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3.xml" ContentType="application/inkml+xml"/>
  <Override PartName="/ppt/notesSlides/notesSlide6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9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sldIdLst>
    <p:sldId id="256" r:id="rId2"/>
    <p:sldId id="321" r:id="rId3"/>
    <p:sldId id="320" r:id="rId4"/>
    <p:sldId id="323" r:id="rId5"/>
    <p:sldId id="324" r:id="rId6"/>
    <p:sldId id="322" r:id="rId7"/>
    <p:sldId id="319" r:id="rId8"/>
    <p:sldId id="269" r:id="rId9"/>
    <p:sldId id="270" r:id="rId10"/>
    <p:sldId id="272" r:id="rId11"/>
    <p:sldId id="271" r:id="rId12"/>
    <p:sldId id="331" r:id="rId13"/>
    <p:sldId id="338" r:id="rId14"/>
    <p:sldId id="339" r:id="rId15"/>
    <p:sldId id="340" r:id="rId16"/>
    <p:sldId id="332" r:id="rId17"/>
    <p:sldId id="333" r:id="rId18"/>
    <p:sldId id="334" r:id="rId19"/>
    <p:sldId id="341" r:id="rId20"/>
    <p:sldId id="335" r:id="rId21"/>
    <p:sldId id="336" r:id="rId22"/>
    <p:sldId id="342" r:id="rId23"/>
    <p:sldId id="343" r:id="rId24"/>
    <p:sldId id="344" r:id="rId25"/>
    <p:sldId id="345" r:id="rId26"/>
    <p:sldId id="34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8466" autoAdjust="0"/>
  </p:normalViewPr>
  <p:slideViewPr>
    <p:cSldViewPr snapToGrid="0">
      <p:cViewPr varScale="1">
        <p:scale>
          <a:sx n="77" d="100"/>
          <a:sy n="77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6:26.3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D0CACE3-A749-42F9-8C9A-91FEA53D0EDC}" emma:medium="tactile" emma:mode="ink">
          <msink:context xmlns:msink="http://schemas.microsoft.com/ink/2010/main" type="inkDrawing" rotatedBoundingBox="5144,16444 5176,11560 5223,11561 5191,16445" semanticType="callout" shapeName="Other">
            <msink:sourceLink direction="with" ref="{25517189-DFEB-40E1-8E5E-543FA08999F3}"/>
            <msink:sourceLink direction="with" ref="{364A4561-9EF8-4C17-8617-F5784E2B5D4A}"/>
          </msink:context>
        </emma:interpretation>
      </emma:emma>
    </inkml:annotationXML>
    <inkml:trace contextRef="#ctx0" brushRef="#br0">59 0 10 0,'0'0'34'0,"0"0"23"15,0 0-44-15,0 0-13 16,0 0-1-16,0 0-3 16,0 0 4-16,10 0 1 15,-7 4 34-15,-1-3-20 16,0 3 0-16,-1-1 4 16,3 2 12-16,-1 2-9 15,2 3-3-15,-3 0-10 16,2 3-1-16,-3 1 5 15,-1 1-4-15,0 0 5 16,0 3 12-16,0-4-18 16,0 2 7-16,0-1-8 15,0 2 2-15,0 4 15 16,0-1-10-16,0 0-9 0,0 2 2 16,0 0-2-16,0 3 2 15,0 1-1-15,0-1 9 16,0 3-2-16,0-1 15 15,-1 3-5-15,-2 3-2 16,0 0-10-16,1 3-7 16,-1-4-3-16,-1 2 3 15,0-4-4-15,0-1 1 16,-2-2 1-16,5-3 0 16,-3 1 2-16,2 0 1 15,1 3 1-15,-6 4 4 16,7 0-5-16,-3 2-3 15,3 1-1-15,0-1-1 0,-3 2 1 16,3-2 8-16,0-2-7 16,0-1 3-16,0 1 2 15,0 0 2-15,0 0-3 16,0 2 1-16,0-2-5 16,0 0 2-16,0 2-3 15,0 1 6-15,0 1-5 16,0-2 0-16,0 2 1 15,0-3-1-15,0 0 0 16,0-1 1-16,0-3-1 16,0-1 4-16,3 1-6 15,-3 4 0-15,0 0 0 0,0 5 4 16,0-1-3 0,0 3 5-16,0 3 2 0,0-3-1 15,0 1-1-15,0-6-6 16,0-1 1-16,0-5-1 15,0-2 0-15,0 0 0 16,0-1 0-16,0 3 2 16,0 3 0-16,0 3 1 15,3 9 6-15,-3 0-2 16,0 5 2-16,0-1-5 16,0-6-2-16,0-1-2 15,0-4 0-15,0-2 0 16,0-1 0-16,0-1 0 15,0-1 4-15,0 0 0 0,0 5 8 16,0 4-3-16,0 5-6 16,0 1 3-16,0 2-5 15,0-1 2-15,0-3 0 16,0-1 0-16,0 1-2 16,0-4-1-16,0 2 1 15,0 1 4-15,0 3 1 16,0 1-3-16,0 3 1 15,0-4 0-15,0 4 1 16,0 1 5-16,0 4-9 16,0 4 5-16,0-1-2 15,0-3 3-15,0-2-4 16,0-4 3-16,0 0-1 0,0 1-1 16,0-1 0-16,0 3-3 15,0 3 7-15,0 1-6 16,0 4 5-16,0-3-2 15,0-3 0-15,0-5-1 16,0-5 6-16,0-4 0 16,-3-4-9-16,3-1 4 15,0-2-2-15,0 3 5 16,0-1-3-16,0-3 4 16,0-1-1-16,0-1-6 0,0-2-1 15,3-6 1 1,1-2 3-16,0-4-2 15,-1-5-3-15,-3-6 3 0,3 0 1 16,-3-6-4-16,0 0-5 16,0 0-13-16,0 0-19 15,0 0-13-15,0-11-33 16,-4-12-124-16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8:00.5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3F84904-3CA1-4ED4-BAAA-17DFC1659178}" emma:medium="tactile" emma:mode="ink">
          <msink:context xmlns:msink="http://schemas.microsoft.com/ink/2010/main" type="inkDrawing" rotatedBoundingBox="14285,10783 17484,10957 17375,12957 14176,12784" semanticType="enclosure" shapeName="Other">
            <msink:sourceLink direction="with" ref="{6B8B39F7-ED6F-45AA-9B15-497689B9D407}"/>
          </msink:context>
        </emma:interpretation>
      </emma:emma>
    </inkml:annotationXML>
    <inkml:trace contextRef="#ctx0" brushRef="#br0">768 0 524 0,'0'0'28'0,"0"0"-28"16,0 0-23-16,-116 17 19 15,81-7-22-15,1 5 26 16,-1 4 0-16,-3 5 13 16,-1 1 19-16,-1 4-10 15,4 0-9-15,0-1 10 16,5 4-21-16,0 6 0 15,0 3-2-15,-1 4 2 16,-4 1-1-16,2 1 4 16,2-1 6-16,4-2-1 0,3-3 0 15,9-1-2 1,2-1-4-16,5 2-3 0,1-1-1 16,3 2 0-16,1-1 4 15,-2 2-3-15,1-1 0 16,-1 2 0-16,2 0 4 15,4 0-4-15,0-1 0 16,0-1 6-16,13-1 6 16,4-1-1-16,6-1-4 15,-1 1 1-15,3-5-6 16,1 0 2-16,-1-1-2 16,1-2 3-16,3-1-2 15,-3 0 2-15,2-1 1 16,2-2 6-16,0 2-10 0,2-2 5 15,0 3-4-15,2-1 4 16,-1-1-3-16,0-2 4 16,0-4-9-16,3 0 0 15,-1-3-1-15,-1-1 2 16,5 0 0-16,1-5 2 16,0 2 0-16,1-1 4 15,3 0-6-15,-1 2 6 16,2 0-3-16,-2-2-1 15,3 1 1-15,-1-3-2 16,2-1 0-16,4 0-1 16,2-2-1-16,-1 0 7 15,0-1-7-15,-1-2 0 0,-4-2 1 16,0-2 1 0,-3 0 1-16,-1-1-3 0,-2-2 1 15,1 0-2-15,-1 0 4 16,1 0-2-16,1-2 0 15,3-8 0-15,-3 0 5 16,4 0-5-16,-2-1 0 16,-4 2-1-16,2-2 1 15,-1 1 0-15,-2 0 0 16,1-2-1-16,2 0-1 16,2-1 1-16,6-4 2 15,2 0-2-15,3-2 1 0,-2-1-2 16,-3 0 1-1,-1-2-4-15,-3 0 4 0,-1-1 0 16,0 2 0-16,-3-2 0 16,-2 2 0-16,-4-3 0 15,2 0 0-15,-3-2 3 16,-3 0-3-16,1-7 0 16,-2 0 0-16,-2-3 0 15,-2-3 1-15,-3-1 0 16,-1-4 1-16,0-2-2 15,-1-5 1-15,2-2-1 16,-4-1 0-16,-3 0 0 16,-4 5-1-16,-7 1-2 15,-7 3 3-15,0-1 0 0,0-2-1 16,-7-2-2-16,-9-1 3 16,1-1 1-16,0 1 1 15,0 0-1-15,0 4-1 16,0 1 0-16,-2 2-3 15,-4 7 1-15,-1 2 1 16,-8 7-5-16,-4-3 6 16,-5 1 0-16,-1-1 1 15,0 1-1-15,3 5 7 16,-1-1-6-16,0 1 0 16,-1 0-1-16,3 4 0 15,1-1 2-15,-5 7 13 16,-7 5-15-16,-10 3 0 0,-10 7-1 15,-6 0-5-15,1 0 5 16,6 0-2-16,9 0 3 16,10 0 0-16,6 0 1 15,4 0 2-15,2 0-2 16,-2-4 0-16,1-3 5 16,-4 3-6-16,0-3 0 15,-5 0 1-15,-6 0-1 16,-4 2 0-16,5 2 0 15,2 1 0-15,14 0 1 16,6 1 7-16,5-1-1 16,-1 2-7-16,1 0 0 15,-1 0 1-15,-4 0 1 0,-1 0 4 16,-4 0-6-16,-5 7-3 16,-4 3 3-16,1 2 0 15,5-2 0-15,8-2 2 16,13-3 7-16,6-1 6 15,1-4-2-15,3 2-13 16,-2-2 4-16,4 1-2 16,-1-1 3-16,0 0 7 15,3 0 0-15,-3 0 3 16,2 0 0-16,2 0 0 16,0 0-6-16,0 0-6 15,0 0-3-15,0 0 1 0,0 0-1 16,0 0 0-16,0 0-1 15,0 0 0-15,-1 0 1 16,1 0 1-16,-3 0-1 16,2 2 0-16,1-2 0 15,-3 0 1-15,3 0 0 16,0 0 1-16,-1 0 4 16,-1 0 7-16,-3 0 2 15,-1 0-6-15,-1 0 1 16,2 0-2-16,3 0-1 15,1 0-2-15,-2 0-4 16,3 0-1-16,0 0-1 16,0 0-1-16,0 0 1 15,0 0-1-15,0 0-1 16,0 0-11-16,0 0-33 0,0 2-39 16,0 10-38-16,-5 3-76 15,-16 3-337-15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8:36.7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A868FB3-4913-47DE-B0C1-0EC020D131B0}" emma:medium="tactile" emma:mode="ink">
          <msink:context xmlns:msink="http://schemas.microsoft.com/ink/2010/main" type="inkDrawing" rotatedBoundingBox="26338,2162 26543,5258 26416,5267 26211,2171" semanticType="verticalRange" shapeName="Other"/>
        </emma:interpretation>
      </emma:emma>
    </inkml:annotationXML>
    <inkml:trace contextRef="#ctx0" brushRef="#br0">0 15 243 0,'0'0'75'0,"0"0"-11"15,0 0-4-15,0 0-24 16,0 0 22-16,0 0-17 16,0 0-19-16,0 0 2 15,0-13 3-15,0 13-8 16,0-2-14-16,0 0-2 15,0 2 105-15,0 0-107 16,0 0 2-16,0 0-3 16,0 0 0-16,0 0-3 15,0 0-3-15,0 2-7 0,0 10 0 16,0 5 7 0,2 4 4-16,4 9 2 0,-1 3 3 15,1 6-3-15,0 7 3 16,-2 7-2-16,0 4-1 15,-3 4-1-15,3 1 1 16,-2 1 0-16,-1 0 1 16,2 1 3-16,-2 4 1 15,2 1-4-15,0 4 4 16,-1 0-2-16,0-2-1 16,2 3 2-16,-1 0-3 15,1 5 4-15,1 4-5 16,0 5 0-16,-1 5 0 15,1 4 1-15,1-2 1 0,-1 1 0 16,2-6 1-16,-3-7-2 16,-1-2-1-1,-3-5 0-15,1-1 3 0,-1-4 4 16,2-5 5-16,-2-3 5 16,2-2-5-16,0-6-9 15,2 0 8-15,-1-6-7 16,4-2-1-16,-2-3-1 15,1 0 1-15,-1-3 1 16,2 0 6-16,-1-4 4 16,3-2-4-16,-1 3-7 15,4-3 0-15,-3 2-1 16,1-2-1-16,-3-7 0 16,0-4-1-16,-2-9 0 15,-1-6 0-15,-1-6-1 0,-2-3-25 16,1 0-8-16,6-9-27 15,3-20-61-15,0-10-179 16,-1-9 67-16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8:38.0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B06986A-FBE4-476E-B6A1-89EA585F446E}" emma:medium="tactile" emma:mode="ink">
          <msink:context xmlns:msink="http://schemas.microsoft.com/ink/2010/main" type="inkDrawing" rotatedBoundingBox="24326,3600 29451,3467 29457,3677 24331,3810" semanticType="underline" shapeName="Other"/>
        </emma:interpretation>
      </emma:emma>
    </inkml:annotationXML>
    <inkml:trace contextRef="#ctx0" brushRef="#br0">5 270 295 0,'0'0'103'16,"0"0"-78"-16,0 0-12 15,0 0-13-15,0 0 4 16,0 0-4-16,-6-37 15 15,6 30-14-15,0 2 5 16,0 1 26-16,0 0 10 16,0 1-6-16,6-1-14 15,0 1-7-15,6-2 5 16,4 0-3-16,7 0 3 0,8-2-5 16,11 0-3-16,6 0-2 15,6-1-3-15,4-1-5 16,6 0 2-16,0-3-4 15,2-2 2-15,1 2 1 16,4 2 0-16,3 0 5 16,2 1-1-16,1 1 0 15,0 3 2-15,1 2-4 16,2 0-4-16,7 2 0 16,2 1 1-16,2-2-1 15,-3-1-1-15,-5-2 2 16,-2-2-1-16,-2 2 0 15,-3-2 3-15,-3 0 3 16,-5 3-2-16,-5 0-3 0,-4 2 6 16,-5 2 0-16,0 0 1 15,-2 0-5-15,1 0-1 16,2 0-1-16,-1 0-2 16,2 0 3-16,1 0 0 15,-1 0 0-15,2 0 6 16,3 0-4-16,1 0-3 15,1 0 0-15,-1 0-2 16,3 3 0-16,-3 2 2 16,2-1-2-16,3-2 0 15,6-1-2-15,5-1 4 16,1 0-2-16,0 2 1 16,0-2-1-16,-2 2 3 15,-1-1 0-15,-2 1 5 0,4 0-4 16,3 0 5-16,3-1-3 15,4-1-1-15,3 0-4 16,0 0-1-16,-1 0 1 16,-6 2-3-16,-7-2 2 15,-5 2 0-15,-5-1 2 16,4-1 7-16,-5 0 7 16,-1 0-4-16,-5 0-10 15,-9 0-2-15,-4 2 0 16,-9 0 0-16,-8 0 2 15,-9-1-2-15,-6 1-1 16,-6-2 1-16,-2 0-11 16,-1 0-16-16,2 0-7 0,2 0-34 15,-2 0-89-15,4 0-341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8:41.51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2699EDC-AE02-4FA6-AC02-DACE69BD2A6B}" emma:medium="tactile" emma:mode="ink">
          <msink:context xmlns:msink="http://schemas.microsoft.com/ink/2010/main" type="writingRegion" rotatedBoundingBox="29649,1937 30013,4786 28926,4925 28562,2076"/>
        </emma:interpretation>
      </emma:emma>
    </inkml:annotationXML>
    <inkml:traceGroup>
      <inkml:annotationXML>
        <emma:emma xmlns:emma="http://www.w3.org/2003/04/emma" version="1.0">
          <emma:interpretation id="{76F97376-DF28-42E3-ADD1-E9BB3EE36FF7}" emma:medium="tactile" emma:mode="ink">
            <msink:context xmlns:msink="http://schemas.microsoft.com/ink/2010/main" type="paragraph" rotatedBoundingBox="29649,1937 30013,4786 28926,4925 28562,2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067A6-660B-4B74-814A-5DFF22D504D7}" emma:medium="tactile" emma:mode="ink">
              <msink:context xmlns:msink="http://schemas.microsoft.com/ink/2010/main" type="line" rotatedBoundingBox="29649,1937 30013,4786 28926,4925 28562,2076"/>
            </emma:interpretation>
          </emma:emma>
        </inkml:annotationXML>
        <inkml:traceGroup>
          <inkml:annotationXML>
            <emma:emma xmlns:emma="http://www.w3.org/2003/04/emma" version="1.0">
              <emma:interpretation id="{A342965D-B1C0-4482-994A-EF91CD9E54C9}" emma:medium="tactile" emma:mode="ink">
                <msink:context xmlns:msink="http://schemas.microsoft.com/ink/2010/main" type="inkWord" rotatedBoundingBox="29411,1968 29472,2448 28886,2523 28825,20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-269-1078 304 0,'0'0'119'0,"0"0"-53"16,0 0-8-16,0 0-9 16,0 0 1-16,0 0-21 15,-29-38-7-15,28 38 20 16,1 0 0-16,0 0-23 15,0 0-18-15,0 0-1 0,0 0-3 16,0 0-3-16,0 8 2 16,0 15 2-16,5 7 1 15,-5 6-1-15,0 4 2 16,0-1-2-16,0 2 4 16,-1-9-1-16,-3-3-1 15,1-11-1-15,3-7-9 16,0-8-26-16,0-3-21 15,0 0-10-15,0-18-60 16,0-11-136-16</inkml:trace>
          <inkml:trace contextRef="#ctx0" brushRef="#br0" timeOffset="279.872">-491-1202 685 0,'0'0'42'16,"0"0"-42"-16,0 0-11 15,0 0 11-15,98-2 2 16,-44 2 3-16,4 0 5 16,-3 2-7-16,-3-2-1 15,-2 0 0-15,-2 0-2 16,-2 0 1-16,-3 0-1 15,-8 0 0-15,-6 0-5 0,-11 0-30 16,-8 3-35-16,-10 9-82 16,0 5-128-16,-26 7 125 15</inkml:trace>
          <inkml:trace contextRef="#ctx0" brushRef="#br0" timeOffset="480.7776">-334-891 189 0,'0'0'194'0,"0"0"-163"16,0 0-30-16,0 0 70 15,0 0 20-15,0 0-25 16,145 48-7-16,-83-43-22 0,3-3 3 16,-7-2-33-1,-6 0-7-15,-8 0-6 0,-10 6-40 16,-15 8-74-16,-14 6-185 15</inkml:trace>
        </inkml:traceGroup>
        <inkml:traceGroup>
          <inkml:annotationXML>
            <emma:emma xmlns:emma="http://www.w3.org/2003/04/emma" version="1.0">
              <emma:interpretation id="{06A5EC4D-F674-41D2-87B7-80C8F68A2C35}" emma:medium="tactile" emma:mode="ink">
                <msink:context xmlns:msink="http://schemas.microsoft.com/ink/2010/main" type="inkWord" rotatedBoundingBox="29810,3190 30013,4786 28926,4925 28722,33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8.6924">-153 1074 242 0,'0'0'89'0,"0"0"-36"16,0 0 16-16,0 0 3 16,36-87-5-16,-36 85-13 15,0 2-15-15,0 0-34 16,1 2-5-16,6 17-4 16,-1 5 4-16,1 8 16 15,-2 5-3-15,3 2 9 16,-2-2-13-16,1-3 1 15,1-3-10-15,-1-8 0 16,4-4-24-16,4-9-23 16,3-5-58-16,4-5-139 15,0-5 3-15</inkml:trace>
          <inkml:trace contextRef="#ctx0" brushRef="#br0" timeOffset="1652.2947">-462 1112 718 0,'0'0'85'0,"0"0"-85"15,0 0-16-15,0 0 16 0,112-32 0 16,-20 18 25 0,19-5-1-16,6-2 4 0,0 3-4 15,-5-3-22-15,-10 5-1 16,-13 4-1-16,-13 3-20 15,-21 6-13-15,-19 3-1 16,-23 1-54-16,-13 24-172 16,-16 10 14-16,-19 2 97 15</inkml:trace>
          <inkml:trace contextRef="#ctx0" brushRef="#br0" timeOffset="1374.2294">254 1063 452 0,'0'0'129'0,"0"0"-124"15,0 0-3-15,0 0-1 16,0 120 39-16,-7-82-7 16,-1-2-7-16,2-3 0 15,1-6-9-15,0-3-11 16,4-10-6-16,1-8-20 0,0-4-41 15,0-2-134-15,0-2-71 16</inkml:trace>
          <inkml:trace contextRef="#ctx0" brushRef="#br0" timeOffset="-2481.1747">69 76 597 0,'0'0'47'0,"0"0"-47"16,0 0 0-16,0 0-50 16,0 0-78-16,0 0-23 15,10-32 148-15,10 32 3 16,5 0 22-16,1 0 18 15,6 0 9-15,2 5-3 16,5 7-12-16,3 3-22 16,2 1-11-16,-3 4 3 15,-4 0-4-15,-1 2-2 16,-8 3 0-16,-5 3 2 16,-6-1 0-16,-6 0 6 0,-7 2-6 15,-4 1 2 1,0 4 6-16,-17 1-8 0,-9 1-3 15,-7 0 3-15,-3 1 5 16,-3 0 12-16,-6 7-3 16,-6 0-3-16,0 0-8 15,0-5-1-15,7-5 3 16,2-8-4-16,4-8 2 16,10-4-1-16,9-7-2 15,6-6 3-15,8-1 1 16,5 0-4-16,0-8-6 15,0-13-40-15,0-6 4 16,7-5-2-16,8-8-47 0,0-2 55 16,0-2 36-16,1 1 4 15,-1 2 17-15,0-1-12 16,-4 0-9-16,-4-3 2 16,0 0-1-16,-6-3-2 15,-1 4-4-15,0 0 5 16,0 7 4-16,-8 1 36 15,-2 6 26-15,3 1-17 16,0 5-17-16,2 4-11 16,1 8 2-16,0 6-14 15,2 2-9-15,-2 4-2 16,3 0-11-16,-2 0-23 16,3 7 12-16,0 16 24 15,0 13 0-15,0 10 15 0,0 8 15 16,-1 3 7-16,-2 3-4 15,2-8-16-15,1-6-11 16,0-12-6-16,0-12-77 16,0-15-393-16</inkml:trace>
          <inkml:trace contextRef="#ctx0" brushRef="#br0" timeOffset="1877.0208">-259 1556 511 0,'0'0'142'0,"0"0"-142"0,0 0 0 15,0 0 33-15,159 33 56 16,-73-32-30-16,8-1-2 16,4 0 24-16,-7 0-26 15,-12-8-29-15,-19 1-26 16,-21 3 0-16,-16 3-40 15,-19 1-62-15,-4 0-47 16,-44 0-6-16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8:50.0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E4FCFAB-0E04-4D00-BFDF-39CA3364FAC4}" emma:medium="tactile" emma:mode="ink">
          <msink:context xmlns:msink="http://schemas.microsoft.com/ink/2010/main" type="writingRegion" rotatedBoundingBox="30408,3480 31157,3480 31157,4158 30408,4158"/>
        </emma:interpretation>
      </emma:emma>
    </inkml:annotationXML>
    <inkml:traceGroup>
      <inkml:annotationXML>
        <emma:emma xmlns:emma="http://www.w3.org/2003/04/emma" version="1.0">
          <emma:interpretation id="{75943E61-D091-4914-AFCB-61DFFDC4DA7D}" emma:medium="tactile" emma:mode="ink">
            <msink:context xmlns:msink="http://schemas.microsoft.com/ink/2010/main" type="paragraph" rotatedBoundingBox="30408,3480 31157,3480 31157,4158 30408,4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E5CAB-3413-4F45-B497-3DB9BBAB3D03}" emma:medium="tactile" emma:mode="ink">
              <msink:context xmlns:msink="http://schemas.microsoft.com/ink/2010/main" type="line" rotatedBoundingBox="30408,3480 31157,3480 31157,4158 30408,4158"/>
            </emma:interpretation>
          </emma:emma>
        </inkml:annotationXML>
        <inkml:traceGroup>
          <inkml:annotationXML>
            <emma:emma xmlns:emma="http://www.w3.org/2003/04/emma" version="1.0">
              <emma:interpretation id="{D367A167-AE26-4878-9432-0B249560AB8D}" emma:medium="tactile" emma:mode="ink">
                <msink:context xmlns:msink="http://schemas.microsoft.com/ink/2010/main" type="inkWord" rotatedBoundingBox="30408,3480 31157,3480 31157,4158 30408,4158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675-1 173 0,'0'0'55'16,"0"0"26"-16,0 0 34 16,0 0-87-16,0 0-17 0,0 0-7 15,-45-12 7-15,23 31-9 16,-7 6 12-16,-4 9 4 15,-6 12-15-15,-8 10 22 16,-7 13-3-16,-12 10 2 16,0-2 13-16,1-6-11 15,9-12 0-15,9-9-2 16,8-12-11-16,9-8-2 16,9-14 5-16,13-7-9 15,1-9-5-15,7 0-2 16,0 0-9-16,3 0-55 15,13 0-84-15,-2 0-146 0</inkml:trace>
          <inkml:trace contextRef="#ctx0" brushRef="#br0" timeOffset="-462.5092">0 50 439 0,'0'0'57'15,"0"0"-50"-15,0 0-5 16,0 0 0-16,0 0 2 15,0 0 20-15,60 5 20 16,-21 15 4-16,7 7-10 16,6 11-14-16,9 6 2 15,5 3 15-15,3 4-16 16,-2-4 4-16,0-4-13 0,-8-6 1 16,-9-8-7-1,-9-5-8-15,-11-6-1 0,-9-4-1 16,-10-4 0-1,-4-3-4-15,-4-3-15 0,-3 0-10 16,0 3-51-16,0 1-48 16,-6 3-64-16,-15-6-57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8:58.1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265E90B-10C7-4E7B-9D1A-9816696BEA9A}" emma:medium="tactile" emma:mode="ink">
          <msink:context xmlns:msink="http://schemas.microsoft.com/ink/2010/main" type="writingRegion" rotatedBoundingBox="26668,1803 27123,4826 24256,5258 23801,2235"/>
        </emma:interpretation>
      </emma:emma>
    </inkml:annotationXML>
    <inkml:traceGroup>
      <inkml:annotationXML>
        <emma:emma xmlns:emma="http://www.w3.org/2003/04/emma" version="1.0">
          <emma:interpretation id="{CE93D230-6459-409A-84D7-0924149902A0}" emma:medium="tactile" emma:mode="ink">
            <msink:context xmlns:msink="http://schemas.microsoft.com/ink/2010/main" type="paragraph" rotatedBoundingBox="25520,1857 26751,1861 26749,2521 25518,2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9B7950-4737-4091-80E2-6E1BDFD1BED4}" emma:medium="tactile" emma:mode="ink">
              <msink:context xmlns:msink="http://schemas.microsoft.com/ink/2010/main" type="line" rotatedBoundingBox="25520,1857 26751,1861 26749,2521 25518,2518"/>
            </emma:interpretation>
          </emma:emma>
        </inkml:annotationXML>
        <inkml:traceGroup>
          <inkml:annotationXML>
            <emma:emma xmlns:emma="http://www.w3.org/2003/04/emma" version="1.0">
              <emma:interpretation id="{EFDCA175-FFDA-46A6-975C-EA21B70F60CC}" emma:medium="tactile" emma:mode="ink">
                <msink:context xmlns:msink="http://schemas.microsoft.com/ink/2010/main" type="inkWord" rotatedBoundingBox="25520,1917 26102,1919 26100,2519 25518,2518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65 134 454 0,'0'0'9'16,"0"0"6"-16,0 0-15 16,0 0-24-16,0 0 24 15,0 0 13-15,0 0 54 16,0 0-13-16,-54-64-33 16,52 60-12-16,-1 4 11 15,0-1 24-15,-1 1-8 16,4-2-6-16,0 2-17 15,0 0-7-15,0 0-4 16,0 0-4-16,0 0 0 16,0 0-3-16,8 0-6 15,14 12 4-15,7 3 7 16,1 2 2-16,4 0 1 0,0 0-1 16,-1 0 1-1,2-1 5-15,1 0-5 0,-3-2 1 16,-3-2-2-16,-7-4 4 15,-6-5-5-15,-10-1-1 16,0-2 1-16,-4 0 2 16,-2 0 6-16,3 0 0 15,0 0-1-15,-2 0-4 16,2 0-1-16,-3 0 3 16,2 0-1-16,-2 0-5 15,3-4-6-15,2-9 0 16,1-2 4-16,3-2 1 15,3-5 0-15,5-1-5 16,1 0-13-16,5 0 16 0,-5 0-6 16,1 1 2-16,-1 4-11 15,-8 4 9-15,-4 5 5 16,-3 6 4-16,-4 3 5 16,0 0-5-16,0 0 0 15,0 0 0-15,0 0-2 16,0 0-4-16,0 0-7 15,0 0 3-15,0 6 10 16,-10 5 2-16,-5 4 0 16,-3 2-1-16,-11 5 1 15,-4 4 1-15,-4 1 2 0,1 0 2 16,6 0 1 0,5-5-6-16,6-4-2 0,6-4 0 15,5-4 1-15,2-1-1 16,2-6 1-16,4-1 0 15,0-2-1-15,0 0 0 16,0 0-2-16,0 0-14 16,4 0 1-16,2 0 2 15,-2 0 13-15,-1 0 1 16,-3 0 6-16,0 0-7 16,0 0-5-16,0 7-5 15,0 6 10-15,1 7 0 16,-1 9 6-16,0 5 8 15,0 3 9-15,0-1-11 0,0-7-1 16,0-7 1-16,0-6-3 16,0-2 0-16,0-5-2 15,0-4 3-15,0 0-1 16,0-2-3-16,0 1-6 16,0-2 2-16,0-1-2 15,3-1 2-15,0 0 2 16,-2 0-1-16,-1 0-1 15,0 0 1-15,0 0-3 16,0 0-22-16,0 4-25 16,0 9-51-16,0 7-158 15,0 1-131-15</inkml:trace>
        </inkml:traceGroup>
        <inkml:traceGroup>
          <inkml:annotationXML>
            <emma:emma xmlns:emma="http://www.w3.org/2003/04/emma" version="1.0">
              <emma:interpretation id="{D06B82E9-6E57-46DE-AB39-0A6363C6607E}" emma:medium="tactile" emma:mode="ink">
                <msink:context xmlns:msink="http://schemas.microsoft.com/ink/2010/main" type="inkWord" rotatedBoundingBox="26034,1859 26751,1861 26749,2446 26032,244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549.8267">822 78 292 0,'0'0'23'0,"0"0"-23"16,0 0-48-16,0 0 36 16,0 0 6-16,0 0 6 15,-36-24 9-15,32 21 26 16,3 1 31-16,1 2-29 15,-3 0-37-15,3 0 0 16,-3 0-9-16,-5 0-1 16,1 14 10-16,-7 5 0 15,2 4 2-15,-6 6 3 0,-6 5 1 16,0 2 14 0,-5 1-9-16,5-3 2 0,0-4 1 15,3-3-7-15,6-2 6 16,1-1-1-16,7-3-6 15,1-7-5-15,5-4-1 16,1-8-2-16,0-2-18 16,0 0-8-16,5-6 28 15,11-16 9-15,4-7-9 16,3-2-6-16,-3-1-26 16,-1 2 32-16,0 0 5 15,0-2-4-15,-3 1 0 16,-1-3-1-16,-1 0-6 15,-4 0 4-15,-3 0 2 16,2 4 12-16,1 1 19 0,0 9-11 16,-2 5 10-16,-2 6 4 15,-4 4 17-15,-2 5-29 16,2 0-22-16,3 0-14 16,5 5-6-16,5 10 15 15,4 8 5-15,2-1 1 16,3 6 9-16,4 4-4 15,4 2-4-15,4 3-2 16,1 2 3-16,2 1-1 16,-2-3-2-16,-1-2 1 15,-3-1-1-15,-3-2 0 16,-5-3 0-16,-8-5-18 0,-9-4-71 16,-8-1 40-1,-7-3 49-15,-25 1 9 0,-12-3 19 16,-11-2 7-16,-10-4-15 15,-8-3-10-15,-1-1-2 16,-2-1 1-16,4-3 28 16,7 0 4-16,9 0-17 15,9 0-13-15,16 0 29 16,14-3-8-16,14-2-2 16,3 1-30-16,0 1-16 15,11-4-53-15,15 0 6 16,7-1-21-16,7 4-125 15,0 3-101-15</inkml:trace>
        </inkml:traceGroup>
      </inkml:traceGroup>
    </inkml:traceGroup>
    <inkml:traceGroup>
      <inkml:annotationXML>
        <emma:emma xmlns:emma="http://www.w3.org/2003/04/emma" version="1.0">
          <emma:interpretation id="{780D9C5A-6A5E-44DC-8171-6082EA5440AB}" emma:medium="tactile" emma:mode="ink">
            <msink:context xmlns:msink="http://schemas.microsoft.com/ink/2010/main" type="paragraph" rotatedBoundingBox="24829,2179 25270,5105 24256,5258 23815,2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312AA8-7F8E-4528-963F-6DD9D9F3C82A}" emma:medium="tactile" emma:mode="ink">
              <msink:context xmlns:msink="http://schemas.microsoft.com/ink/2010/main" type="line" rotatedBoundingBox="24829,2179 25270,5105 24256,5258 23815,2332"/>
            </emma:interpretation>
          </emma:emma>
        </inkml:annotationXML>
        <inkml:traceGroup>
          <inkml:annotationXML>
            <emma:emma xmlns:emma="http://www.w3.org/2003/04/emma" version="1.0">
              <emma:interpretation id="{D43DE622-C557-4CBB-BBB0-BEA1C2C80133}" emma:medium="tactile" emma:mode="ink">
                <msink:context xmlns:msink="http://schemas.microsoft.com/ink/2010/main" type="inkWord" rotatedBoundingBox="24829,2179 24931,2856 23996,2997 23894,232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4106.4431">-1144 2500 548 0,'0'0'68'0,"0"0"-63"16,0 0-4-16,0 0 13 16,0 0-11-16,0 0 8 15,5 35 34-15,5-8 0 16,1 6-13-16,3 4-20 15,2 2-1-15,-1-2-4 0,2-5-5 16,0-5 0-16,-2-5-2 16,0-3-5-16,4-6-33 15,-1-4-36-15,3-9-63 16,2 0-174-16</inkml:trace>
          <inkml:trace contextRef="#ctx0" brushRef="#br0" timeOffset="-13876.1733">-707 2548 651 0,'0'0'91'16,"0"0"-91"-16,0 0-24 0,0 0 6 16,1 88 18-16,-1-43 6 15,0-1 14-15,0 0 1 16,0-5 0-16,0-3-16 15,0-6-5-15,0-10-15 16,10-8-42-16,7-12-72 16,3 0-163-16,2-24 48 15</inkml:trace>
          <inkml:trace contextRef="#ctx0" brushRef="#br0" timeOffset="-13730.7758">-514 2730 172 0,'0'0'457'0,"0"0"-424"0,0 0-26 15,0 0 23-15,0 0 8 16,0 0-27-16,4 105-7 16,-4-85-4-16,2-8-35 15,-2-5-50-15,0-7-51 16,0 0-93-16</inkml:trace>
        </inkml:traceGroup>
        <inkml:traceGroup>
          <inkml:annotationXML>
            <emma:emma xmlns:emma="http://www.w3.org/2003/04/emma" version="1.0">
              <emma:interpretation id="{7153937C-A206-4618-856B-8B341119DBD0}" emma:medium="tactile" emma:mode="ink">
                <msink:context xmlns:msink="http://schemas.microsoft.com/ink/2010/main" type="inkWord" rotatedBoundingBox="25126,4250 25256,5108 24256,5258 24127,440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419.7657">-1380 2574 631 0,'0'0'0'15,"0"0"3"-15,0 0 26 16,0 0 16-16,0 0-17 15,0 0-7-15,47-59 8 16,29 35 19-16,26-3 0 16,16 0-19-16,8 2-12 15,-2 5-17-15,-15 2 0 16,-14 8-2-16,-20 7-6 16,-20 3-10-16,-18 0 11 15,-15 5-21-15,-14 14-49 16,-8 6-11-16,0 3 13 15,-5 6-23-15,-20 1-124 0</inkml:trace>
          <inkml:trace contextRef="#ctx0" brushRef="#br0" timeOffset="-13169.2199">-1144 3167 371 0,'0'0'50'0,"0"0"-41"16,0 0 16-16,0 0 94 16,124 51-15-16,-45-44-11 15,9-6-27-15,-3-1-10 16,-5 0-24-16,-8 0-20 0,-13 0-7 16,-12 0-5-16,-15-5 0 15,-11 0-6-15,-13 0-49 16,-8-5-32-16,0-9-11 15,0-10-299-15</inkml:trace>
          <inkml:trace contextRef="#ctx0" brushRef="#br0" timeOffset="-11939.9692">-1111 522 49 0,'0'0'0'16,"0"0"-44"-16,0 0 42 0,0 0 2 16,0 0 52-16,0 0-3 15,-28-83-40-15,27 70 19 16,-2-1 44-16,2 0-33 15,-2 0 20-15,0 2 14 16,2 3-34-16,-2-2 23 16,-1 3-16-16,3 3 9 15,-1 2-9-15,0 0-6 16,2 2-11-16,0 1-14 16,0 0-12-16,0 0-1 15,0 0 1-15,0 0-3 16,0 0-5-16,0 7 4 0,0 8 0 15,5 9 1-15,5 5 0 16,-1 6 4-16,3 6-2 16,-1 3 4-16,2 2 5 15,1-2-2-15,-3 0-4 16,-1-4 2-16,-3-2-7 16,-2-8-3-16,1-3 3 15,-1-10 5-15,1-7-3 16,-4-5-2-16,1-3-3 15,-3-2 2-15,0 0 1 16,3 0 6-16,-3 0 8 16,0-12 9-16,4-10-21 15,-1-5-2-15,5-5-2 16,2-5 2-16,5-4 1 16,3-1 2-16,-1 6-3 15,-4 10 0-15,-6 10 0 0,-3 6 2 16,-1 6 0-16,-3 2-2 15,0 2-3-15,0 0-5 16,0 0 2-16,0 0-2 16,0 0 4-16,0 0 1 15,0 0 2-15,0 0-15 16,0 0-10-16,0 0-3 16,0 0-7-16,0 0 20 15,0 0 4-15,-4 0-133 0,-7 0-303 16</inkml:trace>
          <inkml:trace contextRef="#ctx0" brushRef="#br0" timeOffset="-10820.2888">-1035 415 59 0,'0'0'30'0,"0"0"-13"16,0 0-17-1,0 0 3-15,0 0 1 0,0 0 15 16,-50-49 36-16,47 46 21 16,2 1-21-16,1 2 15 15,0 0-12-15,0 0-30 16,0 0-26-16,0 0-2 16,0 0-3-16,0 2-1 15,0 14 4-15,4 13 4 16,8 5 10-16,0 8 13 15,3 3-12-15,1 2 7 16,1 2-13-16,1-4-7 16,-3-2 4-16,-4-7-1 15,0-9 1-15,-1-7 0 16,-3-8 3-16,1-5 1 16,-4-7 1-16,0 0 2 15,0 0 38-15,6-23 1 0,1-9-27 16,7-13-21-16,2-9-2 15,3-6 3-15,-1-2-4 16,4 1 4-16,0 6 2 16,2 13-4-16,-5 10-3 15,-5 14 0-15,-10 6 0 16,-3 8-2-16,-5 4-3 16,0 0-25-16,0 0-15 15,-6 0 16-15,-15 9-138 16</inkml:trace>
          <inkml:trace contextRef="#ctx0" brushRef="#br0" timeOffset="-10387.2422">-1591 503 126 0,'0'0'443'0,"0"0"-440"15,0 0 2-15,0 0-3 16,0 0-2-16,0 0-6 16,0-34-29-16,0 44 35 15,0 22 6-15,0 14 45 16,0 19 3-16,8 6-22 16,3-2 13-16,3-1-22 15,-1-9 3-15,2-6-18 16,0-9-6-16,-1-11-2 15,-6-9 0-15,0-9-5 0,-4-6-27 16,-4-4-43 0,0-5-146-16,0 0-231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2:50.1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764278F-A7B2-48F2-99FC-3291FF89926D}" emma:medium="tactile" emma:mode="ink">
          <msink:context xmlns:msink="http://schemas.microsoft.com/ink/2010/main" type="inkDrawing" rotatedBoundingBox="9820,15308 10145,4230 10233,4233 9908,15310" semanticType="callout" shapeName="Other">
            <msink:sourceLink direction="with" ref="{A12377CC-A81E-445C-AFB7-F0597EB9E312}"/>
            <msink:sourceLink direction="with" ref="{BC741730-175E-48C3-A455-06C229BE0C41}"/>
          </msink:context>
        </emma:interpretation>
      </emma:emma>
    </inkml:annotationXML>
    <inkml:trace contextRef="#ctx0" brushRef="#br0">367 0 410 0,'0'0'22'0,"0"0"-19"16,0 0 4-16,0 0-7 16,0 0-6-16,0 0 6 15,0 0 3-15,-7 60 0 16,7-39 15-16,0 7 16 16,-4 4 6-16,1 3 0 15,0 8-5-15,-1 2-6 0,0 8-7 16,0 3 3-1,2 7 1-15,1 4-7 0,1 6-10 16,-3 3 4-16,2 6-2 16,1-1 4-16,0 5-13 15,0 5 5-15,0 6-5 16,0 5 0-16,0 1 9 16,0-1 1-16,0 4-1 15,0 5 4-15,0 5 2 16,0 6 7-16,0 5-5 15,0-3-6-15,0 3-6 16,0 8-3-16,0 4 0 16,0 7-4-16,0 6 3 15,-6-2-2-15,-3 5 0 16,-1 4 7-16,2 2-1 0,-2 3 1 16,-2 5 3-16,3-4 3 15,0 2 3-15,-2 4-1 16,-3 0-11-16,0 9-3 15,0 3 1-15,2 6-1 16,4 4 4-16,-2 4 2 16,4 5 0-16,-2-4-2 15,4 5 0-15,1 3 7 16,1 8-5-16,0 1-3 16,1 0 3-16,-3 2 2 0,4-4 3 15,0 3 0 1,0 6 8-16,-2 0 2 0,-2 2-5 15,0-1-4-15,-1-6 7 16,-5 0-5-16,6 3-3 16,1-3-4-16,-3-2-2 15,2 0 5-15,0-9 2 16,-1-4-7-16,-1-9-1 16,-3-10-6-16,-1-19-1 15,0-23-23-15,-1-26-47 16,0-32-63-16,2-24-17 15,-2-18-34-15,-6-18-99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2:52.1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88B24B5-7CAC-4557-8993-8C716E802069}" emma:medium="tactile" emma:mode="ink">
          <msink:context xmlns:msink="http://schemas.microsoft.com/ink/2010/main" type="inkDrawing" rotatedBoundingBox="2424,10524 24626,10744 24623,11055 2421,10835" shapeName="Other"/>
        </emma:interpretation>
      </emma:emma>
    </inkml:annotationXML>
    <inkml:trace contextRef="#ctx0" brushRef="#br0">1 47 732 0,'0'0'0'16,"0"0"-3"-16,0 0 3 15,0 0 0-15,0 0-3 16,0 0-11-16,-24-27 4 15,24 27 9-15,0 0 1 16,0 0 2-16,0 0 3 16,1 0-5-16,18 0 0 15,8-2 4-15,3 0 5 0,6 1-1 16,1 1 3-16,4 0 9 16,9 0 3-16,8 0-6 15,8 0-12-15,13 0 0 16,3 0-2-16,5 3-3 15,0-1-1-15,7-1 0 16,8 3 1-16,4-2 0 16,10 3-1-16,0 2 2 15,2 1-2-15,5 1 2 16,7 2 2-16,6-1 2 16,13 2 1-16,6 0 3 15,7-2-9-15,4 0 4 16,-1-1-4-16,2 1 1 0,4 0-1 15,0 2 1-15,11 0 4 16,4 0-2-16,3 1 0 16,7-1 1-16,-3 0-3 15,1-2-1-15,2 0 1 16,0 1 2-16,13 1 8 16,0-3-1-16,6 0 1 15,3 1-5-15,-6-1-3 16,5 1 2-16,-5 2 0 15,10-2 6-15,0-2-8 16,4 1-2-16,2-1 0 16,-9-1-1-16,3 0-1 15,-7-2 1-15,14 0 3 16,-4 1 0-16,5 0-3 0,-3-1-1 16,-9-2 1-16,3 1 0 15,-2-1 2-15,7 0 2 16,-2-1-2-16,3-2-2 15,-5 0 0-15,-4 0 0 16,-3 0 0-16,7 0 1 16,-1 0 0-16,1 0-1 15,0-3 0-15,-7-1-1 16,-4-1 1-16,-3 3 5 16,3-1 0-16,3-2-1 0,-2 0 3 15,9-2-7-15,-9-3 1 16,-1-2-1-16,-3 1 1 15,3-1-1-15,0 0 0 16,0 0 3-16,0-2-3 16,-8 1-3-16,-6-1 3 15,-3 2 0-15,-3 2 1 16,0 2 2-16,1-1-2 16,-2 2-1-16,-2 0-1 15,-9 1 0-15,-4 1 1 16,-5 3 0-16,-3 2 1 15,-2 0-1-15,5 0 1 16,-2 0 1-16,-1 0-1 16,-2 0 1-16,-9 0-1 15,1 0 2-15,-4 2 0 0,-4 6 4 16,-1-1 1-16,3 0 2 16,2 0-8-16,2-4 3 15,-2 0-5-15,-6 1 0 16,-2-2-2-16,-1 1 1 15,-5-1 2-15,-2-1 3 16,-1 3-3-16,-5-3 0 16,4 1-1-16,0-2 3 15,-2 0-1-15,-4 0 7 16,-6 0-6-16,-7 0-2 16,1 0 0-16,-8 0 2 15,-7 0-3-15,-7 0 2 0,-4 1-2 16,-7 5 0-16,-4 2 1 15,-3 1 1-15,-4-1 6 16,2 4 1-16,-3-2-3 16,-2 0-2-16,-7 1-1 15,-6-3 0-15,-5-1-1 16,-5 1-1-16,-3-3 1 16,-5 2 0-16,-1-2-2 15,-4 0 5-15,-1-1 0 16,-2 0-1-16,-3-1-1 15,-3 0-1-15,-3-3 11 16,-4 1-10-16,-3-1-1 16,-7 0 4-16,2 0-4 15,-4 2 3-15,-1-2-3 16,-2 2-2-16,-2-2 2 0,-1 0 0 16,0 0 3-16,0 0 3 15,0 0 4-15,0 0-3 16,0 0-4-16,0 0-5 15,0 0 0-15,0 1-21 16,0 1-51-16,0 0-34 16,-14-2-77-16,-5 0-465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05.3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C7BDB6-F510-4D91-ADB9-18BA96B9B498}" emma:medium="tactile" emma:mode="ink">
          <msink:context xmlns:msink="http://schemas.microsoft.com/ink/2010/main" type="inkDrawing" rotatedBoundingBox="10017,4343 10065,2455 10153,2458 10104,4345" semanticType="callout" shapeName="Other">
            <msink:sourceLink direction="with" ref="{BC741730-175E-48C3-A455-06C229BE0C41}"/>
            <msink:sourceLink direction="with" ref="{3CFD6E04-91C3-4032-AB51-0324F1AB6F51}"/>
          </msink:context>
        </emma:interpretation>
      </emma:emma>
    </inkml:annotationXML>
    <inkml:trace contextRef="#ctx0" brushRef="#br0">100 13 168 0,'0'0'144'16,"0"0"-144"-16,0 0 0 15,0 0 0-15,0 0-74 16,0 0-36-16,0 0 77 16,3-13 33-16,-3 13 5 15,0 0 49-15,0 0 12 16,0 0 0-16,0 0-14 15,0 0-31-15,0 0-5 16,0 0-10-16,0 0-5 16,0 0-1-16,0 0-3 0,0 0-5 15,0 0 1-15,0 0 6 16,0 0 1-16,0 0 0 16,0 0 1-16,0 0 0 15,0 0 2-15,0 3-1 16,0 4 6-16,0 1 8 15,0 4-1-15,0-2 4 16,0-1-6-16,0-1-9 16,-1-1-3-16,1 2-1 15,-2 1 1-15,2 1 0 0,0 3 9 16,-2 0 0 0,0 1-3-16,-2 0 0 15,0 2 7-15,1 2 6 0,1-2-10 16,-1 1-1-16,0 1-6 15,0-1 0-15,-1-1 1 16,0 2-1-16,-3 0 0 16,0 3-2-16,0-2 1 15,0 0 2-15,-1-1-1 16,3 1-2-16,-1 0 5 16,2 1 0-16,4-1 5 15,-1-1-10-15,1-2 0 16,0 3-1-16,-3-2 2 15,2 0-1-15,-1-1 1 16,1-1-1-16,1-2 0 0,-3 2 2 16,-1-3-3-1,4 0 7-15,0 1-5 0,0-1-1 16,0 3 3-16,0-3-4 16,0-1 0-16,0 0 4 15,0 0 1-15,0-2-4 16,0 0 1-16,0-1-1 15,0 1 0-15,0-2 1 16,0 2-2-16,0 2 0 16,0 0 0-16,0 3 0 15,0-1 3-15,0-2 1 16,7 2-2-16,-7-1-1 0,3 0-1 16,-3 2 1-1,1-1 0-15,2 0 2 16,-2 1 1-16,-1 0-1 0,0 1 1 15,3 0 2-15,-3 0-6 16,0 1 0-16,1 1 0 16,-1-1 3-16,2 2-2 15,-2-2 1-15,2 2 2 16,1-3-2-16,0 1 0 16,-2 0-1-16,3 4-1 15,-4-1 4-15,0 5 0 16,0 1-2-16,0-1 15 15,0 2-12-15,0 2-5 0,0 3 1 16,0 2 3 0,0 2 0-16,2-1 6 0,-2-1 6 15,2 0-7-15,-2-1-6 16,0-2 2-16,0-2-2 16,0-4 4-16,0-1-4 15,0 0 2-15,0-4 4 16,0 0-2-16,0-3 5 15,0-2 1-15,0-1-5 16,0-2-5-16,-2 2 3 16,2-1-6-16,-2-3 1 15,2-1-1-15,-1-4 0 16,1-2-8-16,0-2-24 16,0-1-13-16,-4-1-38 15,1-30-139-15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21.3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27D07C-47D5-4BCA-A941-84630C008EEE}" emma:medium="tactile" emma:mode="ink">
          <msink:context xmlns:msink="http://schemas.microsoft.com/ink/2010/main" type="writingRegion" rotatedBoundingBox="16975,10757 17387,10757 17387,12227 16975,12227"/>
        </emma:interpretation>
      </emma:emma>
    </inkml:annotationXML>
    <inkml:traceGroup>
      <inkml:annotationXML>
        <emma:emma xmlns:emma="http://www.w3.org/2003/04/emma" version="1.0">
          <emma:interpretation id="{FD326446-1D79-46D8-9546-45C3EA60E127}" emma:medium="tactile" emma:mode="ink">
            <msink:context xmlns:msink="http://schemas.microsoft.com/ink/2010/main" type="paragraph" rotatedBoundingBox="16975,10757 17387,10757 17387,12227 16975,12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C9407A-7C81-4025-996F-D9EA8C0512A8}" emma:medium="tactile" emma:mode="ink">
              <msink:context xmlns:msink="http://schemas.microsoft.com/ink/2010/main" type="line" rotatedBoundingBox="16975,10757 17387,10757 17387,12227 16975,12227"/>
            </emma:interpretation>
          </emma:emma>
        </inkml:annotationXML>
        <inkml:traceGroup>
          <inkml:annotationXML>
            <emma:emma xmlns:emma="http://www.w3.org/2003/04/emma" version="1.0">
              <emma:interpretation id="{390B5844-64F4-4E1F-9C43-24C3C8917614}" emma:medium="tactile" emma:mode="ink">
                <msink:context xmlns:msink="http://schemas.microsoft.com/ink/2010/main" type="inkWord" rotatedBoundingBox="17231,10757 17242,10757 17242,10948 17231,10948"/>
              </emma:interpretation>
            </emma:emma>
          </inkml:annotationXML>
          <inkml:trace contextRef="#ctx0" brushRef="#br0">5774-820 218 0,'0'0'132'16,"0"0"-107"-16,0 0 22 15,0 0-23-15,0 0-24 16,0 0 0-16,0-1 0 15,0 1 23-15,0 0 43 16,0 0-12-16,0 3-29 16,0 14-25-16,0 8 3 15,0 4 2-15,0 1 18 16,0-4-1-16,0-5-15 16,0-6 1-16,0-7-2 0,0-6-4 15,0-2-2-15,0 0 0 16,0 0 4-16,0 0 9 15,0 0 11-15,0 0-22 16,0 0-2-16,0 0-4 16,0 0-15-16,0 0-16 15,0 3-48-15,-11 9-330 16</inkml:trace>
        </inkml:traceGroup>
        <inkml:traceGroup>
          <inkml:annotationXML>
            <emma:emma xmlns:emma="http://www.w3.org/2003/04/emma" version="1.0">
              <emma:interpretation id="{253AA59F-CDF2-4E6B-B2BC-236E4406B3E9}" emma:medium="tactile" emma:mode="ink">
                <msink:context xmlns:msink="http://schemas.microsoft.com/ink/2010/main" type="inkWord" rotatedBoundingBox="16975,11438 17387,11438 17387,12227 16975,12227"/>
              </emma:interpretation>
            </emma:emma>
          </inkml:annotationXML>
          <inkml:trace contextRef="#ctx0" brushRef="#br0" timeOffset="808.1705">5739-68 326 0,'0'0'0'0,"0"0"-62"16,0 0 62-16,0 0 2 15,0 0-2-15,0 0 0 16,31-72 27-16,-31 72 55 16,0 0 37-16,0 0-43 15,0 1-43-15,-1 12-21 0,-13 11-12 16,-2 8-1-16,-5 6-4 15,-4 2 5-15,0 4 2 16,-1 0 1-16,0 2 0 16,0-2 3-16,1-3 3 15,3-2 0-15,3-4-4 16,8-3 6-16,5-3-2 16,6-3-2-16,0-2-7 15,0-8 1-15,7 0-1 16,5-7 3-16,2-2-2 15,5-2-1-15,2-1 2 16,4-2 4-16,-3-2 0 16,1 0 4-16,0 0-2 15,-4-2 0-15,-3-8-7 0,-1 0-1 16,-3 0-3-16,-3-4-1 16,-3 2-1-16,2 0-8 15,-5-1 13-15,2 2 0 16,-1 0 0-16,2 1 3 15,-2-1-1-15,2 3-2 16,-2 3-2-16,0 3 1 16,-3 2 0-16,-1 0-1 15,0 0 1-15,0 0 1 16,0 0 0-16,0 0 0 16,2 6-3-16,2 8 3 15,-3 7 7-15,3 1 4 16,-2 5-3-16,2 2 2 0,0 1 3 15,0 2-5-15,-1-3-1 16,2-3 2-16,-1-6 4 16,2-7-8-16,-2 1-5 15,-2-4 0-15,2-2 1 16,-3 1 1-16,2-4-2 16,1-1-2-16,-1-4-15 15,6 0-44-15,2-9-65 16,6-16-87-16,6-14-78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6:28.28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5517189-DFEB-40E1-8E5E-543FA08999F3}" emma:medium="tactile" emma:mode="ink">
          <msink:context xmlns:msink="http://schemas.microsoft.com/ink/2010/main" type="inkDrawing" rotatedBoundingBox="4589,16057 13104,15931 13105,16037 4591,16163" semanticType="strikethrough" shapeName="Other">
            <msink:sourceLink direction="with" ref="{BBDEB3D8-F7DC-46F0-8F3F-73EEB0CB3F27}"/>
            <msink:sourceLink direction="with" ref="{A3A980FA-21F6-4BBD-8F59-9D3AA5BA09BE}"/>
            <msink:destinationLink direction="with" ref="{3D0CACE3-A749-42F9-8C9A-91FEA53D0EDC}"/>
          </msink:context>
        </emma:interpretation>
      </emma:emma>
    </inkml:annotationXML>
    <inkml:trace contextRef="#ctx0" brushRef="#br0">0 181 439 0,'0'0'97'0,"0"0"-81"16,0 0 0-16,0 0-10 16,0 0-6-16,0 0-8 15,2-9 8-15,-2 9 6 16,0 0 11-16,0 0 2 15,4 0-6-15,1 0-13 16,5 0-3-16,7 0 3 16,6-2 26-16,3 1-3 15,7 1-3-15,9-2 4 16,2-1-12-16,4-1-8 0,3-1-1 16,4-2-2-16,3-1 1 15,0 0 2-15,-3 1-3 16,-1 0-1-16,5-2 2 15,-5 6-2-15,4-1 0 16,1 4 5-16,3 0-1 16,2 0 0-16,0 0 3 15,1 0-2-15,0 0-3 16,4 0-2-16,4 0 0 16,1 0 1-16,-3 0 2 15,1 0-2-15,-5 3-1 16,3-3 3-16,2 1 1 0,0-1 0 15,2 0 2-15,2 0-1 16,-3 0-2-16,0 0-2 16,2 0 6-16,-1 0-4 15,2 2 3-15,1-1-1 16,-4-1-3-16,2 2 1 16,-1-2 1-16,1 0-4 15,2 0 0-15,4 0 1 16,-2 0-1-16,-3 0 0 15,-9 0-2-15,-5 0 2 16,-1 0 4-16,-2 0 1 16,-1 0-1-16,3 0-4 15,-3 0 8-15,1 3-2 0,-5 1-6 16,1-1 2 0,-1-1-2-16,-1 0 0 0,-3-2 0 15,1 0 1-15,-1 0-1 16,1 1 0-16,-3 1 0 15,-1 0 2-15,-1-2-2 16,-1 2 0-16,-2-2 0 16,2 1 0-16,4 1 0 15,2 0 1-15,1-1-1 16,5 1 0-16,-2-2 0 16,1 0 0-16,-2 0 0 15,3 0-1-15,-5 0 1 16,3 0 0-16,2 0-2 15,-2 0 2-15,0 0 2 16,-1 0-1-16,-3 0-1 0,1 0 0 16,-1 0 1-16,-1 0 1 15,3 0 0-15,0 0 1 16,-1 0 1-16,5 0-2 16,-1 0-2-16,1-3 3 15,-1-2-2-15,1 1 0 16,-5 1-1-16,1 1 0 15,3 2 0-15,-1-2 0 16,2 1 1-16,-2-1 0 16,2 0-1-16,-4 0-1 15,-3-3 0-15,0 2 1 16,-3-2 2-16,0 0 5 0,0 2-6 16,-2 1 2-16,2-2-2 15,-2 3-1-15,-2-1 4 16,3-1-4-16,-5 1 0 15,0 0 0-15,1 0 2 16,-5 1-2-16,3-1 0 16,-3 0 3-16,2 1 0 15,-2 1 3-15,3-2-1 16,1 0-1-16,1 0 3 16,-1 0-3-16,-2-1-3 15,1 2 4-15,-2-2-2 16,1-2-3-16,-3-1 2 0,-1 1-1 15,1 0 1-15,2 2-1 16,-4-2-1-16,2 2 0 16,-3 0 1-16,-1 1 2 15,0 2-3-15,-4-2-1 16,-1 2 1-16,-1 0 1 16,0 0 1-16,0 0-2 15,1 0 1-15,0 0 2 16,-3 0-3-16,2 0 0 15,-2 0-2-15,1 0 0 16,3 0 2-16,1 0 2 16,1 0-2-16,-1 0 6 15,2 0-6-15,0 0 1 0,4 0 1 16,-1 0-1 0,-1 0 2-16,-1 0-1 0,-2 0-1 15,1 0 1-15,-4 0-1 16,1 0-1-16,-5 0-1 15,0 0 1-15,1 0-1 16,1 0 0-16,0 0 1 16,-1 0 1-16,0 0-1 15,-1 0 0-15,1 0 1 16,-2 2-1-16,-3 0 1 16,1 1 1-16,-1 0 6 15,-4-2-6-15,0 1 2 16,-2 0-1-16,-2-1 7 15,1 1 0-15,-4-2-6 0,-2 0 4 16,1 0-5-16,-6 0 0 16,-1 0 0-16,0 0 3 15,0 0 5-15,0 0 5 16,0 0-7-16,0 0-3 16,0 0-5-16,0 0 0 15,0 0-1-15,0 0-1 16,0 0-9-16,0 0-24 15,0 2-30-15,0 0-17 16,0-2-8-16,0 0-26 16,0 0-63-16,2 0-272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31.0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95A6A31-664D-4A5C-BE53-2ACB8216B231}" emma:medium="tactile" emma:mode="ink">
          <msink:context xmlns:msink="http://schemas.microsoft.com/ink/2010/main" type="writingRegion" rotatedBoundingBox="9987,6400 10309,6400 10309,6471 9987,6471"/>
        </emma:interpretation>
      </emma:emma>
    </inkml:annotationXML>
    <inkml:traceGroup>
      <inkml:annotationXML>
        <emma:emma xmlns:emma="http://www.w3.org/2003/04/emma" version="1.0">
          <emma:interpretation id="{4E4F076C-DD23-405E-87EC-1B4BC3BA3D72}" emma:medium="tactile" emma:mode="ink">
            <msink:context xmlns:msink="http://schemas.microsoft.com/ink/2010/main" type="paragraph" rotatedBoundingBox="9987,6400 10309,6400 10309,6471 9987,6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7BF6C-C118-4AD9-9D5C-7F31A1521021}" emma:medium="tactile" emma:mode="ink">
              <msink:context xmlns:msink="http://schemas.microsoft.com/ink/2010/main" type="line" rotatedBoundingBox="9987,6400 10309,6400 10309,6471 9987,6471"/>
            </emma:interpretation>
          </emma:emma>
        </inkml:annotationXML>
        <inkml:traceGroup>
          <inkml:annotationXML>
            <emma:emma xmlns:emma="http://www.w3.org/2003/04/emma" version="1.0">
              <emma:interpretation id="{CEC200FA-E1B7-4D76-A3A3-9FF04F1A35FF}" emma:medium="tactile" emma:mode="ink">
                <msink:context xmlns:msink="http://schemas.microsoft.com/ink/2010/main" type="inkWord" rotatedBoundingBox="9987,6400 10309,6400 10309,6471 9987,647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174-3083 506 0,'0'0'111'16,"0"0"-105"-16,0 0-6 15,0 0-7-15,0 0-33 16,0 0 29-16,30 0 5 16,-13 0 5-16,2 3 1 0,3 0 5 15,1 3 32-15,-2-1-17 16,-6-2-13-16,-5 1-5 16,-5-2 0-16,-5 1-1 15,0-3-1-15,0 3 0 16,-2-2 14-16,-19 3 40 15,-7-3-33-15,-2-1-21 16,5 0-5-16,7 0 5 16,9 0 10-16,3 0 21 15,4 0-8-15,2 0-15 16,0 0-7-16,13 0-1 16,15 4-31-16,10 1 26 15,5-2 5-15,-1 3 3 0,-3-1 1 16,-3-2 13-16,-8-1 9 15,-9 0-12-15,-8-1-13 16,-7-1 0-16,-4 2-1 16,0-2 0-16,0 0 1 15,0 0 6-15,0 0-3 16,0-2 3-16,-8-11-7 16,-15-6-66-16,-12 2-260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31.9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1B62CEE-8F7C-4528-A02B-448ABD7255DD}" emma:medium="tactile" emma:mode="ink">
          <msink:context xmlns:msink="http://schemas.microsoft.com/ink/2010/main" type="writingRegion" rotatedBoundingBox="8618,5729 8994,5729 8994,6525 8618,6525"/>
        </emma:interpretation>
      </emma:emma>
    </inkml:annotationXML>
    <inkml:traceGroup>
      <inkml:annotationXML>
        <emma:emma xmlns:emma="http://www.w3.org/2003/04/emma" version="1.0">
          <emma:interpretation id="{DE687D22-11D0-4A98-9DD0-DC272231385E}" emma:medium="tactile" emma:mode="ink">
            <msink:context xmlns:msink="http://schemas.microsoft.com/ink/2010/main" type="paragraph" rotatedBoundingBox="8618,5729 8994,5729 8994,6525 8618,6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8F953-9CFC-4FA3-B1C8-70882CA6914A}" emma:medium="tactile" emma:mode="ink">
              <msink:context xmlns:msink="http://schemas.microsoft.com/ink/2010/main" type="line" rotatedBoundingBox="8618,5729 8994,5729 8994,6525 8618,6525"/>
            </emma:interpretation>
          </emma:emma>
        </inkml:annotationXML>
        <inkml:traceGroup>
          <inkml:annotationXML>
            <emma:emma xmlns:emma="http://www.w3.org/2003/04/emma" version="1.0">
              <emma:interpretation id="{CEDABAB9-56FD-4214-BD0F-4395533F3285}" emma:medium="tactile" emma:mode="ink">
                <msink:context xmlns:msink="http://schemas.microsoft.com/ink/2010/main" type="inkWord" rotatedBoundingBox="8618,5729 8994,5729 8994,6525 8618,6525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52 36 123 0,'0'0'58'0,"0"0"-47"16,0 0 45-16,0 0-38 15,0 0 21-15,0 0 27 16,-10 0 8-16,10-7-44 16,0 1-9-16,14-5-11 0,4 4-3 15,4 4 7-15,-1 3 19 16,1 0-30-16,3 14-1 16,-5 7-2-16,-3 7 3 15,-2 2 1-15,-9 5 0 16,-6 1-1-16,0 5 0 15,-20 2 7-15,-11-3 4 16,-5-2-9-16,2-8 0 16,4-7-3-16,4-6 4 15,7-5-1-15,4-5 4 16,5-5-1-16,9-2 5 16,1 0 3-16,0 0-16 0,20 0 0 15,15 0-36 1,7 3 36-16,11 6 4 0,2 6-2 15,-3 5-1-15,-5 7-2 16,-11 4 0-16,-11 1-1 16,-14 2-3-16,-11-2 3 15,0-1 2-15,-15 1 1 16,-17 0 25-16,-9-3 4 16,-3-4-7-16,1-10-19 15,6-7 23-15,5-4 3 16,1-4-9-16,4 0-9 15,9-2 21-15,3-6-19 16,8 1-5-16,3 2-3 16,1 3 2-16,3 2-8 15,0-1-15-15,0 1-25 0,0 0-45 16,10-2-24-16,9-3-16 16,7-5-84-16,5-9-39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27.2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8B0D10B-860D-4BB9-8672-FA8EC341C566}" emma:medium="tactile" emma:mode="ink">
          <msink:context xmlns:msink="http://schemas.microsoft.com/ink/2010/main" type="writingRegion" rotatedBoundingBox="9812,9482 10137,9482 10137,9537 9812,9537"/>
        </emma:interpretation>
      </emma:emma>
    </inkml:annotationXML>
    <inkml:traceGroup>
      <inkml:annotationXML>
        <emma:emma xmlns:emma="http://www.w3.org/2003/04/emma" version="1.0">
          <emma:interpretation id="{F4BCC273-1997-4AE6-AED3-55473EBCF576}" emma:medium="tactile" emma:mode="ink">
            <msink:context xmlns:msink="http://schemas.microsoft.com/ink/2010/main" type="paragraph" rotatedBoundingBox="9812,9482 10137,9482 10137,9537 9812,9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226A24-60BC-4CD6-B788-D9C78D9A19EF}" emma:medium="tactile" emma:mode="ink">
              <msink:context xmlns:msink="http://schemas.microsoft.com/ink/2010/main" type="line" rotatedBoundingBox="9812,9482 10137,9482 10137,9537 9812,9537"/>
            </emma:interpretation>
          </emma:emma>
        </inkml:annotationXML>
        <inkml:traceGroup>
          <inkml:annotationXML>
            <emma:emma xmlns:emma="http://www.w3.org/2003/04/emma" version="1.0">
              <emma:interpretation id="{E8375922-A1C6-4430-A429-097B3957A447}" emma:medium="tactile" emma:mode="ink">
                <msink:context xmlns:msink="http://schemas.microsoft.com/ink/2010/main" type="inkWord" rotatedBoundingBox="9812,9482 10137,9482 10137,9537 9812,9537"/>
              </emma:interpretation>
            </emma:emma>
          </inkml:annotationXML>
          <inkml:trace contextRef="#ctx0" brushRef="#br0">52 31 92 0,'0'0'413'0,"0"0"-411"16,0 0 0-16,0 0-2 16,0 0 0-16,0 0-16 15,-41-16-8-15,38 13 24 16,2 0 10-16,1-1-1 16,-3 1 23-16,2 2-5 15,-1-1-16-15,2 2-2 16,-2 0 27-16,2 0 0 15,0 0-9-15,0 0-20 16,0 0-7-16,9 0-11 16,18 2 4-16,7 2 7 0,6 0 2 15,3-3 5-15,2-1-6 16,-6 0 1-16,-3 0 1 16,-10 0 2-16,-11 0-5 15,-5 0-1-15,-9 0 0 16,-1 0-1-16,0 0 2 15,-16 4 13-15,-16 4 26 16,-8 1-35-16,4-2-1 16,0 0-3-16,7-4 1 15,8 0 5-15,4 0-2 16,10-3 2-16,4 0 22 16,3 0 13-16,0 0-24 0,0 0-17 15,7 0-3 1,8 0-13-16,-3-3 0 0,0 3-11 15,-8 0-63-15,-4 0-53 16,-10 0-206-16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33.6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45316F3-273F-479D-B9D5-C1070B618BDB}" emma:medium="tactile" emma:mode="ink">
          <msink:context xmlns:msink="http://schemas.microsoft.com/ink/2010/main" type="writingRegion" rotatedBoundingBox="9078,4432 9455,4432 9455,5257 9078,5257"/>
        </emma:interpretation>
      </emma:emma>
    </inkml:annotationXML>
    <inkml:traceGroup>
      <inkml:annotationXML>
        <emma:emma xmlns:emma="http://www.w3.org/2003/04/emma" version="1.0">
          <emma:interpretation id="{988925D3-A8C2-47FB-8076-A4777324B9D1}" emma:medium="tactile" emma:mode="ink">
            <msink:context xmlns:msink="http://schemas.microsoft.com/ink/2010/main" type="paragraph" rotatedBoundingBox="9078,4432 9455,4432 9455,5257 9078,5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3396B-C21B-4FA0-AA0E-567C912356F2}" emma:medium="tactile" emma:mode="ink">
              <msink:context xmlns:msink="http://schemas.microsoft.com/ink/2010/main" type="line" rotatedBoundingBox="9078,4432 9455,4432 9455,5257 9078,5257"/>
            </emma:interpretation>
          </emma:emma>
        </inkml:annotationXML>
        <inkml:traceGroup>
          <inkml:annotationXML>
            <emma:emma xmlns:emma="http://www.w3.org/2003/04/emma" version="1.0">
              <emma:interpretation id="{21CDFB67-790A-434F-8D90-84938547C7F7}" emma:medium="tactile" emma:mode="ink">
                <msink:context xmlns:msink="http://schemas.microsoft.com/ink/2010/main" type="inkWord" rotatedBoundingBox="9078,4432 9455,4432 9455,5257 9078,5257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227 34 372 0,'0'0'10'0,"0"0"-3"16,0 0 13-16,0 0-14 0,0 0-6 15,0 0 1-15,62-34-1 16,-62 34 77-16,0 0-9 16,-15 5-62-16,-3 12-5 15,-4 5 21-15,-3 5-18 16,-1 5-1-16,-6 6 13 16,0-1-6-16,-2 3-4 15,8 3-3-15,4-3 7 16,5-1-2-16,3-3 0 15,10 0-8-15,4-4 1 16,0-4-1-16,4-2-8 16,17-6 2-16,4-6-1 15,5-5-2-15,3-9 7 0,7 0 2 16,-1-14 2-16,1-10-2 16,-3-5 5-16,-4 1-5 15,-9 4 0-15,-7 2-4 16,-8 6 4-16,-5 7 4 15,-3 2 1-15,-1 5 22 16,0 2-5-16,0 0-4 16,0 0-10-16,0 5-8 15,4 15-11-15,2 11-5 16,1 2 16-16,-4 3 10 16,-3 2-4-16,0-1 9 15,0-2-10-15,0-1-1 0,0-4-1 16,0-1-1-1,0-2 4-15,-2-1-6 0,2-2-6 16,0-4-60-16,0-5-49 16,0-3-99-16,0-5-57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46.1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AB1C2E-0B1C-489B-A256-8C31CC33E92B}" emma:medium="tactile" emma:mode="ink">
          <msink:context xmlns:msink="http://schemas.microsoft.com/ink/2010/main" type="writingRegion" rotatedBoundingBox="9958,14018 8539,14020 8538,13170 9957,13168"/>
        </emma:interpretation>
      </emma:emma>
    </inkml:annotationXML>
    <inkml:traceGroup>
      <inkml:annotationXML>
        <emma:emma xmlns:emma="http://www.w3.org/2003/04/emma" version="1.0">
          <emma:interpretation id="{A650387D-C9B1-45D2-A174-2F501AF0806E}" emma:medium="tactile" emma:mode="ink">
            <msink:context xmlns:msink="http://schemas.microsoft.com/ink/2010/main" type="paragraph" rotatedBoundingBox="9958,14018 8539,14020 8538,13170 9957,13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579982-ABC9-4E71-81E2-020DC209D831}" emma:medium="tactile" emma:mode="ink">
              <msink:context xmlns:msink="http://schemas.microsoft.com/ink/2010/main" type="line" rotatedBoundingBox="9958,14018 8539,14020 8538,13170 9957,13168"/>
            </emma:interpretation>
          </emma:emma>
        </inkml:annotationXML>
        <inkml:traceGroup>
          <inkml:annotationXML>
            <emma:emma xmlns:emma="http://www.w3.org/2003/04/emma" version="1.0">
              <emma:interpretation id="{A12377CC-A81E-445C-AFB7-F0597EB9E312}" emma:medium="tactile" emma:mode="ink">
                <msink:context xmlns:msink="http://schemas.microsoft.com/ink/2010/main" type="inkWord" rotatedBoundingBox="9958,13646 9718,13647 9717,13493 9957,13492">
                  <msink:destinationLink direction="with" ref="{3764278F-A7B2-48F2-99FC-3291FF89926D}"/>
                </msink:context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1965 1541 109 0,'0'0'70'16,"0"0"-64"-16,0 0-6 15,0 0 6-15,0 0 1 16,0 0-4-16,-15 4 10 0,15-4-4 15,0 0 16 1,0 0 14-16,0 0 5 0,0 0 8 16,0 0 8-16,0 0-8 15,0 1-29-15,0 2-23 16,0 4-4-16,4 2 4 16,7-1 2-16,4-1 6 15,2-2 7-15,-1 1-6 16,0-5 3-16,-5 0-2 15,-3 1-4-15,-4-2-1 16,-3 0-3-16,-1 2 3 16,0-2 23-16,0 2 14 0,-4 3-12 15,-18 2-30 1,-7 1-21-16,-2 2 12 0,0-3 9 16,5-2 1-16,5-3 19 15,6-2 0-15,4 0 2 16,6 0-3-16,3 0-2 15,2 0-17-15,0 0 0 16,0 0-16-16,7 0-1 16,12 0 17-16,8 0 1 15,3 0 0-15,2 0 6 16,-2 0 5-16,-2 0-4 16,-4 0-3-16,-7 0-5 15,-6 3 0-15,-4 0-4 16,-7 1-10-16,0 4 0 0,-29 1 9 15,-8 3-1-15,-3-4-14 16,2-4 20-16,8-3 32 16,4-1-26-16,7 0 5 15,6 0-2-15,5 0 10 16,8 0-7-16,0 0-4 16,0 0-8-16,0 0-4 15,0 0-3-15,10 0 7 16,3-3 15-16,4-2 7 15,-2 5-11-15,-2 0-4 16,-4 0-7-16,-3 0-1 16,-2 0 1-16,-4 0-50 15,0 0-42-15,-14 0 31 0,-14 0-277 16</inkml:trace>
        </inkml:traceGroup>
        <inkml:traceGroup>
          <inkml:annotationXML>
            <emma:emma xmlns:emma="http://www.w3.org/2003/04/emma" version="1.0">
              <emma:interpretation id="{93AECD52-CD05-499D-817F-EF03D8603386}" emma:medium="tactile" emma:mode="ink">
                <msink:context xmlns:msink="http://schemas.microsoft.com/ink/2010/main" type="inkWord" rotatedBoundingBox="9117,14019 8539,14020 8538,13170 9116,13169"/>
              </emma:interpretation>
            </emma:emma>
          </inkml:annotationXML>
          <inkml:trace contextRef="#ctx0" brushRef="#br0" timeOffset="3021.8217">731 1463 274 0,'0'0'78'0,"0"0"-62"15,0 0-10-15,0 0-6 16,0 0-28-16,0 0 14 0,-19-20 14 16,17 10 12-1,2-2 52-15,0-2-17 16,0-3-11-16,2-2-16 0,14-4-18 15,8-1-1-15,-1 0 1 16,8 3 0-16,3 0-2 16,2 3 3-16,1 6 7 15,-1 3-10-15,-4 8 0 16,-4 1-4-16,-4 0 3 16,-3 3-1-16,-2 12 2 15,-2 3 4-15,-2 0 4 16,-2 1-5-16,-6 2-1 15,-1 2 3-15,-3 4-3 16,-3 1 2-16,0 3-4 16,-13 5-3-16,-10-3 3 15,-6 1 7-15,-3 0-5 16,2-4 3-16,-2 1 2 0,0-1-2 16,1-1-5-16,-4-1 0 15,3-3-1-15,1-1 0 16,2-2 1-16,1-2 0 15,-1-3-4-15,7-2 3 16,3-5-4-16,8-7 5 16,4-3 2-16,7 0 2 15,0 0 0-15,0 0-4 16,0-7-11-16,5-1 3 16,8 0 5-16,1 4 0 15,1 4-1-15,-3 0 0 16,6 0-9-16,3 12 13 15,-1 14 8-15,8 7 10 0,2 6 15 16,6 4-20-16,3-6-6 16,1-8 2-16,4-9 6 15,-4-10-9-15,-1-6 9 16,-6-4 23-16,-3-2-18 16,-7-16-10-16,0-8 15 15,-4-1-4-15,-4 0-5 16,-4 7-1-16,-5 8-8 15,-5 6-4-15,-1 6 0 16,0 0-3-16,0 0 0 16,0 0-6-16,0 0-12 15,0 0-27-15,0 0-25 0,3 0 14 16,-3 0 1-16,0-1-43 16,0-3-164-16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1:34:06.62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65 0,'0'21'31,"0"0"-31,0 0 16,0 21-16,21 1 16,-21 20-16,0-20 15,0 20-15,0 1 16,0 42-16,0-1 15,0 1-15,0 42 16,0 1-16,0-1 16,0-42-16,0-22 15,0-20-15,0 20 16,0 86-16,21-22 16,-21-42-16,0 42 15,0-21-15,0 63 16,0-105-1,0-21-15,0 41 16,0 22-16,0-42 16,0 42-16,0-42 15,0-43-15,0 43 16,0-1-16,0 43 16,0-42-16,0 0 15,0-22-15,0 85 16,0-84-16,0 20 15,0 1-15,0 0 16,21-1-16,-21-41 16,0 20-16,0 1 15,0-43-15,21 21 16,-21-21-16,0 1 31,0-1-31,0 0 16,0 0-1,0 0 32,0 43-31,0-22-16,-21 0 16,21 22-16,0 0 15,0-1-15,0 0 16,0-20-16,0-22 15,21 21-15,-21 1 16,0-1 0,0-21-1,0 21 1,0-20 0,0 41-1,0-42-15,43 1 78,-22-1-62,0 0-16,42 0 16,-20-21-16,-22 21 15,21 0-15,22 0 16,-1 1-1,-63-1-15,42 0 0,43 0 16,0 0-16,84 1 16,-64-22-1,22 0-15,0 0 16,-42 0-16,-22 0 16,1 0-16,20 21 15,43 0-15,-63-21 16,-43 0-1,85 21-15,-64 0 16,169 0-16,-147-21 16,-1 21-16,-42 1 15,22 20-15,-1-42 16,0 0-16,-21 21 16,43 0-16,42 22 15,-1-43-15,64 63 16,-63-21-16,-64-42 15,43 0-15,-43 0 16,43 22-16,-22-22 16,1 21-16,63 0 15,-43 0 1,-20-21-16,-22 21 0,22-21 16,-22 0-16,-21 43 15,21-43-15,1 0 16,-1 0-1,21 0-15,22 0 16,-43 0-16,85 42 16,-85-42-16,-21 0 15,1 0-15,62 0 16,1 0-16,-1 0 16,1 0-16,-43 0 15,1 0-15,41 0 16,-63 0-16,64 0 15,-43 0-15,1 0 16,-22 0-16,21-21 16,21 21-16,43 0 15,-21 0-15,42 0 16,-1 0-16,23 21 16,20-21-16,-21 0 15,-43 21-15,149 64 16,-63-22-16,-1-20 15,-21-1-15,-42-21 16,21 0-16,-63-21 16,-43 0-16,21 0 15,1 0 1,-1 0-16,1 0 16,-43-21-16,42 21 15,1 0-15,20 0 16,-63 0-16,22 0 15,-22-21-15,21 21 16,0 0-16,-20 0 16,20 0-1,-21 0 1,0 0 0,0 0-16,0 0 15,1 0 16,20 0-15,-21 21-16,0-21 16,22 21-16,20-21 15,43 0-15,21 0 16,21 0-16,42 0 16,43 0-16,-43 0 15,-63 0-15,84 0 16,1 0-16,84 0 15,-169 0-15,-64 0 16,43 0 0,42-42-16,0 42 15,-21-21-15,-85 21 16,-21 0-16,22-21 16,20 0-16,-21-22 15,-21 1-15,22-1 16,-22 1-16,0 0 15,-21 21-15,63-22 16,-41-20 0,20-22-16,-21 22 15,-21-1-15,64-63 16,20-63-16,-63 147 16,0-62-16,64-23 15,-43-20-15,22 21 16,-22-127-16,43 106 15,-43-42-15,0 20 16,-21-20-16,43-64 16,-43 85-16,0 20 15,-21-62-15,0 84 16,0 0-16,0-85 16,0-42-16,0 106 15,0 42 1,21-42-16,-21 63 15,0-21-15,0-42 16,0 85-16,21-43 16,-21-21-16,0 63 15,0-84-15,0 85 16,22-22-16,-22 0 16,0 43-16,0 0 15,0-22-15,0 43 16,0-21-16,0-1 15,0 1 1,0 0-16,0-22 16,0 43-1,0 0-15,-22 0 16,1 21 0,0 0 15,-21 0-16,-1-21-15,-20 21 16,0 0-16,-1 0 16,-63 0-16,0-22 15,-42-20-15,106 42 16,-1 0 0,22 0-1,21 0-15,-21 0 16,-1 0-16,-20 0 15,-1 0-15,1 0 16,-22 0-16,-42 0 16,106 0-16,-21 0 15,-21 0-15,20 0 16,22 0 0,0 21-1,-42-21-15,-43 0 16,21 0-16,-20 0 15,41 0-15,-42 0 16,-42 0-16,-42 0 16,-22 0-16,43 0 15,21 0-15,-63 0 16,-1 64-16,-232-43 16,127-21-16,0 0 15,-22 0-15,65 0 16,20 0-16,-127 0 15,127 0-15,-21 0 16,-42 0 0,106 21-16,-43-21 15,106 0-15,-21 0 16,21 0-16,-170 0 16,-62 0-16,168-21 15,1 21-15,-22-42 16,-42 20-16,85 1 15,63 21-15,-63-21 16,63-43-16,21 64 16,-42 0-16,85 0 15,-43-21-15,43 21 16,-43 0-16,0 0 16,43 0-16,-22 0 15,22-21 1,-1 21-16,1 0 15,-22 0-15,64-21 16,21 0 15,-21 21 1,21-21-17,-21 0 1,21-1-16,-21 22 15,21-21-15,-22 21 16,1-21 0,-21 0-1,21 21 1,0-21-16,-1-1 16,-41 22-16,0-42 15,63 0-15,-64 42 16,-84-21-16,-42-22 15,169 43-15,-64 0 16,64 0-16,0 0 16,21-21-16,-43 21 15,1 0-15,21 0 203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1:34:09.23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24 169 0,'0'64'0,"0"63"16,0 21-16,0-42 15,-22-64-15,22 64 16,0 0-16,0 106 16,0-107-16,0 1 15,0-21-15,0-43 16,0-21-16,0 0 16,0 1-16,-21-22 31,42 0-31,1-64 15,20 1 1,-42-1-16,21 22 16,0-22-16,21-41 15,1 20-15,20-21 16,43 21-16,-64 1 16,-20 41-16,-1 1 15,-21 105 1,0-41 46,0-1-46,0 21 0,0 1-16,0 41 15,0 22-15,0 63 16,0 22-16,-21-22 15,-22 128-15,43-128 16,-42 64-16,42 42 16,-21-85-16,0-41 15,21-107-15,-21 21 16,21-20-16,21-43 31,63-43-15,43-62-16,-84 20 15,62 0-15,23-42 16,-44 0-16,64-21 16,-21 21-16,22-106 15,189-127-15,-168 170 16,-44 20 0,23 22-16,-86 42 15,1 43-15,-22-22 16,-42 64-1,0 42 1,0 64 0,0 84-16,-64-21 15,22 1-15,21-1 16,-42 127-16,-1-42 16,43 84-16,0-63 15,21-127-15,0 22 16,-22 41-16,-41 64 15,42-148-15,21 0 16,0-64-16,42-42 31,85-148-31,0-43 16,85-63-16,21-148 16,-43 63-16,318-253 15,-339 359-15,1 0 16,-64 43-1,21-1-15,42-105 0,-84 63 16,20 85-16,-62 84 16,-43 22-1,21 106 1,-21 126 0,0 149-16,-21-106 15,-22-1-15,1 213 16,42-1-16,-21-105 15,-42 0-15,-1-64 16,22 42-16,42-20 16,0-128-16,0 0 15,0-105-15,0-22 16,84-148 15,-62 106-31,62-63 16,191-170-16,-105 0 15,105-21-15,148-233 16,-211 297-16,42-22 16,21-42-16,-106 42 15,-42 86-15,-84 41 16,-1 42-16,-21 43 16,-21 85 15,0 63-16,0 212-15,-42 0 16,0-43-16,-1 43 16,22-21-16,-21 211 15,42-275-15,0 43 16,-22 42-16,22-127 16,0-43-16,0-84 15,0-43-15,0-41 16,22-22-16,-44 21 15,65-21 1,63-85-16,42-84 16,21-64-16,64 0 15,84-211-15,-189 253 16,41-42-16,21-148 16,-105 106-16,-21 42 15,-1-105-15,-21 232 16,-21 64-16,-21 20 15,0 44 1,0 20 0,0 106-16,-21-63 15,0 84-15,-21 21 16,21 1 0,0 21-16,-1-64 15,22 63-15,0-41 16,0-22-16,0-84 15,0-22-15,0-21 16,22-42 0,62 0-1,43-64-15,-21-105 16,169-213-16,-275 213 16,85-128-16,63 64 15,-63 64-15,-43-43 16,22 85-16,-43 42 15,106-63-15,-43 105 16,-20 22-16,-64 21 16,21 21-16,-21 21 31,0 64-31,0 105 16,0 22-16,-42 42 15,21 63-15,21 64 16,0-63-1,0-107-15,0 22 0,0-42 16,0-86 0,0 1-16,0-42 15,21-128 17,21-42-32,106-105 15,-84 42-15,41-22 16,171-63-16,-86 85 15,-42-64-15,22-254 16,-107 275-16,-20 22 16,-22 84-16,-21 85 31,21 21-15,-21 42-1,0 106 1,0 1-16,0-23 15,0 23-15,0-22 16,0-85-16,0 64 16,0-43-1,0-42-15,0 1 0,0-44 47,0-20-31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19.73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D0A06A1-9842-422A-A721-F25FB19E595F}" emma:medium="tactile" emma:mode="ink">
          <msink:context xmlns:msink="http://schemas.microsoft.com/ink/2010/main" type="writingRegion" rotatedBoundingBox="15221,10752 15644,10752 15644,12130 15221,12130"/>
        </emma:interpretation>
      </emma:emma>
    </inkml:annotationXML>
    <inkml:traceGroup>
      <inkml:annotationXML>
        <emma:emma xmlns:emma="http://www.w3.org/2003/04/emma" version="1.0">
          <emma:interpretation id="{0E6A13C8-21D2-4096-B447-5B707917F0F5}" emma:medium="tactile" emma:mode="ink">
            <msink:context xmlns:msink="http://schemas.microsoft.com/ink/2010/main" type="paragraph" rotatedBoundingBox="15221,10752 15644,10752 15644,12130 15221,12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07B3D9-D99D-42A1-9952-6BC2BDD0DCA5}" emma:medium="tactile" emma:mode="ink">
              <msink:context xmlns:msink="http://schemas.microsoft.com/ink/2010/main" type="line" rotatedBoundingBox="15221,10752 15644,10752 15644,12130 15221,12130"/>
            </emma:interpretation>
          </emma:emma>
        </inkml:annotationXML>
        <inkml:traceGroup>
          <inkml:annotationXML>
            <emma:emma xmlns:emma="http://www.w3.org/2003/04/emma" version="1.0">
              <emma:interpretation id="{0ED2CDD5-6987-4762-8648-11DBCCA310A1}" emma:medium="tactile" emma:mode="ink">
                <msink:context xmlns:msink="http://schemas.microsoft.com/ink/2010/main" type="inkWord" rotatedBoundingBox="15221,10752 15644,10752 15644,12130 15221,12130"/>
              </emma:interpretation>
            </emma:emma>
          </inkml:annotationXML>
          <inkml:trace contextRef="#ctx0" brushRef="#br0">3829-818 375 0,'0'0'3'16,"0"0"10"-16,0 0-13 15,0 0 0-15,0 0-3 16,0 0-6-16,0-8 9 16,0 8 6-16,0 0 32 0,0 0 22 15,0 0-2-15,4 0-27 16,-1 17-27-16,1 6 5 16,0 6 17-16,-2 7-1 15,-2 1 12-15,0-2-2 16,0-1-18-16,0-5 3 15,0-3-13-15,0-8 2 16,0-4 5-16,0-8-3 16,0-2-3-16,0-4-5 15,0 0-3-15,0 0 0 16,0 0 0-16,0 0-2 16,0 0-13-16,0 0-25 0,0 0-19 15,0 0-57 1,0 0-213-16</inkml:trace>
          <inkml:trace contextRef="#ctx0" brushRef="#br0" timeOffset="653.0148">3753-39 245 0,'0'0'73'0,"0"0"-52"15,0 0-21-15,0 0 20 16,0 0-3-16,39-103-12 15,-13 82 22-15,2 5 40 16,-2 5-11-16,0 6-10 16,-1 5-33-16,-5 0 5 15,-3 5-10-15,-3 14-2 16,-10 5-4-16,-4 4 1 16,0 4 7-16,0 1 6 15,-8-4-5-15,-2-9-5 0,4-8-6 16,5-7 2-1,1-5-2-15,0 0 0 0,10 0-30 16,10-7-4-16,2 1 34 16,5 3 1-16,1 3 4 15,3 12-3-15,-2 23-2 16,-4 10 12-16,-6 11-3 16,-8 9 5-16,-10 0 1 15,-1-2-4-15,0-7-3 16,-12-7-5-16,-11-10 9 15,-5-7 20-15,-6-10 7 16,-4-10 4-16,-2-7-5 16,2-5-16-16,-2 0-8 0,8 0-9 15,3-5 4-15,7 0-9 16,8 2 0-16,6 0 0 16,5 2-1-16,3 0-12 15,0-3-22-15,0-1-43 16,3-4-41-16,15-4-81 15,11-2-67-15,6-2 78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29.39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F36A7EE-5428-494D-A3DE-4CFA060C4C79}" emma:medium="tactile" emma:mode="ink">
          <msink:context xmlns:msink="http://schemas.microsoft.com/ink/2010/main" type="writingRegion" rotatedBoundingBox="11949,6266 6583,12438 4801,10889 10167,4717"/>
        </emma:interpretation>
      </emma:emma>
    </inkml:annotationXML>
    <inkml:traceGroup>
      <inkml:annotationXML>
        <emma:emma xmlns:emma="http://www.w3.org/2003/04/emma" version="1.0">
          <emma:interpretation id="{F0EFCC29-D68E-4268-85B9-EDEBD046AF46}" emma:medium="tactile" emma:mode="ink">
            <msink:context xmlns:msink="http://schemas.microsoft.com/ink/2010/main" type="paragraph" rotatedBoundingBox="10360,8094 6583,12438 5627,11607 9403,72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FFEC1F-3AA7-45F9-B187-AD0DB2F4B4BF}" emma:medium="tactile" emma:mode="ink">
              <msink:context xmlns:msink="http://schemas.microsoft.com/ink/2010/main" type="inkBullet" rotatedBoundingBox="10232,7983 10079,8158 9878,7982 10030,780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65-1500 35 0,'0'0'25'15,"0"0"-24"-15,0 0-1 16,0 0 0-16,0 0-8 16,0 0-2-16,0 0 10 15,0 0 82-15,0 0 53 0,0 0 8 16,0 0-39-16,0 0-45 15,0 0-31-15,0 0-11 16,0 0 2-16,0 0-10 16,0 0-3-16,0 0 6 15,0 0 6-15,0 0 10 16,0 0-20-16,0 0-7 16,0 0-1-16,4 0-4 15,13 0 0-15,9 0 4 16,8 0 2-16,5 0 14 15,5 0-2-15,-3 0-6 16,-1 0-2-16,-5 0 7 16,-5 0-3-16,-7 0 0 15,-10 0-6-15,-7 0-3 16,-4 0 0-16,-2 0-1 0,0 0 4 16,0 0 21-16,0 0 18 15,0 0-23-15,0 0-12 16,0 0-8-16,0 0-1 15,-8 0-13-15,-13 0-29 16,-10 0-77-16,-11 0-352 16</inkml:trace>
      </inkml:traceGroup>
      <inkml:traceGroup>
        <inkml:annotationXML>
          <emma:emma xmlns:emma="http://www.w3.org/2003/04/emma" version="1.0">
            <emma:interpretation id="{106F98E7-33F7-4879-AC86-B89B4057DBBF}" emma:medium="tactile" emma:mode="ink">
              <msink:context xmlns:msink="http://schemas.microsoft.com/ink/2010/main" type="line" rotatedBoundingBox="9382,9219 6583,12438 5627,11607 8425,8387"/>
            </emma:interpretation>
          </emma:emma>
        </inkml:annotationXML>
        <inkml:traceGroup>
          <inkml:annotationXML>
            <emma:emma xmlns:emma="http://www.w3.org/2003/04/emma" version="1.0">
              <emma:interpretation id="{0D4756E5-E403-4CBA-830C-26DFD45C4F4C}" emma:medium="tactile" emma:mode="ink">
                <msink:context xmlns:msink="http://schemas.microsoft.com/ink/2010/main" type="inkWord" rotatedBoundingBox="9088,8964 8653,9464 8137,9016 8572,85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53.9339">-1303-881 153 0,'0'0'212'15,"0"0"-179"-15,0 0 45 16,0 0-35-16,0 0-43 15,0 0-26-15,-5-6-38 16,5 6 39-16,-2 0 21 16,-2 4 4-16,-2 12 19 15,-3 12 31-15,-1 4-19 16,2 5-10-16,0 2 12 0,4-2-13 16,1-2-15-16,0-3-4 15,-1-2 2-15,4-9-3 16,0-3 0-16,0-8-1 15,0-8 2-15,0-2-2 16,0 0-2-16,0 0 3 16,0-7 22-16,0-14 0 15,8-9-8-15,6-7-10 16,0-4-3-16,3-1-1 16,-4-1 1-16,1 3-2 15,-2 1 2-15,-1 3 1 16,2 5-2-16,-6 8 3 0,1 7-1 15,-7 8 4-15,1 7-4 16,-2 1-2-16,0 0-2 16,0 0-1-16,2 0 3 15,4 13-7-15,-1 6 7 16,2 4 3-16,3 8-3 16,-2 5 2-16,-1 5 2 15,-1 6-1-15,-1 1-1 16,1 3 2-16,-2 0 1 15,1-2-1-15,-1-3 2 16,0-5 0-16,-1-7-4 16,0-4 0-16,0-3-2 15,-3-3 0-15,0-2 1 0,0-4-1 16,0-4 0 0,0-4 0-16,0-3-12 0,-7-2-13 15,-8-5-18-15,-4 0-7 16,-5 0-127-16,-2 0-83 15</inkml:trace>
          <inkml:trace contextRef="#ctx0" brushRef="#br0" timeOffset="-938.9084">-1431-264 32 0,'0'0'198'0,"0"0"-53"16,0 0-13-16,0 0-26 16,0 0-80-16,0 0-26 15,0 10 0-15,40-15 9 0,12-7 14 16,10-5 25-16,4 1 2 15,-2-2-13-15,1 0-15 16,-6 3-12-16,-5 1-8 16,-6 4-2-16,-12 5-7 15,-11 3-35-15,-10 1-16 16,-4-5-50-16,-2-4-104 16,1-6-51-16,8-8 143 15</inkml:trace>
        </inkml:traceGroup>
        <inkml:traceGroup>
          <inkml:annotationXML>
            <emma:emma xmlns:emma="http://www.w3.org/2003/04/emma" version="1.0">
              <emma:interpretation id="{4AE65D6D-F030-4C79-86B9-D2C421247A38}" emma:medium="tactile" emma:mode="ink">
                <msink:context xmlns:msink="http://schemas.microsoft.com/ink/2010/main" type="inkWord" rotatedBoundingBox="7647,11214 6583,12438 5627,11607 6691,10383"/>
              </emma:interpretation>
              <emma:one-of disjunction-type="recognition" id="oneOf2"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7846.5919">-3243 1939 356 0,'0'0'21'16,"0"0"-21"-16,0 0 0 16,124-59-6-16,-88 54-20 15,-7 5-37-15,-7 0 12 0,-8 10 34 16,-7 10 17-16,-7 6 60 15,0 4-4-15,-2 2-5 16,-13 4-8-16,0-4-13 16,0 1-8-16,-2-1-7 15,-1-4-6-15,-1 1-6 16,-4-2 8-16,-2-2 7 16,-4 4 2-16,-6 0-14 15,-1 2-3-15,-1-1-2 16,3 0 2-16,10-2-3 15,5-8 1-15,9-3 0 16,5-2-1-16,3 2-5 16,2 4 1-16,0-1-2 15,3-2-7-15,16 0 13 16,6-5 2-16,3-1 10 0,8-2 27 16,5-2 7-16,2-1-7 15,2-4-14-15,1-3-6 16,-9 0-8-16,-1 0-1 15,-10 0-3-15,-3-3 4 16,-7-2-6-16,-8 1-1 16,-4 3 3-16,-4 1-3 15,0 0 0-15,0 0 15 16,0 0-6-16,0 0-13 16,0 0 0-16,0 0-6 15,0 0-11-15,0 0-27 16,0 3-75-16,0 16-61 0,-1 2-60 15</inkml:trace>
          <inkml:trace contextRef="#ctx0" brushRef="#br0" timeOffset="27217.2005">-4186 2124 187 0,'0'0'96'0,"0"0"-54"0,0 0 15 16,0 0-57-16,0 0-3 16,0 0-46-16,1 0 49 15,14 0 14-15,7 0 42 16,9 0 17-16,6 0 17 15,8-5-50-15,8 0-6 16,3-2-11-16,5-2-4 16,-3 1-12-16,0-4 6 15,-7 2 3-15,-7 0-10 16,-12 4-5-16,-10 3-1 16,-11 3-3-16,-3 0 0 0,-5 0-6 15,0 0-21-15,-3 0 2 16,0 0 1-16,0 0 7 15,0 5-35-15,0 4-129 16,0-2-62-16</inkml:trace>
          <inkml:trace contextRef="#ctx0" brushRef="#br0" timeOffset="26510.526">-2885 1135 203 0,'0'0'85'15,"0"0"-73"-15,0 0 19 16,0 0-31-16,0 0-65 16,0 0 10-16,0 0 35 0,0-29 20 15,0 29 17 1,0 0 41-16,0 0-11 0,0 0-41 16,0 0-6-16,0 5-44 15,0 11 18-15,0 7 26 16,0 9 3-16,-4 7 18 15,-1 0-17-15,-1 0 2 16,2-3-2-16,-1-4 1 16,-1 0 2-16,-2-5 7 15,5 0 25-15,-1-3-9 16,1-4 2-16,3-6-23 16,-1-8-5-16,1-2-2 15,-2-4 14-15,0 0 42 0,-1 0 13 16,-3-16-71-16,2-2 15 15,0-8-15-15,4-1-3 16,0-3-10-16,0 0 13 16,0 2-1-16,0 7 1 15,0 5 2-15,0 8-2 16,0 2 2-16,0 6-2 16,0 0-2-16,0 3-26 15,6 20 28-15,3 9 9 16,-3 7 12-16,-2 0-5 15,-4 2-9-15,0-5-7 16,0-3-3-16,0-2-26 16,-8-9-39-16,-10-10-225 15</inkml:trace>
        </inkml:traceGroup>
      </inkml:traceGroup>
    </inkml:traceGroup>
    <inkml:traceGroup>
      <inkml:annotationXML>
        <emma:emma xmlns:emma="http://www.w3.org/2003/04/emma" version="1.0">
          <emma:interpretation id="{55D537C0-7254-4319-9AB8-E379A6DD53FE}" emma:medium="tactile" emma:mode="ink">
            <msink:context xmlns:msink="http://schemas.microsoft.com/ink/2010/main" type="paragraph" rotatedBoundingBox="10668,5087 8941,8132 8259,7745 9986,4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B7A176-CF02-4A32-895D-822202EB0002}" emma:medium="tactile" emma:mode="ink">
              <msink:context xmlns:msink="http://schemas.microsoft.com/ink/2010/main" type="line" rotatedBoundingBox="10668,5087 8941,8132 8259,7745 9986,4700"/>
            </emma:interpretation>
          </emma:emma>
        </inkml:annotationXML>
        <inkml:traceGroup>
          <inkml:annotationXML>
            <emma:emma xmlns:emma="http://www.w3.org/2003/04/emma" version="1.0">
              <emma:interpretation id="{4E9F2791-0B1F-49D4-9651-1C46C1D76643}" emma:medium="tactile" emma:mode="ink">
                <msink:context xmlns:msink="http://schemas.microsoft.com/ink/2010/main" type="inkWord" rotatedBoundingBox="9333,7441 8941,8132 8259,7745 8651,7054"/>
              </emma:interpretation>
            </emma:emma>
          </inkml:annotationXML>
          <inkml:trace contextRef="#ctx0" brushRef="#br0" timeOffset="826.7449">-1256-2252 514 0,'0'0'0'15,"0"0"7"-15,0 0-25 0,0 0 0 16,45-89-12-1,-22 71 21-15,0 6-4 0,-8 6 13 16,3 3 3-16,1 3 0 16,0 0 12-16,0 1 11 15,0 18-7-15,-4 8-9 16,-8 6 2-16,-3 7 2 16,-4 2 5-16,-7 3-3 15,-18 3-7-15,-5-3-7 16,0-4 5-16,-2-2-1 15,-2 1 2-15,-5 3 5 16,-5 1 2-16,1 0-6 16,3-6-9-16,12-11 0 15,12-7 4-15,8-3 4 16,8 2 4-16,0 1-12 0,0 2-12 16,19-2 9-16,9-1 3 15,10-2 1-15,9-5 9 16,7-5 6-16,6-6 27 15,6-1-7-15,0 0 5 16,0-5-11-16,-7-5-20 16,-9-2-7-16,-9 3 1 15,-11 1-4-15,-9 3-4 16,-3 0-38-16,-6-2-12 16,2-5-11-16,4-8-44 15,4-7-90-15,7-7-144 16</inkml:trace>
        </inkml:traceGroup>
        <inkml:traceGroup>
          <inkml:annotationXML>
            <emma:emma xmlns:emma="http://www.w3.org/2003/04/emma" version="1.0">
              <emma:interpretation id="{BC741730-175E-48C3-A455-06C229BE0C41}" emma:medium="tactile" emma:mode="ink">
                <msink:context xmlns:msink="http://schemas.microsoft.com/ink/2010/main" type="inkWord" rotatedBoundingBox="10506,4995 10439,5112 10027,4878 10093,4761">
                  <msink:destinationLink direction="with" ref="{E5C7BDB6-F510-4D91-ADB9-18BA96B9B498}"/>
                  <msink:destinationLink direction="with" ref="{3764278F-A7B2-48F2-99FC-3291FF89926D}"/>
                </msink:context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3</emma:literal>
                </emma:interpretation>
                <emma:interpretation id="interp11" emma:lang="" emma:confidence="0">
                  <emma:literal>é</emma:literal>
                </emma:interpretation>
              </emma:one-of>
            </emma:emma>
          </inkml:annotationXML>
          <inkml:trace contextRef="#ctx0" brushRef="#br0" timeOffset="3460.3132">214-4604 525 0,'0'0'61'16,"0"0"-52"-16,0 0-2 16,0 0-7-16,0 0-27 15,0 0 17-15,26-7 5 16,-11 7 5-16,0 0 1 16,6 0 0-16,5 0 9 15,2 0 5-15,1 0 11 16,-2 0-9-16,2 0-6 15,-7 0-10-15,-4 0 0 16,-7 4-1-16,-4-1 0 0,-4 1-1 16,-3-3 0-1,0 2 1-15,-15 4 0 0,-13-2 33 16,-5 0-14-16,-1-3-15 16,2-2 2-16,7 0 22 15,3 0-11-15,8 0 12 16,6 0 8-16,8 0-26 15,0 4-8-15,15 2-3 16,21 8-23-16,12 1 16 16,10 1 7-16,4-3 5 15,-1-1 1-15,-10-4-4 16,-11-1-2-16,-17-3 0 16,-10-3-2-16,-13-1-10 15,-22 0-48-15,-31 0-4 0,-21 0-16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1:34:18.776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0,'21'0'15,"1"0"1,20 0 0,21 0-1,22 21-15,84 22 16,-42-22-16,-21-21 15,-64 0-15,107 0 16,-1 0-16,-42 0 16,-1 0-16,-20 0 15,21 0 1,-64 0-16,64 42 16,21-42-16,-21 21 15,148 21-15,-106 1 16,-84-22-16,-22-21 15,127 0-15,-84 0 16,21 21-16,42-21 16,-63 21-16,63 1 15,-63-1-15,20 0 16,-20 0-16,-21 0 16,-43-21-16,21 0 15,-21 0 1,43 21-16,-22 0 15,106 22-15,-63-1 16,0 1-16,-22-1 16,-21-42-16,1 21 15,41-21-15,1 21 16,-43-21-16,-21 0 16,43 0-16,-43 0 15,43 21-15,20 0 16,22 1-16,-42-22 15,-1 21-15,-42-21 16,0 0 0,22 0-16,-22 0 15,64 0-15,-22 21 16,-42-21-16,0 0 16,1 0-16,-1 0 31,-21 21-16,0 0-15,21 22 16,-21 20-16,21 1 16,-21 20-16,21 1 15,-21-22-15,0-41 16,22 62-16,-22-20 16,21 63-16,0 63 15,-21-84-15,21 85 16,-21 20-16,0-84 15,0 170-15,0-170 16,0 0-16,0-22 16,0 44-16,0-86 15,0 43-15,0-21 16,21-22-16,-21 1 16,0-1-16,0 1 15,0-43-15,0 42 16,0 22-16,0-64 15,21 43 1,-21-1-16,0 1 16,0-43-16,0 21 15,0-21-15,0 22 16,0-22-16,0 21 16,0-21-16,0 0 15,0 1-15,0-1 16,0 0 15,-21-21-15,0 0-16,-21 0 15,42 64 1,-85-64-16,43 0 16,-43 0-1,-21 0-15,43 0 16,-43 0-16,-127 0 15,64 0-15,-43 0 16,-42 0 0,85 0-16,-43-43 0,-42 43 15,106 0 1,42 0-16,-148 0 16,148 0-16,-169 0 15,169 0-15,22-21 16,20 0-16,-63 21 15,42 0-15,22 0 16,-43 0-16,0 0 16,0 0-16,1 0 15,20 0-15,-21 0 16,-42 21-16,84-21 16,1 0-16,-1 0 15,43 0-15,0 0 94,21-21-94,-21-22 16,21 1-16,-21-64 15,-1 22-15,1 20 16,21-42-16,-21 43 15,21-1-15,0 1 16,-42-43-16,0-21 16,20-42-1,22 42-15,-21 42 16,0-84-16,0 84 16,-22-21-16,22-21 15,21 42-15,0 22 16,0-22-16,0 22 15,0-43-15,0-21 16,-21-21-16,0-85 16,21 106-16,0 0 15,-21 42-15,21-84 16,0 84-16,0 43 16,0-22-16,0-20 15,0-22-15,0 85 16,0 0 15,0-22 0,0 22-31,21-21 16,-21 21 0,21-22-1,0-41-15,-21 62 16,21 22-16,-21-21 15,0 0 32,0 42-31,0 85-16,0 0 16,22-21-16,-22 63 15,0-21-15,0 127 16,0-43-16,0 1 15,0 106-15,0-107 16,0 1-16,0-127 16,21 21-16,-21-43 15,0-42 17,42-63-17,-21-22 1,1-20-16,-1-22 15,21-21-15,85-170 16,-42 43-16,20-42 16,107-170-16,-148 212 15,20 85-15,-20-42 16,-43 126 0,42-42-16,-41 106 15,-22 0-15,0 42 31,0 84-15,21 86-16,-21 84 16,0 212-16,21-106 15,21 63-15,-20 86 16,-22-107-16,0-106 16,42-20-16,-42-86 15,0-41-15,0-1 16,21-84-16,0-1 15,-21-62-15,0-1 16,21-21-16,0 0 16,43-148-1,21-64-15,-1-84 16,107-85-16,-1-85 16,64-21-16,-84 106 15,-64 85-15,-1 42 16,107 21-16,-127 42 15,21-63-15,-43 0 16,-21 128 0,-21 41-16,1 64 15,-22-1-15,0 86 32,0 63-17,0-42-15,0 84 16,21 0-16,-21 43 15,0 106-15,0-107 16,0-63-16,0 43 16,0-149-16,21-42 15,0 0-15,-21 42 16,0-20-16,21-65 31,22-41-15,-22-22-16,0-42 15,21 21-15,1-21 16,-1-106-16,-21 105 16,22-41-16,41 105 15,-63 22-15,-21 42 16,21 84 15,1 85-31,-22 64 16,0-1-16,0 22 15,0 170 1,0-192-16,0 1 16,0 21-16,-22 21 15,22 42-15,0-127 16,0 1-16,0-22 16,-21-63-16,21 63 15,0-106-15,0 0 16,21-63 15,22-64-15,-1-63-16,43-42 15,-1-149-15,-41 64 16,20-43-16,-41 22 16,-1 148-16,21 0 15,-21 63-15,-21 64 16,0 63 15,0 64-31,0 0 16,0 0-16,0 106 15,0-1-15,0 1 16,0-64 0,0-63-16,0 42 15,0-43-15,0-20 16,0-43-16,21-21 47,-21-21-32,21-64 1,-21 1-16,43 41 16,-43-20-16,0-1 15,0 1-15,21 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7:09.6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32BF339-407F-489C-86C6-9D6F55DF80A9}" emma:medium="tactile" emma:mode="ink">
          <msink:context xmlns:msink="http://schemas.microsoft.com/ink/2010/main" type="writingRegion" rotatedBoundingBox="18856,10483 26214,10807 26003,15612 18644,15288"/>
        </emma:interpretation>
      </emma:emma>
    </inkml:annotationXML>
    <inkml:traceGroup>
      <inkml:annotationXML>
        <emma:emma xmlns:emma="http://www.w3.org/2003/04/emma" version="1.0">
          <emma:interpretation id="{313DBC19-116B-40F0-B302-68A37278AF58}" emma:medium="tactile" emma:mode="ink">
            <msink:context xmlns:msink="http://schemas.microsoft.com/ink/2010/main" type="paragraph" rotatedBoundingBox="18847,10518 26165,10801 26073,13174 18755,12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678BD-7562-4A70-B104-0D7508D6CBEB}" emma:medium="tactile" emma:mode="ink">
              <msink:context xmlns:msink="http://schemas.microsoft.com/ink/2010/main" type="inkBullet" rotatedBoundingBox="18821,11180 20473,11244 20427,12437 18775,12373"/>
            </emma:interpretation>
          </emma:emma>
        </inkml:annotationXML>
        <inkml:trace contextRef="#ctx0" brushRef="#br0">3416 387 16 0,'-26'-15'110'0,"22"14"-20"16,0-3-19-16,2 1 2 15,1 1-3-15,1-1 7 16,0 3-24-16,0-2-26 16,0 2-22-16,0-2-5 15,0 2-7-15,11-1 7 16,11 1 3-16,14-4 4 16,9 1 16-16,12-4 8 15,6-3-3-15,2 1-5 16,-3 1-15-16,-8-2 0 15,-9 2-5-15,-9 1-3 0,-6 0 2 16,-7 3-4 0,-4 3 0-16,-8-1-12 0,-6 2-23 15,-3 0-48-15,-2 0-109 16,0 0 7-16,-21 10 67 16</inkml:trace>
        <inkml:trace contextRef="#ctx0" brushRef="#br0" timeOffset="-2765.3726">2826-263 624 0,'0'0'0'0,"0"0"-16"15,0 0-20-15,0 0-27 16,0 0 21-16,-112 88 42 16,78-34 1-16,-5 16 24 15,-1 15 16-15,0 14 2 16,7 19-18-16,4 11-12 15,7 10 7-15,8 12 8 16,11-2 4-16,3-3 7 16,3-4 6-16,22-15-11 15,11-12-4-15,9-15-3 16,9-15-7-16,7-18-8 16,2-12 6-16,-1-11-1 0,-5-10-5 15,-9-9-7-15,-11-6-2 16,-11-7 6-16,-6-5-9 15,-12-5 1-15,-5 2 0 16,-2-4 0-16,-1 2 2 16,0-1-3-16,0 1-33 15,0 0-49-15,-4 1-93 16</inkml:trace>
        <inkml:trace contextRef="#ctx0" brushRef="#br0" timeOffset="-268.6558">3416 387 128 0,'0'0'70'0,"0"0"-70"15,0 0-73-15,0 0-20 16</inkml:trace>
        <inkml:trace contextRef="#ctx0" brushRef="#br0" timeOffset="741.7539">3337 399 421 0,'0'0'0'16,"0"0"-151"-16,0 0 84 16,0 0 58-16,0 0 3 15,0 0 6-15,-38 92 51 16,31-64 55-16,-3 6-24 15,-1 7-35-15,0-1-18 16,-1 1-13-16,5-7 4 0,5-7-6 16,-2-8-8-16,4-9 9 15,0-5 3-15,0-5-18 16,0 0 0-16,0 0 4 16,0 0 2-16,0 0 9 15,0-15 10-15,15-5-18 16,8-4-3-16,5-3 3 15,4 1-7-15,7 0 2 16,2 5-1-16,7 4 0 16,5 5-1-16,3 8-4 15,4 4 4-15,2 0-1 16,-6 18-10-16,-1 11 11 0,-8 6 0 16,-5 6 1-1,-2 5 1-15,-10 1 6 0,-9 2-8 16,-14 0-2-16,-7 0 2 15,-12-1 0-15,-25 1 12 16,-12-2-2-16,-9-4-1 16,-7-6-7-16,0-7 1 15,0-10 3-15,2-6-4 16,6-9 3-16,8-5-2 16,10 0 17-16,9 0-2 15,9-5 3-15,7-4 0 16,7 3-2-16,3 3-11 15,4-1-8-15,0 4-6 16,0 0-9-16,0 0-15 0,4 0-11 16,16 0-4-16,3 7-18 15,8 6-93-15,3 3-78 16,3 2 9-16</inkml:trace>
      </inkml:traceGroup>
      <inkml:traceGroup>
        <inkml:annotationXML>
          <emma:emma xmlns:emma="http://www.w3.org/2003/04/emma" version="1.0">
            <emma:interpretation id="{E537F133-47A8-4EF7-81FD-971BC7DFA8AC}" emma:medium="tactile" emma:mode="ink">
              <msink:context xmlns:msink="http://schemas.microsoft.com/ink/2010/main" type="line" rotatedBoundingBox="21376,10616 26165,10801 26073,13174 21284,12989"/>
            </emma:interpretation>
          </emma:emma>
        </inkml:annotationXML>
        <inkml:traceGroup>
          <inkml:annotationXML>
            <emma:emma xmlns:emma="http://www.w3.org/2003/04/emma" version="1.0">
              <emma:interpretation id="{50EFCBDE-8CB4-44AF-B0CF-1AAB1D00C24B}" emma:medium="tactile" emma:mode="ink">
                <msink:context xmlns:msink="http://schemas.microsoft.com/ink/2010/main" type="inkWord" rotatedBoundingBox="21376,10616 26165,10801 26073,13174 21284,129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56.4082">4439 907 375 0,'0'0'7'15,"0"0"-4"-15,0 0 6 16,0 0 7-16,0 0 2 16,0 0 21-16,0-12-23 15,0 14-16-15,3 20 0 16,0 10 6-16,-1 14 61 15,-2 6-16-15,0 3 1 16,0-1-25-16,0-4-6 16,0-6 10-16,2-8 0 0,-2-10-9 15,0-8-13-15,1-6-7 16,2-5-2-16,-2-4-16 16,3-3-47-16,6 0-50 15,3-8-56-15,0-19-163 16</inkml:trace>
          <inkml:trace contextRef="#ctx0" brushRef="#br0" timeOffset="2151.8364">4934 245 629 0,'0'0'7'0,"0"0"-7"16,0 0 0-16,0 0-1 16,0 0-17-16,0 0 12 15,-4-27 6-15,30 21 10 16,14-1 4-16,11 0 11 16,13 0-14-16,7-2-7 15,11-1 2-15,0 0-6 16,1 0 3-16,-6 2-3 15,-12 2 0-15,-10 6-2 16,-15 0 0-16,-12 6-6 16,-9 14 8-16,-9 7 1 15,-6 7 8-15,-4 8 1 16,0 9-2-16,-7 10 9 0,-9 3-3 16,-1 4 0-16,-4-2 1 15,2-2 1-15,2-1-4 16,1 0 11-16,2-4-7 15,5-7 0-15,1-5-8 16,4-14-6-16,3-8-2 16,-2-7 0-16,3-5-3 15,0-5-14-15,0-2-11 16,0-3-6-16,0-1-3 16,0-2-13-16,0 0 15 15,-8 0-48-15,-7-9-221 16</inkml:trace>
          <inkml:trace contextRef="#ctx0" brushRef="#br0" timeOffset="2504.4731">5175 687 607 0,'0'0'101'0,"0"0"-79"15,0 0-16-15,0 0-6 16,0 0-5-16,42-99 5 15,-1 80 6-15,7 2 19 16,12 3 18-16,7 1-9 16,12 2-3-16,4 3-8 15,-1 1 3-15,1 3-7 0,-6 2-4 16,-5 2 4 0,-6 0-10-16,-12 0 1 0,-7 0 4 15,-7-2 5-15,-8 0-16 16,-6 2 0-16,-5 0 1 15,-6-2-3-15,-4 2 3 16,-7 0-3-16,-3 0-1 16,-1 0-18-16,3 0-18 15,2 0-10-15,5-1-21 16,7-3-1-16,7-1-44 16,0-3-186-16</inkml:trace>
          <inkml:trace contextRef="#ctx0" brushRef="#br0" timeOffset="3104.7083">6662-422 595 0,'0'0'75'0,"0"0"-75"16,0 0-74-16,0 0-41 16,0 0 115-16,146 61 12 15,-70-5 23-15,-2 23 4 16,2 23-26-16,-4 18 8 16,-14 16 2-16,-10 9-10 15,-18 8 14-15,-16 2-14 16,-14 0 14-16,-5-8 16 0,-31-12-10 15,-14-13 6-15,-8-8 7 16,-5-9-2-16,-6-10-10 16,1-12-3-16,9-16-2 15,8-16-5-15,11-15-9 16,14-13-11-16,8-7-3 16,6-8-2-16,6-3 1 15,2-1-1-15,4-3 1 16,0 2-5-16,0 1 2 15,0 3-7-15,0 3-5 16,0 0-22-16,8 3-11 16,7 1-5-16,-2 3-18 15,-1-4-63-15,-11-2-327 16</inkml:trace>
          <inkml:trace contextRef="#ctx0" brushRef="#br0" timeOffset="46586.4843">-3354 809 339 0,'0'0'42'16,"0"0"-25"-16,0 0 26 15,0 0-35-15,0 0 1 16,0 0 33-16,0 0 4 16,0 0-16-16,0 0-18 15,12 0-5-15,10 0 33 0,7 0-15 16,3 0-11-16,1 2-7 16,1-1 1-16,0 3-4 15,0-1 10-15,-1-1 8 16,1 1 3-16,1-1-10 15,-3-2 4-15,-2 2-3 16,-8-2-9-16,-7 0 2 16,-8 2-4-16,-4-1-3 15,-3 0 14-15,0 2 10 16,0-3 4-16,0 0-14 16,0 0-1-16,0 0-7 0,0 0-8 15,0 0 2 1,0 0-2-16,0 0 0 0,0 0 0 15,0 0 0-15,0 0-18 16,0 4-48-16,-4 10-42 16,-18 1-73-16</inkml:trace>
          <inkml:trace contextRef="#ctx0" brushRef="#br0" timeOffset="46075.6928">-3313 533 514 0,'0'0'10'16,"0"0"-10"-16,0 0-2 0,0 0 2 15,0 0 0-15,0 0 25 16,0 0 30-1,-3 0-22-15,3 0-19 0,0 0-14 16,0 0 0-16,0 0-4 16,0 0-2-16,0 0-1 15,0 2-9-15,10 3 16 16,9 1 11-16,6 1 3 16,8 0-4-16,2 2-1 15,1-1 2-15,-1 3-3 16,-3-3-5-16,-3-2 3 15,-7 1 1-15,-3-2 5 16,-5 1 2-16,-6-4-3 16,-2 2-6-16,-2-2-3 15,-1-2-2-15,-2 1 0 0,-1-1 0 16,0 0 3 0,0 0 3-16,0 0-2 0,0 0-2 15,0 0 1-15,0 0-3 16,0 0-11-16,0 0-19 15,0 0-30-15,0 4-56 16,-9-3-158-16,-3 5 27 16</inkml:trace>
          <inkml:trace contextRef="#ctx0" brushRef="#br0" timeOffset="48321.0225">-2789 184 486 0,'0'0'0'0,"0"0"-52"0,0 0 10 16,0 0 42-16,0 0 0 16,0 0 8-16,-4 4 42 15,4-4 3-15,0 0-24 16,0 0-29-16,0 3-5 15,11 2 5-15,10 2 24 16,7-1-17-16,4 1-5 16,4 0 0-16,1-2 8 15,3 0-9-15,-4-1 5 16,0-2-2-16,-4-2-4 16,-2 0 4-16,-1 0 1 15,-6 0 3-15,-2 0-4 16,-7 0-2-16,-3 0 0 0,-6 0-2 15,-3 0-1-15,-2 0-3 16,0 3-14-16,0 2 18 16,0 1 0-16,0 6 4 15,0 2 3-15,0 2-7 16,0-2 1-16,0 5-1 16,0 1 10-16,0 6-6 15,-2 4 5-15,-3 3 1 16,-3 4 8-16,2 5-8 15,-3 4-3-15,2 1 5 16,-2 2 7-16,2-2-7 16,2 0 2-16,-1-4-6 15,1-2-4-15,-3-7 4 0,1-5 0 16,3-6-3-16,0-4-3 16,4-3-2-16,0-3-1 15,0-5-1-15,0-3-15 16,0-1-27-16,0-4-12 15,0 0-29-15,0 0-110 16,0-4-64-16</inkml:trace>
          <inkml:trace contextRef="#ctx0" brushRef="#br0" timeOffset="48580.7115">-2562 650 752 0,'0'0'1'0,"0"0"-1"16,0 0-35-16,0 0 35 15,109-4 4-15,-52 4-2 16,-1 4 10-16,-2 1 14 16,-7 0 7-16,-4-1-12 15,-14-3-10-15,-7 1-9 16,-11-2 2-16,-8 0-4 15,-1 0 2-15,-2 0-2 16,0 0-2-16,-12-17-58 16,-16-5-241-16</inkml:trace>
        </inkml:traceGroup>
      </inkml:traceGroup>
    </inkml:traceGroup>
    <inkml:traceGroup>
      <inkml:annotationXML>
        <emma:emma xmlns:emma="http://www.w3.org/2003/04/emma" version="1.0">
          <emma:interpretation id="{9C2A9799-8BA2-4FF9-A5D8-A49E051E0A1A}" emma:medium="tactile" emma:mode="ink">
            <msink:context xmlns:msink="http://schemas.microsoft.com/ink/2010/main" type="paragraph" rotatedBoundingBox="18773,13027 26102,13349 26003,15612 18674,15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F3CC52-59BE-447B-9F15-13208A594753}" emma:medium="tactile" emma:mode="ink">
              <msink:context xmlns:msink="http://schemas.microsoft.com/ink/2010/main" type="line" rotatedBoundingBox="18773,13027 26102,13349 26003,15612 18674,15289"/>
            </emma:interpretation>
          </emma:emma>
        </inkml:annotationXML>
        <inkml:traceGroup>
          <inkml:annotationXML>
            <emma:emma xmlns:emma="http://www.w3.org/2003/04/emma" version="1.0">
              <emma:interpretation id="{BD3D43C7-C80C-4394-94D5-4509536777B4}" emma:medium="tactile" emma:mode="ink">
                <msink:context xmlns:msink="http://schemas.microsoft.com/ink/2010/main" type="inkWord" rotatedBoundingBox="18752,13516 19570,13552 19521,14669 18702,14633"/>
              </emma:interpretation>
            </emma:emma>
          </inkml:annotationXML>
          <inkml:trace contextRef="#ctx0" brushRef="#br0" timeOffset="10740.376">-56 2565 279 0,'0'0'149'16,"0"0"-149"-16,0 0 0 16,0 0 13-16,0 0-8 15,-59-98 3-15,59 81 24 16,1-4-16-16,21-2 0 16,13-1 19-16,6 2 5 15,7 6-27-15,6 5-11 0,-3 10-2 16,1 1 3-16,-6 1-3 15,-7 19-7-15,-9 5 7 16,-9 3 6-16,-10 2 1 16,-11 5-2-16,0 2 10 15,-11 3 12-15,-16 0-2 16,-3-1-6-16,0-6-17 16,2-6-2-16,5-10 7 15,2-7-6-15,4-5 11 16,5-3 3-16,5-2-7 15,7 0-8-15,0 0-5 0,0 0-10 16,22-2-14-16,13-4 29 16,13 2 2-16,6 4-2 15,6 6 0-15,-2 22-5 16,0 6 1-16,-3 5 2 16,-6 5 2-16,-5 3 0 15,-13 2 17-15,-10 1-6 16,-14 0 7-16,-7 1-4 15,-14 1 11-15,-22-2 0 16,-12-3-4-16,-2-6-13 16,-5-9-4-16,-5-5 5 15,-8-7-4-15,-5-3 4 16,-4-3-9-16,-2-4-2 16,6-3 0-16,8-3 2 15,11-2 0-15,16 0-1 0,12 0 1 16,11-2-1-1,12 0 1-15,3 0-10 0,0 0-41 16,0 0-6-16,5 0 4 16,16 0 25-16,9 1-18 15,7 1-11-15,6 1-143 16,1-3-53-16</inkml:trace>
          <inkml:trace contextRef="#ctx0" brushRef="#br0" timeOffset="10028.454">-46 2621 460 0,'0'0'45'16,"0"0"-45"-16,0 0-60 16,0 0 57-16,0 0 1 15,0 0 2-15,44 88 0 0,-37-61 28 16,2 3 16-16,1 9-3 15,-3 4-22-15,-2 4 20 16,-5 2-13-16,0 2 1 16,0-5-7-16,0-5-3 15,0-8-10-15,-1-9-5 16,1-9 0-16,0-6-2 16,0-7-10-16,0-2-68 15,0 0-103-15,-3-9-143 16</inkml:trace>
        </inkml:traceGroup>
        <inkml:traceGroup>
          <inkml:annotationXML>
            <emma:emma xmlns:emma="http://www.w3.org/2003/04/emma" version="1.0">
              <emma:interpretation id="{94ACD5D8-DF63-470F-9DF6-3E19A8FE65D8}" emma:medium="tactile" emma:mode="ink">
                <msink:context xmlns:msink="http://schemas.microsoft.com/ink/2010/main" type="inkWord" rotatedBoundingBox="20414,13961 20509,13965 20492,14362 20396,14358"/>
              </emma:interpretation>
            </emma:emma>
          </inkml:annotationXML>
          <inkml:trace contextRef="#ctx0" brushRef="#br0" timeOffset="11867.2278">1532 3159 824 0,'0'0'35'0,"0"0"-35"16,0 0-29-16,0 0-13 0,0 0 18 15,0 0 21-15,14-10 3 16,-14 8 14-16,0 1 8 16,0-1-22-16,2-1-17 15,3-1-79-15,6-4-123 16,4-6-159-16</inkml:trace>
          <inkml:trace contextRef="#ctx0" brushRef="#br0" timeOffset="11610.6289">1641 2846 309 0,'0'0'278'15,"0"0"-277"-15,0 0 8 0,0 0-2 16,0 0 3-16,0 0 0 15,-38-50 22-15,31 48-4 16,5 0 14-16,2 2-18 16,0 0-16-16,0 0-8 15,0 0-3-15,0 0-6 16,0 0-1-16,0-2 4 16,0 2 0-16,0-1 6 15,0-3 0-15,5 3 2 16,-1-5 13-16,-3 1 5 15,-1 2-3-15,0-1-12 16,0 3-2-16,0 1-3 0,0 0-9 16,0 0-24-1,0 0-8-15,0 0-76 0,0 0-270 16</inkml:trace>
        </inkml:traceGroup>
        <inkml:traceGroup>
          <inkml:annotationXML>
            <emma:emma xmlns:emma="http://www.w3.org/2003/04/emma" version="1.0">
              <emma:interpretation id="{CABB3D45-01A5-48FD-8B6D-776B3441372B}" emma:medium="tactile" emma:mode="ink">
                <msink:context xmlns:msink="http://schemas.microsoft.com/ink/2010/main" type="inkWord" rotatedBoundingBox="21401,13142 23102,13217 23008,15361 21307,152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57.3674">3222 2902 356 0,'0'0'0'0,"0"0"-6"0,0 0 6 16,0 0 21-16,0 0 21 15,0 0 43-15,-39-85 19 16,31 78-37-16,2 2-22 16,2 2-15-16,1 2-21 15,1 1-9-15,0 0-14 16,1 0-8-16,-3 0 6 16,0 6 16-16,-6 16 1 15,-5 14 9-15,-3 8-6 16,-7 5-3-16,-1 1 1 15,-1 0 1-15,4-10-2 0,4-4 2 16,2-9-3 0,10-10 0-16,3-9 0 15,4-4-3-15,0-4-6 0,0 0 4 16,0-2 4-16,0-20 1 16,15-13 6-16,9-11-2 15,2-7 1-15,3-3-3 16,4-3 0-16,0-2 1 15,6-1-4-15,-2 1 2 16,0 5-1-16,-6 13 0 16,-11 15-1-16,-9 13 1 15,-7 8 2-15,-2 7-2 16,-2 0-4-16,4 0 1 16,0 0-6-16,3 3-4 15,3 14 8-15,-1 6 4 0,1 13-3 16,-3 14 1-16,-3 10 6 15,-4 11 5-15,0 6 10 16,0-4-2-16,0-8-4 16,0-9 5-16,0-10-3 15,0-9-10-15,1-10 2 16,5-6-6-16,2-7 0 16,-2-6-1-16,3-2-6 15,1-2-18-15,1-2-20 16,4-2-33-16,3 0-51 15,3-6-74-15,2-15-51 16</inkml:trace>
          <inkml:trace contextRef="#ctx0" brushRef="#br0" timeOffset="19557.1773">3725 2960 295 0,'0'0'50'15,"0"0"-50"-15,0 0-20 16,0 0 20-16,0 0 0 16,0 0 1-16,-95 28 24 15,86-8 43-15,1 10 2 16,4 8-1-16,3 10-31 0,1 5-16 15,0-1-10-15,24-5-6 16,12-8-5-16,6-10 5 16,2-12-1-16,5-10 2 15,-3-7 1-15,1-4-7 16,-4-21 13-16,-2-10-7 16,0-12 3-16,-1-6-4 15,0-10 1-15,-5-2 0 16,-6 1-4-16,-7 3-3 15,-10 5 1-15,-12 9 1 0,0 6-1 16,-34 11 2 0,-13 10 8-16,-15 9-8 0,-8 11 6 15,-11 7-9-15,-5 25 5 16,-5 11-2-16,6 6-3 16,14-1 0-16,20-3 0 15,23-7-3-15,20-3-10 16,8-8-48-16,15-3-70 15,10-15-261-15</inkml:trace>
          <inkml:trace contextRef="#ctx0" brushRef="#br0" timeOffset="12902.1614">3019 1965 465 0,'0'0'0'15,"0"0"-57"-15,0 0 50 16,0 0 0-16,0 0-35 15,-97 67 34-15,64-27 8 0,-3 10 19 16,-1 6 16-16,-3 8 6 16,0 7 5-16,-1 12-17 15,0 15 6-15,-1 17-17 16,5 17-2-16,4 11 15 16,4 5 20-16,7-3-6 15,8-9 2-15,8-9-10 16,6-17 3-16,4-15-13 15,17-16-10-15,7-14 3 16,2-9-3-16,0-7-12 16,1-5-3-16,-4-5 0 15,0-5-1-15,-4-7-1 16,-6-5-10-16,-5-5-11 16,-5-5-29-16,-2-4-30 15,-5-5-69-15,0-3-303 16</inkml:trace>
        </inkml:traceGroup>
        <inkml:traceGroup>
          <inkml:annotationXML>
            <emma:emma xmlns:emma="http://www.w3.org/2003/04/emma" version="1.0">
              <emma:interpretation id="{AD6BB7ED-F5B1-4E91-BF09-BCC6F0CC0491}" emma:medium="tactile" emma:mode="ink">
                <msink:context xmlns:msink="http://schemas.microsoft.com/ink/2010/main" type="inkWord" rotatedBoundingBox="23768,13579 26088,13681 26003,15612 23683,15510"/>
              </emma:interpretation>
              <emma:one-of disjunction-type="recognition" id="oneOf2">
                <emma:interpretation id="interp2" emma:lang="" emma:confidence="0">
                  <emma:literal>7)</emma:literal>
                </emma:interpretation>
                <emma:interpretation id="interp3" emma:lang="" emma:confidence="0">
                  <emma:literal>7}</emma:literal>
                </emma:interpretation>
                <emma:interpretation id="interp4" emma:lang="" emma:confidence="0">
                  <emma:literal>7,</emma:literal>
                </emma:interpretation>
                <emma:interpretation id="interp5" emma:lang="" emma:confidence="0">
                  <emma:literal>7]</emma:literal>
                </emma:interpretation>
                <emma:interpretation id="interp6" emma:lang="" emma:confidence="0">
                  <emma:literal>77</emma:literal>
                </emma:interpretation>
              </emma:one-of>
            </emma:emma>
          </inkml:annotationXML>
          <inkml:trace contextRef="#ctx0" brushRef="#br0" timeOffset="31826.0841">5326 2535 396 0,'0'0'71'0,"0"0"-71"16,98-43 0-16,-35 23 7 15,9 1 0-15,-1 4-7 16,-3 3-1-16,-13 7 1 16,-12 5 0-16,-10 0 8 15,-8 7 4-15,-4 12-3 16,-6 6 3-16,-4 9 6 15,-3 8 5-15,-3 7 7 16,-3 11 26-16,-2 5-35 16,0 9 9-16,0 2 10 15,0 0-17-15,0-2-10 0,0-5-10 16,0-7 2-16,0-13-5 16,0-9 2-16,0-9-2 15,0-4 0-15,-2-7 0 16,-2-3-21-16,0-7-18 15,1-3-15-15,-5-4-17 16,-4-1-56-16,-6-2-135 16</inkml:trace>
          <inkml:trace contextRef="#ctx0" brushRef="#br0" timeOffset="32069.2349">5720 3058 613 0,'0'0'139'0,"0"0"-139"0,0 0-4 16,138-5 4-16,-55 3 29 15,8 1-6-15,0-5-15 16,-6 1 2-16,-6-2-7 16,-16 1 0-16,-8 0-1 15,-17 1-2-15,-19 4-14 16,-12 1-53-16,-7 0-83 15,-6 17-82-15,-12 5 120 16,-2-2-73-16</inkml:trace>
          <inkml:trace contextRef="#ctx0" brushRef="#br0" timeOffset="32548.286">6895 2471 615 0,'0'0'0'16,"0"0"-2"-16,0 0 2 16,114 55-3-16,-71 3-7 15,-3 20 10-15,-4 20 0 16,-6 21 27-16,-12 16 11 15,-8 14-11-15,-10 13 5 16,-7-3-10-16,-25-5 1 16,-6-13 3-16,-1-21 19 15,3-18 3-15,6-17-15 0,5-19-8 16,10-15-12 0,4-9-10-16,7-8-3 0,4-6-4 15,0-2-45-15,0-3-47 16,-2 1-44-16,-18 0-267 15</inkml:trace>
          <inkml:trace contextRef="#ctx0" brushRef="#br0" timeOffset="31329.312">4878 3056 365 0,'0'0'74'16,"0"0"-71"-16,0 0-2 15,0 0 4-15,0-92-5 16,4 72 6-16,-3 0 9 16,-1 1 14-16,0 2 9 15,0 6 18-15,0 4-21 16,0 4 2-16,0 3-6 0,0 0-31 15,0 0-5-15,0 1-19 16,0 18 18-16,0 10 1 16,0 6 5-16,0 6 7 15,0-1 4-15,0 1 8 16,0-4-9-16,0-3 7 16,-1-5-3-16,-2-4-9 15,3-5-1-15,0-2-4 16,0-6 0-16,0-4-4 15,0-2-45-15,0 0-30 16,0-3-68-16,0-1-72 16,0-2-25-16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35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570D66D-1A67-48AE-BCFA-B8E8B938CEC7}" emma:medium="tactile" emma:mode="ink">
          <msink:context xmlns:msink="http://schemas.microsoft.com/ink/2010/main" type="writingRegion" rotatedBoundingBox="10056,12495 7842,12310 7909,11508 10123,11693"/>
        </emma:interpretation>
      </emma:emma>
    </inkml:annotationXML>
    <inkml:traceGroup>
      <inkml:annotationXML>
        <emma:emma xmlns:emma="http://www.w3.org/2003/04/emma" version="1.0">
          <emma:interpretation id="{3F2B1718-86A1-4705-B81E-1C2107AB5CF6}" emma:medium="tactile" emma:mode="ink">
            <msink:context xmlns:msink="http://schemas.microsoft.com/ink/2010/main" type="paragraph" rotatedBoundingBox="10056,12495 7842,12310 7909,11508 10123,11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E666B7-78E7-4C36-B19D-A7C8D8B8DA84}" emma:medium="tactile" emma:mode="ink">
              <msink:context xmlns:msink="http://schemas.microsoft.com/ink/2010/main" type="line" rotatedBoundingBox="10056,12495 7842,12310 7909,11508 10123,11693"/>
            </emma:interpretation>
          </emma:emma>
        </inkml:annotationXML>
        <inkml:traceGroup>
          <inkml:annotationXML>
            <emma:emma xmlns:emma="http://www.w3.org/2003/04/emma" version="1.0">
              <emma:interpretation id="{9F9AEF71-76F9-493E-AA0F-8E6FCA5BCF2D}" emma:medium="tactile" emma:mode="ink">
                <msink:context xmlns:msink="http://schemas.microsoft.com/ink/2010/main" type="inkWord" rotatedBoundingBox="10078,12230 9715,12199 9729,12026 10092,12057"/>
              </emma:interpretation>
            </emma:emma>
          </inkml:annotationXML>
          <inkml:trace contextRef="#ctx0" brushRef="#br0">2002 136 38 0,'0'0'79'0,"0"0"-2"16,0 0 5-16,0 0-44 15,0 0-29-15,0 0 10 16,-41-29 37-16,37 27 25 16,2 2-33-16,2 0 13 15,0 0-15-15,0 0-22 16,0 0-24-16,0 0-3 15,0 0-9-15,2 0 3 16,8 0 5-16,1 0 3 0,1 0 1 16,0 2 1-1,2 1 3-15,0-1-1 0,4 0 3 16,-3-1 2-16,0 1 5 16,-4 2-13-16,-4-4 1 15,-3 1 3-15,-2 1-3 16,-2-2 0-16,0 0 1 15,0 0-2-15,2 1 2 16,-2-1-2-16,0 2 4 16,0 0-3-16,0-2 6 15,0 0 6-15,-8 0 23 16,-4 0-18-16,-4 1-15 16,3 3 0-16,3-2-2 15,5-2-1-15,3 0 3 0,2 0 12 16,0 0-7-16,0 0-8 15,0 0-3-15,0 0-1 16,0 1-4-16,0 3-7 16,6 3 6-16,9-2 9 15,4-2 0-15,3 2 1 16,3-4 2-16,0 3 5 16,-3-4-7-16,-5 2 0 15,-6-2 0-15,-6 0 0 16,-2 1-1-16,-3 2 0 15,0-3 0-15,0 0 5 16,0 1 6-16,-3 0 2 16,-12 1 15-16,1 2-20 0,-4-4-6 15,3 0 1-15,0 0-1 16,4 0 1-16,0 0 1 16,1 0-3-16,5 0 2 15,3 0-3-15,2-4 1 16,0 4-2-16,0 0 1 15,0 0-10-15,7 0-8 16,11 0 1-16,0 0 12 16,3 0 5-16,-2 0 0 15,-2 0 0-15,-8 0 0 16,-3 0 0-16,-5 0 1 16,-1 0 2-16,0 0-1 15,-5 0 8-15,-12 0 7 16,-2-7-9-16,1-1-6 0,3 0 3 15,-1 1 1-15,3-2 4 16,2 4-9-16,4 3-1 16,3 1 0-16,2 1 8 15,2 0-8-15,0 0-1 16,0 0-6-16,0 0 1 16,0 0-3-16,0 0 1 15,0 0 7-15,0 0 1 16,0 0 1-16,0 0 5 15,0 0-6-15,0 0 2 16,0 0 1-16,0 0-3 16,-8 0 5-16,-2 0 6 15,-2-5 14-15,-3 2-13 0,0 1-10 16,3 0 0-16,4 2 2 16,5 0 0-16,-2 0-4 15,1 0-10-15,-2 4-25 16,-3 9-48-16,-5 1-90 15,1-6-390-15</inkml:trace>
          <inkml:trace contextRef="#ctx0" brushRef="#br0" timeOffset="5734.347">1856 158 29 0,'0'0'25'16,"0"0"18"-16,0 0 52 15,0 0-39-15,0 0-29 16,0 0-13-16,0 0-10 16,0 0-2-16,-2-12-2 15,2 12-2-15,0 0-2 0,5 0-9 16,5 0 13-16,3 0 6 16,2 0 1-16,4 0 17 15,0 5 28-15,3 0-52 16,4-1 4-16,0-2-1 15,-1 1 1-15,-4-2-4 16,-6 5 0-16,-1-4 0 16,-9 2 1-16,1-4 0 15,-6 0 3-15,0 2 4 16,0-2 17-16,0 0-6 16,0 0-12-16,0 0-3 15,0 1-1-15,0-1 4 16,0 0 12-16,0 0 9 0,0 0-2 15,0 0 5-15,0 0-22 16,-4 0-8-16,-6 0 2 16,-1 0-2-16,0 0-1 15,-3-1 0-15,-1-1 0 16,3-2 0-16,0 3 8 16,3-3 18-16,2 3-9 15,0-2-9-15,4 0-4 16,1 2 6-16,2 1-1 15,0 0-4-15,0-1-5 16,0 1 0-16,0 0-1 16,0 0 1-16,0 0-6 0,0 0-2 15,5 0 6 1,10 0 2-16,5 0 2 0,2 0-1 16,-2 2-1-16,1 2 0 15,-2 3 0-15,0-2 2 16,0 0-2-16,0-2 0 15,0-1 1-15,-5 2-1 16,-2-4 0-16,-9 0 0 16,0 1 0-16,-3-1 0 15,0 2 4-15,0-2 5 16,-8 0 16-16,-13 0-17 16,3 0-7-16,-5 0 0 15,-1 0-1-15,-2 0 0 0,-3 0 0 16,-1 0 0-1,2-2 2-15,3-1-1 0,6-1 0 16,9 3 6-16,3-3 7 16,6 4-7-16,-2 0-6 15,3-1-1-15,0 1-9 16,0 0 7-16,0 0-8 16,0 0-2-16,3 0 10 15,8 0 1-15,6 0 1 16,2 0 0-16,1 1 0 15,3 3 0-15,1-1 2 16,-1 2-2-16,-3-1 0 16,-2-3-1-16,-7 3 1 15,-1-4 0-15,-7 2 1 0,-1-2 0 16,-2 0 1-16,0 0-1 16,0 0 7-16,0 0 1 15,0 0 1-15,-12 0-10 16,-6-6-1-16,-3 0 0 15,-2 2 2-15,1-1-1 16,0 0 3-16,-2 0-2 16,6 0 0-16,5 3 0 15,3 1 1-15,10 1 0 16,0 0-2-16,0 0-3 16,0 0 1-16,0 0-10 15,7 0 1-15,9 0 9 16,8 0 0-16,2 0 2 15,3 0 0-15,-3 0 2 0,0 1-2 16,-2-1 1 0,-6 2-1-16,-3-2 0 15,-6 1-1-15,-7-1-1 0,-2 3-3 16,0-3 5-16,0 0 4 16,-6 0 15-16,-14 0-15 15,-2 0-4-15,-3 0 0 16,3 0 1-16,1 0-1 15,2-6 0-15,4 1 3 16,4 4-3-16,5-1 1 16,0 2-1-16,6 0-1 15,0 0-2-15,0 0-10 0,0 0-4 16,3 0 4-16,14 0 10 16,-1 0 3-16,5 0 0 15,1 0 0-15,-1 0 6 16,-2 0-1-16,-4 0-3 15,-8 0-1-15,-3 0-1 16,-4 0 1-16,0 0-1 16,0 0 12-16,0 0 27 15,-8 0-25-15,-3 0-13 16,0 0-1-16,1 0 0 16,6 0-6-16,3 0-24 15,-1 0-37-15,0 0-58 16,-1 0-161-16</inkml:trace>
          <inkml:trace contextRef="#ctx0" brushRef="#br0" timeOffset="7374.3076">2002 161 98 0,'0'0'61'0,"0"0"-23"16,0 0 25-16,0 0-52 16,0 0-5-16,0 0 0 15,-9-52 28-15,7 50 15 16,2-2 5-16,-1 4-5 15,1 0 1-15,0-1-22 16,0 1-17-16,0 0-11 16,0 0-7-16,1 0-13 15,14 0 15-15,6 0 5 16,1 0 1-16,3 0-1 16,1 1 0-16,2 1 4 15,2-2-3-15,-5 0 1 16,-4 0 0-16,-8 0-3 15,-7 0 1-15,-6 0-1 16,0 0 1-16,0 0 10 0,-8 0 2 16,-18 5-12-16,-6 2-37 15,-3 0 26-15,1-1 11 16,-1 0 6-16,1-1 5 16,2-2 3-16,2-1-6 15,12-2 6-15,4 0 17 16,9 0-13-16,3 0-11 15,2 0-2-15,0 0-5 16,0 0-5-16,0 0-23 16,2 2 11-16,13-1 11 15,5 1 6-15,7-2 6 16,-1 2 2-16,4-1-5 0,0 3 0 16,-3-1-2-16,-5-2-1 15,-7 5-1-15,-7-5 0 16,-8 2-1-16,0-2 2 15,0 2 9-15,-23 6 12 16,-13 1-21-16,-5 2-10 16,-1-4 10-16,8-3 13 15,6-3 29-15,6 0-18 16,8-1-13-16,6 1-10 16,5-2 2-16,3 0 1 15,0 2-4-15,0-1-20 16,3 3 8-16,8-2 12 15,7-1 5-15,0-1 7 0,0 2 10 16,-4-2-5-16,-5 2-9 16,-3-1-2-16,-5-1-1 15,-1 2-5-15,0-2-5 16,0 1 5-16,0 2-8 16,0-2 2-16,-7 2 5 15,-2-1-14-15,2 0-28 16,4-1-23-16,-1-1-145 15,1 0-178-15</inkml:trace>
        </inkml:traceGroup>
        <inkml:traceGroup>
          <inkml:annotationXML>
            <emma:emma xmlns:emma="http://www.w3.org/2003/04/emma" version="1.0">
              <emma:interpretation id="{3C303602-0360-4231-B86E-D0C1E2A94B1B}" emma:medium="tactile" emma:mode="ink">
                <msink:context xmlns:msink="http://schemas.microsoft.com/ink/2010/main" type="inkWord" rotatedBoundingBox="9026,12409 7842,12310 7909,11508 9093,11607"/>
              </emma:interpretation>
              <emma:one-of disjunction-type="recognition" id="oneOf0">
                <emma:interpretation id="interp0" emma:lang="" emma:confidence="0">
                  <emma:literal>-1</emma:literal>
                </emma:interpretation>
                <emma:interpretation id="interp1" emma:lang="" emma:confidence="0">
                  <emma:literal>"1</emma:literal>
                </emma:interpretation>
                <emma:interpretation id="interp2" emma:lang="" emma:confidence="0">
                  <emma:literal>-f</emma:literal>
                </emma:interpretation>
                <emma:interpretation id="interp3" emma:lang="" emma:confidence="0">
                  <emma:literal>.1</emma:literal>
                </emma:interpretation>
                <emma:interpretation id="interp4" emma:lang="" emma:confidence="0">
                  <emma:literal>-F</emma:literal>
                </emma:interpretation>
              </emma:one-of>
            </emma:emma>
          </inkml:annotationXML>
          <inkml:trace contextRef="#ctx0" brushRef="#br0" timeOffset="8206.2348">10 47 70 0,'0'0'393'16,"0"0"-342"-16,0 0-29 16,0 0-22-16,0 0-18 15,0 0-47-15,-10-13 65 0,18 13-4 16,5 0 10-1,5 0-3-15,4 0 20 0,4 0 17 16,6 0 4-16,4 0-6 16,5 0-23-16,3 0 5 15,-1 0 2-15,0 0-10 16,-3-7-5-16,-5 1 1 16,-7-1 17-16,-5 2 0 15,-4 1-13-15,-4 1-4 16,-3 1-1-16,-4 2-6 15,-4 0-1-15,0 0-1 16,-4 0 0-16,0 0-2 16,0 0-10-16,0 0-4 15,0 0-3-15,0 0-3 0,2 0-20 16,-2 2-47-16,8-1-95 16,-6-1-72-16</inkml:trace>
          <inkml:trace contextRef="#ctx0" brushRef="#br0" timeOffset="9128.7247">661 416 579 0,'0'0'80'16,"0"0"-80"-16,0 0-6 15,0 0 6-15,0 0 5 16,0 0 9-16,132 6 4 16,-93-6 2-16,-1 1 8 15,-2 3-9-15,-7-1-12 16,0-1 8-16,-4 1-10 16,-5 1-5-16,1-1 1 15,0 1-3-15,-1-3-2 16,1 1-26-16,-3 1-38 0,3-3-75 15,5 0-213-15</inkml:trace>
          <inkml:trace contextRef="#ctx0" brushRef="#br0" timeOffset="8868.6213">721-3 257 0,'0'0'112'0,"0"0"-106"16,0 0-6-16,0 0 1 16,0 0 10-16,0 0-4 15,109-35 0-15,-90 16-4 16,-3-2 14-16,2-1 18 15,-2-3 36-15,5-2-35 16,1-4 5-16,2 1-18 16,0-1-13-16,1 3-5 0,-7 5-5 15,-4 5 1-15,-9 4 2 16,-3 3-3-16,-2 2 7 16,0 4-4-16,0 0 6 15,-7 3 1-15,1 2 10 16,5 0-12-16,-2 0-8 15,3 0-3-15,-1 0-17 16,-3 0-3-16,-2 16 12 16,-2 5 11-16,1 6 0 15,-3 4 0-15,-1 5 0 16,-1 1 0-16,-6 3 0 16,5 3 0-16,-2 1 0 15,3 3 2-15,1 1-2 0,1-1 1 16,5 0 0-1,-1-7-1-15,6-5 0 0,0-6 0 16,0-7-2-16,0-2 0 16,0-4 2-16,6-3 3 15,2-3-3-15,-4-3 0 16,-4-2-1-16,3-2-47 16,-3 3-49-16,0 0-12 15,-3 3 38-15,-15-1-42 16,2-3 14-16,-5-1 7 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1:34:25.511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 1068 0,'21'0'62,"64"0"-62,-22 0 16,-41 0 0,83 0-16,149 0 15,-84 0-15,20-22 16,-42 22-16,1-42 15,-1 21-15,-42 21 16,63 0-16,21 0 16,-84 0-16,106 0 15,-64 42-15,254 22 16,-233-43-16,-105-21 16,42 0-16,63 0 15,-42 0-15,-63 0 16,84 0-16,-64 21 15,-41 0-15,42-21 16,-64 0-16,0 0 47,42 22-47,-42-1 16,22 21-16,20 0 15,22-21-15,0 64 16,42-42-16,-43-43 15,-63 21-15,43 0 16,-43-21-16,0 21 16,-21 0-1,22-21-15,-22 21 16,21 22 0,-21-1-16,21 22 15,21 20-15,-21 22 16,43 0-16,-22-22 15,-21 1-15,1-21 16,-1-22-16,0 43 16,-21-22-16,21 1 15,0-1-15,21 64 16,22 85-16,-22-43 16,-21 1-16,43 20 15,-43 0-15,43 86 16,-22-44-16,-21-83 15,0-44-15,-21 1 16,0 42-16,0 22 16,0-22-16,0 64 15,0-64-15,0 106 16,0-85-16,0-21 16,0 22-16,0-86 15,0 1-15,43 63 16,-43-63-1,0-22-15,0 43 16,0-21-16,0 21 16,0-64-16,0 0 15,-21 22 1,21-43 0,-43 21-1,22-42-15,0 0 31,0 0-15,-43 0 0,22 0-16,-64 0 15,64 0-15,-43 0 16,-63 0-16,0 0 16,42 0-16,-42 0 15,42 0-15,0 0 16,-85 0-16,107 0 15,-43 22-15,42-1 16,22 0-16,-107 21 16,65 0-16,20-20 15,-106-22 1,22 0-16,-43 0 0,128 0 16,20 0-1,-147 0-15,105 0 16,-21 0-16,-64 0 15,85 0-15,-42 0 16,-64 21-16,22-21 16,63 0-16,-21 0 15,21 21-15,0-21 16,63 0-16,1 0 16,-1 0-16,1 0 15,-22 0-15,64 0 16,21-21-1,0 0 1,-21 21 0,0 0-16,21-22 15,0-20-15,-21-42 16,21 62-16,0-41 16,-22-128-16,-20 1 15,-22-1-15,64 22 16,0 127-16,22-43 15,-22-21-15,0 21 16,0 22 0,0-22-16,0-21 15,-22 64-15,1-21 16,21-43-16,0-21 16,-21-21-16,21 126 15,0-20-15,0-106 16,0 0-16,0 21 15,0-127-15,0 85 16,0-22-16,0 22 16,0-43-16,0-42 15,0 106-15,0 21 16,0-106-16,0 64 16,21-43-16,22-21 15,-43 191-15,0 0 16,21-64-16,0 0 15,-21-21-15,21 63 16,0 1-16,-21-107 16,0 65-16,0-1 15,0 0-15,0 64 16,0 21-16,0-22 16,0 22-1,22 63 95,-22-20-110,0 41 15,0 0-15,0 1 16,21 0-16,0 20 15,-21-63-15,0 64 16,0-43-16,42-20 16,-42 20-1,0-21 1,21 0-16,0 21 16,-21 22-16,0-43 31,0 64 141,0 21-157,0 105-15,0 107 16,-21 232-16,21-190 16,0-148-16,0 169 15,0-43-15,0 86 16,0-128-16,0-21 15,0 85-15,0-127 16,0-43-16,0-20 16,0-86-16,0-41 15,0-22-15,0-42 32,0-64-17,43-63-15,-1 0 16,22-64-16,-1-148 15,-63 106-15,0-63 16,42-382-16,22 170 16,-22-635-1,-42 571-15,-42 64 16,42-127-16,0 338 16,0 107-16,0 41 15,0 128-15,0 84 63,0-20-63,0 20 15,0 42-15,0 149 16,0-21-16,0 84 16,0-169-16,0 233 15,0-42-15,0 274 16,21-211-16,-21 43 15,42 380-15,1-338 16,-43-43-16,0 170 16,0-318-16,0-63 15,0-1-15,21-126 16,-21-64-16,21-21 31,0-42-15,-21-64-1,21 63-15,0-147 16,43-191-16,105-275 16,-20 21-16,-44 85 15,22 211-15,-21-275 16,-42 212-16,42-21 16,-22 211-16,-42 85 15,-20 84-15,-22 149 31,0 64-15,0 126-16,0 233 16,-22-84-16,1-43 15,-21 21-15,42-63 16,-21 85-16,-21-213 16,20 1-16,-20-127 15,42 42-15,0-63 16,0-212 31,21 21-47,0-85 15,43-20 1,20-212-16,1 63 0,21-42 16,0-212-1,-43 317-15,-20 22 16,-43-21-16,21 190 15,0 42-15,-21 43 16,0 85 0,0 42-1,0-1-15,-21 1 16,21 381-16,-21-106 16,0-21-16,21 233 15,0-212-15,0 84 16,169-147-16,42-64 15,-83 211-15,-128-211 16,0-21-16,0-21 16,21-149-16,21-63 31,0-84-31,43-128 16,63-21-16,0-21 15,-42-84-15,21 63 16,42-212-16,-41 127 15,-44 21-15,128-232 16,-128 211 0,1 106-16,0 21 15,-43 212-15,-42 106 47,0 105-47,0 64 16,-21 64-16,-42 20 15,20-20-15,43 84 16,0-190-16,-21-64 16,0 0-16,21 21 15,0 43-15,0-127 16,0-1-16,0-105 31,21-21-15,0-128-16,-21 1 15,0 21-15,0-85 16,21 0-16,-21-42 16,43-106-16,-43 106 15,0 63-15,0-42 16,0 148-16,0 43 16,0 84 15,0 21-16,0 64-15,-43 85 16,43-107-16,0 128 16,-21 0-16,0 42 15,-43 148-15,43-318 16,0 65-16,21 84 16,0-85-16,-21 63 15,0-168-15,21 20 16,0-105 15,0-43-31,0-21 16,0 0-16,0 1 15,0-86-15,0 85 16,0 22-16,0 62 16,0 1-16,0 42 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06.7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DEE5412-C9DA-4E81-9B8E-0E9FD15EEDF7}" emma:medium="tactile" emma:mode="ink">
          <msink:context xmlns:msink="http://schemas.microsoft.com/ink/2010/main" type="writingRegion" rotatedBoundingBox="10633,3228 7834,3829 7544,2476 10343,1876"/>
        </emma:interpretation>
      </emma:emma>
    </inkml:annotationXML>
    <inkml:traceGroup>
      <inkml:annotationXML>
        <emma:emma xmlns:emma="http://www.w3.org/2003/04/emma" version="1.0">
          <emma:interpretation id="{E6950F2C-E88E-4374-BC90-E3B2E58BA7AE}" emma:medium="tactile" emma:mode="ink">
            <msink:context xmlns:msink="http://schemas.microsoft.com/ink/2010/main" type="paragraph" rotatedBoundingBox="10633,3228 7834,3829 7544,2476 10343,1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F55186-FA31-47B7-977E-B62EE9AF9980}" emma:medium="tactile" emma:mode="ink">
              <msink:context xmlns:msink="http://schemas.microsoft.com/ink/2010/main" type="line" rotatedBoundingBox="10633,3228 7834,3829 7544,2476 10343,1876"/>
            </emma:interpretation>
          </emma:emma>
        </inkml:annotationXML>
        <inkml:traceGroup>
          <inkml:annotationXML>
            <emma:emma xmlns:emma="http://www.w3.org/2003/04/emma" version="1.0">
              <emma:interpretation id="{3CFD6E04-91C3-4032-AB51-0324F1AB6F51}" emma:medium="tactile" emma:mode="ink">
                <msink:context xmlns:msink="http://schemas.microsoft.com/ink/2010/main" type="inkWord" rotatedBoundingBox="10531,2751 9723,2924 9570,2214 10379,2041">
                  <msink:destinationLink direction="with" ref="{E5C7BDB6-F510-4D91-ADB9-18BA96B9B498}"/>
                </msink:context>
              </emma:interpretation>
            </emma:emma>
          </inkml:annotationXML>
          <inkml:trace contextRef="#ctx0" brushRef="#br0">262 9 494 0,'0'0'64'16,"0"0"-62"-16,0 0-4 15,0 0-8-15,0 0-78 16,0 0 28-16,-50 63 48 16,36-42 12-16,0 2 19 15,0 2 9-15,-1 1 3 16,0 4-10-16,0 2 10 15,0 4-20-15,2 1 6 0,2 3 0 16,-1-2-6-16,5-1-4 16,0-6 1-16,3-6-7 15,0-8 1-15,4-7-4 16,0-5 2-16,0-5-8 16,0 0-11-16,0 0 19 15,0 0 3-15,0-10 5 16,8-12 6-16,3-3-3 15,1-5-6-15,2-2-3 16,1 2-1-16,3-5 1 16,7-4-1-16,4-4-1 15,3 3 0-15,-5 1-1 16,0 3 1-16,-7 4 0 16,-5 7 2-16,-4 4 4 15,-1 8 22-15,-2 2 0 0,-2 5-14 16,-1-1-12-16,1 3-2 15,1 1-2-15,-2 2 1 16,-1 1-3-16,2 0 0 16,1 0 0-16,4 0 2 15,0 0 1-15,5 9-1 16,5 5 2-16,1 3 1 16,3 2 1-16,-2 5 0 15,1 1-2-15,1 2 5 16,1 0-3-16,0 0-2 15,-1 1 1-15,4-2-1 0,-3 5 0 16,3 1 2-16,0 2-1 16,-3 3-1-1,-1-1 1-15,-10-1-1 0,-4-1 3 16,-5-2 4-16,-5-4-2 16,-1-5 0-16,0-2-2 15,0-5 0-15,0-4 2 16,-1-2-1-16,-6-4 6 15,0-5 1-15,-3 1 7 16,-6-2-3-16,-5 1-9 16,-7-1-6-16,-6 2 0 15,2 0 2-15,-2-2-2 16,1 0 2-16,-3 0 1 0,-2 1-3 16,-1-1-1-1,-4 0-1-15,-4 0 2 0,-3 0 0 16,3 0 4-16,2 0 0 15,9-1 15-15,0-6-4 16,5-1-7-16,-1-1-5 16,3 2-3-16,5 1 7 15,4-1 1-15,2 0-2 16,5 2 4-16,4 0-4 16,-1 2-1-16,6-1-3 15,1 4 2-15,2-2-4 16,1 2 2-16,0 0 3 15,0-1 0-15,0 1-3 16,0 0-2-16,0 0-1 16,0 0-2-16,0 0-4 0,0 0 1 15,0 0-7-15,0 0-19 16,0 0-13-16,0 0-7 16,0 0-30-16,0-4-245 15</inkml:trace>
        </inkml:traceGroup>
        <inkml:traceGroup>
          <inkml:annotationXML>
            <emma:emma xmlns:emma="http://www.w3.org/2003/04/emma" version="1.0">
              <emma:interpretation id="{580C8123-3B84-4AB2-AB57-4192E724FF2A}" emma:medium="tactile" emma:mode="ink">
                <msink:context xmlns:msink="http://schemas.microsoft.com/ink/2010/main" type="inkWord" rotatedBoundingBox="8986,3582 7834,3829 7544,2476 8696,2229"/>
              </emma:interpretation>
            </emma:emma>
          </inkml:annotationXML>
          <inkml:trace contextRef="#ctx0" brushRef="#br0" timeOffset="4877.5722">-2102 390 93 0,'0'0'202'0,"0"0"-202"16,0 0 0-16,0 0 13 15,0 0-13-15,0 0-1 16,0 0-8-16,-20-12 9 16,19 7 17-16,-2 2 27 15,2-2 4-15,-2-2-1 16,3 2 2-16,0 1 9 15,0 4-22-15,0 0-23 16,0 0-6-16,0 0-7 16,0 0 0-16,0 0-9 15,17 0 0-15,12 0 7 0,15 2 2 16,8 13 7 0,9 4 0-16,4 8-2 0,6 3-3 15,1 6 1-15,0 1-1 16,-3 2 2-16,-3-2-2 15,-4-1 4-15,-7-2-6 16,-8-9 0-16,-7-3 2 16,-12-8-1-16,-9-4-1 15,-11-5 0-15,-4-1 4 16,-4-3-4-16,0-1 0 16,0 2 2-16,0-2 18 15,0 0-7-15,-7 0-10 16,-1 0-3-16,3 0-3 15,-1 0-1-15,5 0-6 16,-2 0-9-16,3 0-16 0,0 0-5 16,0-5-3-1,0-4 11-15,6-3 17 0,13-3 11 16,3-4-1-16,8-2 2 16,1-2-9-16,-1 0-20 15,0-3 0-15,-1 1 31 16,2-4 1-16,1-1 16 15,-1-1 5-15,-5 3-9 16,-5 5-1-16,-6 7-9 16,-8 5 1-16,-6 6 1 15,-1 2 19-15,0 3 34 16,0 0-33-16,-5 0-20 0,2 0 10 16,0 0-2-16,-1 0-12 15,3 5-3-15,-1 7-1 16,0 2 4-16,-1 2 0 15,-4 3 0-15,-4 5 1 16,-2 3 1-16,-3 3-1 16,-6 2 1-16,0 2 2 15,-3 2 2-15,-1-1-1 16,-2 2-2-16,2 3-2 16,0 3 5-16,-2 4 12 15,2 1-2-15,4 5 4 16,0 0-14-16,1-3-2 15,3 1 1-15,2-4 1 0,5-3-4 16,1 0-2 0,3-1 3-16,-3-3 11 0,2 1 1 15,-3 1-8-15,4-4-4 16,-2-2-2-16,-1-4 0 16,4-4-1-16,-2-3 1 15,1-2 4-15,2-5-1 16,2-9 2-16,0-2-4 15,3-6 0-15,0-1-2 16,0 0 9-16,0 0 2 16,0 0 8-16,0 0 4 15,0 0-6-15,0 0-11 0,0 0-6 16,0 0-19-16,0 0-30 16,0-1-29-16,0-10-99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1:34:32.85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0,'21'0'47,"43"22"-47,-1-22 16,43 21-16,63 0 15,22 0-15,-1 0 16,22 43-16,-43-64 16,1 42-16,-65-42 15,65 21-15,-86-21 16,86 0-1,63 43-15,317-22 16,-148 42-16,445 85 16,-318-84-16,-212-1 15,170-63-15,-212 0 16,85-21-16,233 21 16,-64-63-16,-84 63 15,422 0-15,-359 0 16,382-85-16,-488 21 15,-106 1-15,85 0 16,-169 63-16,-22 0 16,43 0-16,-106-22 15,-42 22-15,-22-21 16,106-21-16,-126 42 16,-22-21-16,-21 63 125,0 0-110,0 22-15,0 20 16,0 22-16,0-21 15,0 21-15,-21 42 16,21 0-16,0-21 16,0 106-16,-43-21 15,43-43-15,0 21 16,0-20-16,0 105 16,0-84-16,0 41 15,0 128-15,0-148 16,-21 126-16,21-41 15,0-64-15,0 84 16,0-169-16,-21-84 16,21 21-16,0-64 15,-21 63-15,21-20 16,0-22-16,-21 22 16,0-22-1,21-21-15,-21-21 31,-1 0-15,1 0 0,-42 0-1,20 0-15,43 64 16,-21-43-16,-85 0 16,-148-21-16,43 0 15,-1 0-15,-84 0 16,63-64-16,-63 1 15,147 63-15,-84 0 16,-63 0-16,127 0 16,63 0-16,-85-21 15,43 21-15,-84 0 16,-171-21-16,170 21 16,22 0-16,-234 0 15,213 0-15,-65-43 16,86 22-16,62 21 15,-62 0-15,168 0 16,-62 0-16,-277 0 16,86 0-16,42-42 15,-63 42-15,63-64 16,-297 1-16,234-43 16,42 21-16,-170 85 15,106-21 1,43 21-16,-21-21 15,42-21-15,84-43 16,-21 64-16,85-22 16,43 43-16,-107 0 15,85 0-15,1 0 16,20 0-16,42 0 16,1 0-16,21 0 15,21-21 16,0 0 1,0-21-1,0 21-31,0 0 16,0-43-16,21-63 15,-21 21-15,21 0 16,-21-42-16,0 0 15,43-106-15,-43 42 16,21 1-16,-21-107 16,0 1-1,0 63-15,0 21 16,0-85-16,0 149 16,-43-85-16,22 106 15,0 0-15,0-1 16,0 23-16,-21 41 15,-1-63-15,43 63 16,0 43-16,0-22 16,0 43-16,0 0 31,-21 21 31,21 21 17,0 0-79,0 21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25.0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4614F7A-076D-4834-B146-BADE9E6483EB}" emma:medium="tactile" emma:mode="ink">
          <msink:context xmlns:msink="http://schemas.microsoft.com/ink/2010/main" type="writingRegion" rotatedBoundingBox="21217,10847 20761,12701 18751,12207 19206,10353"/>
        </emma:interpretation>
      </emma:emma>
    </inkml:annotationXML>
    <inkml:traceGroup>
      <inkml:annotationXML>
        <emma:emma xmlns:emma="http://www.w3.org/2003/04/emma" version="1.0">
          <emma:interpretation id="{F9C0699D-F51E-49E0-81E9-8A83B9873DF8}" emma:medium="tactile" emma:mode="ink">
            <msink:context xmlns:msink="http://schemas.microsoft.com/ink/2010/main" type="paragraph" rotatedBoundingBox="21217,10847 20845,12358 20414,12252 20785,10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FBFE42-9409-4BD6-B65C-29B3C99FE18C}" emma:medium="tactile" emma:mode="ink">
              <msink:context xmlns:msink="http://schemas.microsoft.com/ink/2010/main" type="line" rotatedBoundingBox="21217,10847 20845,12358 20414,12252 20785,10741"/>
            </emma:interpretation>
          </emma:emma>
        </inkml:annotationXML>
        <inkml:traceGroup>
          <inkml:annotationXML>
            <emma:emma xmlns:emma="http://www.w3.org/2003/04/emma" version="1.0">
              <emma:interpretation id="{FD605675-3CAA-46E6-8E42-32BA12CC23F2}" emma:medium="tactile" emma:mode="ink">
                <msink:context xmlns:msink="http://schemas.microsoft.com/ink/2010/main" type="inkWord" rotatedBoundingBox="21029,10801 20961,11077 20903,11063 20971,10787"/>
              </emma:interpretation>
            </emma:emma>
          </inkml:annotationXML>
          <inkml:trace contextRef="#ctx0" brushRef="#br0">1863-16 70 0,'0'0'408'0,"0"0"-408"16,0 0-30-16,0 0 27 16,0 0 3-16,18 86 3 15,-15-72 1-15,-2 0 5 16,2-4 8-16,-2-5 14 0,-1-4-9 16,3-1-15-16,-2 0-4 15,-1 0 17-15,0-1 23 16,0-12 3-16,0-8-22 15,0-3-24-15,0 2-5 16,0 7 1-16,0 5 4 16,0 7 2-16,-4 3 6 15,0 0 16-15,3 0 3 16,1 0-27-16,-2 13-4 16,1 7 3-16,-3 4 1 0,1 2-2 15,2-3 2-15,-1-1-3 16,0 0-5-16,-1 0-33 15,-4 2-24-15,-2 0-52 16,-3-2-76-16,0-1-89 16</inkml:trace>
        </inkml:traceGroup>
        <inkml:traceGroup>
          <inkml:annotationXML>
            <emma:emma xmlns:emma="http://www.w3.org/2003/04/emma" version="1.0">
              <emma:interpretation id="{6F7557C3-FD29-4586-B1E5-24AE19781432}" emma:medium="tactile" emma:mode="ink">
                <msink:context xmlns:msink="http://schemas.microsoft.com/ink/2010/main" type="inkWord" rotatedBoundingBox="21066,11459 20845,12358 20414,12252 20635,11353"/>
              </emma:interpretation>
            </emma:emma>
          </inkml:annotationXML>
          <inkml:trace contextRef="#ctx0" brushRef="#br0" timeOffset="608.1303">1955 672 122 0,'0'0'26'0,"0"0"54"16,0 0 5-16,0 0-60 16,0 0-8-16,-101-41 50 15,77 39-31-15,-2 2-14 16,-3 0 9-16,1 0-8 0,-5 9 16 16,4 8-17-1,-5 7-18-15,-2 2-3 0,0 7 3 16,3 4-2-16,-2 6 9 15,4 2 9-15,2 7 0 16,7 6-5-16,1 5-1 16,7 2-10-16,9 4-2 15,5 0-1-15,0-1-1 16,9-9-1-16,16-8 1 16,7-11 0-16,4-11 1 15,4-10 5-15,1-11 5 16,0-8 2-16,-3 0 2 15,-3-8-12-15,-4-17-3 16,-11-5-12-16,-8-7-15 16,-12 0 12-16,0-4 15 0,-25 6 6 15,-1 6 20-15,1 9 0 16,4 8 26-16,3 5 8 16,4 6-24-16,5 1-24 15,6 0-12-15,-1 0-15 16,0 0-31-16,-3 3-61 15,-8 1-118-15,-6-4-263 16</inkml:trace>
        </inkml:traceGroup>
      </inkml:traceGroup>
    </inkml:traceGroup>
    <inkml:traceGroup>
      <inkml:annotationXML>
        <emma:emma xmlns:emma="http://www.w3.org/2003/04/emma" version="1.0">
          <emma:interpretation id="{D7B1D6CD-79BB-47BF-9095-053A46EE6772}" emma:medium="tactile" emma:mode="ink">
            <msink:context xmlns:msink="http://schemas.microsoft.com/ink/2010/main" type="paragraph" rotatedBoundingBox="19513,10825 19369,12292 18868,12243 19012,107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80A677-512A-47FD-A259-EEEE3AA60A92}" emma:medium="tactile" emma:mode="ink">
              <msink:context xmlns:msink="http://schemas.microsoft.com/ink/2010/main" type="line" rotatedBoundingBox="19513,10825 19369,12292 18868,12243 19012,10776"/>
            </emma:interpretation>
          </emma:emma>
        </inkml:annotationXML>
        <inkml:traceGroup>
          <inkml:annotationXML>
            <emma:emma xmlns:emma="http://www.w3.org/2003/04/emma" version="1.0">
              <emma:interpretation id="{59D17858-C127-49C4-9CEA-EE9AFF3F20A6}" emma:medium="tactile" emma:mode="ink">
                <msink:context xmlns:msink="http://schemas.microsoft.com/ink/2010/main" type="inkWord" rotatedBoundingBox="19317,10806 19298,11000 19106,10981 19125,107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791.5669">195 5 382 0,'0'0'14'0,"0"0"-14"16,0 0-12-16,0 0-21 16,0 0 32-16,0 0 1 15,7 25 5-15,-5-25 10 0,1 0 3 16,-3 0-4-16,0 0-14 16,0 0 1-16,0-7 4 15,0-3-5-15,-7 3-11 16,-8 2-4-16,-4 5 15 15,1 0 26-15,-2 0 34 16,0 12-6-16,2 3-30 16,-4 6-12-16,4 0-3 15,1 5 1-15,3-2 7 16,3-4-8-16,6-5-1 16,2-3 1-16,3-5-4 15,0-4 12-15,0-1-8 0,8-2-7 16,2 0-2-1,1-2 2-15,-1-11 5 0,-3-1-5 16,-3 1 4-16,-3 2-4 16,-1 5 0-16,0 2 2 15,0 2 7-15,-4 2 12 16,1 0-4-16,3 0-18 16,0 0-1-16,0 4-28 15,0 3-87-15,0-2-96 16,7-5-111-16</inkml:trace>
        </inkml:traceGroup>
        <inkml:traceGroup>
          <inkml:annotationXML>
            <emma:emma xmlns:emma="http://www.w3.org/2003/04/emma" version="1.0">
              <emma:interpretation id="{C75CADE5-FCA2-402A-98E1-A94985E21860}" emma:medium="tactile" emma:mode="ink">
                <msink:context xmlns:msink="http://schemas.microsoft.com/ink/2010/main" type="inkWord" rotatedBoundingBox="19461,11359 19369,12292 18868,12243 18959,113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7.8479">-156 587 387 0,'0'0'249'0,"0"0"-249"16,0 0 0-16,127-29 10 16,-87 24 1-16,0-2-11 15,-4 2 0-15,-10 2-12 16,-7 1-1-16,-11 2-16 16,-4 0 3-16,-4 0 10 15,0 0 8-15,-2 0 6 16,-13 0 2-16,-3 0-148 15,-1 0-120-15</inkml:trace>
          <inkml:trace contextRef="#ctx0" brushRef="#br0" timeOffset="-889.6882">-156 647 150 0,'0'0'155'0,"0"0"-27"15,0 0-52-15,0 0-72 16,0 0-1-16,0 0 0 15,11 67 9-15,-7-43 3 16,1 1 26-16,-5 2-7 16,0 2-12-16,0 0-14 15,0 0 12-15,0-3-2 16,0-8-7-16,-6-6-3 16,2-7-4-16,4-5-1 15,0 0 1-15,0 0-4 0,0 0-2 16,11-16-11-16,11-4-22 15,11-2 12-15,4 5 13 16,-1 8 6-16,4 9 2 16,-3 0-8-16,1 7 10 15,-1 14 0-15,1 4 5 16,-2 6-1-16,-4 1 3 16,-7 2-1-16,-9 1-4 15,-10 2-2-15,-6 6 2 16,-6 2 2-16,-22 3-4 15,-6-1 9-15,-6-1 1 16,-2-5-5-16,-4-9 5 16,1-7-6-16,-2-6 9 15,0-7 0-15,4-5-2 16,5-3 4-16,7-4 0 0,9 0-5 16,6 0 1-16,9 0 1 15,4-8-12-15,3-5-4 16,0-5-25-16,17-2-51 15,11-5-46-15,4-2-148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51.98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9FB1C4B-43CE-42DC-9D64-91D3B2EB0312}" emma:medium="tactile" emma:mode="ink">
          <msink:context xmlns:msink="http://schemas.microsoft.com/ink/2010/main" type="writingRegion" rotatedBoundingBox="8728,10684 8913,10684 8913,11204 8728,11204"/>
        </emma:interpretation>
      </emma:emma>
    </inkml:annotationXML>
    <inkml:traceGroup>
      <inkml:annotationXML>
        <emma:emma xmlns:emma="http://www.w3.org/2003/04/emma" version="1.0">
          <emma:interpretation id="{6B22226D-F5DC-4146-9586-43D828E95348}" emma:medium="tactile" emma:mode="ink">
            <msink:context xmlns:msink="http://schemas.microsoft.com/ink/2010/main" type="paragraph" rotatedBoundingBox="8728,10684 8913,10684 8913,11204 8728,11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C29AA6-F1A0-4AB0-824A-D7D4662EF5AA}" emma:medium="tactile" emma:mode="ink">
              <msink:context xmlns:msink="http://schemas.microsoft.com/ink/2010/main" type="line" rotatedBoundingBox="8728,10684 8913,10684 8913,11204 8728,11204"/>
            </emma:interpretation>
          </emma:emma>
        </inkml:annotationXML>
        <inkml:traceGroup>
          <inkml:annotationXML>
            <emma:emma xmlns:emma="http://www.w3.org/2003/04/emma" version="1.0">
              <emma:interpretation id="{23EA2972-C4E3-4583-9DFE-613F53BBF2B7}" emma:medium="tactile" emma:mode="ink">
                <msink:context xmlns:msink="http://schemas.microsoft.com/ink/2010/main" type="inkWord" rotatedBoundingBox="8728,10684 8913,10684 8913,11204 8728,11204"/>
              </emma:interpretation>
            </emma:emma>
          </inkml:annotationXML>
          <inkml:trace contextRef="#ctx0" brushRef="#br0">1040-1185 20 0,'0'0'39'0,"0"0"-13"16,0 0 21-16,0 0-35 15,0 0-12-15,0 0 0 16,3-22 9-16,-3 20 19 16,0-1 36-16,0 1 53 15,0 1-37-15,0-2-52 16,0 2-17-16,0-1-1 16,0 2 4-16,0 0 0 0,0 0-12 15,0 0-1 1,0-1 11-16,0 1 12 15,0-2 0-15,0 0-9 0,0-1-9 16,0-2-5-16,-3 0-1 16,-4-2 2-16,0 0-1 15,-1 1-1-15,-1 2 0 16,1 1 1-16,3 1 5 16,3 2 0-16,-2 0-6 15,-1 0-13-15,-2 2-11 16,-3 14 1-16,-2 8 23 15,3 5 2-15,1 5 3 16,1 5-4-16,2 5 7 16,-2 5-3-16,0 0-4 15,0 2 0-15,-3-2 2 0,-2-6-2 16,4-8-1-16,-2-10 1 16,5-8-1-16,2-6 1 15,3-8 0-15,0-3-1 16,0 0 2-16,0 0 8 15,0-10-3-15,0-13-3 16,8-7-4-16,2-4 0 16,-3-3-2-16,2-2 2 15,-5 3-3-15,-1 1-3 16,0 3 4-16,-3 1 2 16,0 1-1-16,0 3 2 15,0 0 3-15,0 1 1 0,0 6-4 16,0 1 0-16,1 5-1 15,2 6 0-15,-3 7 0 16,0 1-1-16,0 0-1 16,0 0-14-16,0 0-16 15,0 6 20-15,0 9 5 16,0 8 7-16,3 5 5 16,3 4-5-16,-1 3 3 15,-1-2 7-15,0 1-8 16,-2-5-1-16,-2-4 0 15,0-8-1-15,0-7 0 16,2-3 3-16,0-7-3 16,-2 0 0-16,1 0 4 0,3-3 19 15,0-18-2-15,0-7-21 16,2-6 1-16,-1-2-1 16,-3 0 0-16,-2 4 0 15,0 9 3-15,0 7-3 16,0 7 28-16,0 6-1 15,0 3-20-15,0 0-7 16,0 11-31-16,4 14 31 16,3 7 1-16,0 6 7 15,-4-1-6-15,-2-5 1 16,2 0-2-16,-3-6-1 16,0-5-2-16,0 0-15 15,0-6-21-15,0-5-117 16,-6-8-244-16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1:34:35.384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0,'21'21'0,"-21"0"15,21 1-15,-21 41 16,43 64-16,-1 0 16,0-42-16,-21 63 15,1-64-15,-22 22 16,0 42-16,21 1 16,-21 20-16,42-21 15,-21 0-15,1-63 16,-1-22-16,-21 1 15,0-43-15,63-21 32,22-42-32,-22-85 15,85 0-15,-63 0 16,21 0-16,42-106 16,-42 106-16,0-21 15,21-43-15,-43 64 16,44 22-1,-65 62-15,-63 22 16,0 0-16,21 21 16,-21 63-1,0 64 1,0 85-16,0 42 16,-42 847-1,21-763 1,-22 22-16,1-106 15,0 21-15,42-63 16,0-85-16,0-21 16,0-64-16,0-21 15,0 0-15,21-42 32,106-169-17,-21-64-15,21-21 16,127 42-16,-149 85 15,107-127-15,-106 84 16,0 0-16,42-105 16,-63 148-16,20 21 15,-41 64 1,-43 20-16,0 43 16,-21 43-1,0 20-15,0 106 16,0 85-16,0-21 15,0 64-15,0-22 16,0 106-16,0-21 16,0-43-16,0-105 15,22-64-15,-1-63 16,42 20-16,-63-84 16,64-21-16,-43-21 31,64-148-31,20-21 15,22-43-15,106-106 16,-85 64-16,1 21 16,147-339-16,-148 297 15,0-22-15,-42 43 16,-21 127-16,-43 63 16,-42 149 15,0 126-16,0 22-15,0 106 16,0 20 0,0-42-16,0-84 15,0 127-15,0-128 16,0-20-16,0 42 16,42-85-16,-42-84 15,0-22-15,0-21 16,21-21-16,22 0 15,41-148 1,22-21-16,43-107 16,-1 44-16,0-22 15,21-233-15,-21 233 16,-42-43-16,21 43 16,-63 64-16,-1 63 15,-20 21-15,-22 21 16,0 64-16,-21 148 47,-21 127-47,0 64 15,21-22-15,0-84 16,0 169-16,0-64 16,-22 1-1,22 20-15,0-126 16,0 0-16,0-22 15,0-126-15,0-43 16,43-64 0,-1-83-1,21-65-15,43 0 16,64-20-16,-1-234 16,-63 234-16,211-255 15,-190 254-15,0-63 16,21-42-16,-42 84 15,42-21-15,22 0 16,-107 190-16,-20 43 16,-22 0-16,-21 106 31,0-22-31,0 107 16,0-1-16,0 106 15,0 21-15,0-20 16,0 62-16,0-126 15,0 0-15,21 42 16,-21-106-16,0-64 16,0-62-16,21-22 15,22-22 17,41-210-32,1-22 15,42-22-15,21-105 16,-63 148-16,20-21 15,86-84-15,-43 42 16,-42 20-16,85-62 16,-128 168-16,-21 86 15,-42 62-15,0 107 47,0 106-47,0 126 16,0-63-16,0 43 15,0 41-15,0 86 16,-21 20-16,-21-148 16,42-20-16,0-107 15,0-42-15,0-106 16,0 0-16,21-63 31,0-22-31,64-211 16,-64 64-16,-21 105 15,85-148 1,-22-43-16,64-62 0,-84 147 16,41 21-1,-63 64-15,-21 85 16,0 21-16,0 63 31,0 64-15,0 0-16,0 42 15,0-63-15,0 21 16,0-1-16,0-20 16,0 42-16,-21-42 15,21-1-15,0-62 16,0-65 15,0-126-15,0 63-16,0 21 15,21-20-15,-21 20 16,21 42-16,-21 22 16,0 0-16,0 42 47,0 22-32,0 63 1,0-64-16,0-21 0,0 0 15,0 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3:15.7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C1F45AE-D7A3-40E4-BE83-02893BE7216C}" emma:medium="tactile" emma:mode="ink">
          <msink:context xmlns:msink="http://schemas.microsoft.com/ink/2010/main" type="writingRegion" rotatedBoundingBox="11439,10789 13838,10728 13871,12019 11472,12079"/>
        </emma:interpretation>
      </emma:emma>
    </inkml:annotationXML>
    <inkml:traceGroup>
      <inkml:annotationXML>
        <emma:emma xmlns:emma="http://www.w3.org/2003/04/emma" version="1.0">
          <emma:interpretation id="{9C38E715-BBC6-42EE-8C1B-8A9A80F38091}" emma:medium="tactile" emma:mode="ink">
            <msink:context xmlns:msink="http://schemas.microsoft.com/ink/2010/main" type="paragraph" rotatedBoundingBox="11652,10784 13394,10715 13412,11184 11671,11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4B5A9-3B5E-49EA-850E-845ED286260A}" emma:medium="tactile" emma:mode="ink">
              <msink:context xmlns:msink="http://schemas.microsoft.com/ink/2010/main" type="line" rotatedBoundingBox="11652,10784 13394,10715 13412,11184 11671,11252"/>
            </emma:interpretation>
          </emma:emma>
        </inkml:annotationXML>
        <inkml:traceGroup>
          <inkml:annotationXML>
            <emma:emma xmlns:emma="http://www.w3.org/2003/04/emma" version="1.0">
              <emma:interpretation id="{590DFDC1-83FE-485F-B2A5-2B8B0BDDB8DD}" emma:medium="tactile" emma:mode="ink">
                <msink:context xmlns:msink="http://schemas.microsoft.com/ink/2010/main" type="inkWord" rotatedBoundingBox="11652,10784 11700,10782 11716,11190 11668,11192"/>
              </emma:interpretation>
            </emma:emma>
          </inkml:annotationXML>
          <inkml:trace contextRef="#ctx0" brushRef="#br0">186-794 93 0,'0'0'36'0,"0"0"-33"16,0 0 7-16,0 0 14 15,0 0-5-15,0 0-13 16,0 0 3-16,0 0 9 16,0 0 3-16,0 0 25 15,0 0-3-15,0 0-7 0,0 0-11 16,0 0-11 0,0 0 17-16,0 0-6 0,0 0-11 15,0 0-5-15,0 0 1 16,0 0 0-16,0 0-5 15,0 0 0-15,0 0 1 16,0 3-6-16,0 7-11 16,0 6 10-16,6 4 1 15,-2 5 1-15,0 8 1 16,0 4 3-16,-4 2-4 16,0 0 3-16,0-1 5 15,0-2 10-15,0-3-3 16,0-5 10-16,0-8-13 15,0-6 2-15,0-6-4 0,0-2-7 16,0-5 6-16,0 1-1 16,0-2-2-16,0 0-7 15,0 0-1-15,0 0 1 16,0 0-2-16,0 0 2 16,0 0-4-16,0 0 1 15,0 0-11-15,1 0-35 16,10 0-57-16,4-9-48 15,2-6-74-15</inkml:trace>
        </inkml:traceGroup>
        <inkml:traceGroup>
          <inkml:annotationXML>
            <emma:emma xmlns:emma="http://www.w3.org/2003/04/emma" version="1.0">
              <emma:interpretation id="{AEB207CE-FB84-4499-BEB7-C0173AEE3DD1}" emma:medium="tactile" emma:mode="ink">
                <msink:context xmlns:msink="http://schemas.microsoft.com/ink/2010/main" type="inkWord" rotatedBoundingBox="13237,10776 13396,10770 13412,11184 13253,11190"/>
              </emma:interpretation>
            </emma:emma>
          </inkml:annotationXML>
          <inkml:trace contextRef="#ctx0" brushRef="#br0" timeOffset="1066.821">1775-666 55 0,'0'0'42'16,"0"0"-42"-16,0 0 0 15,0 0 3-15,0 0-3 16,0 0 1-16,9-27 4 0,-9 27 25 15,0 0 26-15,0 0-12 16,0-1-7-16,0-1 9 16,0 2 0-16,0 0-15 15,2 0-7-15,-2 0-4 16,0-2 6-16,0-5-6 16,4-5-4-16,1-3-7 15,1-3-8-15,1-1 1 16,-3 4-1-16,0 5 0 15,-1 3 1-15,-2 5-2 16,-1 2 3-16,0 0 15 16,0 0 12-16,0 0-20 15,0 0-10-15,0 0-3 0,0 0-3 16,0 0 5-16,0 0 0 16,2 7 0-16,2 7 0 15,1 4 1-15,1 4 4 16,2 6 6-16,-3 0 6 15,5 4-9-15,0 2-6 16,-3-1 9-16,2 0-8 16,-2-2 3-16,-1-1 4 15,-1-2 7-15,0-3 2 16,-1-6-1-16,0-6-6 16,-1-5-1-16,-1-4-6 15,0-3-3-15,-1 1 0 16,-1-2 3-16,0 0 0 0,0 0-4 15,0 0 0-15,0 0 0 16,0 0 0-16,0 0-5 16,0 0-9-16,0 0-8 15,7 0-32-15,-2-10-122 16,2-6-237-16</inkml:trace>
        </inkml:traceGroup>
      </inkml:traceGroup>
    </inkml:traceGroup>
    <inkml:traceGroup>
      <inkml:annotationXML>
        <emma:emma xmlns:emma="http://www.w3.org/2003/04/emma" version="1.0">
          <emma:interpretation id="{226DB28B-99F2-44AE-9CC5-65613641EC2A}" emma:medium="tactile" emma:mode="ink">
            <msink:context xmlns:msink="http://schemas.microsoft.com/ink/2010/main" type="paragraph" rotatedBoundingBox="11456,11475 13855,11415 13871,12019 11472,12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423BC-38E3-4F8D-B504-143ACA97B7EC}" emma:medium="tactile" emma:mode="ink">
              <msink:context xmlns:msink="http://schemas.microsoft.com/ink/2010/main" type="inkBullet" rotatedBoundingBox="11459,11582 11802,11574 11814,12052 11471,12061"/>
            </emma:interpretation>
          </emma:emma>
        </inkml:annotationXML>
        <inkml:trace contextRef="#ctx0" brushRef="#br0" timeOffset="2382.6238">145 139 212 0,'0'0'105'0,"0"0"-102"0,0 0 0 16,0 0 6-16,0 0 14 16,-87 98-19-16,78-80-1 15,-3 0-2-15,1 0 2 16,1-3 3-16,2-1 14 15,4-5 12-15,0-2-8 16,4-6-13-16,0-1-8 16,0 0-3-16,0 0 0 15,0 0-8-15,1-15 8 16,13-11 4-16,7-8 13 16,1-5-10-16,-2 1-7 15,1-3-6-15,-2 5-15 0,1 3 11 16,-4 5 10-16,-1 6 3 15,-4 9-1-15,-4 4 10 16,-4 6 6-16,-3 3-12 16,2 0-6-16,-2 0-7 15,0 0-4-15,4 0 8 16,-3 0 3-16,2 8 2 16,1 4 5-16,-1 5 4 15,2 5 0-15,1 3 2 16,-1 7 3-16,2 4 18 15,-2 0-4-15,-2-1 4 16,4-1-19-16,0 2 10 16,-1-3 6-16,-1 0-13 15,-1-4 9-15,0-4-9 0,-2-3-12 16,2-6 0-16,-3-3-4 16,2-5-1-16,0-4-1 15,1-4-10-15,3 0-48 16,3 0-64-16,6-11-116 15,9-12-53-15</inkml:trace>
      </inkml:traceGroup>
      <inkml:traceGroup>
        <inkml:annotationXML>
          <emma:emma xmlns:emma="http://www.w3.org/2003/04/emma" version="1.0">
            <emma:interpretation id="{39C01055-BAF8-40C0-A545-486C4F03FC33}" emma:medium="tactile" emma:mode="ink">
              <msink:context xmlns:msink="http://schemas.microsoft.com/ink/2010/main" type="line" rotatedBoundingBox="13231,11431 13855,11415 13871,12019 13246,12034"/>
            </emma:interpretation>
          </emma:emma>
        </inkml:annotationXML>
        <inkml:traceGroup>
          <inkml:annotationXML>
            <emma:emma xmlns:emma="http://www.w3.org/2003/04/emma" version="1.0">
              <emma:interpretation id="{DBA86003-E238-4F14-9872-33AAB0CB5CC1}" emma:medium="tactile" emma:mode="ink">
                <msink:context xmlns:msink="http://schemas.microsoft.com/ink/2010/main" type="inkWord" rotatedBoundingBox="13231,11431 13855,11415 13871,12019 13246,12034"/>
              </emma:interpretation>
            </emma:emma>
          </inkml:annotationXML>
          <inkml:trace contextRef="#ctx0" brushRef="#br0" timeOffset="3240.4247">1899-13 282 0,'0'0'92'0,"0"0"-83"15,0 0 27-15,0 0 1 16,0 0-33-16,0 0-3 16,-47-14 1-16,40 7 21 15,1 0 18-15,1 1 18 0,5-5-20 16,0-2-23-16,0-4-9 15,12-2-7-15,13 0-5 16,5 5 4-16,1 5-2 16,1 6 0-16,-1 3-2 15,-4 0 3-15,-1 10 2 16,-6 6 1-16,-4 5 3 16,-5 1 0-16,-3 2-1 15,-7 1 5-15,-1 1-4 16,0 4 1-16,-11 4-3 15,-15 6 2-15,-10 6-4 16,-8 0-4-16,-4-2 2 16,2-3-1-16,5-4 3 15,9-9 1-15,10-4-1 16,8-7 2-16,7-7-2 0,7-1 0 16,0-2 0-16,7 4-10 15,17-2 10-15,7 1 5 16,11-1 12-16,5-4-1 15,7-5 17-15,1 0-4 16,0 0-2-16,-7-5 6 16,-2-7-13-16,-11 1-14 15,-4 2-3-15,-9 0-2 16,-7 4-1-16,-5 0-2 16,-3-2-18-16,2-3-16 0,4-7 13 15,6-5-10 1,6-7-52-16,2-1-151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5:38.9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570E213-D744-4FFC-AA03-13DB4E0FB9A3}" emma:medium="tactile" emma:mode="ink">
          <msink:context xmlns:msink="http://schemas.microsoft.com/ink/2010/main" type="writingRegion" rotatedBoundingBox="24143,2986 31050,3198 30755,12776 23848,12564"/>
        </emma:interpretation>
      </emma:emma>
    </inkml:annotationXML>
    <inkml:traceGroup>
      <inkml:annotationXML>
        <emma:emma xmlns:emma="http://www.w3.org/2003/04/emma" version="1.0">
          <emma:interpretation id="{6D62505C-BF0E-475C-9F6E-FC79F6F94C6D}" emma:medium="tactile" emma:mode="ink">
            <msink:context xmlns:msink="http://schemas.microsoft.com/ink/2010/main" type="paragraph" rotatedBoundingBox="24232,2836 26907,3286 26639,4881 23964,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E1CA1B-511E-41F9-89A3-381B27BE46F9}" emma:medium="tactile" emma:mode="ink">
              <msink:context xmlns:msink="http://schemas.microsoft.com/ink/2010/main" type="line" rotatedBoundingBox="24232,2836 26907,3286 26639,4881 23964,4430"/>
            </emma:interpretation>
          </emma:emma>
        </inkml:annotationXML>
        <inkml:traceGroup>
          <inkml:annotationXML>
            <emma:emma xmlns:emma="http://www.w3.org/2003/04/emma" version="1.0">
              <emma:interpretation id="{4198156B-9B5E-43DD-8620-59DB6C14E187}" emma:medium="tactile" emma:mode="ink">
                <msink:context xmlns:msink="http://schemas.microsoft.com/ink/2010/main" type="inkWord" rotatedBoundingBox="24232,2836 26907,3286 26639,4881 23964,44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233 254 502 0,'0'0'0'16,"0"0"-9"-16,0 0 7 15,0 0 2-15,0 0 17 16,-1 89-10-16,12-66 5 16,0-10 22-16,-1-5-13 15,-5-8-20-15,-1 0 1 0,0 0 50 16,-2-21 42-16,2-8-76 16,-3-6-15-16,3-5-3 15,-2-2 0-15,2-1-5 16,0 5-9-16,0 7 12 15,-3 15 2-15,1 6 0 16,-2 10 0-16,1 6-5 16,3 36-24-16,0 35 29 15,-4 38 33-15,0 33 0 16,-16 25 12-16,-7 9-16 16,6-13-14-16,2-22-6 15,4-29-5-15,4-29-1 16,0-30 7-16,6-25 2 0,1-22-12 15,0-14-16-15,0-42 2 16,0-30 10-16,0-21-8 16,-2-15 7-16,-12-13 5 15,-5-1 0-15,-7-2-34 16,-7 12-4-16,-3 20-3 16,0 28 41-16,10 22 3 15,9 24 29-15,8 14 3 16,9 6-15-16,0 18-20 15,0 22 0-15,19 12 2 16,20 4-1-16,13-8-1 16,20-18 0-16,11-21 0 0,3-11 1 15,1-45-2-15,-7-26-6 16,-8-17-7-16,-10-8 1 16,-15 1 9-16,-13 11 4 15,-15 13 3-15,-10 14-2 16,-9 18 7-16,0 19 1 15,0 13 10-15,0 9 32 16,0 26-48-16,-9 33 1 16,1 28 8-16,3 19 6 15,5 13-2-15,0-2-6 16,20-6-5-16,1-5-5 16,-2-15 0-16,-1-13-23 15,0-11-15-15,0-16-33 0,0-17-44 16,-1-13-459-1</inkml:trace>
          <inkml:trace contextRef="#ctx0" brushRef="#br0" timeOffset="1172.3207">960 1326 488 0,'0'0'13'0,"0"0"28"0,143-31 19 16,-86-11-16-16,-3-11-25 16,-5-4 5-16,-6-6-10 15,-7 0-2-15,-14 4 17 16,-8 9 3-16,-10 5 9 15,-4 12-8-15,0 9-2 16,-6 7-23-16,-9 10-1 16,4 7-7-16,-3 0-17 15,5 0 3-15,-3 24 14 16,1 15-2-16,3 13 2 16,8 11-2-16,0 3-2 15,11-1 4-15,18-5-1 0,7-7-2 16,11-11-2-16,4-15 4 15,5-18 0-15,4-9-10 16,6-32 0-16,6-26-11 16,1-17 8-16,-3-14 5 15,-9-8 1-15,-13-3 5 16,-15 2 3-16,-8 1 3 16,-11 6-1-16,-10 5 1 15,-4 1-1-15,0 7 0 16,-18 10 1-16,-3 16-3 15,5 13 1-15,1 20 29 16,5 11-1-16,3 6-27 16,-1 2-2-16,-3 24-5 15,-6 28-4-15,-4 31 7 16,1 23 1-16,2 9 2 0,7 10 4 16,5-2-2-16,6-8 5 15,0-9-3-15,3-20-5 16,14-17-3-16,2-14 3 15,0-18-5-15,2-17-11 16,1-17-16-16,4-3 11 16,2-27 9-16,4-13 5 15,-4-1-10-15,-10 2 5 16,-5 8 6-16,-10 8 6 16,-3 6 2-16,0 7-2 0,0 5-2 15,0 5-1 1,0 0-20-16,0 0-1 0,0 0-13 15,0 0 8-15,0 0 21 16,4 0 7-16,-3 0 1 16,3 0 0-16,-4 0 1 15,0 0-1-15,0 0 0 16,0 0-1-16,0 0-7 16,0 0 8-16,0 0 0 15,0 0 2-15,0 0-2 16,0 0 0-16,3 0 0 15,-3 0 5-15,0 0-2 16,0 0 5-16,0 0 11 16,0 0 11-16,1 0-10 15,3 0-16-15,2 0-4 0,6-4-5 16,8-1 4-16,6-8 1 16,10-9 23-16,4-12-8 15,-3-7-8-15,-4-1-5 16,-8 1 2-16,-6 5 5 15,-8 4 1-15,-9 7 9 16,-2 6 4-16,0 4 13 16,-6 10 2-16,-9 4-34 15,-6 1-4-15,1 0-8 16,1 21 8-16,4 17-2 16,7 14 2-16,8 16-3 15,0 3 3-15,8-5 0 0,19-8-1 16,6-11-1-16,8-10-1 15,5-6-2 1,3-14-44-16,4-7-27 0,-7-10-90 16,-10 0-358-16</inkml:trace>
        </inkml:traceGroup>
      </inkml:traceGroup>
    </inkml:traceGroup>
    <inkml:traceGroup>
      <inkml:annotationXML>
        <emma:emma xmlns:emma="http://www.w3.org/2003/04/emma" version="1.0">
          <emma:interpretation id="{C1B45CC4-2547-4446-BB68-85377739F026}" emma:medium="tactile" emma:mode="ink">
            <msink:context xmlns:msink="http://schemas.microsoft.com/ink/2010/main" type="paragraph" rotatedBoundingBox="24513,5101 30985,5301 30951,6393 24480,6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76171-928F-440E-9A26-E540864F2DB0}" emma:medium="tactile" emma:mode="ink">
              <msink:context xmlns:msink="http://schemas.microsoft.com/ink/2010/main" type="line" rotatedBoundingBox="24513,5101 30985,5301 30951,6393 24480,6194"/>
            </emma:interpretation>
          </emma:emma>
        </inkml:annotationXML>
        <inkml:traceGroup>
          <inkml:annotationXML>
            <emma:emma xmlns:emma="http://www.w3.org/2003/04/emma" version="1.0">
              <emma:interpretation id="{625143D6-5177-4246-B25D-48DD736FADE1}" emma:medium="tactile" emma:mode="ink">
                <msink:context xmlns:msink="http://schemas.microsoft.com/ink/2010/main" type="inkWord" rotatedBoundingBox="24513,5101 27420,5191 27386,6283 24480,61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48.0885">753 2601 566 0,'0'0'90'15,"0"0"-90"-15,0 0 0 0,0 0 0 16,0 0 11-16,0 0-5 16,124 49 2-16,-83-73 21 15,-1-15-15-15,-2-13-14 16,-8-9-9-16,-8-2 6 16,-11-1 3-16,-8 1 6 15,-3 2 17-15,-11 7 8 16,-22 10-10-16,-12 12-21 15,-14 15-1-15,-14 15-36 16,-4 2 34-16,0 29 3 16,8 23 16-16,7 16-9 15,5 15 6-15,6 10-4 0,11 6 2 16,13 1 5-16,11-1-4 16,12 0-3-16,4-7-8 15,0-10 5-15,17-13-6 16,13-14-2-16,5-20-3 15,6-13 0-15,6-15-10 16,0-7-4-16,0-16-1 16,-2-14 5-16,-7 0 15 15,-12 7 1-15,-13 12 0 16,-6 9 1-16,-3 2 2 16,6 4 1-16,8 16 5 15,11 7 2-15,7 0-9 16,7-7-1-16,6-6-2 15,8-14 2-15,1 0 2 0,0-18-4 16,-6-24 1-16,-2-17 0 16,-15-10 2-16,-12-4 2 15,-21 5 5-15,-2 16 25 16,-29 15 3-16,-16 17 8 16,-2 13-23-16,-1 7-19 15,2 9-4-15,10 19-2 16,10 7-1-16,17 8-4 15,9 1-43-15,8 2-31 16,23-6-14-16,15-9-47 16,10-18-105-16,12-13-30 0</inkml:trace>
          <inkml:trace contextRef="#ctx0" brushRef="#br0" timeOffset="2415.7041">1615 2687 63 0,'0'0'534'0,"0"0"-517"16,-11 137 13-16,11-73 15 15,0-1-26-15,4-10 3 16,14-11-13-16,1-10-8 16,3-13-1-16,-3-7 0 15,2-12 0-15,4 0 5 0,4-22 2 16,7-22 14-1,4-14-21-15,0-6-6 0,-3-2-13 16,-5 8 1-16,-2 13 12 16,-8 15 6-16,-8 19 2 15,-3 11 9-15,3 0-6 16,4 25 9-16,2 12 1 16,1 11-6-16,-3 3-9 15,-6-2 4-15,-1-7 3 16,3-3-5-16,1-8-2 15,0-6 0-15,3-6-20 16,2-6-51-16,-1-8-113 0,-3-5-321 16</inkml:trace>
          <inkml:trace contextRef="#ctx0" brushRef="#br0" timeOffset="2710.1881">2362 2911 23 0,'0'0'430'16,"0"0"-428"-16,80-106 1 16,-44 81 37-16,-2 13 35 15,-3 11 5-15,-4 1-23 16,0 15-17-16,-7 18-7 16,-5 10-15-16,-9 6-8 15,-6 6 13-15,-2-4 8 16,-18-6 5-16,-2-9-8 0,-2-13-5 15,5-9-12-15,4-7-3 16,1-7-8-16,0 0-10 16,3 0-24-16,6-5-4 15,5-12-21-15,0-5-38 16,12-2-42-16,14-1-212 16</inkml:trace>
          <inkml:trace contextRef="#ctx0" brushRef="#br0" timeOffset="3009.0601">2802 2865 415 0,'0'0'97'0,"0"0"-91"16,0 0 38-16,37 102-9 16,-5-79-29-16,9-4-1 15,6-7 5-15,7-12 21 16,-2 0 12-16,1-15-12 15,-6-20-13-15,-6-8-7 16,-7-8-6-16,-13 0 6 16,-11 7 17-16,-10 8 32 15,0 12-1-15,-11 10-24 16,-9 8-10-16,4 6-25 16,2 0-14-16,3 0-20 15,7 14-12-15,4 10-47 0,0 1-29 16,19-1-55-1,13-10-218-15</inkml:trace>
        </inkml:traceGroup>
        <inkml:traceGroup>
          <inkml:annotationXML>
            <emma:emma xmlns:emma="http://www.w3.org/2003/04/emma" version="1.0">
              <emma:interpretation id="{6C7214AE-A523-4FD5-82FE-18C6E0F43056}" emma:medium="tactile" emma:mode="ink">
                <msink:context xmlns:msink="http://schemas.microsoft.com/ink/2010/main" type="inkWord" rotatedBoundingBox="27684,5498 30976,5599 30954,6321 27662,6220"/>
              </emma:interpretation>
              <emma:one-of disjunction-type="recognition" id="oneOf2">
                <emma:interpretation id="interp2" emma:lang="" emma:confidence="0">
                  <emma:literal>motore</emma:literal>
                </emma:interpretation>
                <emma:interpretation id="interp3" emma:lang="" emma:confidence="0">
                  <emma:literal>motori</emma:literal>
                </emma:interpretation>
                <emma:interpretation id="interp4" emma:lang="" emma:confidence="0">
                  <emma:literal>maiore</emma:literal>
                </emma:interpretation>
                <emma:interpretation id="interp5" emma:lang="" emma:confidence="0">
                  <emma:literal>mattoni</emma:literal>
                </emma:interpretation>
                <emma:interpretation id="interp6" emma:lang="" emma:confidence="0">
                  <emma:literal>matrone</emma:literal>
                </emma:interpretation>
              </emma:one-of>
            </emma:emma>
          </inkml:annotationXML>
          <inkml:trace contextRef="#ctx0" brushRef="#br0" timeOffset="3527.9359">3547 2714 441 0,'0'0'35'15,"0"94"37"-15,0-44 7 16,2-6-51-16,1-8-18 0,3-11 0 16,-4-11 9-16,1-8 10 15,0-6-16-15,-3 0-3 16,0 0 42-16,0-8 1 16,0-14-30-16,0-5-23 15,0-2-5-15,0 0 4 16,0 1-1-16,0-3-4 15,7 2 1-15,12 6-4 16,2 6-3-16,-1 8 3 16,1 9 3-16,1 0-1 15,2 14 1-15,-4 11 1 16,-3 6-1-16,-6 1 4 16,-5-4 2-16,-6-1-2 15,0-4-4-15,-9-8 6 0,-3-5 13 16,5-7 26-16,7-3 1 15,0 0-40-15,0 0-5 16,11-20 4-16,14-5-15 16,6-4-2-16,5 9 18 15,-6 8-1-15,-2 12 0 16,-6 0 1-16,0 28 10 16,-8 13-8-16,-4 8-1 15,-5 1 1-15,2-6-2 16,4-11 0-16,11-10-75 15,10-14-29-15,8-9-52 16,1-5-205-16</inkml:trace>
          <inkml:trace contextRef="#ctx0" brushRef="#br0" timeOffset="3978.6439">4367 3031 277 0,'0'0'153'0,"0"0"-8"15,0 0-92-15,127 39-2 16,-88-39-24-16,-4-5 0 15,-4-19-13-15,-11-6 8 16,-9-6-6-16,-8-1-7 16,-3 1 0-16,-4 2 15 15,-18 7-7-15,-6 3-2 16,-2 11-1-16,-2 10-14 16,-3 3-7-16,-3 15 2 15,-2 22-2-15,9 7 7 16,14 7 0-16,13 0-3 0,4-4-3 15,14-4 1-15,17-11 0 16,15-12-16-16,10-15 10 16,12-5-1-16,5-25-8 15,3-16 11-15,-6-3-17 16,-9 3 11-16,-14 9 15 16,-18 15 12-16,-17 12 9 15,-8 5-2-15,-4 3 3 16,2 23-15-16,2 11 21 15,4 9-1-15,0 3-7 16,6-5-3-16,3-6-11 0,2-13-6 16,-4-10 0-1,-2-14-18-15,-1-1-27 0,-5-35-1 16,-2-17-24 0,-5-18-272-16</inkml:trace>
          <inkml:trace contextRef="#ctx0" brushRef="#br0" timeOffset="4127.7352">4760 2708 606 0,'0'0'45'16,"0"0"20"-16,0 0 67 16,0 0-118-16,102-73-12 15,5 43 8-15,14 0-2 16,-3 5-7-16,-6 6-1 16,-14 7-26-16,-16 11-38 15,-18 1-20-15,-27 6-26 0,-23 18-150 16</inkml:trace>
          <inkml:trace contextRef="#ctx0" brushRef="#br0" timeOffset="4396.2613">5383 3063 568 0,'0'0'7'0,"0"0"8"16,76 103 45-16,-35-89-30 15,-2-14-14-15,-3 0 3 16,-4-36 2-16,-9-11 22 16,-12-11-10-16,-11-1 5 0,0 3 18 15,-29 11-11-15,-8 9-11 16,-7 14 3-16,-4 17-35 16,1 5-2-16,4 13-16 15,1 26-12-15,12 12-16 16,14 7-24-16,11 1-29 15,5-6-53-15,32-13-169 16</inkml:trace>
          <inkml:trace contextRef="#ctx0" brushRef="#br0" timeOffset="4788.7365">5750 2928 355 0,'0'0'36'0,"0"0"55"0,55-107-12 15,-38 90 5-15,-2 7-2 16,-3 8-37-16,2 2-23 16,1 0 1-16,2 20-7 15,-2 13-4-15,2 7-4 16,0 10 0-16,4 0 6 16,7-2-1-16,6-8-13 15,7-15 2-15,4-13 0 16,4-12-2-16,5-13-1 15,5-26-8-15,-5-12-8 16,-7-5 2-16,-14 9 15 16,-16 13 4-16,-12 15 6 15,-5 15 23-15,0 4 28 0,0 0 0 16,0 0-43 0,0 14-18-16,0 17-11 0,10 9 5 15,15 8 5-15,13-4-2 16,13-9-6-16,6-11-63 15,5-10-10-15,0-10-19 16,-7-4-54-16,-16-9-280 16</inkml:trace>
        </inkml:traceGroup>
      </inkml:traceGroup>
    </inkml:traceGroup>
    <inkml:traceGroup>
      <inkml:annotationXML>
        <emma:emma xmlns:emma="http://www.w3.org/2003/04/emma" version="1.0">
          <emma:interpretation id="{F051CF46-09B5-40F9-B8D7-B2F90F9A55FE}" emma:medium="tactile" emma:mode="ink">
            <msink:context xmlns:msink="http://schemas.microsoft.com/ink/2010/main" type="paragraph" rotatedBoundingBox="25197,10251 25480,12573 24656,12673 24372,103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FE4302-7BBE-48B3-ACF6-4756D8BA3021}" emma:medium="tactile" emma:mode="ink">
              <msink:context xmlns:msink="http://schemas.microsoft.com/ink/2010/main" type="line" rotatedBoundingBox="25197,10251 25480,12573 24656,12673 24372,10351"/>
            </emma:interpretation>
          </emma:emma>
        </inkml:annotationXML>
        <inkml:traceGroup>
          <inkml:annotationXML>
            <emma:emma xmlns:emma="http://www.w3.org/2003/04/emma" version="1.0">
              <emma:interpretation id="{079FA0B6-747D-4F03-A6BF-801EF97368FC}" emma:medium="tactile" emma:mode="ink">
                <msink:context xmlns:msink="http://schemas.microsoft.com/ink/2010/main" type="inkWord" rotatedBoundingBox="25197,10251 25480,12573 24656,12673 24372,1035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61115.0631">734 7334 432 0,'0'0'3'16,"0"0"1"-16,0 0 13 16,0 0 7-16,0 0-24 15,0 0-2-15,0-82 2 16,-3 81 10-16,-1 1-6 16,1 0 15-16,3 0-9 0,-1 0 7 15,-1 12-17-15,-2 25 0 16,-3 24 0-16,-3 25 32 15,-3 19 4-15,0 8-21 16,-2 2-7-16,0-11-7 16,1-12 4-16,6-11 2 15,0-12 8-15,4-9 17 16,2-13-18-16,1-12-2 16,1-8 4-16,0-8-14 15,0-6-2-15,0-2-4 16,0-4-74-16,0-2-92 15,0-5-270-15</inkml:trace>
          <inkml:trace contextRef="#ctx0" brushRef="#br0" timeOffset="-161542.0195">618 7384 204 0,'0'0'94'0,"0"0"-85"0,0 0-9 15,0 0-14-15,0 0-2 16,0 0 1-16,0 0 15 16,5-52 12-16,-5 48 48 15,0 2 30-15,0-1-18 16,0 3-30-16,0 0-10 16,0 0-12-16,0 0-14 15,0 0-6-15,2 0-1 16,3 0-12-16,6 3-6 15,7 13 19-15,7 9 3 0,3 7 4 16,6 6-4 0,2 4-2-16,1 5 1 0,2 0-1 15,-5 0-1-15,-2-5 2 16,-3-5-2-16,-7-4 1 16,-3-6 6-16,-8-4-1 15,-5-2-3-15,-6-2 1 16,0-1 1-16,0-1 1 15,-10 1 8-15,-5 3-5 16,-6 2 0-16,1 7 4 16,-5 3-2-16,-1 3-7 15,-1 3-1-15,1 0-2 16,-2 1 0-16,0-1-1 16,1-2 1-16,3-1 3 15,3-2 1-15,4-3 1 0,5-3 0 16,4-4-4-1,2-7-2-15,6-5 0 0,0-5-4 16,0-6 0-16,0-1-1 16,0 0 5-16,0 0-9 15,0 0 3-15,0 0-2 16,-1-10-27-16,-7-13-242 16</inkml:trace>
          <inkml:trace contextRef="#ctx0" brushRef="#br0" timeOffset="-160206.9527">407 8590 462 0,'0'0'17'0,"0"0"-15"16,0 0 19-16,0 0-5 15,0 0-3-15,0 0-13 16,-10-17 0-16,10 17-2 16,0 0 2-16,0 0-1 15,0 0-5-15,10 3 6 16,10 18 22-16,8 8 9 16,11 11-12-16,5 13 9 15,9 7 1-15,1 9-8 16,4 7-12-16,2 0 7 15,-2-1-12-15,2-4 3 16,1-9 10-16,-3-4-5 16,-7-7 20-16,-9-6-22 0,-6-4 14 15,-8-7-10-15,-5-4 4 16,-8-8-3-16,-3-5-10 16,-5-3-3-16,-5-7 6 15,0-2-8-15,-2-2-3 16,0-2 1-16,0 1-12 15,-11 3-5-15,-14 0-21 16,-10 2-67-16,1-2-42 16,-5-1-125-16</inkml:trace>
          <inkml:trace contextRef="#ctx0" brushRef="#br0" timeOffset="-159645.2047">1223 8658 423 0,'0'0'0'16,"0"0"-14"-16,0 0 9 16,0 0-7-16,0 0 3 15,0 0 9-15,11-82 20 16,-11 82 20-16,-7 0 3 15,-2 0-7-15,-7 0-34 16,-4 14 21-16,-6 16-18 16,-12 14 2-16,-7 18 2 15,-6 10 33-15,-6 13 7 16,1 5-7-16,2 0-11 16,4-7-9-16,3-11-13 0,9-5-5 15,2-14 12 1,6-7-5-16,6-14 0 0,8-9 11 15,6-10-5-15,6-8 4 16,3-3-9-16,1-2-7 16,0 0-3-16,0 0-2 15,0 0 0-15,0 0-4 16,0 0-16-16,0 0-22 16,0 0-15-16,0 0-42 15,0-4-153-15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5:45.0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AF06A74-C9C5-4E31-8766-6A89E1CFB24A}" emma:medium="tactile" emma:mode="ink">
          <msink:context xmlns:msink="http://schemas.microsoft.com/ink/2010/main" type="writingRegion" rotatedBoundingBox="28502,3230 30481,3674 30310,4439 28331,3995"/>
        </emma:interpretation>
      </emma:emma>
    </inkml:annotationXML>
    <inkml:traceGroup>
      <inkml:annotationXML>
        <emma:emma xmlns:emma="http://www.w3.org/2003/04/emma" version="1.0">
          <emma:interpretation id="{02F28414-B171-4E35-9CED-34ED76D047F2}" emma:medium="tactile" emma:mode="ink">
            <msink:context xmlns:msink="http://schemas.microsoft.com/ink/2010/main" type="paragraph" rotatedBoundingBox="28502,3230 30481,3674 30310,4439 28331,3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F77B5-D566-4E29-B81A-BEFCF54F8064}" emma:medium="tactile" emma:mode="ink">
              <msink:context xmlns:msink="http://schemas.microsoft.com/ink/2010/main" type="line" rotatedBoundingBox="28502,3230 30481,3674 30310,4439 28331,3995"/>
            </emma:interpretation>
          </emma:emma>
        </inkml:annotationXML>
        <inkml:traceGroup>
          <inkml:annotationXML>
            <emma:emma xmlns:emma="http://www.w3.org/2003/04/emma" version="1.0">
              <emma:interpretation id="{CA482F98-211D-472A-B4D4-05CA06CC8C7A}" emma:medium="tactile" emma:mode="ink">
                <msink:context xmlns:msink="http://schemas.microsoft.com/ink/2010/main" type="inkWord" rotatedBoundingBox="28502,3230 28954,3332 28788,4071 28337,39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0 206 590 0,'0'0'6'16,"0"0"-6"-16,0 0 11 16,21 116 16-16,9-45 1 15,7 7-11-15,1-2-4 16,-3-7-5-16,-4-14-5 15,-9-21 0-15,-7-13-2 16,-7-13-1-16,-8-8 3 16,0-7 17-16,-5-25 58 0,-16-14-78 15,-4-14 5-15,0-4-7 16,5-4 2-16,-1 1-5 16,4-6-22-1,9 1 8-15,8 6 19 0,20 4-3 16,25 14 2-16,6 10-5 15,1 17 4-15,1 10 2 16,-5 11 0-16,0 0 1 16,-6 19 3-16,-15 11 5 15,-16 8-9-15,-11 4 6 16,-23 2 2-16,-21-3 40 16,-9-7 14-16,-2-5-19 15,1-7-13-15,2-5-25 16,2-4 3-16,13-6-6 0,15-3-2 15,14-4-20-15,8 0-38 16,11 0-76-16,29-7-93 16,12-10-122-16</inkml:trace>
        </inkml:traceGroup>
        <inkml:traceGroup>
          <inkml:annotationXML>
            <emma:emma xmlns:emma="http://www.w3.org/2003/04/emma" version="1.0">
              <emma:interpretation id="{FB26CD4A-4999-4822-A694-962BE00E8314}" emma:medium="tactile" emma:mode="ink">
                <msink:context xmlns:msink="http://schemas.microsoft.com/ink/2010/main" type="inkWord" rotatedBoundingBox="28997,3479 30452,3806 30310,4439 28855,4113"/>
              </emma:interpretation>
              <emma:one-of disjunction-type="recognition" id="oneOf1">
                <emma:interpretation id="interp1" emma:lang="" emma:confidence="0">
                  <emma:literal>al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il</emma:literal>
                </emma:interpretation>
                <emma:interpretation id="interp4" emma:lang="" emma:confidence="0">
                  <emma:literal>nel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745.3943">418 795 207 0,'0'0'76'15,"99"0"67"-15,-44-17-30 16,-6-8-72-16,-8-6-10 15,-11-3 8-15,-9-2 7 16,-14-1-3-16,-7-1 12 16,0 3-11-16,-1 4-13 15,-12 5-18-15,-1 5-9 16,3 6 1-16,0 7-5 16,6 6-2-16,0 2-9 15,3 0 1-15,0 10-4 0,2 26 7 16,0 16 7-16,0 11-2 15,10 2 1-15,12-3 1 16,9-10-5-16,0-7 5 16,4-8 0-16,0-13-1 15,1-9 1-15,2-11 1 16,-1-4 5-16,3-12-1 16,0-21-2-16,1-7-1 15,-4-8-4-15,-2 1-1 16,-8 5-2-16,-7 9-2 15,-9 12-1-15,-7 11 8 16,-4 10 0-16,0 0-1 16,0 10-22-16,0 21-12 0,7 6 35 15,8 8 4 1,7-4-4-16,8-8-4 0,6-7 4 16,6-13 2-16,3-13 6 15,6-3 7-15,1-31 2 16,2-18-17-16,-8-13-13 15,-12-3-19-15,-17 0 13 16,-17 10 19-16,0 11 9 16,-7 15 29-16,-19 12-5 15,-7 9-22-15,2 11-11 16,9 0 0-16,13 12 29 16,9 22-28-16,0 11 1 0,31 10-1 15,13-4 0 1,16-9 3-16,7-13 1 15,5-10-5-15,-3-12-43 0,-10-5-59 16,-19-2-78-16,-22 0-284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7:33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32C3484-42D4-4067-AA83-B28C4D2A7AB2}" emma:medium="tactile" emma:mode="ink">
          <msink:context xmlns:msink="http://schemas.microsoft.com/ink/2010/main" type="inkDrawing" rotatedBoundingBox="5311,12313 15486,12149 15490,12359 5315,12523" semanticType="strikethrough" shapeName="Other">
            <msink:sourceLink direction="with" ref="{5F0E228A-5505-472B-BEB6-A10F5543B9D4}"/>
          </msink:context>
        </emma:interpretation>
      </emma:emma>
    </inkml:annotationXML>
    <inkml:trace contextRef="#ctx0" brushRef="#br0">-8 314 31 0,'0'0'5'0,"0"0"-4"0,0 0-2 15,0 0 2-15,0 0 11 16,0 0 45-16,0 0 44 15,-8 0 43-15,8 0-40 16,0 0-48-16,0 0-31 16,0 0-20-16,0 0-4 15,0 0 6-15,0 0 16 16,0 0-8-16,0 0-2 16,0 0-5-16,0 0-6 15,0 0-2-15,0 0-1 16,0 0 0-16,0 0 1 0,6 0 5 15,6-2 4 1,-1 2-6-16,2-2 2 0,0 2-4 16,0 0 3-16,2 0-1 15,-1 0 0-15,2 0 2 16,1-1 9-16,2-1-8 16,-2-1-2-16,3 1 3 15,0-3 8-15,-1 3-7 16,-1-1-6-16,3-2 11 15,-1 2-10-15,1-4 0 16,8 0 1-16,-7-2 0 16,7 2-2-16,-3 2 1 15,6-2-3-15,1 3 10 16,3 0-7-16,-2-1-1 0,-2 4-2 16,4-5 3-16,-4 3-2 15,-2 0 2-15,-1 1-1 16,-2 0-2-16,-2 0 0 15,3-1 3-15,2 1 0 16,0-1-2-16,2-2 1 16,-2 2 3-16,1-2-5 15,-5-1 3-15,2 3-3 16,-4 1 0-16,3 1 0 16,-3-1 0-16,3 0 0 15,-1-1 1-15,0 1 0 16,0-1-1-16,-1 1 3 15,1 2-2-15,-1 0 1 0,0 0-2 16,-3-2 1-16,-1 0 1 16,1 1-2-16,-3 0 1 15,6 1-1-15,-5-2 2 16,3 2 6-16,-3-2-3 16,1 2-4-16,2 0-1 15,-1 0 0-15,1 0 1 16,1 0 1-16,-3 0-2 15,4 0 3-15,-3-2-3 16,-1 1 1-16,3-1 3 16,-1 0 1-16,1 2-2 15,1 0-3-15,0 0 2 0,-2 0-2 16,4 0 1-16,-4 0-1 16,2 0 0-16,1-1 2 15,0-1-1-15,2 0-1 16,4-1 1-16,-1 1-1 15,5 0 0-15,4-1 1 16,1-2 0-16,5 1-1 16,-3 1 2-16,-2-1-1 15,3 2-1-15,-3-4 2 16,1 1-2-16,-3 0 0 16,2 0 0-16,-3 0 0 15,0 1 0-15,-1-1 0 16,-1-2 1-16,-2 4-1 0,-2 0 0 15,0 1 0-15,-2 1 0 16,0-1 1-16,-2 2-1 16,5 0 0-16,-4 0-1 15,1 0 1-15,2 0 0 16,-2 0 1-16,5 0-1 16,-5 0 0-16,6-2 1 15,-1 2-1-15,-1 0 0 16,2 0-1-16,0 0 1 15,-5 0 1-15,1 0-1 16,-2 0 0-16,1 0 0 16,-4 0 0-16,4 0-1 15,-1 0 1-15,2 0 0 16,2 5 0-16,-1-1 0 0,3 0 0 16,0 0 0-16,1 1 0 15,3-2 0-15,-4 1 1 16,1-2-1-16,-5-1-2 15,1 3 2-15,-1-1 1 16,-2 1-1-16,0-1 0 16,-3 0-1-16,-1-1 1 15,-4 0 0-15,3 0 0 16,-1-2 0-16,-1 0 0 16,1 0 0-16,3 0 1 15,-1 0 1-15,3 0 0 16,-2 1-1-16,1-1 0 15,-2 1-1-15,2-1 0 0,-2 0 1 16,0 0-1-16,-1 0 2 16,-2 0-2-16,2 0 3 15,0 0-3-15,1 0 2 16,0 0 0-16,2 0 0 16,2 0 1-16,2 0-1 15,1 0-2-15,-1 0 1 16,1 0 0-16,1 0-1 15,1 0 0-15,1 0 1 16,-2 0-1-16,2 0 0 16,0-2 1-16,-2 0-1 15,2 0 3-15,-4 2-2 0,4 0-1 16,-3 0 0-16,3 0 0 16,2 0-1-16,0 0 1 15,0 0 0-15,2-2 1 16,-1 1 1-16,-6-1-2 15,-1 0 1-15,-2 1 0 16,0-3 6-16,-2 4-7 16,1-2 0-16,-3 2 0 15,2 0 0-15,2 0 0 16,-1 0 0-16,3 0 1 16,-2 0 1-16,-2-1 1 15,2-1-1-15,-1 0 1 16,0 1-2-16,0 1 3 0,1 0 1 15,-4-2-5 1,2 2 2-16,1 0 0 0,1-2-1 16,-1 0-1-16,1 1 1 15,-1-1 0-15,-1-1 0 16,-3 0 1-16,1 0 0 16,-4 2-2-16,4 1-1 15,-1 0 1-15,1 0 0 16,1 0 1-16,1 0-1 15,0 0 0-15,1 0 2 16,-1-2-1-16,-2 2 0 16,3 0-1-16,-3 0 1 0,4 0 0 15,-1 0 0-15,7 0 0 16,3 0 0-16,-2 0 1 16,4 0-2-1,-1 0 0-15,1 0 1 0,-2 0-1 16,0 0 0-16,-4 0-1 15,0 0 1-15,1 0 2 16,0 0 1-16,2 0 4 16,0 0-4-16,1 0 3 15,4-1-6-15,-3 1 3 16,3-2-1-16,4-1-1 16,-3-3 6-16,-1 3 21 15,-3 0-21-15,-9-1-7 16,5 2 1-16,-2-1 0 15,1 3 0-15,0-2-1 0,-3 2 0 16,2 0 0 0,-2 0 1-16,-1 0-2 0,0 0 2 15,-4 0-1-15,2 0 0 16,0 2 0-16,4 0 0 16,-1-2 1-16,1 0-1 15,0 0 3-15,-1 0-2 16,0 1-1-16,-2 1 0 15,2 2 0-15,2-3 0 16,2 3 0-16,1-3 0 16,2 3 0-16,1-2 0 15,1-1 1-15,3 1-1 0,-5-2-1 16,1 0 0-16,-3 0 1 16,2 0 0-16,-5 0 0 15,2 0-3-15,6 0 3 16,2 0 0-16,4 0 3 15,1 0-3-15,-2 0 0 16,0 0 0-16,-4 0 0 16,1 0 0-16,0 0 0 15,0 0 0-15,3 0-3 16,-1 0 2-16,1 2 2 16,-3-2-1-16,1 0 0 15,2 0 0-15,3 0 0 0,-3 0 3 16,0 0-3-16,-2 0 0 15,-4 0 0-15,-2 0 0 16,4 0 0-16,-2 0 1 16,2 0-2-16,0 1 2 15,2-1-2-15,-2 2 1 16,-2-2 0-16,1 0 0 16,-6 0-3-16,-1 0 3 15,0 0 0-15,-5 0-1 16,-2 0 0-16,-3 0 1 15,-3 0 0-15,-3 0 0 16,0 0 0-16,-5 0 0 16,1 0 0-16,-1 1 0 15,-7 2-2-15,0-2 1 16,-4-1-1-16,-3 2-3 0,0-1 1 16,0 3-4-16,4-1-25 15,0 2-15-15,3 4-7 16,6 3-7-16,3 4-37 15,-8 3-175-15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0:54.58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F5DC4F1-AE1E-4A88-ADEE-FEB84E63595C}" emma:medium="tactile" emma:mode="ink">
          <msink:context xmlns:msink="http://schemas.microsoft.com/ink/2010/main" type="inkDrawing" rotatedBoundingBox="3804,14820 3964,5503 4080,5505 3920,14822" semanticType="callout" shapeName="Other">
            <msink:sourceLink direction="with" ref="{6E4DB472-790B-4B20-A907-1755C1581FED}"/>
            <msink:sourceLink direction="with" ref="{6C63B32D-CA22-44BE-A509-08BC4A57D9E7}"/>
          </msink:context>
        </emma:interpretation>
      </emma:emma>
    </inkml:annotationXML>
    <inkml:trace contextRef="#ctx0" brushRef="#br0">171 1 749 0,'0'0'34'0,"0"0"-26"16,0 0-6-16,0 0-1 16,0 0-1-16,0 0-25 15,0 0 0-15,-23-5 6 16,23 5 13-16,0 0 3 15,0 0 3-15,-3 0 7 16,3 0 6-16,0 0-3 16,0 0 0-16,0 12-5 15,0 8-2-15,0 10 1 16,0 13 8-16,3 9 8 16,1 11-12-16,3 7-2 0,1 2-3 15,-1 4 1-15,0 2-1 16,-3 2-2-16,-1 4-1 15,-2 8 3-15,-1 3-1 16,0 7 6-16,0 4 2 16,0 6-4-16,0 5 5 15,0 3-5-15,0-1 2 16,0-3 1-16,0-2-8 16,0-7 6-16,0-3-4 15,0 2-3-15,-1-3 7 16,-2 0 2-16,-1 5-8 15,-3 6 2-15,3 3-1 16,-2 3 5-16,2-3 2 16,1-2 3-16,-2-1-4 0,-2-3-4 15,2-1 1-15,-1 1-4 16,-1-2 3-16,-1 3 0 16,5 2 0-16,-4 3-4 15,4-2 3-15,2-2-3 16,-3-2 0-16,0-2 2 15,0-1-2-15,2 3 1 16,-2 2-2-16,3 5 1 16,1 4 0-16,-4 5 1 15,-2 9-1-15,-1 0 0 16,-3-1 1-16,2 0-1 0,1-4 0 16,2 3 3-1,-1-1 2-15,2 1-2 0,0 0 5 16,0-2 0-16,3 7-4 15,-1-2 1-15,2 2-2 16,0 1-1-16,0-2 0 16,0 2 0-16,0 2-2 15,2 4 4-15,3-4 0 16,-2 2-4-16,0 2 0 16,-1-7 1-16,1 0-1 15,0-6 0-15,-2-9 3 16,1-2-3-16,2-7 3 15,0-7 1-15,-3-8-4 16,3-10 0-16,0-14 0 16,-2-10-6-16,2-13-20 15,3-7-17-15,-1-11-17 16,-2-10-17-16,0-8-30 0,-3-12-99 16,-1-5-234-16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0:56.0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E4DB472-790B-4B20-A907-1755C1581FED}" emma:medium="tactile" emma:mode="ink">
          <msink:context xmlns:msink="http://schemas.microsoft.com/ink/2010/main" type="inkDrawing" rotatedBoundingBox="3482,14835 18318,14475 18325,14744 3489,15103" semanticType="callout" shapeName="Other">
            <msink:destinationLink direction="with" ref="{9F5DC4F1-AE1E-4A88-ADEE-FEB84E63595C}"/>
            <msink:destinationLink direction="with" ref="{2E7201AB-9F65-4286-8666-8E1A2A85225F}"/>
          </msink:context>
        </emma:interpretation>
      </emma:emma>
    </inkml:annotationXML>
    <inkml:trace contextRef="#ctx0" brushRef="#br0">0 266 565 0,'0'0'53'15,"0"0"-36"-15,0 0 19 16,0 0-3-16,0 0-16 16,0 0-17-16,-45 5-4 15,45-5-10-15,0 0-3 16,13 2 13-16,8 1 4 15,7-1 2-15,6 0 0 16,3-1-2-16,9-1 2 16,2 2 3-16,6 0 3 15,5-2 3-15,3 2-4 16,6 1 3-16,8 0 0 16,1 3-4-16,11-4 3 15,6 2-9-15,9-1 0 0,1 1 2 16,-4-3-2-16,0-1 0 15,3 4 0-15,-1-2-1 16,7-2 2-16,-4 1-2 16,1-1 2-16,0 0 0 15,2 4 2-15,1-1 0 16,8 2 5-16,3 0-2 16,3-1 0-16,2 4 2 15,-1-2-4-15,0 2 11 16,3-1-13-16,-1-1 0 15,-2 0 1-15,0-1-2 16,3-2 0-16,1 2 0 0,3-2 0 16,4-1-1-16,4 0 0 15,1-2 0-15,-1 0 0 16,-3 0 0-16,2 0 0 16,0 0 0-16,0 0 0 15,-1 0 1-15,4 0-1 16,7 0 2-16,4 0 1 15,-2-2-3-15,2 0 2 16,-2-1 2-16,-1-4-3 16,1-1 0-16,-1-2 0 15,-1-2-1-15,2 0 1 16,7 0-1-16,3-2 7 16,-1 1-4-16,-1-1-2 15,-6 2 2-15,-3-1-2 16,0 1 3-16,0 0-4 0,-5 2 1 15,1 1 2-15,4 2-3 16,3 1 2-16,-2 1-1 16,1-2-1-16,-8 0 1 15,-2-1 0-15,2 0 0 16,-4-1 3-16,0 1-4 16,1-1 1-16,5 3 0 15,2-3 0-15,-2 2 0 16,1-1-1-16,-5 1 0 15,-2 0 1-15,-1 2-1 16,-5 0 2-16,1-2-1 16,-4 2 0-16,1-2 0 0,7 2-1 15,1-2 1-15,0 0 0 16,2 1-1-16,-6-1 0 16,-1 4-2-16,-2-2 2 15,-1 3 1-15,2-1-1 16,-4 1 0-16,1 0 0 15,5 2 1-15,1-2 3 16,0 2-4-16,-3 0 0 16,-5 0 0-16,-6 0 3 15,-3 0 1-15,-2 0 5 16,-7 0-2-16,-2 0-3 16,-5 0 4-16,-4 4-5 15,-2-1 3-15,-5-1 1 0,-2 0-3 16,-1-1-2-1,-10-1 2-15,-6 0-4 0,-12 0 1 16,-10 0 1-16,-8 0-1 16,-8 0 6-16,-4 0 1 15,-8 0-1-15,-2 0 5 16,-7 0-5-16,-6 0-4 16,-5 0-3-16,-3 0 0 15,2 0 0-15,-2 0-2 16,0 0-33-16,2 0-31 0,7-1-18 15,4-13-27 1,5-10-124-16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1:05.3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4F4FC2-9058-4703-985D-60548304FCD2}" emma:medium="tactile" emma:mode="ink">
          <msink:context xmlns:msink="http://schemas.microsoft.com/ink/2010/main" type="writingRegion" rotatedBoundingBox="25408,6063 29532,6063 29532,9211 25408,9211"/>
        </emma:interpretation>
      </emma:emma>
    </inkml:annotationXML>
    <inkml:traceGroup>
      <inkml:annotationXML>
        <emma:emma xmlns:emma="http://www.w3.org/2003/04/emma" version="1.0">
          <emma:interpretation id="{7FA49188-FF3B-494B-8790-C82BB7CEF7CE}" emma:medium="tactile" emma:mode="ink">
            <msink:context xmlns:msink="http://schemas.microsoft.com/ink/2010/main" type="paragraph" rotatedBoundingBox="25408,6063 28908,6063 28908,7233 25408,7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4C9125-6620-4E83-95BE-AB6EC9C6AA7C}" emma:medium="tactile" emma:mode="ink">
              <msink:context xmlns:msink="http://schemas.microsoft.com/ink/2010/main" type="line" rotatedBoundingBox="25408,6063 28908,6063 28908,7233 25408,7233"/>
            </emma:interpretation>
          </emma:emma>
        </inkml:annotationXML>
        <inkml:traceGroup>
          <inkml:annotationXML>
            <emma:emma xmlns:emma="http://www.w3.org/2003/04/emma" version="1.0">
              <emma:interpretation id="{C5D557B7-5030-44DF-A185-3CC6A2D8E825}" emma:medium="tactile" emma:mode="ink">
                <msink:context xmlns:msink="http://schemas.microsoft.com/ink/2010/main" type="inkWord" rotatedBoundingBox="25408,6063 28908,6063 28908,7233 25408,7233"/>
              </emma:interpretation>
              <emma:one-of disjunction-type="recognition" id="oneOf0">
                <emma:interpretation id="interp0" emma:lang="" emma:confidence="0">
                  <emma:literal>LE</emma:literal>
                </emma:interpretation>
                <emma:interpretation id="interp1" emma:lang="" emma:confidence="0">
                  <emma:literal>(E</emma:literal>
                </emma:interpretation>
                <emma:interpretation id="interp2" emma:lang="" emma:confidence="0">
                  <emma:literal>Le</emma:literal>
                </emma:interpretation>
                <emma:interpretation id="interp3" emma:lang="" emma:confidence="0">
                  <emma:literal>tt</emma:literal>
                </emma:interpretation>
                <emma:interpretation id="interp4" emma:lang="" emma:confidence="0">
                  <emma:literal>le</emma:literal>
                </emma:interpretation>
              </emma:one-of>
            </emma:emma>
          </inkml:annotationXML>
          <inkml:trace contextRef="#ctx0" brushRef="#br0">2322-130 791 0,'0'0'0'0,"0"0"-29"16,0 0 13-16,0 113 12 16,-16-54-22-16,-2 6 11 0,-2 4 15 15,-4 4 3-15,2 5-3 16,3-3 11-16,6-3 13 15,5-6-2-15,7-10-4 16,1-3-3-16,1-7-8 16,20-7-4-16,9-6 1 15,9-8-3-15,-1-6 2 16,4-8-1-16,-1-7-2 16,-2-2 2-16,-6-2 0 15,-3 0-2-15,-5 0-54 16,-4 0-35-16,-3 0-65 15,-3 0-107-15</inkml:trace>
          <inkml:trace contextRef="#ctx0" brushRef="#br0" timeOffset="811.4879">2655 190 603 0,'0'0'157'15,"0"0"-152"-15,131-83 9 0,-30 46 13 16,17 1-5 0,6 2-16-16,0 4-6 0,-10 11-10 15,-29 12-96-15,-31 7-214 16</inkml:trace>
          <inkml:trace contextRef="#ctx0" brushRef="#br0" timeOffset="657.3158">2683 442 648 0,'0'0'84'0,"0"0"-80"0,139-69 0 15,-51 40 17 1,14-1-2-16,3 3-12 0,-7-1-7 15,-17 5-1-15,-26 4-49 16,-28 9-78-16,-27 3-161 16</inkml:trace>
          <inkml:trace contextRef="#ctx0" brushRef="#br0" timeOffset="465.5031">2713 149 667 0,'0'0'0'16,"0"0"-37"-16,0 0 14 15,0 0 11-15,0 0 11 0,51 110 1 16,-47-59 0-16,-4 6 2 15,0 1 4-15,3 0 27 16,1-4 1-16,6-7-16 16,2-3 3-16,6-5-7 15,4-3-2-15,4-4 2 16,6-3 1-16,11-6 7 16,1 0 1-16,7-8 3 15,4-2-10-15,1-4-4 16,-3-2-1-16,-6-4-7 15,-14-1-4-15,-6-2 0 16,-11 0 0-16,-8 0 1 0,-5 0-1 16,-3 0-1-16,0 0-1 15,0-12-1-15,-14-9-43 16,-7-6-9-16,-1-3-32 16,-8-3-95-16,-6 0-141 15</inkml:trace>
          <inkml:trace contextRef="#ctx0" brushRef="#br0" timeOffset="-1093.1471">219 584 394 0,'0'0'8'16,"0"0"22"-16,-12-108-30 0,12 62 7 15,13-3-6-15,1 2 14 16,-3 4-1-16,-4 4 29 15,-3 9 15-15,-4 5-14 16,0 4-3-16,0 8-7 16,0 4-5-16,0 4-10 15,0 5-12-15,0 0-7 16,0 26-32-16,0 23 30 16,8 30 2-16,2 20 17 15,-3 11-5-15,2 8-2 16,-2-5-2-16,1-9-8 15,1-18 4-15,-4-26-4 16,-2-27-7-16,-1-19-26 16,-2-14 13-16,0-10 12 0,-23-36 8 15,-4-22-190-15,-9-15-59 16,0-8 234-16,0-2 15 16,-4 0 15-16,4-1 45 15,5 6 24-15,4 16 13 16,11 21-68-16,8 22-14 15,6 20 32-15,2 9-47 16,0 4-9-16,3 26 7 16,18 13 2-16,8 7 74 15,8 1-37-15,10-8-26 16,15-22-11-16,23-21-1 16,20-18 1-16,12-38 25 15,2-13-25-15,-14-6-18 0,-18 7-14 16,-20 8 32-1,-16 12 9-15,-18 14 17 0,-12 14 13 16,-9 13-11-16,-9 7-18 16,-3 0-8-16,0 10-2 15,0 26 17-15,0 18 12 16,0 17 4-16,3 10-15 16,9 11-9-16,8-1-3 15,-1 3-6-15,-1-10 4 16,1-8-4-16,-2-10-29 15,-2-8-43-15,-4-12-31 16,-6-12-17-16,-5-14-113 0,0-15-92 16</inkml:trace>
          <inkml:trace contextRef="#ctx0" brushRef="#br0" timeOffset="-483.1656">1127 580 475 0,'0'0'271'15,"0"0"-271"-15,0 0 15 16,147-35-15-16,-45 8 18 0,11-3-6 16,1-3-8-16,-10 1-4 15,-19 2-8-15,-26 4-29 16,-27 6-58-16,-29 7-60 15,-11 5-148-15</inkml:trace>
          <inkml:trace contextRef="#ctx0" brushRef="#br0" timeOffset="-336.3692">1457 249 132 0,'0'0'139'16,"0"0"70"-16,-113-89-95 16,98 68-48-16,9 6-11 15,6 4-23-15,0-4-14 16,26 2-18-16,16-6 3 15,14 0-3-15,17 1 0 16,10 3-16-16,4 4-83 0,-6 3-216 16</inkml:trace>
          <inkml:trace contextRef="#ctx0" brushRef="#br0" timeOffset="-695.2281">1336 249 712 0,'0'0'0'0,"0"0"0"0,0 0-8 16,0 0-27 0,0 0-47-16,0 0-14 0,0 35 86 15,0 4 10-15,0 14 91 16,-6 8-59-16,-1 8 5 15,-1 2-13-15,5 1 1 16,3-3-8-16,0-3-3 16,6-5 3-16,21-8-1 15,13-11-12-15,14-13 7 16,12-10 3-16,6-11-1 16,1-8 9-16,-7 0-11 15,-9-3-1-15,-12-11-6 16,-16 4-2-16,-10 3-2 15,-13 3-45-15,-6 1 7 16,0-3 32-16,-21-6-61 0,-1-6-13 16,-3-2 20-16,-5-6-70 15,-2-7-239-15</inkml:trace>
        </inkml:traceGroup>
      </inkml:traceGroup>
    </inkml:traceGroup>
    <inkml:traceGroup>
      <inkml:annotationXML>
        <emma:emma xmlns:emma="http://www.w3.org/2003/04/emma" version="1.0">
          <emma:interpretation id="{08C8C677-7AE1-4CF3-BE9C-FCDED2FB4F37}" emma:medium="tactile" emma:mode="ink">
            <msink:context xmlns:msink="http://schemas.microsoft.com/ink/2010/main" type="paragraph" rotatedBoundingBox="26140,8190 29527,8045 29571,9072 26184,92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08CE2C-456E-4894-8F78-BA7954526E3B}" emma:medium="tactile" emma:mode="ink">
              <msink:context xmlns:msink="http://schemas.microsoft.com/ink/2010/main" type="line" rotatedBoundingBox="26140,8190 29527,8045 29571,9072 26184,9217"/>
            </emma:interpretation>
          </emma:emma>
        </inkml:annotationXML>
        <inkml:traceGroup>
          <inkml:annotationXML>
            <emma:emma xmlns:emma="http://www.w3.org/2003/04/emma" version="1.0">
              <emma:interpretation id="{209962AE-637C-4E17-80B6-C0672E6A03BA}" emma:medium="tactile" emma:mode="ink">
                <msink:context xmlns:msink="http://schemas.microsoft.com/ink/2010/main" type="inkWord" rotatedBoundingBox="26140,8190 29527,8045 29571,9072 26184,9217"/>
              </emma:interpretation>
              <emma:one-of disjunction-type="recognition" id="oneOf1">
                <emma:interpretation id="interp5" emma:lang="" emma:confidence="0">
                  <emma:literal>NE</emma:literal>
                </emma:interpretation>
                <emma:interpretation id="interp6" emma:lang="" emma:confidence="0">
                  <emma:literal>NEL</emma:literal>
                </emma:interpretation>
                <emma:interpretation id="interp7" emma:lang="" emma:confidence="0">
                  <emma:literal>NEI</emma:literal>
                </emma:interpretation>
                <emma:interpretation id="interp8" emma:lang="" emma:confidence="0">
                  <emma:literal>ME</emma:literal>
                </emma:interpretation>
                <emma:interpretation id="interp9" emma:lang="" emma:confidence="0">
                  <emma:literal>NEO</emma:literal>
                </emma:interpretation>
              </emma:one-of>
            </emma:emma>
          </inkml:annotationXML>
          <inkml:trace contextRef="#ctx0" brushRef="#br0" timeOffset="2665.5549">2654 2420 427 0,'0'0'35'16,"0"0"-27"-16,0 139 43 0,0-76-21 15,0 1 2-15,0-5-12 16,0-5-13-16,0-8 7 16,0-9 1-16,-7-8 10 15,1-12-2-15,5-9-14 16,-2-8-3-16,2 0 46 15,-2-27 3-15,-4-15-55 16,0-14-23-16,6-9 20 16,-2-2-7-16,-1-4-16 15,4 3 26-15,0 11-5 16,0 14 5-16,0 15 0 16,0 14 5-16,0 11-2 15,0 3-3-15,0 8-33 0,0 21-11 16,8 8 44-1,10 4 4-15,4-4 3 0,2-8 2 16,-1-11-2-16,2-11-3 16,-3-7-2-16,4-17 42 15,2-25 14-15,1-19-26 16,-3-17-24-16,-7-8 7 16,-8-6 1-16,-8 7 4 15,-3 13-10-15,0 16-10 16,0 22 0-16,-5 15 0 15,-2 15-6-15,3 4-29 0,2 13-80 16,2 20-63-16,0 13 75 16,0 5-174-1</inkml:trace>
          <inkml:trace contextRef="#ctx0" brushRef="#br0" timeOffset="3068.3857">3346 2206 487 0,'0'0'65'15,"0"0"-31"-15,0 0 14 16,0 0-48-16,0 0-41 16,0 0 41-16,-25 44 6 0,4 0 3 15,-3 4 5-15,3 3 1 16,0 3 8-16,9-2 17 15,4 1-11-15,8-2-6 16,0-2 4-16,19-2-13 16,13-8 2-16,7-5-5 15,8-10-3-15,7-7 8 16,11-10-3-16,4-6 14 16,3-1-2-16,-2 0-9 15,-7-10-10-15,-12-4-1 16,-13 3-5-16,-14 1-11 15,-11 1-12-15,-5-1-5 0,-8-1 18 16,0-2 8 0,0-4-15-16,-1-3-23 0,-16-2-32 15,-1-2-29 1,-5 0-102-16,-5 1-96 0</inkml:trace>
          <inkml:trace contextRef="#ctx0" brushRef="#br0" timeOffset="3301.8164">3302 2412 671 0,'0'0'93'15,"0"0"-93"-15,0 0 0 0,157-24 20 16,-66 8-1-16,6-2-9 15,-5 0-10-15,-15-1-3 16,-19 2-42-16,-21 2-24 16,-16 1-12-16,-21-1-73 15,-8 1-102-15</inkml:trace>
          <inkml:trace contextRef="#ctx0" brushRef="#br0" timeOffset="3498.6146">3320 2093 804 0,'0'0'82'0,"116"-22"-69"16,-14 3 10-16,15-2 13 16,3-2-30-16,-7 4-6 15,-15 5-36-15,-20 5-68 16,-27 6-157-16,-36 3-302 15</inkml:trace>
          <inkml:trace contextRef="#ctx0" brushRef="#br0" timeOffset="1537.6172">842 2096 697 0,'0'0'0'0,"0"0"-25"15,-8 139 23-15,9-62 2 16,18 7 4-16,5 1 0 16,-5 0 7-16,-1-1 2 15,-7-2 0-15,-4-6 6 16,-7-7-6-16,0-10-4 15,0-15 3-15,0-18 5 16,0-14-15-16,0-12 3 16,-3-9 11-16,-16-32 23 15,-10-19-39-15,-6-20-51 16,-1-10 34-16,8-6-6 16,7-4 20-16,17-2-26 0,4 0 20 15,41 1-12 1,25 8 11-16,17 17-12 0,4 20 17 15,-6 25 5-15,-8 30-1 16,-12 6-5-16,-14 41-5 16,-19 19 11-16,-19 12 9 15,-9 6 33-15,-22-1 7 16,-29-5 5-16,-14-11-14 16,-8-8-5-16,-4-11-2 15,4-10-7-15,5-11-20 16,13-13-2-16,19-13 2 15,16 0-6-15,17-13-17 16,3-17-87-16,27-5-33 16,24-2-41-16,12 1-225 0</inkml:trace>
          <inkml:trace contextRef="#ctx0" brushRef="#br0" timeOffset="2161.6951">1464 2732 636 0,'0'0'111'16,"0"0"-98"-16,0 0-8 0,0 0-5 15,161-83 7-15,-56 51-3 16,1 1-4-16,-2 2-104 16,-11 0-268-16</inkml:trace>
          <inkml:trace contextRef="#ctx0" brushRef="#br0" timeOffset="2027.3962">1697 2622 582 0,'0'0'35'16,"-33"103"-18"-16,23-44 37 0,4-5-41 16,1-12-13-1,1-11 3-15,2-12 0 0,0-13-2 16,2-6 2-16,0 0 44 15,0-13 21-15,0-21-47 16,0-17-20-16,0-8-2 16,8-7 1-16,10-2-2 15,5-3 2-15,0 1 7 16,1 1-7-16,1 0-5 16,1 3-8-16,0 3 9 15,2 5 2-15,-3 11 1 16,-4 13-2-16,-6 14 3 15,-4 13 7-15,0 7-7 16,7 0-5-16,2 8-7 0,8 21 6 16,2 15 3-1,2 15 3-15,-2 8 8 0,-2 5 6 16,-2 1-5-16,-2-4 5 16,-4-2-10-16,-3-4-2 15,1-8-2-15,-7-6 3 16,-3-10 0-16,0-12-3 15,-6-8-7-15,-2-10-32 16,-15-9-56-16,-32 0-51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12.5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828FAF0-6E8F-46A5-8126-60D0451CC9F4}" emma:medium="tactile" emma:mode="ink">
          <msink:context xmlns:msink="http://schemas.microsoft.com/ink/2010/main" type="inkDrawing" rotatedBoundingBox="7623,8959 10122,8712 10136,8848 7637,9095" shapeName="Other">
            <msink:destinationLink direction="with" ref="{12BBB135-3626-42F9-9FB6-450CBFED6DB3}"/>
          </msink:context>
        </emma:interpretation>
      </emma:emma>
    </inkml:annotationXML>
    <inkml:trace contextRef="#ctx0" brushRef="#br0">2500 62 658 0,'0'0'67'0,"0"0"-34"15,0 0 1-15,0 0-5 16,0 0-17-16,0 0-5 15,-26-22 15-15,20 22-19 16,2-2-3-16,-2 1-5 16,-5-4-33-16,-4-2-35 15,-4-1-21-15,-3-1-93 16,-3 2-5-16,-1 6 95 16,0 1 94-16,-2 0 3 0,-1 0 41 15,7 0 132-15,-1 1-52 16,6 3-22-16,0-3-17 15,2 1-22-15,0-2-25 16,-4 2-35-16,-7 0-24 16,-8 3-38-16,-10 3-128 15,-5 4-209-15,-5-2 360 16,7-3 39-16,4-2 190 16,3-2-59-16,-5 3-51 15,1-4 18-15,-3 2-39 16,-4-2-4-16,-4-2-17 15,-9 0-14-15,-12 0-24 16,-12 0-15-16,-10 0-67 0,-1 0-102 16,-3 0-36-1,4 5 84-15,6 8 136 0,-1 5 151 16,5 2-21 0,4 5-17-16,1 2-10 0,3-1-36 15,6-1-46-15,4-3-11 16,3-5-10-16,4-5-57 15,-3-6-133-15,1 0-164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13.2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BBB135-3626-42F9-9FB6-450CBFED6DB3}" emma:medium="tactile" emma:mode="ink">
          <msink:context xmlns:msink="http://schemas.microsoft.com/ink/2010/main" type="inkDrawing" rotatedBoundingBox="4151,8590 7369,8963 7346,9159 4128,8786" semanticType="callout" shapeName="Other">
            <msink:sourceLink direction="with" ref="{4828FAF0-6E8F-46A5-8126-60D0451CC9F4}"/>
            <msink:sourceLink direction="with" ref="{3C19D2C0-B230-4449-A97F-41E46B5DD67C}"/>
          </msink:context>
        </emma:interpretation>
      </emma:emma>
    </inkml:annotationXML>
    <inkml:trace contextRef="#ctx0" brushRef="#br0">3210 441 137 0,'0'0'258'0,"-119"14"-119"16,78-9-56-16,6-5-68 0,8 0-11 16,-1 0-4-1,2-10-32-15,-2-7-46 0,-6-3-20 16,-3-2-60-16,-5 1 150 15,-3 2 8-15,-5 3 70 16,1 0 39-16,-4 1-81 16,-2 2-19-16,1 0 0 15,-1-1-3-15,-3-2-6 16,-2 3-38-16,-7 1 17 16,2-2-29-16,-5-1 50 15,-3 2 1-15,-4-4 1 16,-4 4 0-16,-4-3 13 15,7 2-9-15,-2 4-1 16,7-1-5-16,-6 2 1 16,6 2-1-16,-3 0 102 15,6 2-95-15,5 2-7 16,-1-1-6-16,0 1-20 0,5-2 26 16,2 2 0-16,2 1 0 15,-1 2-2-15,-2 0 0 16,-4 2-41-16,-2 9-27 15,8 0 14-15,-1-5 56 16,8 0 70-16,10-5-12 16,2-1-58-16,4 0 0 15,12 0 5-15,1 0-2 16,5 0-1-16,2 0 13 16,0-1 13-16,0-1-17 15,5 0-7-15,2 0 19 16,2 2 23-16,1-1-16 0,1 1-14 15,4-2-12-15,0 0-1 16,0 1 0-16,0 1 1 16,0 0 2-16,0 0 6 15,-4 0 15-15,-3-2 1 16,-7 0-20-16,3 0 15 16,0 1-17-16,0-3 1 15,-3 1 6-15,4-2-2 16,1 0-11-16,-4 0-3 15,0 0-17-15,0 0 17 16,-2 1 3-16,5-1 2 0,1 2 17 16,2-1 1-1,3 3-5-15,0-1-1 0,2 2-2 16,-2-1-6-16,4 1-4 16,-4 0-2-16,1 0-4 15,0-3-15-15,-2 2-24 16,-5-2-31-16,-2-7-122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1:24.8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F23817-24AB-449D-BAF5-9119AE2F2D29}" emma:medium="tactile" emma:mode="ink">
          <msink:context xmlns:msink="http://schemas.microsoft.com/ink/2010/main" type="writingRegion" rotatedBoundingBox="18394,14072 24186,14771 23970,16563 18178,15864"/>
        </emma:interpretation>
      </emma:emma>
    </inkml:annotationXML>
    <inkml:traceGroup>
      <inkml:annotationXML>
        <emma:emma xmlns:emma="http://www.w3.org/2003/04/emma" version="1.0">
          <emma:interpretation id="{215C05F1-CC60-4990-A532-4BC4AD832F85}" emma:medium="tactile" emma:mode="ink">
            <msink:context xmlns:msink="http://schemas.microsoft.com/ink/2010/main" type="paragraph" rotatedBoundingBox="18394,14072 24186,14771 23970,16563 18178,15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9F13C-79FE-41AE-A48F-C35E0898A1A4}" emma:medium="tactile" emma:mode="ink">
              <msink:context xmlns:msink="http://schemas.microsoft.com/ink/2010/main" type="line" rotatedBoundingBox="18394,14072 24186,14771 23970,16563 18178,15864"/>
            </emma:interpretation>
          </emma:emma>
        </inkml:annotationXML>
        <inkml:traceGroup>
          <inkml:annotationXML>
            <emma:emma xmlns:emma="http://www.w3.org/2003/04/emma" version="1.0">
              <emma:interpretation id="{F8784655-E348-42A3-A75D-2E65B883AFC8}" emma:medium="tactile" emma:mode="ink">
                <msink:context xmlns:msink="http://schemas.microsoft.com/ink/2010/main" type="inkWord" rotatedBoundingBox="18394,14072 21573,14456 21357,16247 18178,15864"/>
              </emma:interpretation>
            </emma:emma>
          </inkml:annotationXML>
          <inkml:trace contextRef="#ctx0" brushRef="#br0">623 1104 91 0,'0'0'47'0,"0"0"-47"15,0 0-74-15,0 0 74 16,0 0 34-16,0 0 25 0,0 0-31 15,0 0-28-15,0 5 0 16,0-3 0-16,2 0-1 16,-2-2 1-16,0 1-2 15,0 1 2-15,1 2 2 16,2-4-1-16,-3 1-1 16,1-1 3-16,-1 0-2 15,2 0 2-15,-2 2-2 16,0-2 0-16,0 0 2 15,0 0 3-15,2 0-3 16,0 5-2-16,4 5 2 16,-1 9 17-16,3 11 48 0,-1 12-3 15,-3 11 4-15,-2 8-5 16,0 7-14-16,-2 2-4 16,0-3-11-16,0-1-4 15,0-8-14-15,0-7-6 16,0-11-2-16,0-11-5 15,0-13-4-15,0-9 1 16,0-7-1-16,0 0 6 16,0-3 6-16,0-19-12 15,-2-12-2-15,-9-6-22 16,-2-11 14-16,-1-7-5 16,2-4-30-16,-3-5 12 15,-3 1 4-15,1 2 18 16,2 3 0-16,3 7 7 15,2 8 4-15,4 14 0 0,2 14 7 16,4 9 40-16,0 9-36 16,0 0 1-16,0 6-8 15,9 17 4-15,9 4 17 16,2 2-10-16,5-1-12 16,3-4 0-16,6-5 0 15,6-11-2-15,4-8 4 16,6 0-5-16,2-27 0 15,1-18-11-15,-1-13-19 16,-2-10-56-16,-10-1-20 16,-13 6 70-16,-12 9 36 15,-7 15 4-15,-8 17 24 0,0 14 98 16,-2 8 2-16,-12 0-76 16,-1 26-38-16,-1 20-13 15,0 17 1-15,4 14 23 16,1 5 0-16,3-1-15 15,1-4 0-15,1-10-5 16,4-7-5-16,0-7 1 16,2-5-1-16,0-6 0 15,0-7-3-15,0-7-25 16,11-6-37-16,4-7-55 16,6-9-161-16</inkml:trace>
          <inkml:trace contextRef="#ctx0" brushRef="#br0" timeOffset="681.2707">1186 1411 576 0,'0'0'23'15,"0"0"-21"-15,0 0-2 0,0 0-4 16,0 0 4-16,0 0 77 16,131-34-12-16,-61 15-44 15,-2-1-12-15,-6 0-7 16,-10 1-2-16,-10 5-25 15,-20 8-75-15,-22 4-207 16</inkml:trace>
          <inkml:trace contextRef="#ctx0" brushRef="#br0" timeOffset="447.718">1274 1081 252 0,'0'0'34'0,"0"0"-34"16,0 0 0-16,0 0 15 0,0 0 52 15,0 0 31-15,6 100-45 16,-6-60-17-16,0 4-4 16,-6 5 12-16,1 0-11 15,1 0-12-15,2-1-5 16,2-4-2-16,0-3-5 15,0-8-7-15,0-4 9 16,14-5-4-16,9-7 9 16,11-5-8-16,14-9 18 15,14-3 17-15,8 0-27 16,8-10 0-16,-4-10-8 16,-9-1-4-16,-13 3-1 15,-8 4 1-15,-16 6-4 16,-10 2-7-16,-11 6-20 0,-7 0-30 15,0 0 5-15,-17 11 1 16,-19 9-64-16,-11 0-200 16</inkml:trace>
          <inkml:trace contextRef="#ctx0" brushRef="#br0" timeOffset="855.1318">1272 1220 854 0,'0'0'1'15,"0"0"-1"-15,102-74-4 16,-46 48 3-16,-3 5-21 16,-6 9-38-16,-4 6-29 15,-4 2-55-15,-8 2-184 16</inkml:trace>
          <inkml:trace contextRef="#ctx0" brushRef="#br0" timeOffset="1310.4741">2033 898 4 0,'0'0'288'0,"0"0"-61"15,0 0-138-15,0 0-74 16,0 0-14-16,0 0 0 16,0 20 4-16,0 14 4 15,-6 10 23-15,-4 10 0 16,1 7-11-16,-2 4-7 16,0 0 1-16,3 0-3 15,1-3 0-15,2-6-9 0,5-5 1 16,0-5-3-16,0-10 2 15,2-4 4-15,12-7-4 16,6-5 16-16,8-6-6 16,9-6 2-16,11-6 14 15,5-2-12-15,2 0-5 16,0 0-3-16,-5-5-3 16,-9-4-2-16,-8 5-4 15,-9 0-3-15,-8 4-8 16,-5 0-41-16,-7 0-32 15,-4 0-29-15,0 7-46 16,0-1-154-16</inkml:trace>
          <inkml:trace contextRef="#ctx0" brushRef="#br0" timeOffset="2099.1785">2441 1404 220 0,'0'0'305'16,"0"0"-298"-16,0 0-3 15,142-27 16-15,-68 13 14 16,1 1 0-16,-3 1 14 15,-10 0-5-15,-11 0-21 16,-10 4-19-16,-12 3-3 16,-13 1-6-16,-13 4-63 15,-3 0-42-15,-27 0-39 0</inkml:trace>
          <inkml:trace contextRef="#ctx0" brushRef="#br0" timeOffset="2300.8627">2477 1144 928 0,'0'0'22'0,"0"0"-21"16,139-43-1-16,-59 23 0 16,-3 2 1-16,-9 5-1 15,-15 1-1-15,-11 7-2 16,-13 3-32-16,-7 2-38 0,-10 4-53 15,-10 18-299-15</inkml:trace>
          <inkml:trace contextRef="#ctx0" brushRef="#br0" timeOffset="1851.945">2499 1196 383 0,'0'0'268'16,"0"0"-268"-16,0 0-7 0,0 0-7 15,0 0 8-15,0 0 6 16,0-9 6-16,0 9 12 16,0 7-18-16,0 15 0 15,0 9 7-15,0 6 1 16,0 3-5-16,0-1 4 16,0 0 1-16,0 2 1 15,0-2 0-15,4 0 3 16,1-2 6-16,2-1-7 15,3-8-7-15,1-4 2 16,3-5 2-16,2-7-2 16,8-2 8-16,3-4 13 0,8-2-7 15,6-4-1 1,0 0-4-16,1 0-3 0,-1 0-5 16,-3 0-5-16,-3-2 0 15,-3-1-2-15,-3 1 0 16,-7 0 0-16,-4 1 0 15,-3-2 0-15,-5 0-12 16,-6 2-12-16,-1 1-26 16,-3 0-6-16,0-3-21 15,-13-4-71-15,-10-7-319 16</inkml:trace>
          <inkml:trace contextRef="#ctx0" brushRef="#br0" timeOffset="-28007.4864">81 55 137 0,'0'0'270'16,"0"0"-268"-16,0 0-2 16,0 0 67-16,0 0-17 15,0 0-30-15,-82-40-11 16,82 39-3-16,0-1-6 15,0 1-6-15,12-3 3 16,15 1 3-16,11 1 21 16,10 0 10-16,10 2 0 15,8 0-7-15,5 0-10 16,2 8 1-16,0 4-6 16,-1 4-4-16,-9-1 0 15,-4 4 0-15,-14-1-2 0,-11 2-3 16,-12 3 2-16,-11 0-2 15,-11 6 2-15,0 5 15 16,-5 5-4-16,-19 5-5 16,-6 4-2-16,-9-3 6 15,-8 1-12-15,-1 1 9 16,-3-1 0-16,-1 3-8 16,2 0 5-16,3-3 0 15,8-5 5-15,8-8-10 16,6-7 2-16,11-11-2 15,7-6-1-15,5-8 0 16,2-1-5-16,0 0-9 0,0 0-21 16,0 0-7-1,0 0-15-15,0 0-26 0,0-10-58 16,0-9-92-16,0-4 21 16</inkml:trace>
          <inkml:trace contextRef="#ctx0" brushRef="#br0" timeOffset="-27659.6487">102-71 582 0,'0'0'45'0,"0"0"-45"16,0 0-14-16,0 0 14 15,0 0 0-15,18 102 4 16,-14-31 14-16,0 10 3 16,-4 12 8-16,0 2 16 15,0 0-6-15,-13-6-2 16,2-7-15-16,1-13-4 15,5-13-12-15,0-15-6 0,4-12-1 16,1-14-33 0,0-15-52-16,4-2-118 0,13-40-285 15</inkml:trace>
        </inkml:traceGroup>
        <inkml:traceGroup>
          <inkml:annotationXML>
            <emma:emma xmlns:emma="http://www.w3.org/2003/04/emma" version="1.0">
              <emma:interpretation id="{8AF99680-8C96-4ABD-9A46-7B060A0CB212}" emma:medium="tactile" emma:mode="ink">
                <msink:context xmlns:msink="http://schemas.microsoft.com/ink/2010/main" type="inkWord" rotatedBoundingBox="22111,14538 24184,14788 23989,16409 21916,16159"/>
              </emma:interpretation>
              <emma:one-of disjunction-type="recognition" id="oneOf0">
                <emma:interpretation id="interp0" emma:lang="" emma:confidence="0">
                  <emma:literal>28)</emma:literal>
                </emma:interpretation>
                <emma:interpretation id="interp1" emma:lang="" emma:confidence="0">
                  <emma:literal>48)</emma:literal>
                </emma:interpretation>
                <emma:interpretation id="interp2" emma:lang="" emma:confidence="0">
                  <emma:literal>lg)</emma:literal>
                </emma:interpretation>
                <emma:interpretation id="interp3" emma:lang="" emma:confidence="0">
                  <emma:literal>38)</emma:literal>
                </emma:interpretation>
                <emma:interpretation id="interp4" emma:lang="" emma:confidence="0">
                  <emma:literal>58)</emma:literal>
                </emma:interpretation>
              </emma:one-of>
            </emma:emma>
          </inkml:annotationXML>
          <inkml:trace contextRef="#ctx0" brushRef="#br0" timeOffset="3267.3845">3974 816 273 0,'0'0'82'16,"0"0"-66"-16,0 0 13 15,0 0-21-15,0 0 44 16,0 0 39-16,0 0 2 16,-94-20-31-16,79 20-20 15,2 0-13-15,-3 2-25 16,-4 16-4-16,-7 17-2 0,-6 15 1 15,-3 16-1-15,2 14 2 16,6 11 4-16,4 4-1 16,4 3 1-16,8-2 3 15,4-6-1-15,8-9 4 16,0-9 2-16,4-8 1 16,15-10-1-16,5-4-5 15,6-10 4-15,2-9-4 16,2-10 3-16,2-7 4 15,0-7-2-15,-3-4-3 16,-3-3 4-16,-4 0-6 16,-5 0-2-16,-7 0-2 15,-7 0-3-15,-5 0-2 16,-2 0-5-16,0 0 6 0,0 16-27 16,0 6-25-16,0 10-30 15,-9-3-129-15</inkml:trace>
          <inkml:trace contextRef="#ctx0" brushRef="#br0" timeOffset="10583.1456">4294 725 242 0,'0'0'91'0,"0"0"-3"16,0 0-29-16,0 0-21 15,0 0 18-15,0 0-10 16,0 0-27-16,-25-58-1 16,24 57-12-16,-2 1-4 15,3 0-2-15,-1 0 0 16,1 0 25-16,0 3-19 15,0 17-6-15,0 12-9 16,0 12 9-16,0 11 21 0,4 8 3 16,-1 9-6-16,-3 10-7 15,0 1 5-15,0-2 3 16,0-5-4-16,0-5-4 16,-9-8-6-16,0-11-3 15,1-4-1-15,0-13-1 16,0-6 1-16,5-7-2 15,-1-10-15-15,3-5-49 16,1-6-36-16,0-1-8 16,0 0-24-16,7-13-120 15</inkml:trace>
          <inkml:trace contextRef="#ctx0" brushRef="#br0" timeOffset="11092.7549">4531 1035 80 0,'0'0'149'0,"0"0"-149"15,0 0-4-15,72-88 4 16,-65 83 10-16,-7 5 44 15,0 0 40-15,0 0-17 0,0 10 11 16,-11 12-46-16,-8 7-25 16,-6 8-1-16,-4 5 3 15,-4-1 14-15,1-2-4 16,0 0-4-16,3-5-4 16,0-4-11-16,0-1-5 15,7-9-2-15,3-6-2 16,9-6 5-16,5-6 0 15,3-2-6-15,2 0-5 16,0 0 2-16,0 0-6 16,0 0 8-16,0 0 1 15,0 0 1-15,0 0 11 16,0 0-12-16,0 0-5 16,10 5-9-16,7 8 12 0,7 6 2 15,4 1 8 1,6 1 6-16,2-3 1 0,2-1-14 15,-3-3 2-15,0-2-2 16,-6-4-1-16,-4 1-10 16,-6-2-51-16,-6 1-104 15,-8-2-239-15</inkml:trace>
          <inkml:trace contextRef="#ctx0" brushRef="#br0" timeOffset="11859.8954">4826 1423 452 0,'0'0'60'16,"0"0"-56"-16,0 0-4 15,0 0 5-15,0 0 6 16,0 0 13-16,102 16-8 0,-84-16-9 16,0 0 3-16,-4-5 4 15,-2-2 6-15,-5 1-8 16,-3-1-4-16,-4-1 2 15,0-1 1-15,-1-1-5 16,-18-2 1-16,-8 4 2 16,-4 3-5-16,-5 1-4 15,-2 4 3-15,2 0-3 16,0 0 6-16,4 10-6 16,7-1-3-16,11 1 3 15,5-3-2-15,9 3 0 16,0 0-11-16,0 3 7 0,7 5 3 15,13-1 3 1,5 4 1-16,5 3-1 0,2 5 1 16,4 5 4-16,0 3 3 15,-3 2 4-15,-3 2-3 16,-5-1-9-16,-8 1 2 16,-5-5 0-16,-5-1 0 15,-3 2 3-15,-4-1-4 16,0-1 3-16,0-5-2 15,-15-10 3-15,-4-8 2 16,1-9-3-16,-2-3 2 16,-3 0-5-16,1-14-1 15,0-6-10-15,3-2 4 16,3-5 5-16,7 1 1 16,6-1 0-16,3 1-3 0,0 2 0 15,0 0 2-15,16 0 1 16,9-1 2-16,7-1-1 15,5 4 0-15,3 5-1 16,-3 6 0-16,-5 4-1 16,-5 5-9-16,-10 2-36 15,-4 0-34-15,-9 2-97 16,-4 8-54-16</inkml:trace>
          <inkml:trace contextRef="#ctx0" brushRef="#br0" timeOffset="12413.9275">5306 725 56 0,'0'0'278'0,"0"0"-278"0,66-95-141 16,-21 71 76-16,-1 15 47 15,-6 9 18-15,-2 8 6 16,-3 28 53-16,-4 11 40 16,0 12-3-16,-3 17 9 15,-4 14-42-15,-1 13-29 16,-10 4-2-16,-7-1-11 16,-4-4-7-16,-5-6 6 15,-26-9-10-15,-7-11 7 16,-8-6 12-16,5-13-5 15,5-6 1-15,11-12-14 16,10-12-7-16,7-10-4 0,5-10 0 16,3-7-6-16,0 0-3 15,0 0 6-15,0 0 3 16,0 0 0-16,0 0 1 16,0 3-1-16,0 7 0 15,0 10-4-15,0 8-22 16,0 12-41-16,-4 6-107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40.4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D58E9CC-22C8-4513-A2C3-27457F80562C}" emma:medium="tactile" emma:mode="ink">
          <msink:context xmlns:msink="http://schemas.microsoft.com/ink/2010/main" type="writingRegion" rotatedBoundingBox="23005,11802 30459,10806 30920,14258 23466,15253">
            <msink:destinationLink direction="with" ref="{176D3608-9993-4F9A-928C-546ED7882032}"/>
          </msink:context>
        </emma:interpretation>
      </emma:emma>
    </inkml:annotationXML>
    <inkml:traceGroup>
      <inkml:annotationXML>
        <emma:emma xmlns:emma="http://www.w3.org/2003/04/emma" version="1.0">
          <emma:interpretation id="{983D7DE6-DCDE-4473-ADC8-53ED2411C7E5}" emma:medium="tactile" emma:mode="ink">
            <msink:context xmlns:msink="http://schemas.microsoft.com/ink/2010/main" type="paragraph" rotatedBoundingBox="23005,11802 28641,11049 28873,12782 23236,13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A4DCF-48F9-4C32-81C4-B537BA5DDACA}" emma:medium="tactile" emma:mode="ink">
              <msink:context xmlns:msink="http://schemas.microsoft.com/ink/2010/main" type="line" rotatedBoundingBox="23005,11802 28641,11049 28873,12782 23236,13534"/>
            </emma:interpretation>
          </emma:emma>
        </inkml:annotationXML>
        <inkml:traceGroup>
          <inkml:annotationXML>
            <emma:emma xmlns:emma="http://www.w3.org/2003/04/emma" version="1.0">
              <emma:interpretation id="{44A33AE3-8FC8-43F3-869D-8096B9D5B7DF}" emma:medium="tactile" emma:mode="ink">
                <msink:context xmlns:msink="http://schemas.microsoft.com/ink/2010/main" type="inkWord" rotatedBoundingBox="23020,11913 23907,11794 24061,12950 23174,13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-2188 5898 429 0,'0'0'70'16,"0"0"-70"-16,0 0-3 0,6 105 3 15,-5-57 10-15,-1 9 40 16,0 8-9-16,0 2-11 15,-1 1 8-15,-13-4-19 16,2-6 11-16,-3-11-15 16,-1-8-8-16,3-13-4 15,3-14 4-15,5-8 4 16,3-4 9-16,1 0-20 16,1-20-4-16,0-12-45 15,5-12-4-15,24-7 24 0,14-5 5 16,12 1 9-16,14 0 8 15,11 8 6-15,8 11-8 16,3 15-17-16,-2 17 10 16,-11 4 4-16,-8 18 12 15,-9 20 3-15,-17 9 58 16,-15 13-26-16,-23 7 3 16,-6 6 14-16,-42 1-10 15,-13-2-1-15,-8-8-24 16,1-8 7-16,4-9-9 15,1-11-12-15,2-11-1 16,8-11 2-16,6-11-3 16,9-3-1-16,11 0-2 15,9-8-15-15,9-4-4 16,3 0-17-16,0 2-55 0,21 1-14 16,11 4 10-16,9 2-137 15</inkml:trace>
          <inkml:trace contextRef="#ctx0" brushRef="#br0" timeOffset="-586.1813">-2178 5901 541 0,'0'0'48'0,"101"-47"-40"15,-31 15-8-15,13-7 14 16,-1 0-12-16,-3 5-2 16,-11 3 1-16,-9 8 2 15,-11 2-3-15,-10 6-8 16,-7 5-41-16,-11 3-90 0,-16 6-147 15</inkml:trace>
        </inkml:traceGroup>
        <inkml:traceGroup>
          <inkml:annotationXML>
            <emma:emma xmlns:emma="http://www.w3.org/2003/04/emma" version="1.0">
              <emma:interpretation id="{8832A5ED-B83D-4B81-A407-C33F7B6F12DA}" emma:medium="tactile" emma:mode="ink">
                <msink:context xmlns:msink="http://schemas.microsoft.com/ink/2010/main" type="inkWord" rotatedBoundingBox="24425,11612 28641,11049 28873,12782 24656,133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6.0214">-963 5432 572 0,'0'0'9'0,"0"0"-4"16,0 0-3-16,0 0 2 15,0 0-3-15,0 0-1 0,-7-13-13 16,4 13 13-16,3 3 0 15,0 21 104-15,10 18-104 16,12 19-5-16,3 18 5 16,1 16 13-16,-1 9 11 15,-3 1 2-15,-3-5-5 16,2-3 5-16,-4-8-15 16,-1-6-5-16,-2-8-3 15,-5-16-3-15,-2-14-1 16,-3-15-9-16,-2-14-16 15,0-12-50-15,-2-4-134 16,0-4-83-16</inkml:trace>
          <inkml:trace contextRef="#ctx0" brushRef="#br0" timeOffset="888.284">-835 6252 456 0,'0'0'112'0,"0"0"-46"15,0 0-51-15,0 0-5 16,3-107-4-16,41 60-4 16,17-9 18-16,9-7-5 15,6 3-14-15,0 3-2 16,-7 7-6-16,-6 9-37 16,-6 11-31-16,-9 7 6 15,-15 12-32-15,-14 11-167 16</inkml:trace>
          <inkml:trace contextRef="#ctx0" brushRef="#br0" timeOffset="1112.3192">-602 6211 756 0,'0'0'0'0,"0"0"-15"16,119 26 15-16,-57-11 5 16,0 0-1-16,-6 2-4 0,-7-1-13 15,-9-1-16-15,-14 0-61 16,-5-4-69-16,-12-2-144 16</inkml:trace>
          <inkml:trace contextRef="#ctx0" brushRef="#br0" timeOffset="1780.3261">-2 6337 636 0,'0'0'71'0,"0"0"-70"16,106 0 8-16,-59-16-9 16,-8-5-1-16,-6-5 0 15,-13-3-28-15,-13-2 0 0,-7 3 29 16,-12-1 8-1,-24 1-3-15,-12 2 10 0,-12 4-15 16,-2 5 0-16,7 7-1 16,13 3 1-16,17 6 32 15,15 1-17-15,10 0-15 16,0 6-28-16,14 23 2 16,19 12 24-16,14 11 1 15,14 9 1-15,5 10 1 16,-3 4-1-16,-6 3 3 15,-12-1-3-15,-12-2 2 16,-15 1 3-16,-15-2 25 0,-3-6 4 16,-22-5 12-1,-15-12 9-15,-13-9-27 16,-8-10-3-16,-5-11-3 0,-9-13-14 16,2-8-4-16,8 0 2 15,13-17-3-15,13-5-3 16,17-5-7-16,14-7-4 15,5-10-16-15,13-3-17 16,25-5-10-16,10 4-52 16,14 6-64-16,7 4-71 15,4 9 65-15</inkml:trace>
          <inkml:trace contextRef="#ctx0" brushRef="#br0" timeOffset="2228.5339">799 5874 125 0,'0'0'472'0,"0"0"-472"16,0 0-10-16,0 0 10 16,46 127 14-16,-31-73 3 15,0-1 6-15,-1-6-8 16,-6-4-2-16,-1-11-9 16,-4-10 4-16,-3-12-2 15,0-10 11-15,0 0 15 0,-15-29-32 16,-13-17-26-16,-8-16-42 15,-5-11 34-15,-6-5 34 16,-4 0 42-16,0 11 20 16,4 16-20-16,14 19 1 15,11 15-12-15,11 11-23 16,9 6 4-16,2 0-7 16,0 0-5-16,20 9-11 15,14 6 8-15,17-4 4 16,15-11-1-16,6 0 2 15,4-26-2-15,-9-9-2 0,-10-10-12 16,-16-2 2-16,-12-2 12 16,-8 5 2-16,-11 7 8 15,-8 11 42-15,-2 14 17 16,0 7-9-16,0 5-10 16,0 0-29-16,0 5-21 15,0 26-22-15,0 14 18 16,13 17 4-16,8 9 3 15,2 6-3-15,-1 8 0 16,-1 0-21-16,-5-4-12 16,-2-11-7-16,-3-11-15 15,-1-10-9-15,-1-10-32 0,0-13-49 16,-1-18-251-16</inkml:trace>
          <inkml:trace contextRef="#ctx0" brushRef="#br0" timeOffset="2813.337">1364 5979 745 0,'0'0'64'0,"0"0"-64"16,0 0-3-16,0 0 3 15,167-69 16-15,-74 43-7 0,-8 6-6 16,-17 4-3-16,-20 4-9 15,-18 6-38-15,-19 5-58 16,-11-1-119-16,-16 0-2 16</inkml:trace>
          <inkml:trace contextRef="#ctx0" brushRef="#br0" timeOffset="2617.6021">1487 5610 772 0,'0'0'6'16,"0"0"-6"-16,0 0-13 0,0 0-13 15,-29 93 9-15,29-61 11 16,0 9 6-16,0 7 0 16,0 6 14-16,0 3 5 15,0-1 5-15,0-3-9 16,14-4-6-16,4-5-8 16,7-6 7-16,4-7 0 15,5-7-6-15,10-9-1 16,7-6 6-16,6-9 11 15,2 0 10-15,-1-10-8 16,-1-14-8-16,-2-2-11 16,-10 1-1-16,-7 1-1 0,-11 6-27 15,-13-1-34 1,-10 4-18-16,-4 1-29 0,-14 2-133 16,-17 0-139-16</inkml:trace>
          <inkml:trace contextRef="#ctx0" brushRef="#br0" timeOffset="2950.2511">1439 5718 304 0,'0'0'320'0,"0"0"-175"16,0 0-103-16,0 0-39 15,80-101 1-15,-10 75-1 16,12-1-3-16,4 6-23 16,-4 2-96-16,-15 2-341 15</inkml:trace>
          <inkml:trace contextRef="#ctx0" brushRef="#br0" timeOffset="3280.47">2224 5285 621 0,'0'0'76'15,"0"0"-76"-15,0 0 0 16,24 95 0-16,-17-44 3 16,-2 6-3-16,-5 3 0 0,0 0 0 15,-8 3 2 1,-5 1 38-16,3 6 11 0,7-2-18 15,3-6-16-15,0-11-5 16,13-10-5-16,16-9 0 16,4-8 1-16,5-9 8 15,5-5-6-15,4-8-8 16,0-2 3-16,0 0-4 16,-3-4-1-16,-7-4-27 15,-5-3-39-15,-7 3-25 16,-5 0-90-16,-5-6-162 15</inkml:trace>
          <inkml:trace contextRef="#ctx0" brushRef="#br0" timeOffset="3700.0872">2747 5487 671 0,'0'0'19'0,"0"0"-19"15,0 0-39-15,0 0 17 16,7 88 7-16,-4-58 11 16,-3 5 4-16,0 4 7 15,0 7 21-15,-3-2-3 0,2 2 5 16,1-2-16-1,0-7-3-15,0-1 5 0,11-4 8 16,8-8-6-16,3-2 1 16,5-4 0-16,3-4 6 15,3-5-12-15,6-5-3 16,2-4 9-16,6 0-9 16,1 0-5-16,-1-1 8 15,-3-6-13-15,-14 2-3 16,-9 2 1-16,-11 3-12 15,-9 0-12-15,-1-4 15 16,0-3 1-16,-15-6-54 16,-14-9-142-16,-6-7-237 15</inkml:trace>
          <inkml:trace contextRef="#ctx0" brushRef="#br0" timeOffset="4065.568">2783 5602 788 0,'0'0'86'0,"0"0"-86"15,0 0-1-15,0 0 1 16,160-75 2-16,-81 52-2 16,-3 0 4-16,-13 5-5 15,-14 3 1-15,-21 3-19 16,-13 5-13-16,-13 2-12 0,-2 0 44 15,-2-2 0-15,-21-1-29 16,-4-1-9-16,-11 4 25 16,0 1 12-16,2-1 1 15,7 1 29-15,10-5 0 16,5 1 5-16,4 1 2 16,9-2 0-16,1-1-19 15,0-3-14-15,15-3-3 16,22-4 0-16,10 1 0 15,8 6-8-15,-8 3-60 16,-7 8-68-16,-15 2-129 16,-18 0-89-16</inkml:trace>
        </inkml:traceGroup>
      </inkml:traceGroup>
    </inkml:traceGroup>
    <inkml:traceGroup>
      <inkml:annotationXML>
        <emma:emma xmlns:emma="http://www.w3.org/2003/04/emma" version="1.0">
          <emma:interpretation id="{D23C3A01-B19C-46D6-B414-2034548D7AE2}" emma:medium="tactile" emma:mode="ink">
            <msink:context xmlns:msink="http://schemas.microsoft.com/ink/2010/main" type="paragraph" rotatedBoundingBox="25229,13536 30721,12778 30923,14244 25431,15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2B4983-5E8D-4A03-83BA-745361D85B56}" emma:medium="tactile" emma:mode="ink">
              <msink:context xmlns:msink="http://schemas.microsoft.com/ink/2010/main" type="line" rotatedBoundingBox="25229,13536 30721,12778 30923,14244 25431,15002"/>
            </emma:interpretation>
          </emma:emma>
        </inkml:annotationXML>
        <inkml:traceGroup>
          <inkml:annotationXML>
            <emma:emma xmlns:emma="http://www.w3.org/2003/04/emma" version="1.0">
              <emma:interpretation id="{9A14A7EA-C8BC-4573-A2AB-B9828B8DD363}" emma:medium="tactile" emma:mode="ink">
                <msink:context xmlns:msink="http://schemas.microsoft.com/ink/2010/main" type="inkWord" rotatedBoundingBox="25229,13536 30721,12778 30923,14244 25431,15002"/>
              </emma:interpretation>
              <emma:one-of disjunction-type="recognition" id="oneOf2">
                <emma:interpretation id="interp2" emma:lang="" emma:confidence="0">
                  <emma:literal>PANE</emma:literal>
                </emma:interpretation>
                <emma:interpretation id="interp3" emma:lang="" emma:confidence="0">
                  <emma:literal>PANNE</emma:literal>
                </emma:interpretation>
                <emma:interpretation id="interp4" emma:lang="" emma:confidence="0">
                  <emma:literal>PANCE</emma:literal>
                </emma:interpretation>
                <emma:interpretation id="interp5" emma:lang="" emma:confidence="0">
                  <emma:literal>PIANE</emma:literal>
                </emma:interpretation>
                <emma:interpretation id="interp6" emma:lang="" emma:confidence="0">
                  <emma:literal>PANZE</emma:literal>
                </emma:interpretation>
              </emma:one-of>
            </emma:emma>
          </inkml:annotationXML>
          <inkml:trace contextRef="#ctx0" brushRef="#br0" timeOffset="11378.4327">3114 7703 588 0,'0'0'32'16,"47"87"26"-16,-17-45-39 16,-6-8-13-16,-5-10-3 15,-8-9-6-15,-7-9-5 16,-4-6 0-16,-9 0 8 15,-30-20 0-15,-18-21-28 16,-9-13-45-16,3-12 66 16,8-7 4-16,13 1-17 15,18-1-28-15,24 3 48 16,4 1 31-16,39-2 6 0,19 1-9 16,13 15 7-16,3 18 0 15,-5 23-24-15,-11 14 3 16,-15 25 9-16,-15 21 11 15,-17 13-13-15,-15 5 18 16,-15 0-15-16,-32-2 2 16,-11-10-11-16,-10-6 3 15,0-7-8-15,4-12-10 16,11-10 0-16,20-11-16 16,19-6-11-16,14-6-35 15,25-27-165-15</inkml:trace>
          <inkml:trace contextRef="#ctx0" brushRef="#br0" timeOffset="11811.6798">3645 7630 396 0,'0'0'24'15,"0"100"63"-15,3-58-41 16,8-10-40-16,-1-11-2 16,-5-11-4-16,-1-6 0 0,-1-4 4 15,-3 0-2-15,0-26 38 16,0-11-11-16,-3-12-23 16,-8-9-6-16,-1-5-3 15,2-1-35-15,3-1-9 16,7 2 47-16,0 3 5 15,0 6 4-15,18 9 4 16,3 7 19-16,4 13-22 16,-3 11 15-16,5 14-13 15,4 0-10-15,6 26 0 16,7 13 24-16,3 8-1 16,0 7 12-16,-2 0-10 15,-6 1-17-15,-5-3-10 0,-9-3 1 16,-8-6 0-16,-8-7-1 15,-7-5-4-15,-2-11-47 16,-11-8-14-16,-29-12-110 16</inkml:trace>
          <inkml:trace contextRef="#ctx0" brushRef="#br0" timeOffset="11933.5106">3767 7553 795 0,'0'0'62'0,"0"0"-56"15,0 0-12-15,143-21-6 16,-80 9-93-16,-6-6-154 0</inkml:trace>
          <inkml:trace contextRef="#ctx0" brushRef="#br0" timeOffset="12368.2994">4339 7370 623 0,'0'0'36'16,"26"95"22"-16,-5-48-50 16,-2-3-7-16,-2-12-1 15,-6-8-3-15,-6-12-10 16,-2-9 4-16,-3-3 9 16,0-14 1-16,-19-23-1 15,-8-15-161-15,-3-9 5 16,0-4 90-16,4 6-8 0,5 10 74 15,8 16 13 1,8 19 211-16,5 12-113 0,0 2-105 16,1 7-6-16,21 18 0 15,10 2 7-15,7 4 14 16,-1-6-6-16,1-5-13 16,-3-8 2-16,-6-12 8 15,-4 0-3-15,-4-20 16 16,-1-22 12-16,-10-17-20 15,-3-15-13-15,-8-2-2 16,0 0 4-16,-4 6-4 16,-13 13-2-16,8 13-8 0,3 14 7 15,6 9-3 1,6 7-29-16,20 9-103 0,7 5-68 16,2 0-36-16</inkml:trace>
          <inkml:trace contextRef="#ctx0" brushRef="#br0" timeOffset="12667.5425">4879 7024 104 0,'0'0'90'0,"0"0"-26"16,-12 106-39-16,11-63-12 15,-2-4 40-15,3 2 43 16,0-2-15-16,0-5-12 15,0-4-13-15,8-4 2 0,11-5-15 16,8-5-15-16,7-5-4 16,7-4-2-16,6-7-4 15,0 0-7-15,1 0 5 16,-4-13-9-16,-8-3-5 16,-7 2-2-16,-5-2 0 15,-9 2-15-15,-3 2-15 16,-4-1-24-16,-2 1-32 15,-6-1-97-15,0-2-276 16</inkml:trace>
          <inkml:trace contextRef="#ctx0" brushRef="#br0" timeOffset="12841.7365">4866 7126 779 0,'0'0'59'0,"0"0"-54"16,152-37-5-16,-59 16 1 16,-2-1-1-16,-10 0-65 15,-20 2-121-15,-31-2-147 16</inkml:trace>
          <inkml:trace contextRef="#ctx0" brushRef="#br0" timeOffset="12984.1248">4962 6880 839 0,'0'0'135'0,"0"0"-135"16,0 0-18-16,0 0 11 15,146-32-2-15,-84 20-58 16,-15 0-113-16,-32-1-334 16</inkml:trace>
          <inkml:trace contextRef="#ctx0" brushRef="#br0" timeOffset="8361.3817">-54 7652 296 0,'0'0'96'16,"0"0"-94"-16,0 0-2 15,0 0 2-15,0 0-1 16,0 0 22-16,0 0 64 16,-62 0 13-16,56 0-51 15,2 0-3-15,0 0-12 16,4 0-10-16,0 0-17 16,0 0-5-16,0 0-2 15,0 0 0-15,0 0 0 16,0 0-1-16,0 0 0 15,4-3-6-15,14-1 1 0,9-2 6 16,12-3 4-16,9 1 1 16,9-2-5-16,5-4 0 15,1-1 0-15,3-2 0 16,-6 1-2-16,-7 3 2 16,-8 3-4-16,-12 5-6 15,-10 3 5-15,-3 2 2 16,-5 0-2-16,0 4-11 15,0 16 10-15,0 7 6 16,2 7 3-16,2 5-2 16,3 1-1-16,3 3 2 15,-3-1-1-15,0 2-1 0,-7 2 6 16,0 3 14-16,-2 2 4 16,-2 0-8-16,0-1 0 15,-2-2-11-15,0-3-2 16,-1-6 0-16,2-4-2 15,-3-10-1-15,-2-5 0 16,1-3 1-16,-4-3-1 16,1-6 0-16,4-1-9 15,-2-6-35-15,2-1-25 16,3 0-85-16,0-3-135 16,-5-15 40-16</inkml:trace>
          <inkml:trace contextRef="#ctx0" brushRef="#br0" timeOffset="8658.0168">446 8084 764 0,'0'0'55'0,"0"0"-55"15,0 0 0-15,170-84 3 16,-68 46 5-16,-2 5 12 16,-7 7 0-16,-17 10 2 0,-18 7-13 15,-16 4 1-15,-11 3-8 16,-12 2 5-16,-7 0-7 16,-3 0-7-16,-5 0-13 15,-1 0-45-15,-1 7-21 16,1-6-84-16,-3-1-254 15</inkml:trace>
          <inkml:trace contextRef="#ctx0" brushRef="#br0" timeOffset="9938.3933">1108 7198 534 0,'0'0'31'15,"0"0"33"-15,0 0-51 16,0 0-5-16,0 0-8 15,0 0-1-15,-22-28-23 16,22 55 2-16,9 12 22 16,14 13 35-16,7 10 1 15,3 10-8-15,3 9-9 16,0 6 13-16,-3-1 4 16,-7-5-12-16,-4-4 1 15,-3-10-8-15,-2-6-9 16,-3-6-7-16,-3-10 1 0,-4-11-2 15,1-9-24-15,-3-13-39 16,2-8-45-16,5-4-231 16</inkml:trace>
          <inkml:trace contextRef="#ctx0" brushRef="#br0" timeOffset="10407.5542">1875 7198 153 0,'0'0'179'16,"0"0"-177"-16,0 0-2 15,0 0 0-15,0 0 41 16,0 0 111-16,-24 104-65 15,2-56-28-15,-8 5-23 16,-6 7-18-16,-9 4-1 16,-8 1-14-16,-5-3 4 15,0-6-6-15,3-9 1 16,12-13-2-16,13-12 0 16,9-10 1-16,12-9 3 15,5-3-2-15,4 0-4 0,0-17-2 16,2-11-37-16,20-8 10 15,10-1 31-15,5 3 6 16,7 9-2-16,-1 11 4 16,3 14 6-16,1 0-13 15,-2 24 12-15,-4 11 13 16,-3 8-5-16,-6 1-4 16,-4-2-7-16,-3-3-10 15,-4-5-9-15,-5-9-64 16,-5-10-82-16,-4-13-250 15</inkml:trace>
          <inkml:trace contextRef="#ctx0" brushRef="#br0" timeOffset="10889.284">2306 7815 454 0,'0'0'374'15,"0"0"-374"-15,0 0-19 16,133 24-9-16,-85-24-46 16,-4-12 15-16,-12-11 39 15,-12-2 19-15,-11 0 2 16,-9-2 20-16,-9-4-8 16,-22-2-13-16,-15 0 0 0,-6 8 18 15,-9 10-5 1,2 10-6-16,0 5 11 0,12 0 19 15,12 15 10-15,16 7-40 16,11 5-7-16,8 7-1 16,11 8-13-16,33 9 13 15,15 5 1-15,11 5 2 16,3 1-2-16,-5 0 2 16,-11-5 1-16,-12 1-2 15,-13-4 6-15,-16 0 9 16,-10-2 5-16,-6-2-6 15,0-8-6-15,-11-7-7 16,-10-11 6-16,-9-10-6 16,-7-13-1-16,-5-1-1 0,-3-18-19 15,3-16-5-15,12-7 5 16,14-6-15-16,11-3-29 16,5-5-17-16,29-1-15 15,17 0-49-15,5 7-92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56.0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76D3608-9993-4F9A-928C-546ED7882032}" emma:medium="tactile" emma:mode="ink">
          <msink:context xmlns:msink="http://schemas.microsoft.com/ink/2010/main" type="inkDrawing" rotatedBoundingBox="21361,8173 32431,11435 31074,16040 20004,12779" hotPoints="33021,14212 26872,14605 22240,10543 28389,10149" semanticType="enclosure" shapeName="Ellipse">
            <msink:sourceLink direction="with" ref="{1D58E9CC-22C8-4513-A2C3-27457F80562C}"/>
            <msink:sourceLink direction="with" ref="{BBA97DF3-72EC-473E-AAC7-42E13B71D35A}"/>
          </msink:context>
        </emma:interpretation>
      </emma:emma>
    </inkml:annotationXML>
    <inkml:trace contextRef="#ctx0" brushRef="#br0">1101 647 595 0,'0'0'9'0,"-105"39"19"0,66-7-28 16,6 12-5-16,3 12-35 15,0 7 12-15,7 1 24 16,7 2 4-16,8 2 6 15,6 6-5-15,2 4 9 16,0 10 0-16,10 12-7 16,10 8 2-16,4 13-2 15,5 7-1-15,-1 3-1 16,-5-1 3-16,-5-3 2 16,1-8 6-16,3-7-5 15,7-8-2-15,4 2 0 0,9 2-2 16,2 10-2-1,4 6 2-15,2-1-2 0,-2 1-1 16,4-7 1-16,2-5 0 16,1-6 3-16,9-7-2 15,3-11-2-15,-2-5 9 16,5-10-3-16,-1-5-1 16,6-8-1-16,5-5 3 15,7-4 3-15,7-3-8 16,3 1 1-16,4 6 0 15,2 0-1-15,1 1 3 16,-3-1 3-16,0-6-4 16,-1-2-2-16,2-4 2 15,1-1 8-15,1 0-7 16,-2 1 5-16,0 0-10 16,1 1 1-16,3 4-1 0,7 3-1 15,4 3 1-15,0 2 2 16,-2 0-1-16,-6-2 1 15,-8-4 1-15,1-2 4 16,4-4 2-16,8-3 0 16,12-5-5-16,6-4-2 15,13-2-2-15,9-1-2 16,13 0 1-16,10-1-3 16,2 1-2-16,-9-3 4 15,-6 1 1-15,-7-6 2 16,-8 2 0-16,3-8-1 0,-5-3-5 15,-2-6 2 1,-2-4-2-16,-5-2 1 0,-4 0 4 16,-2 0 0-16,4 0 1 15,3 0 2-15,4-8-2 16,-2-2 1-16,2-2-2 16,-4-4-2-16,-5 4 2 15,1 3-7-15,1-3 4 16,0 1-12-16,-6 1 4 15,-9-3 11-15,-5 1 0 16,-3-1 0-16,-1 1 0 16,-1-2 0-16,-2-2 1 0,-7-2-1 15,-2-2-3 1,-7-4 2-16,-4-3 1 0,-7-2 0 16,-6-1 0-16,0-4 1 15,-6 2 5-15,2-5 3 16,-4-3 7-16,-2-2-12 15,-3-3-3-15,-4-1 1 16,2-2-2-16,-2-1 0 16,-1-3 3-16,-1-5 0 15,-6 0 7-15,-6-2 6 16,-5 0-7-16,-4-4 2 16,-7-8-9-16,-4-9-2 15,-3-4-3-15,-3-6 3 16,-3 3 0-16,-5 1 2 15,-2-2 1-15,-3-2 4 0,-5-1-7 16,-1-4 11-16,0 2-3 16,-3-4-5-16,-13 4 3 15,-12 2-3-15,-6 1 1 16,-14 4-2-16,-12-8-2 16,-17 1-1-16,-8 2 1 15,-5 1 0-15,3 6-1 16,4 6-6-16,6 5 7 15,4 5 1-15,-3 7 2 16,-1 5 5-16,0 2-6 0,-6 3 5 16,-5 1-4-1,-2-1-2-15,-6-3-1 0,0-1-1 16,-2 3 1-16,-9-1 0 16,-6 4 2-16,-4 3-4 15,1 4 2-15,7 3 0 16,3 7 0-16,2 5 1 15,2 5 1-15,3 1 4 16,4 1-4-16,2-4-3 16,1-3 1-16,1-3-2 15,0-4-5-15,-4-5 1 16,-3 1 6-16,-7-5 0 16,-5 1 3-16,-2-2-3 15,-1 0-4-15,0 1 3 16,-3 1-4-16,-5 0 0 0,1-1-1 15,-3-2 6 1,2-5 2-16,-2-2-1 0,-4-4-1 16,-4 0 2-16,-4-2-2 15,-1 3 0-15,-2 2 0 16,-4 1-1-16,0 2-1 16,-11 5 2-16,-3 1 1 15,-1 2 1-15,5-1-1 16,-1 1 4-16,8-4 0 15,3-1-5-15,-1-1 0 16,5 3-2-16,-3 6 2 16,-8 5 2-16,-5 7 0 15,-3 5 0-15,-7 5-1 16,-6 3 0-16,-4 6-1 0,2 4 0 16,-2 1-2-16,7 1-7 15,7-3 2-15,4 2 7 16,6 1 2-16,1 2 6 15,0 0-5-15,1 15-2 16,7 4 5-16,10 1-4 16,4 3-1-16,10 2 3 15,1 7-2-15,3 5 0 16,5 5-2-16,5 4-1 16,1 2-6-16,3-1-3 15,2-1-7-15,6-2-3 16,6-5-12-16,2 0-16 15,8 0-7-15,9 5-48 0,10 5-138 16,14 1-86-16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17.4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BA97DF3-72EC-473E-AAC7-42E13B71D35A}" emma:medium="tactile" emma:mode="ink">
          <msink:context xmlns:msink="http://schemas.microsoft.com/ink/2010/main" type="writingRegion" rotatedBoundingBox="22296,9924 23114,9924 23114,11387 22296,11387">
            <msink:destinationLink direction="with" ref="{176D3608-9993-4F9A-928C-546ED7882032}"/>
          </msink:context>
        </emma:interpretation>
      </emma:emma>
    </inkml:annotationXML>
    <inkml:traceGroup>
      <inkml:annotationXML>
        <emma:emma xmlns:emma="http://www.w3.org/2003/04/emma" version="1.0">
          <emma:interpretation id="{5B1105C2-B769-4E34-B719-88F9288EC869}" emma:medium="tactile" emma:mode="ink">
            <msink:context xmlns:msink="http://schemas.microsoft.com/ink/2010/main" type="paragraph" rotatedBoundingBox="22296,9924 23114,9924 23114,11387 22296,11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E40CD7-4E5C-4341-9A72-5606F0DB83F6}" emma:medium="tactile" emma:mode="ink">
              <msink:context xmlns:msink="http://schemas.microsoft.com/ink/2010/main" type="line" rotatedBoundingBox="22296,9924 23114,9924 23114,11387 22296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864EA3A2-6A20-472A-8EEA-3ADFEC5AA71B}" emma:medium="tactile" emma:mode="ink">
                <msink:context xmlns:msink="http://schemas.microsoft.com/ink/2010/main" type="inkWord" rotatedBoundingBox="22296,9924 23114,9924 23114,11387 22296,11387"/>
              </emma:interpretation>
            </emma:emma>
          </inkml:annotationXML>
          <inkml:trace contextRef="#ctx0" brushRef="#br0">4023-4159 236 0,'0'0'243'16,"0"0"-237"-16,0 0 29 16,0 0-35-16,0 0 5 15,0 0 10-15,0 0 35 16,-24-25-24-16,24 25-21 15,-4 0-3-15,1 10-2 0,-2 17 6 16,-2 14-1 0,0 15-3-16,0 13 0 0,0 18 10 15,3 13 0 1,-2 10 1-16,2 8 5 0,4 2-4 16,0 0 3-16,0-5-7 15,0-8-4-15,0-12 8 16,0-17-12-16,0-17 2 15,0-15 4-15,-1-14-1 16,-3-15-7-16,2-10 0 16,2-7-2-16,-1 0 2 15,-2-7 10-15,-2-24-2 0,-2-11-8 16,1-12-7 0,4-4 6-16,0-1-1 0,2 0-7 15,0 0 5-15,0-4-14 16,0-3 10-16,11-9 0 15,0-2-7-15,4-3 11 16,2 1 3-16,2 0 1 16,3 3 0-16,3 0-2 15,0 2 1-15,3 4-1 16,3 4 0-16,0 6 1 16,-3 8-3-16,-1 12-10 15,-7 9 8-15,-3 13 2 16,-6 7 3-16,-3 10-1 15,-2 1-35-15,-1 0-29 16,2 17 63-16,3 8 3 0,4 5 5 16,-2 7 4-16,7 7 10 15,5 7 1-15,2 11 6 16,0 9 11-16,-2 6-10 16,3 8 8-16,-6 7-9 15,-2 5 3-15,1-2-1 16,-4-1-2-16,3-11-12 15,1-16 0-15,-5-9-6 16,0-12-4-16,-7-7-3 16,-2-11-1-16,-1-4 0 15,0-7 0-15,-1-9-25 16,-3-4-43-16,-1-4-27 0,0 0-24 16,0-7-108-1</inkml:trace>
          <inkml:trace contextRef="#ctx0" brushRef="#br0" timeOffset="287.6219">3978-3206 496 0,'0'0'38'0,"0"0"-26"15,97-45 0-15,-32 25 64 0,8-3-6 16,8 0-16-16,7-1 4 16,-1-1-12-16,-7 6-29 15,-12 6-4-15,-19 4-11 16,-14 4 1-16,-17 3-6 16,-9 2 3-16,-7 0-8 15,-2 0-54-15,0 14-32 16,-18 6-20-16,-8-1-377 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08.24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693E0B5-888C-47B9-97D1-BE5D6B16F833}" emma:medium="tactile" emma:mode="ink">
          <msink:context xmlns:msink="http://schemas.microsoft.com/ink/2010/main" type="writingRegion" rotatedBoundingBox="10323,7658 14270,7921 14188,9156 10241,8894"/>
        </emma:interpretation>
      </emma:emma>
    </inkml:annotationXML>
    <inkml:traceGroup>
      <inkml:annotationXML>
        <emma:emma xmlns:emma="http://www.w3.org/2003/04/emma" version="1.0">
          <emma:interpretation id="{0D1B30E0-09D5-4155-A4CE-328DBA6257F4}" emma:medium="tactile" emma:mode="ink">
            <msink:context xmlns:msink="http://schemas.microsoft.com/ink/2010/main" type="paragraph" rotatedBoundingBox="10323,7658 14270,7921 14188,9156 10241,8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8DF107-8EFF-4017-BF1B-8A5137EBBE49}" emma:medium="tactile" emma:mode="ink">
              <msink:context xmlns:msink="http://schemas.microsoft.com/ink/2010/main" type="line" rotatedBoundingBox="10323,7658 14270,7921 14188,9156 10241,8894"/>
            </emma:interpretation>
          </emma:emma>
        </inkml:annotationXML>
        <inkml:traceGroup>
          <inkml:annotationXML>
            <emma:emma xmlns:emma="http://www.w3.org/2003/04/emma" version="1.0">
              <emma:interpretation id="{C1612721-C7AD-4E33-9518-A586C30DBE55}" emma:medium="tactile" emma:mode="ink">
                <msink:context xmlns:msink="http://schemas.microsoft.com/ink/2010/main" type="inkWord" rotatedBoundingBox="10323,7658 11701,7750 11619,8986 10241,88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655-576 643 0,'0'0'19'16,"0"0"-19"-16,98-33 0 16,-30 14 3-16,6 0 4 15,-2 6-6-15,-6-2-1 16,-9 4 2-16,-14 1 0 16,-9 2-2-16,-15 2 0 15,-6 5 0-15,-13 1-13 16,0 1-120-16,-27 23-70 15</inkml:trace>
          <inkml:trace contextRef="#ctx0" brushRef="#br0" timeOffset="-248.7643">670-933 124 0,'0'0'35'16,"0"0"-34"-16,0 0 0 16,0 0 31-16,0 0 27 15,-5 94 22-15,2-69-29 16,-1 2-9-16,1 2-16 16,-1 3-4-16,0 2-6 15,-1 1-9-15,-5 1 1 16,0-4-2-16,2-2-1 15,-2-4-2-15,1-2 2 16,3-6-1-16,2 1-5 16,1-5 0-16,3-5 0 0,-2-4 1 15,2-1-1-15,0-4-6 16,0 0-1-16,0 0 7 16,0 0 39-16,0-14 2 15,0-6-32-15,0-4-8 16,0-4-1-16,0-3 0 15,2-8 0-15,7-3 0 16,3-4-5-16,0-3-6 16,3-2 6-16,2 4 4 15,2 0-3-15,-1 4 2 16,0 7 1-16,-1 6 1 16,-2 3 0-16,-1 8-1 0,-6 4 5 15,2 5-4-15,-6 5 0 16,0 1-2-16,-4 4 1 15,1 0 1-15,3 0-9 16,-1 0-15-16,5 0 6 16,-1 4 18-16,6 8-2 15,-2 3 2-15,4 5 0 16,1 6 2-16,4 4 6 16,0 4 4-16,-3 3-1 15,5 4 2-15,-4 3-2 16,-3 2 0-16,2 2 9 15,-5 0 1-15,2 1-4 16,-3-1-9-16,-1-6-5 16,-1-3 1-16,-2-7-3 15,-1-5-1-15,2-5 1 0,-3-5-1 16,-2-6-1-16,1-5 0 16,-1-3-3-16,-3-1-48 15,0-2-27-15,0 0 5 16,0 0-15-16,-11-5-240 15</inkml:trace>
          <inkml:trace contextRef="#ctx0" brushRef="#br0" timeOffset="-4318.8167">28-66 69 0,'0'0'80'16,"0"0"-76"-16,0 0 44 0,0 0 107 16,0 0-102-1,0 0 23-15,0 0-5 0,-22 0-35 16,20 0-10-16,2 0-2 16,0 0-4-16,-2 0 3 15,2 0-6-15,-2 0-17 16,2 0-6-16,0 0 3 15,0 4 0-15,6 2 3 16,9 2 4-16,6-1-3 16,-2-3-1-16,-1-3 1 15,1-1 2-15,-2 0 1 16,-6 0 7-16,-3-2-10 0,-1-8 11 16,-4-3 2-1,-3 1-1-15,0-3 1 0,-7-2-10 16,-7 5-4-16,-5 4-3 15,-2 3 2-15,-4 5-2 16,-2 0-1-16,0 0 3 16,4 2-4-16,6 6 5 15,8 0 0-15,5 1 0 16,4 1-3-16,0 2-3 16,0 1 5-16,12 1-8 15,10 2-2-15,0-5 11 16,2-2 1-16,-6-3 0 15,-5-2 4-15,-6-4-5 16,-3 0 1-16,-4 0 2 16,0 0 3-16,0 0 4 0,0-4-1 15,-9-9-9-15,-8-3 0 16,-2 7 3-16,1 0 28 16,3 7 7-16,1 2-12 15,7 0-5-15,-1 0-12 16,5 0-9-16,3 0-7 15,0 9-10-15,0 2-36 16,0 0-5-16,18-3-9 16,5-3-5-16,5-5-62 15,-2 0-229-15</inkml:trace>
          <inkml:trace contextRef="#ctx0" brushRef="#br0" timeOffset="85950.7859">240 125 293 0,'0'0'111'15,"0"0"-87"-15,0 0 29 16,0 0-29-16,0 0-3 15,0 0 4-15,0 0-2 16,0 0-1-16,3 0 4 16,-3 0-18-16,0 0-8 0,4 0-72 15,2 4-85 1,-1 1 41-16,-3 0-151 0</inkml:trace>
          <inkml:trace contextRef="#ctx0" brushRef="#br0" timeOffset="86116.6427">424 112 825 0,'0'0'0'16,"0"0"-32"-16,0 0-42 15,0 0-22-15,0 0-64 16,102 12-261-16</inkml:trace>
          <inkml:trace contextRef="#ctx0" brushRef="#br0" timeOffset="86243.8052">822 115 729 0,'0'0'0'15,"0"0"-14"-15,0 0-16 16,0 0-205-16</inkml:trace>
          <inkml:trace contextRef="#ctx0" brushRef="#br0" timeOffset="86401.3246">1221 107 969 0,'0'0'0'0,"0"0"-110"15,0 0-30-15,0 0 16 16,100 0-272-16</inkml:trace>
        </inkml:traceGroup>
        <inkml:traceGroup>
          <inkml:annotationXML>
            <emma:emma xmlns:emma="http://www.w3.org/2003/04/emma" version="1.0">
              <emma:interpretation id="{C7D4504F-BDF1-4ABD-BBA0-B225EF3187FF}" emma:medium="tactile" emma:mode="ink">
                <msink:context xmlns:msink="http://schemas.microsoft.com/ink/2010/main" type="inkWord" rotatedBoundingBox="12133,8473 14224,8612 14200,8985 12108,8846">
                  <msink:destinationLink direction="with" ref="{2E7201AB-9F65-4286-8666-8E1A2A85225F}"/>
                  <msink:destinationLink direction="with" ref="{2E175352-4209-4F5A-BF9D-9A6CD9DA3D2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075.8471">3532-113 141 0,'0'0'547'16,"0"0"-482"-16,0 0-62 15,0 0-3-15,0 0-37 0,0 0-24 16,92 0-165-16</inkml:trace>
          <inkml:trace contextRef="#ctx0" brushRef="#br0" timeOffset="86978.9887">3326-100 147 0,'0'0'682'16,"0"0"-682"-16,0 0-43 16,0 0-12-16,0 0-60 15,127 2-353-15</inkml:trace>
          <inkml:trace contextRef="#ctx0" brushRef="#br0" timeOffset="86850.4684">2922 7 889 0,'0'0'0'16,"0"0"-168"-16,0 0 85 15,134-29-153-15</inkml:trace>
          <inkml:trace contextRef="#ctx0" brushRef="#br0" timeOffset="86611.0715">1808 3 34 0,'0'0'1'0,"0"0"0"0,0 0 1 16,0 0 4-16,108 19 1 15,-84-17 3-15,0 0 1 16,6-1 34-16,5-1-1 16,2 0-24-16,8 0-20 15,1 0-42-15,-5-5-97 16</inkml:trace>
          <inkml:trace contextRef="#ctx0" brushRef="#br0" timeOffset="86718.8634">2457 31 233 0,'0'0'318'0,"0"0"-247"16,0 0-68-16,0 0-3 0,0 0-19 16,119 8-395-16</inkml:trace>
          <inkml:trace contextRef="#ctx0" brushRef="#br0" timeOffset="1.41273E6">3669-74 145 0,'0'0'3'0,"0"0"-3"0,0 0 0 16,0 0 3-16,0 0-1 16,0 0-1-16,70 6 7 15,-57-6 0-15,-3-6 8 16,-3-5 15-16,-2 0 32 16,-3 1-18-16,-2 1-23 15,0 2 65-15,0 2-30 16,0 4-28-16,0 1-17 15,0 0-12-15,0 0-7 16,0 0-42-16,0 3 5 16,0 12 44-16,0 2 26 15,0 2-22-15,0-2-4 0,5-4 0 16,9-5-6-16,3-6 6 16,-2-2 6-16,4 0 0 15,0-14 7-15,2-7-1 16,-4-5-12-16,-6 4 1 15,-7 2-1-15,-4 6 7 16,0 4 37-16,-8 6 45 16,-9 4-27-16,-4 0-43 15,1 0-19-15,0 6-1 16,5 9-4-16,8 2-25 16,7-2-22-16,0-4-95 15,14-11-195-15</inkml:trace>
          <inkml:trace contextRef="#ctx0" brushRef="#br0" timeOffset="90549.0099">3696 185 66 0,'0'0'134'0,"0"0"-76"16,0 0-2-16,0 0-55 15,0 0-1-15,0 0-17 16,-6 0-2-16,6 1-31 16,0 3-22-16,3 1-6 15</inkml:trace>
          <inkml:trace contextRef="#ctx0" brushRef="#br0" timeOffset="87172.4647">3731-145 257 0,'0'0'328'0,"0"0"-293"16,0 0-35-16,0 0 0 16,0 0-31-16,0 0-314 15</inkml:trace>
          <inkml:trace contextRef="#ctx0" brushRef="#br0" timeOffset="116260.5943">3759-3 44 0,'0'0'4'0,"0"0"-4"15,0 0-48-15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6:33.64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F8A6771-241B-4E87-90E0-EEF095EF3A26}" emma:medium="tactile" emma:mode="ink">
          <msink:context xmlns:msink="http://schemas.microsoft.com/ink/2010/main" type="writingRegion" rotatedBoundingBox="14507,16485 7624,16741 7554,14850 14437,14595"/>
        </emma:interpretation>
      </emma:emma>
    </inkml:annotationXML>
    <inkml:traceGroup>
      <inkml:annotationXML>
        <emma:emma xmlns:emma="http://www.w3.org/2003/04/emma" version="1.0">
          <emma:interpretation id="{287DEB15-329F-4D3C-80B5-D1E603AC74D7}" emma:medium="tactile" emma:mode="ink">
            <msink:context xmlns:msink="http://schemas.microsoft.com/ink/2010/main" type="paragraph" rotatedBoundingBox="14507,16485 7624,16741 7554,14850 14437,14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F6507-0850-425F-9A10-629EC5CD6CA6}" emma:medium="tactile" emma:mode="ink">
              <msink:context xmlns:msink="http://schemas.microsoft.com/ink/2010/main" type="line" rotatedBoundingBox="14507,16485 7624,16741 7554,14850 14437,14595"/>
            </emma:interpretation>
          </emma:emma>
        </inkml:annotationXML>
        <inkml:traceGroup>
          <inkml:annotationXML>
            <emma:emma xmlns:emma="http://www.w3.org/2003/04/emma" version="1.0">
              <emma:interpretation id="{21E969DE-013A-4634-A47D-23CBE2104A79}" emma:medium="tactile" emma:mode="ink">
                <msink:context xmlns:msink="http://schemas.microsoft.com/ink/2010/main" type="inkWord" rotatedBoundingBox="14502,16351 13160,16401 13124,15440 14466,15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9099 4527 101 0,'0'0'47'15,"0"0"-36"-15,0 0 107 16,0 0 26-16,0 0-50 16,0 0-46-16,2-29-17 15,-2 29 9-15,0 0-14 0,0 0-26 16,0 0-1-16,1 0-13 16,20 12 14-16,8 6 21 15,7 9-2-15,5 2 8 16,6 4-2-16,4-1-5 15,-3-4-6-15,2 0-7 16,-3-7 6-16,-5-2 2 16,-3-2 5-16,-6-3-8 15,-3-5-4-15,-7 2-4 16,-6-3-1-16,-3-1 4 16,-6 0-7-16,-2-2-3 15,-2 1 0-15,-4-2-3 0,2-2-11 16,-2-1-12-16,0-1-5 15,0 0-13-15,0 0-35 16,-16 0-186-16</inkml:trace>
          <inkml:trace contextRef="#ctx0" brushRef="#br0" timeOffset="457.2797">9590 4361 566 0,'0'0'9'0,"0"0"-9"15,0 0-5-15,0 0-19 16,0 0-15-16,0 0 39 15,-25-4 15-15,18 8 44 16,-2 4-17-16,-2 6-15 16,-4 8-8-16,-5 6-9 15,-4 13 7-15,-8 8-4 16,-4 6 7-16,-5 2 0 16,-5-1 4-16,-1 1-3 0,-1-1-4 15,1 2-7 1,3-4-1-16,8-10 5 15,7-6-3-15,8-13-6 16,9-11 5-16,7-6-7 0,3-7 2 16,2-1-5-16,0 0 0 15,0 0-5-15,0 0 0 16,0 0-4-16,0 0-8 16,0 0-5-16,0 0-13 15,0 0-42-15,0 0-165 16</inkml:trace>
          <inkml:trace contextRef="#ctx0" brushRef="#br0" timeOffset="-1357.8028">8381 4333 398 0,'0'0'77'0,"0"0"-76"0,0 0 5 16,0 0 3-16,0 0 2 15,0 0 8-15,0 0 19 16,-35-25 2-16,34 23-11 16,1 2-6-16,0 0-11 15,0 0-12-15,0 0-1 16,0 0-4-16,0 0-1 16,0 0-1-16,0 0 0 15,8 11 2-15,8 7 3 16,1 6 1-16,4 3 0 15,1 7-2-15,3 3 2 16,1 4 1-16,-1 1 6 0,1-3-2 16,-2 1-4-1,-1-2 3-15,-1-4-1 0,0 0 0 16,-4-2-2 0,-1-1 0-16,-4-1 1 0,-4-3-1 15,1-1 0-15,-6-5 0 16,-3-2 0-16,-1 0 0 15,0-6 2-15,0-1-2 16,0-5 0-16,0-4 2 16,0-1 1-16,0-2 1 15,0 0 2-15,-5 3 4 16,-7 2-4-16,0 4-6 16,-7-1-4-16,-5 2-2 15,5 1 6-15,-3-1 2 0,4-2 0 16,3 0 0-16,0 1 11 15,5 0-11-15,-3 4-2 16,0 2 0-16,-1 4 2 16,-3 6-2-16,-1 3 2 15,-2 2 0-15,-1-3 0 16,2-5-1-16,5-7 7 16,7-6-3-16,3-6-3 15,3 1-2-15,1-4 1 16,0 0 0-16,0 0-1 15,0 0-4-15,0 0 2 16,0 0-22-16,0 0-27 16,4-7-55-16,3-5-165 0</inkml:trace>
          <inkml:trace contextRef="#ctx0" brushRef="#br0" timeOffset="-489.0631">8557 4401 387 0,'0'0'55'15,"0"0"-39"-15,0 0 38 16,0 0-27-16,0 0-22 16,0 0-5-16,-9-6 0 15,6 6 3-15,2 0 15 16,1 0 11-16,-2 0-29 15,2 0-1-15,-1 0 1 16,1 0 1-16,-4 10 0 16,0 3 0-16,-2 1 2 15,-2-1-3-15,5-3 0 0,0-1 3 16,0-2-3 0,-1-2 1-16,0-2 0 0,3-1-1 15,1 0-5-15,-3-2-2 16,2 0 7-16,-1 0 0 15,0 0-7-15,-4 0-17 16,-1-4 4-16,-1-4 5 16,1 1 15-16,-3 0 1 15,5 2 1-15,-2 0 1 16,3 0 1-16,0 3 8 16,2 1 5-16,2-1-1 15,-2 2-7-15,2 0-2 0,0 0-3 16,-2 0-2-16,2 0-2 15,0 0 0-15,0 0-6 16,0 0 3-16,0 0-11 16,0 2 7-16,0 13 7 15,0 7 3-15,0 6 3 16,0 4-5-16,2 6 2 16,2 3 12-16,0 2 1 15,-3 7 3-15,-1 4 14 16,0 2-3-16,0-1 0 15,0-2-20-15,0-9 3 16,0-12 4-16,-1-8-5 16,-2-12 1-16,3-5 1 0,0-7-2 15,0 0 5 1,0 0-6-16,0 0-7 0,0 0-3 16,0 0 2-16,0 0-3 15,0 0 0-15,0 0-3 16,0 0-3-16,0 0-17 15,0-2-24-15,0-6-18 16,7-4-34-16,4-7-122 16,1-3-132-16</inkml:trace>
        </inkml:traceGroup>
        <inkml:traceGroup>
          <inkml:annotationXML>
            <emma:emma xmlns:emma="http://www.w3.org/2003/04/emma" version="1.0">
              <emma:interpretation id="{BBDEB3D8-F7DC-46F0-8F3F-73EEB0CB3F27}" emma:medium="tactile" emma:mode="ink">
                <msink:context xmlns:msink="http://schemas.microsoft.com/ink/2010/main" type="inkWord" rotatedBoundingBox="11500,16597 10488,16634 10422,14839 11433,14801">
                  <msink:destinationLink direction="with" ref="{25517189-DFEB-40E1-8E5E-543FA08999F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970.2792">6129 5121 889 0,'0'0'0'0,"0"0"-124"16,0 0-493-16</inkml:trace>
          <inkml:trace contextRef="#ctx0" brushRef="#br0" timeOffset="53670.8836">6390 5221 80 0,'0'0'0'0,"0"0"-26"0,0 0 26 15,0 0 10-15,0 0 27 16,0 0 17-16,-15 27 19 16,15-15-15-16,0 1-11 15,0 6-17-15,0 1 21 16,0 3-28-16,0 0 3 15,12 1-4-15,7-4-13 16,5 0-1-16,5-3 17 16,4-1-14-16,4-8-7 15,0-5 6-15,-1-3-2 16,-4 0-8-16,-6-3 7 16,-7-9 0-16,-8-7 0 15,-5-5 5-15,-6-8 8 16,0-5-4-16,0-5-13 15,-15-4 3-15,-2-3-5 0,-2 2-1 16,1 5-1-16,-1 7-3 16,1 10 1-16,-3 9 6 15,-2 5 0-15,-2 6-2 16,1 5 12-16,-5 0 7 16,-1 2-13-16,-2 18 0 15,1 4-5-15,-4 6-1 16,8 2-1-16,2 0-1 15,8-4 0-15,6-6 0 16,7-7-3-16,4-3 0 16,0-1-16-16,7 1-15 15,14 2-4-15,4-2-44 0,5-4-93 16,4-1-36-16</inkml:trace>
          <inkml:trace contextRef="#ctx0" brushRef="#br0" timeOffset="53072.1932">5942 5190 358 0,'0'0'0'0,"0"0"-77"16,0 0 29-16,0 0 48 15,0 0 12-15,0 0 52 16,-18-59 74-16,11 59-34 15,0 0-95-15,-1 0-7 16,1 0-1-16,-7 14 4 16,0 2 6-16,-4 8-9 15,0 2 0-15,-1-1 8 16,4 0-6-16,-2 1 8 16,1 3 0-16,-1-2-5 15,1 0-5-15,1-5-2 0,2-6 0 16,3-5 4-16,5-8-1 15,5-3-2-15,0 0-1 16,0 0-1-16,0-10 1 16,0-12-5-16,4-6-7 15,9-8 5-15,6-3 2 16,3-7 5-16,7-3-1 16,2-3 0-16,1 1 1 15,-3 5 2-15,-7 10 0 16,-5 13-2-16,-8 7 3 15,-3 11-3-15,-3 5 0 16,-2 0-3-16,-1 0 3 0,4 0-1 16,-1 0-13-1,5 7 14-15,2 9 0 0,1 2 0 16,0 4-7-16,3 2 7 16,-2 3-5-16,-1 5 8 15,3 2-3-15,-3 3 29 16,0 0-15-16,0-1 14 15,-1-4-12-15,-2-1-1 16,-1-8-11-16,-1 0 1 16,2-5-3-16,0-1-4 15,0-2 4-15,2-1-4 16,-2-4-23-16,2-2-39 16,5-2-33-16,0-6-68 15,0 0-100-15</inkml:trace>
          <inkml:trace contextRef="#ctx0" brushRef="#br0" timeOffset="51834.1628">6246 4711 270 0,'0'0'445'0,"0"0"-414"0,0 0-30 16,0 0-1-16,0 0-14 15,0 0-178-15,-77 47-348 16</inkml:trace>
          <inkml:trace contextRef="#ctx0" brushRef="#br0" timeOffset="51716.704">6237 4560 741 0,'0'0'4'15,"0"0"-4"-15,0 0-136 16,0 0-218-16</inkml:trace>
          <inkml:trace contextRef="#ctx0" brushRef="#br0" timeOffset="51579.3106">6281 4147 806 0,'0'0'11'0,"0"0"-11"15,0 0-138-15,0 0-208 16</inkml:trace>
          <inkml:trace contextRef="#ctx0" brushRef="#br0" timeOffset="51437.7074">6175 3685 750 0,'0'0'2'16,"0"0"-2"-16,0 0-90 16,0 0-190-16</inkml:trace>
        </inkml:traceGroup>
        <inkml:traceGroup>
          <inkml:annotationXML>
            <emma:emma xmlns:emma="http://www.w3.org/2003/04/emma" version="1.0">
              <emma:interpretation id="{A3A980FA-21F6-4BBD-8F59-9D3AA5BA09BE}" emma:medium="tactile" emma:mode="ink">
                <msink:context xmlns:msink="http://schemas.microsoft.com/ink/2010/main" type="inkWord" rotatedBoundingBox="8164,16494 7615,16514 7554,14850 8102,14830">
                  <msink:destinationLink direction="with" ref="{25517189-DFEB-40E1-8E5E-543FA08999F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40.1885">3163 4931 315 0,'0'0'0'0,"0"0"-27"16,0 0-43-16,0 0-12 15,0 0 18-15,0 0 64 16,0 0 19-16,11-1 83 16,-11-3-13-16,0 2-37 15,0 1-23-15,0-1-24 16,-1 0-2-16,-3 2 13 0,1 0-7 15,0-1 11-15,3 1 1 16,0 0-2-16,0 0-19 16,0 0-9-16,0 0 1 15,0 0 2-15,0 1 5 16,6 1-2-16,-1-2 6 16,-1 0-1-16,-1 0 12 15,4 0 10-15,-4-6 2 16,2-10-6-16,-1-3-20 15,-4 4-2-15,0 2-12 16,0 4-10-16,-4 2 5 16,-11 7 19-16,-1 0 41 15,-5 0-23-15,7 0-1 0,0 4-5 16,2 4-12 0,5 1-1-16,3 1 1 0,4 2-6 15,0 0 0-15,0 3 6 16,10 0 0-16,5 2 1 15,1-4 6-15,-2-1-5 16,3-5-2-16,-4-3 0 16,-2-4-2-16,-4 0 2 15,-3 0 4-15,-4-2 12 16,0-14 24-16,0-2-21 16,0-2-6-16,-9 5-12 15,-6 6 5-15,-3 6-2 16,-2 3 0-16,0 0 6 15,1 0-7-15,0 13-2 0,6 2 1 16,3-3 3-16,7-3-5 16,3-2-4-16,0-4 3 15,0 2 1-15,2-5 6 16,3 0-4-16,-1 0 6 16,-1 0-1-16,0 0 4 15,-3 0-11-15,0 0 0 16,0 3-7-16,-6 11-22 15,-14 8-73-15,-7 2-374 16</inkml:trace>
          <inkml:trace contextRef="#ctx0" brushRef="#br0" timeOffset="8087.6663">2810 5085 223 0,'0'0'0'0,"0"0"-39"16,0 0 23-16,0 0 7 15,0 0-9-15,0 0 18 16,-3 0 14-16,3 0 31 16,0 0 26-16,0 0 11 15,0 0-45-15,0 0-25 16,0 0-11-16,0 0-1 15,0 0 4-15,0 0-2 16,0 0-1-16,0 0 3 16,3 0 14-16,14-3 12 15,2-1-1-15,6 0-12 16,7-3-1-16,4 0 1 16,3-5-4-16,3 1-5 0,1-1 7 15,2-2 10-15,-1-2-3 16,-4 5 4-16,-4-1-10 15,-3 2-3-15,-11 4-4 16,-3 4-1-16,-6-1-7 16,-2 3-1-16,-4 0 0 15,-6 0 2-15,-1 0-2 16,0 0 0-16,0 0-3 16,0 0-6-16,0 0-7 15,0 0-25-15,-8 0-100 16,-10 3-247-16</inkml:trace>
          <inkml:trace contextRef="#ctx0" brushRef="#br0" timeOffset="17395.6101">3170 4079 275 0,'0'0'10'16,"0"0"-10"-16,0 0-12 16,3 95-68-16,0-79-8 15,1 0 50-15,-4 5 13 0,0-1 15 16,0 2 10-1,0 2 56-15,-10 0 53 0,1-2-12 16,2 0-23-16,1-4-52 16,6-2-22-16,0-4-117 15,0-4 4-15,0-2 82 16,0 0 19-16,0 0 12 16,0 3 2-16,0 3 45 15,0 3 0-15,0 7 17 16,0 3 35-16,0 4-65 15,0 0-17-15,0-4-17 16,7-1 0-16,1-7-1 16,-5-5-21-16,1-6 10 15,-1-2 12-15,-3-1 0 0,0 1 0 16,1 3 6-16,1 1 10 16,0 4-2-16,1 3-7 15,0 2 6-15,-2 0 7 16,2 0-1-16,-3 0-1 15,0-2 9-15,0-3-12 16,1-2-15-16,1-5-40 16,2-5-137-16,1 0-102 15</inkml:trace>
          <inkml:trace contextRef="#ctx0" brushRef="#br0" timeOffset="9430.0157">2916 5051 24 0,'0'0'104'16,"0"0"-101"-16,0 0-3 16,0 0 1-16,0 0 1 15,0 0 5-15,-15 0 43 16,15 0 10-16,0 2-23 0,0 5-29 15,0 2-3 1,0 3 19-16,0 6 9 0,0 2 12 16,0 2-1-16,0 2 12 15,0-4-35-15,0-1-17 16,2-2 7-16,-2-5-3 16,0-4 4-16,0-3-1 15,0-3 8-15,0-2-5 16,0 0 1-16,0 0-4 15,0 0-1-15,0 0 4 16,0 0-3-16,0 0-4 16,0 0-4-16,2 0-2 15,0-2-1-15,-1-3-2 0,3-3-1 16,4-4-7 0,2 0 10-16,4-1-2 0,4-3 1 15,0 2-3-15,1 5 1 16,0 0 1-16,2 4-1 15,1 0 0-15,3 3-1 16,1 2 4-16,0 0 1 16,1 0 1-16,-1 0-1 15,0 0 2-15,-1 4 0 16,-3 2-2-16,0 1-1 16,-6 1 2-16,1-1-2 15,-2 0 2-15,-4-2 0 0,-4-1-2 16,0-1 0-1,-6-1 0-15,-1-1 0 16,0 3 0-16,0-1 0 0,0 1 1 16,0 0 3-16,-1 7 0 15,-7-1-4-15,-2 5 0 16,-5 4-1-16,1 1 1 16,-1-3 1-16,0-3 0 15,1-2 0-15,0-3 6 16,0 2-5-16,-1-3 1 15,0-1-1-15,0-2 2 16,0-1-3-16,0-4 13 16,-2 0-2-16,3 0 1 15,-2 0-8-15,1 1 2 16,-1-1-5-16,1 0 2 0,3 0-2 16,-2 0-2-1,0 0 3-15,3 0-1 0,0 0-2 16,2 0 1-16,-2 0 2 15,1 0-2-15,7 0 3 16,-4 0 2-16,3 0-1 16,0 0-1-16,0 0 7 15,2-1 5-15,-3-3-12 16,-2 3-3-16,4-3 2 16,-2 2-2-16,1 1 0 15,2 1 3-15,-2 0-1 16,4 0 0-16,0 0-2 0,0-2 2 15,0 2-3 1,0-2 0-16,0 2 1 0,0 0 7 16,0 0-5-16,0 0 1 15,0 0-1-15,0 0-2 16,0 0 0-16,0 0 0 16,0 0 4-16,0 0 4 15,0 0 5-15,0 0 1 16,0-1-6-16,0 1-2 15,0 0-4-15,0 0 0 16,0 0-1-16,0 0-2 16,0 0-1-16,0 0-1 15,0 0-12-15,0 0-30 16,0 0-40-16,0 0-61 0,0 3-239 16</inkml:trace>
          <inkml:trace contextRef="#ctx0" brushRef="#br0" timeOffset="16952.3656">3154 3702 417 0,'0'0'119'0,"0"0"-69"0,0 0-46 16,-25 100-4-16,25-80-77 15,0-3-161-15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0:59.4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E1DEB2-84AB-4781-827D-47AE10F0ED8C}" emma:medium="tactile" emma:mode="ink">
          <msink:context xmlns:msink="http://schemas.microsoft.com/ink/2010/main" type="writingRegion" rotatedBoundingBox="841,5072 4307,4892 4417,7002 951,7182"/>
        </emma:interpretation>
      </emma:emma>
    </inkml:annotationXML>
    <inkml:traceGroup>
      <inkml:annotationXML>
        <emma:emma xmlns:emma="http://www.w3.org/2003/04/emma" version="1.0">
          <emma:interpretation id="{235CBE12-A9D3-49E9-A014-FD61A03E7BA7}" emma:medium="tactile" emma:mode="ink">
            <msink:context xmlns:msink="http://schemas.microsoft.com/ink/2010/main" type="paragraph" rotatedBoundingBox="841,5072 4307,4892 4417,7002 951,7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49D7F-D3B9-4274-A2CB-C442536C0EF1}" emma:medium="tactile" emma:mode="ink">
              <msink:context xmlns:msink="http://schemas.microsoft.com/ink/2010/main" type="line" rotatedBoundingBox="841,5072 4307,4892 4354,5783 887,5963"/>
            </emma:interpretation>
          </emma:emma>
        </inkml:annotationXML>
        <inkml:traceGroup>
          <inkml:annotationXML>
            <emma:emma xmlns:emma="http://www.w3.org/2003/04/emma" version="1.0">
              <emma:interpretation id="{6C63B32D-CA22-44BE-A509-08BC4A57D9E7}" emma:medium="tactile" emma:mode="ink">
                <msink:context xmlns:msink="http://schemas.microsoft.com/ink/2010/main" type="inkWord" rotatedBoundingBox="841,5072 4307,4892 4354,5783 887,5963">
                  <msink:destinationLink direction="with" ref="{9F5DC4F1-AE1E-4A88-ADEE-FEB84E63595C}"/>
                </msink:context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422 48 236 0,'0'0'34'16,"0"0"-31"-16,0 0 75 15,0 0-42-15,0 0 17 16,0 0-7-16,0 0 10 0,-38-48 10 15,37 47-16-15,1 1-27 16,0 0-20-16,0 0-6 16,-3 5-19-16,-1 19-36 15,-3 16 58-15,-2 16 6 16,-8 15 4-16,0 11-2 16,-3 2 1-16,-1 0-7 15,0-5 11-15,2-8-9 16,0-7-4-16,2-8 2 15,2-10-4-15,0-13 4 16,8-10-4-16,1-14 2 16,4-3 0-16,2-6 4 0,0 0 4 15,0-2-8-15,0-20-7 16,0-13-21-16,0-9 9 16,12-7 18-16,9-4 0 15,-2 0 0-15,6-3 1 16,4-8 0-16,1 0 0 15,2-2 0-15,-2 7 0 16,-2 7-6-16,1 10 3 16,-3 7 3-16,0 6 0 15,-4 11 0-15,-1 5 0 16,-2 8 0-16,-2 5-5 16,2 2-9-16,3 0 4 15,7 4 6-15,0 14 4 0,4 9-1 16,0 7 3-16,3 10-4 15,-3 9 4-15,0 6 4 16,-5 5-4-16,-5-1 5 16,-6-5-7-16,-8-4 0 15,-7-8 0-15,-2-6 4 16,0-4-4-16,0-9 0 16,-17-2 7-16,-13-1 4 15,-11 2 13-15,-21 1-24 16,-20 1-17-16,-13 0 17 15,-3-7 11-15,0-2 26 16,6-9 7-16,11-3-16 16,9-2 9-16,14-2-14 15,18-3-10-15,18 0 3 16,16 0-9-16,6 0-7 0,0 0-43 16,10 0-19-16,15-3 47 15,4-6-7-15,7 3-84 16,-6 3-142-16,-9 3-53 15</inkml:trace>
          <inkml:trace contextRef="#ctx0" brushRef="#br0" timeOffset="46642.1452">-2463 410 514 0,'0'0'75'0,"0"0"-75"16,0 0-29-16,0 0-82 16,0 0-78-16,0 0 166 15,0 0 23-15,0 47 8 16,0-31 23-16,0 4 17 16,0 6-21-16,0 7-8 15,0 6 19-15,0 9 8 0,7 4-35 16,-2 2-2-1,2 4-2-15,-1-7-3 0,-1-5-4 16,-2-11 4-16,0-10-2 16,-3-8-1-16,0-8 2 15,0-7 0-15,0-2 10 16,0 0 17-16,-6-4-30 16,-10-15-27-16,-1-6 19 15,-2-6 0-15,2-2 8 16,-2-8 7-16,1-1 2 15,3-4 6-15,1-4-5 16,7-3-10-16,7-5 0 16,0 1-11-16,0-3-21 15,17 1 16-15,9 0-3 0,6 1 19 16,13 3 1 0,6 5 0-16,3 12 18 0,3 14-19 15,-5 14 0-15,-2 10-4 16,-5 10 1-16,-6 23-11 15,-16 15 14-15,-16 11 6 16,-7 7 3-16,-28-1 6 16,-17-5 20-16,-2-7 13 15,-8-7-15-15,1-9 5 16,3-5-9-16,-1-8-16 16,6-7-7-16,9-9 0 15,12-6 2-15,10-2 0 16,11 0-8-16,4-5-46 0,8-12-54 15,21-3-119-15,11 0 61 16</inkml:trace>
          <inkml:trace contextRef="#ctx0" brushRef="#br0" timeOffset="47334.3982">-2030 659 26 0,'0'0'41'16,"0"0"6"-16,0 105-14 16,-3-71 0-16,-1-2-22 15,0-5-2-15,-2-8-1 16,1-6 0-16,1-7 71 16,2-6 43-16,2 0-24 15,-1 0-44-15,-2-2-23 16,2-15-31-16,-3-5-14 15,4-7 14-15,0-7 1 0,0-4-1 16,0-3 0-16,1-1 2 16,11-2-1-16,5-2-1 15,5-1 0-15,4-4 0 16,-1 0-3-16,0 2 3 16,1 4 0-16,-1 5 0 15,-3 5 0-15,0 8-1 16,-3 7 1-16,-5 8 0 15,3 6 0-15,-2 4-5 16,-3 4 1-16,2 0-3 0,0 0-2 16,-6 5-7-1,2 13 12-15,-2 2-2 0,-1 9 6 16,4 6 1-16,-1 6 4 16,-1 3 5-16,2 3-3 15,-1 0-7-15,-6 1 4 16,3-1 0-16,-1-3-3 15,-5-1 1-15,2-4 1 16,-3-3 0-16,0-3-3 16,0-6 1-16,0-8-3 15,0-6 0-15,0-2-12 16,0-3-33-16,-10-1-96 16,-11-5-107-16</inkml:trace>
          <inkml:trace contextRef="#ctx0" brushRef="#br0" timeOffset="47499.566">-1983 756 479 0,'0'0'301'16,"0"0"-301"-16,0 0-7 16,110-70 7-16,-56 46 0 15,1 6-8-15,-1 8-75 16,-5 6-92-16,-13 4-197 15</inkml:trace>
          <inkml:trace contextRef="#ctx0" brushRef="#br0" timeOffset="48137.1662">-1390 402 455 0,'0'0'161'0,"0"0"-161"16,0 0-55-16,0 0 55 16,49 129-2-16,-39-76 2 15,-5 0-63-15,-5-5 28 0,0-3 24 16,0-6 11-1,-12-8 5-15,1-7 9 0,0-10 17 16,0-5-15-16,3-4-1 16,2-5-4-16,-2 0 6 15,0-14-17-15,1-14-52 16,-1-9 5-16,2-9 21 16,2-5 25-16,4-2 1 15,0 1 8-15,0 1-6 16,0 4 4-16,0 8 6 15,0 9 2-15,4 9 3 16,3 11-8-16,1 6-9 0,2 4-10 16,5 3-12-1,0 17 18-15,7 10 4 0,-1 2 13 16,-2-1 0-16,-1-4-9 16,1-12-3-16,-2-7-1 15,1-8 0-15,0 0 10 16,1-16 60-16,2-18-1 15,-3-14-36-15,-3-8-11 16,-5-3-3-16,-5 3 6 16,-5 9 7-16,0 11-11 15,0 15-9-15,0 7 17 16,0 9-5-16,0 5-24 16,0 0-7-16,0 0-48 15,8 0-19-15,7 3 43 16,2 13-36-16,-2 4-32 0,-2 4-26 15,-4 1-120 1</inkml:trace>
          <inkml:trace contextRef="#ctx0" brushRef="#br0" timeOffset="48554.651">-917 209 247 0,'0'0'294'0,"0"0"-294"16,0 0-55-16,0 0-10 0,0 0-10 15,0 0 10-15,0 89 51 16,-6-61 14-16,-6 2 34 16,5 2 42-16,-3 0-21 15,3 0-13-15,-1 3-28 16,5-3 0-16,3 1-4 15,0-1-10-15,0 0 2 16,0-4 3-16,13-1 11 16,0-3 12-16,4-4 1 15,8-1-11-15,1-6-3 16,4-3-5-16,2-5 0 16,0-1-2-16,0-4 4 15,-1 0 1-15,-2 0-5 0,-4-2-1 16,-7-3-3-16,0-2-2 15,-4 2 1-15,-5-1-3 16,1-1 0-16,-2-2-10 16,1-5-52-16,-5 1-148 15,-4-2-166-15</inkml:trace>
          <inkml:trace contextRef="#ctx0" brushRef="#br0" timeOffset="48790.5545">-982 466 295 0,'0'0'268'0,"0"0"-234"16,0 0-34-16,0 0-5 16,0 0 5-16,0 0 1 15,127-61 2-15,-79 51-2 16,3-2-1-16,-8 1 0 15,1-3 0-15,-11-2-1 16,-10-2-68-16,-12 1-68 16,-11-1-105-16</inkml:trace>
          <inkml:trace contextRef="#ctx0" brushRef="#br0" timeOffset="48917.9975">-808 188 649 0,'0'0'78'16,"0"0"-56"-16,0 0-14 0,0 0 3 15,148-68-3-15,-76 53-8 16,-7 3-36-16,-10 4-169 16,-19 8-232-16</inkml:trace>
        </inkml:traceGroup>
      </inkml:traceGroup>
      <inkml:traceGroup>
        <inkml:annotationXML>
          <emma:emma xmlns:emma="http://www.w3.org/2003/04/emma" version="1.0">
            <emma:interpretation id="{134289A0-4644-447D-94EF-B24B64AC34AB}" emma:medium="tactile" emma:mode="ink">
              <msink:context xmlns:msink="http://schemas.microsoft.com/ink/2010/main" type="line" rotatedBoundingBox="1543,5635 3389,6100 3134,7113 1288,6648"/>
            </emma:interpretation>
          </emma:emma>
        </inkml:annotationXML>
        <inkml:traceGroup>
          <inkml:annotationXML>
            <emma:emma xmlns:emma="http://www.w3.org/2003/04/emma" version="1.0">
              <emma:interpretation id="{3C19D2C0-B230-4449-A97F-41E46B5DD67C}" emma:medium="tactile" emma:mode="ink">
                <msink:context xmlns:msink="http://schemas.microsoft.com/ink/2010/main" type="inkWord" rotatedBoundingBox="1543,5635 3389,6100 3134,7113 1288,6648">
                  <msink:destinationLink direction="with" ref="{12BBB135-3626-42F9-9FB6-450CBFED6DB3}"/>
                  <msink:destinationLink direction="with" ref="{61A61EBC-D749-4B73-98AF-9D279FF67BBE}"/>
                  <msink:destinationLink direction="with" ref="{C3597DA4-9DDB-4061-8501-3101B72E9B7C}"/>
                </msink:context>
              </emma:interpretation>
              <emma:one-of disjunction-type="recognition" id="oneOf1">
                <emma:interpretation id="interp5" emma:lang="" emma:confidence="0">
                  <emma:literal>48)</emma:literal>
                </emma:interpretation>
                <emma:interpretation id="interp6" emma:lang="" emma:confidence="0">
                  <emma:literal>38)</emma:literal>
                </emma:interpretation>
                <emma:interpretation id="interp7" emma:lang="" emma:confidence="0">
                  <emma:literal>8)</emma:literal>
                </emma:interpretation>
                <emma:interpretation id="interp8" emma:lang="" emma:confidence="0">
                  <emma:literal>48</emma:literal>
                </emma:interpretation>
                <emma:interpretation id="interp9" emma:lang="" emma:confidence="0">
                  <emma:literal>88)</emma:literal>
                </emma:interpretation>
              </emma:one-of>
            </emma:emma>
          </inkml:annotationXML>
          <inkml:trace contextRef="#ctx0" brushRef="#br0" timeOffset="49435.1426">-1774 1262 19 0,'0'0'429'16,"0"0"-412"-16,0 0-15 15,10-93 1-15,-10 73 5 16,0 1-5-16,-4 6 12 16,-13 1 49-16,-6 5 14 15,1 3-51-15,-3 4-3 0,-3 0-10 16,2 0 5-1,-3 11-17-15,3 14-4 0,-2 7 2 16,4 7 0-16,3 5-1 16,11 5 1-16,6 7 0 15,4 3 6-15,0 6 4 16,14-3-3-16,7 3-5 16,5-9-1-16,0-8-2 15,3-12-4-15,-3-12 2 16,-2-12-2-16,-1-7 5 15,2-3 5-15,-3-2-1 16,4 0-4-16,-4-5-28 16,3-9-49-16,0 2-51 15,-3-1-125-15,-4 1 23 0</inkml:trace>
          <inkml:trace contextRef="#ctx0" brushRef="#br0" timeOffset="49778.417">-1498 1125 558 0,'0'0'83'0,"0"0"-82"16,0 0-1-16,0 0-29 0,0 0-73 15,0 0 50-15,28 36 52 16,-27-10 8-16,-1 10 43 16,0 3-16-16,0 5-5 15,0 2-11-15,0-1 6 16,0 3 6-16,0-5-15 16,0-3-6-16,0 1-9 15,0-9-1-15,0-5 0 16,0-7-10-16,6-8-23 15,-1-7-50-15,1-5-78 16,3 0-18-16,-2-8 45 16</inkml:trace>
          <inkml:trace contextRef="#ctx0" brushRef="#br0" timeOffset="50199.1003">-1157 1159 594 0,'0'0'113'15,"0"0"-113"-15,0 0-5 16,0 0-33-16,0 0-53 16,0 0 3-16,-2 57 84 15,-20-25 4-15,-8 4 17 0,-4 0 9 16,2-4-5-16,0-9 0 15,7-4 22-15,7-7-8 16,3-3-14-16,3-6-2 16,9-2-6-16,0-1-3 15,3 0 4-15,0 0-14 16,0 0 6-16,0 0 3 16,10-3-6-16,5-2-2 15,2 2 0-15,2 3-1 16,2 0-4-16,1 0 4 15,1 18 3-15,3 4 1 16,-1 5-4-16,-4 2 1 16,-3 2 0-16,-3-3-2 15,-4-2-30-15,-1-9-58 0,-1-10-112 16,-3-7-178-16</inkml:trace>
          <inkml:trace contextRef="#ctx0" brushRef="#br0" timeOffset="50813.4355">-978 1495 657 0,'0'0'0'16,"0"0"-1"-16,0 0-6 0,0 0 2 15,99-8-24-15,-70-16-34 16,-8 1-34-16,-6-2 97 16,-11-1 32-16,-4 4 48 15,0-2-10-15,0 4-40 16,-14 3-17-16,-5 5-13 16,-11 9-5-16,-9 3 1 15,-2 0-77-15,2 6 2 16,12 8 79-16,6 0 64 15,14-1-64-15,3 2-2 16,4 4-6-16,0 0 1 16,18-1 4-16,15 6 3 0,8 1 3 15,2 5-3-15,0 6 1 16,-5 3 0-16,-4 2 0 16,-10 6 0-16,-3 3 13 15,-7-2 9-15,-9-2-6 16,-2-5 8-16,-3-7-16 15,0-4-9-15,-12-6 12 16,-12-7-11-16,-3-5 31 16,-4-9-3-16,-2-3 9 15,-1 0-7-15,6-6-10 16,9-10 3-16,5-6-3 16,9-3-21-16,5-9-11 15,0-2-7-15,13-1 5 0,8 3 9 16,1 7-3-1,3 6 7-15,-3 7-2 0,3 3-4 16,0 8-4-16,-1 3-36 16,0 0-29-16,1 0-18 15,1 0-74-15,0 0-83 16</inkml:trace>
          <inkml:trace contextRef="#ctx0" brushRef="#br0" timeOffset="51211.0541">-606 1111 674 0,'0'0'0'0,"0"0"-38"15,0 0-3-15,102-45 11 16,-45 45-17-16,1 12 7 16,-3 28 31-16,-4 16 9 15,-8 16 42-15,-9 14 20 16,-13 3-24-16,-18 9 2 16,-3 1-10-16,-10-5 7 15,-18-6-14-15,-3-12 16 16,-4-14-1-16,-2-10-5 0,1-9-14 15,2-10-9 1,6-9-1-16,7-9-2 0,8-6 2 16,7-7-6-16,6-2-3 15,0 0-6-15,0 0-41 16,0 1-53-16,0 10-80 16,8 0-164-16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7:49.89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9EF3924-EACB-4078-896B-F1B573756A64}" emma:medium="tactile" emma:mode="ink">
          <msink:context xmlns:msink="http://schemas.microsoft.com/ink/2010/main" type="inkDrawing" rotatedBoundingBox="7048,8467 7063,8467 7063,8482 7048,8482" shapeName="Other"/>
        </emma:interpretation>
      </emma:emma>
    </inkml:annotationXML>
    <inkml:trace contextRef="#ctx0" brushRef="#br0">-3257-310 36 0,'0'0'0'16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14.0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1A61EBC-D749-4B73-98AF-9D279FF67BBE}" emma:medium="tactile" emma:mode="ink">
          <msink:context xmlns:msink="http://schemas.microsoft.com/ink/2010/main" type="inkDrawing" rotatedBoundingBox="2970,8026 3095,9215 2432,9284 2307,8096" semanticType="callout" shapeName="Other">
            <msink:sourceLink direction="with" ref="{3C19D2C0-B230-4449-A97F-41E46B5DD67C}"/>
          </msink:context>
        </emma:interpretation>
      </emma:emma>
    </inkml:annotationXML>
    <inkml:trace contextRef="#ctx0" brushRef="#br0">-1112 3318 570 0,'0'0'17'16,"0"0"-11"-16,0 0 22 0,0 0-28 15,0 0-4-15,0 0 2 16,-12-55 2-16,41 39 0 15,9 2 0-15,9 0-1 16,6 1 2-16,7-2-1 16,8-4 7-16,1 0-4 15,1-1 0-15,-4 2-2 16,-9 4-1-16,-14 7 0 16,-13 5-1-16,-15 2-2 15,-8 0-2-15,-7 16-16 16,0 9 21-16,0 13 14 15,0 7 19-15,0 9-22 16,-11 10 4-16,0 9 3 16,-4 10-4-16,-4 7-2 0,-2 1-5 15,-1 1 6-15,5-4 5 16,2-5-10-16,11-9 9 16,4-7-12-16,0-14-1 15,0-7-4-15,1-9-1 16,5-6 1-16,2-7 0 15,2-7-1-15,-5-6-23 16,1-5-17-16,-2-6-48 16,-3 0-65-16,-1-9-99 15,0-15 65-15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2:14.3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3597DA4-9DDB-4061-8501-3101B72E9B7C}" emma:medium="tactile" emma:mode="ink">
          <msink:context xmlns:msink="http://schemas.microsoft.com/ink/2010/main" type="inkDrawing" rotatedBoundingBox="2514,8859 3286,8707 3301,8781 2528,8933" semanticType="callout" shapeName="Other">
            <msink:sourceLink direction="with" ref="{3C19D2C0-B230-4449-A97F-41E46B5DD67C}"/>
          </msink:context>
        </emma:interpretation>
      </emma:emma>
    </inkml:annotationXML>
    <inkml:trace contextRef="#ctx0" brushRef="#br0">-923 3951 435 0,'0'0'325'0,"0"0"-325"16,0 0-15-16,105-39 15 16,-22 20 4-16,13 0-1 15,5 3-2-15,-5-3-1 16,-14 2 0-16,-15 0 0 15,-13 3 1-15,-14 3 6 16,-14 4 4-16,-12 5 0 16,-11 2-2-16,-3 0-9 0,0 0-1 15,0 2-18-15,0 19-59 16,-13 7-24-16,-10 3-240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4:07.15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E7201AB-9F65-4286-8666-8E1A2A85225F}" emma:medium="tactile" emma:mode="ink">
          <msink:context xmlns:msink="http://schemas.microsoft.com/ink/2010/main" type="inkDrawing" rotatedBoundingBox="3840,14791 13978,8544 14065,8684 3927,14932" semanticType="callout" shapeName="Other">
            <msink:sourceLink direction="with" ref="{6E4DB472-790B-4B20-A907-1755C1581FED}"/>
            <msink:sourceLink direction="with" ref="{C7D4504F-BDF1-4ABD-BBA0-B225EF3187FF}"/>
          </msink:context>
        </emma:interpretation>
      </emma:emma>
    </inkml:annotationXML>
    <inkml:trace contextRef="#ctx0" brushRef="#br0">10115-1 186 0,'0'0'102'0,"0"0"-63"16,0 0 13-16,0 0 29 16,0 0-5-16,0 0-31 15,-6 0-13-15,4 0-21 16,0 0-8-16,1 0 0 16,-6 0 3-16,0 0-3 15,-4 6 0-15,0 1 3 16,-3 4-5-16,2-3 0 15,0 1-1-15,1 0 0 16,-2 2 1-16,-1-1 1 16,-1 1 2-16,-1 0 8 15,0-1-1-15,3-1-2 0,2-1-1 16,0 0 4-16,-3 3-6 16,1-1-6-16,0 0 1 15,-1 2-1-15,-4 0 1 16,1 0-1-16,2 0 1 15,3-4-1-15,2 0 0 16,0-1 0-16,1 0 0 16,-1 1 0-16,-2 1 0 15,-2 3 1-15,-3-2 3 16,-3 0 2-16,1 2-3 16,-6 1 1-16,4 1-3 15,-1-2-1-15,1 0 2 0,1-2 1 16,0 0 2-1,-2 0 2-15,-3 4-7 0,-1 1-1 16,-2 0 1-16,0 2 1 16,1 0-1-16,1-2 0 15,1 2 0-15,2 0 0 16,-2 0 0-16,0 0 1 16,1 0-1-16,-3 3 0 15,-3 0 0-15,-2 3 0 16,-1 0-1-16,-1-1 2 15,2-3-1-15,0 0 1 16,-1-1-1-16,2 1 0 16,-3 1 0-16,0-1 2 15,1 0-2-15,-2-1 0 16,1 3 0-16,-2 0 0 0,1 2 0 16,0-3 0-16,0 0 0 15,2-1 0-15,-1 1 0 16,-1-2 4-16,-2 1-4 15,1 1 0-15,-1 3 1 16,-1-3 4-16,0 4-4 16,-1-3-1-16,1 0 0 15,-1 1 0-15,-2-2 2 16,-3-1-1-16,1 1 0 16,0 0 1-16,-2 1 2 15,-2 2-4-15,0 0 4 16,0-2-4-16,-1 3-2 0,4 0 1 15,-3-1 1 1,-1 3 0-16,1-2 0 0,0 0 3 16,-2-1-2-16,1 2 1 15,0 1-2-15,0 3 1 16,-2-1 3-16,-1 1-2 16,0 2 0-16,-1 1 0 15,-2 0-2-15,-1 0 1 16,1 0-1-16,-1-3 0 15,2-1 4-15,2-5-4 16,7 1 1-16,2 0-1 16,0 1 2-16,1 4 2 15,-5-2 5-15,-2 3-5 16,-3 0 0-16,-1 1-4 0,1 0 0 16,2-4 0-16,4 2 0 15,3-4 1-15,1 1 0 16,4 1-1-16,-3-1 0 15,-6 5 0-15,1 1 0 16,-2 2 0-16,0 2 0 16,2 1 1-16,-4-2 0 15,4 1 4-15,-1-2-5 16,2 0 0-16,3-2 0 16,-1-2 0-16,2-2 2 15,-1 0-2-15,1-3 1 0,-1 1-1 16,2-1 1-16,-2-1 2 15,-1 0-1-15,2-1-1 16,3 0-1 0,1-2 0-16,2 2 0 0,4-3 1 15,-2 0-1-15,-1 3 0 16,-3 0 0-16,-3-1 0 16,1 2 0-16,-6-1 0 15,2 1 1-15,1 0-1 16,0-2 0-16,3 0 0 15,2 0 0-15,-1 2-1 16,1-1 1-16,0 6-1 16,-5 2 1-16,1-1 0 0,-3 4 0 15,-2-2 0 1,2-1 0-16,5-4 0 0,0-1 1 16,1 0 0-16,0-1-1 15,-3 1 0-15,0-2 0 16,1 1 1-16,-2 0-1 15,-2 1 0-15,-4 3-1 16,3 3 1-16,-7 2 0 16,6 1 1-16,-2-1-1 15,1-5 0-15,5 1 0 16,2-3 0-16,-1 1 2 16,-1-3-2-16,-1 1 0 15,1-1 1-15,-3 0-1 16,-3-1 3-16,-1 1 3 0,-5 3-5 15,0-3 0-15,6-2 0 16,4 1-1-16,3-4 0 16,3 3 7-16,-3 0-7 15,-1 1 0-15,-4 3 1 16,0 0-1-16,-5 2-1 16,3 1 1-16,-1 1 2 15,1-3-2-15,2 0 1 16,-1-3-1-16,1-1 0 15,0 1 0-15,0 2 0 16,0 2 0-16,-1 0-1 16,2 0 2-16,-2 0 0 15,-1 3 0-15,2 0-1 16,-3 2 0-16,1-1-1 0,-1 2 1 16,-2-3 0-16,0-4 0 15,2-3 1-15,0-1 1 16,4-3-2-16,-3 1 1 15,5-2-1-15,-2 0 0 16,3 1 0-16,1 1 1 16,0 3 0-16,-3 2-1 15,2 0-1-15,1-1 1 16,1-2 2-16,6 0-2 16,-1-4 0-16,3 1 0 15,4 0 1-15,-2-3 0 0,3-1-1 16,1 1 0-1,-1-4 3-15,-2 5-5 0,3-4 2 16,2 4 0-16,-1-2-1 16,4 0 1-16,-1-2 0 15,2-2 1-15,-2 1-2 16,0-2 1-16,1 1 0 16,-4 1 0-16,5 0 1 15,-2-2 1-15,-1-1-2 16,-1 3 0-16,-2 0 3 15,-1 1-3-15,2-2-1 16,1-1 1-16,1 0 0 16,1 0 0-16,0 0 0 15,1 2-2-15,-1 0 2 16,2 0-2-16,-2 2 1 0,3-1-1 16,0-2 0-16,2-1 0 15,-1 0 0-15,2 0 2 16,-3 0-1-16,0 1 1 15,-1 1-2-15,-2 1 0 16,-1 3-3-16,-4 1 4 16,-1 0 1-16,-5-1 0 15,1 1 1-15,4-2-2 16,2-2 0-16,4-1 0 16,3-2 2-16,0-2 0 15,3 0-1-15,1 0 0 16,-1 0 0-16,1 0-1 15,-1 2 1-15,0 0 2 16,0 3-2-16,-2 3-1 0,-2-4 1 16,5 4 0-16,0-6 0 15,2-1-1-15,0-1 1 16,1 1 0-16,-2-3 1 16,1 2-1-16,-3-3 1 15,2 3 0-15,-2 0-1 16,1 2 0-16,2-2-1 15,-2-1 1-15,3-1 0 16,1-3 3-16,3 1-1 16,2-3-2-16,1 0 2 15,2-1 0-15,0-2-1 16,2 0 1-16,0 0-1 16,0 0 0-16,0 0-1 0,0 1-1 15,0-1 1-15,0 0 0 16,0 0-5-16,0 0-14 15,0 0-56-15,0 0 18 16,0 0-78-16,0 0-349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4:09.0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E175352-4209-4F5A-BF9D-9A6CD9DA3D2F}" emma:medium="tactile" emma:mode="ink">
          <msink:context xmlns:msink="http://schemas.microsoft.com/ink/2010/main" type="inkDrawing" rotatedBoundingBox="13794,8647 18474,5393 18540,5489 13861,8743" semanticType="callout" shapeName="Other">
            <msink:sourceLink direction="with" ref="{C7D4504F-BDF1-4ABD-BBA0-B225EF3187FF}"/>
            <msink:sourceLink direction="with" ref="{42223E29-EA09-4C2B-8C5F-1AE735A4B39B}"/>
          </msink:context>
        </emma:interpretation>
      </emma:emma>
    </inkml:annotationXML>
    <inkml:trace contextRef="#ctx0" brushRef="#br0">-5 3256 34 0,'0'0'48'16,"0"0"-21"-16,0 0-10 15,0 0 14-15,0 0 24 16,0 0 7-16,0 0 21 16,0-7-13-16,0 7-16 15,0 0 3-15,0 0-15 16,0 0-20-16,0 0-2 16,0 0-3-16,0 0 6 15,0-1-12-15,3-5-3 16,10-2 7-16,2-2 3 0,1-4-5 15,5-1-7-15,1 0 0 16,4-3-3-16,-1-3 5 16,0-1-4-16,1-2 4 15,0 1-3-15,1-3 1 16,1 1 5-16,0-1-9 16,1 1 3-16,0-2-1 15,1 0-3-15,5-2 5 16,1-1-3-16,-1-1 1 15,4 1-2-15,0-4 0 16,3-2-1-16,4-1 4 16,2 0 1-16,-1-2-5 15,3 0 1-15,-5 0-1 0,4-1 0 16,-1 0 0 0,8 1 1-16,5 2-1 0,4 2 0 15,-2-1-1-15,-2 4 0 16,-7-1-1-16,-2 3 1 15,-1-2 0-15,0 0 0 16,2-2 0-16,-1-2 0 16,5 1 0-16,2-1 1 15,-3-3-1-15,2 0 1 16,-1 1-1-16,-1-3 1 16,-2 2 0-16,1-2 0 15,3-1-1-15,0-2 1 0,4-2-1 16,3-1 0-1,-2-2 0-15,5-1 4 0,1-1-4 16,5 1-2-16,9-4 2 16,1-1 1-16,2-2-1 15,-2-4-1-15,-1 2-1 16,2-4 2-16,2 4-1 16,-2 3 0-16,1 2 2 15,-6-1-2-15,1 0 2 16,2-5-1-16,0 1 1 15,3 0 1-15,-1 2-2 16,-3-1 0-16,1 5 0 16,-3 1 2-16,3 1-4 15,-5 4 2-15,0 1 0 16,-8 4 0-16,-8 1 0 0,-8 7 1 16,-3 5-1-1,-6 6-3-15,-8 4 3 0,-6 6 2 16,-11 2-1-16,-4 4-2 15,-9 6-1-15,-3-1 2 16,-4 2-12-16,0 0-30 16,0 0-57-16,0 0-155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4:11.1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79B6434-38C9-4383-B6E5-DFBE2CEF114F}" emma:medium="tactile" emma:mode="ink">
          <msink:context xmlns:msink="http://schemas.microsoft.com/ink/2010/main" type="writingRegion" rotatedBoundingBox="21577,6127 16734,6616 16597,5261 21440,4771"/>
        </emma:interpretation>
      </emma:emma>
    </inkml:annotationXML>
    <inkml:traceGroup>
      <inkml:annotationXML>
        <emma:emma xmlns:emma="http://www.w3.org/2003/04/emma" version="1.0">
          <emma:interpretation id="{A2CF99AF-69E4-4E37-BED4-325DD7D8D0DE}" emma:medium="tactile" emma:mode="ink">
            <msink:context xmlns:msink="http://schemas.microsoft.com/ink/2010/main" type="paragraph" rotatedBoundingBox="21577,6127 16734,6616 16597,5261 21440,4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0ADAC-DE4F-4AB1-8811-6A14BAAB73EF}" emma:medium="tactile" emma:mode="ink">
              <msink:context xmlns:msink="http://schemas.microsoft.com/ink/2010/main" type="line" rotatedBoundingBox="21577,6127 16734,6616 16597,5261 21440,4771"/>
            </emma:interpretation>
          </emma:emma>
        </inkml:annotationXML>
        <inkml:traceGroup>
          <inkml:annotationXML>
            <emma:emma xmlns:emma="http://www.w3.org/2003/04/emma" version="1.0">
              <emma:interpretation id="{42223E29-EA09-4C2B-8C5F-1AE735A4B39B}" emma:medium="tactile" emma:mode="ink">
                <msink:context xmlns:msink="http://schemas.microsoft.com/ink/2010/main" type="inkWord" rotatedBoundingBox="21566,6013 19158,6257 19060,5286 21468,5042">
                  <msink:destinationLink direction="with" ref="{2E175352-4209-4F5A-BF9D-9A6CD9DA3D2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9637-3033 43 0,'0'0'551'0,"0"0"-541"16,0 0-10-16,0 0-42 15,0 0 42-15,0 0 7 16,104 0-4-16,-61 0 12 16,2 0 14-16,-2 0-14 15,1 0-5-15,-3 0 4 16,-2-1-3-16,-3-3-5 15,-6-1-3-15,-8 3-1 16,-7 1-2-16,-6 1-14 16,-8 0-31-16,-1 0-20 15,0 0-15-15,-25 0-79 0</inkml:trace>
          <inkml:trace contextRef="#ctx0" brushRef="#br0" timeOffset="279.1793">9750-2811 616 0,'0'0'22'0,"0"0"-10"16,0 0-6-16,132 0 20 15,-73-6-9-15,0-3-7 16,2-1-4-16,-7-1-4 0,-5 3 2 15,-8 1-4-15,-9 2-2 16,-10 2-8-16,-8 3-10 16,-4 0-6-16,-6 0-45 15,-3 0-19-15,3 0 12 16,2 0-12-16,-1 0-51 16,2-5 27-16</inkml:trace>
          <inkml:trace contextRef="#ctx0" brushRef="#br0" timeOffset="765.6346">10393-3269 364 0,'0'0'62'15,"0"0"-16"-15,0 0-5 16,0 0-29-16,0 0-6 16,0 0-6-16,-5-21-4 15,5 21-5-15,0 0 9 0,5 0 3 16,18 7 43-16,11 9 4 15,4 8-17-15,6 3-11 16,6 2-2-16,1 0-2 16,3 0-12-16,2 0 9 15,1-4 4-15,-1 0-2 16,-1-2-8-16,-6-5 0 16,-5 1 0-16,-7-4-7 15,-5-2-2-15,-8-1 0 16,-3-1 0-16,-6-6-1 15,-4-2 0-15,-5-2 0 16,-2-1-8-16,-4 0-4 16,2 0-10-16,-2 0-11 15,0 0-18-15,0 0-51 16,0 0-124-16,-10-4-51 0</inkml:trace>
          <inkml:trace contextRef="#ctx0" brushRef="#br0" timeOffset="1223.3706">11198-3390 337 0,'0'0'256'0,"0"0"-233"15,0 0-12-15,0 0-11 16,0 0-103-16,0 0-84 16,-42 15 146-16,21 9 41 15,-4 3 4-15,-3 7 55 16,-6 5 10-16,-7 7-34 16,-5 6-24-16,-1 1 3 15,-1-4 10-15,-2-2-1 16,4-5-9-16,-3 1-2 15,0-3-3-15,3 1-6 16,7-6 5-16,5-4 8 16,8-5 9-16,5-4-20 15,9-7-4-15,3-3 5 16,5-5-2-16,4-4-3 16,0-3 3-16,0 0-4 0,0 0-5 15,0 0 5-15,0 0 5 16,0 0 1-16,3 0-6 15,4 0 0-15,-1 0-21 16,2 0-87-16,-4 0-138 16</inkml:trace>
          <inkml:trace contextRef="#ctx0" brushRef="#br0" timeOffset="-1325.9155">8760-3444 379 0,'0'0'67'0,"0"0"-32"15,0 0 19-15,0 0-42 16,0 0-7-16,0 0 4 16,-1-47-1-16,-2 47 22 15,2 0 10-15,1 0 1 16,0 0-18-16,0 0-18 15,0 0-5-15,0 0-9 0,4 1-4 16,14 15 11-16,7 2 2 16,5 4 1-16,-1 5-1 15,3 2 0-15,-2 3 0 16,1-1 1-16,-1 0 1 16,-2 4 0-16,2-3-2 15,-2 0 2-15,0 2 1 16,-4-6-2-16,1-3 5 15,-3-6-2-15,-3-3-3 16,-4-4 0-16,-2-1-1 16,-3-2 0-16,-1-2 1 15,-5-4 0-15,-2-1-1 16,-2 0 1-16,1-2-1 0,-1 0 1 16,0 0 1-16,0 0 2 15,0 0 0-15,0 0-2 16,0 0 0-16,0 0 3 15,0 0-5-15,0 0 0 16,0 0-1-16,0 0-2 16,0 0 3-16,0 0-1 15,0 0-3-15,0 0-8 16,0 0 4-16,0 0-6 16,0 0-10-16,3 3-101 15,-2 3-12-15,3-3-97 16</inkml:trace>
          <inkml:trace contextRef="#ctx0" brushRef="#br0" timeOffset="-442.5646">9541-3429 160 0,'0'0'20'15,"0"0"-16"-15,0 0 0 0,0 0-3 16,0 0 2-16,0 0 18 16,11-29-18-16,-11 29 35 15,0 0 59-15,-3 0-22 16,0 0-49-16,-2 0-25 16,-2 0-1-16,-1 5-3 15,-2 6 3-15,-1 1 4 16,-3-1-3-16,-2 6-1 15,-2 3 3-15,-3 3 0 16,-1 4-2-16,3 1 10 16,-6 3 1-16,-1 3-10 0,-6 3 3 15,3-1-4 1,-1-4 2-16,1-2 2 16,4-4 7-16,3-5 3 0,6-5-4 15,2-5-5-15,7-4 2 16,4-5 6-16,3-2-8 15,0 0 1-15,0 0-4 16,0 0-3-16,0 0 0 16,0 0 0-16,0 0 7 15,0 0 16-15,0 1-23 16,0 10-12-16,8 5 12 16,3 8 8-16,3 6 1 15,-1 6 3-15,0 0 9 16,-2 1-7-16,-1-3 14 0,-3-2-4 15,3-1-18-15,-5-3-2 16,1-4 6-16,-1-4-6 16,2-6-1-16,-4-4-1 15,1-5-2-15,-3 0 0 16,2-2-1-16,-2-3-14 16,-1 0-5-16,2 0-13 15,1 0-28-15,-2 0-97 16,5-5-164-16</inkml:trace>
        </inkml:traceGroup>
        <inkml:traceGroup>
          <inkml:annotationXML>
            <emma:emma xmlns:emma="http://www.w3.org/2003/04/emma" version="1.0">
              <emma:interpretation id="{CBCF59A6-D1EC-40EC-A66D-17FF756C3E89}" emma:medium="tactile" emma:mode="ink">
                <msink:context xmlns:msink="http://schemas.microsoft.com/ink/2010/main" type="inkWord" rotatedBoundingBox="17599,6440 16725,6529 16601,5302 17475,52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.28445E6">6307-3373 585 0,'0'0'0'15,"0"0"-83"-15,0 0 56 16,0 0 1-16,0 0 12 16,0 0 11-16,94-54 3 15,-73 54 37-15,3 0 8 16,10 0 10-16,11 0-18 15,13 0-4-15,14-10-2 16,12-7-14-16,5-2-1 16,-3-1-9-16,-10 0-3 15,-14 6-2-15,-17 0-2 0,-11 2 1 16,-11 8 0-16,-12 0 0 16,-5 3-1-16,-6 1-1 15,0 0 0-15,0 0-13 16,-10 0-53-16,-15 6-121 15,-11 8-156-15</inkml:trace>
          <inkml:trace contextRef="#ctx0" brushRef="#br0" timeOffset="1.28473E6">6473-3173 724 0,'0'0'37'0,"0"0"-37"16,0 0-13-16,0 0 13 15,133 0 4-15,-59 0-1 16,7-5-3-16,-8-2 2 16,-11 2-1-16,-15 0 1 15,-10 1-2-15,-12 3 1 16,-7-3-1-16,-8 4 0 15,-6-1-4-15,-4 1-15 16,0 0-10-16,0 0-50 16,-22 0-318-16</inkml:trace>
          <inkml:trace contextRef="#ctx0" brushRef="#br0" timeOffset="1.28336E6">6815-2472 294 0,'0'0'0'0,"0"0"-40"0,0 0 23 16,0 0-1-16,0 0-2 15,0 0 10-15,0 0 10 16,-10 17 25-16,10-7 0 15,0-1-7-15,0 0 36 16,10 3-35-16,1-1-5 16,3-3 1-16,-2-1 0 15,2-3-8-15,-3-2-1 16,-3-2 3-16,-5 0-7 16,-3 0 3-16,0 0 37 15,0 0 62-15,-2-6-83 16,-14-8-21-16,-3 4 16 0,-2 0-16 15,0 2 0-15,2 3 23 16,6 3-1-16,2 0-17 16,6 2-5-16,5 0 0 15,0 0-7-15,0 7 3 16,0 11 1-16,0 6-1 16,14 2 3-16,4-2 1 15,0-4 0-15,2-7 0 16,1-5 3-16,0-4-6 15,-4-4 1-15,2-1-3 16,-2-22 4-16,0-9-12 16,-2-7-28-16,-8 2 4 0,-7 6 37 15,0 8 36 1,-11 11 42-16,-14 5-11 0,-2 7-65 16,-5 0-2-16,-1 10 0 15,4 9 8-15,6 1 15 16,7-1-11-16,9-1-12 15,3 1-7-15,4 1 4 16,0-4-52-16,6-1-54 16,7-7-105-16,0-8-48 15</inkml:trace>
        </inkml:traceGroup>
        <inkml:traceGroup>
          <inkml:annotationXML>
            <emma:emma xmlns:emma="http://www.w3.org/2003/04/emma" version="1.0">
              <emma:interpretation id="{C67E5E3B-7982-4EB8-AF4C-F3D597410013}" emma:medium="tactile" emma:mode="ink">
                <msink:context xmlns:msink="http://schemas.microsoft.com/ink/2010/main" type="inkWord" rotatedBoundingBox="17060,6583 16987,6591 16969,6415 17042,6408"/>
              </emma:interpretation>
              <emma:one-of disjunction-type="recognition" id="oneOf2">
                <emma:interpretation id="interp2" emma:lang="" emma:confidence="0">
                  <emma:literal>ò</emma:literal>
                </emma:interpretation>
                <emma:interpretation id="interp3" emma:lang="" emma:confidence="0">
                  <emma:literal>Ò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.29122E6">6738-2367 53 0,'0'0'89'0,"0"0"-76"16,0 0 11-16,0 0-10 15,0 0-14-15,0 0-7 16,-66 5 1-16,64-2 6 15,2-3 14-15,0 0 0 16,0 2-9-16,0 2-5 16,0 2 0-16,0 2 17 15,0 3 5-15,2-1 8 16,10-5-10-16,0-1-15 16,2-4-5-16,-2 0 0 15,1 0 10-15,-10 0 5 0,-2-2 22 16,-1-5 26-16,0-3-17 15,0-1-22-15,0 2 14 16,-8 0-27-16,-2 4 18 16,2 3 9-16,2 2-8 15,5 0-30-15,-3 0-5 16,1 9 5-16,-5 14 2 16,2 9 1-16,1-1-6 15,5-4-1-15,0-6-10 16,0-8 11-16,1-3-3 15,13-5 2-15,-3-3 1 16,0-2 3-16,-1 0 0 0,-2 0 4 16,-4-12 5-1,0 1 4-15,-4-3-7 0,0 2 4 16,0 2 18-16,0 3-8 16,-5 6 16-16,2 1 0 15,0-3-20-15,3 3-16 16,0-1-12-16,0 1-28 15,0 0-37-15,0 0-23 16,0 0-15-16,10 0-99 16</inkml:trace>
        </inkml:traceGroup>
        <inkml:traceGroup>
          <inkml:annotationXML>
            <emma:emma xmlns:emma="http://www.w3.org/2003/04/emma" version="1.0">
              <emma:interpretation id="{1006D3A9-DE20-483A-A427-F36D683EA624}" emma:medium="tactile" emma:mode="ink">
                <msink:context xmlns:msink="http://schemas.microsoft.com/ink/2010/main" type="inkWord" rotatedBoundingBox="16880,5941 16810,5949 16739,5247 16810,52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.28404E6">6505-3530 414 0,'0'0'27'0,"0"0"-18"16,0 0 9-16,0 0-17 16,0 0-1-16,0 0-11 15,0-7-1-15,0 8 2 16,0 20 10-16,0 6 25 16,0 10 15-16,0 5 13 15,0 6-30-15,0 5-6 16,0 6-8-16,0 3-1 15,0 1 5-15,0-4-2 16,0-7 2-16,0-7-3 16,0-9-1-16,0-6-4 0,0-5-3 15,0-6-1 1,0-5 2-16,0-5-3 16,0-3-14-16,0-5-123 0,0-1-205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4:14.9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27C5A40-8462-42A4-BF08-7BAB127716FC}" emma:medium="tactile" emma:mode="ink">
          <msink:context xmlns:msink="http://schemas.microsoft.com/ink/2010/main" type="writingRegion" rotatedBoundingBox="5565,13676 7999,12805 8484,14161 6049,15032"/>
        </emma:interpretation>
      </emma:emma>
    </inkml:annotationXML>
    <inkml:traceGroup>
      <inkml:annotationXML>
        <emma:emma xmlns:emma="http://www.w3.org/2003/04/emma" version="1.0">
          <emma:interpretation id="{9DD90708-E689-438F-ABBB-8350B8B64490}" emma:medium="tactile" emma:mode="ink">
            <msink:context xmlns:msink="http://schemas.microsoft.com/ink/2010/main" type="paragraph" rotatedBoundingBox="5565,13676 7999,12805 8484,14161 6049,15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F79222-BCEE-4F76-A892-1F985DAE6F80}" emma:medium="tactile" emma:mode="ink">
              <msink:context xmlns:msink="http://schemas.microsoft.com/ink/2010/main" type="line" rotatedBoundingBox="5565,13676 7999,12805 8484,14161 6049,15032"/>
            </emma:interpretation>
          </emma:emma>
        </inkml:annotationXML>
        <inkml:traceGroup>
          <inkml:annotationXML>
            <emma:emma xmlns:emma="http://www.w3.org/2003/04/emma" version="1.0">
              <emma:interpretation id="{580F37BF-D788-48A2-BAD4-D61332093F96}" emma:medium="tactile" emma:mode="ink">
                <msink:context xmlns:msink="http://schemas.microsoft.com/ink/2010/main" type="inkWord" rotatedBoundingBox="5565,13676 7999,12805 8484,14161 6049,15032"/>
              </emma:interpretation>
              <emma:one-of disjunction-type="recognition" id="oneOf0">
                <emma:interpretation id="interp0" emma:lang="" emma:confidence="0">
                  <emma:literal>450</emma:literal>
                </emma:interpretation>
                <emma:interpretation id="interp1" emma:lang="" emma:confidence="0">
                  <emma:literal>45°</emma:literal>
                </emma:interpretation>
                <emma:interpretation id="interp2" emma:lang="" emma:confidence="0">
                  <emma:literal>4500</emma:literal>
                </emma:interpretation>
                <emma:interpretation id="interp3" emma:lang="" emma:confidence="0">
                  <emma:literal>4550</emma:literal>
                </emma:interpretation>
                <emma:interpretation id="interp4" emma:lang="" emma:confidence="0">
                  <emma:literal>45o</emma:literal>
                </emma:interpretation>
              </emma:one-of>
            </emma:emma>
          </inkml:annotationXML>
          <inkml:trace contextRef="#ctx0" brushRef="#br0">801 153 395 0,'0'0'29'16,"0"0"-12"-16,0 0 11 15,0 0-28-15,0 0-9 16,0 0 3-16,3 20 6 16,-3 9 59-16,-3 15-21 15,-8 10 4-15,1 9-20 16,1 4-3-16,5 1-5 16,4-4-6-16,0-4-2 15,0-12-5-15,4-6 1 0,12-12 0 16,1-8 1-16,2-9-3 15,-2-7-3-15,-2-6-2 16,6 0 5-16,-2-16-13 16,0-14 7-16,5-11-8 15,-5-6-1-15,-4-3 12 16,2 1 3-16,-4 7 12 16,0 5 8-16,-2 10-6 15,1 11 3-15,-5 11-17 16,1 5-8-16,-1 2-14 15,4 24 22-15,5 9 12 16,-1 9 21-16,0 2-8 16,0 1-10-16,4-4 4 15,-2-8-15-15,-2-1-2 16,0-7-2-16,-2-8-29 0,-2-8-24 16,1-6-29-16,-1-5-93 15,2 0-103-15</inkml:trace>
          <inkml:trace contextRef="#ctx0" brushRef="#br0" timeOffset="656.1205">1497 12 67 0,'0'0'13'0,"0"0"2"16,0 0 62-16,-102 78 27 16,87-47-6-16,8 4-4 15,2 7-37-15,5 9-35 16,0 1-11-16,0-1 6 15,0-3-7-15,1-8-2 16,6-4 2-16,4-10 0 16,1-8-5-16,1-8-1 15,10-8-4-15,5-2-7 16,8-10 7-16,9-13 16 16,8 0-9-16,-2 7 0 15,1 15-6-15,-5 1-1 16,-3 22-10-16,-9 20 10 15,-8 13 20-15,-9 4-11 0,-7 0-2 16,-5-6-2-16,-6-11 4 16,0-8 0-16,-11-11 10 15,-16-4 11-15,-4-4-13 16,-5-6-3-16,-4-8-12 16,11-1-2-16,0 0-10 15,10 0-2-15,8-6-16 16,5-5-11-16,6-5-18 15,3-7-141-15,16-7-122 16</inkml:trace>
          <inkml:trace contextRef="#ctx0" brushRef="#br0" timeOffset="278.1894">1379 83 346 0,'0'0'216'16,"0"0"-216"-16,95-47 0 15,-34 19 40-15,5 0-22 16,1-1-10-16,-2 1-8 16,-7 2-13-16,-14 5-6 15,-15 6-1-15,-19 10-35 16,-10 5-24-16,-21 2-74 15,-24 21-92-15</inkml:trace>
          <inkml:trace contextRef="#ctx0" brushRef="#br0" timeOffset="1138.013">2146-279 388 0,'0'0'4'0,"0"0"-4"0,0 0-20 15,0 0 11-15,0 0 6 16,17 108 3-16,7-82 22 16,5-1 2-16,4-3-2 15,7-11 10-15,5-5 8 16,2-6-35-16,2-7 14 16,-5-22 19-16,-7-11-30 15,-8-13 16-15,-11-8-9 16,-10-2 3-16,-8 6-4 15,-8 8-4-15,-28 8 2 16,-3 13-8-16,-9 9-2 16,-6 15 23-16,-4 4 14 15,-2 28-20-15,5 14-18 16,8 12 1-16,11 5 1 16,15 4-3-16,9-5-6 0,8-8-34 15,4-11-24-15,0-12-76 16,13-13-142-16</inkml:trace>
          <inkml:trace contextRef="#ctx0" brushRef="#br0" timeOffset="-565.4572">0 85 258 0,'0'0'29'16,"0"0"-29"-16,0 0-37 16,0 0 20-16,0 0 13 15,0 0 4-15,0-82 15 16,5 81 34-16,4-1-12 0,-1 2 7 16,6 0-34-16,-3 0 2 15,0 0-5-15,4 0-7 16,6 15 3-16,1 8 7 15,7 10 28-15,0 13-5 16,5 11 5-16,2 13 31 16,-4 8-32-16,-2 5-27 15,-8 3 28-15,-4 2-10 16,-10-6-14-16,-2-10 2 16,2-10-4-16,-4-10-8 15,-1-10 0-15,0-6-3 16,-2-6 1-16,-1-8-1 0,4-6-1 15,-2-8-22-15,2 0-45 16,7-4-53-16,4-4-134 16,6 0-38-16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43:25.3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8D6BABA-8961-4B65-BA20-6FD1AE13024E}" emma:medium="tactile" emma:mode="ink">
          <msink:context xmlns:msink="http://schemas.microsoft.com/ink/2010/main" type="writingRegion" rotatedBoundingBox="15114,7525 15351,15938 13372,15994 13135,7581"/>
        </emma:interpretation>
      </emma:emma>
    </inkml:annotationXML>
    <inkml:traceGroup>
      <inkml:annotationXML>
        <emma:emma xmlns:emma="http://www.w3.org/2003/04/emma" version="1.0">
          <emma:interpretation id="{0A6E1593-8FAB-4443-9A09-3436F59152DA}" emma:medium="tactile" emma:mode="ink">
            <msink:context xmlns:msink="http://schemas.microsoft.com/ink/2010/main" type="paragraph" rotatedBoundingBox="15114,7525 15351,15938 13372,15994 13135,7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E7187-9F84-4144-A1B7-987A95998760}" emma:medium="tactile" emma:mode="ink">
              <msink:context xmlns:msink="http://schemas.microsoft.com/ink/2010/main" type="line" rotatedBoundingBox="15114,7525 15351,15938 13372,15994 13135,7581"/>
            </emma:interpretation>
          </emma:emma>
        </inkml:annotationXML>
        <inkml:traceGroup>
          <inkml:annotationXML>
            <emma:emma xmlns:emma="http://www.w3.org/2003/04/emma" version="1.0">
              <emma:interpretation id="{2E76BE89-DE7D-4A7B-A8CD-D03DA9CEF628}" emma:medium="tactile" emma:mode="ink">
                <msink:context xmlns:msink="http://schemas.microsoft.com/ink/2010/main" type="inkWord" rotatedBoundingBox="15082,7526 15115,8684 13818,8721 13785,75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3518-130 18 0,'0'0'0'0,"0"0"-6"15,0 0 6-15,0 0 55 16,0 0 15-16,0 0-9 16,0 0-18-16,0 0-28 15,-7-3-8-15,7 1 26 16,0 2 28-16,0 0-10 16,0 0-39-16,0 0-12 15,0 5-12-15,4 8 12 16,14 3 1-16,8-1-1 15,9-3 1-15,1-4 3 16,1-4-3-16,-1-4 0 16,-3 0 3-16,-7-2 3 0,-7-10-1 15,-5-5-2-15,-10 0 5 16,-4-5 1-16,0 0-10 16,-18 0 0-16,-8 2 19 15,-3 3 35-15,-1 5-4 16,-2 3-26-16,3 8-16 15,7 1 5-15,1 0-10 16,6 5-1-16,5 12-2 16,5 3-2-16,5 5-7 15,0-1 4-15,4 0 5 16,17-5 3-16,6-6 3 16,9-8 0-16,4-5 4 0,3 0-4 15,0-15 8-15,-3-9-2 16,-6-5-5-16,-8-1-7 15,-11 3 0-15,-9 3-6 16,-6 2 6-16,0 7 4 16,-21 3-4-16,-9 5 2 15,-7 7 38-15,-2 0-40 16,5 12-3-16,3 4 3 16,8 2 9-16,8 2-9 15,4 1 0-15,4-3-1 16,4-3 1-16,3-4 1 15,0-5 1-15,8-2 4 16,9-4 0-16,0 0-4 0,3 0 1 16,-1-4-3-1,-2-6-15-15,-6 3-20 0,-8 6-28 16,-3 1-125-16,-11 0-177 16</inkml:trace>
          <inkml:trace contextRef="#ctx0" brushRef="#br0" timeOffset="1448.4127">3965-1033 376 0,'0'0'297'0,"0"0"-295"0,0 0-4 15,0 0-1-15,0 0-50 16,0 0-11-16,-6-98 33 16,31 78 31-16,2-4 4 15,5 2 28-15,4 5 5 16,1 5-4-16,7 5-23 16,3 7 14-16,2 0-12 15,-4 0-4-15,-4 9-5 16,-6 8 1-16,-7 0-3 15,-9-1-1-15,-4 2 0 16,-8-3-1-16,-6 2-1 16,-1 0 1-16,0-1 1 15,-5 0 6-15,-6-2-2 16,-4-2 0-16,2-1-2 0,-6 1 0 16,1-3 2-16,-3-1-2 15,-1 0 0-15,3-1-2 16,-1 2-2-16,4-4-13 15,2-2 14-15,7-1 0 16,3-2 2-16,4 0-1 16,0 0 0-16,0 0 0 15,2 0-13-15,17 0 3 16,9-7 10-16,7 0 0 16,7 2 0-16,3 2 0 15,1 3 0-15,0 0-5 16,1 10 5-16,4 9 0 15,-4 3 0-15,-4 3 7 0,-4 4-2 16,-12 6-3-16,-6 4 3 16,-11 7-1-16,-9 3-3 15,-1-1 1-15,0 2-2 16,-6 1 1-16,-16 0-1 16,-8 3 4-16,-6-2 5 15,-5-2 0-15,-2-6-6 16,-2-5 0-16,-1-7-1 15,-1-7-2-15,0-6 2 16,0-4-1-16,0-5-1 16,4-4 5-16,5-4 2 15,8-2 0-15,8 0 25 16,3 0-15-16,6 0-11 16,3-1-6-16,5-4 1 0,2 0 3 15,2 2-1-15,1-1-2 16,0 2 1-16,0 1 1 15,0 1-1-15,0 0-2 16,0 0 0-16,0 0 0 16,0 0-4-16,0 0 0 15,0 0 2-15,0 0 1 16,0 0-2-16,-2 0-3 16,2 0 3-16,0 0-1 15,0 0 4-15,0 0 0 16,0 0 0-16,0 0-1 0,0 0-14 15,0 0-25 1,-4 0-35-16,-1 0-153 0</inkml:trace>
          <inkml:trace contextRef="#ctx0" brushRef="#br0" timeOffset="511.3234">4068-779 428 0,'0'0'0'0,"0"0"-111"16,0 0 103-16,0 0 8 16,0 0 3-16,15 111 19 15,-9-74 74-15,-2 3-10 16,-1-1-26-16,2 0-16 15,5-2-18-15,-1-5-15 16,3-3-9-16,0-5-1 16,-1-4 1-16,-4-6-2 15,1-4-4-15,-5-6-30 0,-1-4-51 16,3 0-65-16,-2-14 65 16,-1-14-63-16</inkml:trace>
        </inkml:traceGroup>
        <inkml:traceGroup>
          <inkml:annotationXML>
            <emma:emma xmlns:emma="http://www.w3.org/2003/04/emma" version="1.0">
              <emma:interpretation id="{9C2743FF-2F0D-44D3-9EC4-73756506025B}" emma:medium="tactile" emma:mode="ink">
                <msink:context xmlns:msink="http://schemas.microsoft.com/ink/2010/main" type="inkWord" rotatedBoundingBox="14421,9190 14499,11935 14051,11947 13974,92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799.0572">3678 735 347 0,'0'0'81'0,"0"0"-79"0,0 0-2 15,0 0-23-15,0 0-72 16,0 0-45-16,70 46-8 15</inkml:trace>
          <inkml:trace contextRef="#ctx0" brushRef="#br0" timeOffset="13642.6118">3692 425 585 0,'0'0'0'0,"0"0"-20"16,0 0-63-16,0 0 7 16,0 0-2-16,0 0-140 15</inkml:trace>
          <inkml:trace contextRef="#ctx0" brushRef="#br0" timeOffset="13930.8813">3842 905 60 0,'0'0'89'16,"0"0"23"-16,-7 94-15 15,1-63-55-15,1-1-32 16,1 1-10-16,0-2-40 0,4-1-124 15,-2-1 27 1</inkml:trace>
          <inkml:trace contextRef="#ctx0" brushRef="#br0" timeOffset="14060.2778">3765 1346 61 0,'0'0'57'16,"0"0"24"-16,-25 87-9 16,25-62-26-16,0 1-5 15,0-5-20-15,0 0-21 16,15-1-42-16,3 1-71 15,0-3 20-15,1 4 22 16</inkml:trace>
          <inkml:trace contextRef="#ctx0" brushRef="#br0" timeOffset="14156.0578">3867 1807 19 0,'0'0'47'0,"12"93"-3"0,2-45-26 16,5-3-18-16,-1-1-15 15,5-5-19-15,1-1-25 16</inkml:trace>
          <inkml:trace contextRef="#ctx0" brushRef="#br0" timeOffset="14277.696">4053 2310 55 0,'0'0'102'0,"0"0"-20"15,4 93 13-15,-4-64-29 16,3-2-44-16,5 0-22 16,2-3-21-16,1 1-47 15,4-3-32-15,0 2-57 16</inkml:trace>
          <inkml:trace contextRef="#ctx0" brushRef="#br0" timeOffset="14398.4288">4183 2788 82 0,'0'0'42'0,"0"88"7"15,0-44-6-15,0 0-4 16,0-1-33-16,2 0-3 16,1-4-3-16,1-2-39 15,-2-5-105-15</inkml:trace>
        </inkml:traceGroup>
        <inkml:traceGroup>
          <inkml:annotationXML>
            <emma:emma xmlns:emma="http://www.w3.org/2003/04/emma" version="1.0">
              <emma:interpretation id="{71703C95-088C-4B9F-A0A0-8FEB5236A60B}" emma:medium="tactile" emma:mode="ink">
                <msink:context xmlns:msink="http://schemas.microsoft.com/ink/2010/main" type="inkWord" rotatedBoundingBox="14481,12261 14485,12367 14463,12368 14459,122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518.7412">4155 3485 286 0,'0'0'195'0,"0"0"-167"0,0 0-28 16,0 0-3-16,0 0-87 16,3 92-75-16,19-78 56 15</inkml:trace>
        </inkml:traceGroup>
        <inkml:traceGroup>
          <inkml:annotationXML>
            <emma:emma xmlns:emma="http://www.w3.org/2003/04/emma" version="1.0">
              <emma:interpretation id="{683E17F5-7CDF-4635-BEB0-5236A6B76635}" emma:medium="tactile" emma:mode="ink">
                <msink:context xmlns:msink="http://schemas.microsoft.com/ink/2010/main" type="inkWord" rotatedBoundingBox="15258,12639 15351,15938 13372,15994 13279,12695"/>
              </emma:interpretation>
            </emma:emma>
          </inkml:annotationXML>
          <inkml:trace contextRef="#ctx0" brushRef="#br0" timeOffset="14628.7118">4220 3883 72 0,'0'0'88'16,"0"0"-47"-16,9 115-41 15,0-79-15-15,0 1-24 16,0 4-4-16,-1 6 5 16,-3 7-16-16</inkml:trace>
          <inkml:trace contextRef="#ctx0" brushRef="#br0" timeOffset="14898.979">4276 4445 26 0,'0'0'34'15,"6"93"-2"-15,-2-50-18 16,2 1 21-16,-2-2 11 0,-3 2-42 16,2 0-8-16,-3-3-5 15,0-6-34-15,1 1 43 16,2-6 8-16,-2-2 8 16,1-3-1-16,-2-2 16 15,2 3 16-15,-2-3-11 16,0 1-36-16,0 2-33 15,0-5-50-15,0 0-11 16,0 1 16-16,0-2 78 16,-2 3 0-16,-8 0 81 15,0 1 11-15,2 3-22 16,0 3 1-16,1 4-53 0,1 0-18 16,4-2-87-16,0-5-16 15,2-3 18-15</inkml:trace>
          <inkml:trace contextRef="#ctx0" brushRef="#br0" timeOffset="15007.3498">4260 5504 26 0,'0'0'68'0,"0"0"-17"16,0 0-11-16,0 0-40 15,1 89-22-15,2-68 2 16,-2-3 20-16,5-3 0 16,-1-3-82-16</inkml:trace>
          <inkml:trace contextRef="#ctx0" brushRef="#br0" timeOffset="15117.6858">4300 5751 281 0,'0'0'244'0,"0"0"-208"16,-40 95-36-16,22-56-7 15,0-2-22-15,1-5-114 16,1-5-208-16</inkml:trace>
          <inkml:trace contextRef="#ctx0" brushRef="#br0" timeOffset="17939.6724">3846 6372 744 0,'0'0'0'15,"0"0"-23"-15,0 0 9 16,0 0 10-16,0 0-12 0,0 0 8 16,-36-15 8-16,46 0 0 15,12-9-2-15,7-1 2 16,0 1 12-16,4 2-4 16,-1 4-4-16,3 7 1 15,4 3-5-15,1 6 2 16,3 2 0-16,-2 0 3 15,2 9-3-15,-4 11 0 16,-5 9-2-16,-2 7 5 16,-2 11 4-16,-4 12 0 15,-1 10 6-15,-3 8 0 16,-3 7-3-16,2 0 1 0,-4 2-5 16,-1-7-7-1,1-6-1-15,-3-11-3 0,-1-9-17 16,0-11-8-16,-5-10-28 15,-1-13-49-15,-7-12-239 16</inkml:trace>
          <inkml:trace contextRef="#ctx0" brushRef="#br0" timeOffset="16961.183">3052 6663 261 0,'0'0'0'0,"0"0"0"16,0 0-33-16,98-47-28 15,-54 29 26-15,3-5 3 16,1 0-64-16</inkml:trace>
          <inkml:trace contextRef="#ctx0" brushRef="#br0" timeOffset="15283.7267">3889 6559 476 0,'0'0'0'0,"0"0"-456"16</inkml:trace>
          <inkml:trace contextRef="#ctx0" brushRef="#br0" timeOffset="18230.8822">4220 6824 753 0,'0'0'45'16,"0"0"-43"-16,111-22-2 16,-35 4 37-16,14-9 1 15,8-8-30-15,4-5-2 16,-10 1-1-16,-13 2-3 15,-16 5-4-15,-13 10 2 16,-20 6-21-16,-16 11-16 16,-10 5-30-16,-4 0-1 15,-11 0 44-15,-23 7-129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37:50.4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9532FF2-74AC-4374-B0F1-24038A305268}" emma:medium="tactile" emma:mode="ink">
          <msink:context xmlns:msink="http://schemas.microsoft.com/ink/2010/main" type="writingRegion" rotatedBoundingBox="10687,8695 11171,16411 8877,16555 8393,8839"/>
        </emma:interpretation>
      </emma:emma>
    </inkml:annotationXML>
    <inkml:traceGroup>
      <inkml:annotationXML>
        <emma:emma xmlns:emma="http://www.w3.org/2003/04/emma" version="1.0">
          <emma:interpretation id="{B13D8E5D-8971-471B-93B1-D7F808BD6D07}" emma:medium="tactile" emma:mode="ink">
            <msink:context xmlns:msink="http://schemas.microsoft.com/ink/2010/main" type="paragraph" rotatedBoundingBox="10687,8695 11171,16411 10396,16460 9911,8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77B7E-D4B8-4104-A8F3-0EF860DB1B33}" emma:medium="tactile" emma:mode="ink">
              <msink:context xmlns:msink="http://schemas.microsoft.com/ink/2010/main" type="inkBullet" rotatedBoundingBox="10340,8717 10341,8732 10326,8733 10325,871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1564-2938 469 0,'0'0'0'0,"0"0"-284"0</inkml:trace>
      </inkml:traceGroup>
      <inkml:traceGroup>
        <inkml:annotationXML>
          <emma:emma xmlns:emma="http://www.w3.org/2003/04/emma" version="1.0">
            <emma:interpretation id="{98E1ABEC-F368-45D6-B83E-A763E4D2E686}" emma:medium="tactile" emma:mode="ink">
              <msink:context xmlns:msink="http://schemas.microsoft.com/ink/2010/main" type="line" rotatedBoundingBox="10690,8752 11171,16411 10396,16460 9915,8801"/>
            </emma:interpretation>
          </emma:emma>
        </inkml:annotationXML>
        <inkml:traceGroup>
          <inkml:annotationXML>
            <emma:emma xmlns:emma="http://www.w3.org/2003/04/emma" version="1.0">
              <emma:interpretation id="{C3DB1D59-1C8B-47E6-B5CB-4FCF5AE71FBD}" emma:medium="tactile" emma:mode="ink">
                <msink:context xmlns:msink="http://schemas.microsoft.com/ink/2010/main" type="inkWord" rotatedBoundingBox="10360,8773 10373,8974 10317,8978 10305,8777"/>
              </emma:interpretation>
            </emma:emma>
          </inkml:annotationXML>
          <inkml:trace contextRef="#ctx0" brushRef="#br0" timeOffset="258308.441">1543-2879 570 0,'0'0'99'15,"0"0"-99"-15,0 0-7 16,0 0-12-16,0 0 13 15,0 0 6-15,38 47 1 16,-25-23-1-16,-3 2-17 16,-7 4-37-16,-1 4-87 15,-2 3-113-15</inkml:trace>
        </inkml:traceGroup>
        <inkml:traceGroup>
          <inkml:annotationXML>
            <emma:emma xmlns:emma="http://www.w3.org/2003/04/emma" version="1.0">
              <emma:interpretation id="{0E7A1F76-8004-4D8B-8A02-7E01C9094BB2}" emma:medium="tactile" emma:mode="ink">
                <msink:context xmlns:msink="http://schemas.microsoft.com/ink/2010/main" type="inkWord" rotatedBoundingBox="10385,9400 10401,9650 10378,9652 10363,9402"/>
              </emma:interpretation>
            </emma:emma>
          </inkml:annotationXML>
          <inkml:trace contextRef="#ctx0" brushRef="#br0" timeOffset="258853.3853">1673 110 732 0,'0'0'23'16,"0"0"-23"-16,0 0-80 15,-6 117-205-15</inkml:trace>
        </inkml:traceGroup>
        <inkml:traceGroup>
          <inkml:annotationXML>
            <emma:emma xmlns:emma="http://www.w3.org/2003/04/emma" version="1.0">
              <emma:interpretation id="{96F9B8EC-C595-42B9-9853-6D00A0F6B362}" emma:medium="tactile" emma:mode="ink">
                <msink:context xmlns:msink="http://schemas.microsoft.com/ink/2010/main" type="inkWord" rotatedBoundingBox="10398,10249 10399,10264 10384,10265 10383,10250"/>
              </emma:interpretation>
            </emma:emma>
          </inkml:annotationXML>
          <inkml:trace contextRef="#ctx0" brushRef="#br0" timeOffset="258987.6605">1625 897 581 0,'0'0'191'0,"0"0"-191"0,0 0-113 15,-28 108-8-15,47-84-311 16</inkml:trace>
        </inkml:traceGroup>
        <inkml:traceGroup>
          <inkml:annotationXML>
            <emma:emma xmlns:emma="http://www.w3.org/2003/04/emma" version="1.0">
              <emma:interpretation id="{132F95D1-2F0D-4907-A00F-33B0A3D6699F}" emma:medium="tactile" emma:mode="ink">
                <msink:context xmlns:msink="http://schemas.microsoft.com/ink/2010/main" type="inkWord" rotatedBoundingBox="10367,11076 10373,11167 10350,11169 10344,11078"/>
              </emma:interpretation>
            </emma:emma>
          </inkml:annotationXML>
          <inkml:trace contextRef="#ctx0" brushRef="#br0" timeOffset="259123.0771">1707 1412 625 0,'0'0'83'0,"0"0"-83"16,0 0-35-1,0 0 25-15,0 0-40 0,0 0-117 16,45 57-145-16</inkml:trace>
        </inkml:traceGroup>
        <inkml:traceGroup>
          <inkml:annotationXML>
            <emma:emma xmlns:emma="http://www.w3.org/2003/04/emma" version="1.0">
              <emma:interpretation id="{229C8FF6-9F89-4EDB-802A-E1BECBD5C178}" emma:medium="tactile" emma:mode="ink">
                <msink:context xmlns:msink="http://schemas.microsoft.com/ink/2010/main" type="inkWord" rotatedBoundingBox="10435,11766 10442,11882 10420,11883 10413,11767"/>
              </emma:interpretation>
            </emma:emma>
          </inkml:annotationXML>
          <inkml:trace contextRef="#ctx0" brushRef="#br0" timeOffset="259241.9984">1772 1730 541 0,'0'0'272'0,"0"0"-239"16,0 0-33-16,0 0-3 15,0 0-67-15,0 0-120 16,36 80-361-16</inkml:trace>
        </inkml:traceGroup>
        <inkml:traceGroup>
          <inkml:annotationXML>
            <emma:emma xmlns:emma="http://www.w3.org/2003/04/emma" version="1.0">
              <emma:interpretation id="{8D0A9F0F-7B8D-4B9C-8485-260E69690BEA}" emma:medium="tactile" emma:mode="ink">
                <msink:context xmlns:msink="http://schemas.microsoft.com/ink/2010/main" type="inkWord" rotatedBoundingBox="10512,12545 10570,13466 10410,13476 10352,12555"/>
              </emma:interpretation>
            </emma:emma>
          </inkml:annotationXML>
          <inkml:trace contextRef="#ctx0" brushRef="#br0" timeOffset="259692.2164">1801 2213 859 0,'0'0'57'16,"0"0"-57"-16,0 0-36 15,0 0-90-15,0 0-81 16,0 0-38-16,43 75 102 15,-32-50 109-15,-4 2 34 16,-6 2 16-16,-1 3 129 16,0-2 42-16,0-1-92 15,0-7-42-15,0-8-28 16,0-4-11-16,2-2-14 16,7 1-18-16,-2 3 5 0,3 2 13 15,-2-1 0 1,-2 6-4-16,-2 4 4 0,-3 4 3 15,-1 0 0-15,0-1 1 16,0-8-4-16,0-6-4 16,0-3-6-16,6-4-34 15,-1-2-77-15,1-1 66 16,2 1 55-16,-1 4 0 16,-2 7 0-16,-1 9 0 15,-4 11 26-15,0 2 82 16,0-4-27-16,0-7-11 15,0-9-15-15,0-9-34 16,0-4-21-16,0-3-5 0,12 0 5 16,11 0-7-1,5-6-40-15,2-5-104 0,-10 6-301 16</inkml:trace>
          <inkml:trace contextRef="#ctx0" brushRef="#br0" timeOffset="260128.9465">1687 3763 757 0,'0'0'136'0,"0"0"-136"15,0 0-69-15,0 0 61 16,105-40 8-16,-45 20 18 16,4 1-2-16,-2 6-11 0,-4 3-5 15,-5 3 1-15,-10 2 2 16,-10 0-3-16,-5 5 0 16,-13 0-23-16,-4 0-32 15,-6 0-20-15,-5 0-49 16,0 1-122-16,0 10 21 15</inkml:trace>
          <inkml:trace contextRef="#ctx0" brushRef="#br0" timeOffset="260667.9715">1881 3675 269 0,'0'0'106'0,"0"0"-106"0,0 0-131 15,0 0 98-15,0 0 33 16,0 0 0-16,-58 55 49 16,51-38 47-16,2 6-16 15,1 3-20-15,-2 8-8 16,1 2-12-16,1-3-1 16,-2-2-15-16,2-2-6 15,0-2-14-15,-2-1 3 16,3-5-6-16,-1-5 3 15,0-8-3-15,4-6-1 16,0-2-11-16,0 0-5 0,0-2 7 16,3-18-5-16,13-7 9 15,11-6 2-15,10 3-38 16,8 5-110-16,12 6-33 16,5 9 136-16,7 10-37 15,-3 0 29-15,-4 10 56 16,-7 17 84-16,-12 9 30 15,-9 12 46-15,-11 12-80 16,-12 9-26-16,-9 3-22 16,-2-5-1-16,0-4 1 15,-19-9-15-15,-7 2 13 16,-8-3-6-16,-9-2-1 16,-10 1-7-16,-7-7-16 15,-8-2-11-15,2-9-6 0,2-8 10 16,8-7 7-16,6-7 6 15,2-7-6-15,5-5-23 16,3 0-14-16,4-3-54 16,1-18-202-16</inkml:trace>
        </inkml:traceGroup>
        <inkml:traceGroup>
          <inkml:annotationXML>
            <emma:emma xmlns:emma="http://www.w3.org/2003/04/emma" version="1.0">
              <emma:interpretation id="{6AE9A5AE-14A5-4D15-9A40-94449A082F1F}" emma:medium="tactile" emma:mode="ink">
                <msink:context xmlns:msink="http://schemas.microsoft.com/ink/2010/main" type="inkWord" rotatedBoundingBox="10781,13855 10827,14584 10608,14597 10563,13869"/>
              </emma:interpretation>
            </emma:emma>
          </inkml:annotationXML>
          <inkml:trace contextRef="#ctx0" brushRef="#br0" timeOffset="258455.6885">1601-2254 328 0,'0'0'228'0,"0"0"-142"16,0 0-39-16,0 0-12 16,0 0-27-16,15 88-8 15,-5-62-7-15,-3 9-47 16,-4 9-104-16,-3 12-307 16</inkml:trace>
        </inkml:traceGroup>
        <inkml:traceGroup>
          <inkml:annotationXML>
            <emma:emma xmlns:emma="http://www.w3.org/2003/04/emma" version="1.0">
              <emma:interpretation id="{FF90E9D5-4564-42C3-89E3-E36A0BB1C9D3}" emma:medium="tactile" emma:mode="ink">
                <msink:context xmlns:msink="http://schemas.microsoft.com/ink/2010/main" type="inkWord" rotatedBoundingBox="11101,15289 11171,16411 10396,16460 10325,15337"/>
              </emma:interpretation>
            </emma:emma>
          </inkml:annotationXML>
          <inkml:trace contextRef="#ctx0" brushRef="#br0" timeOffset="258582.7046">1622-1406 796 0,'0'0'64'0,"0"0"-64"0,0 0-24 16,0 0-102-16,0 0-111 16</inkml:trace>
          <inkml:trace contextRef="#ctx0" brushRef="#br0" timeOffset="258726.3769">1589-578 931 0,'0'0'0'16,"0"0"-71"-16,0 0-62 0,22 90-39 15</inkml:trace>
        </inkml:traceGroup>
      </inkml:traceGroup>
    </inkml:traceGroup>
    <inkml:traceGroup>
      <inkml:annotationXML>
        <emma:emma xmlns:emma="http://www.w3.org/2003/04/emma" version="1.0">
          <emma:interpretation id="{48AC9101-4F30-405C-B3F3-A92C1891A31C}" emma:medium="tactile" emma:mode="ink">
            <msink:context xmlns:msink="http://schemas.microsoft.com/ink/2010/main" type="paragraph" rotatedBoundingBox="9251,10146 9370,11759 8587,11817 8468,10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EBBB62-D8B8-45D4-9E2E-560AF7E57F27}" emma:medium="tactile" emma:mode="ink">
              <msink:context xmlns:msink="http://schemas.microsoft.com/ink/2010/main" type="line" rotatedBoundingBox="9251,10146 9370,11759 8587,11817 8468,10204"/>
            </emma:interpretation>
          </emma:emma>
        </inkml:annotationXML>
        <inkml:traceGroup>
          <inkml:annotationXML>
            <emma:emma xmlns:emma="http://www.w3.org/2003/04/emma" version="1.0">
              <emma:interpretation id="{41923B0D-9E4C-4042-B11E-81D64BDF9A23}" emma:medium="tactile" emma:mode="ink">
                <msink:context xmlns:msink="http://schemas.microsoft.com/ink/2010/main" type="inkWord" rotatedBoundingBox="9251,10146 9317,11043 8535,11101 8468,102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.66844E6">-41-1199 32 0,'0'0'16'16,"0"0"33"-16,0 0-1 0,0 0-34 15,0 0 60 1,0 0 4-16,-33-68-27 0,26 61-29 16,0 2-10-16,-1 0-1 15,5 1 11-15,0 1 2 16,0 0 1-16,-1 3 15 15,3 0 2-15,-2 0-13 16,2 0-8-16,1 0-6 16,0 0-12-16,0 0-3 15,0 0-4-15,0 0 3 16,0 17-4-16,0 12 5 16,4 13 2-16,7 9-1 15,2 8 0-15,-1 2 0 16,-1 2 3-16,-3-6 1 15,-1-6-1-15,-4-9-1 0,-1-11 2 16,-2-11-5-16,0-9 1 16,0-6 0-16,0-5-1 15,0 0 11-15,0 0-3 16,0-9 11-16,0-13-19 16,-5-8-12-16,-7-6 11 15,-1 1 1-15,-2-1 0 16,-4-2 0-16,-2 3 1 15,-1-1-1-15,4 3 0 16,2 1 2-16,3 0-1 16,2 4-2-16,3 1 1 15,6 2 0-15,2-2 0 0,0-2-3 16,21-5-5 0,7-2 8-16,13 0-1 0,6 1 1 15,8 5-3-15,13 6 3 16,3 7-3-16,3 7-7 15,-4 10 1-15,-11 0-4 16,-5 14 11-16,-10 14 2 16,-7 8 3-16,-8 8 3 15,-10 7-5-15,-10 7-1 16,-9 2-3-16,0 3-2 16,-13 5-4-16,-18 1 9 15,-16 5 0-15,-12 1 8 16,-11-9-6-16,0-8 5 15,3-14 0-15,3-12 4 16,4-5 3-16,3-7-9 0,6-5-1 16,7-4 0-16,8-4-3 15,11-7-1-15,9 0 16 16,3 0 11-16,8 0-4 16,2 0-23-16,0 0 0 15,3 0 4-15,0 0 3 16,0 0 2-16,0 0-4 15,0 0-5-15,0 0 0 16,-1 0-5-16,1 0-20 16,0 0-26-16,0 0-38 15,0 6-122-15,0 0-53 0</inkml:trace>
        </inkml:traceGroup>
        <inkml:traceGroup>
          <inkml:annotationXML>
            <emma:emma xmlns:emma="http://www.w3.org/2003/04/emma" version="1.0">
              <emma:interpretation id="{5CD8996C-B4C2-4450-8FC7-E996234F637E}" emma:medium="tactile" emma:mode="ink">
                <msink:context xmlns:msink="http://schemas.microsoft.com/ink/2010/main" type="inkWord" rotatedBoundingBox="8925,11651 8933,11765 8765,11778 8756,116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.66694E6">117 113 344 0,'0'0'66'0,"0"0"-43"16,0 0-23-16,0 0-6 15,0 0-7-15,0 0 13 16,-12-5 19-16,12 5-18 15,0 0-1-15,4 0 0 16,-1 0 2-16,0 0 2 16,1 0-4-16,0 0 0 15,-1-7 49-15,1-8-16 16,0-3-26-16,-4 0-4 16,0 5-3-16,0 1 2 15,-8 5 0-15,-10 7 14 16,-4 0-13-16,-6 0 1 0,8 9 0 15,3 5 25-15,3 1-7 16,9 0-4-16,5 0-18 16,0-1-1-16,0-6-3 15,9-1-7-15,8-5 11 16,6-2 0-16,0 0 6 16,1-2-3-16,-2-18 4 15,-1-4 5-15,-6-2-10 16,-7 6 2-16,-8 5 1 15,0 8 39-15,-5 5 5 16,-14 1-28-16,2 1-14 16,2 0-7-16,7 0-7 15,5 0-1-15,3 0-94 0,0 0-293 16</inkml:trace>
        </inkml:traceGroup>
        <inkml:traceGroup>
          <inkml:annotationXML>
            <emma:emma xmlns:emma="http://www.w3.org/2003/04/emma" version="1.0">
              <emma:interpretation id="{D6808503-4933-45D8-9BAF-217A0AD34B96}" emma:medium="tactile" emma:mode="ink">
                <msink:context xmlns:msink="http://schemas.microsoft.com/ink/2010/main" type="inkWord" rotatedBoundingBox="8982,11622 8994,11787 8790,11802 8778,11637"/>
              </emma:interpretation>
              <emma:one-of disjunction-type="recognition" id="oneOf3"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0</emma:literal>
                </emma:interpretation>
                <emma:interpretation id="interp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.66921E6">68 128 592 0,'0'0'0'15,"0"0"-50"-15,0 0 9 16,0 0 19-16,0 0 19 16,0 0-4-16,88 9 7 15,-67-29 12-15,-6-2 0 16,-5-2-3-16,-9 2-3 16,-1 2 12-16,-1 3 7 15,-20 3 47-15,-8 4-17 16,0 5-41-16,-5 3-9 0,6 2-2 15,7 0-1 1,8 0-2-16,7 4 13 0,5 8-11 16,1 4-2-16,0 7-5 15,8 2 2-15,15-3-3 16,5-4 6-16,2-4-2 16,1-8 1-16,-5-3-4 15,-4-3-5-15,0 0-19 16,-10-11-3-16,-6-4 32 15,-6-2 6-15,0 0 26 16,-6 3 12-16,-10 6-3 16,-9 2-33-16,10 4-8 0,1 2-2 15,10-2-1 1,4 2-10-16,0-2-57 0,14-10-422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7:24.9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03D6404-4A55-4281-98F8-AA05D7E112FF}" emma:medium="tactile" emma:mode="ink">
          <msink:context xmlns:msink="http://schemas.microsoft.com/ink/2010/main" type="inkDrawing" rotatedBoundingBox="10949,14441 10964,14441 10964,14456 10949,14456" shapeName="Other"/>
        </emma:interpretation>
      </emma:emma>
    </inkml:annotationXML>
    <inkml:trace contextRef="#ctx0" brushRef="#br0">6151 3307 715 0,'0'0'9'0,"0"0"-9"16,0 0-186-16,0 0-139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6T11:05:08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14399 11417 135 0,'0'0'21'0,"0"0"21"0,0 0 26 15,0 0-8-15,0 0-31 16,0 0 14-16,0 0 4 16,0 0-10-16,-28 0-21 15,26 0-14-15,2 0-2 16,-5 3 1-16,2 6-1 16,-2 2 1-16,-3 0 0 15,6-3 1-15,2-2-2 16,0-3 0-16,0-2 0 15,0-1 6-15,0 0-3 0,7 0 2 16,9-4 2 0,-9-10-4-16,-7 1-3 0,0-3 3 15,0 1-1-15,0 8-2 16,0-2 5-16,0 7 17 16,-5 2 20-16,-5 0-1 15,-10 0-19-15,2 8-19 16,-10 12 1-16,13 3-3 15,0-1-1-15,2-6-1 16,13-3 1-16,0-4-1 16,0-7 0-16,0-2 1 15,13 0 1-15,9 0-1 16,14-2 0-16,-11-17-1 16,-4-2-10-16,-6 1 4 15,-15-3 7-15,0 6 0 16,0 3 2-16,0 5-2 15,0 5 3-15,-15 1 6 0,-6 3 8 16,6 0-14-16,0 4-2 16,5 17-1-16,-3 0 0 15,5 1 0-15,1-1 0 16,7-8 0-16,0-1 0 16,0-8 0-16,20-4 1 15,6 0-1-15,9 0 3 16,-4-13-3-16,-1-6 0 15,-7-2 1-15,-8-1-1 16,-10 0 0-16,-5 1 0 16,0 5-5-16,-5 4 5 15,-18 8 4-15,-2 4 3 0,-11 0 2 16,6 16-9-16,-1 11 4 16,3 5-4-16,21-5 0 15,7-2-1-15,0-6 0 16,0-9 0-16,15-3-2 15,16-7 0-15,14 0 2 16,4-4-7-16,4-21-17 16,-15-5-19-16,-10-2 12 15,-18 3 19-15,-10 2 12 16,0 6 1-16,-23 9 43 16,-15 5 27-16,0 7-23 15,2 0-19-15,6 13 10 16,7 17-29-16,3 4-7 0,12-2-2 15,8-2-31 1,0-11-146-16,5-6-307 0</inkml:trace>
  <inkml:trace contextRef="#ctx0" brushRef="#br0" timeOffset="1453.2186">15405 11270 235 0,'0'0'116'16,"0"0"-101"-16,0 0 77 15,0 0 11-15,0 0-40 16,0 0-20-16,99-40-14 15,-79 26-1-15,1-1 6 16,-11-4-21-16,-5 4-6 16,-5-4 8-16,0-2-2 0,0 5 24 15,-13-2-29-15,-17 2 0 16,2-1 3-16,-5 4 1 16,-3 4 0-16,-9 2-3 15,-6 4-6-15,5 3-3 16,3 0-1-16,10 0-1 15,-3 10 0-15,8 10 1 16,-5 2 0-16,-2 8-1 16,-11 3 2-16,-5 2 2 15,5 3-2-15,3-1 0 16,13 0-1-16,-1 3 0 16,3 3 1-16,11 0-1 15,1 0 1-15,9-1 0 16,7 0 0-16,0-2-2 15,0-1 2-15,0-4 0 0,10-1-1 16,28-3 0-16,5 2 1 16,18-6 0-16,13-2 1 15,-1-8 0-15,11-2-1 16,-5-10 2-16,-10-5-1 16,4 0-1-16,-12 0-1 15,5-8 1-15,-20-5-5 16,0 1 5-16,-16 5-2 15,-9 1 2-15,-14-1 0 16,1 3 2-16,-8-3 0 16,7 1-1-16,-2 0 1 15,-2 2-2-15,2-1-3 0,-2 1 1 16,2-3 2-16,-3-1-9 16,-2 4 0-16,0 0 7 15,0 0 2-15,0 4 0 16,5 0 1-16,-5 0-1 15,0 0-3-15,3 0-11 16,-3 0 1-16,0-4 9 16,0 4-3-16,0-2 0 15,0 2 3-15,0 0 2 16,0 0 1-16,0 0-4 16,0 0-1-16,0 0-52 15,0 0-115-15,0-3-135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6T11:19:01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2617 15376 685 0,'0'0'37'0,"0"0"-23"16,0 0 69-16,0 0-4 15,0 0-72-15,0 0-7 16,0-21 0-16,73 16 13 16,31-3 15-16,16 2 12 0,-1-1-2 15,-7 2-31-15,-31 4-6 16,-27 1-1-16,-16 0-3 16,-18 0 0-16,-12 0-15 15,-8 0-40-15,0 0-13 16,0 16-82-16,-6 5-118 15</inkml:trace>
  <inkml:trace contextRef="#ctx0" brushRef="#br0" timeOffset="1487.8245">2413 15539 294 0,'0'0'5'15,"0"0"-5"-15,0 0 6 16,0 0 10-16,0 0-3 16,0 0 35-16,0 0 71 15,-7 12-12-15,9-33-48 16,19-6-17-16,1-9-27 16,17-4-2-16,6-8-9 15,14-8-3-15,9-3 1 16,6-9 15-16,0-7-15 15,-1-3 2-15,1 0 4 16,-5 3-5-16,4 6 8 0,-12 7 14 16,0 10-14-1,-10 9 1-15,-5 7 2 0,-3 11-6 16,-13 8-1-16,1 6-5 16,-3 8-2-16,-13 3-4 15,0 0-13-15,8 5 3 16,7 17 14-16,1 7 5 15,-3 4-5-15,2 9 0 16,1 5 0-16,-3 11 0 16,-5 11 1-16,-8 11 3 15,-7 6-2-15,-8 4 8 16,7-7 12-16,1-6 0 0,4-10-11 16,-4-8 11-1,0-7-4-15,-6-8-12 0,3-8 1 16,-2-7-1-16,2-6-5 15,-3-6 2-15,4-2-3 16,-4 0 4-16,-2-3-4 16,0-2 1-16,0-2 0 15,0-4-1-15,0-1 1 16,0-1 0-16,0 0-1 16,0-2 0-16,0 0 1 15,0 2-1-15,0 0 0 16,0 1-1-16,0 4 1 15,0-1 0-15,0 7 1 0,0 2-1 16,0-3-2-16,-8 4 2 16,-2-1 1-16,5 1-1 15,3-8-1-15,-3-1 1 16,5-7-1-16,0 0-3 16,0 0-1-16,0 0-12 15,0 0-29-15,0 0-45 16,0-7-53-16,0-13-239 15</inkml:trace>
  <inkml:trace contextRef="#ctx0" brushRef="#br0" timeOffset="2384.5386">2860 15989 305 0,'0'0'79'0,"0"0"-79"0,0 0 0 16,0 0 3-16,0 0 49 15,0 0-10-15,41 123 30 16,-21-83-5-16,-4 8-13 15,-1 2 6-15,-8 3-21 16,1 3-19-16,0-3-9 16,-3-5 1-16,5-8 7 15,3-9-4-15,-3-7-13 16,-5-7 2-16,3-2-3 16,-8-7 1-16,7-1-4 0,1-1-16 15,-1-3-26-15,-7 0-40 16,8-3-32-16,-8 0-100 15,0-6-149-15</inkml:trace>
  <inkml:trace contextRef="#ctx0" brushRef="#br0" timeOffset="3178.7419">2578 16026 400 0,'0'0'2'0,"0"0"20"15,0 0 88-15,0 0-6 16,0 0-65-16,0 0-27 16,0 0 15-16,216-105 4 15,-132 96-26-15,-3 3-1 16,-7 6-8-16,-8 0 2 16,-12 0-1-16,-4 6-5 15,-12 15 8-15,1 1 0 0,-17 2 3 16,6-5 7-16,-10 2-8 15,2-2 0-15,-12 6 0 16,0-3 0-16,-8-1-2 16,0 6 11-16,-31-2-3 15,-15-2 4-15,-4 1-6 16,-9-5 0-16,-9 5-3 16,7-9-1-16,10-2 0 15,15-4 0-15,26-6-1 16,10-3 7-16,0 0 0 15,0 0-2-15,0 0 2 16,0 0-8-16,33-7-18 16,10-5 15-16,18 2 1 0,-2 2 1 15,14 5 0-15,-4 3 0 16,-3 0 0-16,10 0-1 16,-2 2 0-16,0 15 0 15,2 7 0-15,-18 3 2 16,1 4-7-16,-14 3 6 15,-9 5-1-15,-18-3 2 16,-11-6-4-16,-7 3 4 16,0-1 0-16,-45-2 6 15,-32 8 2-15,-27-8-3 16,-13 1-4-16,-5-7 1 16,-2-4 0-16,10-3-1 15,4-11 1-15,22-3 1 16,11-3 1-16,27 0 13 0,19 0 4 15,8-8 9-15,23-1-6 16,0 0-24-16,0-1-7 16,38-3-43-16,13 8-25 15,10 5-107-15,-2 0-217 16</inkml:trace>
  <inkml:trace contextRef="#ctx0" brushRef="#br0" timeOffset="4093.0188">3650 17123 258 0,'0'0'117'0,"0"0"4"0,0 0-7 15,0 0-25-15,0 0-38 16,0 0-15-16,0-41-10 16,-5 39 1-16,-2 2 14 15,-9-6-16-15,1 5-15 16,-13-1-8-16,-2-4-1 15,-1 5-2-15,-7 1 2 16,3 0-3-16,-19 0 2 16,3 0 0-16,-9 0-1 15,1 0 1-15,-2 1-2 16,10 7 2-16,6 1 2 16,-1 0-2-16,8 4 0 0,-5 6-4 15,-3-2 4 1,3 6 0-16,5-3 0 0,22 0 0 15,9-2 0-15,7-2 2 16,0 2 0-16,0-2 2 16,30 0 5-16,21 0 5 15,18 0-6-15,12-3-1 16,8-1 14-16,15-8-7 16,10-4 2-16,13 0 9 15,21 0-16-15,-6-9-5 16,-3-1 1-16,-19 3-5 15,-31 2 0-15,-26 1 0 16,-20-1 2-16,-20 2-2 16,-2 0 4-16,-14-3 4 15,-4 4 8-15,2 0-4 0,-3 2-1 16,-2-5-11-16,8 4-5 16,-3-5-36-16,10 2-75 15,-7-2-204-15</inkml:trace>
  <inkml:trace contextRef="#ctx0" brushRef="#br0" timeOffset="13901.9148">25892 8263 635 0,'0'0'14'0,"0"0"41"16,0 0-29-16,0 0-7 16,0 0-19-16,0 0-2 15,-23-98 0-15,23 89-6 16,0 7-2-16,0 2 6 15,0 0 2-15,0 0-17 16,0 0-13-16,-10 17 10 16,-15 12 8-16,-1 7 1 15,-4 2 8-15,7 4 5 16,-5 9 0-16,13 7 0 16,0 12 2-16,-6 10 3 15,11 9 7-15,5 5 4 0,5 4-5 16,0 7-3-16,20 9-6 15,19 9 0-15,-4 6-2 16,-2 6 1-16,-2-2-1 16,-11 3-1-16,0-3 0 15,-12 1 0-15,-6-7-11 16,3-6 3-16,-2-8 9 16,5-2 0-16,4-6 7 15,4-3-6-15,-6 2 4 16,2 2 0-16,-9-5 7 15,-3 1-1-15,0-13-6 0,0-2 10 16,5-12 11-16,5-10-12 16,3-3-8-16,7-9 0 15,-10-1-2-15,3-3-1 16,-10-5-3-16,-3-4 0 16,0-3-2-16,0 0 1 15,0-3 1-15,-8-4 0 16,-7-1 1-16,0 0-1 15,-1-7 0-15,9-6 0 16,-1 0 3-16,3-4-3 16,2 3 0-16,3-6-1 15,0-5-1-15,0-1-9 16,0-3-1-16,-5 4 11 16,3 1 1-16,-6 4 9 15,1 0 9-15,-1 0-5 0,3-2-4 16,2-3-9-16,-2-2 0 15,5-2 1-15,0 0 0 16,0 0 0-16,0 0 5 16,0 0 1-16,0 0-3 15,0 0 0-15,0 0-4 16,0 0 0-16,0 0-1 16,0 0-4-16,0 0 2 15,0 0 0-15,0 0-2 16,0 0 0-16,0 0 2 0,28 0 3 15,3 0-1 1,7 0 1-16,7 0 0 16,11 0 0-16,13 0 1 0,7-9-2 15,13-1 2 1,0-2-2-16,2-2 1 0,3 4-6 16,-2 1 1-16,4-1 5 15,8 0 0-15,16 4 0 16,4 0-1-16,3 5 1 15,3 0-1-15,2-2 1 16,-5-2 0-16,7 3 0 16,6-3-1-16,5-2 1 15,5 1 0-15,10 2 0 16,-8-5 0-16,-4 2-2 16,6 2 5-16,-11-2-3 0,-1 5 0 15,5-1 0-15,-5 1 1 16,8-2 0-16,0 1-1 15,5-4 0-15,10 1 0 16,8-6 0-16,7 3 2 16,3-2-2-16,-10 3 0 15,-3 0 0-15,-5 1 0 16,0 3 0-16,-2-1 3 16,-6 4 6-16,-2-1-1 15,-10 2 0-15,0 0-6 16,-11 0 1-16,3 0-1 15,6 0 10-15,-4 0-2 16,9 0-2-16,-14 0-4 16,-4-5 0-16,-11-4 1 0,-7 1 0 15,-10 2 1-15,-19-1-3 16,-17 5 3-16,-22 2-5 16,-19 0 6-16,-12 0 2 15,-11 0-4-15,-2 0 4 16,0 0 7-16,0 0-7 15,0 0-9-15,0 0-17 16,0 0-44-16,0 0-37 16,-25 0-176-16</inkml:trace>
  <inkml:trace contextRef="#ctx0" brushRef="#br0" timeOffset="15590.1933">33367 11365 51 0,'0'0'109'16,"0"0"-66"-16,0 0-27 16,0 0 12-16,0 0 29 15,0 0 18-15,38-20-8 16,-38 20-19-16,0 0-21 15,0 0-27-15,8 0-2 0,7 0-8 16,5 12 10-16,11 5-3 16,-1 4 3-1,1 6 0-15,4 0 1 0,4 2 10 16,-1 1 12-16,10-1 19 16,0-2 4-16,3-2-30 15,-8-4-16-15,-5-3 0 16,-15-8-10-16,-3 0-35 15,-9 2 22-15,-6-3 21 16,2 3 2-16,1 7 3 16,7 9-1-16,-5 5 7 15,-2 7-1-15,-3 6 1 16,-5-1-2-16,0 0 3 0,-23-5 11 16,-35 0 12-1,-18-2 23-15,-13-5-14 0,-21 0-6 16,-1-7-25-16,-4-4 11 15,6-5-4-15,13-1-8 16,17 0-9-16,5-2-1 16,16-4-1-16,20-3 1 15,17-2-1-15,14-5-16 16,7 0-40-16,0 0-22 16,0-24-37-16,23-7-169 15,-8 1-15-15</inkml:trace>
  <inkml:trace contextRef="#ctx0" brushRef="#br0" timeOffset="16002.1605">32783 11459 226 0,'0'0'267'16,"0"0"-267"-16,0 0 0 0,0 0 25 15,0 0 6-15,0 0-31 16,-13-26-7-16,13 65 7 15,23 19 16-15,15 23-1 16,8 20-7-16,5 11 29 16,-8-5 48-16,-5-8-23 15,-10-13-31-15,-5-13 32 16,-5-13-19-16,2-8-12 16,-5-15-26-16,6-13-6 15,-6-11-4-15,-8-7-34 16,-4-6-26-16,-3-6-27 15,0-26-15-15,0-17-236 16</inkml:trace>
  <inkml:trace contextRef="#ctx0" brushRef="#br0" timeOffset="17860.6442">25519 7686 442 0,'0'0'44'16,"0"0"-41"-16,0 0 6 16,0 0-1-16,0 0-8 15,0 0-7-15,-20-79 4 16,17 77 3-16,3 2 9 16,0 0 10-16,0 0-19 0,0 0-6 15,0 9-1-15,0 20 2 16,0 17 5-16,0 18 5 15,0 16 12-15,-23 13 6 16,-12 9-1-16,-3-5 11 16,2-7-7-16,5-7-13 15,1-11-8-15,0-14-2 16,17-12-3-16,3-19-17 16,2-17-19-16,8-10-4 15,0 0 20-15,0-16 20 16,0-14 0-16,31-13 12 15,7-9-3-15,15-7-9 0,3-5 2 16,0-2 2-16,7-2-4 16,-7-2-1-16,2 2 1 15,3 6 0-15,-2 4 1 16,-6 9-1-16,-2 12 1 16,-13 6-1-16,-10 9 1 15,-13 7 10-15,13 3 4 16,3 9-14-16,2 3 0 15,15 0-2-15,5 32 2 16,13 13 1-16,11 19 2 16,4 16 3-16,8 6-4 15,0 4 1-15,-6-8 2 16,1-8 6-16,-18-11-9 16,-20-11 0-16,-16-7-2 15,-24-7 8-15,-6-7 10 0,-6 0-4 16,-72-4-12-16,-49-6 8 15,-41 2-1-15,-33-7 22 16,-22 3 12-16,-11 1 6 16,6 0-25-16,17 0 1 15,53 1 31-15,47-11 2 16,45-1-43-16,43-9-15 16,18 0-1-16,5 0-21 15,15 0-35-15,43-6 8 16,21-12-53-16,-10-2-163 15</inkml:trace>
  <inkml:trace contextRef="#ctx0" brushRef="#br0" timeOffset="28239.3815">26713 9294 62 0,'0'0'11'0,"0"0"-10"16,0 0 0-16,0 0 10 16,0 0 41-16,0 0 24 15,0 0-58-15,0 0-3 16,-38-10-13-16,38 10-1 15,0 0 0-15,0 0 0 16,0 0-1-16,0 0 2 16,0 0 8-16,0 0 49 15,0 0-5-15,0 0-21 16,15-1-28-16,-3-10-3 0,-4 2-2 16,-8-3-1-16,0 2-38 15,0-5-39-15,0 4 47 16,-23 2 31-16,3 4 1 15,-3 5 7-15,10 0 0 16,-2 0-5-16,0 0-3 16,5 3 7-16,5 10 0 15,2 4 8-15,3-4-4 16,0 3 6-16,0-5-6 16,0-1-1-16,0 0-5 15,10-5 1-15,5-4 21 16,6-1-4-16,2 0-5 15,0 0-13-15,-1-10-5 0,-6-6-9 16,-11-2-5 0,-5 0 1-16,0-3 9 0,0 8 4 15,0 4 11-15,-13 3 8 16,3 5 11-16,-3 1-6 16,-2 0-22-16,-8 0 3 15,15 0-3-15,1 0 15 16,2 0-12-16,5 0-4 15,0 0 12-15,0 0 4 16,0 0 12-16,0 0 11 16,0 0-12-16,0 0-26 15,0-5-2-15,-23 4-31 0,-23 1-18 16,-12 0 12-16,2 0 23 16,5 6 3-16,21 10-33 15,17-3-10-15,13-2-87 16,0-5-58-16</inkml:trace>
  <inkml:trace contextRef="#ctx0" brushRef="#br0" timeOffset="29035.276">27017 9093 257 0,'0'0'0'0,"0"0"-6"16,0 0 6-16,0 0 20 16,0 0-4-16,0 0 3 15,-10 86-12-15,5-67 16 16,-2-3-1-16,-9 1-6 15,11-4-9-15,-2-6-3 16,7-1 2-16,0-3-5 16,0-3 1-16,0 0 20 15,0 0 40-15,0-6 2 16,12-14-55-16,4-6-9 16,-1 1 0-16,5-3-10 15,3-4-3-15,2-3 11 16,8-1-5-16,0 3-31 15,3 2 31-15,2 4 7 16,0 3 0-16,0-1 0 0,-10 5 0 16,8 2 0-16,-18 6 1 15,-6 3-1-15,-9 5 0 16,-3 1 3-16,0 1-2 16,5 2-1-16,-5 0-3 15,0 0 0-15,0 0 3 16,0 0-1-16,0 0 1 15,7 0 0-15,-4 0-4 16,10 0-2-16,-3 18 4 16,-5 7 2-16,15 6 0 15,-4 5 2-15,-1-2 3 0,8 3-2 16,-8-6 1-16,-5 0-3 16,3-7 2-16,-13-2-2 15,7-9 1-15,-7-2 2 16,0-5 2-16,0-3-6 15,0-3 1-15,0 0-2 16,0 0-7-16,0 0-12 16,0 0-120-16,-15-14-128 15</inkml:trace>
  <inkml:trace contextRef="#ctx0" brushRef="#br0" timeOffset="29259.4149">26972 9123 433 0,'0'0'82'16,"0"0"-43"-16,0 0-11 15,0 0 14-15,0 0-2 16,0 0-27-16,226-55-4 16,-163 49 21-16,-17 0-21 15,-8 6-9-15,-15 0-1 16,-3 0 0-16,-12 0-34 15,-8 0-113-15,0 0-107 16</inkml:trace>
  <inkml:trace contextRef="#ctx0" brushRef="#br0" timeOffset="36941.5323">32303 10347 79 0,'0'0'63'16,"0"0"-24"-16,0 0-19 15,0 0-5-15,0 0-1 16,0 0-1-16,0 0-7 15,0 0 1-15,0-21-7 16,0 21 0-16,0 0-24 16,0 0-15-16,0 0 14 0,0 0 14 15,0 0 4-15,0 2 7 16,0 2 0-16,0 1 0 16,0 2 0-16,0-5 0 15,0-1-1-15,0 2 1 16,0-3 2-16,0 0 4 15,0 0 18-15,0 0 5 16,0 0-10-16,8 0-10 16,-3-3 9-16,2-6 7 15,-2 3-11-15,-5 2 5 16,0-1-5-16,0 5-9 0,0 0-5 16,0 0-22-1,0 0 3-15,-17 7 16 0,6 7 2 16,6-4-1-16,3 5 1 15,2-6 1-15,0-1 0 16,0 2 2-16,0-7 4 16,10 3 13-16,15-6 7 15,-2 0 2-15,0 0-15 16,-5-11 8-16,-3-8-15 16,-7 1-6-16,-3-2 1 15,-5 0-1-15,0-2 0 16,0 6 1-16,-5 6 6 15,-21 8-6-15,-17 2-1 16,-10 0-2-16,-6 0 2 0,1 16 1 16,20-1 0-16,15 1 2 15,15-2-3 1,8-4-4-16,0-1 4 0,0-3 4 16,0-5 6-16,0-1 11 15,13 0 14-15,5 0-1 16,2 0-18-16,-10-4-10 15,-10-8 6-15,0 2-5 16,0 1 9-16,0 0 29 16,-10 3-4-16,-3 6-38 15,6 0-3-15,-1 0-22 16,8 6-83-16,0 3-112 16</inkml:trace>
  <inkml:trace contextRef="#ctx0" brushRef="#br0" timeOffset="37436.8557">33141 9920 208 0,'0'0'33'16,"0"0"70"-16,0 0-39 15,0 0-13-15,0 0-9 16,0 0-27-16,0-13-13 16,0 31 1-16,15 12 14 15,-4 8 20-15,-4 2-12 0,1 3-3 16,-3-1-8-16,2-7-4 15,-4-5-3-15,5-5-5 16,-3-9-1-16,-5-4-1 16,0-2-1-16,0-7-6 15,0-3-107-15,0 0-10 16,0-3 8-16</inkml:trace>
  <inkml:trace contextRef="#ctx0" brushRef="#br0" timeOffset="38433.187">33309 9821 185 0,'0'0'41'0,"0"0"-4"15,0 0 37-15,0 0-8 16,0 0-36-16,0 0 7 16,-10-38-6-16,5 35 23 0,2 3-22 15,-2 0-15 1,5 0-6-16,0 0-6 0,0 0-5 15,0 0 0-15,0 0-6 16,0 0 3-16,0 0-2 16,0 0-2-16,0 0 7 15,0 0 0-15,0 0 2 16,0 0 0-16,0 0 2 16,0 0-1-16,-3 0-3 15,3 0 0-15,0 0 4 16,-5 0-3-16,3 0-1 15,-6 0 8-15,0 0 8 16,1 0-2-16,-1 0-5 16,1 0-9-16,-1 0 1 15,-10 3-1-15,11 0 0 0,-4 3 1 16,4-5 0-16,2 2-1 16,5 0 0-16,0-3 2 15,0 0-4-15,0 0 2 16,0 0 0-16,0 0 0 15,0 0 1-15,7 0 0 16,24 0 4-16,4 0-4 16,1 0 1-16,2 0 0 15,0 2-1-15,0 2-1 16,-7 3 0-16,-3 5 0 16,-13-3-5-16,-2 3-1 15,-11 4 1-15,-2-1 5 0,0 3 1 16,0-3 0-1,-30 1 2-15,-13-5 2 0,-6-1-5 16,-7-1 2-16,16-5 1 16,4-1-2-16,16-3 0 15,12 0 2-15,8 0-1 16,0 0-2-16,0 0 0 16,0 0-4-16,0 0-4 15,0 1 7-15,18 4 1 16,15 2 2-16,10 2-1 15,11 2-1-15,7 5 0 16,10 4 0-16,-8 1 3 16,1 0-3-16,-24 1 0 15,-14-4-4-15,-24 3-2 16,-2-4 6-16,-53 4 3 0,-44 0 2 16,-19-5-5-16,4 1 2 15,8-4 1-15,20-3-3 16,18-7 1-16,20 0-1 15,18-3 4-15,18 0-2 16,10 0 4-16,0 0-5 16,0 0-1-16,18 0-25 15,25 0 4-15,-8 0-93 16,-12-3-160-16</inkml:trace>
  <inkml:trace contextRef="#ctx0" brushRef="#br0" timeOffset="78291.2983">33784 9928 286 0,'0'0'0'0,"0"0"-26"16,0 0 26-16,0 0 28 16,0 0 36-16,0 0 7 15,0 0-7-15,28-55-2 16,-28 51 27-16,0-1-32 16,0 1-20-16,0-2-21 0,0 0 0 15,0-1-1-15,0 1 0 16,0-2-7-16,0 2-6 15,0-1 8-15,-8 1 2 16,-10-1-4-16,0 2-7 16,-17 1 2-16,-3-2-3 15,-8 6 1-15,0 0-1 16,3 0 0-16,13 0 0 16,7 0-2-16,3 0 2 15,2 3 2-15,-10 13 2 16,-10 3 1-16,-8 2-3 15,-12 4 2-15,-1 1-4 16,6-2 2-16,10 3 8 16,5-2-4-16,10 1-1 15,5-4-1-15,5-3 3 0,-2-3-4 16,4-4-1-16,1 0 3 16,2 1 10-16,3-1-6 15,5 2 1-15,5 2-9 16,0 0 6-16,0 2-7 15,5 1 1-15,18 2 4 16,8-2-4-16,-1 0 1 16,1-1-2-16,4-3 0 15,8 0 0-15,-2-2 0 16,7-1 2-16,-7-3-2 0,5 0 2 16,-3-2-2-1,0-4-3-15,8 3 3 0,5-6 4 16,7 0-4-16,6 0 0 15,-3 0 2-15,-13 0-2 16,-7 0-2-16,-16 0-1 16,-7 0 3-16,-3 0 1 15,-4-3 1-15,-4-1 0 16,-4 2-2-16,-5-1 0 16,-3 3 0-16,0 0 2 15,0 0-2-15,0 0-4 16,0 0-3-16,0 0 3 15,0 0 1-15,0 0-2 0,-8 0-3 16,-23 0-2-16,-12 0 4 16,-5 0 5-16,-10 0-2 15,-1 0 3-15,-7-4 0 16,0-1 0-16,3-1-2 16,-8-1-4-16,7-5 3 15,1 0 1-15,2 0-9 16,2-2 1-16,11-3 9 15,5 1 0-15,7-1 1 16,11-2 1-16,-3 2 1 16,15 0 2-16,3-2 0 15,5-2-4-15,5-1-2 16,0-3 0-16,0 1 1 16,0-1-1-16,0 2 2 0,20-3 0 15,3 4-5-15,8 1 5 16,7-1 1-16,10 0-1 15,13-5 0-15,20-1 0 16,16-2 0-16,14 1 2 16,1-1 3-16,-5 8-5 15,-23 4 0-15,-26 8 0 16,-20 1 0-16,-18 8 0 16,-12 1-1-16,-8 0-2 15,0 0 0-15,0 0 2 16,0 0 1-16,0 0 4 15,0 0-3-15,0 0 6 16,0 0-7-16,0 0-1 16,0 0-66-16,-5 0-199 15,-48 0-257-15</inkml:trace>
  <inkml:trace contextRef="#ctx0" brushRef="#br0" timeOffset="80735.279">30096 10079 94 0,'0'0'50'16,"0"0"-10"-16,0 0 21 0,0 0-12 15,0 0-49-15,0 0 5 16,0 0-5-16,0-9 20 15,0 2 3-15,0-1 4 16,0 0 38-16,0 1-17 16,0 6-28-16,0 1 22 15,0 0-33-15,0 0-9 16,0 0-5-16,0 0 5 16,0 13 3-16,0 1 2 15,5-4 0-15,13 2-1 16,2-11-4-16,-5 2 3 15,6-3 2-15,-6 0-2 16,-5 0 15-16,-2-4 4 0,-3-11-15 16,-5-1-7-1,0-1-3-15,0 1 3 0,-8 6 7 16,-15 3-6-16,-5 4 21 16,0 3-15-16,3 0-5 15,2 0 11-15,10 7-1 16,6 5-2-16,7-4-2 15,0 1 5-15,0-2-9 16,0-2 4-16,0-2-6 16,0-1-2-16,5-2 4 15,-5 0 2-15,0 0 7 16,0 0 0-16,0 0-9 16,0 0-4-16,-8 0-13 15,-5 0-40-15,8 1-43 0,3 4-130 16</inkml:trace>
  <inkml:trace contextRef="#ctx0" brushRef="#br0" timeOffset="81394.7811">30571 9690 376 0,'0'0'56'15,"0"0"-13"-15,0 0 49 16,0 0 11-16,0 0-51 0,0 0-52 15,0-15-4 1,0 28-7-16,0 17 11 16,15 14 7-16,3 3-4 15,0 4 3-15,-1-7-3 0,-1-2 1 16,-4-10-3-16,-2-7 1 16,-2-13-2-16,-3-4 0 15,-5-8 0-15,3 0 5 16,2-12-5-16,-5-22-73 15,2-14-124-15,3-3 30 16,-5-3-56-16</inkml:trace>
  <inkml:trace contextRef="#ctx0" brushRef="#br0" timeOffset="81862.8319">30571 9690 236 0,'61'-120'108'0,"-64"107"15"0,-4 3-11 15,7 0-34-15,0 1-10 16,0 2-57-16,0-2-7 15,30 2 0-15,16-1-3 16,7 5-1-16,5 3-1 16,-7 0-2-16,-10 0 3 15,-13 8-10-15,-13 11 2 16,-7-2 4-16,-8 3-4 16,0 3 3-16,-5 1 1 15,-51 0 4-15,-38 3 8 16,-13 1 7-16,-10-6-14 15,18-1 4-15,26-5-3 16,22-9-2-16,36 2 0 16,15-6-11-16,22 2-34 0,80-3 33 15,40 3 12-15,16 1 6 16,-3 7-3-16,-41 6-3 16,-33 4 0-16,-35 3 0 15,-38 5 0-15,-8 2 3 16,-46 4 13-16,-51 0 15 15,-22-3-6-15,-8-7 5 16,13-5 8-16,10-9 0 16,15-9-20-16,28-4-11 15,20 0-3-15,26 0 3 16,15 0-7-16,20-10-9 16,39 3-18-16,17-2 9 0,-8 9-38 15,-2 0-66 1,-15 0-57-16,-20 10-181 0</inkml:trace>
  <inkml:trace contextRef="#ctx0" brushRef="#br0" timeOffset="173293.236">11372 15089 328 0,'0'0'101'0,"0"0"-51"16,0 0-3-16,0 0-1 15,0 0-7-15,0 0 3 16,0 0 0-16,-13-13-6 15,13 11-10-15,-3-2-7 16,3 3-2-16,0 0-1 0,0-5-6 16,0-1-5-1,0-2-5-15,0-4-7 0,31-3-7 16,15-1-4-16,7-2 6 16,5 1 6-16,-4 0-1 15,4 2 1-15,1 1 5 16,1 2-2-16,-1 7 0 15,-6 1 1-15,-7 5-2 16,-16 0 1-16,-2 0-13 16,-12 5 1-16,-1 6 7 15,-2 2 1-15,-3 1 7 16,-3-2 0-16,6 2-2 16,-3-4 2-16,-5 2 0 15,3 0-1-15,-8-4 0 16,2 6-2-16,-2-1-2 0,0 2-17 15,0 7-2-15,-7 2 12 16,-26 6-1-16,-18 2-2 16,-10-2-43-16,-2-2-42 15,7-5 43-15,5-7 31 16,15-3 26-16,11-3 3 16,5-4-1-16,4 1 3 15,9-2 8-15,7-1-6 16,0 1 0-16,0-2 38 15,0 4-11-15,7 2-15 0,21 3 1 16,10-1 6 0,0-1-5-16,16-4 3 0,-3-2 7 15,10-4 12-15,-3 0-15 16,16 0-6-16,-6 0 16 16,1 0-26-16,-11-5-4 15,-7-2-2-15,-13-1 0 16,-10 7 1-16,-13-2-6 15,-7 3-1-15,-8 0-1 16,0 0-3-16,0 0-47 16,0 0-72-16,0 0-88 15,-5 0-101-15</inkml:trace>
  <inkml:trace contextRef="#ctx0" brushRef="#br0" timeOffset="174096.3543">12626 15160 211 0,'0'0'52'0,"0"0"-47"0,0 0-5 15,0 0 68-15,0 0-13 16,0 0-29-16,-45 49 42 15,45-30-28-15,0 1-10 16,0 3-10-16,0-4-10 16,22 5 6-16,9-2-3 15,12 2 8-15,8-2-10 16,2 0 33-16,21-8-17 16,-5-4-3-16,14-3-1 15,-1-7 4-15,4 0-9 16,-2 0 0-16,12-22-1 0,8-9-7 15,-12-6-8-15,-11-1-2 16,-22-4 0 0,-29 2 4-16,-7 0-1 15,-23 2 9-15,0 2 13 0,-15 4 13 16,-36-1-28-16,-10 4-8 16,-8 5 2-16,-4 4-4 15,12 6 0-15,2 3 3 16,-2 8-3-16,-5 3 0 15,-15 0-3-15,7 14 1 16,-2 8-1-16,10 0 2 16,13 2 0-16,10-2 0 15,12-3 0-15,16-2-1 16,2-1 1-16,6-6-28 16,7 7-21-16,0-4-42 0,0 0-68 15,0-1-165 1</inkml:trace>
  <inkml:trace contextRef="#ctx0" brushRef="#br0" timeOffset="191621.8674">11626 15955 82 0,'0'0'60'0,"0"0"17"15,0 0 75-15,0 0-38 16,0 0-37-16,0 0-38 16,0 0-13-16,0 0 0 15,0 0-7-15,0 0-5 16,0 0 4-16,0 0 3 16,0 0 0-16,0 0 4 15,0 0-7-15,0 0-9 0,17 0-9 16,19-9-2-1,10-1 2-15,4 1-1 0,4 2 1 16,-3 4-1-16,-1 3 0 16,4 0-4-16,-3 0 2 15,-11 0 3-15,3 4 0 16,-15 11-1-16,-12-2-7 16,-14 6 3-16,-2 1-8 15,0 0 13-15,-30 4 2 16,-16 1 7-16,0-1-7 15,-5 0 0-15,16-11 0 16,4-1 0-16,1-3-2 16,15-3 0-16,-8 1 0 15,2-1 1-15,6-6 1 16,5 0-2-16,5 0 0 0,2 3 0 16,3-3-3-16,0 3-6 15,0 4-1-15,16 2-2 16,22 3 4-16,7 4 1 15,6 5-1-15,-5 0-6 16,-8 4-1-16,-7 2 11 16,-9-1 3-16,-1 5 0 15,-14-4 1-15,-7-3 0 16,0 1 1-16,0 0 3 16,-45-3 2-16,-14 0-2 15,-7 0 2-15,5-8-1 16,-5 1 0-16,5-4 15 0,3-2-4 15,4-4 4-15,16-2-12 16,3-3-4-16,4 0 0 16,11 0-2-16,5 0-2 15,5 0 1-15,5 0 2 16,5 0-3-16,0 0 0 16,0 0-1-16,0 0-3 15,0 0-2-15,0 0-22 16,0 0-22-16,0 0-68 15,0 0-166-15</inkml:trace>
  <inkml:trace contextRef="#ctx0" brushRef="#br0" timeOffset="192414.6451">12924 15927 217 0,'0'0'52'0,"0"0"-39"16,0 0 80-16,0 0 20 15,0 0-35-15,0 0-34 16,7-65 12-16,-7 65-21 15,0 0-11-15,0 0-18 16,0 0-6-16,0 6-19 16,0 13 10-16,0 9 6 15,-15 3-5-15,-8 8-2 16,-5 2 1-16,-5 2-15 16,-2-6-3-16,12 0 19 15,-5-3 7-15,5-4-2 16,0-1 3-16,15 1 0 0,-7-4-1 15,15 1 1-15,0-3-3 16,0 0 3-16,0-1 0 16,15-5-2-16,16 0 2 15,7-2 0-15,5-4 6 16,3-2 5-16,5-2-3 16,-6 2-1-16,1-4 0 15,-3 3 1-15,-5-6-3 16,-7 0-3-16,-11-3 0 15,-5 0 1-15,-7 0-1 16,0 0-2-16,4 0-23 16,-9 0-72-16,2 0-109 15,-5-6-135-15</inkml:trace>
  <inkml:trace contextRef="#ctx0" brushRef="#br0" timeOffset="192774.3929">13266 16260 34 0,'0'0'183'16,"0"0"-163"-16,0 0 42 0,0 0 37 16,0 0-62-1,0 0-36-15,0-10 2 0,0 29 7 16,0 14 33-16,0 0 14 15,0 6-7-15,0 1-3 16,0 1-1-16,0-5-23 16,0-4-4-16,0-5 12 15,0-5-12-15,0-2-6 16,8-7 11-16,-3-3-8 16,3-1-9-16,-6-1-3 15,6-4-2-15,-3-1-1 16,-3-3-1-16,4 0-16 15,-6 0-33-15,0 0-58 16,0 0-131-16,0 0-159 16</inkml:trace>
  <inkml:trace contextRef="#ctx0" brushRef="#br0" timeOffset="196884.2679">11483 17348 186 0,'0'0'21'0,"0"0"-2"0,0 0 24 15,0 0-16-15,0 0-3 16,0 0 5-16,0 0-6 16,-111 99-6-16,111-99 52 15,0 0 15-15,0 0-13 16,2-13-39-16,26-7-31 15,3-3 9-15,7-4-2 16,0-2-6-16,5-1 12 16,0-1 7-16,3 0-5 15,0-1-14-15,-1 2 0 16,-2 2-2-16,1 7 0 16,-6 0 0-16,-8 5 0 15,1 3 0-15,-16 4 1 0,-2 4-1 16,-11 2-1-16,-2 3 1 15,0 0-6-15,0 0-7 16,5 0 1-16,-2 6-13 16,4 14 22-16,1 6 3 15,-3 10 1-15,-2 5 13 16,2 2 16-16,-3 0-3 16,3-1 7-16,-5-9-6 15,8-1-18-15,0-7-5 16,-1-3-5-16,-7-1 0 15,0-5 0-15,0-8-86 16,13-8-216-16</inkml:trace>
  <inkml:trace contextRef="#ctx0" brushRef="#br0" timeOffset="197386.6853">12499 17194 164 0,'0'0'64'0,"0"0"-41"15,0 0 109-15,0 0-61 16,0 0-42-16,0 0 3 16,-134 132 6-16,134-104-5 15,0-4 8-15,0-5-10 16,23-2-3-16,15-6 0 16,5-6 26-16,15-5-4 15,-4 0-8-15,14-6-8 16,-4-18-15-16,-11-1-13 15,-7-2-5-15,5-7 0 0,-18 0-1 16,-13 0 1 0,-20 3 3-16,0 4 5 0,-38 5 34 15,-51 6-15-15,-8 9-26 16,-22 7-1-16,7 0 0 16,16 10-1-16,14 9 0 15,21 2-5-15,26-3-3 16,17 2-9-16,11 0-26 15,7 3-54-15,0-3-78 16,33-4-176-16</inkml:trace>
  <inkml:trace contextRef="#ctx0" brushRef="#br0" timeOffset="198105.9318">13625 17140 208 0,'0'0'14'0,"0"0"95"16,0 0 45-16,0 0-80 15,0 0-27-15,0 0-3 16,-178 100-22-16,168-89 3 15,2-3-5-15,3-3-12 16,5-2-8-16,0 0-3 16,0-3-1-16,0 0-24 15,20 0 19-15,18 0 9 0,8-15 5 16,-8-3 1-16,-2-1 1 16,-6-5 1-16,-7-4 15 15,-3 5-16-15,-4 0-4 16,-9 1 1-16,8 1 4 15,-7 5 4-15,7 3-9 16,-2 4-3-16,-3 2 4 16,-2 3 3-16,-1 1 1 15,-2 1-7-15,-5 2 5 16,0 0-6-16,0 0-1 16,3 0-2-16,2 16 3 15,5 6 12-15,3 8-8 16,2 3-1-16,0 2-3 15,6-1 2-15,-6-6-2 0,0-3 0 16,-5-4 1-16,6-1 1 16,-4-5-2-16,-4-3-1 15,7 0 1-15,-7-6 0 16,4 1 0-16,-9-2 0 16,5-1-24-16,4 2-54 15,-4-5-30-15,7 1-66 16,-5 1-60-16</inkml:trace>
  <inkml:trace contextRef="#ctx0" brushRef="#br0" timeOffset="198421.5809">13675 17464 142 0,'0'0'143'0,"0"0"-81"0,0 0 70 16,0 0-7-16,0 0-62 16,0 0-18-16,-15 0-27 15,30 0-4-15,16 0-12 16,27-5-1-16,3 1 1 16,20-5-1-16,8 3 1 15,-5 0 0-15,5 0-2 16,-8-1 0-16,-7 0 2 0,-21 3-1 15,1-2-1 1,-26 6 1-16,-13 0-1 0,-13 0 0 16,-2 0-9-1,-2 0-63-15,-49 0-183 0</inkml:trace>
  <inkml:trace contextRef="#ctx0" brushRef="#br0" timeOffset="215770.6913">17312 14959 91 0,'0'0'52'0,"0"0"38"16,0 0 24-16,0 0-38 16,0 0-31-16,0 0 27 15,0 0-13-15,0 0 5 16,0-21-12-16,0 21-12 16,0 0-7-16,0 0-9 0,0 0-15 15,0 0-5-15,0 0-4 16,0 0 0-16,0-3-1 15,8 0-3-15,7-7 3 16,8 2-4-16,8-1 2 16,-1 2 1-16,6-1 1 15,2 1-3-15,0 3 3 16,-3 2 0-16,4 2 0 16,-9 0-3-16,-10 0-2 15,-4 0 4-15,-1 2-3 16,-8 9 4-16,-1 5-2 15,-6 4-13-15,0 5 13 16,0 2 3-16,-21-2-3 0,6-3 3 16,-8-5 2-1,0-1 5-15,-7-4-3 0,-11 3 5 16,0-2-6-16,-9-1 5 16,12-1-4-16,-1-2 2 15,4 2-4-15,4 1-1 16,1-1 0-16,7-2 0 15,8-3-1-15,2 0-1 16,6-4 1-16,7 0 4 16,0-2 7-16,0 0 7 15,0 0-2-15,28 0-13 16,20 0 0-16,10 0-3 0,1 0 0 16,-6 0-4-1,-2 11-4-15,-6 2-3 0,-6 3 8 16,-1 3 3-16,-10-2-6 15,-6-1-1-15,-6 1 2 16,-11-1 0-16,2-1 5 16,-7-2 0-16,0 0-1 15,0-2-1-15,0-2 2 16,-20 1 3-16,-10 2 2 16,2-2-4-16,-5 1 0 15,-11-5 0-15,6 4-1 16,-7-4 0-16,1 1 1 15,-1-4-1-15,7 0 0 16,5 0-2-16,7-3 1 16,6 0 2-16,5 0-1 0,7 0 2 15,0 0 2-15,6-3 1 16,2 0 13-16,0 0-6 16,0 0-5-16,0 3-7 15,0 0 0-15,0 0-1 16,0 0-9-16,0 0-24 15,0 0-20-15,0 0-62 16,0 0-63-16,15 0-83 16</inkml:trace>
  <inkml:trace contextRef="#ctx0" brushRef="#br0" timeOffset="217128.767">18760 14914 134 0,'0'0'42'15,"0"0"0"-15,0 0 20 16,0 0 29-16,0 0-48 16,0 0-15-16,-208-6 10 15,183 6 13-15,-3 0-22 16,5 8-7-16,-5 1-10 15,-3-1-6-15,-2 6 1 16,-7-1 0-16,-6 5-1 16,-7 5-5-16,2-5-1 0,-3 5 1 15,11-6 0-15,10 3 13 16,-2-3 5-16,12-2-6 16,3 4-7-16,2-1-2 15,-3 3-1-15,4-1 1 16,-4 0-4-16,6 0 0 15,7 6 0-15,1-4 0 16,7 2 0-16,0-2 0 16,0-3-4-16,0-2-3 15,0-1 2-15,0-3-2 16,15-2 1-16,8 0-1 16,5-3 3-16,2-2 2 0,1-2 1 15,12-1-4-15,3-3-1 16,-1 0 2-16,6 0 1 15,-5 0-1-15,-16-3 4 16,-2-7 0-16,-10 1 0 16,-5-5 2-16,2 1-1 15,-7-3 6-15,-8 0 7 16,7-1 7-16,-7 4 8 16,0-3-10-16,0 2-11 15,0 1-4-15,0 0-4 16,0-2 1-16,0 3 3 15,-12 0 1-15,-4 0-3 16,6 4-1-16,-2 0 6 16,1 2 4-16,4 0 3 15,-1 0-12-15,-5 3 6 0,6 0-3 16,-8 0-2-16,7 3-1 16,-5 0-2-16,6 0 0 15,-3 0 0-15,-3 0-5 16,3 0-4-16,-3 0-13 15,5 0 7-15,8 0 1 16,-2 0-1-16,2 0 7 16,0 0 8-16,0 0 0 15,0 0 1-15,0 0 2 16,0 0 4-16,0 0-2 0,0 0-2 16,-5 0-2-16,5 0 0 15,0 0-1-15,0 0 1 16,0 0-1-16,0 0 0 15,0 0 5-15,0 0 9 16,0 0-3-16,0 0-6 16,0 0-3-16,0 0-2 15,0 0-2-15,0 0-3 16,0 0 3-16,0 0 2 16,0 0-1-16,0 0-1 15,0 0 2-15,0 0 0 16,0 0-2-16,0 0-21 15,0 0-65-15,0 0-145 16</inkml:trace>
  <inkml:trace contextRef="#ctx0" brushRef="#br0" timeOffset="230876.0412">16939 16057 130 0,'0'0'105'0,"0"0"-95"0,0 0 38 15,0 0 27-15,0 0-15 16,165-115-42-16,-122 103 2 16,-10 3 35-16,3 5-23 15,-8 4-12-15,-5 0-12 16,-5 0-6-16,-3 13 10 16,-8 10 14-16,-2 3-2 15,-5 3 3-15,0 1-12 16,-12 3 1-16,-26-1-3 15,-16-4 4-15,-4-1-4 16,-8-1-2-16,5-3-8 16,0-6 0-16,3-1-2 15,12-5 2-15,8-2-6 16,10-3 0-16,13-6-9 16,7 1-3-16,8-1 11 15,0 0-7-15,0 0-7 0,0 0 4 16,0 0 4-16,0 2 2 15,20 10 2-15,-2 9 2 16,2 8 4-16,-2 5 10 16,5 4 27-16,-3-3 13 15,8-6-5-15,-5-8 1 16,2-2-2-16,-4-7-15 16,2-5-12-16,0-5 0 15,4-2-3-15,4 0-14 16,7-7-11-16,5-17-64 0,-5-9-114 15,-15-1-265 1</inkml:trace>
  <inkml:trace contextRef="#ctx0" brushRef="#br0" timeOffset="231258.7107">17721 15953 593 0,'0'0'64'15,"0"0"-28"-15,0 0 75 16,0 0-49-16,0 0-42 16,196-36-10-16,-166 34-10 15,-14 2 0-15,-9 0-35 16,-7 0-66-16,0 0-17 15,0 0-56-15,-23 0-90 0</inkml:trace>
  <inkml:trace contextRef="#ctx0" brushRef="#br0" timeOffset="231664.3865">17721 15953 128 0,'-35'-26'104'15,"20"54"28"-15,-8 2-10 16,7 2 0-16,1 4-72 15,8 1 7-15,-6-2-14 16,10-2-21-16,-4-10-2 16,-6-3-12-16,13-8-5 15,-8-5 2-15,8-4-3 16,0-2-1-16,0-1 1 0,0 0-2 16,0 0-15-16,21 0-15 15,9 2 29-15,1 5 1 16,-1 5-4-16,1 3 2 15,-3 6 0-15,-6 1 2 16,-4 3 0-16,-5-2 1 16,-5-4 10-16,-1-2 10 15,-7-1-3-15,0-2 2 16,-7 1 3-16,-21-2-9 16,-5 2-1-16,-5-4-1 15,2-6-9-15,5 0 2 16,9-5-4-16,1 0-1 15,6 0 0-15,7 0-7 16,8 0-5-16,0 0-28 0,0 0-42 16,8 0-101-16,23-9-352 15</inkml:trace>
  <inkml:trace contextRef="#ctx0" brushRef="#br0" timeOffset="231974.1763">18229 16285 318 0,'0'0'162'0,"0"0"-87"16,0 0 41-16,239-26-19 15,-150 18-45-15,-8 8-30 16,-12 0-18-16,-18 0-4 16,-18 0-3-16,-21 0-99 15,-12 0-99-15,0 0-301 16</inkml:trace>
  <inkml:trace contextRef="#ctx0" brushRef="#br0" timeOffset="232234.6091">18633 16041 472 0,'0'0'124'0,"0"0"-123"16,0 0 121-16,-30 123-8 16,22-74-86-16,8 5-14 15,-8-3 0-15,8-7-11 16,-7-4-2-16,-1-10-1 16,-4-4-2-16,1-8-24 0,-1 3-42 15,-4-5-44-15,6-1-147 16</inkml:trace>
  <inkml:trace contextRef="#ctx0" brushRef="#br0" timeOffset="232869.9779">19197 15940 350 0,'0'0'123'0,"0"0"-55"16,0 0 76-16,0 0-51 15,0 0-43-15,0 0-8 16,23-72 5-16,-23 69-31 16,0 3-3-16,0 0-8 15,0 0-4-15,0 0-1 16,0 0-3-16,0 4 3 15,0 12 1-15,0 2 0 0,0 6-1 16,0 1 1-16,0 8 0 16,0 4 2-16,0 10-1 15,0 5-2-15,0 0 1 16,-13-5 0-16,-2-7 0 16,5-6-1-16,-10-6 0 15,12-6-9-15,0-1-15 16,-4-6-69-16,9 1-68 15,-2-9-121-15</inkml:trace>
  <inkml:trace contextRef="#ctx0" brushRef="#br0" timeOffset="233742.8077">19748 16171 353 0,'0'0'188'0,"0"0"-177"15,0 0 76-15,0 0-18 16,0 0-47-16,0 0-5 0,137-114 45 15,-129 98-12-15,-8 3-18 16,0-5-7-16,0 0 6 16,0-1-10-16,0-1-5 15,-10 3-9-15,-10 1-2 16,4 5 5-16,1 2-7 16,0 3-2-16,7 2 3 15,-5 1-2-15,-4 3-2 16,-11 0-2-16,-3 0 1 15,-4 0 0-15,2 7-1 16,10 2 2-16,-5-1 2 16,13 1-2-16,-1 4-4 15,4 0 1-15,4 6-4 16,6-2 5-16,2 2 1 16,0 1 0-16,0 3 1 0,22 2-3 15,9-4-6-15,12 2 1 16,-2 1 3-16,2-3 5 15,0-5-1-15,-2 8 1 16,-1-5 0-16,-7 3 0 16,-2-1 0-16,-11 0 0 15,-5 1 0-15,6 3-1 16,-14-2 1-16,-4 2 0 16,-3-2 0-16,0 0 0 15,0-3 0-15,-8-2 0 16,-7-2 0-16,0-4 0 15,-8 0 2-15,0 0 2 0,0-3-2 16,-5 0-2-16,0-5 0 16,-2-4-8-16,4 0-3 15,-9 0 5-15,7-4 5 16,3-13 0-16,-3 1-1 16,10-5-1-16,-2 0 3 15,4-2 2-15,4 1 3 16,9-2-1-16,-2 0 5 15,5 2 2-15,0 0-6 16,5 1-5-16,18 0 0 16,7 4 0-16,-2 3 0 15,3 5 4-15,-1-1-1 16,6 8 1-16,-11 1-3 16,-2 1-1-16,-3 0-1 15,-4 0-4-15,-1 0-26 0,-2 3-72 16,-11 11-112-16,-2 0-255 15</inkml:trace>
  <inkml:trace contextRef="#ctx0" brushRef="#br0" timeOffset="234370.2902">20251 16229 340 0,'0'0'165'0,"0"0"-94"0,0 0 43 16,0 0-19-16,0 0-35 16,0 0-2-16,147-37-11 15,-93 36-17-15,-11-1-23 16,-7 2-5-16,-11 0-2 16,-5 0-7-16,-12 0-23 15,-6 0-38-15,-2 3-45 16,0 13-72-16,-25 0-141 15</inkml:trace>
  <inkml:trace contextRef="#ctx0" brushRef="#br0" timeOffset="234558.7555">20190 16414 333 0,'0'0'222'0,"0"0"-196"16,0 0 119-16,0 0-2 15,0 0-73-15,0 0-17 16,231 0-29-16,-180 0-14 16,-13 0-6-16,-7 0-4 15,-19 0-47-15,-12 0-118 16,-5 0-328-16</inkml:trace>
  <inkml:trace contextRef="#ctx0" brushRef="#br0" timeOffset="238872.1599">21257 15976 466 0,'0'0'70'0,"0"0"-54"0,0 0 85 15,0 0 0-15,0 0-64 16,0 0-12-16,0-18 7 16,0 18-2-16,0 0-10 15,0 0-7-15,0 0-5 16,0 0-5-16,0 0-3 16,0 0 0-16,0 0-1 15,0 0-4-15,-15 0-11 16,-16 10 12-16,-12 7-1 15,-3 8 3-15,1 3-4 16,-6 7 3-16,10 4 2 16,-2 7-1-16,5-3 2 15,7 4 0-15,3-4 0 16,13-3 0-16,8-4 0 16,2-7 1-16,5-6-1 0,0-3 1 15,0-5 2-15,0-9 4 16,15-2 0-16,-3-4 6 15,16 0 0-15,-2 0-2 16,4-6-4-16,6-10-6 16,-8-3-1-16,2-5-5 15,-4 1 1-15,-6-2 4 16,-5 2 0-16,-2 7 4 16,-5 6 11-16,-6 2 7 15,-2 5-2-15,0 3 1 16,0 0-17-16,0 0-4 15,0 0-8-15,0 20 6 0,0 12-1 16,0 11 3-16,-15 0 2 16,0-5 7-16,7-5-7 15,0-2 8-15,3-6-9 16,3-1 0-16,2-5-1 16,0-4 1-16,0-6-1 15,0-2-12-15,0-7-45 16,0 0-39-16,15 0-100 15,8-12-98-15</inkml:trace>
  <inkml:trace contextRef="#ctx0" brushRef="#br0" timeOffset="240162.2493">21679 16008 170 0,'0'0'258'15,"0"0"-203"-15,0 0 62 16,0 0-21-16,0 0-50 16,0 0-23-16,-6-20-2 15,6 20 1-15,0 0-10 16,0 0-8-16,0 0-4 16,0 0 0-16,0 0 0 0,0 0 1 15,-2 0 2-15,2 0-2 16,0 0 9-16,-5 0 7 15,-3 0-12-15,-7 0-5 16,-5 0 0-16,-3 10 0 16,0 2 0-16,0-3 1 15,0 0 0-15,11-2 1 16,1-4-4-16,4 0 4 16,2 0-2-16,5 0 0 15,0-3 3-15,0 0-3 16,-3 0-2-16,3 0 2 15,0 0 0-15,0 0 0 0,0 0 0 16,0 0 0-16,0 0 0 16,0 0-4-16,18 0-4 15,17 0 1-15,1 0 5 16,-3-6 2-16,-5 3 0 16,8 3 1-16,-14 0-1 15,1 0 0-15,-5 0 0 16,-5 0 0-16,-6 0-2 15,1 16-3-15,-8 1 4 16,0 2 1-16,0 4 1 16,0-3 0-16,-15 5 4 15,0-6 1-15,-8 0 5 16,-5-4 5-16,-3-2-2 0,3-1-6 16,5-3-1-16,6-3-4 15,1-1-3-15,4-1 0 16,4-1 0-16,8-3-1 15,0 0 1-15,0 0-7 16,0 0-4-16,0 0-14 16,0 0-3-16,20 0-7 15,13 3 27-15,11 0 8 16,9 0-9-16,-10 4 1 16,-5-1 7-16,-7 3 2 15,-8 5-3-15,-8 2 4 16,-2 3 1-16,-13-1 8 15,0 1 3-15,0 3 1 16,-8-1 1-16,-20 0 2 0,-3-1-4 16,1-3 5-16,-6-1-9 15,6-6-3-15,-3-1 0 16,-8-2 1-16,8 0-2 16,-5-3-4-16,3 2-2 15,7-3 1-15,10 0-1 16,3-2-2-16,7-1-8 15,0 0 8-15,8 0 2 16,-5 0 1-16,5 0 0 16,0 0 2-16,0 0-2 15,0 0 0-15,0 0 3 16,0 0 0-16,-2 0 3 16,2 0-3-16,0 0 0 0,0 0 2 15,0 0-1-15,0 0 0 16,0 0-5-16,0-1 1 15,0-5-1-15,0 6-12 16,2 0-20-16,3-3-57 16,6 0-96-16,1 0-202 15</inkml:trace>
  <inkml:trace contextRef="#ctx0" brushRef="#br0" timeOffset="245869.8736">17650 16941 154 0,'0'0'3'0,"0"0"-3"15,0 0-1-15,0 0-29 0,0 0-46 16,0 0 26-16,0 0 50 16,0 3 0-16,0 0 0 15,0-2 19-15,0-1 24 16,0 0 1-16,0 0 6 15,0 2-20-15,0-2-13 16,0 4-8-16,0 2 1 16,-10 3 9-16,-5 3 21 15,-8 7 22-15,-13 4-45 16,-2 9-7-16,-15 5 11 16,-13 10-5-16,-15 2 0 15,5 0-7-15,4-3-7 16,11-10 10-16,16-1 30 15,9-14 2-15,6 1-9 16,14-9-16-16,9-8-8 0,2 1-6 16,2-6-4-16,3 0 2 15,0 0 6-15,0 0 18 16,0-14-27-16,15-9-3 16,24-1 0-16,-1-7 1 15,5 4-7-15,3-5 4 16,4-1 3-16,1-1 0 15,2 0-5-15,6-3 1 16,-6 3 6-16,-2-3 0 16,-10 6 0-16,-11 3 0 15,-10 6 0-15,3 2 0 16,-10 7 0-16,-3 4 0 16,-5 8 3-16,-2 1 0 15,-3 0-1-15,0 0-3 0,0 0 2 16,0 16-1-16,0 11 11 15,0 9 2-15,0 6 8 16,0 11 18-16,-10-4 8 16,-3 3-3-16,5-5 4 15,-7-4-16-15,7-6-17 16,-7-4-6-16,10-1-5 16,-2-6-1-16,-1-6-3 0,8-6-4 15,0-3-70 1,0-4-64-16,0-7-103 15,0 0-174-15</inkml:trace>
  <inkml:trace contextRef="#ctx0" brushRef="#br0" timeOffset="246364.7934">17754 17203 34 0,'0'0'7'0,"0"0"22"16,0 0 102-16,0 0-18 15,0 0-44-15,-45 139 0 16,42-106 14-16,3 2-48 16,0-6-20-16,0-6-12 15,3-7-1-15,20-11 0 16,12-5 1-16,3 0 15 16,13-5-3-16,2-18-9 15,-2-11-6-15,-5-5-3 16,5-5-13-16,-18-5-16 15,-18 4 0-15,-10 0 28 0,-5 6 4 16,0 11 55-16,-15 7 7 16,-13 10 15-16,-10 11-37 15,-8 0-13-15,-28 11-27 16,6 21-8-16,2 1 5 16,15 2-2-16,13-6-27 15,30-5-18-15,1-1-32 16,7-5-133-16,7-4-88 15</inkml:trace>
  <inkml:trace contextRef="#ctx0" brushRef="#br0" timeOffset="247173.8161">18638 17191 229 0,'0'0'97'16,"0"0"-6"-16,0 0 11 15,0 0-58-15,0 0-32 0,0 0 3 16,49-87-3-16,-22 75 1 16,12 0-3-16,4-3 2 15,10 2-8-15,13 0-3 16,10 2-1-16,3 6-3 15,-10 3 0-15,-19 2-19 16,-17 0-7-16,-10 12 4 16,-15 12 23-16,-8 4 2 15,0 4 14-15,-10 3 4 16,-28-2 21-16,-13 1 10 16,-10-2-16-16,-5 0-5 15,-3-1-11-15,6 0-17 16,9 2 1-16,9-7-1 15,9 1 0-15,11-2 0 0,4-3 0 16,14-2-1-16,7 0 1 16,0 1 0-16,0-3 5 15,30-2 10-15,14-5 4 16,14-5 15-16,11-3 14 16,12-3-5-16,8 0-13 15,7-9 10-15,-4-12-18 16,-11 0 3-16,-15 2-16 15,-20-2-8-15,-23 8 3 16,-8 3-2-16,-15 4-2 16,0 1-15-16,0 2-61 15,-28 3-122-15,-18 0-381 16</inkml:trace>
  <inkml:trace contextRef="#ctx0" brushRef="#br0" timeOffset="288182.5761">24630 15085 64 0,'0'0'461'0,"0"0"-419"16,0 0 32-16,0 0 52 16,0 0-59-16,0 0-49 15,0 0-7-15,0-15 9 16,0 15 5-16,0-1-4 16,0 0-4-16,0-2 3 15,0 0-4-15,0 0-6 16,0-1 2-16,0 1 3 15,0-7-13-15,0 1 1 16,0-3-2-16,0 1 2 16,0 2 1-16,0 1-2 0,0 0 1 15,-8 1-3 1,-12 3-5-16,7-1-5 0,-2 5-3 16,0 0 1-16,5 0 4 15,-6 0 0-15,-4 0-1 16,-3 4 7-16,-7 4 0 15,-1 5 1-15,1 2 1 16,-6-5-1-16,13 4-1 16,3-4 1-16,5 5 1 15,0-3-1-15,7-2 1 16,0-1 1-16,6-3-1 16,2 0 0-16,0 4 0 15,0 5 3-15,0-3-3 16,15 7 1-16,10-3-1 0,11 2 0 15,7 0-3-15,3-5 2 16,7 4-2-16,13-3 2 16,0 1-1-16,5 4 2 15,1-5 1-15,-12 5-1 16,1 0 0-16,-10-3 0 16,0-2 0-16,-13-1 0 15,-7 4-1-15,-3-3 0 16,-13-3-3-16,-8 0 1 15,-7 4-4-15,0-3 7 16,0 3 1-16,0-2-1 16,-12-1-3-16,-14 1 3 15,-9-2 1-15,-3-1 0 16,0 2-2-16,-6 0 2 16,1-3 0-16,5-2-1 0,8-5 0 15,2-2 2-15,2 0-2 16,-2-5-7-16,0-13-5 15,-2-4 12-15,5-1 3 16,-11 0 3-16,13 1 1 16,-5 0 0-16,5-2 1 15,0 4-5-15,1-4-3 16,14-1-3-16,3-2-3 16,5-3 6-16,0-2-3 15,13-4 1-15,30 0 2 16,-3 0 0-16,-4 6 2 15,2 8 0-15,-18 6-2 0,-4 10 3 16,-9 1 6-16,-4 5 6 16,2 0-8-16,-5 0-2 15,2 0-2-15,-2-4-1 16,0 4 12-16,0-1 2 16,0 1-5-16,0 0 1 15,5 0 0-15,-5-1-5 16,0 1-6-16,0 0-1 15,0-3 0-15,0 3 2 16,3-3-2-16,-3 0 1 16,0 2-2-16,0-2 1 0,5 1 0 15,-5 2 2-15,0 0-1 16,0 0 0-16,0 0-1 16,0 0 0-16,0 0-1 15,0 0-1-15,0-1-1 16,0 1 0-16,0 0 3 15,0 0-2-15,0 0-4 16,0-3-20-16,0 0 10 16,0 3-6-16,-15 0-17 15,2 0-48-15,-2 0-98 16,-3 0-185-16</inkml:trace>
  <inkml:trace contextRef="#ctx0" brushRef="#br0" timeOffset="296542.3608">24478 15872 575 0,'0'0'35'0,"0"0"1"15,0 0 5-15,0 0 1 16,0 0-27-16,0 0-11 16,0 0 3-16,-16-121 10 15,24 116 15-15,-3 1-18 16,-5 4-8-16,0 0 4 16,0 0-8-16,0 0-2 15,0 0-2-15,0 0-7 16,0 13 0-16,-5 5 5 15,-10 9 4-15,-3 8 0 16,-18 11 0-16,-14 10 2 0,-11 2 0 16,-8 10-1-1,-5-6 0-15,16 2 1 16,5-3-2-16,14-9 0 0,12-11 0 16,16-10 0-16,4-9 2 15,7-10-2-15,0-6-1 16,0-3 0-16,0-3-2 15,0 0-6-15,0-7-8 16,2-26 9-16,29-9 8 16,7-14 2-16,13 0 1 15,2-6 2-15,3 4-5 16,0-1 1-16,-8 4 0 16,-7 6 4-16,-6 2-2 15,-4 5 3-15,-3 8-2 16,-11 8 5-16,-1 9-7 0,-9 9 9 15,-7 5-11 1,0 3-2-16,0 0-7 0,0 0-12 16,0 4 12-16,5 18 9 15,3 2 2-15,-5 8-2 16,2 8-2-16,2 8 2 16,-7 8 10-16,0 5 5 15,0 2-8-15,0 1-5 16,0-8 3-16,0-7-4 15,0-7 0-15,0-10-1 16,0-11-9-16,8-8-46 16,15-13-59-16,5 0-127 0,-3-28-165 15</inkml:trace>
  <inkml:trace contextRef="#ctx0" brushRef="#br0" timeOffset="296899.4752">24965 15847 388 0,'0'0'165'0,"0"0"-88"0,0 0 24 16,0 0-2-16,239-73-49 16,-150 56-28-16,-10 2-16 15,-13 4-2-15,-16 7-4 16,-14 1-1-16,-18 3-16 15,-11 0-40-15,-7 0-34 16,0 0-46-16,-38 6-55 16</inkml:trace>
  <inkml:trace contextRef="#ctx0" brushRef="#br0" timeOffset="297539.3975">25123 15783 275 0,'0'0'68'0,"0"0"-37"16,0 0 58-16,0 0-4 16,0 0-61-16,0 0 6 15,-44 59-12-15,44-33 1 16,-7 6 12-16,-8 4 7 16,7 1-20-16,3 4-8 15,-3-1-8-15,-2-1 0 16,-3 1-1-16,3-8-1 0,3-8 1 15,2-8 2-15,2-10-3 16,3-4 0-16,0-2 2 16,0 0 22-16,0 0-6 15,3-6-12-15,25-17-3 16,10 0-3-16,15 1-15 16,-2 1 15-16,10 6 3 15,-3 5-3-15,8 4-6 16,0 6 1-16,-2 0 2 15,-1 0 0-15,-9 6 2 16,-9 14-4-16,-14 8 2 16,-11 4-1-16,-12 3 0 0,-8 7 4 15,0-1 17 1,-16 2 5-16,-27-1-2 0,-2-1-5 16,-9-7 1-16,3-9-10 15,6-13-2-15,2-3 6 16,4-9 10-16,4 0-6 15,2 0-2-15,0 0-3 16,10-6-2-16,-2 2-7 16,9 4 0-16,1-2-4 15,-5 2 3-15,20 0 1 16,0 0 0-16,0 0 0 16,0-3 0-16,0 2 0 15,0-2 20-15,0 1 10 16,0 2-13-16,0 0-14 15,0 0-1-15,0 0-2 16,0 0-21-16,-5 0-52 16,2 0-70-16,-10 12-113 0,-4 3-236 15</inkml:trace>
  <inkml:trace contextRef="#ctx0" brushRef="#br0" timeOffset="304650.522">24505 17348 95 0,'0'0'61'0,"0"0"-26"15,0 0 10-15,0 0 17 16,0 0-7-16,0 0-8 15,0 0-6-15,-114 73 9 0,109-73-12 16,5 3-12-16,0-3-12 16,0 0 17-16,0 0 7 15,0 0 2-15,0 0 9 16,0 0-14-16,0 0-14 16,0-3-9-16,0-6-6 15,0 0-3-15,0-3-3 16,0-1-4-16,23-5 2 15,5-4 2-15,13-3-1 16,7-1 0-16,5-2 2 16,0-3-2-16,1 0-4 15,2 0-3-15,-3-2 5 16,-7 4 2-16,-8 5-6 0,-8 2 4 16,-14 9 3-16,-4 7 2 15,-12 0 7-15,0 6-3 16,0 0-6-16,0 0-1 15,0 0-11-15,0 4-7 16,0 20 14-16,0 10 5 16,0 11 4-16,0 3 0 15,0 4 8-15,-15-3 10 16,2 0-4-16,3-9 1 16,5-6-10-16,3-6-1 15,2-4-3-15,0-6-4 16,0-7-1-16,0-2 0 0,0-4-11 15,7-4-45 1,11 2-20-16,2-3-121 0,1 0-166 16</inkml:trace>
  <inkml:trace contextRef="#ctx0" brushRef="#br0" timeOffset="305264.3521">25511 17255 197 0,'0'0'35'16,"0"0"28"-16,0 0 77 16,0 0-24-16,0 0-38 15,0 0-15-15,-20-21-37 16,17 21-22-16,-9 0-1 16,-4 9-3-16,1 9 2 15,0 8 1-15,7 1-1 16,8 1 3-16,0 2 6 15,21 1 5-15,24-3-7 0,14-4-9 16,9-11 0-16,24-6 0 16,4-7 0-16,8 0 3 15,1-28 14-15,-4-9 14 16,-9-9 7-16,-19-1 0 16,-14-3 1-16,-26-2-8 15,-21 3 2-15,-12-1-8 16,0 2-8-16,-45 3-7 15,-11 9-4-15,0 6-3 16,-2 7 3-16,-1 9-6 0,8 6-2 16,6 8 0-1,-1 0-5-15,0 9 0 0,0 18 5 16,-2 6 2 0,15 4 3-16,5-3-3 0,10-6 0 15,-2-1-2-15,13-5-20 16,-9 1-11-16,1-3-21 15,0-1-67-15,-6-8-119 16,6-7-322-16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4T13:13:33.58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2935 390 736 0,'0'0'51'16,"0"0"-47"-16,0 0-3 0,0 0-1 15,-26-102-85-15,48 62-143 16,9 0-239-16</inkml:trace>
  <inkml:trace contextRef="#ctx0" brushRef="#br0" timeOffset="-139.5725">3027 624 636 0,'0'0'8'0,"0"150"7"15,0-55 27-15,0 1-22 0,4-4-16 16,4-11-4-16,1-10-1 15,-2-14-1-15,-3-17-17 16,0-18-29-16,-3-17-24 16,-1-5-45-16,0-35-60 15</inkml:trace>
  <inkml:trace contextRef="#ctx0" brushRef="#br0" timeOffset="366.4909">3436 373 289 0,'0'0'94'0,"0"0"-86"0,0 162 14 15,-4-87-3 1,-5 5-17-16,0 1 9 0,1-1-11 15,4 1 16-15,1-7 8 16,3-7 20-16,0-5 26 16,11-7-26-16,14-4-24 15,11-8 26-15,9-3-30 16,12-8 3-16,10-8 2 16,6-5-8-16,5-8 11 15,-5-7-13-15,-7-4-7 16,-6 0-4-16,-9 0-3 15,-5-7 2-15,-13-2-14 16,-7 1-4-16,-12-2-2 16,-7-1-26-16,-6-6-21 15,-1-7 5-15,0-3-200 0,-1-1 34 16</inkml:trace>
  <inkml:trace contextRef="#ctx0" brushRef="#br0" timeOffset="577.6653">3436 1125 710 0,'0'0'81'0,"0"0"-81"15,0 0-5-15,120-31 5 0,-47 7 1 16,9-1-1-16,-5-4-22 15,-12-3-39-15,-17 4-75 16,-21-3-271-16</inkml:trace>
  <inkml:trace contextRef="#ctx0" brushRef="#br0" timeOffset="759.0906">3485 435 656 0,'0'0'69'16,"0"0"-52"-16,0 0-17 16,0 0-5-16,0 0 5 0,150-94 4 15,-54 50-4-15,9-5-48 16,-7 0-73-16,-6 5-246 16</inkml:trace>
  <inkml:trace contextRef="#ctx0" brushRef="#br0" timeOffset="1447.5374">4369 698 363 0,'0'0'308'15,"15"149"-306"-15,2-61 11 16,1-2 4-16,1-7-17 16,0-6-1-16,-5-7-14 15,-1-9-6-15,-2-14 12 16,-7-16 0-16,0-10 9 16,-1-12 1-16,-3-5 0 15,0-4 33-15,0-28 5 16,-20-14-32-16,-7-13-7 15,-5-7 7-15,2-1-2 16,-2-4 9-16,5 2-14 16,9-5 0-16,7-1-3 15,11-5-21-15,1-2 19 16,35 3-35-16,11 4 23 0,5 9 16 16,-1 12-3-16,4 16 2 15,-1 12 2-15,-3 16 0 16,-6 10 9-16,-5 0-9 15,-8 26-2-15,-11 13 1 16,-12 2-16-16,-9 6-3 16,0 0-19-16,-13-5-31 15,-19-5-14-15,-4-7 84 16,2-9 26-16,-2-7 5 0,0-2-31 16,7-6 15-1,6-4-5-15,7-2-6 0,11 0 14 16,2 0 15-16,3 0-20 15,0 7-13-15,4 8-10 16,20 12 10-16,5 11 34 16,7 12 14-16,1 4-9 15,3 8-4-15,4-6-12 16,1-6 10-16,8-7-21 16,-1-5-8-16,3-6 1 15,-5-2-1-15,-6-5-7 16,0-6 3-16,-4-11-37 15,1-8-39-15,-1-8-56 16,0-30-299-16</inkml:trace>
  <inkml:trace contextRef="#ctx0" brushRef="#br0" timeOffset="2049.8589">5440 821 659 0,'0'0'105'15,"0"0"-105"-15,0 0 0 16,130 0 9-16,-48-7 19 0,9-8-4 16,-4-1-24-16,-3-4-7 15,-15-4 0-15,-17-5-83 16,-24-4-126-16</inkml:trace>
  <inkml:trace contextRef="#ctx0" brushRef="#br0" timeOffset="1872.0007">5665 381 616 0,'0'0'0'16,"0"0"-41"-16,0 0 34 0,-54 134 2 15,42-78-37 1,-5 3 19-16,0 1 23 0,1 8 3 15,1 1 32-15,7 1-3 16,3-4 9-16,5-4-15 16,0-7-6-16,13-5 7 15,16-3 5-15,11-6-5 16,8-4 10-16,8-8-15 16,9-4-9-16,4-9 11 15,4-6-13-15,0-10-7 16,-4 0 4-16,-1-7-8 15,-15-15 0-15,-4-5-6 16,-14-5-17-16,-14-1-19 16,-14-4-29-16,-7-2-20 15,-10-5-11-15,-23 3-46 0,-12-2-9 16,-14 3-63-16</inkml:trace>
  <inkml:trace contextRef="#ctx0" brushRef="#br0" timeOffset="2212.7734">5769 296 574 0,'0'0'159'0,"0"0"-144"16,0 0 64-16,0 0-34 15,0 0-45-15,0 0-12 16,0-57 4-16,64 43 7 15,14-3-5-15,19-5-28 16,8-5-62-16,1 0-153 16</inkml:trace>
  <inkml:trace contextRef="#ctx0" brushRef="#br0" timeOffset="-1928.6686">253 96 31 0,'0'0'106'15,"0"0"-88"-15,0 0 0 16,0 0-18-16,0 0-7 16,0 0-40-16,0 0 15 15,0 0 32-15,-4-61 7 16,4 58 69-16,0 3 31 16,0-3 11-16,0 2-65 15,0 1-38-15,0 0-11 0,0 0-4 16,0 0-8-16,0 0-9 15,0 0-5-15,0 0 18 16,0 5 4-16,0 21 4 16,-4 19 12-16,-5 24 4 15,1 31 11-15,0 21 0 16,4 17 4-16,1 13-6 16,-1-2-29-16,0-7 3 15,-5-10 0-15,1-21-2 16,0-18-2-16,-3-15 2 15,3-16-1-15,-2-14 14 16,-1-17-7-16,3-17-6 16,1-10 13-16,1-4 10 15,-5-14-24-15,-3-21-6 16,-2-16-6-16,1-17 6 0,0-7 2 16,2-12-8-16,1-5 10 15,2-6 2-15,-1-5-5 16,11-5 5-16,0-2 0 15,0 0-16-15,8 4 12 16,20 6 4-16,12 12-5 16,16 10 5-16,15 11-7 15,13 11 6-15,5 10-1 16,5 13-2-16,-6 17-6 16,-6 14 3-16,-5 2 6 15,-10 11-5-15,-9 21 3 16,-14 5 3-16,-23 14 0 0,-21 11 2 15,-12 11-2-15,-38-2 0 16,-13-4 15-16,-8-12 35 16,-2-9 6-16,-7-6-9 15,-5-5-34-15,-1-1 7 16,4-9-20-16,13-5 0 16,16-6 2-16,23-8-2 15,18-5-2-15,8-1-13 16,4 0-59-16,5 0-94 15,27-13-21-15,17-6 30 16,12-5 25-16</inkml:trace>
  <inkml:trace contextRef="#ctx0" brushRef="#br0" timeOffset="-1108.4172">710 1124 648 0,'0'0'29'0,"0"0"-9"16,0 0-8-16,0 0-12 0,0 0-2 16,0 0 2-16,158-69 5 15,-91 47-5-15,-2 3-15 16,-7 2-50-16,-2 3-121 16,-7 4-115-16</inkml:trace>
  <inkml:trace contextRef="#ctx0" brushRef="#br0" timeOffset="-1289.5478">976 1098 500 0,'0'0'3'0,"-39"127"1"0,23-68 2 16,3-6-6-16,-3-6-34 15,-2-7-13-15,1-13-32 16,0-12 76-16,1-10 3 16,-1-5 85-16,5-8 2 15,-4-22-50-15,7-9 3 16,0-6-15-16,3-10-19 16,6-1 10-16,0-5-2 15,0-5-5-15,16-10-9 16,8-8 0-16,7-8-12 15,4-4 5-15,5-4-15 16,2-6-2-16,4 1 15 16,-1 8 9-16,2 15 7 0,-5 15-3 15,-5 22-1-15,-3 13 13 16,-5 11-14-16,-1 12-1 16,-8 6-1-16,-2 3-5 15,2 0 5-15,-1 12 1 16,-5 15-1-16,1 11 7 15,-4 16-4-15,-6 17 1 16,-2 20 7-16,-3 16-7 16,0 11 13-16,0 5-7 15,0 5 3-15,-8-2 30 16,1-6-27-16,0-9-6 16,2-11-7-16,0-14-3 0,3-14 0 15,-2-19-1 1,2-13 1-16,-5-21 3 0,3-7-3 15,-6-12-17-15,-5 0-30 16,-8-31-112-16,-7-15-304 16</inkml:trace>
  <inkml:trace contextRef="#ctx0" brushRef="#br0" timeOffset="-437.6176">1882 577 606 0,'0'0'0'0,"0"0"-5"16,0 0-36-16,0 0-10 15,0 0 24-15,14 106-22 16,-12-42 10-16,-2 10 39 16,0 15 3-16,0 11 42 15,-4 7 33-15,-7 1-38 16,2-3-14-16,2-10 10 15,3-10-35-15,2-17 5 16,2-19-6-16,0-23 2 16,0-14 3-16,0-12-5 0,-7-10 0 15,-4-37 10-15,-1-21-10 16,-1-22-11-16,0-13-11 16,-2-6 8-16,-2-4 4 15,2 6-4-15,5 5 1 16,3 7 13-16,3 15 10 15,4 10 4-15,0 17-14 16,0 15-7-16,0 21-10 16,0 9 14-16,0 8-4 15,3 2-71-15,9 28 78 16,9 15 1-16,8 15 39 16,7 11-20-16,8 1-3 15,4-3-16-15,2-12-1 16,2-20-1-16,0-17-2 0,-3-20-5 15,-4-7 8-15,-5-31 38 16,-11-29 12-16,-6-18-17 16,-10-16-20-16,-5-13-4 15,-8-3 2-15,0 4 21 16,-8 15-19-16,-9 26-9 16,-2 25 8-16,3 29-8 15,4 10-1-15,8 8-3 16,4 0-48-16,0 26-108 15,14 12-64-15,11 11-8 16</inkml:trace>
  <inkml:trace contextRef="#ctx0" brushRef="#br0" timeOffset="5090.5666">11431 580 597 0,'0'0'41'0,"0"0"-40"16,0 0-1-16,-82 138 0 15,68-85-39-15,3 3 33 16,5 0-18-16,6-7 24 15,0-5 3-15,2-2 4 16,22-5 41-16,6-2-11 16,9-4-6-16,10-7 13 15,11-4-15-15,8-11-2 16,3-6 2-16,2-3-28 0,-4-3 2 16,-5-14-3-1,-3-5-3-15,-13 3-4 16,-9 1-32-16,-17 4 9 15,-7 3 6-15,-9 3-29 0,-6-2 23 16,0 0-26-16,0-2-125 16,-21 0-13-16</inkml:trace>
  <inkml:trace contextRef="#ctx0" brushRef="#br0" timeOffset="5272.6481">11550 890 789 0,'0'0'19'0,"0"0"-17"15,162-33 22-15,-92 18-19 16,2-2-5-16,-6 0-13 16,-14-1-86-16,-16-3-128 15</inkml:trace>
  <inkml:trace contextRef="#ctx0" brushRef="#br0" timeOffset="5453.5986">11734 525 723 0,'0'0'31'15,"0"0"-6"-15,0 0 31 16,0 0-29-16,0 0-27 16,0 0-17-16,-4-115 15 0,52 78-13 15,12-4-3-15,12 1-1 16,3 9-61-16,5 5-10 15,-5 12-53-15,-9 11-67 16,-9 3 31-16</inkml:trace>
  <inkml:trace contextRef="#ctx0" brushRef="#br0" timeOffset="5990.506">12517 596 62 0,'0'0'308'0,"-13"194"-196"16,-2-87 27-16,4-7-102 0,1-13-20 16,-1-11-10-16,3-15-5 15,0-16-2-15,1-11 0 16,1-14 4-16,-1-12-7 16,-2-8 4-16,-4 0-1 15,-2-27 0-15,-1-14-17 16,-1-13 17-16,6-14-3 15,3-11 7-15,6-7-10 16,2-9-1-16,0 7-18 16,0 4-17-16,17 13-9 15,4 18 36-15,-2 18 15 16,-1 13 7-16,-2 14-7 16,4 8-2-16,3 0 0 15,3 32 1-15,6 11 2 0,4 17 14 16,0 12-4-1,4 2-1-15,1-2 8 0,3-10-16 16,2-14 1-16,-2-12 7 16,0-17 15-16,-3-11 2 15,-1-8-4-15,0-3-10 16,-3-29 15-16,-1-20-6 16,-3-16-2-16,-4-12 5 15,-3-4-23-15,-9 1 6 16,-3 10 6-16,-6 5-9 15,-1 15 24-15,-3 17-20 0,-4 15-8 16,0 15-2 0,0 3-23-16,3 3-54 0,2 0-76 15,6 8-237-15,3 7 233 16</inkml:trace>
  <inkml:trace contextRef="#ctx0" brushRef="#br0" timeOffset="6255.3911">13699 596 675 0,'0'0'6'16,"0"100"27"-16,0-31 24 0,3 5-39 15,6 3-3-15,0-5-9 16,6-7-2-16,1-10-8 16,-1-12 0-16,-1-15-19 15,1-13 3-15,-2-15-88 16,-2-15-222-16,-3-36 54 16</inkml:trace>
  <inkml:trace contextRef="#ctx0" brushRef="#br0" timeOffset="6406.4056">13798 115 962 0,'0'0'31'0,"0"0"-31"0,0 0-23 16,0 0-94-16,0 0-143 15</inkml:trace>
  <inkml:trace contextRef="#ctx0" brushRef="#br0" timeOffset="4663.014">10083 618 718 0,'0'0'1'0,"0"184"-1"0,0-95 4 16,0-10-1-16,0-14-6 16,0-11-10-16,0-18-33 15,0-16 4-15,-4-16 0 16,-7-4 42-16,-3-16 0 15,-8-19-5-15,-3-14 5 16,0-8 14-16,0-6 21 16,1-5-35-16,2-2 3 15,5 3-3-15,7-2 0 16,6-2-3-16,4 2-3 0,2 0-1 16,29 3-17-1,15 5 23-15,6 15-16 0,5 12 17 16,2 14 7-16,-1 19 5 15,2 1 3-15,1 21-4 16,-4 20 3-16,-11 11 16 16,-15 10-21-16,-12 4-9 15,-18-1-7-15,-1-6-19 16,-29-2-4-16,-23-8-11 16,-6-10 41-16,2-10 19 15,9-10 31-15,18-8 2 16,15-9-34-16,14-2-18 15,0 0-9-15,39-19-92 16,28-2 77-16,17 6 12 16,10 5 3-16,0 10 7 15,-5 0-3-15,0 26-9 0,-8 13 14 16,-10 3 0-16,-10 3 2 16,-15-4 5-16,-11 0 3 15,-11-6 35-15,-10-2-12 16,-14-5-26-16,0-2 27 15,-29-1-10-15,-28-1-13 16,-17-2 4-16,-17-1-15 16,-10-4 8-16,-2-1 18 15,-5-4-20-15,6 2 25 16,13-1-29-16,17-3-2 16,24-4 0-16,19-1-15 15,17-5-16-15,9 0-127 16,3 0-351-16</inkml:trace>
  <inkml:trace contextRef="#ctx0" brushRef="#br0" timeOffset="3511.1671">7579 351 801 0,'0'0'0'15,"0"0"-21"-15,135-73 13 16,-50 43 0-16,15 7 0 16,2 12-31-16,4 11 2 15,-2 7 16-15,-3 33 5 16,-5 20 16-16,-13 13 3 15,-7 12 14-15,-11 4 8 16,-17 0-14-16,-15 1-1 16,-21-2-10-16,-12-4 2 15,-13-1 8-15,-31-5-4 0,-13-6 3 16,-10-3 1-16,-2-11-8 16,-6-9 8-16,-2-11-1 15,-3-10-5-15,4-12 1 16,6-8-4-16,11-8-1 15,9 0 0-15,13 0-6 16,14-4 6-16,7-3 8 16,12 1-8-16,4 3-1 15,0-3-59-15,13-3-92 16,21-1-45-16,12-2 2 16,6 1 95-16</inkml:trace>
  <inkml:trace contextRef="#ctx0" brushRef="#br0" timeOffset="3038.7617">7972 308 559 0,'0'0'17'15,"0"0"-8"-15,29 155-8 16,-10-67 30-16,-1 11-6 16,-2 2-21-16,-1-5 5 0,-2-11-9 15,-5-19 3-15,-5-15-5 16,-3-17 2-16,0-15-14 16,0-10 4-16,0-6-54 15,-21-3-90-15,-5 0-110 16</inkml:trace>
  <inkml:trace contextRef="#ctx0" brushRef="#br0" timeOffset="3901.7021">9109 429 752 0,'0'0'37'15,"0"0"17"-15,0 0-17 16,0 0-25-16,0 0-12 16,0 0-41-16,-57-88-69 0,65 72-288 15</inkml:trace>
  <inkml:trace contextRef="#ctx0" brushRef="#br0" timeOffset="3758.983">9219 716 261 0,'0'0'446'0,"0"0"-437"16,0 0-3-16,22 126 1 16,-17-68 16-16,2-2-21 0,-3-6-2 15,0-9 0-15,1-12-46 16,-4-15-35-16,-1-14-172 16</inkml:trace>
  <inkml:trace contextRef="#ctx0" brushRef="#br0" timeOffset="7963.5975">628 3296 521 0,'0'0'92'0,"0"0"-87"16,0 0-5-16,0 0-2 16,0 0-13-16,0 0-19 15,0 13 26-15,0 0 8 16,-15 8 7-16,-6 7 30 16,-4 8-29-16,-7 8 3 15,-1 7 1-15,3 4-11 16,0 2 15-16,2 0-9 15,3 4 4-15,6 4 7 16,8 4-16-16,7 4 6 0,4-3-1 16,8-4-7-16,23-7 26 15,10-13-26-15,15-10 0 16,9-10 17-16,11-11-11 16,1-7 1-16,-4-8-2 15,-8 0-1-15,-11 0 4 16,-10-10-8-16,-15-2-6 15,-10 4-9-15,-8 0-22 16,-11 1-18-16,0-6-28 16,0-1-158-16</inkml:trace>
  <inkml:trace contextRef="#ctx0" brushRef="#br0" timeOffset="8169.466">705 3835 748 0,'0'0'31'16,"0"0"-31"-16,0 0-15 15,106-25 15-15,-33 12 15 16,8 3-14-16,-3 4-2 16,-9 4 0-16,-10 2-37 15,-18-6-56-15,-13-2-155 16,-20-6-112-16</inkml:trace>
  <inkml:trace contextRef="#ctx0" brushRef="#br0" timeOffset="8355.0637">844 3157 589 0,'0'0'254'0,"0"0"-254"15,0 0-4-15,161-32 0 16,-85 15 4-16,7-1-2 16,1 4-54-16,-11 6-117 15,-17 8-346-15</inkml:trace>
  <inkml:trace contextRef="#ctx0" brushRef="#br0" timeOffset="9153.5548">2009 2709 840 0,'0'0'0'15,"0"0"-26"-15,0 0 1 16,121 44 17-16,-49-3 3 16,1-1-64-16,0-5-140 15,-10-7-184-15</inkml:trace>
  <inkml:trace contextRef="#ctx0" brushRef="#br0" timeOffset="9989.5221">3679 3075 585 0,'0'0'7'0,"0"0"-7"16,0 0 2-16,0 0-2 0,0 0-31 16,0 0 6-16,-87 64 12 15,87 8 13 1,0 26 22-16,6 15 4 0,23 13 19 16,9 4-3-16,6-4-23 15,7-13-2-15,6-20-6 16,6-23-3-16,-1-26-8 15,3-26-1-15,1-18 1 16,-5-11 2-16,-8-37 14 16,-7-23-11-16,-10-15 13 15,-11-5 13-15,-9 1-13 16,-9 6 11-16,-7 9-2 16,0 3-14-16,0 9 11 15,-11 11-16-15,3 10-6 16,-1 9-1-16,8 10-1 0,-2 10-14 15,3 4-14-15,0 5-41 16,11 4 1-16,14 0-26 16,7 0-13-16,8 1 2 15,1 6-38-15,5-7 0 16</inkml:trace>
  <inkml:trace contextRef="#ctx0" brushRef="#br0" timeOffset="10506.5654">4887 3373 326 0,'9'107'114'0,"-1"15"6"0,4 0-48 16,-3-4-44-16,0-17-11 16,1-13-15-16,-2-20 1 15,0-15 1-15,-1-20-4 16,-5-16 0-16,1-11 0 15,-3-6 1-15,0-18 33 16,0-30-22-16,-13-15-3 16,1-16 2-16,1-12-11 15,4-7 4-15,5 1-4 16,2 1-7-16,0 5-6 0,0 13-10 16,16 8 23-1,-3 19-7-15,3 21 7 0,-4 15-7 16,3 15 2-16,3 10-20 15,10 36 25-15,5 16 11 16,9 12 9-16,1-4-10 16,8-3-7-16,1-10-3 15,1-15 1-15,-1-11 1 16,-1-18-3-16,2-13 3 16,-1-12 14-16,-1-31 15 15,-3-22-16-15,-7-22 6 16,-3-12-5-16,-7-8-8 15,-7 3 10-15,-4 8-18 16,-4 15 0-16,-7 14 9 16,-2 16-7-16,-1 18-4 0,1 13-5 15,9 8-9-15,13 10-44 16,15 2-98-16,13 0-247 16</inkml:trace>
  <inkml:trace contextRef="#ctx0" brushRef="#br0" timeOffset="11196.8046">8224 3345 368 0,'-22'106'188'0,"2"4"-183"15,4-2 38-15,4-12-15 0,-1-12-23 16,5-9-1-16,1-16-4 16,-1-14 2-1,4-20 0-15,-1-11-2 0,1-14 0 16,-3 0 21-16,2-32-21 16,-3-19-6-16,-1-16 6 15,5-7 11-15,1-7 12 16,3-2-16-16,0-3-4 15,0-7-1-15,16 2-2 16,2-4 0-16,5 3-5 16,5 0-11-16,5 4 3 15,4 3 5-15,-1 11 7 16,-1 15-4-16,-6 18 7 16,-5 11-2-16,-4 16 0 15,1 9-1-15,3 5-2 0,0 0-5 16,4 13 8-16,-2 23 11 15,4 15-8-15,-3 17 9 16,3 14 4-16,-8 15-5 16,1 12 12-16,-3 8-9 15,-6 0-10-15,-2-6 23 16,0-11-17-16,-1-11-1 16,0-7-9-16,-1-15 1 15,-3-12 3-15,-3-16-4 16,-4-13-9-16,0-15-2 15,0-11-51-15,-7-3 24 16,-26-29-198-16</inkml:trace>
  <inkml:trace contextRef="#ctx0" brushRef="#br0" timeOffset="11391.3617">8133 3590 851 0,'0'0'54'0,"0"0"-54"16,0 0-36-16,0 0 33 16,162-7 3-16,-84-7 0 15,6-4-3-15,5 6-55 16,4-1-68-16,-4 1-113 16,-1 2-163-16</inkml:trace>
  <inkml:trace contextRef="#ctx0" brushRef="#br0" timeOffset="13529.5334">12970 3307 692 0,'0'0'7'15,"0"169"3"-15,0-94 4 16,0-18-7-16,0-12-7 16,-8-14-6-16,-5-15-16 15,-9-12-8-15,-7-4 29 16,-11-13-5-16,-7-21 6 16,-5-11 25-16,1-11 19 15,6-7-2-15,2-2-17 16,10-4-12-16,12 3-11 15,16-1-2-15,5 3-11 0,24-6 2 16,30-1-10-16,15-1 5 16,12 6 11-1,6 7-1-15,0 11 0 0,-2 14 0 16,0 8 4-16,-6 12 0 16,-8 10 0-16,-12 4 0 15,-15 0-7-15,-14 11 5 16,-12 14-25-16,-12 8 22 15,-6 7 5-15,-2 6 15 16,-24 7-12-16,-7 0-1 16,-7-1 9-16,-1-2-11 15,0-9 3-15,6-4 10 16,6-3-10-16,8-3 1 16,6-5-4-16,7 1 0 15,8-3-6-15,0 1 6 0,7 3-2 16,14-1-3-16,8 2 5 15,6-1-3-15,7-1 3 16,2-9-1-16,3-6-4 16,1-12-8-16,-3 0 1 15,5-17-10-15,-2-15 7 16,-1-10 3-16,-8 3 2 16,-5 8 10-16,-12 10 5 15,-7 12 0-15,-6 8 18 16,-5 1-12-16,3 0-7 15,2 0 2-15,4 10-5 16,-1 15 6-16,3 18 22 0,-6 12-15 16,-3 15 4-16,-4 5-3 15,-2-4-13-15,3-6 1 16,1-13-3-16,1-17-15 16,3-13-24-16,1-22-92 15,-2-12-344-15</inkml:trace>
  <inkml:trace contextRef="#ctx0" brushRef="#br0" timeOffset="14030.7576">13416 3045 898 0,'0'0'0'0,"0"0"-4"16,0 0-43-16,0 0 37 16,152-62 10-16,-35 24 9 15,13 1-9-15,3 2 0 16,-7 4-1-16,-12 3 1 16,-6 8-28-16,-17 6-29 15,-12 3-54-15,-15 3-232 0</inkml:trace>
  <inkml:trace contextRef="#ctx0" brushRef="#br0" timeOffset="13679.7987">13917 2961 824 0,'0'0'26'16,"0"0"10"-16,0 0 2 0,0 0-38 15,0 0-21 1,0 0-57-16,4-85-51 0,32 59-137 15</inkml:trace>
  <inkml:trace contextRef="#ctx0" brushRef="#br0" timeOffset="14194.03">14726 2883 258 0,'0'0'67'16,"0"144"87"-16,-9-46-2 16,-10 16-66-16,2 0-46 15,4-4-18-15,2-17-22 16,4-28-12-16,5-25-33 15,-2-31-192-15</inkml:trace>
  <inkml:trace contextRef="#ctx0" brushRef="#br0" timeOffset="11873.3574">10270 3042 270 0,'0'0'470'0,"0"0"-470"16,7-103-13-16,-15 64 11 0,-25 6-13 16,-11 8-26-1,-17 8-12-15,-12 12 50 0,-8 5 3 16,-6 0 3-16,6 5 34 16,14 12 16-16,16-6-19 15,20 1-17-15,17 3-17 16,14 5-1-16,8 15-24 15,36 19 10-15,17 16 8 16,13 14-3-16,10 7-26 16,2 1 3-16,-1-8 23 15,-6-8 7-15,-17-11 3 16,-12-6 0-16,-20-10 6 16,-22-2 27-16,-8-4 12 15,-33 1 10-15,-28-2-22 0,-14-4-2 16,-14-3 22-16,0-8-20 15,-4-4-18-15,8-6-8 16,16-6 7-16,17-4 1 16,20-7-15-16,18 0-4 15,14 0-29-15,0-14-94 16,18-20-122-16</inkml:trace>
  <inkml:trace contextRef="#ctx0" brushRef="#br0" timeOffset="12388.9584">11300 3124 427 0,'0'0'353'0,"0"0"-353"16,0 0-31-16,-17-99 28 15,-6 58-39-15,-6 0-32 16,-14 6 17-16,-9 10 57 16,-13 7 30-16,-5 9 11 0,-8 9 18 15,5 0-4-15,9 5-27 16,11 14-22-16,15 7-6 15,16 3-3-15,15 9 1 16,7 10-14-16,25 10 0 16,23 15 13-16,17 14-8 15,10 4 6-15,3-3-14 16,-3-8 1-16,-6-15 7 16,-16-10 4-16,-16-8 7 15,-18-2 0-15,-19-2 37 16,0-2 22-16,-30 0-28 15,-20-1 4-15,-15-3 2 16,-15 0-24-16,-9-7-3 16,-1-5-10-16,10-3 3 15,18-11-1-15,22-6-2 0,20-5-16 16,20 0-23-16,0-22-97 16,26-14-365-16</inkml:trace>
  <inkml:trace contextRef="#ctx0" brushRef="#br0" timeOffset="12779.5634">11818 3745 645 0,'0'0'11'0,"106"49"-11"0,-29-45 0 16,10-4-3-16,3-28-1 16,-2-28-23-16,-11-20-43 15,-15-17-29-15,-19-7 88 16,-25 4 11-16,-18 7 118 16,-34 16 8-16,-37 16-62 15,-27 19 17-15,-21 21-30 16,-10 17-9-16,-1 4-24 15,6 41-18-15,18 10 0 16,14 17-4-16,19 5-6 16,18 4-1-16,24-7-22 0,23-9-15 15,8-13 10 1,26-9-14-16,31-10-20 0,23-16-7 16,13-17 6-16,14-6-103 15,10-38-126-15</inkml:trace>
  <inkml:trace contextRef="#ctx0" brushRef="#br0" timeOffset="15126.7347">16281 3018 695 0,'0'0'55'16,"-63"102"-55"-16,42-38 0 15,9 4-3-15,9 6 3 16,3-1-24-16,0-1 3 0,4-12 7 16,18-12 14-1,3-8 2-15,11-6 26 0,12-6 4 16,14-3 10-16,18-7-17 16,11-4 9-16,4-10-19 15,-1-4-2-15,-9 0-9 16,-9-8-4-16,-10-7 0 15,-13 0-26-15,-17-5-22 16,-16 3 23-16,-13-2-18 16,-7-2 29-16,-11-2-9 15,-21 2-21-15,-10-3 28 16,-13 0-94-16,-7 3-155 16</inkml:trace>
  <inkml:trace contextRef="#ctx0" brushRef="#br0" timeOffset="15284.5375">16354 3420 395 0,'0'0'249'0,"0"0"-181"0,0 0-3 16,0 0-61-16,0 0-1 15,134-71 29-15,-40 34-12 16,11-6-13-16,1-4 4 16,-6 4-11-16,-12 2-50 15,-25 3-87-15,-28 6-242 16</inkml:trace>
  <inkml:trace contextRef="#ctx0" brushRef="#br0" timeOffset="15426.9543">16554 3002 697 0,'0'0'24'16,"0"0"12"-16,0 0 0 16,0 0-36-16,0 0-55 15,0 0 29-15,166-116-56 16,-78 73-212-16</inkml:trace>
  <inkml:trace contextRef="#ctx0" brushRef="#br0" timeOffset="15899.1905">17416 2825 239 0,'0'0'196'16,"55"142"-38"-16,-30-54-51 0,-2 0-63 16,-5 7-23-1,-4-3-15-15,-10-6 7 0,-4-3-13 16,0-13 0-16,-22-10 10 15,1-14 13-15,5-17-2 16,6-13-12-16,3-9-8 16,7-7 11-16,0 0-9 15,-3-11 8-15,-1-26-11 16,0-24-28-16,3-26-2 16,1-20-7-16,0-8-21 15,0 10 14-15,0 25-13 16,8 29 57-16,-1 21 53 0,-6 22-5 15,2 5-48 1,2 3-12-16,8 16-48 16,6 19 60-16,6 16 1 0,2 9 8 15,5 11 11-15,3-5-20 16,3-9 5-16,5-14-3 16,4-16 5-16,1-16 31 15,2-9-20-15,-2-2-5 16,-3-29 10-16,-1-20-14 15,-1-16 2-15,0-14-2 16,0-10-2-16,-3-1 5 16,-7 3-12-16,-9 12 2 15,-8 23-11-15,-8 20-14 16,-4 16 4-16,0 10-10 16,6 5-61-16,12 1-161 0,7-3-25 15</inkml:trace>
  <inkml:trace contextRef="#ctx0" brushRef="#br0" timeOffset="16341.4875">18343 2965 225 0,'0'0'335'0,"0"0"-224"15,-113-30-46-15,106 26-60 16,7 2 10-16,8-3-8 16,32-7-3-16,21-6-4 15,23-11 17-15,18-8-7 0,17-3-2 16,5-1-7-16,-6 3-1 15,-13 9-14-15,-24 7-64 16,-16 9-63-16,-18 10-117 16,-16 3 20-16</inkml:trace>
  <inkml:trace contextRef="#ctx0" brushRef="#br0" timeOffset="16160.6634">18805 3070 677 0,'0'0'23'15,"-3"169"10"-15,-3-73 27 16,2-2-45-16,4-5-10 15,0-14-5-15,0-11 1 0,0-13-7 16,0-14 4-16,0-12 2 16,0-14-6-16,0-8 6 15,0-3-16-15,0 0 4 16,0-22-3-16,-4-20 6 16,-11-16-79-16,-2-17 29 15,-3-19-11-15,-12-11-237 16</inkml:trace>
  <inkml:trace contextRef="#ctx0" brushRef="#br0" timeOffset="16578.247">19254 2706 17 0,'0'0'78'0,"12"119"45"16,-8-30 30-16,5 11-11 15,-1 11-92-15,7 2 5 16,10-9-25-16,12-15-30 15,16-21 0-15,11-28 2 16,12-26-4-16,1-14 2 0,0-26-14 16,-5-28-6-16,-10-20 13 15,-15-13 7-15,-25 1 25 16,-22 2 8-16,-4 9-4 16,-40 16 38-16,-21 16-34 15,-18 18 15-15,-17 24-33 16,-16 1-11-16,-11 40-8 15,-11 21-33-15,-10 10-97 16,-27 7-402-16</inkml:trace>
  <inkml:trace contextRef="#ctx0" brushRef="#br0" timeOffset="14743.5019">15102 3073 839 0,'0'0'13'15,"4"131"-6"-15,0-51-7 16,4-1 0-16,1-5-2 16,-7-11-30-16,0-12-4 0,-2-12 0 15,0-15 35 1,-13-12 1-16,-7-12 0 0,-5-8 0 15,0-34-7-15,0-22-24 16,2-17-6-16,2-8 22 16,-1-2 15-16,8 13 3 15,3 22 2-15,3 22-5 16,4 18 20-16,0 14 5 16,4 2-8-16,0 0-17 15,0 18-7-15,7 11 7 16,22 8 2-16,11-5 8 15,17-13-10-15,19-15-7 16,17-6-7-16,13-38-51 16,0-14-153-16,-10-11-11 15,-19 5 209-15,-21 12 20 0,-23 17 130 16,-18 18 25-16,-11 12-13 16,-4 1-3-16,0 4-54 15,0 37-61-15,-3 18-22 16,-5 23 0-16,1 11 5 15,3 3-6-15,4-4-1 16,0-7 0-16,0-17-26 16,11-13 10-16,8-16-42 15,2-14-51-15,4-14-52 16,-1-11-172-16</inkml:trace>
  <inkml:trace contextRef="#ctx0" brushRef="#br0" timeOffset="17691.0225">1693 6007 678 0,'0'0'14'15,"0"187"-14"-15,11-73 0 16,6-14-3-16,-9-22-4 15,-8-26-26-15,0-22 18 16,-13-19 6-16,-18-11 9 16,-11 0 0-16,-9-24 3 15,-1-14 11-15,2-11 9 16,6-8-1-16,9-5-17 16,10-6-4-16,12 1-1 0,13-5-12 15,29-4 1 1,39-9 5-16,28 2 0 0,23 5 6 15,17 25-2-15,8 24-5 16,4 27 3-16,-3 7-3 16,-11 43 7-16,-9 18 25 15,-19 17-16-15,-22 7 8 16,-30 2 0-16,-28 0-11 16,-26 8 28-16,-19 2-19 15,-42-4 0-15,-24-1 6 16,-23-13 0-16,-10-12 5 15,-10-8-19-15,1-18 8 16,3-18 7-16,14-21-17 0,17-7-1 16,27-3-4-16,22-18-6 15,19-6 5-15,18-6-17 16,7-12-23-16,16-5 14 16,25-6 14-16,26 1-1 15,12 0-10-15,15 4-12 16,2 10-24-16,3 6-70 15,-4 7-71-15,2 1 28 16</inkml:trace>
  <inkml:trace contextRef="#ctx0" brushRef="#br0" timeOffset="17925.0581">3529 6097 671 0,'0'0'4'16,"48"115"16"-16,-8-36 17 16,4 1-21-16,4 1-9 15,-2-16-7-15,-5-14-54 16,-5-23-118-16,-11-24-233 15</inkml:trace>
  <inkml:trace contextRef="#ctx0" brushRef="#br0" timeOffset="18074.7915">3861 5797 804 0,'0'0'22'0,"0"0"0"15,0 0 16-15,0 0-17 16,0 0-21-16,0 0-13 15,-35-94-105-15,77 84-84 16,7 0-291-16</inkml:trace>
  <inkml:trace contextRef="#ctx0" brushRef="#br0" timeOffset="18593.6028">6136 6126 704 0,'0'0'5'0,"94"131"-5"16,-23-62 14-16,15-20-14 15,12-21 0-15,4-27 1 0,1-5-1 16,-11-44-17-16,-15-18-8 16,-20-10 9-16,-24-10 16 15,-27-4 15-15,-12 3-4 16,-49 3 53-16,-24 18-23 16,-17 17-21-16,-13 17 5 15,-4 24 3-15,0 8-14 16,3 24-14-16,16 20 0 15,17 6-3-15,18 1 3 16,21-4-15-16,19-8 8 16,19-9-5-16,7-9-10 15,47-4-23-15,22-4 25 16,17-8 16-16,8-2-11 16,4 6 15-16,-8 9 3 15,-4 12-2-15,-8 9 21 0,-12 10 4 16,-4 7-3-16,-4 7 0 15,2-3-22-15,0-6-1 16,-4-14-20-16,-2-21-128 16,-9-19-231-16</inkml:trace>
  <inkml:trace contextRef="#ctx0" brushRef="#br0" timeOffset="18906.953">7915 6138 500 0,'0'0'182'0,"77"107"-154"16,-19-52 6-16,14-19-18 15,8-17-16-15,1-19 4 16,-2-15 4-16,-8-28-8 15,-10-16-8-15,-17-7 5 16,-12-5 3-16,-19-2 11 16,-10 0 27-16,-3 3 4 15,0 5-8-15,-8 13-26 16,4 6-8-16,4 10-10 16,0 7-39-16,33 7-22 15,15 6-121-15,4 13-229 16</inkml:trace>
  <inkml:trace contextRef="#ctx0" brushRef="#br0" timeOffset="19324.6521">9448 6336 623 0,'4'98'37'15,"1"-4"3"-15,2-18-26 0,-3-18 4 16,-2-19-14-16,-2-18-3 16,0-15-2-16,0-6 3 15,0-28 10-15,-6-24-12 16,-9-17 2-16,5-16-1 16,3-9 19-16,7-3-18 15,0 1 4-15,11-1-3 16,20 7-3-16,7 6 0 15,6 8 1-15,9 14-3 16,1 16 2-16,-1 15-6 16,0 18 1-16,-1 13 0 15,-1 13-6-15,-1 36 8 16,2 19 3-16,-4 18 10 0,0 10 2 16,-2-2-2-1,-6-1 3-15,-3-7-11 0,-5-4-1 16,-9-16-1-16,-10-13-17 15,-13-19-13-15,0-18-82 16,-40-16-343-16</inkml:trace>
  <inkml:trace contextRef="#ctx0" brushRef="#br0" timeOffset="19479.5733">9598 6244 779 0,'0'0'82'0,"0"0"-82"15,0 0-39-15,0 0 33 16,173-69 6-16,-72 16-4 0,8-17-138 16,1-7-464-1</inkml:trace>
  <inkml:trace contextRef="#ctx0" brushRef="#br0" timeOffset="20574.4051">13440 5883 516 0,'-25'114'105'0,"6"-1"-26"16,6-13-53-16,9-24-26 15,4-18-5-15,0-33-141 0,11-25-426 16</inkml:trace>
  <inkml:trace contextRef="#ctx0" brushRef="#br0" timeOffset="20956.3694">14143 5934 812 0,'0'0'12'0,"40"167"-12"16,-11-91 4-16,-2-19-2 0,-5-12-2 16,-7-10-30-1,-15-19-21-15,0-16-38 0,-40-1 52 16,-22-37-177-16,-20-15-32 15,-16-10 246-15,-11-8 158 16,-4 1 108-16,7 2-90 16,22 5-112-16,22 12-51 15,29 2-5-15,27 3-3 16,6-5-5-16,51-6-17 16,25-6 9-16,22-9-2 15,15-1-13-15,5-2-8 16,2 9-9-16,-3 11-69 0,-4 14-176 15,-11 10 16 1</inkml:trace>
  <inkml:trace contextRef="#ctx0" brushRef="#br0" timeOffset="21402.6686">15025 6186 786 0,'0'0'9'15,"-36"150"-8"-15,30-90 15 16,6-16-16-16,0-14-7 16,0-15-5-16,6-10-41 0,-3-5 7 15,-3 0 46-15,0-33 13 16,0-18 25-16,0-15-35 15,0-9 9-15,0-1 14 16,0-9-25-16,8-7-2 16,12-3 1-1,9 0 0-15,7 11-5 0,4 15 5 16,2 14 0-16,2 13-1 16,1 15-1-16,6 16-1 15,-3 11 0-15,6 8-2 16,1 36 5-16,2 18 11 15,-4 12 4-15,0 12 14 16,-8 0-22-16,-5 1 3 0,-7-13-10 16,-2-9 0-16,-9-14 0 15,-6-14 0-15,-2-15-20 16,-8-10 9-16,-6-12-42 16,0-2-36-16,-20-31-98 15,-14-19-285-15</inkml:trace>
  <inkml:trace contextRef="#ctx0" brushRef="#br0" timeOffset="21546.5671">15503 5763 699 0,'0'0'64'15,"0"0"-64"-15,0 0 0 16,0 0 13-16,136-2-3 16,-43 0 15-16,13-13-17 15,9-10-8-15,3-11-38 0,-8-9-187 16</inkml:trace>
  <inkml:trace contextRef="#ctx0" brushRef="#br0" timeOffset="21840.5861">16315 4983 873 0,'0'0'0'0,"0"0"-36"15,89 141 36-15,-28-76 0 16,10 3-62-16,2-11-78 16,-4-13-417-16</inkml:trace>
  <inkml:trace contextRef="#ctx0" brushRef="#br0" timeOffset="19902.488">11214 5944 644 0,'0'0'7'16,"47"166"15"-16,-23-91 4 15,-4-15-25-15,-3-6 8 16,-8-13-9-16,-7-14-15 16,-2-18-7-16,-7-9 3 0,-23-32-16 15,-13-26-162 1,-7-12-63-16,-6-15 260 0,-1-2 108 15,1-5-21-15,2 11-29 16,6 20 7-16,9 14 50 16,13 25-65-16,11 11-34 15,9 11 14-15,6 0-30 16,0 18-54-16,10 17 35 16,22 14 19-16,12 4 4 15,9-2-1-15,12-8 8 16,11-15 13-16,5-13 2 15,3-15 1-15,-2-8-3 0,-8-35-22 16,-2-24-1 0,-7-18 4-16,-5-16-2 0,-3-9-6 15,-5-1-9-15,-6 10-17 16,-2 15-14-16,0 23-64 16,0 20-37-16,1 18-68 15,4 13 15-15</inkml:trace>
  <inkml:trace contextRef="#ctx0" brushRef="#br0" timeOffset="20424.4187">11956 5428 880 0,'0'0'42'16,"0"0"-42"-16,0 0-31 15,197-28 22-15,-62-1 9 16,18-7 0-16,4 2-1 16,-4 4-15-16,-15 8-53 0,-16 4-65 15,-13 6-88-15,-19 4-217 16</inkml:trace>
  <inkml:trace contextRef="#ctx0" brushRef="#br0" timeOffset="20085.8254">12602 5461 542 0,'1'102'88'0,"2"21"35"15,-3 10-54-15,0-7-25 0,0-13-32 16,0-18-12-16,0-22 0 15,0-27-35-15,-4-24-11 16,-4-22-33-16,-3-24-206 16</inkml:trace>
  <inkml:trace contextRef="#ctx0" brushRef="#br0" timeOffset="22550.4953">17981 5724 732 0,'0'0'17'0,"0"187"-2"0,2-102-10 15,16-15 5-15,2-16-10 16,-1-19-11-16,-7-15-2 16,-8-18-12-16,-4-4-3 15,0-44 21-15,-15-24-21 16,-10-18-22-16,-2-10 50 15,-2 1 18-15,1 7-2 16,8 11-9-16,7 13 19 16,13 11-26-16,0 10-34 15,42 6-14-15,22 8-28 16,16 7 31-16,14 14 45 16,4 10 5-16,1 13 1 15,-2 33 2-15,-8 13 4 0,-6 12 21 16,-13 5 22-16,-16 1-38 15,-25 1 26-15,-18-3-4 16,-11-3-8-16,-25 1 4 16,-30-6-28-16,-20-8 6 15,-11-7-13-15,-8-7-5 16,0-5 0-16,2-10 2 16,11-9 3-16,12-9 4 15,20-9-2-15,22-3-4 16,15 0-2-16,12-7-23 15,2-14 9-15,27-4-13 16,17-4 12-16,13-1 13 0,6 7 6 16,5 4-2-16,6 8 2 15,4 8-2-15,-2 3-2 16,2 4-1-16,-7 17-2 16,-5 5-1-16,-10 5-1 15,-5-7 6-15,0-9-74 16,-1-9-154-16,-1-6-76 15</inkml:trace>
  <inkml:trace contextRef="#ctx0" brushRef="#br0" timeOffset="22681.3364">19320 5866 572 0,'0'0'137'16,"0"0"-44"-16,0 0-33 0,0 0-52 15,0 0-8-15,0 0-24 16,24-66-66-16,-24 52-397 15</inkml:trace>
  <inkml:trace contextRef="#ctx0" brushRef="#br0" timeOffset="23968.6711">1252 8154 38 0,'0'0'551'0,"0"0"-508"16,0 0-43-16,0 0 2 15,7 168 0-15,18-71 1 0,2 4 18 16,-2 3-12-16,3-6 14 16,-6-10 1-16,-6-13-17 15,-7-23 1-15,-7-24-7 16,-2-12 0-16,-2-10 30 16,-25-6-3-16,-7 0-24 15,-9-17 0-15,0-13-3 16,2-9-1-16,1-12 0 15,7-11-24-15,6-13 18 16,14-8-20-16,13-9 2 16,17-8-1-16,39 2 8 15,24 2 17-15,18 14 8 16,11 19 0-16,5 26-7 16,10 29-1-16,-1 9 4 15,1 43 27-15,-14 22-12 16,-20 20-14-16,-26 12-5 0,-28 2 0 15,-25-3 12-15,-11-12-6 16,-33-3 5-16,-31-9 11 16,-27-8-16-16,-18-6 24 15,-6-15-12-15,2-11-12 16,13-14 17-16,14-15-3 16,17-4-1-16,16-2-19 15,17-20-6-15,19-9-5 16,17-8-21-16,4-12-16 15,34-4 31-15,14 0-1 16,10 3-30-16,10 4-41 0,12 6-62 16,7 5-176-16</inkml:trace>
  <inkml:trace contextRef="#ctx0" brushRef="#br0" timeOffset="24314.4589">3038 8681 596 0,'0'0'4'0,"91"118"-3"16,-26-79 16-16,8-23-10 15,14-16 17-15,8-23-18 16,4-33 4-16,-5-20-4 16,-13-10 0-16,-18-13-3 15,-21 7 7-15,-19 10 7 16,-19 15 16-16,-4 20 11 16,-16 14-6-16,-16 12 4 15,3 8-38-15,7 8 5 16,14-1-18-16,8-2-7 15,12-3-106-15,28-6-270 0</inkml:trace>
  <inkml:trace contextRef="#ctx0" brushRef="#br0" timeOffset="25243.315">4324 8277 223 0,'0'0'20'0,"0"0"-20"15,0 0-10-15,0 0-35 16,0 0-11-16,0 0 48 16,-3 18 8-16,3-17 37 15,0 2 65-15,0 1-22 16,0 6-58-16,0 9-5 15,0 11 1-15,-1 11 6 0,-2 2-5 16,3 6 14-16,0 2 0 16,0 1 20-16,19-2-22 15,12-2 6-15,11-8-1 16,15-9 1-16,9-9 14 16,11-10-11-16,7-10-8 15,2-2-5-15,-6-7-21 16,-7-12 1-16,-9-8-7 15,-4 1 2-15,-14 1-9 16,-11 3-3-16,-13 8-25 16,-14 6 6-16,-8 0-24 15,0 0 28-15,-20-1-73 16,-14-3-211-16</inkml:trace>
  <inkml:trace contextRef="#ctx0" brushRef="#br0" timeOffset="25447.794">4496 8400 680 0,'0'0'34'0,"109"0"-26"15,-32-11 15-15,10-9 9 16,-6-7-32-16,-10-2-27 15,-11-4-80-15,-20-3-178 0,-21-1-73 16</inkml:trace>
  <inkml:trace contextRef="#ctx0" brushRef="#br0" timeOffset="25575.4032">4810 8009 729 0,'0'0'39'0,"0"0"-9"0,0 0 29 15,0 0-59-15,0 0 0 16,0 0-6-16,93-58-9 15,4 29 13-15,21-11-121 16,11-6-445-16</inkml:trace>
  <inkml:trace contextRef="#ctx0" brushRef="#br0" timeOffset="26333.4605">7300 7689 283 0,'0'0'347'15,"18"152"-331"-15,2-49 19 0,4 0-4 16,4-10-14-16,5-9-12 16,-1-15-1-16,-7-13 2 15,-6-16-6-15,-11-18 3 16,-6-11 4-16,-2-11-4 16,0 0 20-16,-18-11-2 15,-15-17-21-15,-7-9-5 16,-4-5 5-16,-3 0 2 15,0-8-2-15,-1-4-1 16,-1-3-3-16,11-4-8 16,16 0-1-16,22-6 0 15,1 4 10-15,39 1-5 16,15 9 4-16,10 15 4 0,8 15 0 16,6 22-3-1,3 1 3-15,0 23 2 0,-14 18 0 16,-10 8-2-16,-18 7 0 15,-16 1 0-15,-20-3-2 16,-4-5-19-16,-17-10-26 16,-13-12 35-16,1-9 12 15,8-14 26-15,13-4-12 16,8-1-14-16,8-22-64 16,32-3-64-16,13 5 56 15,9 13 71-15,7 8-4 16,0 21 5-16,-1 23 13 15,-4 10 14-15,-12 6 10 16,-10 6-11-16,-14-3 43 0,-12 0 1 16,-16 2-18-16,-11 2-7 15,-40 5-19-15,-21-2-1 16,-20-1-2-16,-10-7-23 16,-4-11 3-16,-2-10 6 15,14-15-3-15,21-12 17 16,21-11-18-16,24-3-5 15,23 0-31-15,5-11-51 16,26-18-85-16,26-14-127 16</inkml:trace>
  <inkml:trace contextRef="#ctx0" brushRef="#br0" timeOffset="26734.5513">8859 8175 566 0,'0'0'41'16,"0"0"-41"-16,0 0-3 15,-85 124-7-15,72-83-37 0,1 6 11 16,-1 4 18-16,1 0 18 16,5-2 16-16,7-2 34 15,0-2-7-15,28-2-2 16,12-3-21-16,13-5 21 16,12-3-8-16,12-3 3 15,14-10-1-15,0-7-15 16,4-8-1-16,-8-4-16 15,-4 0-1-15,-10-15 8 16,-8-10-10-16,-16-2-16 16,-9-4-42-16,-19-2-31 15,-14 1-71-15,-7 3-255 16</inkml:trace>
  <inkml:trace contextRef="#ctx0" brushRef="#br0" timeOffset="26941.8724">8914 8547 719 0,'0'0'87'16,"0"0"-83"-16,150-23-4 15,-68 10 41-15,3-5-29 16,3-4-12-16,-12 0-17 15,-18-6-56-15,-22-6-176 16</inkml:trace>
  <inkml:trace contextRef="#ctx0" brushRef="#br0" timeOffset="27091.6202">9077 8142 786 0,'0'0'27'15,"0"0"22"-15,0 0-47 16,0 0 9-16,0 0-15 15,0 0 4-15,173-116-2 16,-93 78-54-16,3-5-40 16,1-4-142-16</inkml:trace>
  <inkml:trace contextRef="#ctx0" brushRef="#br0" timeOffset="27636.9751">10367 8007 560 0,'0'107'26'15,"0"11"57"-15,0 5-23 16,0-13-33-16,0-7-14 16,0-19-10-16,0-19 2 15,-4-19-5-15,-1-16 0 16,1-19 3-16,-4-11 2 15,-7-11-10-15,-6-34 2 0,-1-21-38 16,-1-20 37-16,3-12-11 16,7 0 14-16,-1 6-6 15,4 16 7-15,3 19-5 16,3 18 5-16,3 19 3 16,-2 13-3-16,3 7 0 15,0 0-44-15,4 28-1 16,20 16 45-16,7 23 26 15,11 12 0-15,6 4-19 16,10-10 0-16,9-12-7 16,2-23-3-16,4-16 3 15,0-19 11-15,-4-3 9 16,-4-28-2-16,-6-27-14 16,-11-18 17-16,-6-13 0 15,-13-9-19-15,-10 2 33 0,-11 5-5 16,-8 8-2-1,0 12-8-15,-12 22-14 0,-5 14-6 16,6 18-4-16,7 12-10 16,3 2-2-16,1 0-70 15,1 0-76-15,24 4-120 16,9 8 215-16,4 4-32 16,3 0-5-16</inkml:trace>
  <inkml:trace contextRef="#ctx0" brushRef="#br0" timeOffset="27832.5083">11663 8185 820 0,'0'0'30'0,"0"177"-14"16,9-88 35-16,7-14-48 15,9-16-3-15,4-18-19 16,3-23-84-16,-7-18-146 16</inkml:trace>
  <inkml:trace contextRef="#ctx0" brushRef="#br0" timeOffset="27975.3629">11834 7670 1048 0,'0'0'20'16,"0"0"-20"-16,0 0-21 16,0 0-125-16,0 0-201 15</inkml:trace>
  <inkml:trace contextRef="#ctx0" brushRef="#br0" timeOffset="40096.6441">4317 10775 495 0,'0'0'0'0,"0"0"-17"0,0 0-7 15,0 0 24-15,4 106 12 16,25-15 64-16,5 16-11 16,0 6-7-16,-3-2-23 15,0-4-4-15,-4-3-31 16,1-3 3-16,-2-8-1 15,-4-10 0-15,-1-17-4 16,-5-17-4-16,-5-17-47 16,-3-18-71-16,-6-14-292 15</inkml:trace>
  <inkml:trace contextRef="#ctx0" brushRef="#br0" timeOffset="40309.1645">4350 11583 724 0,'0'0'2'16,"0"0"-2"-16,0 0 0 15,176-108 27-15,-61 38 8 16,13-7-3-16,-5 5-25 16,-6 6-4-16,-11 8-3 15,-11 13 0-15,-18 9-34 16,-20 15-26-16,-30 15-124 15,-27 6-323-15</inkml:trace>
  <inkml:trace contextRef="#ctx0" brushRef="#br0" timeOffset="40498.1586">4660 11513 786 0,'0'0'15'0,"0"0"-15"15,125 103-1-15,-54-54 1 16,5-5 4-16,1-2-2 16,0-2-4-16,-1-3-22 15,-7 0-54-15,-7 1-30 16,-11-9-156-16</inkml:trace>
  <inkml:trace contextRef="#ctx0" brushRef="#br0" timeOffset="39504.6609">2808 11420 741 0,'0'0'0'0,"0"0"-133"15,0 0 133-15,134-23 12 16,-72-22 4-16,2-12-2 15,-3-10 33-15,-4-7-29 16,-9-5 14-16,-8-1-21 16,-4-2-9-16,-9 5 6 15,-9 13-8-15,-10 12 1 16,-8 15 9-16,0 15-9 16,0 13 13-16,0 5 6 15,0 4-15-15,0 4-5 16,0 34-8-16,3 30 8 15,7 30 3-15,1 18-1 0,-3 7-1 16,0 1-1-16,-1-9 3 16,1-7-1-16,-3-8-2 15,-4-10-8-15,-1-9-25 16,-12-3-84-16,-30-7-178 16</inkml:trace>
  <inkml:trace contextRef="#ctx0" brushRef="#br0" timeOffset="39668.9929">2918 12140 753 0,'0'0'0'15,"109"12"0"-15,-19-10 4 0,18-2 0 16,21 0 20-16,0-14-6 16,-2 0-17-16,-10 3-1 15,-20 2-16-15,-13 0-91 16,-18 3-79-16</inkml:trace>
  <inkml:trace contextRef="#ctx0" brushRef="#br0" timeOffset="41836.8278">5825 11634 535 0,'0'0'6'16,"0"0"-2"-16,0 0-4 15,0 0 16-15,-60 117-14 16,75-70 32-16,23 1-10 16,10-9 1-16,7-9 23 0,2-13-32 15,-4-13 13-15,-5-4-22 16,-10-13-6-16,-11-23 17 16,-13-15 1-16,-11-7-19 15,-3-7-17-15,-15 2-3 16,-20 6-6-16,-12 8-1 15,-5 14 12-15,2 9-5 16,10 15-5-16,13 8 25 16,17 3 15-16,10 27-15 15,4 27-8-15,34 20 6 16,18 23 2-16,32 20 6 16,2 9-6-16,-1 1 3 15,-7 13-3-15,-27-11 47 16,-14-4-18-16,-16-9 12 15,-18-19-30-15,-7-21 13 0,-21-21-10 16,-26-16 5-16,-17-16-5 16,-11-17-14-16,-9-6-10 15,-4-22 10-15,5-13 8 16,7-6 11-16,12-4-19 16,18 4-3-16,14 0-2 15,21 3-20-15,11 2 18 16,9-2-6-16,31-7-37 15,12-5 22-15,11 1-27 16,10-2-47-16,2 2-134 0,1 5-86 16</inkml:trace>
  <inkml:trace contextRef="#ctx0" brushRef="#br0" timeOffset="42384.4545">6861 11716 702 0,'0'0'0'16,"0"111"-10"-16,15-41 10 16,3-3 12-16,5-8-10 0,2-15 8 15,-3-18-10 1,-8-13 6-16,-6-13-1 0,-8 0 0 15,0-23 24-15,0-29 6 16,-20-21-35-16,-9-12-23 16,-14 1 0-16,-11 8-10 15,-13 9 19-15,-8 18-4 16,2 17 10-16,8 18 8 16,17 13 7-16,15 1 24 15,11 1-17-15,17 16 37 16,5 6-51-16,13 2-15 15,36-1 15-15,19-10 7 16,23-14 10-16,18-14-9 16,6-35-2-16,-6-19-1 0,-12-9 14 15,-19 0-19 1,-22 9 0-16,-16 17 8 0,-21 20-3 16,-10 15 0-16,-9 16 28 15,0 0 16-15,0 3 17 16,-5 37-66-16,-6 20-1 15,2 31-5-15,6 17 3 16,3 3 3-16,0 0-1 16,23-14-10-16,11-8 10 15,6-12-29-15,12-13-5 16,9-13-46-16,5-14-80 16,-2-20-324-16</inkml:trace>
  <inkml:trace contextRef="#ctx0" brushRef="#br0" timeOffset="42610.2432">8133 11924 522 0,'0'0'273'15,"0"0"-273"-15,0 0-11 16,0 0 11-16,0 0-6 0,0 0-12 16,0 0-63-1,0 4-6-15,0 0-206 0</inkml:trace>
  <inkml:trace contextRef="#ctx0" brushRef="#br0" timeOffset="49868.564">2332 10706 554 0,'0'0'12'0,"0"0"-12"16,0 0 0-16,0 0 0 16,0 0 1-16,-130-108-1 15,97 95 67-15,-6 3 0 16,-2 7-28-16,-5 0-16 15,-6 3-13-15,-5 0-10 16,-12 26-6-16,-9 20-6 16,-9 26-4-16,-1 18 11 0,8 13 5 15,7 20 6 1,12 20 14-16,12 23-13 0,9 24-3 16,12 12-4-16,16-2 1 15,12-4 4-15,11-16 6 16,30-21-3-16,11-15-1 15,9-29 10-15,4-24-12 16,0-24 9-16,-5-20-14 16,-1-17 0-16,-6-6-5 15,-8-2-9-15,-16 5-114 16,-21 3-361-16</inkml:trace>
  <inkml:trace contextRef="#ctx0" brushRef="#br0" timeOffset="43059.2334">9284 11787 470 0,'0'0'239'0,"4"143"-221"0,-4-33 2 15,0 14 8 1,-10 3-24-16,-9-9-2 0,-2-7 8 16,0-20-10-16,5-20 0 15,1-22-2-15,6-20 0 16,9-20-20-16,0-9-87 15,5-25-310-15</inkml:trace>
  <inkml:trace contextRef="#ctx0" brushRef="#br0" timeOffset="46886.6225">13350 11177 36 0,'0'0'529'0,"0"0"-527"15,0 149-2 1,0-79 26-16,0-1 18 0,2-10-18 16,2-8-14-16,1-11-3 15,-3-18 23-15,-2-11-6 16,0-9-3-16,0-2 32 16,0-6-19-16,-16-25-21 15,-12-15-15-15,-4-12-5 16,2-9 4-16,3-2 1 15,9-6 0-15,7 0 0 16,7 2 0-16,4 8-4 16,13 3-14-16,23 9 9 0,8 7 4 15,1 13 5 1,-1 11-1-16,3 12-2 0,-4 10 2 16,1 0-1-16,-4 19-2 15,-13 6 4-15,-6 2 3 16,-13 4 2-16,-8 1 14 15,-4 5 4-15,-32 3-18 16,-9-1 3-16,-6 1-8 16,4-8-16-16,4-7 7 15,10-3-26-15,8-4-21 16,9-6-37-16,16-5-64 16,0-7-213-16</inkml:trace>
  <inkml:trace contextRef="#ctx0" brushRef="#br0" timeOffset="47418.5563">13791 11416 400 0,'0'0'26'15,"-41"132"14"-15,28-72 8 16,2-9-23-16,3-11-1 16,4-12 24-16,0-13-9 15,4-9-4-15,0-5 12 0,0-1-42 16,0 0 11-16,0-5 6 16,0-23-19-16,0-5 3 15,1-8-6-15,3 0 0 16,1-1-4-16,6-1 0 15,1-4-1-15,3-4-4 16,3-3-6-16,6-1 13 16,-1-4-6-16,2 4 3 15,0 4-1-15,-2 4-6 16,0 11 6-16,-2 11 5 16,-3 9 1-16,-3 9-7 15,0 7 7-15,-1 0-11 16,1 4 10-16,2 23 1 0,3 12 6 15,4 10 8-15,1 9-3 16,-2 10 14-16,-2 2-20 16,-5-2 4-16,-3-6-2 15,-1-11-1-15,-1-10-6 16,-3-10 0-16,-2-7 1 16,-3-8 2-16,-3-8-3 15,0-7-49-15,-25-1-54 16,-22-7-391-16</inkml:trace>
  <inkml:trace contextRef="#ctx0" brushRef="#br0" timeOffset="47539.7598">13921 11448 657 0,'0'0'122'0,"0"0"-122"16,0 0-4-16,162-61 2 15,-90 22-84-15,-4-3-280 16</inkml:trace>
  <inkml:trace contextRef="#ctx0" brushRef="#br0" timeOffset="44252.4683">10302 11301 660 0,'0'0'0'0,"0"0"0"16,0 0-4-16,-69-120-6 16,69 67-5-16,15-13 7 0,29-3 8 15,10 4 0-15,7 12 4 16,2 18 4-16,-2 18-5 16,1 17 8-16,1 0 3 15,-1 19-13-15,-5 20 32 16,-12 12-24-16,-10 10 2 15,-22 11 16-15,-13-1-24 16,-5 7 3-16,-35-1-5 16,-15-3 2-16,-6-7 8 15,0-14-6-15,4-10-3 16,3-15 0-16,3-12-2 16,14-8-2-16,12-8 0 15,12 0 4-15,8 0 3 0,5 0 3 16,0 0-8-16,5 0-3 15,13 0-6-15,6 0 9 16,3 0-1-16,-6 0 2 16,-3 0-6-16,-3 0 5 15,-4 1-4-15,-5 6 4 16,-2-2 0-16,-4-1 1 16,0-2 6-16,0 0-2 15,0-2 19-15,0 0-14 16,0 0 4-16,0 0 11 15,0 0-25-15,-13 0 0 16,1 0 0-16,0 0 2 16,3 0-2-16,1 0 0 15,4 2 0-15,1 0-5 0,3 3 3 16,0 6-8-16,0 14 0 16,4 12 4-16,21 10 3 15,11 1 3-15,8-3 0 16,6-11 1-16,6-14 1 15,9-10-3-15,1-10 1 16,3-14 0-16,-4-25 22 16,-7-16-20-16,-6-3-2 15,-12 2-8-15,-11 7-50 16,-13 8-57-16,-13 12-223 16</inkml:trace>
  <inkml:trace contextRef="#ctx0" brushRef="#br0" timeOffset="45609.6579">11790 11040 549 0,'0'0'0'15,"0"0"0"-15,0 0-3 16,0 0-8-16,-20-100-8 16,20 94 9-16,0 6 10 15,0 0 0-15,0 16 1 16,2 27 28-16,12 21 14 16,7 20 15-16,1 14-26 15,-1 5-20-15,-4-3 21 0,3-11-11 16,-4-15-13-1,-1-14 9-15,-5-12-16 0,-3-15 2 16,-7-11-4-16,0-8-5 16,0-11 4-16,-8-1-24 15,-16-2-38-15,-5 0-97 16,-2-17-29-16,7-5 189 16,10-2 98-16,10-1-11 15,4-4-1-15,6-4-45 16,28-11-24-16,16-5 18 15,13-7-15-15,10-4-12 16,2 0-8-16,-2 5-4 16,-10 7-6-16,-15 11-55 15,-12 9-98-15,-18 11-169 0</inkml:trace>
  <inkml:trace contextRef="#ctx0" brushRef="#br0" timeOffset="46276.6668">12194 11475 392 0,'0'0'22'0,"0"0"13"16,7 103 5-16,22-76-29 15,4-8 4-15,8-3-14 16,-1-6 14-16,0-9 7 16,0-1-5-16,0 0 3 15,-3-21-20-15,-4-6-17 16,-5-4-15-16,-11-3-63 0,-9 6-9 15,-8 3 66-15,0 9 38 16,-2 5 115-16,-9 1-25 16,2 4-25-16,2 1-7 15,4 0-24-15,3 4-21 16,0 1-13-16,0 0-8 16,0 0 7-16,0 8 1 15,10 12 4-15,8 6 32 16,5 2-19-16,6-7 3 15,0-4-18-15,1-7-2 16,-4-10 6-16,1 0 0 16,-9-15 1-16,-3-18 8 15,-6-15-15-15,-4-11-21 16,-5 0-26-16,0 3-9 0,-18 12 31 16,-14 10 11-16,-1 13 9 15,5 8 5-15,9 9 6 16,11 4 31-16,6 2-25 15,2 35-8-15,0 24-4 16,14 25 27-16,14 17 8 16,1 5-2-16,2 3-26 15,1-2 4-15,-4-4 6 16,-8-11-10-16,-12-6 19 16,-8-13-9-16,0-16 8 15,-20-16 12-15,-12-12-27 16,-8-10 5-16,-5-13-13 15,-8-8-2-15,-3-11 0 0,-3-29-13 16,10-10 3-16,12-7 2 16,14-4-14-16,19-2 3 15,4 2-2-15,22-6-17 16,20 7 1-16,13 3-32 16,7 8-29-16,2 9-58 15,-10 10-171-15</inkml:trace>
  <inkml:trace contextRef="#ctx0" brushRef="#br0" timeOffset="47936.7409">14417 11416 553 0,'0'0'42'0,"-3"142"45"16,-1-73-42-16,4-7-33 15,0-11 4-15,0-16-13 0,0-13 23 16,0-14-25-16,0-8 5 15,0 0 6-15,0-30 7 16,0-21-7-16,0-17-12 16,0-13-20-16,-1 3 19 15,-6 4 0-15,-4 15-2 16,1 13 0-16,2 17 3 16,4 15 0-16,1 8 0 15,3 6-1-15,0 0-15 16,0 13 13-16,0 14 3 15,19 2 9-15,6 1-8 16,7-8 1-16,5-6-2 0,4-9 5 16,-1-7-5-1,-1-7 2-15,-6-24 3 0,-1-13 16 16,-2-8-16-16,0-7-5 16,-4 1-2-16,2 5-41 15,-5 6-25-15,-2 9-11 16,-4 17-92-16,-5 9-41 15,-1 12 58-15</inkml:trace>
  <inkml:trace contextRef="#ctx0" brushRef="#br0" timeOffset="48181.5578">14895 11141 11 0,'0'0'75'0,"0"0"55"16,15 109-13-16,-15-60-87 15,0 6 10-15,0 1 51 16,0 3-22-16,0 0 5 0,-4-4-41 15,4-4 0-15,0-7 27 16,0-9-43-16,13-6-1 16,11-9-3-16,8-7-8 15,2-5 27-15,5-8-19 16,-2 0-1-16,-1-1 1 16,-4-19-13-16,-6-6 0 15,-5-4-20-15,-6-8-31 16,-11-3-36-16,-4-1-130 15,-12-1-182-15</inkml:trace>
  <inkml:trace contextRef="#ctx0" brushRef="#br0" timeOffset="48409.405">15065 11423 61 0,'0'0'432'0,"0"0"-339"16,0 0-45-16,0 0-39 16,0 0-8-16,0 0 4 15,37 27 3-15,3-27 8 16,4-30-16-16,0-15-32 15,-11-12-48-15,-14 4 2 16,-15 1 78-16,-4 12 119 16,-2 7-46-16,-8 7 24 15,0 10-61-15,6 7-6 16,4 3-3-16,0-2-27 16,31-2-13-16,21-4-33 15,21-3-28-15,10-1-162 16</inkml:trace>
  <inkml:trace contextRef="#ctx0" brushRef="#br0" timeOffset="48789.733">15772 10355 248 0,'0'0'51'0,"0"0"12"0,139 93 86 15,-75-19-79-15,0 24 7 16,-8 29-24-16,-16 15-23 15,-22 15 16-15,-18 6-8 16,-14-7-8-16,-32 2 16 16,-4 8 6-16,-11-1-9 15,-3-14-22-15,-4-12-11 16,-1-29 61-16,9-24-71 16,7-13 3-16,9-24-6 15,1-19-67-15,-9-17-69 16,-16-13-134-16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6T11:52:44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12774 10372 262 0,'0'0'146'0,"0"0"-79"0,0 0 41 16,0 0-42-16,0 0-53 16,0 0-10-16,0 0 6 15,0 0 14-15,0 0 2 16,0 0 3-16,0 0 0 16,0 0-26-16,0 0-2 15,0 0-17-15,0 0-31 16,0 0-173-16</inkml:trace>
  <inkml:trace contextRef="#ctx0" brushRef="#br0" timeOffset="330.4418">12797 10168 20 0,'0'0'622'0,"0"0"-619"15,0 0 25-15,0 0-28 16,0 0-100-16,0 0-380 16</inkml:trace>
  <inkml:trace contextRef="#ctx0" brushRef="#br0" timeOffset="483.1524">12931 9845 522 0,'0'0'43'0,"0"0"-43"16,0 0-95-16,0 0 44 15,76-123-219-15</inkml:trace>
  <inkml:trace contextRef="#ctx0" brushRef="#br0" timeOffset="631.1835">12982 9496 567 0,'0'0'0'0,"0"0"-205"0,0 0 36 15</inkml:trace>
  <inkml:trace contextRef="#ctx0" brushRef="#br0" timeOffset="877.5527">13035 8721 474 0,'0'0'0'16,"0"0"-157"-16,0 0 96 15</inkml:trace>
  <inkml:trace contextRef="#ctx0" brushRef="#br0" timeOffset="1042.6957">12896 8474 489 0,'0'0'218'0,"0"0"-209"0,0 0-2 16,0 0-7 0,0 0-143-16,-8-126-250 0</inkml:trace>
  <inkml:trace contextRef="#ctx0" brushRef="#br0" timeOffset="1171.974">12835 8179 85 0,'0'0'736'0,"0"0"-733"16,0 0-1-16,0 0-2 0,0 0-77 16,0 0-246-1</inkml:trace>
  <inkml:trace contextRef="#ctx0" brushRef="#br0" timeOffset="1303.9519">12896 8034 552 0,'0'0'163'0,"0"0"-162"16,0 0 10-16,0 0-11 16,0 0-12-16,0 0-257 15,-3 0-177-15</inkml:trace>
  <inkml:trace contextRef="#ctx0" brushRef="#br0" timeOffset="2288.4647">12654 10644 717 0,'0'0'74'0,"0"0"-72"16,0 0 56-16,0 0-26 15,0 0-32-15,0 0-44 16,31-4-3-16,-3-2-30 16,-5 0-165-16</inkml:trace>
  <inkml:trace contextRef="#ctx0" brushRef="#br0" timeOffset="2443.8923">13167 10633 826 0,'0'0'57'0,"0"0"-56"15,0 0-2-15,0 0-48 16,0 0-393-16</inkml:trace>
  <inkml:trace contextRef="#ctx0" brushRef="#br0" timeOffset="2587.207">13660 10741 756 0,'0'0'0'16,"0"0"-49"-16,0 0 6 16,0 0-211-16</inkml:trace>
  <inkml:trace contextRef="#ctx0" brushRef="#br0" timeOffset="2722.163">14435 10717 515 0,'0'0'312'0,"0"0"-312"0,0 0-40 16,0 0-1-16,0 0-303 15</inkml:trace>
  <inkml:trace contextRef="#ctx0" brushRef="#br0" timeOffset="2843.9643">14905 10719 714 0,'0'0'34'16,"0"0"-34"-16,0 0-2 16,0 0-27-16,0 0-388 0</inkml:trace>
  <inkml:trace contextRef="#ctx0" brushRef="#br0" timeOffset="2955.3595">15232 10744 810 0,'0'0'30'0,"0"0"-25"0,0 0-10 16,0 0-48-16,0 0-297 16</inkml:trace>
  <inkml:trace contextRef="#ctx0" brushRef="#br0" timeOffset="3114.1499">15232 10744 311 0,'54'-61'311'0,"-54"61"-289"15,-5 0 82-15,5 0 22 16,0 0-97-16,0 0-29 16,0 0-146-16,27 0-32 15,9 0-25-15,-11 0-173 16</inkml:trace>
  <inkml:trace contextRef="#ctx0" brushRef="#br0" timeOffset="3223.1307">15385 10683 583 0,'0'0'167'16,"0"0"-92"-16,0 0 11 15,0 0-33-15,0 0-53 16,0 0-36-16,12-24-103 16,4 14-229-16</inkml:trace>
  <inkml:trace contextRef="#ctx0" brushRef="#br0" timeOffset="3847.3366">12774 10507 745 0,'0'0'121'0,"0"0"-84"16,0 0 57-16,0 0-47 0,0 0-39 15,0 0-6-15,0-14-2 16,-8 11-19-16,-5-1-49 16,-4-5-154-16</inkml:trace>
  <inkml:trace contextRef="#ctx0" brushRef="#br0" timeOffset="4014.6665">12639 10150 811 0,'0'0'23'0,"0"0"-23"15,0 0 0-15,0 0-1 16,10-136-10-16,18 99-70 15,3 0-98-15,-24 4-204 0</inkml:trace>
  <inkml:trace contextRef="#ctx0" brushRef="#br0" timeOffset="4155.9292">12700 9639 856 0,'0'0'36'0,"0"0"-32"15,0 0-4-15,0 0-8 16,30-127-132-16,-7 88-331 0</inkml:trace>
  <inkml:trace contextRef="#ctx0" brushRef="#br0" timeOffset="4309.571">12761 9041 614 0,'0'0'0'16,"0"0"-7"-16,0 0-95 15,51-148-261-15</inkml:trace>
  <inkml:trace contextRef="#ctx0" brushRef="#br0" timeOffset="4447.7917">12743 8702 375 0,'0'0'271'16,"0"0"-251"-16,0 0-20 15,0 0-56-15,0 0-138 16,-13-120-192-16</inkml:trace>
  <inkml:trace contextRef="#ctx0" brushRef="#br0" timeOffset="4581.4386">12847 8399 861 0,'0'0'32'0,"0"0"-28"15,0 0 4-15,0 0-8 16,0 0-109-16,0 0-308 16</inkml:trace>
  <inkml:trace contextRef="#ctx0" brushRef="#br0" timeOffset="4727.6992">12954 8188 48 0,'0'0'715'0,"0"0"-697"15,0 0 87-15,0 0-18 16,0 0-71-16,0 0-16 0,-10-4-29 16,10-8-115-1,0 2-316-15</inkml:trace>
  <inkml:trace contextRef="#ctx0" brushRef="#br0" timeOffset="4860.1888">12878 8381 474 0,'0'0'280'0,"0"0"-274"0,0 0 97 16,0 0-31-16,0 0-72 15,0 0-80-15,-5 0-153 16</inkml:trace>
  <inkml:trace contextRef="#ctx0" brushRef="#br0" timeOffset="5662.2607">12880 10610 760 0,'0'0'110'0,"0"0"-108"15,0 0-4-15,0 0 2 16,0 0-102-16,0 0-62 0,171-13-256 16</inkml:trace>
  <inkml:trace contextRef="#ctx0" brushRef="#br0" timeOffset="5825.0522">13741 10698 880 0,'0'0'50'0,"0"0"-50"15,0 0-14-15,0 0-21 16,211-27-142-16,-99 12-283 16</inkml:trace>
  <inkml:trace contextRef="#ctx0" brushRef="#br0" timeOffset="5963.6645">14696 10725 59 0,'0'0'714'0,"0"0"-714"16,0 0-93-16,0 0-4 16,0 0-274-16</inkml:trace>
  <inkml:trace contextRef="#ctx0" brushRef="#br0" timeOffset="6081.9515">15397 10714 623 0,'0'0'0'0,"0"0"-85"0,0 0-12 16</inkml:trace>
  <inkml:trace contextRef="#ctx0" brushRef="#br0" timeOffset="6219.9542">15832 10725 1030 0,'0'0'37'0,"0"0"-37"16,0 0-9-16,0 0-45 16,223-75-193-16,-103 46-397 15</inkml:trace>
  <inkml:trace contextRef="#ctx0" brushRef="#br0" timeOffset="6321.8353">16195 10667 1037 0,'0'0'41'0,"0"0"-41"15,0 0-5-15,0 0-84 16,0 0-316-16</inkml:trace>
  <inkml:trace contextRef="#ctx0" brushRef="#br0" timeOffset="140928.1701">15123 4139 421 0,'0'0'104'0,"0"0"-101"16,0 0 20-16,0 0 65 15,0 0-17-15,0 0-33 16,0 0 31-16,-91 116 6 0,63-84-35 15,-3 4-14 1,1-3-11-16,7-4-4 0,3-1-3 16,2-7-6-16,3 1-2 15,-6-10 1-15,14-3 0 16,-1-5 0-16,8-4 3 16,0 0 0-16,0 0 1 15,0 0-2-15,0 0 3 16,0-7 4-16,0-26-10 15,23-14-10-15,12-8 10 16,11-4-1-16,7-3-4 16,1 4-6-16,9 0 4 15,-2 5 2-15,13-5-5 16,2-1-3-16,5 1-9 0,-7-1 9 16,-5 7 7-16,-16 12 2 15,-17 8 4-15,-9 14 4 16,-11 9-4-16,-9 3 0 15,1 3-1-15,-6 3-4 16,4 0 0-16,-6 0-2 16,7 0-4-16,1 30 10 15,-1 17-1-15,-4 18 2 16,2 17 0-16,-5 6 2 16,0 0-1-16,-8-4 0 15,-14-7 1-15,-1-16-1 16,2-14 0-16,6-10-1 15,0-16 0-15,10-6-2 0,2-8-4 16,-2-7-33 0,-5 0-48-16,-3 0-45 0,-10-31-348 15</inkml:trace>
  <inkml:trace contextRef="#ctx0" brushRef="#br0" timeOffset="141079.8754">15121 4139 780 0,'0'0'53'0,"0"0"-53"16,0 0 14-16,0 0 40 16,0 0-1-16,284 18-32 15,-165-9-18-15,-14-2-3 0,-24 2-76 16,-35-6-225-16</inkml:trace>
  <inkml:trace contextRef="#ctx0" brushRef="#br0" timeOffset="141392.1174">16373 4024 362 0,'0'0'323'0,"0"0"-315"16,0 0 29-16,254 0 47 16,-135 0-48-16,-7 10-34 15,-21 5-2-15,-32-2-54 16,-24 3-51-16,-32-2-118 15,-3-1-210-15</inkml:trace>
  <inkml:trace contextRef="#ctx0" brushRef="#br0" timeOffset="141536.2624">16284 4256 701 0,'0'0'16'0,"0"0"68"16,261 15 7-16,-164-12-26 15,-1 0-56-15,-22 1-9 16,-21-1-82-16,-30 0-214 16</inkml:trace>
  <inkml:trace contextRef="#ctx0" brushRef="#br0" timeOffset="142132.8379">18595 3440 389 0,'0'0'47'0,"0"0"-1"16,0 0 27-16,0 0-17 16,-277 168-18-16,176-53 7 15,2 21 7-15,2 17 5 16,16 4 2-16,15-2-9 15,20-7-12-15,23-16-4 16,16-18-6-16,7-13-5 0,7-10 10 16,31-15-12-16,8-15-7 15,5-12-5-15,-5-17-3 16,-11-12 1-16,1-10-2 16,-21-4-1-16,-5-6-4 15,-5 0-18-15,-5 0-26 16,0 0-24-16,-15 0-79 15,-28-12-395-15</inkml:trace>
  <inkml:trace contextRef="#ctx0" brushRef="#br0" timeOffset="149639.8944">18720 3886 611 0,'0'0'20'0,"0"0"18"16,0 0 82-16,0 0-43 15,0 0-27-15,0 0 1 16,0 0 1-16,-44 0-6 15,44 0-12-15,0 0-29 16,0-3-5-16,0 3 0 16,0 0-7-16,31-3-12 0,22-1 6 15,6 1 5-15,9-3-1 16,-25 6 5-16,-5 0 0 16,-10 0 2-16,-12 13 1 15,-6 6-2-15,-10-1 3 16,0 3 0-16,-10 1-2 15,-49 3-3-15,-25 0 0 16,-12-1 2-16,-1 0-1 16,8-8 3-16,31-5 0 15,25-2-3-15,13-5 2 16,20-1-1-16,0-2-34 16,58 2-30-16,23 3 49 15,11 8 5-15,-8 11-22 16,-6 10 20-16,-24 5 14 15,-16 3 1-15,-18 1 1 0,-20-4 5 16,0-3 8-16,-13-5 13 16,-40-3 1-16,-5-3 11 15,-16-9 1-15,5-2-4 16,-4-7-2-16,4-3 3 16,11 0-8-16,20-3-13 15,15-2-12-15,18 0-4 16,5 0-15-16,7 0-105 15,57 0-76-15,4 0-270 16</inkml:trace>
  <inkml:trace contextRef="#ctx0" brushRef="#br0" timeOffset="149841.4776">19525 4437 853 0,'0'0'56'0,"0"0"-46"16,0 0 20-16,-43 140 29 16,4-92-25-16,9-7-22 15,2-8-12-15,20-5-2 16,8-8-57-16,0-10-63 16,8-10-233-16</inkml:trace>
  <inkml:trace contextRef="#ctx0" brushRef="#br0" timeOffset="151493.6418">19997 3863 282 0,'0'0'218'0,"0"0"-153"16,0 0 94-1,0 0-10-15,0 0-90 0,0 0-23 16,-66-45-3-16,66 42-8 16,0-1-25-16,20-1-6 15,39 1-11-15,25-1 9 16,17 5 3-16,-2 0 5 15,-10 0-1-15,-20 12-1 16,-18 13 0-16,-21 3-2 16,-22 5 3-16,-8 1-6 15,-10 2-13-15,-54-2 10 16,-12 1 10-16,-5-3 2 16,-3-3-1-16,10 1 0 15,13-2 3-15,10-2-3 16,16 1-1-16,25 1-2 0,10 3 2 15,0 1 0-15,61-3 2 16,30 1 14-16,18-7-7 16,-2-5 0-16,-6-5-1 15,-17-2 11-15,-15-1-10 16,-13-1-6-16,-26-5-2 16,-12 1-1-16,-10-4-13 15,-3-1-64-15,2 0-70 16,9 0-181-16</inkml:trace>
  <inkml:trace contextRef="#ctx0" brushRef="#br0" timeOffset="151865.6898">21359 3540 328 0,'0'0'70'0,"241"121"-54"16,-122-23 49-16,-15 17 84 15,-25 21-44-15,-33 8-14 16,-31 1-34-16,-15-10-6 16,-38-18-21-16,-64-16 0 15,-40-16-8-15,-28-14-9 16,-3-12-1-16,23-14 7 16,39-8-15-16,34-10-4 15,34-14-8-15,28-4-83 16,15-9-158-16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1:57:21.08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2 6 51 0,'0'0'19'0,"0"0"10"15,0 0-5-15,0 0-24 0,0 0 3 16,0 0 0-16,0 0 2 16,-4-7-4-16,4 7-1 15,0 0-1-15,0 0-11 16,0 0 1-16,0 0-2 16,0 0 1-16,4 0-26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1:57:23.19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0 11 25 0,'36'-11'38'0,"-33"12"-14"16,-3 2-8-16,2 1-8 0,0 1 3 16,2 4 2-16,0 1 5 15,-1 4 4-15,4 2 9 16,-4 1 2-16,2 0 4 15,-1 0-18-15,0 0-10 16,2-2 2-16,-1 2-1 16,1-4 1-16,1 1-2 15,1-2 9-15,-1 0-2 16,1 1-1-16,-1-1 6 16,-3 0-2-16,2 2 15 15,-2-1-8-15,0 3 1 16,-1-3-6-16,1 2-9 0,0-1 0 15,-1-2-8 1,1 1 5-16,0-2 1 0,2-2-9 16,-1 3 1-16,1-1-1 15,-1 1 0-15,3 0 1 16,-5-1 3-16,1 1 1 16,2 0-2-16,-2-2-1 15,0 2 1-15,0-2 7 16,2-1-4-16,-3-2-1 15,1-1-2-15,0-3-2 16,0 2-2-16,-3 1 1 16,3 0-1-16,-2 1 2 15,2 1-2-15,-1-1 2 16,1 2 1-16,1-2 1 16,-1 3-1-16,-2-4-2 0,2 1 1 15,0 2-1-15,0-1-1 16,2 3 0-16,-3-2 3 15,2 0-1-15,-2 0 4 16,1-1-4-16,-3 1-1 16,3 0 0-16,-1 0-1 15,0-2 2-15,-2-2-2 16,1 0 0-16,-2-1-2 16,2-2 4-16,1 4-1 15,0-1 3-15,-2 2 2 16,2-2 0-16,-3 2-1 15,2-1-4-15,-1 5 0 0,3-3 0 16,-1 2-1-16,-2-5 0 16,1-1 1-16,-2 1-1 15,2-2 2-15,0 2-2 16,-2 2 3-16,4 1-2 16,-3 3 1-16,3 2-2 15,-2 0 1-15,-1-1 1 16,2-3-2-16,-2 3 1 15,2-4-1-15,0 1 0 16,-1-2 0-16,0-1 0 16,-1 1 0-16,3 0 1 15,0 1 0-15,1 1 0 16,-2-2-1-16,1 3 0 0,0 0 0 16,0 0 1-1,-1 0-1-15,1-1 1 0,1-1-1 16,1 0 0-16,-1 1 0 15,1 0 0-15,-1-1 0 16,2 1 0-16,0-1 0 16,0 0 0-16,1 3 0 15,-1-3 0-15,1 0 0 16,-2 1 0-16,-1-1 2 16,1 3-2-16,0-3 0 15,-1 4 1-15,1 0-1 16,3 0 0-16,-1 3 1 15,-1-2-1-15,3 3 0 16,0-5 2-16,-3 3-2 0,2 0-1 16,2-2 0-16,-1 1 1 15,1 1 2-15,-1-2-2 16,-2-1 0-16,0-1 0 16,0 1 3-16,2-2-3 15,-2 2 0-15,1 1 0 16,0-2 1-16,-2 1-1 15,3 1 1-15,-3 0 0 16,-2 0 0-16,3 0 0 16,1-2-1-16,-2 2 1 15,0-1 2-15,-2 1-2 16,5-1 1-16,-2 3 2 16,0-1-3-16,2-1 1 0,2 3 0 15,-3-1-1 1,0-2 4-16,2 3-5 0,2-1 1 15,-2-1 2-15,1 2-3 16,-1 0 0-16,1 2 2 16,1 1 0-16,-2 0-1 15,3-1 0-15,-2 0 1 16,2 0 1-16,0-1-3 16,-2-2 0-16,2 0 2 15,-3-4-2-15,3 2 1 16,-2 1-1-16,3-1 0 15,-1 2 0-15,0-1 0 16,1 3 3-16,0-1-2 16,1 2 2-16,0 2 2 0,-1-5-2 15,3 2-1-15,-3-2 1 16,-1-3-2-16,1-1-1 16,3 2 0-16,-1-2-1 15,2 2 1-15,-1 4 0 16,1-2 1-16,3 5 1 15,3 0-2-15,1-2 4 16,-1 2-1-16,1-3 0 16,-1 0-1-16,0 0-1 15,-3 0 3-15,0 1-1 16,3 1-1-16,0-1 3 16,1 2-3-16,0 1 0 15,2 3 3-15,-2-2 0 0,3 1-3 16,1-1-2-16,-4-2 0 15,1-5 1-15,-1 2-1 16,0-5 2-16,0 3-2 16,3 0 0-16,-1-3 0 15,2 5 3-15,0 1-3 16,2 0 1-16,0 3 2 16,2 0 1-16,0 2-2 15,0-2-1-15,-2 1 1 16,-1-4 0-16,0 2-2 15,-1-1 2-15,0 1 0 16,-2-2 0-16,1 1 1 0,1 1 0 16,-2-2 5-16,2 0-5 15,2-2-3-15,0 0 2 16,-1 2 2-16,4 0-3 16,1 2 0-16,-1 0 5 15,1-3 0-15,-6 1-2 16,-2 0-1-16,1-2-2 15,-3-1-1-15,-2-1 1 16,-1-2 1-16,-2-1 1 16,-3-1 2-16,4-1-4 15,-6 0-1-15,2 2 1 16,2-3-1-16,4 2 1 16,4 1 1-16,1-2-1 0,3 3 15 15,-8-1-15 1,-3-3 2-16,0 1 0 0,-5-1-3 15,1-2 0-15,-2 0 0 16,-5-2 0-16,-3-1-1 16,-5 0 2-16,-2-2-2 15,0 0-20-15,0 0-27 16,-13-14-112-16,-26-18-527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1:57:25.73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1168 2106 54 0,'0'0'69'16,"0"0"0"-16,0 0-12 15,0 0-1-15,0 0 3 0,0 0-9 16,0 0-19-16,0 0-15 16,0 0 1-16,0 0 1 15,0 0 2-15,0 0 2 16,0 0 3-16,0 0-16 16,0 0-7-16,0 0-1 15,0 0 1-15,-1 0 0 16,1 0-2-16,-4 0 0 15,2 0 1-15,1-2 9 16,-4 1 7-16,1-1 6 16,3 0 4-16,-3 1-12 15,2 1-9-15,0-2 0 16,0-2-6-16,-2-1 0 16,-1 2 1-16,-1-2 0 15,1-2 1-15,-1 2 2 0,1 0 7 16,-1 0 3-16,-2 0-7 15,2 1 3-15,1-3-2 16,-1 2-5-16,1-2 5 16,-3 1-3-16,2-1-1 15,1 0-2-15,-5-3-2 16,4 2 0-16,1-2-1 16,-2 1 1-16,1-1 2 15,1 1 1-15,-2 3-2 16,4-1 6-16,-1 2 5 0,-1-2-5 15,-1-1-6 1,2 0-1-16,0-2 0 16,-2 1 0-16,1 0 0 0,1 1 0 15,-2 1 4-15,1-1 1 16,-1 1-1-16,1-2 1 16,-2 1-2-16,1-1-3 15,-2-1 0-15,2 2 1 16,-2-1-1-16,3 1 4 15,-1 0 2-15,1 1 0 16,-2 2-3-16,3-1 2 16,-2 1-2-16,2 0-2 15,-2 0-1-15,2 0 0 16,-1 0 0-16,-1-2 2 16,-1 0-2-16,-1 1 3 0,3-1-2 15,-5 0 3-15,4 1 0 16,-3-4-3-16,0 4 0 15,1-1-1-15,-1 0 2 16,0-1-1-16,1-1-1 16,-2 1 0-16,3 1 0 15,2 1 3-15,-1 0-3 16,1 1 1-16,-2 0-1 16,2 0 2-16,-3 2-2 15,3-2 1-15,1 1-1 16,0-1 1-16,-2 2-1 15,2-2 0-15,-1-2 0 0,-2 2 0 16,1-2 0 0,-2 2 0-16,1-2 1 0,-1 1-1 15,1-3 0-15,-3-1 0 16,3 2 0-16,-2-3 0 16,2 1 1-16,-2 1-1 15,1 0 0-15,0-2 0 16,0 1 0-16,1-2-1 15,-1 1 0-15,1-1 0 16,-2-2 1-16,1 2-1 16,-2 0 1-16,2-1 1 15,0 1-1-15,0 1 0 16,2 2 0-16,-2-2 1 16,2 3-1-16,1-2 0 15,-1 0-2-15,1-2 2 0,-1 2 0 16,1-2 0-1,-1 2 0-15,-2-1 0 0,1 1 1 16,1 2-1-16,-3-4 0 16,2 0-1-16,-3-2 1 15,1 1 0-15,-1-1 0 16,0 1 1-16,1-2-1 16,-4-1 1-16,4 0-1 15,-2 0 1-15,-1-2 0 16,3 1-1-16,-2-4 0 15,-3 5 0-15,3-7 0 16,-3 0-1-16,2 2 1 0,-3 0 0 16,4 2-1-1,-2-1 1-15,2-4 0 0,0-2 1 16,2 0-1-16,0-4-2 16,-3 4 1-16,6-4 1 15,-1 3 0-15,-1 1 0 16,1 0-1-16,-1 6 2 15,3-1 0-15,-2 6-1 16,-2-2-1-16,4 2 1 16,-2-2 3-16,1-3-3 15,-2-2-2-15,3-3 0 16,-1-6 2-16,1 2 0 16,1 2-2-16,-2 1 2 0,4 8 0 15,-2-2 1-15,0 2 0 16,1 5-2-16,1-4 2 15,0 4-1-15,2-3 0 16,0-4-1-16,0 0 0 16,0-2 1-16,0 0 0 15,0 2 1-15,-1 3-1 16,-2 3 0-16,2 5 0 16,1 2 2-16,-3 1-2 15,2 3 0-15,-1-4 0 16,0 2 0-16,2-2-1 15,0 0 0-15,0-5 0 0,0 2 1 16,0-2-2 0,0 1 2-16,0 4 2 0,0 3-1 15,0 3-1-15,0-1 0 16,0 2 1-16,0 0-1 16,0 0-1-16,0 0 1 15,0 0 0-15,0 0-4 16,0 0 1-16,0 0 2 15,0 0 1-15,0 0 1 16,0 0-1-16,0 0-1 16,0 0 1-16,0 0-1 15,0 0 1-15,0 0-5 16,0 0-2-16,0 0-5 0,0 0 3 16,0 0-16-1,0 0 9-15,0 0-26 0,-6 0-40 16,-2-10-91-16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6T12:01:59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27411 13126 134 0,'0'0'34'0,"0"0"77"16,0 0-32-16,0 0 6 16,0 0-25-16,0 0-1 15,0-132-13-15,0 104 13 0,8 4-11 16,7 2-13-16,-15 6-9 16,8 8-7-16,-3 2-5 15,-5 0 15-15,0 5-10 16,0 1-7-16,0 0-9 15,0 0-3-15,0 4 0 16,0 26 1-16,0 10 5 16,-18 9 1-16,3 9-2 15,4-5-5-15,-1 3 2 16,2-5-1-16,-3-1-1 16,3-3 0-16,-3-5-1 15,5-10 1-15,6-6-1 0,2-10-12 16,0-7-18-1,0-7 7-15,0-2-9 0,0 0 29 16,0-10 1-16,0-21 3 16,15-13-9-16,3-8-2 15,-10-3 2-15,-1-1 7 16,1-2 2-16,-3-1 1 16,2-3 0-16,-4-4 0 15,2-2 1-15,5 9 4 16,3 7 2-16,7 11 3 15,-10 13 0-15,3 3-1 16,-5 11 12-16,-6 5-5 16,3 6-4-16,-2 3-13 15,2 0-2-15,5 3-14 16,13 21 2-16,5 16 14 16,8 11 9-16,-3 9-8 0,2 2 13 15,11-1-7-15,-3-6-3 16,0-8-3-16,-5-7 1 15,-12-9-2-15,-6-10 0 16,-12-8-22-16,-8-2-21 16,0-5-22-16,0-3-22 15,-28-3-67-15,-13 0-177 16</inkml:trace>
  <inkml:trace contextRef="#ctx0" brushRef="#br0" timeOffset="163.7343">27134 13145 662 0,'0'0'38'0,"0"0"-35"16,0 0 58-16,308 13-5 15,-174-13-20-15,-9 0-20 16,-29 0-16-16,-27 6-20 16,-34 6-105-16,-32-3-149 15</inkml:trace>
  <inkml:trace contextRef="#ctx0" brushRef="#br0" timeOffset="674.0246">28567 12538 381 0,'0'0'102'0,"0"0"-33"15,0 0 21-15,0 0-17 16,0 0-26-16,-211-71-24 16,191 71-14-16,-3 13-5 15,-5 26-4-15,5 22 0 16,-8 30 5-16,9 19 6 15,-6 19 6-15,5 7-10 16,13-7-5-16,10-12 0 16,0-15-2-16,10-21 6 15,33-20-2-15,8-15 4 0,5-17-3 16,7-14-4-16,-2-10 5 16,5-5-6-16,-10 0-47 15,-8-18-127-15,-30-7-227 16</inkml:trace>
  <inkml:trace contextRef="#ctx0" brushRef="#br0" timeOffset="1208.544">29133 12774 454 0,'0'0'32'15,"0"0"41"-15,0 0 2 0,0 0-12 16,0 0-30 0,0 0-21-16,0-33-9 0,0 33-1 15,0 0 5-15,0 26-6 16,-13 13 1-16,-12 6 4 15,-3 8-5-15,-2-4 8 16,2 1 10-16,12-6-10 16,9-8 0-16,7-2-3 15,0-6-5-15,0-6 0 16,20 0 2-16,23-10 11 16,6 0 2-16,9-6-11 15,-5-3 1-15,-2-1-6 16,-15-2-61-16,-13 0 0 15,-13 0-71-15,-10 0-99 0,0 0 14 16</inkml:trace>
  <inkml:trace contextRef="#ctx0" brushRef="#br0" timeOffset="1434.1579">29425 13080 364 0,'0'0'64'0,"0"0"16"15,0 0 29-15,0 0-48 16,0 0-13-16,0 0 29 16,21 81-6-16,-11-41-2 15,5 3-27-15,5-1-20 16,3-2-17-16,5-6-5 0,-3-5-2 16,3-8-6-1,-5-9-55-15,-10-5-120 0,-13-7-271 16</inkml:trace>
  <inkml:trace contextRef="#ctx0" brushRef="#br0" timeOffset="1718.9803">30243 13173 461 0,'0'0'128'0,"0"0"-60"15,0 0 43-15,25 151-28 16,-25-111-66-16,6-3-17 15,-6-10 0-15,12-11-51 0,-9-16-95 16,4 0-362 0</inkml:trace>
  <inkml:trace contextRef="#ctx0" brushRef="#br0" timeOffset="2181.8481">31130 12919 485 0,'0'0'3'0,"0"0"20"16,193-131 43-16,-130 84-11 15,-7 1-15-15,-18 0 15 16,-23 6-33-16,-12 6 12 16,-3 4 8-16,0 10-8 15,0 8 12-15,-10 8-11 16,-3 3-19-16,10 1-11 15,-4 0-5-15,7 24-7 16,0 15 4-16,0 13 3 16,0 7 0-16,0 9 0 15,2-3 0-15,-2-3 1 16,0-3-1-16,0-7 0 0,0-3-2 16,0-9-54-16,-10-9-12 15,-5-6-11-15,-5-9-11 16,-8-4-148-16</inkml:trace>
  <inkml:trace contextRef="#ctx0" brushRef="#br0" timeOffset="2378.0423">31091 13176 730 0,'0'0'10'0,"0"0"46"0,0 0 42 16,196 0-47-16,-112 0-27 15,5 0-18-15,-16 0-6 16,-14 0 0-16,-21 0-24 16,-10-1-61-16,-26 1-118 15,-2-2-310-15</inkml:trace>
  <inkml:trace contextRef="#ctx0" brushRef="#br0" timeOffset="2867.4206">31734 12369 638 0,'0'0'26'15,"0"0"-9"-15,0 0-16 0,0 0-1 16,0 0 34-16,290 200 19 16,-184-87-25-16,-9 14-5 15,-24 0-8-15,-19-4 13 16,-26-12-22-16,-26-7 23 16,-2-9 31-16,-15-8-31 15,-31-7-3-15,3-12-7 16,2-12-3-16,11-10-11 15,2-16-4-15,15-5-1 16,6-15-6-16,4-4-39 16,3-6-49-16,-7 0-100 15,-9 0-408-15</inkml:trace>
  <inkml:trace contextRef="#ctx0" brushRef="#br0" timeOffset="3607.2124">27406 14358 561 0,'0'0'61'0,"0"0"-59"0,0 0 41 15,0 0 8-15,0 0 7 16,0 0-13-16,0 153 17 16,13-86-5-16,2 3-19 15,8 1-9-15,-3-11-20 16,-2-12-9-16,2-14-8 15,-2-12-21-15,-10-10-22 16,-3-9-65-16,-5-3-103 16,0-6-286-16</inkml:trace>
  <inkml:trace contextRef="#ctx0" brushRef="#br0" timeOffset="4210.6513">27403 14306 257 0,'0'0'143'0,"0"0"-127"15,0 0 15-15,0 0 35 16,0 0-34-16,0 0-1 16,254-111 38-16,-170 101-4 15,-13 10-41-15,-17 0-22 16,-31 26-1-16,-3 5 14 15,-20 3-15-15,-20 3 1 16,-39 3-1-16,-9-6 8 16,7-5-4-16,12-13-1 0,24-8-2 15,17-5 3 1,8-3-4-16,8 0-2 0,53 0 2 16,15 0 2-16,11 0 0 15,-11 21-2-15,-15 10-7 16,-18 9 7-16,-20 3 1 15,-16 5 2-15,-7-6 12 16,0 3 10-16,-33-11 13 16,-10-2 21-16,-8-3-17 15,-2-6-21-15,-5-2-13 16,-3-7-6-16,0-3 0 16,2-2 0-16,14-5-2 15,1 5-2-15,14 0-9 16,10 2-19-16,9 3-36 15,11 1-35-15,0-4-58 0,26-10-196 16</inkml:trace>
  <inkml:trace contextRef="#ctx0" brushRef="#br0" timeOffset="4712.2124">28828 14016 403 0,'0'0'13'15,"0"0"13"-15,0 0 71 0,-185 142-13 16,139-65-7-16,3 20 1 15,5 23-17-15,7 11-14 16,16 5-9-16,15-7-8 16,0-9-13-16,21-8 5 15,34-13 27-15,11-13-15 16,8-18-5-16,0-22-6 16,-8-16-7-16,-5-17-10 15,-10-8-3-15,-11-5-3 16,-12 0-41-16,-18-12-13 15,-10-8-42-15,0 1-118 16,-10 2-254-16</inkml:trace>
  <inkml:trace contextRef="#ctx0" brushRef="#br0" timeOffset="7372.7344">29872 14599 472 0,'0'0'91'0,"0"0"-59"16,0 0 38-16,16-123 2 15,-16 92-54-15,0 3-6 0,-18-1 23 16,-18 2-19-16,-7 3 6 15,2 3-2-15,-9 2 8 16,4 7-8-16,0 3-6 16,-2 2-3-16,10 7-4 15,12 0-1-15,1 0-6 16,15 0 2-16,2 0-2 16,3 0-5-16,5 10 2 15,0 5 1-15,0 4 0 16,0 5-4-16,41 4-2 15,4 7 8-15,4 4 5 16,9 1-2-16,1 0-2 16,9 1-1-16,-2-5-1 15,-5-2 1-15,-5-4-1 0,-18-2 2 16,-12-6-2 0,-11-3-3-16,-10-1-4 0,-5 1 6 15,0 3-4-15,-36 4-10 16,-25 0 0-16,-7-2-5 15,-3-9 19-15,10-8 2 16,10-7 1-16,10 0 1 16,6-3 5-16,7-22-5 15,12-6 4-15,16-9 13 16,0-3-18-16,6-3 3 16,39-1-3-16,14 4-1 15,2 0 4-15,7 6 4 16,-2 7 11-16,-7 11-11 0,-16 12-8 15,-10 7 0 1,-10 0-5-16,-3 11-4 0,-5 17-23 16,1 4-55-16,-4 3-82 15,-2-1-242-15</inkml:trace>
  <inkml:trace contextRef="#ctx0" brushRef="#br0" timeOffset="7669.2968">30609 14803 488 0,'0'0'101'0,"0"0"-101"16,0 0 33-16,0 0 25 16,-120 148-27-16,100-112-18 15,2-4-8-15,3-5-1 16,8-5-4-16,-1-7-1 16,3-6-65-16,5-6-114 15,0-3-199-15</inkml:trace>
  <inkml:trace contextRef="#ctx0" brushRef="#br0" timeOffset="8196.595">31353 14827 401 0,'0'0'62'0,"0"0"2"16,0 0 23-16,0 0-56 15,0 0-21-15,0 0-10 16,-58 92 1-16,58-92 5 15,28-20 2-15,12-13-8 16,3-15-11-16,8-4-7 16,-3-7 2-16,-4-3-2 15,-9-2 14-15,-9 2 4 16,-14 13 10-16,-4 8-2 16,-8 10 29-16,0 7 31 15,8 9-10-15,-8 5 4 16,0 7-20-16,7 3-25 0,1 0-17 15,-1 0-9 1,9 18 9-16,-1 14 3 0,0 11 3 16,-2 1 17-16,-6 7-11 15,-4 1-9-15,5-8-1 16,4-3-2-16,1-5-2 16,-3-4-4-16,-5-9-42 15,-5-1-22-15,0-3-26 16,-7-1-5-16,-42-1-62 15,-12 2-129-15</inkml:trace>
  <inkml:trace contextRef="#ctx0" brushRef="#br0" timeOffset="8256.577">31353 14827 269 0</inkml:trace>
  <inkml:trace contextRef="#ctx0" brushRef="#br0" timeOffset="8367.4777">31353 14827 269 0,'61'114'160'0,"-8"-114"-37"0,29 0 13 0,14-6-41 0,8-4-33 0,-5 2-16 16,-12 5-20-16,-14-1-4 15,-19 4-22-15,-11 0 0 16,-20 0-40-16,-13 0-80 16,-5 0-49-16,-5 0-217 15</inkml:trace>
  <inkml:trace contextRef="#ctx0" brushRef="#br0" timeOffset="8752.7298">32339 14174 421 0,'0'0'31'15,"0"0"-1"-15,0 0 20 16,0 0 21-16,0 0-29 0,0 0 23 16,243 120 9-1,-189-49 3-15,-11 20-18 0,-13 12-33 16,-12 6-6-16,-13 2-3 16,-5-4-10-16,0-8 6 15,-43-5-11-15,-3-10 2 16,-4-18 2-16,11-14-1 15,9-19-4-15,10-14 2 16,12-10-3-16,0-3 0 16,8-6-16-16,0 0-43 15,0 0-119-15,0-6-228 16</inkml:trace>
  <inkml:trace contextRef="#ctx0" brushRef="#br0" timeOffset="10563.6695">27426 15985 339 0,'0'0'130'0,"0"0"-126"15,0 0 54-15,0 0-8 16,0 0 22-16,0 0-8 16,77 25-14-16,-50-25-5 15,-11 0-17-15,-9 0-12 16,1 0 1-16,-8 0 6 16,0-5-9-16,0-2-11 15,0-3-3-15,0-5 0 16,0 4-20-16,-15 1-9 0,-1 0-4 15,-6 4 5 1,-6 3 9-16,-3 3 16 0,-7 0 1 16,-5 0-12-16,-3 0 13 15,3 19 1-15,2 2 4 16,6 7 8-16,12 3-8 16,-5 3-4-16,10 9 1 15,-2 6 5-15,12 6 6 16,8 4 9-16,0 3-12 15,21-10-2-15,27-9 14 16,23-12 2-16,5-15 21 16,23-14 5-16,3-2-12 0,-11 0-11 15,-12-16-12-15,-23-2-12 16,-21 3-1-16,-12 0 1 16,-15 9-2-16,-8 0-20 15,0-3-26-15,0 3-45 16,0-1-125-16,-3 1-298 15</inkml:trace>
  <inkml:trace contextRef="#ctx0" brushRef="#br0" timeOffset="11226.5574">28216 15739 333 0,'0'0'195'0,"0"0"-195"16,0 0 1-16,0 0 23 15,0 0 15-15,0 0-31 16,178 9 6-16,-130 13 35 15,1 12 2-15,-11 4-32 16,-5 1-2-16,-5-5-7 16,-13-9-3-16,-8-10-1 15,-1-8 22-15,-6-4 16 16,0-3-12-16,0 0-10 16,0 0-6-16,0 0-6 15,0 0-9-15,0 0-1 16,0 0-2-16,0-5-2 0,0 0-25 15,-6-4-56-15,-1 3 20 16,4-1 4-16,-2 1 11 16,5-4 27-16,0 4 23 15,0-5 18-15,0 5 20 16,0 2-5-16,0-1 3 16,0 4-3-16,0 1-18 15,-2 0-12-15,2-3 0 16,-5 3 0-16,-3-3-3 15,0 3-11-15,1 0-38 16,-6 0-15-16,-5 0-34 16,-2 0-158-16</inkml:trace>
  <inkml:trace contextRef="#ctx0" brushRef="#br0" timeOffset="11640.4532">28790 15646 54 0,'0'0'298'15,"0"0"-262"-15,0 0 31 16,0 0 12-16,0 0-23 15,0 0-30-15,-150 49 0 0,105 2 18 16,-11 12 2-16,-5 18 7 16,0 11-8-16,8 11-6 15,4 1-11-15,24-2 6 16,12-1-12-16,13-6 10 16,0-16-3-16,23-15-3 15,20-20-6-15,16-12 13 16,-6-13-3-16,-2-12-10 15,-11-1-10-15,-12-6-2 16,0 0-2-16,-12 0-2 16,-6-12-4-16,-3-8-13 15,-2 0-26-15,-2 0-40 0,-3-4-72 16,5 5-286-16</inkml:trace>
  <inkml:trace contextRef="#ctx0" brushRef="#br0" timeOffset="14126.9707">29415 16011 567 0,'0'0'63'0,"0"0"18"0,0 0 12 16,0 0-57-1,0 0-31-15,0 0-5 0,3-46 0 16,-3 43 3-16,0 3 2 16,0 0 6-16,0 0-3 15,0 0-2-15,0 0-6 16,0 0-1-16,0 0 1 15,0 0 13-15,0 0-4 16,-11 17-7-16,-11 5 2 16,-6 8-4-16,-3 2-2 15,8 1 2-15,0 1 2 16,3 1 0-16,5 7-4 16,7-1 2-16,3-4 0 15,5-3-4-15,0-6 3 16,5-5-2-16,31-7-3 0,10-6 6 15,-1-1 0-15,16-4 0 16,3-5 8-16,-8 0-8 16,2 0-16-16,-7 0-42 15,-5 0-70-15,-11 0-175 16</inkml:trace>
  <inkml:trace contextRef="#ctx0" brushRef="#br0" timeOffset="14362.5215">29992 16217 725 0,'0'0'66'0,"0"0"-32"16,0 0 9-16,0 0-9 15,0 0-6-15,-26 153-6 16,26-118-16-16,0-2-4 15,0-9-2-15,3-4-2 16,17-5-55-16,3-5-39 16,2-1-61-16,8 1-135 15</inkml:trace>
  <inkml:trace contextRef="#ctx0" brushRef="#br0" timeOffset="14728.0958">30916 16349 675 0,'0'0'121'0,"0"0"-119"0,0 0 31 15,0 0 58-15,-84 129-72 16,84-100-19-16,0-2 0 15,0-5-3-15,3-6-44 16,17-6-105-16,3-10-135 16</inkml:trace>
  <inkml:trace contextRef="#ctx0" brushRef="#br0" timeOffset="15233.6648">31251 15968 597 0,'0'0'60'0,"0"0"-37"16,0 0 35-16,199-100-2 0,-95 79-30 16,-15 9-20-16,-21 12-5 15,-17 0-1-15,-21 7 0 16,-7 16 4-16,-15 6 13 15,-8 7 16-15,0 7 4 16,-38 3-15-16,-13 1-1 16,-2 0-3-16,10-2-2 15,7-5-4-15,18-2-3 16,13-7-8-16,5-4-1 16,8-3-1-16,50-8 1 15,11-6 22-15,12-5 9 16,8-5-25-16,-15 0-6 15,-6 0-1-15,-9-2-51 0,-14-11-61 16,-17-3-121 0,-25-3-304-16</inkml:trace>
  <inkml:trace contextRef="#ctx0" brushRef="#br0" timeOffset="15689.2939">32554 15806 453 0,'0'0'71'0,"0"0"-16"16,0 0 60-16,0 0-49 16,0 0-2-16,0 0 3 15,232 114-19-15,-182-45 15 16,-4 8-8-16,-8 9-21 0,-10 2 6 15,-10 0-20-15,-13-6-15 16,-5-10 1-16,0-11 1 16,-31-11 5-16,-4-11-5 15,4-14 0-15,9-9-5 16,6-7-2-16,9-8 0 16,2 2-42-16,5-3-27 15,0 0-30-15,0 3-109 16,0-3-276-16</inkml:trace>
  <inkml:trace contextRef="#ctx0" brushRef="#br0" timeOffset="18359.8901">27337 11047 346 0,'0'0'82'16,"0"0"-16"-16,0 0-1 15,0 0-41-15,0 0 62 0,0 0-7 16,0 0-58-16,0-3 12 16,6 3-19-16,-6 24-13 15,0 14 24-15,0 7 1 16,0 2-13-16,0 2-3 16,0 2-9-16,0-4-1 15,0-3 4-15,0-4-4 16,10-10-2-16,2-11-2 15,-9-7-12-15,2-8-37 16,-5-4-36-16,0 0 19 16,0-29-118-16,0-10-167 15</inkml:trace>
  <inkml:trace contextRef="#ctx0" brushRef="#br0" timeOffset="18695.9618">27175 11056 217 0,'0'0'217'15,"0"0"-84"-15,0 0-34 16,0 0-36-16,0 0-36 16,0 0-15-16,79-90-3 15,4 90 2-15,14 1-6 16,2 36-5-16,-5 11-2 16,-18 17 2-16,-15 3 0 15,-10 1 1-15,-13 1 1 16,-15 1 4-16,-10-7-5 0,-13-8-1 15,0-9 3-15,-31-4-3 16,-43-7 5-16,-14-5 5 16,-17-6-4-16,6-6-3 15,3-7 2-15,7-8 1 16,13-4 3-16,17 0 7 16,16 0-6-16,20 0-6 15,16 0-4-15,7 0-13 16,0 0-96-16,7 0-153 15,31 0 9-15</inkml:trace>
  <inkml:trace contextRef="#ctx0" brushRef="#br0" timeOffset="19332.5464">28663 10501 296 0,'0'0'46'0,"0"0"36"0,0 0 13 15,0 0-44-15,-200 142 4 16,177-77-2-16,2 14-7 16,14 6 7-16,7 6-11 15,0-2-5-15,0-5-16 16,30-1 0-16,13-9-9 15,3-3-1-15,5-12 1 16,2-4 9-16,-2-9-4 16,0-12-5-16,-10-7-1 15,-6-10 0-15,-15-6 3 16,-4-1-5-16,-14-5-5 16,-2-4-2-16,0-1 2 15,0 0-1-15,0 0-3 16,0 0-13-16,0-1-52 0,0-17-92 15,5-6-95-15,5 0-282 16</inkml:trace>
  <inkml:trace contextRef="#ctx0" brushRef="#br0" timeOffset="19902.6442">29042 10970 364 0,'0'0'55'16,"0"0"80"-16,0 0-32 15,0 0-35-15,18-115-31 16,48 90-19-16,10 7 16 0,-3 6-2 15,-12 8-5-15,-12 4-27 16,-16 4-5-16,-11 26-8 16,-6 8 11-16,-16 9 2 15,0 4 3-15,-8 1 3 16,-33-4-2-16,-7-4 0 16,2-2 4-16,1-6-7 15,7-3 0-15,10-4 2 16,10-7-3-16,13 2 5 15,5-2-5-15,0 1-6 16,35-3 6-16,19-4 10 16,12-4 9-16,0-4-3 15,5-8-10-15,0 0-4 0,-2 0-2 16,-11 0-45-16,-20 0-107 16,-10 0-315-16</inkml:trace>
  <inkml:trace contextRef="#ctx0" brushRef="#br0" timeOffset="20171.7344">30319 11219 63 0,'0'0'449'0,"0"0"-435"0,0 0 101 16,-7 126-25-16,4-88 1 15,3-4-59-15,0-6-20 16,0-5-9-16,0-7-3 16,15-6-52-16,11-7-135 15,-3-3-264-15</inkml:trace>
  <inkml:trace contextRef="#ctx0" brushRef="#br0" timeOffset="20886.3004">30721 10834 355 0,'0'0'79'0,"0"0"23"0,0 0-36 15,0 0-29-15,0 0-21 16,0 0-13-16,104-65 8 16,-46 57 2-16,6 8 0 15,-1 0 1-15,-2 0 1 16,-8 0-12-16,-9 15-3 15,-9 6-3-15,-9 7 1 16,-11 6 2-16,-15 5 4 16,0-1-4-16,-10-1 6 15,-34-1 0-15,-1-7 1 16,2-1 6-16,12-1-4 16,8-5-3-16,16-1-6 15,7 1-1-15,0-5-3 16,0 2 4-16,22-6 1 0,22-1 11 15,4-5 15 1,10-3 4-16,3-3-11 0,-2-1-17 16,-8 0-3-16,-16 0-5 15,-10 0-49-15,-9 0-40 16,-4-1-153-16</inkml:trace>
  <inkml:trace contextRef="#ctx0" brushRef="#br0" timeOffset="21479.7101">31889 10415 350 0,'0'0'29'0,"0"0"-21"0,0 0 54 15,216-3-20-15,-132 34 11 16,5 6 14-16,-6 15-21 16,-22 7-33-16,-17 11 1 15,-22 8 16-15,-17 3-8 16,-5 3-9-16,-7-5 1 15,-39-6-1-15,-10-9-2 16,8-11-1-16,5-5 6 0,5-7-12 16,2-7 1-1,13-6 0-15,8-3-3 0,7-1-2 16,8-6-3-16,0-4-1 16,0-6 3-16,0-5 1 15,0-2 3-15,0-1-2 16,0 0 3-16,0 0-4 15,-5 0-4-15,-10 0-19 16,-8 0-26-16,-7 0-45 16,-1-4-194-16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0:20.17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60 0,'0'0'95'0,"0"0"-49"16,0 0-46-16,0 0-64 15,0 0-4-15</inkml:trace>
  <inkml:trace contextRef="#ctx0" brushRef="#br0" timeOffset="44.9083">0 0 18 0,'-3'36'0'15,"-8"-22"-18"-15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6T12:08:47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14417 9927 304 0,'0'0'54'0,"0"0"-22"0,0 0 26 16,0 0-14-16,0 0-24 16,0 0-14-16,0 0-3 15,21-32 36-15,-21 32-7 16,0 0-6-16,0 0 9 15,0 0-6-15,0 0-14 16,0 0-6-16,0 0 0 16,0 0 0-16,0 0 1 15,-7 19-5-15,-21 12 0 16,-7 9-2-16,-12 5-1 16,0 9 1-16,-2 0-2 15,0 3-1-15,3-3 1 16,-4-1 0-16,8-2-1 0,-4-3 1 15,4 1-2 1,-3-1 2-16,8-1-2 0,-3-7 2 16,12-6-2-16,10-14 1 15,10-5-2-15,6-9-10 16,2-6 0-16,0 0 12 16,0-7 16-16,2-18-13 15,24-4 4-15,2-1-6 16,0-2 0-16,0 4-1 15,-2-3-1-15,9-3-13 16,0-3 6-16,5-7-1 16,2 0 7-16,0-2 1 15,-9 4 1-15,6 6 1 16,-11-1-1-16,0 2 1 0,5-1-1 16,2 0 0-16,-7 1 1 15,12 1-1-15,-10 8 0 16,-2 4 1-16,-9 7-1 15,2 4 1-15,-9 5-1 16,-5 1 0-16,0 3 0 16,-7 1-2-16,2-2-1 15,5 3-2-15,-2 0 4 16,-3 0 1-16,5 0-2 16,5 0-6-16,-5 19 5 15,14 14 3-15,0 9 9 16,4 9-4-16,3 3-4 0,7 3 0 15,7-4 1-15,-2-4 0 16,7-5-1 0,-10-4-1-16,-4-3 2 0,2-3 10 15,-2-4 7-15,2 0 5 16,-7-6-4-16,-3-3-12 16,-8-4-5-16,-3-6 2 15,-9-2 0-15,2-3 1 16,-7 1-6-16,0-1 1 15,0 0 1-15,0 3 0 16,0 0-2-16,0-4-6 16,7 1-4-16,0-4 4 0,-3 1 0 15,-1-2-5-15,1-1 0 16,-1 0 0-16,1 0 2 16,-4 0-1-16,3 0-18 15,-3 0-48-15,0 0-130 16,0 0-101-16</inkml:trace>
  <inkml:trace contextRef="#ctx0" brushRef="#br0" timeOffset="426.616">14225 10368 279 0,'0'0'77'16,"0"0"13"-16,0 0 20 15,0 0-4-15,0 0-37 16,0 0-31-16,0 0 1 16,-25-26-14-16,25 26-24 0,4 0 2 15,24 0-3 1,19 0 3-16,2 0 11 0,14 14 0 16,3 0 24-16,-3-3-3 15,-7 3-16-15,-7-5-13 16,-10-3-6-16,-11 0 3 15,-6-3-2-15,-8-1-1 16,-10 1-1-16,3-3-32 16,0 0-91-16,0 0-139 15</inkml:trace>
  <inkml:trace contextRef="#ctx0" brushRef="#br0" timeOffset="2674.9854">15636 9967 203 0,'0'0'136'0,"0"0"-38"16,0 0-11-16,0 0-19 16,0 0-50-16,0 0-12 15,-5-19 10-15,5 19 17 16,0 0 2-16,0 0-11 15,0 0-2-15,0 0 0 16,0 0 2-16,0 0-14 16,0 0-10-16,0 0-2 0,0 0-1 15,0 0-1-15,0 0 2 16,0 0 2-16,0 1-2 16,0 10 2-16,0 2 0 15,0 7 0-15,0 1 2 16,0 6 0-16,5-2-2 15,4 2 1-15,6 3-1 16,-1-1 1-16,4 4 0 16,3-2 4-16,5-1 0 15,-3 0 0-15,3-4-3 16,2-1 2-16,0-2 1 16,5-1 0-16,-5-5 3 15,11-2-1-15,-10-3-3 0,-8-2-3 16,0-2 2-16,-7-2-2 15,-7 0-1-15,4-2 1 16,-4-2-1-16,-4 1 1 16,-3 0 0-16,0-3 0 15,0 0 4-15,0 0-3 16,0 0 0-16,0 0 0 16,0 0-2-16,0 0 0 15,0 0 0-15,0 0 3 16,0 0-1-16,0 0 1 15,0 0-2-15,0 0 4 16,0 0-1-16,0 0-4 16,0 0 0-16,0 0 0 15,0 0 0-15,0 3-1 0,0-3 1 16,0 0 1-16,0 3 3 16,0-3-4-16,0 0 1 15,0 0-2-15,0 1 1 16,-3 1 0-16,-4 1 1 15,-4 2-1-15,-3 2-1 16,-7-1 1-16,0 3-2 16,-8-2 2-16,4 1 0 15,4 1 0-15,0 1 0 16,2 1 0-16,3 1 0 16,-5 3 0-16,2-2-2 15,-2 1 4-15,0 1-4 16,-7 4 2-16,0 1 0 0,-2 3 2 15,6 0-2-15,-2 2-2 16,3 1 2-16,4 4-2 16,1-3 1-16,4 1 0 15,7-3-1-15,0-1 1 16,7-2-3-16,0 1 2 16,0-2 0-16,0-3-4 15,14 2 6-15,4-6 6 16,3 0 3-16,-2-8 3 15,-5 2-5-15,-5-4 6 16,-2 0 13-16,-2-4-2 16,-5 0-1-16,3 0 1 0,-3 0 4 15,0 0-6-15,0 0 0 16,0 0 2-16,0 2-2 16,0-2-14-16,0 0-4 15,0 0-3-15,0 0 0 16,0 0-1-16,0 0 0 15,0 0-2-15,0 0-16 16,0 0-36-16,0 0-43 16,7 0-62-16,-3-6-171 15</inkml:trace>
  <inkml:trace contextRef="#ctx0" brushRef="#br0" timeOffset="3406.3646">16577 10206 325 0,'0'0'85'0,"0"0"0"15,0 0 24-15,0 0-14 16,0 0-52-16,0 0-22 15,-37-29-17-15,37 29-4 16,0 0-3-16,0 3-4 16,0 20 5-16,0 11 2 0,0 8 6 15,0 11 1 1,0 7 9-16,0 0-12 0,-5-1 3 16,-9-7-1-16,10-10-6 15,-3-11 0-15,7-13 0 16,0-7-1-16,0-9-46 15,0-2-50-15,0-7-7 16,18-22-270-16</inkml:trace>
  <inkml:trace contextRef="#ctx0" brushRef="#br0" timeOffset="4379.7668">16613 9981 233 0,'0'0'33'16,"0"0"-5"-16,0 0 50 0,0 0-4 16,0 0-11-16,0 0 3 15,-59-76-3-15,52 68-11 16,-5 0-5-16,12 2-15 16,0-3-10-16,0 1-5 15,0 0-7-15,0-4-2 16,7-3 0-16,33 1-6 15,16-2-2-15,19 1 2 16,9 0 4-16,5 7-5 16,-7 3 0-16,-12 5-1 15,-10 0-3-15,-13 17-4 16,-5 9-1-16,-16 5 2 16,-10 5 2-16,-16 1 4 15,0 3 2-15,-9 2 0 16,-33 0 11-16,-17-2-9 0,3-5 0 15,-4-2 0 1,-3-9 0-16,6-5-4 0,-3-2 1 16,11-5 0-16,2-4 1 15,12-3-2-15,9-2 1 16,10-3 3-16,4 0 1 16,5 0 8-16,0 0 1 15,7 0-10-15,0 0-3 16,0 0 0-16,0 0-1 15,0 0-2-15,0 0 2 16,0 0-3-16,0 0 0 16,21 0-4-16,21 0 5 0,12 0 2 15,9 0 0-15,9 12-2 16,-8 8-3-16,10 5 2 16,-4 1-2-16,-9 4-1 15,2-3-8-15,-2 3 12 16,-7-1 2-16,-1-3 0 15,-15-2 0-15,-10 0-7 16,-14-3 4-16,-14 2 3 16,-3 4 1-16,-53 6 12 15,-30 4-6-15,-24 8-3 16,-9-6-3-16,-5-4 3 16,3-9-2-16,25-10 1 15,7-6 2-15,21-8 23 16,12-2 1-16,24 0-15 15,8 0 21-15,10 0 4 0,7 0-26 16,3-2 1-16,1 1 0 16,3-2-4-16,0 3-7 15,0 0-2-15,0-2 0 16,0 2-1-16,0 0 0 16,0 0 0-16,0 0-11 15,0 0-5-15,0 0-39 16,0 0-67-16,0 0-222 15</inkml:trace>
  <inkml:trace contextRef="#ctx0" brushRef="#br0" timeOffset="13100.0018">14356 11514 366 0,'0'0'77'15,"0"0"31"-15,0 0-44 16,0 0 2-16,0 0-25 15,0 0-21-15,0 0 30 16,-21-76 4-16,21 70-4 16,0 1-19-16,0 2-5 15,0 3-8-15,0 0-14 16,0 0 3-16,0 0-3 0,0 0-4 16,0 0 0-16,-7 0-2 15,0 0-4-15,-14 0 5 16,-7 23-1-16,-19 14 1 15,-9 14 1-15,-4 13 0 16,-8 4 0-16,7-2 1 16,5-3-1-16,14-3-2 15,0-7 2-15,2-8 0 16,14-8-1-16,10-7 1 16,4-7-2-16,12-8-6 15,0-8-21-15,0-3 1 16,0-4 16-16,19-2 12 15,16-25 8-15,19-12 0 16,-5-6-5-16,5-3-2 16,-5-6 4-16,0-3-5 0,0-2 0 15,-2 2 0 1,-1-3 0-16,-11 7 0 0,-2 4 0 16,-10 7 2-16,-4 8-1 15,-10 9 0-15,-4 5 2 16,2 8-2-16,-7 1-1 15,7 5 0-15,-7 3-1 16,0 3 0-16,7 0-2 16,-7 0-1-16,7 0-3 15,5 0 3-15,2 11-1 16,7 14-2-16,7 13 1 16,0 10 4-16,5 12 2 0,-5 4 3 15,-7 2-2-15,-7-6-1 16,0-9 3-16,-3-9-3 15,-1-5 1-15,4-9-1 16,0-8-1-16,-3-6 0 16,-4-8-8-16,-4-4-17 15,-3-2-23-15,0 0 16 16,0-6-13-16,0-8-178 16,-28-2 61-16,-17 4-19 15</inkml:trace>
  <inkml:trace contextRef="#ctx0" brushRef="#br0" timeOffset="13321.3605">13910 11820 459 0,'0'0'150'0,"0"0"-72"16,0 0-7-16,0 0-27 15,0 0-40-15,0 0 28 16,170-10 60-16,-81 10-37 15,-5-2-34-15,-9 1-19 16,7-3-1-16,-14 2-1 16,-12-3-2-16,-7 1-32 15,-14-2-65-15,-21-2-154 16</inkml:trace>
  <inkml:trace contextRef="#ctx0" brushRef="#br0" timeOffset="14381.5721">15321 11808 226 0,'0'0'78'0,"0"0"-25"15,0 0 85-15,0 0-29 16,0 0-56-16,0 0 6 16,-7 0 16-16,7 0-14 15,0-1-23-15,0-10-19 16,0 1-4-16,0-7-8 15,0-2-3-15,16-7-1 16,12 1-1-16,10-4-2 0,-1 5 2 16,-2-3 3-1,5 5-2-15,-5 0-1 0,-3 1 0 16,8 5-2-16,-17-1 3 16,-4 7-2-16,-5 2 2 15,-7 2-2-15,0 4 1 16,0-1 0-16,0 0-2 15,0 0-3-15,5 3 3 16,-5 0-3-16,2 0 1 16,5 0-3-16,0 3 1 15,5 14-2-15,-5 9 2 16,7 5-5-16,-2 5 8 16,-5 1 1-16,2 0 2 15,3-1-1-15,2-7-1 0,7-4 0 16,-3-10-2-16,6-6 2 15,2-4 0-15,2-5 0 16,7 0 2-16,4-14 4 16,3-11-4-16,-2-4 5 15,-5 1-4-15,-2-1 3 16,-5-1 6-16,-7 4 5 16,-7 3 2-16,-2 4-10 15,-8 9-4-15,-4 0 16 16,-4 1-3-16,1 3-14 15,-1 1-1-15,1 2-3 16,-1-2-2-16,4 1 0 16,0 1 0-16,-3 0 2 0,-4 1 0 15,3 2 0 1,-3 0 0-16,0 0-2 0,0 0 0 16,0 0 1-16,0 0-20 15,0 0-38-15,0 0-78 16,0 0-125-16,0 0-269 15</inkml:trace>
  <inkml:trace contextRef="#ctx0" brushRef="#br0" timeOffset="15009.9226">17213 11438 379 0,'0'0'71'0,"0"0"8"0,0 0-5 16,0 0-64-1,0 0-8-15,0 0 15 0,-21 119 39 16,14-68 11-16,0 3-4 15,2-3-26-15,5-8-11 16,0-6-10-16,0-10-10 16,0-6 1-16,0-6-7 15,0-6 0-15,0-5 0 16,0-4-4-16,0 0-3 16,5 0-14-16,2-8-3 15,2-12-50-15,-2-1-26 16,0 3-138-16,-2-3-122 15</inkml:trace>
  <inkml:trace contextRef="#ctx0" brushRef="#br0" timeOffset="15917.8067">17159 11339 104 0,'0'0'132'16,"0"0"-23"-16,0 0 0 0,0 0-34 15,0 0-30-15,0 0-5 16,-47-3 6-16,45 1 4 15,2 2 2-15,-5 0 11 16,5-3-13-16,0 2-6 16,0-1-25-16,0-1-6 15,0-3-4-15,21 0-9 16,12 0 2-16,9 0 5 16,5 5-7-16,0-3 0 15,4 4 0-15,3 0 0 16,-5 0-1-16,2 9-1 15,-13 8 0-15,-13 0-2 16,-4 2 1-16,-14-1-7 16,-7 1 8-16,0 1 2 15,-32 3 7-15,-13 0-3 0,-13 0 1 16,2-1-3-16,-5 1-2 16,10-1 0-16,-1-5 0 15,15-3 0-15,9-7 1 16,9-2-1-16,5-2 2 15,9-3-2-15,5 0 3 16,0 0-3-16,0 0-3 16,0 0 3-16,0 0 6 15,0 0-1-15,0 0-5 16,12-3 0-16,14-2-3 16,2 2 1-16,9 3 2 15,15 0 0-15,4 0-1 0,14 0-1 16,4 17 2-16,8 5-21 15,-5 4-12-15,-2 2 25 16,-7 2 2-16,-12-1-5 16,-9-1 5-16,-8 2-8 15,-11 0 1-15,-14 0 4 16,-14-3-8-16,0 0 17 16,-35-4 3-16,-30-2 5 15,-8-1-5-15,-13-3 4 16,-10 3 6-16,5-2 5 15,2-2-8-15,8-2-6 16,13-3 1-16,14-3 9 16,19-2-1-16,12-1 5 0,4-1 6 15,19-4-3-15,0 0 0 16,0 0 4-16,0 0-7 16,0 0 5-16,0 0-13 15,0 0-5-15,0 0-4 16,0 0 0-16,0 0-1 15,0 0-17-15,0 8-65 16,0 14-69-16,-19 4-49 16,-4 2-262-16</inkml:trace>
  <inkml:trace contextRef="#ctx0" brushRef="#br0" timeOffset="18789.9955">13854 12801 260 0,'0'0'41'0,"0"0"50"16,0 0 38-16,0 0-34 15,0 0-24-15,0 0-25 16,0 0 0-16,-61-40-4 0,57 40-19 16,4 0-19-1,0 0-1-15,-3 0 0 0,3 0 8 16,-4 0 2-1,1 0-5-15,3 0-8 0,0 12-6 16,-7 19-3-16,0 8 9 16,0 7 3-16,2 0-2 15,-2-4 4-15,7-3 3 16,0-2-4-16,0-3 0 16,0-5-2-16,0-1-1 15,0-8-1-15,0-3 1 16,0-7-1-16,0-3-2 0,0-6-16 15,0-1-33 1,0 0-42-16,5 0-11 0,4-18-104 16</inkml:trace>
  <inkml:trace contextRef="#ctx0" brushRef="#br0" timeOffset="19706.3649">13807 12764 260 0,'0'0'48'0,"0"0"-14"15,0 0 45-15,0 0 5 16,0 0-36-16,0 0-35 15,-75-17 34-15,75 11-4 0,0 1-17 16,0-3-4 0,0-4-20-16,33 0-2 0,23-2-2 15,12-5 2-15,9 2 2 16,2 1 0-16,-8 6 0 16,-1 5-1-16,-10 5-1 15,-4 0-2-15,-4 7-5 16,-10 11 5-16,-12 5-4 15,-11 2-6-15,-19 1 8 16,0-1 4-16,0 5 2 16,-42-1 15-16,-12 3 13 15,-7-4-8-15,-2 2-13 16,-7-6-2-16,-2-1 1 16,9-4-1-16,2-4-6 15,19-4 2-15,9-9 1 0,17 2 0 16,4-2 2-16,12-2 5 15,0 0-2-15,0 0-9 16,0 0 3-16,21 0-5 16,26 0 4-16,9-6 2 15,9 6-4-15,-6 0 0 16,2 0-5-16,-1 20-3 16,1 3-16-16,-5 8-10 15,-7 1 16-15,-9 1-4 16,-7-1 3-16,-12 0 16 15,-12-2 0-15,-9 6 3 16,0 5 3-16,-37 2-2 0,-29-1 7 16,-23 0-3-16,-13-2 10 15,-8-9-9-15,-2-6 15 16,4-8 10-16,12-8 18 16,15-7-13-16,22-2-10 15,20 0 3-15,11 0 9 16,16-11-10-16,5-1-8 15,5 5-4-15,2 3 0 16,0 2-10-16,-5 2-6 16,3 0-1-16,2 0-36 15,0 0-38-15,0 5-46 16,0 7-3-16,7-1-165 16</inkml:trace>
  <inkml:trace contextRef="#ctx0" brushRef="#br0" timeOffset="21469.716">15410 12668 281 0,'0'0'78'16,"0"0"-39"-16,0 0 68 15,0 0-27-15,0 0-34 16,0 0-7-16,0-23 13 0,0 22-3 16,0 1-19-1,0 0-18-15,0 0-5 0,0 0-7 16,0 0-8-16,0 0 6 15,0 0-3-15,0 0 4 16,0 0-1-16,0 12 2 16,0 6 1-16,0 0 0 15,0 6-1-15,0 1 0 16,0 7 1-16,0 5-1 16,0 1 0-16,7 0 0 15,9-4 0-15,10 0 0 16,2-5 1-16,11-4 3 15,3-2-2-15,7-10 2 16,-6 1 4-16,-4-10 3 0,-6-2-1 16,-17-2-5-1,-4 0 0-15,-5 0 0 0,-7 0 4 16,0 0 2-16,0 0 19 16,0 0-10-16,0 0-20 15,-7 0 7-15,-12 0-7 16,3 0 2-16,-3 0-1 15,-2 0 2-15,0 0-3 16,-7 0-1-16,0 0 1 16,-5 0-1-16,5 6 1 15,-4 3 0-15,-3 4 2 16,-5 2 0-16,3 5-2 16,-8 3-2-16,3 2 2 0,0 5 0 15,7 4-2-15,0 4 2 16,2 1-1-16,15 0-1 15,-3-1 2-15,7-5 0 16,4-1 0-16,3-4-6 16,7-4 5-16,0-8-3 15,0-7-2-15,0 0 4 16,0-2 2-16,3-4 5 16,1 2 14-16,3-5-1 15,-4 1-1-15,-3-1-5 16,0 0 7-16,0 0-8 15,0 0 7-15,0 0 0 16,0 0-2-16,0 0-8 16,0 0-2-16,0 0-6 0,0 0 0 15,0 0-14-15,0 0-49 16,0 0-54-16,0 0-111 16,0 0-338-16</inkml:trace>
  <inkml:trace contextRef="#ctx0" brushRef="#br0" timeOffset="24181.7422">16386 12787 273 0,'0'0'44'0,"0"0"16"16,0 0 54-16,0 0-90 16,0 0-24-16,0 0 0 15,0 0 0-15,0 23 5 16,-7-2 0-16,0 11 2 16,-2 5 7-16,-5 6 6 15,-12 8-3-15,5 5 3 16,-7 1-2-16,2 2-5 15,5-8-10-15,7-11-1 16,2-8 1-16,5-14-1 0,5-8 2 16,2-5-2-16,0-5 3 15,0 0 12-15,0-9 38 16,0-19-25-16,0-9-27 16,14 0 6-16,0-5-3 15,5 0-5-15,-3-4 3 16,3-2-4-16,-3 0 0 15,3 0 0-15,-12 0 1 16,12 2 1-16,-10 3 0 16,3 1 9-16,2 0-2 15,2 8 14-15,-2 5-5 16,5 4-1-16,-5 11-10 16,-7 2-5-16,0 9 8 15,-7 3 6-15,0 0-6 0,0 0-6 16,0 0 2-16,0 0-5 15,0 0-1-15,0 0-7 16,0 3 3-16,7 16-4 16,11 10 8-16,3 8 0 15,7 6 0-15,7 2 2 16,1 3-1-16,3-2 2 16,3-1-1-16,-2 0-1 15,-5-5 1-15,0 3-2 16,-7-3 1-16,-2 0-1 15,6-1 0-15,-11-2 3 16,1-9 1-16,-8-1 4 0,-7-9-6 16,0-3-2-16,0-4-1 15,-7-1-3-15,0-4 2 16,0-3 4-16,7-2-2 16,-7-1 0-16,0 0-3 15,0 2-1-15,0-2 4 16,0 0-1-16,0 0 1 15,0 0-18-15,0 0-16 16,0-3-25-16,-21-3-30 16,-5-2-34-16,-9 1-105 15,-7-2-83-15</inkml:trace>
  <inkml:trace contextRef="#ctx0" brushRef="#br0" timeOffset="24534.1983">16047 13039 492 0,'0'0'110'16,"0"0"2"-16,0 0-20 15,0 0-47-15,0 0-41 16,0 0-4-16,96-19 19 15,-33 24 13-15,12 1 11 0,7 0 10 16,-1-1-14-16,-8-3 2 16,-13-2-6-16,-13 3-20 15,-7-3-9-15,-17 0-2 16,-4 0-3-16,-10 0-1 16,-4 0-4-16,-3 0 0 15,3 0-29-15,-5 0-12 16,0 0-21-16,0 3-31 15,0-1-76-15,0 2-122 16,0-4-37-16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6:50.4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F0F5EC3-0824-4D48-9450-025CF7B8DF77}" emma:medium="tactile" emma:mode="ink">
          <msink:context xmlns:msink="http://schemas.microsoft.com/ink/2010/main" type="inkDrawing" rotatedBoundingBox="7942,14524 7957,14524 7957,14539 7942,14539" shapeName="Other"/>
        </emma:interpretation>
      </emma:emma>
    </inkml:annotationXML>
    <inkml:trace contextRef="#ctx0" brushRef="#br0">3144 3390 435 0,'0'0'0'16,"0"0"-48"-16,0 0-158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5:32.8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-7229 2047 264 0,'0'0'21'0,"0"0"-10"16,0 0 16-16,0 0-27 16,0 0-3-16,0 0 3 15,-5-18 7-15,2 13 31 16,-1-3 10-16,-1 0 1 15,1 2 0-15,-2 3 5 16,-3-2-25-16,1 5-28 16,2 0-1-16,2 0-2 15,-4 0-1-15,4 0-6 16,-6 14-7-16,1 13 6 16,0 5 8-16,0 5 2 15,2 1-1-15,2 3 1 16,1 7 0-16,4 6 3 0,-2 10 9 15,2 5 0-15,0 7-10 16,9 2 4-16,15-2-1 16,7-4-1-16,-1-8-1 15,4-13-3-15,-1-10 1 16,5-15 1-16,-5-11 13 16,1-12 0-16,-3-3 3 15,0-11 3-15,1-26-2 16,7-14-9-16,0-7-10 15,1-4-7-15,-3 1-9 16,-7 1 10-16,-9 6 2 16,-11-1 4-16,-5 2 6 0,-5 2 0 15,0 4-3 1,0 1-3-16,0 3 0 0,0 4-1 16,-5 4-2-16,-4 3-3 15,-1 6-2-15,2 4 6 16,4 6 2-16,2 3-11 15,2 9-32-15,0-2-37 16,0 6-128-16,6 0-36 16</inkml:trace>
  <inkml:trace contextRef="#ctx0" brushRef="#br0" timeOffset="533.6564">-6099 1738 122 0,'0'0'189'0,"0"0"-189"16,0 0-9-16,-99 132 9 15,78-84 0-15,0 3 3 16,1-2 1-16,4 3 15 16,2 1 16-16,2 2 28 15,8 5-26-15,4 4-6 16,0 6-5-16,0-1 19 16,12-1-25-16,1-5 6 15,8-5-3-15,-1-9-15 16,4-4 6-16,3-6-4 0,0-8-3 15,0-6-7-15,0-9 0 16,3-10-25-16,-3-4-27 16,0-2-57-16,-1 0-58 15,-5-12 11-15,-6-8 15 16</inkml:trace>
  <inkml:trace contextRef="#ctx0" brushRef="#br0" timeOffset="1290.5592">-5367 2196 218 0,'0'0'284'0,"0"0"-280"16,0 0-1-16,0 0 0 15,0 0-1-15,0 0-1 16,14-32 38-16,-14 27 1 16,-11 2-39-16,-7-2 6 15,0 2 12-15,2 2-11 16,-1 1-1-16,2 0-4 15,-3 0-1-15,-3 0-1 16,-1 1-1-16,-1 16 4 0,-1 1 0 16,1 0-1-1,1 0 2-15,4 1-4 0,0-3-1 16,1 4 0-16,8-1-1 16,0-1-7-16,8 3 4 15,-2 2 4-15,3 4 4 16,0 2 2-16,0 1-5 15,0 3 0-15,0-4-1 16,7-1 1-16,8-3 10 16,6-5 3-16,6-3 1 15,8-7 12-15,4-4-5 16,2-6 1-16,4 0-5 16,1 0-12-16,-5-5 8 0,-5-6-5 15,-6 1-6 1,-9 2-3-16,-7 3 0 0,-8 3-4 15,-3 2-1-15,-3 0-5 16,0 0-5-16,0 0 0 16,1-2-18-16,2 0-24 15,3-6-23-15,8 0-116 16,1-4-109-16</inkml:trace>
  <inkml:trace contextRef="#ctx0" brushRef="#br0" timeOffset="1898.5014">-4980 1821 338 0,'0'0'120'0,"0"0"-111"15,0 0-9-15,0 0 0 0,0 0-5 16,0 0-43-1,-14-20 36-15,29 20 12 0,11 0 19 16,5 1 9-16,10 20 8 16,7 5 15-16,5 9-26 15,2 4-13-15,-1 9 15 16,-4 8 2-16,-3 3-3 16,-7 8-14-16,-10 4-7 15,-6 6 2-15,-9 0-6 16,-6 1 0-16,-9 4-1 15,0-7 0-15,0-11 4 16,0-15-3-16,-4-9 1 0,-10-10 13 16,-2-4 11-1,-1-2-10-15,4-11-11 0,2-5-2 16,4-5 1-16,5-1-4 16,2-2 0-16,0 0 0 15,0 0-2-15,0 0-9 16,0 0 1-16,0 0-6 15,0 0-9-15,0 0-6 16,0 0-11-16,0 0-26 16,0 0-37-16,0 0-103 15,0 0-6-15</inkml:trace>
  <inkml:trace contextRef="#ctx0" brushRef="#br0" timeOffset="3257.7362">-4087 2273 529 0,'0'0'19'0,"0"0"-19"15,0 0-16-15,0 0 16 0,0 0 7 16,121-9 10-16,-75-1 7 16,5 1-1-16,-2-5 1 15,1 7-12-15,-2-4-1 16,-3 2-2-16,-3 1 2 16,-7 4 3-16,-8-2-13 15,-9 5-1-15,-5 1-1 16,-5 0-13-16,-4 0-26 15,1 0-9-15,-1 0-8 16,-2 2-70-16,-2 11-67 0,0 0 45 16</inkml:trace>
  <inkml:trace contextRef="#ctx0" brushRef="#br0" timeOffset="3540.8781">-3973 2585 604 0,'0'0'59'16,"0"0"-56"-16,0 0-3 16,0 0 27-16,0 0-10 15,140-5-4-15,-95 1 10 16,0 3-4-16,-6 1 2 0,-4-3-13 15,-8 3-7-15,-5 0 0 16,-5 0-1-16,-5 0-8 16,-3 0-19-16,-3 0-16 15,1 0-12-15,-2 0-47 16,-1 7-148-16</inkml:trace>
  <inkml:trace contextRef="#ctx0" brushRef="#br0" timeOffset="22354.9158">-3357 1682 168 0,'0'0'8'16,"0"0"-16"-16,0 0-15 15,0 0 23-15,0 0 35 16,0 0-35-16,0 0-46 15,-51-55 46-15,45 50 105 16,-3 1 1-16,2 0-28 16,1 0-32-16,1 2-12 15,-2-3-3-15,5 3-6 0,-1-2-16 16,2 1 6 0,-2 3-6-16,1 0 1 0,2-3 4 15,0 3-2-15,0 0-5 16,0 0 0-16,0 0-7 15,0 0-6-15,9 0 2 16,15 0 4-16,9 0 2 16,8-6 1-16,4-8 1 15,8-10-2-15,7-4 1 16,-5-1 1-16,2-9-4 16,-10 3 1-16,-11 7 1 15,-10 3-2-15,-13 6-2 16,-4 10 2-16,-7 2 5 0,1 0-3 15,1 5-2-15,-2 1-5 16,1-2-4-16,-3 3-1 16,0 0 3-16,0 0-18 15,0 11 5-15,0 15 20 16,0 11 8-16,0 5 1 16,0 11-9-16,-3 3 1 15,1 8 19-15,-5 8-2 16,-2 4 2-16,0 2-8 15,0-2 7-15,3-1-6 16,3-9-8-16,3-8 2 16,0-7-4-16,0-8 4 15,0-12-1-15,9-5 2 16,0-6-6-16,-5-5-1 0,1-6-1 16,2 0-2-16,-2-3-28 15,-4-2-29-15,-1-2-14 16,0 0-5-16,0-2-31 15,0 0-86-15</inkml:trace>
  <inkml:trace contextRef="#ctx0" brushRef="#br0" timeOffset="22776.6368">-3079 2027 606 0,'0'0'10'16,"0"0"-9"-16,0 0-1 15,0 0 4-15,119-7-3 16,-74 1 2-16,0-3 7 15,2 3 14-15,-8-3 9 16,-7 1-7-16,-13-1 1 16,-4 3 1-16,-6 4 15 15,-4-2-2-15,-1 1-4 0,-2 1-7 16,1 2-7-16,-2 0-9 16,-1-1-11-16,3 1-3 15,-3 0-1-15,2-3 1 16,1 3-3-16,-2 0-7 15,-1-2-2-15,0 2 1 16,0 0-3-16,0 0-27 16,0 0-19-16,0 0-58 15,0 0-243-15</inkml:trace>
  <inkml:trace contextRef="#ctx0" brushRef="#br0" timeOffset="-190437.4348">1633-194 269 0,'0'0'17'16,"0"0"-1"-16,0 0 24 15,0 0 37-15,0 0 25 16,-116-36-56-16,91 61-31 16,-1 12-8-16,-1 16 1 15,0 24 11-15,0 25 2 16,-2 31 0-16,5 26 0 16,3 19 14-16,0 9 3 0,8-4-2 15,7 3 3-15,6-9-20 16,0-13-2-16,0-9-2 15,13-14-1-15,8-16-3 16,2-12-7-16,-5-17-3 16,0-18 0-16,-5-16-1 15,1-15-1-15,-2-18-16 16,1-14-36-16,6-15-33 16,2-2-21-16,3-40-150 15</inkml:trace>
  <inkml:trace contextRef="#ctx0" brushRef="#br0" timeOffset="-189643.3603">1916 528 587 0,'0'0'17'0,"0"0"-14"16,0 0 0-16,0 0-3 16,0 0-9-16,18-123 4 0,30 89 3 15,4 4 0 1,-2 15 0-16,-3 15-9 0,-4 0 7 15,-2 21 4-15,-5 16 38 16,-14 10-16-16,-8 6 6 16,-14 3 10-16,-2 4-9 15,-29 4-9-15,-11 1-5 16,0-3-15-16,-2-9-4 16,2-13 4-16,6-8-8 15,1-14 1-15,8-5-5 16,6-9 12-16,8-4 0 15,11 0-2-15,2-24-7 16,14-15 1-16,29-7-12 16,16 3 19-16,10 10-3 15,6 14-7-15,-4 19-27 16,0 3 20-16,-8 30 18 16,-8 11 4-16,-10 3 15 0,-10 1 7 15,-15 2 12-15,-5-2-8 16,-15 2-9-16,0 1-10 15,-8-4 1-15,-19-8 2 16,-3-2-8-16,-5-12-1 16,-1-7-3-16,-4-4 3 15,1-5 1-15,0-7 5 16,4-2-11-16,8 0-3 16,7 0-9-16,5 0-3 15,9 0-7-15,3 8-20 16,3 9-23-16,0 5-53 15,21 0-59-15,11-10-170 0</inkml:trace>
  <inkml:trace contextRef="#ctx0" brushRef="#br0" timeOffset="-189379.375">3248 1113 658 0,'0'0'2'0,"0"0"0"16,-2 170 18-16,-13-98 15 0,0 1-16 16,-3-8-11-16,0-6-3 15,-3-6 0-15,3-10-3 16,1-9-2-16,7-10-10 15,5-11-43-15,5-9-63 16,0-4-201-16</inkml:trace>
  <inkml:trace contextRef="#ctx0" brushRef="#br0" timeOffset="-191136.1084">278 134 157 0,'0'0'350'0,"0"0"-346"0,0 0-4 16,0 0 0-16,0 0-3 15,0 0-6-15,0 0-16 16,2-82 25-16,-2 82 14 15,0 19 16-15,-9 21-26 16,-6 19 1-16,-6 18 0 16,0 9 8-16,3 8 22 15,0 8-14-15,3 10 8 16,-2 7-13-16,-1 2-2 16,-3-4-4-16,3-8-6 15,1-15 1-15,4-13-5 16,2-15 0-16,-1-12 0 0,2-15 1 15,-1-14-2-15,7-10 2 16,-1-11-1-16,5-4 0 16,-1 0 1-16,-2-21 7 15,3-26-8-15,0-22-10 16,0-14 5-16,13-5-10 16,11-7 4-16,3 2 1 15,1-3 7-15,-3 0 3 16,2 6-1-16,0 0 1 15,3 1 0-15,0 0-3 16,-1 6-13-16,4 1-7 16,-1 8 0-16,2 6 14 15,-5 12 0-15,-4 15 0 0,-7 17-11 16,-10 13 12-16,-7 11 8 16,-1 0 33-16,0 5 0 15,0 18-19-15,5 13-12 16,4 11 2-16,3 14-4 15,3 8 1-15,6 8 0 16,-3 12 0-16,-6 8 2 16,-3 9 30-16,-7 5 6 15,-2-1-13-15,0-7 9 16,0-12-12-16,0-15-5 16,0-19-12-16,0-14-6 15,9-13 0-15,-2-11-5 16,-2-10-15-16,-5-9-40 15,0 0-17-15,0-21-35 0,-35-12-366 16</inkml:trace>
  <inkml:trace contextRef="#ctx0" brushRef="#br0" timeOffset="-190946.1911">39 1111 384 0,'0'0'456'15,"0"0"-454"-15,0 0-2 16,0 0 0-16,182-101 14 16,-94 63-1-16,2 3-13 15,-3 10-33-15,-12 8-30 16,-10 6-7-16,-14 4-61 0,-9-4-189 16</inkml:trace>
  <inkml:trace contextRef="#ctx0" brushRef="#br0" timeOffset="-188577.2697">3891 476 546 0,'0'0'0'16,"0"0"-40"-16,0 0 15 15,71-108 20-15,-14 68 2 0,6 8 3 16,2 9 7-1,-2 12 28-15,-11 11 12 0,-7 0-10 16,-7 12-22-16,-9 27 14 16,-13 16-3-16,-16 5 0 15,0 13-2-15,-16 1-12 16,-20-2-4-16,-10-4-3 16,-5-4-3-16,-3-13 4 15,-4-6 4-15,2-8 5 16,2-9-1-16,6-7-12 15,7-8 7-15,7-12 10 16,11-1-5-16,6 0-5 16,11 0-9-16,6-3-2 15,0-4-6-15,0 1 3 0,0 6-2 16,11 0-1-16,15 8 8 16,5 18 11-1,10 9-2-15,5-3 1 0,7 0-10 16,3-5 1-16,4-3-1 15,-3-11 1-15,1-7 0 16,-6-6-1-16,-4 0 1 16,-6 0-3-16,0-19-18 15,-2-11-38-15,1-6-35 16,-6 2-93-16,-8-1-179 16</inkml:trace>
  <inkml:trace contextRef="#ctx0" brushRef="#br0" timeOffset="-188037.9484">5092-328 572 0,'0'0'23'0,"0"0"-23"16,0 0-36-16,0 0 32 16,101 120 4-16,-44-35 6 15,9 18 6-15,0 18 8 16,-3 10 17-16,-5 11-4 16,-10 0-4-16,-14 1-10 15,-13-5-4-15,-16 2 17 16,-5 13 2-16,-26 1-16 15,-22-8-2-15,-9-4-2 0,3-18 36 16,3-16-15 0,6-16-18-16,6-18-5 0,7-21 2 15,11-18-4-15,7-12-10 16,5-8-1-16,5-1-5 16,2 0-24-16,-2 2-40 15,4 1 7-15,-5-3-64 16,-2-3-215-16</inkml:trace>
  <inkml:trace contextRef="#ctx0" brushRef="#br0" timeOffset="-175226.9413">-91 3580 282 0,'0'0'36'16,"-14"124"-29"-16,10-52-1 15,-1 3 37-15,-2-5 18 16,7-11 0-16,0-8-17 15,0-8-29-15,0-14-8 16,0-10-7-16,4-7-8 16,4-12-85-16,-1 0-118 15,-2-3 17-15</inkml:trace>
  <inkml:trace contextRef="#ctx0" brushRef="#br0" timeOffset="-174679.8913">-55 3266 334 0,'0'0'2'16,"0"0"4"-16,37-105 29 15,7 49 35-15,12-7 23 16,14 6-66-16,4 19 37 15,-5 18-36-15,-10 20-28 0,-11 9-9 16,-14 28-2-16,-20 11 7 16,-14 15 4-16,-17 2 8 15,-32 4-8-15,-13-5-6 16,-7-4-6-16,3-6-17 16,7-11-11-16,11-11 40 15,13-13 3-15,17-13 1 16,11-6-2-16,7 0-2 15,0-4-27-15,25-13 27 16,22 1 1-16,12 6-1 16,11 10 0-16,4 10 2 15,-3 29 4-15,-10 11 17 16,-11 1 20-16,-14 0 3 16,-15 3-27-16,-15 0-12 0,-6 3 9 15,-6 5 13-15,-30-2-9 16,-8-4 2-16,-7-10-18 15,-1-7 6-15,0-12-2 16,1-9-7-16,-1-10 2 16,7-8 3-16,6 0-6 15,7 0 1-15,14 0-2 16,4 0-2-16,10 0-25 16,4 0-27-16,0 9-41 15,0 12-255-15</inkml:trace>
  <inkml:trace contextRef="#ctx0" brushRef="#br0" timeOffset="-174009.046">1941 2433 374 0,'0'0'3'0,"0"0"-3"0,0 0 4 16,0 0-4-16,0 0 0 15,0 0 1-15,0 0 5 16,-105 98-3-16,70-14 0 16,-5 21 24-16,5 16 6 15,4 8 6-15,13 6 19 16,9 9-29-16,4 4 4 15,5 11-19-15,0 5 14 16,0 4-1-16,0-2-10 16,0-6 7-16,0-9 1 15,15-14 2-15,9-14-17 16,3-15-1-16,5-12 27 0,-2-22-35 16,1-13 1-16,-5-17-2 15,-4-12-24-15,-2-4-12 16,-3-9-55-16,4 1-45 15,-3-1 129-15,-3-8-420 16</inkml:trace>
  <inkml:trace contextRef="#ctx0" brushRef="#br0" timeOffset="-173187.4566">2896 3238 426 0,'0'0'0'15,"0"0"-13"-15,0 0 13 16,0 0 2-16,0 0 5 16,-155 106-2-16,107-59 4 15,-2 7 37-15,-4-1 4 16,-3 5-20-16,0-2 5 16,1-1-19-16,4 1-8 15,10-3 12-15,7-3-1 16,5 1-13-16,15-1-1 15,10 3 2-15,5 3-4 16,0-1 8-16,23 1 0 16,10-5-2-16,11-9-3 0,2-6-1 15,1-9-4-15,1-9 1 16,3-11-4-16,2-7 0 16,-2 0-25-16,0-23-6 15,-6-7-30-15,-1-8 15 16,-8-3-10-16,-3 0-2 15,-14 5 37-15,-7 4 3 16,-7 8 17-16,-5 3 3 16,0 1 10-16,0 8-5 15,0 3-4-15,0 2 5 0,0 7 38 16,0 0 9-16,0 0-18 16,0 0 3-16,0 0-29 15,0 16-5-15,0 16-2 16,1 13 22-16,8 13 20 15,-1 1 11-15,-2 7-28 16,-3-3-8-16,0-3-9 16,1-3-6-16,2-9-4 15,6-12-1-15,3-2-31 16,6-10-33-16,-3-5 10 16,5-8-38-16,3-11-136 15</inkml:trace>
  <inkml:trace contextRef="#ctx0" brushRef="#br0" timeOffset="-172834.0663">3874 4016 266 0,'0'0'138'0,"0"0"-122"15,-10 150 64-15,-10-77 28 16,-2 8-37-16,-2-7-31 15,-2 3-14-15,4-1-13 16,1-6-10-16,6-3-2 16,-5-13-2-16,7-13-3 15,2-12-24-15,7-16-70 16,4-13-247-16</inkml:trace>
  <inkml:trace contextRef="#ctx0" brushRef="#br0" timeOffset="-172249.069">4324 3956 597 0,'0'0'100'0,"0"0"-100"0,0 0-15 16,0 0 15-16,120-107 12 15,-63 43-12-15,1-10-13 16,-7-1 13-16,-8-5 4 16,-10 1 0-16,-6 2-3 15,-7 0 1-15,-10 11 1 16,-5 8 13-16,-5 8-2 16,0 11 6-16,0 10-11 15,0 13-8-15,-2 8 5 16,-1 8 2-16,2 0-8 0,1 0-6 15,0 8-4-15,0 28 2 16,0 24 8-16,15 21 3 16,1 13 11-16,-2 9 10 15,-2 1-10-15,-3 2-5 16,-3-11-1-16,-3-7-7 16,-1-8-1-16,2-15 0 15,4-15-12-15,1-11-13 16,0-7-10-16,0-7-17 15,-2-1-8-15,-7-2-35 16,0 0-129-16,0 0-48 16</inkml:trace>
  <inkml:trace contextRef="#ctx0" brushRef="#br0" timeOffset="-172028.566">4527 4377 760 0,'0'0'58'16,"0"0"-55"-16,207-53 9 15,-101 21 33-15,-1 2-34 16,-10 0-11-16,-13 12-15 16,-13 2-42-16,-14 3-23 15,-7-2-69-15,-3 0-55 16,-2-9-86-16</inkml:trace>
  <inkml:trace contextRef="#ctx0" brushRef="#br0" timeOffset="-171587.1594">5387 2728 294 0,'0'0'1'0,"0"0"-1"0,0 0 0 15,0 0-2-15,0 0 2 16,0 0 0-16,9-49 1 15,39 75 43-15,15 27 9 16,11 28 36-16,5 28-20 16,-3 24-30-16,-7 15-12 15,-8 12 14-15,-14 2-23 16,-21 10 1-16,-26 3-3 16,-2-4-2-16,-46-5 3 15,-12-10 3-15,1-16 23 16,-1-9-9-16,6-20-24 0,4-27 3 15,4-20-7 1,14-26 6-16,10-18-9 0,13-8-3 16,4-9-4-16,5 4-43 15,0 3-114-15,0-4-419 16</inkml:trace>
  <inkml:trace contextRef="#ctx0" brushRef="#br0" timeOffset="-162107.7561">417 6295 254 0,'0'0'1'16,"0"0"14"-16,0 0 26 15,0 0 19-15,143 57-22 16,-110-57 2-16,4-7 9 16,-4-20 1-16,0-7-8 0,-4-9-21 15,-4-7-11-15,-8 0-1 16,-11-3-5-16,-6 5-1 16,0 1-1-16,-21 6 1 15,-17 13-3-15,-14 11 0 16,-17 17-1-16,-16 0-32 15,-6 26 33-15,2 17 8 16,17 3-3-16,24 8 13 16,18 11-12-16,15 7-2 15,10 10 3-15,2 10-5 16,3-1 15-16,0 0 2 16,14-4 10-16,20-4-5 15,7-9-8-15,11-11 4 16,13-16-6-16,3-12-8 0,5-20-6 15,0-15 1-15,0-3-4 16,-7-29-17-16,-8-9-62 16,-12 2-34-16,-16 8-261 15</inkml:trace>
  <inkml:trace contextRef="#ctx0" brushRef="#br0" timeOffset="-160539.1127">3765 6853 603 0,'0'0'18'16,"0"0"-15"-16,0 153 3 16,0-88 5-16,0-1-3 15,0 0 6-15,0-11-11 16,0-9-2-16,0-16-1 16,9-10-17-16,12-13-99 15,4-5-129-15,5-13-44 16</inkml:trace>
  <inkml:trace contextRef="#ctx0" brushRef="#br0" timeOffset="-159795.4131">4256 6234 596 0,'0'0'12'0,"0"0"-9"16,0 0 2-16,0 0-4 16,-28-125-1-16,28 101-2 15,0-3 1-15,13 2-2 16,8 4 3-16,11 2 0 16,7 2 3-16,14 0 13 15,8 2 9-15,10 5-14 16,3 9-6-16,-4 1-2 15,-7 4 3-15,-13 20 3 16,-15 11 1-16,-19 6-10 16,-16 13 0-16,-16 6-10 0,-24 7 10 15,-2-10 7-15,5-10-6 16,8-12-2-16,8-15 2 16,0-4 2-16,8-5 4 15,7-10 1-15,3 2-8 16,3-3-11-16,0 0-44 15,21 0 16-15,19 0 39 16,20 0-2-16,5 0 2 16,7 0-23-16,-6 17 14 15,-10 10 9-15,-14 14 5 16,-19 18 3-16,-19 15-1 16,-4 14 4-16,-27 10-5 0,-20-2-5 15,-4-10 7 1,-4-15-7-16,-4-12 7 0,-1-14 11 15,-3-9-7-15,-2-11 16 16,2-7-11-16,6-9 1 16,6-9-9-16,13 0 4 15,11 0-5-15,12 0 6 16,11-13-14-16,4-4-15 16,0 2-36-16,7-2-57 15,19 4-102-15,1 0-50 16</inkml:trace>
  <inkml:trace contextRef="#ctx0" brushRef="#br0" timeOffset="-161574.4427">2362 5550 118 0,'0'0'0'0,"0"0"-19"15,-132-6 19-15,90 6 58 16,3 19 4-16,7 11 0 16,2 9 45-16,4 22-65 15,2 16 0-15,3 18-7 16,3 24 2-16,2 22 2 16,7 18-1-16,1 6-10 15,7-7 10-15,1-15-4 16,0-18-5-16,25-15-3 15,4-16-16-15,4-14 0 16,0-18-10-16,5-18-1 16,-5-16-1-16,-3-13 0 0,-3-6-34 15,-2-7-42-15,-2-2-38 16,2 0 0-16,-10 0-97 16</inkml:trace>
  <inkml:trace contextRef="#ctx0" brushRef="#br0" timeOffset="-160838.1503">2881 6144 113 0,'0'0'366'15,"0"0"-345"-15,0 0 15 16,0 0-17-16,0 0 5 15,0 0-16-15,4-38-7 16,-4 38 0-16,0 0 2 0,0 0 1 16,0 0-4-16,-3 19-7 15,-16 14 7-15,-10 14 3 16,-4 10 7-16,-1 5 12 16,3-4 14-16,7-3-22 15,3-4-8-15,3-1-6 16,9-1 2-16,5 0-2 15,4 4 0-15,0 6 0 16,18 1-1-16,6-3 4 16,4-8-6-16,4-11 2 15,3-11-2-15,1-10 0 16,0-11 0-16,3-6-15 16,1 0 18-16,4-27-3 15,1-16-27-15,-1-14-31 0,-2-10-23 16,-14 4-13-16,-7 6 24 15,-12 14 70-15,-9 13 3 16,0 17 67-16,-1 7-14 16,-14 4 32-16,6 2-15 15,4 0-43-15,4 0-18 16,-2 18 5-16,1 23-7 16,2 12-3-16,0 15 27 15,0 4 1-15,0 1-9 16,-3 2 2-16,-1-2-6 15,2-7-3-15,2-6-15 16,0-16-1-16,0-9-7 16,6-10-14-16,11-8-27 0,5-12-40 15,4-5-99 1,-3 0-83-16</inkml:trace>
  <inkml:trace contextRef="#ctx0" brushRef="#br0" timeOffset="-159264.6043">5494 5612 403 0,'0'0'1'16,"0"0"9"-16,0 0 18 15,0 0 8-15,0 0 5 16,0 0-41-16,-20-41-18 16,52 75 18-16,13 18 26 15,12 22-8-15,7 17 11 16,3 18 18-16,-6 13-11 15,-5 19-12-15,-8 6-4 16,-6 5-12-16,-18-6-1 16,-12-11-7-16,-12-7-1 0,-12-12-2 15,-19-13 3 1,-8-19 19-16,5-17 7 0,1-20 20 16,6-14-19-16,9-11-19 15,6-11-8-15,8-6 0 16,2-1-18-16,-1 4-48 15,3 8-49-15,-4 5-311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04.09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46 147 149 0,'0'0'0'0,"0"0"0"15,0 0 6-15,0 0 24 16,0 0 4-16,0 0 5 15,-18-108 16-15,12 96-18 0,-2 1 27 16,3 2 7 0,1 5-24-16,4 1-25 0,-2 3-13 15,2 0-7-15,0 0-2 16,-3 0-2-16,3 0-5 16,0 0-3-16,-1 0-1 15,1 0 7-15,0 0-2 16,-3 0 5-16,3 12-2 15,0 6-12-15,0 8 15 16,0 9 10-16,3 3-6 16,1 5-2-16,-4 5 22 15,0 2-23-15,0 0 5 16,0 1 4-16,0 2-4 16,0 6-3-16,0 3 2 15,0 10-3-15,0 4 2 0,-3-2 0 16,2 0 2-1,-2 0-3-15,3 4 9 0,0 10-3 16,0 3 1-16,0-4-8 16,4 4 3-16,4 0-2 15,-4 5-3-15,-2 6 2 16,-2 3 1-16,0 0 1 16,0-4 1-16,3-1-1 15,2-1-2-15,4-1-2 16,-5-5 1-16,2-3 1 15,2-5 4-15,-2 4 10 16,-2 5-8-16,-1 7 1 0,2 6-5 16,-2 0 0-1,1 9-3-15,1 4 1 0,1 7-1 16,1 2 0-16,2-4 1 16,2-7 0-16,2-10 4 15,8-3-1-15,0-9-1 16,3-2 1-16,5-2-3 15,0 5 2-15,5 3-1 16,-2 8 1-16,2 2 2 16,-4 5-4-16,-7 3 1 15,2-3-1-15,-5 2 4 16,1-5-3-16,0-3 1 16,-3-6-3-16,0 1 1 15,-1-6-2-15,-2 2 5 16,-3 3-4-16,-2 5 3 0,-2 4-4 15,1 2 6-15,-2-3-4 16,2-4 8-16,2-3-3 16,-4 2-2-16,2-2-1 15,0 5 8-15,0-3-10 16,3-4 5-16,-1 1-7 16,1 0 0-16,2-2 0 15,1-8 1-15,4 3-1 16,-1-4 0-16,0 2 0 15,0 1 3-15,-1-1 0 0,1-2 3 16,1 6-3 0,2 1 8-16,-3 4-9 0,-4-2 5 15,-2-8 7 1,-3-4 2-16,2-9-8 0,1-2-7 16,-3-7 1-16,3-6-1 15,-3-5-1-15,0-7 0 16,-3-2 4-16,3-1-4 15,-2 0-1-15,2 0 1 16,-1-1 1-16,-2 0 3 16,1-1-2-16,-1-2-2 15,2 2 0-15,-2 1 0 16,-2 0 1-16,1-4-1 16,-2-2 1-16,-3-4 1 15,7-10 6-15,-2 3-3 16,1-4-1-16,-2-2 0 15,1 1 0-15,-1-3-2 0,-1 2-1 16,-3-7 2-16,2-2-2 16,-2 1 0-16,0-7-1 15,0-4 0-15,0 2 0 16,0-7-17-16,0-2-18 16,0 0-36-16,-2 0-35 15,-23-18-256-15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41.78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777 1694 575 0,'0'0'0'0,"0"0"-15"15,0 0-21-15,0 0-33 16,0 0 55-16,0 0 14 0,-57-82 28 16,46 82 24-1,2 5-25-15,-3 14-9 0,-1 7-7 16,-4 13-9-16,-1-1-1 16,-4 6 5-16,4 0 3 15,-4-4 9-15,7-2-16 16,0-6-1-16,6-2 3 15,3-10-2-15,6-11-2 16,0-8-6-16,0-1 0 16,0 0 6-16,0 0 6 15,0 0 7-15,6-16 9 16,11-15-9-16,10-8-13 16,-4-5-15-16,1 4 0 15,-6 1 5-15,-9 9 4 16,-3 11 6-16,-3-1 4 0,1 13-4 15,-4 1 1-15,2 4 0 16,-2 2-1-16,3 0 0 16,3 0-10-16,1 18 10 15,7 11 0-15,-2 6 1 16,1 6-1-16,-4-1 0 16,2 4 7-16,-2 0-7 15,-2 1 1-15,1 0 0 16,-4 2 3-16,-2-2-3 15,-2-3-1-15,0-5-26 16,0-5-90-16,0-4-88 16,-18-5 2-16</inkml:trace>
  <inkml:trace contextRef="#ctx0" brushRef="#br0" timeOffset="227.5935">487 2477 714 0,'0'0'39'16,"0"0"-32"-16,0 0-7 16,140-42 21-16,-62 7 3 15,-2 2-8-15,-6 6-13 16,-16 12-3-16,-14 6-2 16,-2 7-1-16,-5 2 0 15,6 0-8-15,8 0-29 0,2-3-3 16,8-5-33-1,-4-4-107-15,-8-4-208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45.8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1306-649 268 0,'0'0'0'16,"0"0"-64"-16,0 0 41 0,0 0 3 15,0 0 20-15,0 0 0 16,-30-46 34-16,26 37 42 16,-3 3 0-16,3-1-51 15,-1 3 42-15,2 1-40 16,3 1-19-16,0 0 4 15,0 0 7-15,0 0 2 16,0-4-2-16,3-5-13 16,17-2-3-16,13-2-1 15,3 0 0-15,5 3-1 16,-1 3-1-16,-5 3 0 16,-10 6-1-16,-8 0-21 0,-11 0 5 15,-6 0-35-15,-4 16-36 16,-28 10 88-1,-15 0 5-15,2-1-5 0,9-9-3 16,11-6 3-16,14-8 42 16,8 1 5-16,3-3-22 15,0 0 1-15,0 0 1 16,0 0-21-16,0 0 0 16,0 0-12-16,3 0-59 15,-1 0-110-15,-2 0-138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18.5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3719 3079 194 0,'0'0'77'0,"0"0"-77"15,0 0-42-15,0 0 42 16,0 0 23-16,0 0 43 16,-3-52 13-16,3 52-17 0,0 0-20 15,0 0-24-15,0 0-12 16,0 0-3-16,0 0-2 16,0 0 4-16,0 0-5 15,0 0 0-15,0 0 2 16,0 0 2-16,0 0 8 15,0 0 5-15,0 0 1 16,0 0-5-16,0 0-13 16,0 0-1-16,0 0-3 15,0 0 1-15,0 0-10 16,0 2-6-16,0 15 12 16,0 5 7-16,6 9 29 0,-1 4-7 15,-4 1-3 1,4 0-7-16,-1-3 1 0,-1-7-8 15,3-5-5-15,-1-7 3 16,4-4-6-16,0-4-25 16,4 0-45-16,4-3-111 15,-4-3-95-15</inkml:trace>
  <inkml:trace contextRef="#ctx0" brushRef="#br0" timeOffset="622.9779">3776 3676 398 0,'0'0'0'0,"0"0"-36"15,0 0-17-15,0 0 20 16,0 0 32-16,0 0 2 16,39-63-1-16,-16 51 24 15,0 9 18-15,2 3-25 0,-1 0-4 16,0 0-9-16,-4 7 9 15,-4 8-5-15,-10 4-5 16,-3 4 26-16,-3 4 10 16,0 9 8-16,-21 1-26 15,-12 7-9-15,-6 1-8 16,-4-9 0-16,-1 1-4 16,0-6 0-16,1-6-7 15,2-3 5-15,7-6 2 16,14-3 1-16,8-7 0 15,8-6-2-15,4 0 1 16,0 0-6-16,0 0-37 0,9 4 25 16,13 7 18-16,8 4 15 15,0 7-5 1,2-2 4-16,-2-2 14 0,-6-1-17 16,4-8 2-16,6-3 9 15,5-6-1-15,4 0-16 16,5-9 17-16,0-18-21 15,-4-1 11-15,-6-2-4 16,-5 6-8-16,-11 7-22 16,-8 6-26-16,-8 6-93 15,-6 5-177-15</inkml:trace>
  <inkml:trace contextRef="#ctx0" brushRef="#br0" timeOffset="-1661.4581">2315 3136 48 0,'0'-36'6'0,"0"33"13"16,0 2-17-16,0 1 11 16,0 0-6-16,0 0-4 0,0 0 5 15,0 0 17-15,0 0 12 16,0 0 2-16,0 0-8 15,0 0 4-15,0-4 10 16,0 1-6-16,0-5-17 16,0-1-17-16,2-3-5 15,-2 4 1-15,3 2 1 16,-3 3-2-16,0 3 4 16,0 0 38-16,0 0-13 15,0 0-8-15,0 0-10 16,0 0-2-16,0 0-6 15,0 0-3-15,0 0-13 16,0 0-15-16,0 6 17 16,0 21 11-16,0 14 28 0,0 9 10 15,0 3-7-15,0-4-10 16,0-3-7-16,0-10-6 16,0-9-6-16,0-7-1 15,1-10-1-15,7 1 0 16,1-3-29-16,1 1-37 15,-1-5-94-15,-4-4-64 16</inkml:trace>
  <inkml:trace contextRef="#ctx0" brushRef="#br0" timeOffset="-2047.1675">2315 3136 55 0,'0'0'0'15,"0"0"-55"-15</inkml:trace>
  <inkml:trace contextRef="#ctx0" brushRef="#br0" timeOffset="-929.913">2211 3692 180 0,'0'0'0'0,"0"0"-6"0,0 0-7 15,0 0 13-15,0 0 6 16,-54 114 0-16,38-84 0 15,2-2 25-15,1 0 14 16,-1-4 9-16,5-8-5 16,2-5-11-16,5-7-18 15,2-2-7-15,0-2-2 16,0 0-8-16,0 0-3 16,0 0-10-16,0-13 10 15,6-7 13-15,8-9 1 0,1-3-14 16,0 2-13-16,1 0-38 15,2-2 11-15,3 2 15 16,-1 3-14-16,1 5 27 16,-5 7 3-16,-7 8-15 15,-4 7 8-15,-5 0 16 16,0 0 11-16,0 0 15 16,0 0-26-16,0 0-1 15,2 0-16-15,1 17 17 16,-2 10 12-16,7 0 21 15,-2 10-26-15,1 3 10 16,-2 3 13-16,-4 3 10 16,2 2-6-16,-3-1-2 0,0 0-18 15,0-2-7-15,0 1-5 16,0-7 1-16,0-6-2 16,2-10-1-16,-2-2-7 15,0-5-18-15,0 1-17 16,0-2-54-16,-5-1-81 15</inkml:trace>
  <inkml:trace contextRef="#ctx0" brushRef="#br0" timeOffset="-739.374">2064 4437 488 0,'0'0'120'16,"0"0"-120"-16,0 0-6 0,0 0 6 15,0 0 29-15,0 0 51 16,164-85-35-16,-96 61-38 15,2 12-3-15,-5 6-4 16,-8 6-2-16,-7 0 0 16,-8-2-17-16,-5 2-21 15,-7 0-28-15,-4-12-202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05.9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 2773 752 0,'0'0'0'0,"0"0"-19"15,0 0-13-15,0 0 20 16,0 0 11-16,0 0-1 15,82 49 0-15,-52-35-10 16,-3 1 11-16,6 1 0 0,-2-2 2 16,5 0 0-16,5-5-1 15,6 1 0-15,2-2 0 16,7-2 2-16,-2-1 6 16,5-1-2-16,-2 1 9 15,4-4-10-15,1 6-3 16,3-2 0-16,-2 1-2 15,6 3 0-15,2-3 2 16,1 0-2-16,3-1 1 16,3-2 0-16,-1 2-1 15,6-4 0-15,5 2 0 16,5-3 1-16,7 5 0 16,-6-2 3-16,-2 0-3 15,-3 3 0-15,2-1 2 16,1-1-3-16,3 0 6 15,0-1-1-15,-2-3-5 0,0 0-1 16,-4 0 1-16,-1 0 1 16,1-3-1-16,-2-1 2 15,2 2 7-15,-5-2-5 16,3 1 4-16,1 3-1 16,2 0-2-16,6 0-2 15,2 0-3-15,-1-1 1 16,-2-6-1-16,-5 3 1 15,1-7 0-15,-3 2-2 16,1-1 2-16,3-1-1 16,-4 0 0-16,-3 2-1 15,-4 3 1-15,1 0 0 0,-2 2 0 16,3 1 0-16,1 0 0 16,0 0 1-16,3-1-1 15,-1 0 1-15,3 0 0 16,10 1-1-16,0-5 0 15,5 3 2-15,-2 1-2 16,-9-3 0-16,1 7-3 16,0-4 3-16,4-2 1 15,3 2-1-15,-2-2 0 16,5-2-1-16,-5 7 2 16,2-8-1-16,1 4 0 15,2-1 0-15,-1 0 2 16,6 2-2-16,2-4 0 0,5 2 1 15,11-3 1-15,4 0-2 16,-3 2-1-16,4-1 0 16,-2 2 2-16,0-1-1 15,4 5 0-15,1 0-1 16,-1 2 0-16,2-3 2 16,2 3 0-16,3 0-1 15,8-4 2-15,9 4-2 16,3 0 0-16,-2 0 0 15,3 0 0-15,-7 0-2 16,3 0 2-16,-3 0-1 16,-2 7 1-16,-1-1 4 0,1-1-3 15,2-2 3 1,8 2-1-16,4-5-2 0,1 0-1 16,-1 0 3-16,-2 0-3 15,-2 0 0-15,-4 0-3 16,0 0 3-16,-1 0 0 15,-3 0 1-15,0 0 1 16,10 0-2-16,1-2 1 16,5-7-1-16,2 1 2 15,-3 1-2-15,-5-6 0 16,0 2 0-16,-1 1 2 16,-4-2-2-16,-6 0 3 15,1 0-3-15,-1-1 0 16,5 0 1-16,0 3 1 0,2-1-2 15,-4 0 0-15,-9-2-1 16,-2 2-1-16,-6 4 2 16,-3 1 0-16,-8-2 3 15,-6-2-2-15,-2-1 1 16,-7 4 1-16,-7-4-2 16,-2 5 1-16,-1 2-1 15,-5 0 2-15,-6-1-1 16,-6 1-1-16,-9 0-1 15,-7 1 0-15,-8 0 1 16,-1 0-1-16,-5 3-1 0,-3-2 1 16,-1 2 2-1,-5 0-1-15,3 0 0 0,-6-1 1 16,3-2-2-16,-3 3 1 16,0-5 0-16,-1 1-1 15,0-1 0-15,-1-1 0 16,1 2 0-16,1-5 0 15,3 4 0-15,2-1 1 16,-2 3-1-16,0 3 0 16,1 0 0-16,3 0 0 15,-4 0 0-15,0 0 0 16,-2 0 0-16,1 0 0 16,1 0 0-16,-3 0 1 15,-1 0 0-15,-5 0 0 16,-11 0 3-16,-2 0-2 0,-8 0-2 15,-6 0 0-15,-3 0-1 16,-7 0-3-16,-2 3-39 16,4-3-81-16,-4 0-217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4:12.5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7257 867 472 0,'0'0'123'16,"0"0"-123"-16,0 0-189 15,0 0-205-15</inkml:trace>
  <inkml:trace contextRef="#ctx0" brushRef="#br0" timeOffset="151.347">7248 1207 463 0,'0'0'0'0,"0"0"-9"16,0 0-126-16,0 0-11 16</inkml:trace>
  <inkml:trace contextRef="#ctx0" brushRef="#br0" timeOffset="309.0204">7213 1942 618 0,'0'0'0'16,"0"0"-59"-16,0 0-78 15,36 131-12-15,-13-98-73 16</inkml:trace>
  <inkml:trace contextRef="#ctx0" brushRef="#br0" timeOffset="-41153.2282">7354 2879 414 0,'0'0'36'0,"0"0"-36"16,0 0-21-16,0 0 21 15,0 0 25-15,0 0 0 16,0 0-4-16,0 0-9 15,98-18-5-15,-81 2-7 16,-11 1-1-16,-6 7 1 16,0 4 2-16,0 4 13 15,-9 0 54-15,-2 0-53 0,2 0-16 16,0 15 0-16,2-2 0 16,2 3-5-16,5-3 5 15,0 0-2-15,0-6-2 16,3-3 3-16,6 1-3 15,6-2-31-15,3-3-23 16,6 0-195-16</inkml:trace>
  <inkml:trace contextRef="#ctx0" brushRef="#br0" timeOffset="436.3144">7350 2258 247 0,'0'0'0'16,"0"0"0"-16,0 0-2 0,0 0 0 15,-101 106-50-15,97-87-64 16</inkml:trace>
  <inkml:trace contextRef="#ctx0" brushRef="#br0" timeOffset="579.391">7323 2501 11 0,'0'0'84'16,"0"0"35"-16,0 0-7 16,0 0-23-16,0 0-44 15,0 0-45-15,10 30-13 16,-2-19-122-16,-4 2-54 15</inkml:trace>
  <inkml:trace contextRef="#ctx0" brushRef="#br0" timeOffset="-35633.9119">7610 3368 86 0,'0'0'164'15,"0"0"-164"-15,0 0-95 16,0 0 95-16,0 0 39 0,0 0 23 15,0 0-11-15,-35 12-22 16,34-12 10-16,-4 3 9 16,2-3-15-16,2 0-11 15,-2 0-15-15,-2 0-4 16,1 0 3-16,-8 0 1 16,-2 4 3-16,-1-1-8 15,-3 5 1-15,-3 1 13 16,-1 5 5-16,-4 2-2 15,3 5-11-15,-2 0-3 16,5 5-2-16,-4 1-2 16,2 5 4-16,-2 5 9 0,0 3-6 15,6-3-3-15,4 1-1 16,8-2-4-16,6-1 3 16,0-6 4-16,0 1-3 15,6-6 7-15,12-1-4 16,0-3 0-16,3-8 0 15,5 4-4-15,4-8 0 16,3-5-2-16,5-3-1 16,2 0-4-16,1-3-3 15,-2-14 2-15,-3-2-2 16,-6-5-4-16,-5 1 3 16,-6 3 4-16,-6 6-5 15,-4 3-4-15,-4 5 4 0,-4 1 7 16,2 5 0-16,-3 0-2 15,0 0 3-15,0 0-2 16,0 0 3-16,0 0 0 16,0 6 6-16,3 22 3 15,2 9 21-15,-1 6-2 16,5 2 3-16,-3 0-7 16,3-1-7-16,3-7-5 15,-6-3-6-15,2-10-3 16,-7-9-1-16,2-5-1 15,0-8-1-15,-3-2 0 16,2 0-5-16,-2 0-18 0,0 0-37 16,0-6-97-1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5:00.41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701-6195 358 0,'0'0'161'0,"0"0"-148"16,0 0-13-16,0 0 14 16,0 0-14-16,0 0 0 15,0 0-18-15,-119-39 18 16,103 39 11-16,-2 6 2 16,-2 17 4-16,-10 13-9 0,-6 17-8 15,-6 18 2-15,-2 9-2 16,7 3 3-16,2 2 10 15,5 1 5-15,7 7-4 16,5 4-3-16,2 1 0 16,10 1 9-16,1 7-3 15,5 3 7-15,0 0-4 16,6-5-10-16,17-8 0 16,10-6 7-16,3-16-11 15,5-8 4-15,1-13-5 16,-5-15 0-16,1-14-5 15,-10-7-5-15,-7-5-10 16,-3-2-35-16,-5-3-57 0,-7 0-139 16,-2 1-17-1</inkml:trace>
  <inkml:trace contextRef="#ctx0" brushRef="#br0" timeOffset="471.0456">590-5234 309 0,'0'0'49'0,"0"0"-49"15,0 0 0-15,0 0 7 16,0 0 11-16,0 0 31 15,120-11 6-15,-66 17 3 16,11 17-15-16,5 6-4 16,2 3-6-16,-1 2-11 0,-6-4-4 15,-8-1-6-15,-9-4-1 16,-7-5-8-16,-10-3 0 16,-5 1-1-16,-5-3-2 15,-8-3 0-15,-2-2-12 16,-4-2-58-16,-5-2-43 15,-2-2-92-15,0-4-4 16</inkml:trace>
  <inkml:trace contextRef="#ctx0" brushRef="#br0" timeOffset="-734.6577">-742-6039 296 0,'0'0'0'0,"0"0"12"0,0 0-12 16,0 0 56-16,0 0 15 16,0 0-28-16,0 0-7 15,-44-60-4-15,37 52 52 16,-2-1-42-16,-1 3-34 16,1 0-6-16,0-5 1 15,-3 4 4-15,6 3 4 16,-1-1 5-16,2 4-3 15,4 1 7-15,-2 0-9 16,3 0-11-16,-2 0-5 16,-5 0-3-16,-2 12-4 0,-5 10 12 15,-4 11 0-15,2 9-4 16,-2 4 4-16,0 6 0 16,6 5 0-16,1 9 2 15,4 12-1-15,2 13-1 16,5 11 2-16,0 9 0 15,0 2-2-15,23 0 0 16,11-1 0-16,5-6-1 16,0-13 1-16,-3-18-1 15,4-22-1-15,-6-19 1 16,-2-10-5-16,-1-12 6 16,1-10-1-16,-2-2-5 0,0-11 4 15,-6-24 0 1,0-14 2-16,-6-24 7 0,0-13-3 15,-7-9-3-15,1-7-1 16,-5-2 2-16,-2 2 2 16,1 1-4-16,1 1 2 15,-1 5 0-15,2 13-2 16,1 13 0-16,0 16 0 16,-3 17 1-16,-3 15-1 15,-3 7 5-15,0 8-4 16,0 6 0-16,0 0-1 15,4 0-3-15,-1 0-28 16,2 0-24-16,4 3-43 16,6 10 8-16,6 2 1 0,9 3-57 15,2 0-42-15</inkml:trace>
  <inkml:trace contextRef="#ctx0" brushRef="#br0" timeOffset="816.8171">1274-5465 540 0,'0'0'0'16,"0"0"16"-16,0 0-16 15,0 0 10-15,0 0-10 16,-119 128-47-16,92-75-3 15,-6 5 35-15,-3 3 15 16,-3 4 26-16,-7-2 30 0,3-6 1 16,2-8-7-16,10-12-23 15,7-10-13-15,10-9-13 16,5-4-1-16,5-5-23 16,4-5-45-16,0-4-100 15,0 0-58-15,7 0 111 16</inkml:trace>
  <inkml:trace contextRef="#ctx0" brushRef="#br0" timeOffset="2296.2578">3402-6276 653 0,'0'0'0'0,"0"0"0"16,0 0-10-16,0 0-11 0,0 0 1 15,0 0 7-15,0 0-3 16,88 130 4-16,-63-81 12 15,10 7 6-15,1 5 0 16,4 11 0-16,1 10 16 16,1 11 4-16,-3 6 11 15,-6 7-16-15,-4 6 1 16,-14 8-10-16,-8 5-6 16,-7 0 1-16,0 1 8 15,-9-6 3-15,-7-5 4 16,-1-7-4-16,4-16 4 15,4-16-9-15,0-21-7 16,3-16-1-16,1-13-1 0,1-7-4 16,4-11-3-1,0-5-15-15,0-3-31 0,0 0-33 16,0 0-35-16,0-15-162 16,6-12 52-16</inkml:trace>
  <inkml:trace contextRef="#ctx0" brushRef="#br0" timeOffset="2697.797">4211-5270 267 0,'0'0'325'0,"0"0"-325"16,0 0 0-16,0 0 15 15,0 0-5-15,151-47-6 16,-99 43 9-16,7-1 2 16,-1 5 10-16,0 0-9 0,-7 0-2 15,-11 0-3-15,-10-2-10 16,-10 2-1-16,-8 0 0 16,-11 0 0-16,-1 0-5 15,0 0-25-15,-6 2-41 16,-25 7-207-16</inkml:trace>
  <inkml:trace contextRef="#ctx0" brushRef="#br0" timeOffset="2924.1701">4301-4951 599 0,'0'0'70'0,"0"0"-39"0,0 0 0 15,0 0-8-15,0 0 2 16,0 0-11-16,169 13 1 15,-108-28 5-15,6 0-10 16,-3-4 3-16,-7 2-11 16,-7 5-4-16,-9 4-14 15,-4 4-40-15,-1-1-24 16,-6 5-15-16,-1 0 10 16,1 0-72-16,0 0-57 15</inkml:trace>
  <inkml:trace contextRef="#ctx0" brushRef="#br0" timeOffset="1178.1567">2091-5234 349 0,'0'0'308'0,"0"0"-308"16,0 0-2-16,0 115 0 15,0-57-2-15,0 9-8 16,0 2-5-16,0-1 17 16,-1-7 0-16,-7-5 2 0,2-5-2 15,3-10 1 1,2-5-1-16,-2-10-10 0,3-10-50 16,0-11-136-16,0-5-123 15</inkml:trace>
  <inkml:trace contextRef="#ctx0" brushRef="#br0" timeOffset="1796.7671">2290-5618 650 0,'0'0'0'0,"0"0"-33"16,0 0 8-16,0 0 18 16,39 137-8-16,-25-85-41 15,2 1 38-15,-5-1 18 16,5-1 5-16,-2-8 30 15,7-9-11-15,3-4 10 16,4-9-7-16,5-3-16 0,5-9-8 16,0-9-3-16,4 0-3 15,-5 0-14-15,2-18-18 16,-4-12 34 0,1-13-27-16,-6-3 24 0,-3-4-3 15,-4 0 7-15,-11 8 0 16,-8 5 4-16,-4 12 6 15,0 8 13-15,0 4 14 16,0 7-16-16,0 4-20 16,0 2-1-16,0 0-11 15,0 0 9-15,0 5-22 16,0 22 19-16,0 9 5 16,0 17 5-16,3 7 10 15,-1 16-1-15,2 9 8 0,-1 8 5 16,-1 4 0-16,1-5-12 15,-2-6-3-15,4-13 3 16,-1-5-8-16,1-10-5 16,2-14-2-16,-5-14-10 15,2-15-29-15,1-10-21 16,-2-5-31-16,3 0-24 16,1-13-67-16,1-21 65 15</inkml:trace>
  <inkml:trace contextRef="#ctx0" brushRef="#br0" timeOffset="3356.3714">5079-5563 622 0,'0'0'100'0,"0"0"-92"16,0 0-8-16,0 0-14 0,0 0-17 16,0 0 27-1,81 0 4-15,-35 11 0 0,15 5 4 16,5 10 14-16,1 2 17 15,4 5 8-15,3 3-7 16,-7 0-15-16,3 1-4 16,-9 0-4-16,-7-2-10 15,-6-2-2-15,-9-3 1 16,-7-3 2-16,-9-7-4 16,-7-4-3-16,-7-2 2 15,-4-8-5-15,-2 0-22 16,-3-4-16-16,0-1-19 15,0 3-31-15,0-2-31 16,-5-2-57-16,-11 0-77 16</inkml:trace>
  <inkml:trace contextRef="#ctx0" brushRef="#br0" timeOffset="3688.3028">5797-5558 397 0,'0'0'312'0,"0"0"-312"15,0 0-3-15,-93 121 1 16,67-69-28-16,-1 4-15 15,0-1 30-15,-3-1 15 16,2-6 15-16,-1-3 6 16,2-4 1-16,5-9-8 15,4-6-1-15,6-10-4 16,5-8-9-16,7-5-1 16,0-3-51-16,0 0-148 15,19-9-55-15,3-9 65 16</inkml:trace>
  <inkml:trace contextRef="#ctx0" brushRef="#br0" timeOffset="4004.3526">6426-5480 786 0,'0'0'6'0,"0"0"-6"16,0 0 11-16,152 0-3 0,-95 0-8 16,3 3-7-1,-2-3 6-15,-3 0 0 0,-7 0 1 16,-9 0 1-16,-9 0-1 15,-12 0-3-15,-12 0-48 16,-3 0-33-16,-3 6-8 16,0 9-16-16,-9 0-185 15</inkml:trace>
  <inkml:trace contextRef="#ctx0" brushRef="#br0" timeOffset="4296.0426">6710-5646 153 0,'0'0'536'0,"0"0"-528"0,0 0-8 16,0 0-8-16,0 0-37 15,0 0 40-15,27 71 5 16,-27-29 30-16,0 9-7 15,0 4 15-15,0 5-3 16,0-5-5-16,0-2-5 16,0-10-11-16,0-5-9 15,3-9-5-15,7-7-3 16,5-9-36-16,-4-9-40 16,5-4-46-16,-2 0-277 0</inkml:trace>
  <inkml:trace contextRef="#ctx0" brushRef="#br0" timeOffset="4995.9384">7216-5691 706 0,'0'0'74'0,"0"0"-74"15,0 0-13-15,0 0 0 16,0 0-30-16,0 0 29 16,64 6 10-16,-51 7 1 15,2 2 3-15,0 4 4 16,3 6 10-16,6-1 15 15,0 5-11-15,8 2-11 16,1 0-5-16,5 1 1 16,1-11-3-16,3-3 0 15,-2-3 0-15,-1-9-2 16,2-6-2-16,0 0 1 0,1-11-15 16,-2-13 0-1,-1-10-12-15,-6-5-18 0,-4-3 28 16,-9 3 17-16,-7 5 3 15,-4 6 16-15,-4 10-4 16,-2 6 3-16,-3 8 9 16,0 4-3-16,0 0-21 15,0 0-1-15,0 0-13 16,0 0 1-16,0 0-8 16,0 0 4-16,0 8 17 15,-8 8 1-15,-2 11 5 16,-2 11 15-16,1 6-5 15,-1 7-6-15,3 9 17 16,-3 4-6-16,3 2-12 16,3 1 0-16,-3-5-5 15,4-5 7-15,5-8 7 0,0-4 0 16,0-8-10-16,0-5-1 16,0-10-1-16,2-8 9 15,5-3-13-15,-2-8 2 16,-1 3-4-16,-4-6 0 15,0 0-9-15,0 0-22 16,0 4-59-16,0 3-71 16,-22 1-284-16</inkml:trace>
  <inkml:trace contextRef="#ctx0" brushRef="#br0" timeOffset="7094.8242">965-3597 529 0,'0'0'2'15,"0"0"-2"-15,-106 129 4 16,77-68 5-16,10 9-7 15,1 6 11-15,6 5 14 0,9 7 7 16,3-2-13 0,0-3 9-16,3-8-12 0,18-15 1 15,1-9 12-15,5-13-22 16,3-7 1-16,2-10-4 16,-1-8-5-16,1-5-2 15,-2-3-1-15,2-5-20 16,-7 0-36-16,1 0-20 15,-7-5-89-15,2-13-94 16</inkml:trace>
  <inkml:trace contextRef="#ctx0" brushRef="#br0" timeOffset="7669.8594">1438-2914 590 0,'0'0'34'0,"0"0"-34"15,0 0-2-15,0 0-11 16,0 0-60-16,0 0-43 15,0 89 84-15,-5-89 32 16,2 0 99-16,-3-11-26 0,1-14-9 16,2-12-61-1,2-8 9-15,1-11-10 0,0 0-4 16,6-2 5-16,12 4-6 16,3 5 0-16,0 4-8 15,2 4 0-15,-1 5 4 16,1 4 4-16,-2 9 3 15,-6 7 0-15,0 8 0 16,-5 6-10-16,2 2 1 16,3 0 9-16,2 4 7 0,0 15 1 15,1 7-2 1,0 8-3-16,0 9 4 0,0 5 2 16,-2 8 3-16,-2 2 2 15,-4 1-1-15,1 4-4 16,-1-3 5-16,-1-1 3 15,3-10-6-15,2-7-8 16,-4-9 0-16,-2-9-3 16,1-9-2-16,-6-6-16 15,-2-4-19-15,-1-3 5 16,0-2-6-16,0 0 24 16,0 0-5-16,0-15-108 15</inkml:trace>
  <inkml:trace contextRef="#ctx0" brushRef="#br0" timeOffset="6607.8258">-371-3491 351 0,'0'0'44'0,"0"0"-37"15,0 0 23-15,0 0-23 16,0 0-4-16,0 0 2 16,0 0 7-16,-23-63-3 15,19 56 14-15,-1 3 39 16,1 0-22-16,-1 4-12 15,2 0-21-15,-1 0-6 0,-5 0-1 16,1 0 17-16,-1 10-8 16,0 11-9-16,-1 3-5 15,2 8 5-15,2 6 6 16,-1 6-6-16,2 1 0 16,-4 3 2-16,2 6 3 15,2 2-5-15,4 5 1 16,1 9 4-16,0 5-4 15,4-1 3-15,22-2-4 16,5-8-2-16,5-7 2 16,8-7-2-16,1-10 2 15,8-6-1-15,2-13-6 0,1-15 7 16,4-6-2 0,-3 0 2-16,-3-21-1 0,-3-15-3 15,-5-14 4-15,-7-7 8 16,-11-9-6-16,1-11 8 15,-10 0 3-15,2 0 5 16,-4 6 1-16,-4 9 3 16,1 7-11-16,-4 8 2 15,-2 6-12-15,-2 8 3 16,-6 9-3-16,0 6-1 16,0-2-2-16,0 6-5 15,0 4-1-15,0 1 1 16,0 8-10-16,0 1-1 15,0 0-40-15,0 0-102 16,8 0-64-16,8 0-52 0</inkml:trace>
  <inkml:trace contextRef="#ctx0" brushRef="#br0" timeOffset="7874.7418">1631-2898 579 0,'0'0'190'16,"0"0"-165"-16,0 0-17 16,0 0-8-16,0 0 0 15,0 0 2-15,134-39-2 16,-86 13 0-16,0 4-15 15,-7-2-29-15,-3 4-24 16,-5 5 19-16,-5 4-7 0,-5 0-51 16,-1 0-139-1</inkml:trace>
  <inkml:trace contextRef="#ctx0" brushRef="#br0" timeOffset="8326.947">2293-3655 554 0,'0'0'0'0,"0"0"-16"16,0 0-43-16,0 0-42 16,0 0 101-16,0 0 3 15,138 140 19-15,-82-83 10 16,-2 11 14-16,6 5-22 16,-6 5-13-16,-4 8 2 15,-8 9-6-15,-13 6 12 16,-17 2 14-16,-12-8 15 15,0-8 11-15,0-13-10 16,-19-12-26-16,1-13-11 16,-3-12-2-16,3-12-6 15,5-11 1-15,4-8 0 16,4-4 1-16,5-2-3 0,0 0-3 16,0 0-14-16,0 0-40 15,0 0-41-15,0-8-125 16,9-14-172-16</inkml:trace>
  <inkml:trace contextRef="#ctx0" brushRef="#br0" timeOffset="8720.9015">3260-3011 622 0,'0'0'100'0,"0"0"-100"16,0 0-13-16,0 0 8 15,0 0 1-15,153-43 4 0,-99 29 0 16,0 3 1-16,-1 2-1 16,-2 5 0-16,-9 2-5 15,0-1-21-15,-6 1-41 16,-6 2-63-16,-6 0-45 15,-9 0-49-15</inkml:trace>
  <inkml:trace contextRef="#ctx0" brushRef="#br0" timeOffset="8902.3877">3526-2699 616 0,'0'0'32'16,"0"0"-11"-16,135-12 44 0,-69-9-13 16,2-6-43-16,-2 5-9 15,-4 8-19-15,-16 14-87 16,-19 0-438-16</inkml:trace>
  <inkml:trace contextRef="#ctx0" brushRef="#br0" timeOffset="23014.0886">5032-3837 387 0,'0'0'0'16,"0"0"-139"-16,0 0 129 16,0 0-3-16,0 0-83 15,0 0 89-15,-7 9 7 16,5-3 65-16,-1 5 5 16,2 1 4-16,-5 6-8 0,1 8-24 15,-4 4-6 1,3 6 2-16,-6 6-20 0,3 4-10 15,-2 2 1-15,2 2 8 16,-1-1-9-16,5-4 23 16,-1 1-10-16,2-8-10 15,-4-3-9-15,4-4 1 16,-1-8-3-16,4-9 1 16,1-1-1-16,0-7 0 15,0-4-1-15,0-2 1 16,0 0 2-16,0 0-1 15,0 0 3-15,0 0-2 0,0 0-1 16,0-11-1 0,0-5-1-16,0-4-4 0,9-4-1 15,4 0 4-15,1 3 0 16,-1 2-1-16,1 9 3 16,4-4-2-16,8 4 0 15,4 2 2-15,6-4-1 16,4 6 1-16,2 2-3 15,3 4 3-15,4 0-2 16,-1 1 2-16,4 16 1 16,-2 5-1-16,-2 1-2 15,-4 6-2-15,-11 4 1 16,-8 3 3-16,-11 11 6 16,-7 3 3-16,-5 4-2 15,-2 5-4-15,0 0-3 0,-6-2-1 16,-20 2-2-16,-4-8-5 15,-6-7-1-15,-5-6 8 16,-2-7 1-16,-8-3 4 16,-3-2 9-16,0-7-2 15,2-4-6-15,12-7 10 16,8-4 2-16,11-4-11 16,5 0-5-16,7 0 3 15,0 0 9-15,4-1 14 16,1-8 2-16,-1 0-5 15,4 1-8-15,-2 6-13 16,1-2-3-16,2 4-8 0,-3 0-26 16,-6 0-36-1,-9 8-20-15,-14 11-166 0</inkml:trace>
  <inkml:trace contextRef="#ctx0" brushRef="#br0" timeOffset="22172.5443">4778-3778 306 0,'0'0'3'0,"0"0"-3"15,0 0-45-15,0 0 26 16,0 0 10-16,0 0 2 15,0 0-10-15,114-45 17 16,-97 38 18-16,-4 0 31 16,1 4 3-16,-5-2 17 15,0 4-7-15,0 0-5 16,3-1-7-16,6-1-29 16,2 3 3-16,10-3-10 15,6 0-7-15,6 3-4 0,7-2 2 16,7 0 0-16,-5 0 6 15,0-3-4-15,-6 1-2 16,-1-2-2-16,-3-3 1 16,1 3 2-16,-6-8-4 15,-6 2-2-15,-8 2-27 16,-8-1-39-16,-10 5-68 16,-4 5-61-16,-7 1-69 15</inkml:trace>
  <inkml:trace contextRef="#ctx0" brushRef="#br0" timeOffset="24084.7357">-261-1942 377 0,'0'0'0'0,"0"0"-52"16,0 0 52-16,0 0 1 0,0 0-1 16,0 0-33-1,0 0 33-15,-48-24 26 0,43 27-6 16,-7 18-19-16,-1 5 8 16,-1 7-6-16,0 3 1 15,2 5 46-15,2 8 6 16,7 2-26-16,3 9 7 15,0 5-14-15,7 6-16 16,13 5 2-16,10 5-8 16,2 1 0-16,10-11 2 15,6-10-2-15,3-11 10 16,11-12 8-16,4-11 5 16,4-9-6-16,1-7-6 15,3-11-5-15,-4 0-1 16,-3-18-5-16,-9-22 0 15,-1-15 5-15,-4-17-3 0,-7-13 1 16,-9-9-2-16,-12 9 3 16,-14 10 5-16,-8 16 12 15,-3 17-7-15,0 9-5 16,0 12 1-16,-8 6-8 16,4 7-3-16,-1 2-12 15,1 3-28-15,-1 1-5 16,5 2 2-16,0 0-37 15,0 0-136-15</inkml:trace>
  <inkml:trace contextRef="#ctx0" brushRef="#br0" timeOffset="24550.1648">1595-2103 515 0,'0'0'0'0,"0"0"-26"16,0 0 23-16,-126 102-14 15,92-61 4-15,0 9 12 16,0 3 1-16,-1 6 33 16,1 10 5-16,7-1 30 15,6 5-21-15,10 4-3 16,8-6-8-16,3 1-13 15,3-10-5-15,23-6-4 16,5-9-1-16,5-8-8 16,5-6-5-16,2-10-1 15,4-7-7-15,0-5-6 0,-1-7-11 16,-1-4-35-16,-9 0-40 16,-1 0-142-16,-5-15-74 15</inkml:trace>
  <inkml:trace contextRef="#ctx0" brushRef="#br0" timeOffset="25429.7603">1986-1746 579 0,'0'0'0'15,"0"0"-31"-15,0 0 30 16,0 0-21-16,0 0 8 16,0 113 14-16,0-72 1 15,0-4 23-15,0-2 3 16,0-3 4-16,0-1-7 15,0-2 3-15,0-5-12 16,0-3-6-16,5-6-3 16,-2-6-2-16,1-3-1 0,1-1-1 15,-2-3-2-15,-3-2-10 16,1 0-11-16,2 0 2 16,-3-2-4-16,0-18 9 15,0-12-36-15,0-4-63 16,-9 0 95-16,-3-2 18 15,0 7 50-15,3 2 19 16,0 5-16-16,5 1-19 16,2 4-19-16,2 1-6 15,0-2-9-15,0-3 0 16,6-3-3-16,20-2-3 16,5 2 1-16,10-1 3 15,2 4 2-15,4 11 5 0,-5 8-3 16,0 4-2-1,-3 0 7-15,-3 16 0 0,-4 7 2 16,-6 2 3-16,-8-1-12 16,-8-3 0-16,-4-1-3 15,-4-3-3-15,-2-5 3 16,0-3 3-16,0-3-1 16,0-6-2-16,0 0 0 15,0 0 3-15,0 0-2 16,3 0-5-16,3 0-34 15,6 0-14-15,1 0 49 16,7 9 6-16,1 6 21 0,0 6 18 16,-2 5-16-1,1 3-3-15,-6 4-2 0,-8 4-10 16,-3-1-5-16,-3 2 2 16,0 1 0-16,-8-3-5 15,-10 0-2-15,-3-7-1 16,3-13-3-16,3-8 6 15,-5-8 1-15,2 0 11 16,3-2-3-16,-1-14-3 16,5 3-1-16,-1-1-4 15,5 6 2-15,2 5-3 16,4-3-21-16,1 5-27 16,0-1-74-16,4-5-145 15,17-1 99-15</inkml:trace>
  <inkml:trace contextRef="#ctx0" brushRef="#br0" timeOffset="25900.2318">2924-2025 472 0,'0'0'76'0,"0"0"-76"16,0 0-95-16,0 0 90 15,0 0 2-15,121 9-13 16,-75 23 16-16,4 10 14 15,2 12 23-15,3 6 3 16,0 6 2-16,-5 7-9 16,-10-2-8-16,-11-1-9 15,-14 3 1-15,-12 1-5 16,-3 0 19-16,-5-8 9 16,-17-5-18-16,-7-10-4 15,2-12-9-15,2-8-2 0,2-12-5 16,8-3-1-1,3-8 1-15,6-6-2 0,6-2 0 16,0 0-6-16,0 0-29 16,0 0-31-16,0 0-20 15,2 0-71-15,19 0-3 16,6-5-51-16</inkml:trace>
  <inkml:trace contextRef="#ctx0" brushRef="#br0" timeOffset="26538.8103">3930-1235 650 0,'0'0'5'16,"0"0"-2"-16,0 0 41 15,167-9-8-15,-105 0-27 16,-4-2-8-16,-5 4 0 16,-8 4-1-16,-10 1-11 15,-5 2-32-15,-8 0-41 16,-4 0-41-16,-1 0-86 16,-7 0-64-16</inkml:trace>
  <inkml:trace contextRef="#ctx0" brushRef="#br0" timeOffset="26307.8963">3932-1603 508 0,'0'0'155'15,"0"0"-155"-15,0 0-12 0,0 0 12 16,0 0 15-16,147-13-11 15,-96 4 4-15,-3-3-6 16,-4 2-2-16,-14 1 2 16,-8 3-2-16,-5 4 2 15,-8 2-4-15,-3 0-1 16,-3 0-28-16,-3 0-37 16,0 3-71-16,0 14-13 15,-8 2-56-15</inkml:trace>
  <inkml:trace contextRef="#ctx0" brushRef="#br0" timeOffset="29973.125">5351-1992 494 0,'0'0'0'16,"0"0"0"-16,0 0 0 15,0 0-2-15,0 0-43 16,0 0 4-16,0 0 41 0,-12 0 66 16,12 0 0-16,0 0-9 15,0 0-17-15,0 0-15 16,0 0-12-16,0 0-6 16,0 0-7-16,0-3 4 15,4 3 4-15,13-4 8 16,8 0 12-16,10-1-7 15,6-3-7-15,7-1 1 16,0 5-5-16,-2-7-3 16,2 3-6-16,-1-2 0 15,-2-1-1-15,-4 1 3 16,-7 2-1-16,-4-2-2 16,-7 1-4-16,-10 5-4 0,-4 0-9 15,-4 1-10 1,-2 3-15-16,-3-1-20 0,0-2-20 15,0-2-47-15,-8 4-71 16</inkml:trace>
  <inkml:trace contextRef="#ctx0" brushRef="#br0" timeOffset="30834.8651">5382-1973 381 0,'0'0'7'16,"0"0"-7"-16,0 0-6 15,0 0-23-15,0 0-26 16,0 0 49-16,-9 66 6 16,5-45 45-16,2-1 24 15,-1 3-16-15,3 1-21 16,0 0-21-16,0-2-1 16,0 3-4-16,0-1-3 15,0-2 1-15,0 0-3 0,0-6 5 16,0 1-3-16,0-7 16 15,0 1-6-15,0-3-8 16,0-6-2-16,0 0-3 16,0-2 0-16,0 0-5 15,0 0 4-15,0 0 1 16,0 0 4-16,0 0 2 16,0 0 8-16,0 0 4 15,3 0-18-15,3-4-3 16,6-7-24-16,6-6 2 15,5-1 18-15,7-3-1 16,2 3 8-16,2 3 4 0,2-1-4 16,0 5 0-1,3 5 0-15,0 2 0 0,1 4-5 16,-3 0 0 0,1 0-5-16,-4 21 4 0,-2 5 6 15,-1 6 7-15,0 2-5 16,-4 3-1-16,-6-2-1 15,-6 2-5-15,-11 0-28 16,-4 4-17-16,-1 4 15 16,-34 3 19-16,-9-4 16 15,-4 0 12-15,-4-7 38 16,-2-8-11-16,4-2-15 16,-1-10-19-16,6-5 1 15,6-7 8-15,0-3 4 16,6-2-8-16,3 0 5 0,8 0 22 15,12 0 5-15,7 0 6 16,3 0-14-16,0-4-22 16,0-2-12-16,0-4-3 15,13-3 3-15,6 1 0 16,-1 2-1-16,1 1-1 16,-8 4 2-16,-4 5-6 15,-2 0-23-15,-5 0-28 16,0 0-5-16,0 0-52 15,0 5-171-15</inkml:trace>
  <inkml:trace contextRef="#ctx0" brushRef="#br0" timeOffset="-72647.5053">414 4457 294 0,'0'0'0'0,"0"0"-43"16,0 0 43-16,0 0 3 16,0 0-3-16,132 0 0 15,-118 0-28-15,-8 0 19 16,1 0 9-16,-7 0 2 0,0 0 11 16,0 0 30-16,0 0-17 15,-27 1-18-15,-12 11-4 16,-2-4-4-16,2-1 0 15,12-3 32-15,6-4 46 16,14 0-33-16,5 0 19 16,2 0-24-16,0 0-20 15,0 0-18-15,0 0-2 16,9 0 5-16,14 0-3 16,2-2 5-16,2 2-4 15,-1-2 2-15,-7 2-3 16,1 0 0-16,-5 0-2 15,-3-2-2-15,-3-3-31 0,-9-4-208 16</inkml:trace>
  <inkml:trace contextRef="#ctx0" brushRef="#br0" timeOffset="-71899.0582">-715 3497 338 0,'0'0'157'15,"0"0"-92"-15,0 0-65 16,0 0-40-16,0 0-1 15,0 0 31-15,-30 43 10 16,7-15-7-16,-4 6 14 0,-8 5-7 16,-4 1 4-1,3 1-4-15,-3-1 0 0,5 2 3 16,7-4-3-16,4-3 2 16,6-2-1-16,8 0-1 15,5-2 0-15,4 0 0 16,0 2 0-16,0-3-12 15,13-1 7-15,16-3-4 16,4-2 9-16,9-11 5 16,3-4 4-16,9-7-8 15,-1-2 0-15,-2 0-1 16,-10-17 1-16,-5-3-1 16,-9-3 4-16,-8 1 4 15,-13 1 2-15,-3 2 0 0,-3 2 3 16,0 2 16-16,0 3-19 15,0 3-3-15,0 6-6 16,-4-1 2-16,4 4 14 16,0 0-14-16,0 0-3 15,0 4-9-15,0 17 6 16,0 11 3-16,0 5 7 16,0 2 16-16,9-1-16 15,1 2-4-15,4-1-2 16,0-3-1-16,1 4 0 15,-2 2-85-15,2-3-104 16,2-7-26-16</inkml:trace>
  <inkml:trace contextRef="#ctx0" brushRef="#br0" timeOffset="-109772.3472">358 108 420 0,'0'0'26'0,"0"0"-20"15,0 0-5-15,0 0-1 16,0 0-23-16,0 0 6 16,0 0 11-16,0-24 6 15,-4 23 15-15,-2 1 26 16,-3 0 22-16,0 0-42 16,-3 0-12-16,-1 4-9 0,0 17-12 15,-1 4-12 1,-1 8 23-16,2 10-2 0,-4-1 3 15,1 8 3-15,1 7-1 16,-2-1 2-16,1 4-3 16,2-4-1-16,4-9 1 15,1-6 0-15,1-11 0 16,7-13-1-16,1-6-2 16,0-7 2-16,0-4-5 15,0 0-14-15,0 0-28 16,0-21 41-16,0-14 6 15,10-6 3-15,4-6-3 16,2-8 0-16,-2 1 3 16,-1 1-3-16,1 5 0 15,-1 6-1-15,1-4 1 16,5 3-1-16,1-4 1 0,2 7-17 16,4 5-31-16,0 3 8 15,-2 11 24-15,0 4 8 16,-5 13-3-16,2 4 3 15,0 0-10-15,-1 4 18 16,5 28 36-16,5 9 5 16,7 9-18-16,2 9 5 15,-3 4-8-15,0 8-9 16,-5-5-2-16,-1-7-2 16,1-9-3-16,-9-8-2 15,-4-7 2-15,-9-2-1 16,-6-7 15-16,-3 1 0 15,-7 0-14-15,-25-2-4 0,-16 3-2 16,-11-5 2-16,-2-3 4 16,-4-5 13-16,3-5 48 15,4-4-17-15,-4-4-26 16,0-1-18-16,1-1 3 16,4 0-7-16,7 0 0 15,8 0-1-15,13 0 0 16,4 0-7-16,8 0-8 15,7 0 0-15,1 0-55 16,1 0-161-16</inkml:trace>
  <inkml:trace contextRef="#ctx0" brushRef="#br0" timeOffset="-35177.7832">1120 5850 164 0,'0'0'52'0,"0"0"-52"0,0 0-2 15,0 0 0-15,0 0 1 16,0 0 1-16,-21 11 0 16,21-11 41-16,0 0 50 15,0 0 7-15,0 0-30 16,0 0-33-16,0 0-35 16,0 0-25-16,0-3-46 15,12-1-63-15,0-2 13 16,2 0-22-16</inkml:trace>
  <inkml:trace contextRef="#ctx0" brushRef="#br0" timeOffset="-35051.0481">1316 5777 507 0,'0'0'27'0,"0"0"-19"16,0 0 6-16,0 0 7 15,131-23-19-15,-79 8-2 16,-2-5-151-16</inkml:trace>
  <inkml:trace contextRef="#ctx0" brushRef="#br0" timeOffset="-34920.9899">2293 5480 518 0,'0'0'0'0,"0"0"0"16,152 0-37-16,-88-16-237 0</inkml:trace>
  <inkml:trace contextRef="#ctx0" brushRef="#br0" timeOffset="-34787.3893">3239 5403 518 0,'0'0'2'16,"0"0"-2"-16,166 11-15 15,-99-11-190-15</inkml:trace>
  <inkml:trace contextRef="#ctx0" brushRef="#br0" timeOffset="-34173.7396">8206 4784 237 0,'0'0'0'0,"0"0"-118"16</inkml:trace>
  <inkml:trace contextRef="#ctx0" brushRef="#br0" timeOffset="-36191.0289">8143 4724 207 0,'0'0'0'16,"0"0"-102"-16,0 0 66 15,0 0 3-15,0 0 33 16,0 0 6-16,0 0 37 16,0 0 2-16,-4 0 4 0,4 0-12 15,0 0-37 1,0 0-2-16,0 0-65 0,0 0-5 16,0 0 39-1,0 0 13-15</inkml:trace>
  <inkml:trace contextRef="#ctx0" brushRef="#br0" timeOffset="-33371.8772">8206 4784 649 0,'46'71'39'0,"-49"-71"-39"15,3 0-84-15,0 0 7 16,-1 0-34-16,-2 0-92 15,-2 2 56-15,4 1 95 16,1-3 52-16,0 0 47 16,0 0 54-16,0 0-68 0,0 0-33 15,0 0 0 1,0 0 24-16,-6 1 19 0,0 4-43 16,1-1-7-16,-4 4 7 15,2 1 6-15,-2 2 32 16,3-3-9-16,1-5-17 15,2 2-8-15,3-5-4 16,0 0-4-16,0 2 3 16,3-2 1-16,15 1 6 15,2-1-6-15,5 0-2 16,7 0-68-16,1-3-16 16,-6-9 16-16,-8-1 35 15,-3 5 35-15,-12 2 4 16,-4 3 13-16,0 1 75 0,-7 2 13 15,-21 0-33-15,-3 0-70 16,-2 5 11-16,9 7 43 16,7-1-20-16,13-3-36 15,-1 2-3-15,5-4-20 16,0 0 7-16,5 0-4 16,16-6 13-16,1 0 7 15,8 0 4-15,-3 0 1 16,-3-13-2-16,2-6 2 15,-8 0-2-15,-4 3 0 16,-10-1 1-16,-4 3 20 16,0 3 16-16,-15 3 19 15,-15 7-13-15,-6 1-37 16,-8 0-9-16,1 14-1 16,7 11 1-16,6-2 2 0,12-1-2 15,13-1-1-15,5-1-1 16,0-1-3-16,8-4 3 15,14-4 2-15,5-5 1 16,5-6 1-16,7 0 9 16,0-2-7-16,0-17-4 15,-7-1-2-15,-13-3-12 16,-10 3-21-16,-9-1 20 16,0 3 15-16,-24 4 48 15,-7 1 16-15,-4 9-1 16,0 4-20-16,5 0-36 0,6 0-7 15,8 19 0-15,7 5-6 16,9 9-10-16,0 0-43 16,13-5-53-16,19-13-132 15</inkml:trace>
  <inkml:trace contextRef="#ctx0" brushRef="#br0" timeOffset="-32283.8758">7860 3969 282 0,'0'0'13'0,"0"0"-13"15,0 0-37-15,0 0 27 16,0 0 10-16,0 0 1 16,57 98 1-16,-24-82-1 15,5-5 4-15,-1-5-1 0,7-6 1 16,2 0-5-16,1-9-4 16,4-15 4-16,-6-8 4 15,-1 1 30-15,-8-7-2 16,-9 1-17-16,-7 0 15 15,-11 1-1-15,-9 0 6 16,0-1-10-16,-8 4 3 16,-24 3-28-16,-8 1-8 15,-11 8 7-15,-3 4 2 16,-2 5 21-16,5 6-1 16,-2 5-3-16,2 1-9 15,-3 0-9-15,-2 18 0 0,-1 11-8 16,8 1-1-1,4 1 2-15,9 0 6 0,10-6-2 16,8-1 2-16,6-4 1 16,6 3 0-16,6-2 0 15,0 6 7-15,0 6-5 16,9 1 4-16,6 9 0 16,1 2-5-16,3-2 1 15,3 0-1-15,1-3 1 16,5-8-2-16,5-7-5 15,5-5 2-15,2-7-1 16,1-7 4-16,6-6 9 16,2 0 7-16,8 0 16 15,2-12-11-15,1-7-9 16,-10-3-6-16,-7 3-1 0,-8 1 0 16,-11 0 16-1,-6 3 6-15,-3 1-8 0,-9 4-3 16,-6 1 1-16,0 5 15 15,0 0-12-15,0 1-6 16,0 0-7-16,0 0-1 16,0 3 4-16,0 0-4 15,0 0-6-15,0 0 0 16,0 0 0-16,0 0 0 16,0 0 0-16,0 0-4 15,0-2 2-15,0 1-23 16,0-2-58-16,-9-3-8 0,-4 6-11 15,-9-3-221-15</inkml:trace>
  <inkml:trace contextRef="#ctx0" brushRef="#br0" timeOffset="-77448.0462">961 7525 458 0,'0'0'53'0,"0"0"-48"15,0 0-3-15,0 0 0 16,0 0-2-16,0 0 2 16,23-50-2-16,2 43 5 15,4-2-1-15,4 3 0 16,3-1-3-16,-5 7 1 15,-4 0-1-15,-6 0-1 0,-4 0 0 16,-6 0 0-16,-4 0 0 16,-2 0 0-16,-5 0 0 15,0 0 3-15,0 0-3 16,-26 0-37-16,-15 0-145 16,-5 7 21-16,-1 3 161 15,8-2 8-15,14-1 48 16,11-5 22-16,14 0-32 15,0-2-4-15,0 0-42 16,18 0 9-16,23 0 33 16,16-2 56-16,4-13-56 0,1 3-15 15,-15 4-17-15,-16 6-10 16,-13 2-16-16,-18 0-60 16,0 8-54-16,-25 16-26 15</inkml:trace>
  <inkml:trace contextRef="#ctx0" brushRef="#br0" timeOffset="-70781.7687">2293 7199 213 0,'0'0'0'16</inkml:trace>
  <inkml:trace contextRef="#ctx0" brushRef="#br0" timeOffset="-70637.2564">2555 7114 660 0,'0'0'0'0,"0"0"-99"16,141-57 40-16,-75 31-172 16</inkml:trace>
  <inkml:trace contextRef="#ctx0" brushRef="#br0" timeOffset="-70518.0766">3374 6998 327 0,'0'0'0'16,"116"-38"-227"-16</inkml:trace>
  <inkml:trace contextRef="#ctx0" brushRef="#br0" timeOffset="-70319.17">4177 6989 174 0,'0'0'37'0,"0"0"-37"16,0 0 2-16,124-9-2 16,-77-2-184-16</inkml:trace>
  <inkml:trace contextRef="#ctx0" brushRef="#br0" timeOffset="-70213.6695">4592 6945 582 0,'0'0'0'0,"0"0"-53"16,0 0-22-16,145-19 30 16,-81-7-173-16</inkml:trace>
  <inkml:trace contextRef="#ctx0" brushRef="#br0" timeOffset="-70083.4924">5139 6821 546 0,'0'0'93'16,"0"0"-88"-16,0 0-1 15,0 0 6-15,0 0-10 16,129 19-19-16,-73-9-102 16,-4 1-204-16</inkml:trace>
  <inkml:trace contextRef="#ctx0" brushRef="#br0" timeOffset="-69957.4353">5576 6998 193 0,'0'0'190'0,"0"0"-144"16,0 0-14-1,0 0-11-15,0 0-12 0,118-29-9 16,-85 19-51-16,-5 3-63 16,-8 7-84-16</inkml:trace>
  <inkml:trace contextRef="#ctx0" brushRef="#br0" timeOffset="-69822.5117">5809 7074 579 0,'0'0'0'0,"0"0"-92"16,0 0-42-1,0 0-107-15</inkml:trace>
  <inkml:trace contextRef="#ctx0" brushRef="#br0" timeOffset="-69717.2359">5809 7074 191 0,'158'-38'19'0,"-156"37"-19"16,7-6-65-16,3-1-63 16</inkml:trace>
  <inkml:trace contextRef="#ctx0" brushRef="#br0" timeOffset="-69113.3477">6053 6959 82 0,'0'0'124'0,"0"0"3"16,0 0-33-16,0 0-23 16,0 0-41-16,0 0-30 0,12-9-8 15,-3 9-1-15,1 0 7 16,7 6 2-16,1-2 2 16,0-2 0-16,-1-2 1 15,-5 0 1-15,-3 0 2 16,-5 0 13-16,-2-12 8 15,-2-6-7-15,0-1-20 16,0 3 0-16,-14 2-2 16,-2 5 2-16,1 7 9 15,-2 2 20-15,3 0-20 16,4 0 0-16,5 2-9 16,2 9-3-16,3 2-3 0,0 2 4 15,5-2 2-15,11-2 0 16,4-4 1-16,1-2 6 15,0-5-4-15,-7 0-3 16,-8 0 3-16,-2 0-3 16,-4-12 11-16,0-4-2 15,0-2-7-15,-1 6 0 16,-13 4 3-16,1 4-5 16,-2 4-1-16,1 0-1 15,0 6-6-15,1 14 6 16,7 1 1-16,1-3-1 15,5-2-5-15,0-7 0 16,0-3 5-16,14-4-9 0,1-2 5 16,3 0 6-16,3-12 3 15,0-12-1-15,-6-6-2 16,-1 7-9-16,-11 1 2 16,-3 11 7-16,0 11 5 15,-26 0-5-15,-11 13 0 16,-12 13 4-16,-2 7-3 15,8-4 2-15,10-5 0 16,16-9-3-16,13-4-37 16,4-5-106-16,9-4-94 15,18-2 56-15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46.8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-405-1517 396 0,'0'0'132'16,"0"0"-132"-16,0 0-2 16,0 0 1-16,0 0-55 15,0 0 37-15,8-47 19 0,13 29 3 16,6-1 4-16,4 5 21 15,1-1-5-15,3 6 11 16,1 1-27-16,-6 5-3 16,1 3-1-16,-8 0-3 15,-11 0-3-15,-3 9-2 16,-9 5-6-16,0 4-9 16,-5 0 20-16,-11 0 28 15,7-4-7-15,3-7-16 16,6-4-2-16,0-3-3 15,0 0-11-15,0 6 6 16,10 2 5-16,11 1 8 0,2 8-4 16,0 2 2-1,-5 3-6-15,-6 8 0 0,-9 7-5 16,-3 8-2-16,0 8 7 16,-21-2 9-16,-5-3-8 15,3-12 1-15,5-9 4 16,0-7 6-16,0-5-5 15,2-1-7-15,-5-1 7 16,3-1-8-16,0-4 1 16,0 2 0-16,6-1 3 15,-2-1-2-15,8-1-1 16,3 1-12-16,3-2-27 16,0-3-45-16,0 2-127 15,0-3 19-15,12-2 116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43.9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10 161 92 0,'0'0'84'0,"0"0"-74"15,0 0-3-15,0 0 17 0,0 0 6 16,0 0 65-16,-6 0 15 15,3 0-51-15,2-3-14 16,1 3-12-16,0 0-14 16,0 0-18-16,0 0-2 15,0-2-1-15,0 0-1 16,0 0 6-16,0-3-1 16,0-3-2-16,9-3 0 15,9-4-1-15,12-4 1 16,6-1-1-16,12 0-1 15,6 0 2-15,3 3-1 16,0 7 1-16,-6 3-1 0,-5 7 1 16,-10 0 0-1,-9 2-1-15,-6 13 2 0,-8 5-2 16,-8 3 1-16,-5 4-6 16,0 4 4-16,-2 7 1 15,-22 3 1-15,-7 6-12 16,-8-3-5-16,-7 4 17 15,-3 2 4-15,-7 4-1 16,2-4-3-16,9-2 4 16,7-9-1-16,16-11 1 15,8-5-4-15,7-4-1 16,7-3-5-16,0 1 4 16,0 0-2-16,10-5-2 15,8 2 6-15,6 2 5 16,10 1 9-16,3 1-3 0,10 0 0 15,1-1-4-15,1-7-3 16,1-2-1-16,-3-5-2 16,-11-3 2-16,-5 0 1 15,-8 0 10-15,-5-9 12 16,-6 1-17-16,-5 5-9 16,-7 3-4-16,0 0-58 15,0 0-126-15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7:54.5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B8B39F7-ED6F-45AA-9B15-497689B9D407}" emma:medium="tactile" emma:mode="ink">
          <msink:context xmlns:msink="http://schemas.microsoft.com/ink/2010/main" type="writingRegion" rotatedBoundingBox="14815,11238 16782,11463 16673,12410 14706,12185">
            <msink:destinationLink direction="with" ref="{C3F84904-3CA1-4ED4-BAAA-17DFC1659178}"/>
          </msink:context>
        </emma:interpretation>
      </emma:emma>
    </inkml:annotationXML>
    <inkml:traceGroup>
      <inkml:annotationXML>
        <emma:emma xmlns:emma="http://www.w3.org/2003/04/emma" version="1.0">
          <emma:interpretation id="{70250E56-6728-4752-A979-DCBD4B60AFED}" emma:medium="tactile" emma:mode="ink">
            <msink:context xmlns:msink="http://schemas.microsoft.com/ink/2010/main" type="paragraph" rotatedBoundingBox="14815,11238 16782,11463 16673,12410 14706,12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728893-559C-4562-AE4B-DC0111C72701}" emma:medium="tactile" emma:mode="ink">
              <msink:context xmlns:msink="http://schemas.microsoft.com/ink/2010/main" type="line" rotatedBoundingBox="14815,11238 16782,11463 16673,12410 14706,12185"/>
            </emma:interpretation>
          </emma:emma>
        </inkml:annotationXML>
        <inkml:traceGroup>
          <inkml:annotationXML>
            <emma:emma xmlns:emma="http://www.w3.org/2003/04/emma" version="1.0">
              <emma:interpretation id="{9238D60E-A398-402A-815F-5BAA479FE840}" emma:medium="tactile" emma:mode="ink">
                <msink:context xmlns:msink="http://schemas.microsoft.com/ink/2010/main" type="inkWord" rotatedBoundingBox="14815,11238 16782,11463 16673,12410 14706,121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-4038 86 18 0,'0'0'2'15,"0"0"9"-15,0 0 33 16,0 0 13-16,11 102-32 15,-7-78 19-15,-1 1 5 16,2 2 12-16,3-3-8 16,-1 1-27-16,3-3-12 15,-2-3 2-15,2-1 0 16,-5-4-3-16,1-2 5 16,-1-4 4-16,-2-1-13 15,0-2-7-15,-3-1-1 0,1-3 0 16,-1 1 0-16,0-2-1 15,3 1 0-15,-3-1 0 16,1 2-1-16,1-2 1 16,-2 2 4-16,2-2 1 15,-2 0-1-15,0 0-3 16,0 0 2-16,0 0-3 16,0 0 2-16,0 0-2 15,0 0 0-15,0 0-1 16,0 0 0-16,0-2-4 15,0-10-56-15,-2-5-23 16,-4 0 84-16,1-1 2 16,-2-1 24-16,1 1-2 15,-2-3 15-15,1 0 10 0,-1 1-43 16,-2 2 15-16,3-1 24 16,-1 0-2-16,1 4-22 15,0 0 3-15,2 1-14 16,-2-1-8-16,4 0 4 15,-1 3 15-15,0 4 1 16,4 1-20-16,0 2-2 16,0 1 0-16,-2 1 2 15,2 1-2-15,-2 2 0 16,2 0-4-16,0 0-1 16,0 0-6-16,0 0 3 15,0 0-6-15,0 0 6 16,0 2 1-16,10 8 4 0,3 7 0 15,5 5 2-15,1 5 0 16,2 2 1-16,0 5-3 16,0 3 3-16,2-1 3 15,-1-1 0-15,-1-3-3 16,-1-3 0-16,1-5 1 16,-2-2-1-16,-5-7 0 15,4 1-1-15,-7-6 1 16,3-3 0-16,-7-3 0 15,-2 0 0-15,1-3 0 16,-2-1-2-16,0 0-2 16,3 0 4-16,4 0 0 15,0-5 1-15,8-8-1 16,1-2 0-16,0-5-2 0,5-3-3 16,-1 0 2-16,4-5-4 15,-1 3 6-15,-1 2 0 16,-1-1-8-16,-5 4 8 15,-2 1-2-15,0 2 3 16,-4 2 1-16,0-1 0 16,-5 3-1-16,-4 5 2 15,-4-1 1-15,-1 2 3 16,0 0-5-16,0 2-2 16,0 2-3-16,0 2-11 0,0 1 15 15,0-3 5 1,0 3-2-16,0 0-3 15,0 0-1-15,0 0 1 0,0 0 0 16,0 0 0-16,0 0-6 16,0 0 1-16,0 0 3 15,0 0 2-15,0 0-6 16,0 0 3-16,-1 0 3 16,-8 11 0-16,-2 2 1 15,-5 6-1-15,-5 1 1 16,-2 5-1-16,-6 3 2 15,-4 4 0-15,1-2 2 16,-1 2-4-16,4-4 1 0,4-1-1 16,4-3 2-1,5-1-1-15,2-1 0 0,2 0-1 16,0 0 3 0,4 2 2-16,1 1-1 0,3-1-3 15,0-2 2-15,1-3-3 16,1-1 0-16,2-4 0 15,-2-4 3-15,2-4-3 16,0-2 1-16,0-2 0 16,0-1 0-16,0-1 1 15,0 3 0-15,0-3-2 16,0 0 0-16,0 0 0 16,0 0 0-16,0 0-6 15,0 0 1-15,0 0 5 16,0 1 0-16,0 4 1 0,0 2-1 15,0 5 0-15,0 6 0 16,0 3 5-16,2 2 2 16,0 6 2-16,1 2-1 15,3-1 0-15,-4-1 12 16,0-2-19-16,-2-4 4 16,0-4 5-16,1-4 6 15,-1-3-10-15,0-5 3 16,3-3 5-16,-3-4-4 15,0 0-4-15,1 0 6 16,2 0-6-16,-3 0 3 16,0 0-2-16,0 0-1 0,0 0-6 15,0 0-13-15,0 0-25 16,0 1-35-16,0 4-90 16,0-3-331-16</inkml:trace>
          <inkml:trace contextRef="#ctx0" brushRef="#br0" timeOffset="-50248.0481">107 382 482 0,'0'0'0'0,"0"0"-85"16,0 0-5 0,0 0 35-16,0-87 55 0,0 69 54 15,0 6 14-15,0 4 8 16,0 3-15-16,-3 1-14 16,1 4-13-16,1 0-34 15,1 0-6-15,0 0-12 16,-3 3 15-16,-1 23 1 15,-1 20 4-15,-4 18 3 16,0 18 8-16,-2 9 0 16,0 9-5-16,-2 2 1 15,2-4 5-15,2-12 5 0,2-13 1 16,1-17-4 0,4-12-8-16,0-15 3 0,2-10-8 15,0-10 1-15,0-7-1 16,0-2 8-16,0 0 4 15,0 0-3-15,0-17-3 16,0-12-9-16,0-10 3 16,0-9-7-16,4-10 7 15,9-7-6-15,2-4 6 16,4-2-5-16,2 0 2 16,-1 1-2-16,5 3-6 15,3-5-1-15,2 3 6 16,2 3-4-16,0 3 5 15,1 6-1-15,-2 4 1 16,3 3-1-16,0 5-5 16,-4 8 1-16,-6 9 2 0,-3 11 5 15,-9 5 0-15,-5 9-2 16,-3 3 2-16,-1 0-4 16,1 0-2-16,4 0 1 15,3 1 2-15,2 11 2 16,4 8-2-16,0 7 2 15,-2 7-3-15,0 8-7 16,-4 11 11-16,-5 7 7 16,-5 4-3-16,-1 3 11 15,0 1-10-15,0 0 9 16,0-1-9-16,0 0 2 16,0-3-2-16,3 4 5 15,4-8-1-15,1-5-4 0,-1-9-1 16,3-13 11-16,-1-6-11 15,1-4 4-15,-2-6-5 16,1-6 2-16,-4-4-4 16,-1-4-2-16,-4-3-3 15,2 0-11-15,-2 0 2 16,0 0 0-16,0 0-11 16,-11 0-49-16,-13-5-289 15</inkml:trace>
          <inkml:trace contextRef="#ctx0" brushRef="#br0" timeOffset="-49904.9156">-73 743 674 0,'0'0'0'15,"0"0"-12"-15,0 0-57 16,0 0 50-16,0 0 19 16,104-46 8-16,-44 41 28 15,12 2 13-15,7-2 5 0,-1-2-14 16,-2-2-7-16,-8 1-8 16,-6 0-1-16,-6-1-3 15,-7 0-7-15,-9 3-2 16,-10-1-10-16,-9 4 0 15,-9-1 1-15,-5 3-3 16,-6 1-7-16,-1 0-27 16,2 0-19-16,0 0-41 15,-2 0-157-15,0 5-189 16</inkml:trace>
          <inkml:trace contextRef="#ctx0" brushRef="#br0" timeOffset="-48620.0766">1469 901 555 0,'0'0'442'0,"0"0"-442"0,0 0-144 16,0 0-137-16,0 0-84 15</inkml:trace>
          <inkml:trace contextRef="#ctx0" brushRef="#br0" timeOffset="-48786.5747">1568 543 745 0,'0'0'143'0,"0"0"-143"0,0 0-33 16,0 0-44-16,0 0-11 16,0 0 41-16,22-15-56 15,-22 15-280-15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4:25.8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22 305 0,'0'0'0'0,"148"-22"-248"0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52.4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5546-1125 459 0,'0'0'0'0,"0"0"-14"15,0 0 3-15,0 0 11 16,0 0 13-16,0 0 31 16,92-2 26-16,-49 2-6 15,14 0-9-15,6 0-31 16,8 0 8-16,0 0-7 15,-5 0-3-15,-9 0-13 16,-13-9 3-16,-17 5-8 16,-9 1-3-16,-11 0-1 15,-2 3 2-15,-5 0-2 16,0 0-8-16,0 0-16 16,-5 0-51-16,-22-2-148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52.10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5568-953 607 0,'0'0'0'15,"0"0"-93"-15,0 0 88 16,27 147-18-16,-19-99-7 16,-8 6 7-16,0-6 14 15,0-6 9-15,0-7 0 16,0-12 3-16,0-8 2 15,0-8-3-15,0-5-2 16,0-2 14-16,0-2 43 16,0-26-57-16,0-17-7 15,0-11-13-15,0-8 18 16,4-2 2-16,-1 3-1 16,-3-1 2-16,0-2-1 0,0 0 0 15,0-9 2-15,7 3-2 16,6 4 0-16,5 5 3 15,2 9 1-15,4 3-2 16,1 4-1-16,-2 8-1 16,-2 3 5-16,-8 10 3 15,-4 5 11-15,-3 6 7 16,-3 4 7-16,-1 3-27 16,1 5-6-16,4 3-4 15,-1 0-8-15,11 7-4 16,6 19 16-16,-1 4 3 15,5 6 9-15,-1 2-7 16,-4 3-3-16,1 0 0 0,-2 3 8 16,0 1-4-1,1 5 10-15,-2-1-8 0,1 3 19 16,-3 3-16 0,-4 3-2-16,2-5 2 0,-4 1-8 15,-3-10-2-15,0-7 1 16,-3-5-1-16,2-8 7 15,-2-4 4-15,-2-8-6 16,1-1 0-16,-2-5-5 16,-2-4 0-16,-1 0 0 15,3 0-1-15,-3-2-5 16,0 0-5-16,0 0-3 16,0 0-2-16,0 0-14 15,-7-2-53-15,-13-13-151 0,-7-4-96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38.65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5448 2306 872 0,'0'0'0'0,"0"0"-42"16,0 0-100-16,0 0-35 16,9-118-203-16</inkml:trace>
  <inkml:trace contextRef="#ctx0" brushRef="#br0" timeOffset="-135.6183">5598 2706 225 0,'0'0'0'16,"0"0"-97"-16,0 0 49 0,0 0 48 16,0 0 54-16,0 0 45 15,0-57 53-15,0 57-16 16,0 0-18-16,0 0-58 16,0 0-32-16,0 0-22 15,0 0-6-15,0 0 0 16,0 0-1-16,0 0-6 15,0-5-22-15,0-4-51 16,-7-11-130-16</inkml:trace>
  <inkml:trace contextRef="#ctx0" brushRef="#br0" timeOffset="487.5467">5298 1197 777 0,'0'0'0'0,"0"0"-389"0</inkml:trace>
  <inkml:trace contextRef="#ctx0" brushRef="#br0" timeOffset="122.5564">5462 1835 515 0,'0'0'0'16,"0"0"-433"-16</inkml:trace>
  <inkml:trace contextRef="#ctx0" brushRef="#br0" timeOffset="368.6176">5317 1436 884 0,'0'0'0'16,"0"0"-108"-16,0 0-387 16</inkml:trace>
  <inkml:trace contextRef="#ctx0" brushRef="#br0" timeOffset="626.4388">5295 978 908 0,'0'0'0'0,"0"0"-181"16,0 0-471-16</inkml:trace>
  <inkml:trace contextRef="#ctx0" brushRef="#br0" timeOffset="745.1757">5423 839 696 0,'0'0'0'0,"0"0"-243"16</inkml:trace>
  <inkml:trace contextRef="#ctx0" brushRef="#br0" timeOffset="872.5943">5474 683 256 0,'0'0'0'0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24.01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5304 2899 45 0,'0'0'27'0,"0"0"-14"16,0 0 12-16,0 0 18 16,0 0-32-16,0 0-7 15,0 0 7-15,52 0 18 16,-49 0 12-16,2 0-15 15,-5 0-8-15,1-4-11 16,4 1-7-16,-2-3-26 16,1-1-28-16,5-3-6 15,4-2 22-15,6-3 26 16,7-3-26-16,-1 0-2 16,-2 1 26-16,-8 3 14 15,-3 3 11-15,-6 5 28 0,-3 4 17 16,-3 2 34-1,0 0-23-15,0 0-17 0,0 0-29 16,0 0-21-16,-9 11-2 16,0 5 2-16,0-1 3 15,0 5 16-15,4-2 15 16,1 0 0-16,-4 3 2 16,4-1-17-16,-2-1-7 15,3-2-4-15,0-6-7 16,3-3 1-16,0-6-2 15,0-2 3-15,0 0 1 16,0 0-4-16,0-7-10 16,-2-14-60-16,-1 1 29 15,-1 0 35-15,-1 5-1 16,-1 7 7-16,-1 8 13 0,1 0 43 16,-3 4-56-16,0 19 0 15,1 5-1-15,7 2 0 16,1 2-1-16,0-5-9 15,0-3-32-15,0-1-117 16</inkml:trace>
  <inkml:trace contextRef="#ctx0" brushRef="#br0" timeOffset="701.1369">5227 3695 293 0,'0'0'0'16,"0"0"-22"0,0 0 22-16,0 0 8 0,0 0 7 15,0 0-2-15,0 0 7 16,-7-30 6-16,7 24-13 15,0-3-13-15,0-2 3 16,18-8-6-16,12 0 2 16,6 2 1-16,3 0 6 15,1 6 24-15,3 10 16 16,0 1 7-16,-5 0-5 16,-1 3-8-16,-5 14-15 15,-10-1-25-15,-5 2 0 16,-15 6-7-16,-2 1 7 0,0 6 3 15,-28-2-3 1,-8 3 0-16,-6-4-16 0,2-5 15 16,4-5 1-16,6-5 1 15,11-5 3-15,10-5 0 16,6-3-4-16,3 0-8 16,0 0-19-16,25 0 13 15,8 0 14-15,10 0 21 16,13 8-8-16,2 5-9 15,1 10-2-15,1 6-2 16,-6 4 0-16,-3 3-2 16,-5 2 2-16,-12 3 9 15,-10-2-9-15,-12 2-6 16,-12 8-4-16,-21 9-26 0,-36 4-18 16,-18 0-108-16,-15-4-34 15</inkml:trace>
  <inkml:trace contextRef="#ctx0" brushRef="#br0" timeOffset="822.6669">5211 4598 50 0,'0'0'85'16,"0"0"21"-16,-119 6 15 16,108-6-38-16,11-11 4 15,0-3-79-15,11 1-8 16,19 0-24-16,9 0-58 16,0 2-94-16,-3 0-64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8:03.14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-648 9695 163 0,'0'0'1'15,"0"0"-1"-15,0 0 3 16,0 0 47-16,0 0 53 15,0 0-22-15,0 0-24 16,14-90-9-16,-14 81-20 16,0-3-7-16,0 1 5 15,0 1 2-15,0 3-27 0,0 6 14 16,0 1 22-16,0 0-12 16,0 0-12-16,0 0-12 15,0 0 19-15,0 1-20 16,0 16-11-16,-2 10 8 15,-10 19 3-15,-6 17 7 16,0 13-4-16,-4 7-3 16,-2 6 0-16,1 4 0 15,-4 7 2-15,2-2 1 16,-4 2-4-16,0-6 2 16,5-6-1-16,3-6 0 15,0-10 0-15,6-8 0 16,-1-16 0-16,2-4 1 0,5-16-2 15,0-5 2 1,5-9-2-16,-1-8 1 0,5-2 0 16,0-4-5-16,0 0-4 15,0 0 5-15,0 0-1 16,0 0 5-16,0-4 4 16,0-8-3-16,0-6-1 15,0-6 0-15,0-8 0 16,0-3-4-16,0-7-4 15,0-2 1-15,9-3 3 16,3-3-2-16,-1 5 4 16,-2-2 2-16,3 6-1 15,-3-2 2-15,1 0-2 16,5-2 3-16,-1-2-2 0,4-2 0 16,0-3 0-16,0 4 0 15,-2-2 3-15,-2 2-3 16,-3 4-3-16,1 8 3 15,-3 4 0-15,0 0 1 16,0 2-1-16,3 2-1 16,1-4 1-16,1 6 0 15,-1 3 0-15,-1-1 0 16,-3 7 1-16,-3 2-1 16,2 5 0-16,-7 5-2 15,2 5 1-15,-1 0-14 16,5 0-31-16,4 0 21 15,5 15 21-15,2 2-9 16,0 3 7-16,1-1 5 0,-4 1-2 16,-2 1 3-16,-2 2 0 15,1 4 9-15,-2 8 13 16,7 6-10-16,-5 10 1 16,1 11-6-16,1 7 1 15,-5 8-1-15,3-1 13 16,-2 4-4-16,2-7-2 15,-1-6 1-15,1-6 1 16,-3-12-1-16,4-5-3 16,0-7-2-16,-3-6 0 15,-1-6-6-15,0-9-1 16,-4-6-2-16,-1-4 1 16,-1-4-2-16,-3-2 0 0,2 0-2 15,-2 0-10-15,0 0 0 16,3 0 0-16,-3 0-10 15,1-9-30-15,-1-6-7 16,0-3-86-16,0-2-138 16</inkml:trace>
  <inkml:trace contextRef="#ctx0" brushRef="#br0" timeOffset="346.5502">-784 10405 660 0,'0'0'9'15,"0"0"-9"-15,0 0-9 16,0 0 9-16,0 0 4 16,0 0 28-16,79-12-2 0,-38 5 7 15,1 3 1 1,-6 0-27-16,-1 2-9 0,-2-1 0 16,0-1-1-16,-2-2-2 15,-1-1-5-15,2 0-21 16,-6-2-74-16,-7 0-270 15</inkml:trace>
  <inkml:trace contextRef="#ctx0" brushRef="#br0" timeOffset="1274.1608">36 10458 258 0,'0'0'44'0,"0"0"-42"15,0 0 9-15,0 0 14 16,0 0 3-16,0 0-2 0,27-110 7 15,2 71 19-15,0-3-6 16,1 1-23-16,4 1 9 16,-5 1 1-16,4 1 0 15,-5 9-12-15,-2 7-8 16,-3 5-7-16,-7 9-4 16,-7 4-2-16,-4 4-6 15,-1 0-2-15,1 0-3 16,-1 6 5-16,1 9 2 15,-1 9 4-15,4 5 3 16,-2 8 4-16,1 2-1 16,4 1 3-16,2 1-5 0,4-5 3 15,5-3-2 1,4-10-3-16,4-2 2 0,-1-4-3 16,1-8-1-16,-3-6-1 15,6-3 1-15,-5 0-7 16,5-8 7-16,0-14 0 15,1-7 10-15,-3-9-5 16,-2 1-1-16,-5 3 1 16,-5 3-5-16,-5 4 2 15,-5 10 6-15,-2 5 6 16,-4 3 7-16,-3 4 2 16,0 5-13-16,0 0-4 15,0 0-5-15,0 0 1 16,0 0-2-16,2 0 0 15,-2 0-4-15,0 0-2 16,3 0-3-16,-3 0-9 16,1-2-19-16,4-2-42 0,2 0-80 15,-1-4-196-15</inkml:trace>
  <inkml:trace contextRef="#ctx0" brushRef="#br0" timeOffset="2894.8595">1540 9573 13 0,'0'0'3'0,"0"0"30"16,0 0 84-16,0 0 15 16,0 0 3-16,0 0-32 15,-98-92-33-15,94 88 2 0,-1 2-18 16,5 0-21-16,0-3-10 16,0 4-16-16,0-6-7 15,0 3-7-15,0-3 7 16,9-3 0-16,14-5 3 15,4-2 0-15,4-3-2 16,1 8 0-16,1 3-1 16,-2 7 0-16,1 2-1 15,-2 0-2-15,2 4 2 16,-1 15-4-16,2 7 0 16,-1 6 5-16,-2 4 0 15,-6 5 0-15,-6 6-4 16,-10-2 2-16,-7 2-10 0,-1-4 4 15,0 0 2 1,-13-9 3-16,-6-6-7 0,0-3 6 16,-2-7 4-1,-6-3 0-15,-2-5 4 0,2-3-2 16,-1-1 2-16,2-4-1 16,5-2 2-16,3 1 8 15,4-1 0-15,2 0-3 16,6 0-1-16,3 0-7 15,2 0 5-15,1 0-7 16,0 0-4-16,0 0-15 16,6-6 11-16,19-4 8 15,15 0 4-15,12 0-3 16,7 1-1-16,5 9-2 0,4 0 1 16,1 0-6-16,-6 12-1 15,-1 7 6-15,-5 3-6 16,0 10 4-16,-7 0-2 15,-3 8 3-15,-11 4-1 16,-9 1-2-16,-11 3 5 16,-11-1 1-16,-5 3-1 15,-21-4 2-15,-27 3-2 16,-10-1 1-16,0-5-9 16,-7-7-1-16,10-9 10 15,2-9 0-15,0-4 2 16,2-11 8-16,2 0 13 15,-6-2 0-15,0 2-2 16,5-3-9-16,7 0-8 16,7 0 8-16,13 0-1 0,3 0 2 15,14 0-3-15,3 0 9 16,3 0 1-16,0-4-4 16,0 1-5-16,0 1-2 15,0 1-7-15,0 1-2 16,0 0-5-16,0 0 5 15,0 0-6-15,0 0 1 16,0 0-15-16,0 0-14 16,0 0-37-16,0 7-37 15,0 2-222-15</inkml:trace>
  <inkml:trace contextRef="#ctx0" brushRef="#br0" timeOffset="1876.6864">1537 9727 359 0,'0'0'83'0,"0"0"-79"0,0 0 13 16,0 0 0-16,0 0 34 16,0 0 5-16,-18-39-8 15,16 39-11-15,-1 0-15 16,3 0-22-16,0 5 0 16,0 14 5-16,0 16 4 15,0 10 5-15,0 5 6 16,0 9 6-16,0-3-11 15,8-1-4-15,-2-3-7 16,1-10-1-16,-1-6 0 16,-1-5-3-16,2-7 2 15,-1-3 0-15,2-3-2 16,-1-3 1-16,-2-1 0 0,-1-2 0 16,1-2-1-16,-4-1-1 15,2-4-5-15,-1-2-25 16,-2-2-9-16,0-1-13 15,0 0-24-15,3 0 8 16,1-4-24-16,1-13-117 16</inkml:trace>
  <inkml:trace contextRef="#ctx0" brushRef="#br0" timeOffset="12317.1381">2180 11972 119 0,'0'0'177'16,"0"0"-96"-16,0 0-38 0,0 0-33 16,0 0-6-16,0 0 3 15,-13-13 24-15,10 13 8 16,3 0-9-16,0 0 8 15,0 0-16-15,0 0-6 16,0-3-11-16,0 3-5 16,0 0 0-16,0-2-1 15,0 2 1-15,0 0-3 16,0 0-1-16,6 0-1 16,12 0 5-16,9 0 2 15,4 0 2-15,8 0-4 16,5 0 5-16,6 0-3 15,7 0 14-15,0 0 9 16,2 0-16-16,-2-6-1 16,-2-4 2-16,-2 0 15 0,-8-3-11 15,-9 3 5-15,-4 0-3 16,-11 3-3-16,-8 1 3 16,-5 3-4-16,-4 3-4 15,-2 0-4-15,1 0-3 16,-3 0 1-16,0 0 0 15,0 0 2-15,0 0 1 16,0 0 6-16,0 0 2 16,0 0-4-16,0 0-2 15,0 0-6-15,0 0-1 16,0 0-8-16,0 0-21 16,0-3-28-16,0-5-44 15,0-8-154-15</inkml:trace>
  <inkml:trace contextRef="#ctx0" brushRef="#br0" timeOffset="11558.8072">2159 11604 42 0,'-19'36'56'0,"11"-26"-10"15,4 3 24-15,-1 1-34 16,4 4-30-16,1 8-5 16,-3 2 2-16,1 4 1 0,-2 10 8 15,-1 5 7 1,1 6 23-16,-7 2 21 0,0 7-16 16,-2 4-22-16,-4 0 4 15,8-7-15-15,3-6-7 16,3-10-2-16,3-9-3 15,0-10 4-15,0-5 3 16,0-5 16-16,0-2-14 16,0 0-1-16,0-1-1 15,0-3-7-15,0-1 0 16,0-5 2-16,0-1-1 16,0-1 2-16,0 0 2 0,0 0 2 15,0 0 22 1,3-6-3-16,-1-15-12 0,1-5-14 15,1-7-2-15,2-6-1 16,3-4-2-16,5-6 1 16,-1-3-4-16,4 1-6 15,-3-4 2-15,2 1 8 16,-5-1 2-16,-2 0 0 16,-2 2 0-16,-5-2 0 15,1 6 0-15,0 2 1 16,-2-3-1-16,2-1 0 15,2 2-1-15,-1-1 1 16,1-1 2-16,1 9-2 0,-2 3 0 16,1 5 0-16,-1 6 0 15,-4 7 1-15,3 1 1 16,-3 2 1-16,2 3-1 16,-2-1-2-16,3-1 2 15,1 3-2-15,-2 2-2 16,2 4 2-16,4-2-3 15,-4 5 2-15,-1 3-3 16,-1 0 4-16,-2 2-1 16,0 0-1-16,0 0-2 15,3 0-1-15,3 0-1 16,6 0 1-16,3 9 3 16,1 7-3-16,2 4 3 15,8 7-1-15,-3 5-1 0,2 9 4 16,4 2 3-16,-1 8 3 15,4 4 5-15,-1 1-7 16,1 0 1-16,-2 0 3 16,0 0-3-16,2-3 6 15,-1 0 5-15,1-4 6 16,1 0-10-16,-2-1-3 16,1-1 1-16,-2 2-3 15,2-3-6-15,-1-2 1 16,-1-5 2-16,2 0 0 15,-5-1 7-15,-1-5-8 16,-5-5-3-16,-3-4 4 16,-2-9-3-16,-5 0 0 0,-2-5 5 15,-2-2-6-15,-1-2 1 16,-3-3 0-16,2 3-1 16,-4-5-1-16,2 1 1 15,-1 0 1-15,1-2-1 16,-3 0 0-16,0 0 0 15,0 0 0-15,1 0 0 16,-1 0 0-16,0 0-1 16,0 0-3-16,0 0-3 15,0 0-3-15,0 0-14 16,0 0-8-16,0 0-7 16,0-8-55-16,-18-7-148 0</inkml:trace>
  <inkml:trace contextRef="#ctx0" brushRef="#br0" timeOffset="10539.4249">2159 11604 85 0,'0'0'0'0</inkml:trace>
  <inkml:trace contextRef="#ctx0" brushRef="#br0" timeOffset="9624.3648">-192 11670 69 0,'0'0'32'16,"0"0"-20"-16,0 0-9 15,0 0 4-15,0 0-6 16,0 0 0-16,0 0 2 0,7-84 3 16,-7 78 16-1,2 0 4-15,-2 4 6 0,0 2-18 16,0 0-7-16,0 0 5 15,0 0-1-15,0 0 18 16,0 0 8-16,0 0-2 16,0 0-15-16,0 0-16 15,0 0-3-15,0 0-1 16,0 0 5-16,0 0 1 16,0 0-1-16,0 2-3 15,-6 15 4-15,-3 5 1 16,1 7-1-16,4 3 5 15,2 4 4-15,2 1-12 0,0 0 20 16,0-4-11 0,14-3-9-16,4-2-2 0,3-7-1 15,2-3 22 1,4-8-21-16,3-2 3 0,9-8 47 16,-2 0-23-16,5-8-3 15,-4-11-11-15,-3-7 5 16,-5-10-8-16,-8 0 0 15,-4-4-2-15,-9 4-1 16,-6-3 7-16,-3 1 2 16,0 0-10-16,-16 0-5 15,-14 1-2-15,-3 5-6 16,-7 2 1-16,0 7-1 16,-7 6 6-16,-1 7 1 0,-3 7 5 15,-6 3-5 1,0 0 1-16,-5 27-1 0,1 12-1 15,8 7-1-15,2 5-1 16,6 4 0-16,4 5-1 16,2 3 3-16,7 2 0 15,5 6-1-15,6 2-2 16,9 0 3-16,6 3-4 16,6 4 4-16,0-6 5 15,15-7 0-15,20-3-4 16,4-9-1-16,6-6 1 15,6-4 0-15,2-12 9 16,5-6-3-16,4-11 7 0,1-12 3 16,-1-4-4-1,-6-9-3-15,-7-20 0 0,-5-6-1 16,-13 2 3-16,-4 0-2 16,-10 9-7-16,-8 5 2 15,-5 9-2-15,-1 4 1 16,-3 6-1-16,0 0-3 15,0 0-7-15,0 0-52 16,0 0-57-16,-7 0-107 16</inkml:trace>
  <inkml:trace contextRef="#ctx0" brushRef="#br0" timeOffset="20976.5267">910 11621 34 0,'0'0'48'16,"0"0"31"-16,0 0-42 16,0 0-12-16,0 0 3 15,0 0 19-15,0 0-13 16,-5-26-6-16,5 24 3 16,0 0-8-16,0 0 8 15,0 2-2-15,0 0-9 16,0-3 2-16,0 3 17 15,0 0-4-15,0 0-2 16,0 0-6-16,0 0-6 16,0 0-13-16,0 0-3 15,0 0-3-15,0 0-2 0,0 0-2 16,0 0 0-16,0 0 0 16,0 0-4-16,0 7 4 15,0 13 1-15,0 5 1 16,0 5 1-16,-1 4 0 15,-2 3-1-15,-2 2 1 16,5 0-1-16,0 0 1 16,0-5-1-16,0-1 2 15,3-4-4-15,11-3 2 16,1 0 0-16,3-5-3 0,3 1 3 16,0 0 2-1,2-2-2-15,-2 4 5 0,1-3 1 16,-2 0-4-16,1-1-2 15,1-8 1-15,-1 3 0 16,-3-4-1-16,-1-2 0 16,-7-5 0-16,2 0 1 15,-5-3 2-15,0 0-3 16,-5-1 1-16,1 3 1 16,-3-3-2-16,1 0 1 15,-1 0 2-15,3 0-3 16,-3 0 1-16,5 0-1 15,-4 0 0-15,5 0 1 16,-4 0 4-16,-2 0-5 16,3 0 4-16,-3 0-1 0,0 0 0 15,0 0 9 1,0 0-2-16,0 0 0 0,0 0-6 16,0 0-3-16,0 0 0 15,0 0 1-15,0 0-1 16,0 0 1-16,0 0-1 15,0 0 11-15,0 0 2 16,0 0-5-16,0 0-2 16,0 0 0-16,0 0-6 15,0 0 2-15,0 0-1 16,0 2-1-16,0-2-1 16,0 0 0-16,0 0 2 0,0 0-2 15,0 0-1-15,0 3-3 16,0 3 4-16,-11 2 2 15,-2 2-2-15,-3 2 1 16,4 0-1-16,2-1 0 16,1-3 0-16,-2 1 0 15,5 2-1-15,-3 0 1 16,0-1 0-16,-3 7 1 16,-1-2-1-16,-5 6 0 15,0 2-1-15,-3 2-1 16,6-4 2-16,-2 1 2 15,5-4-2-15,3-1 0 16,3-2-2-16,-1-1 2 16,0 2 0-16,0-2 0 15,2 2 0-15,-4 6 0 0,2 2 0 16,-4 7 0-16,2 0 0 16,0 1 0-16,0-1 0 15,5 0-1-15,-1 0-1 16,2-6 2-16,2 0 1 15,1-6-1-15,0-2-1 16,0 1 1-16,0 3 0 16,0-2 0-16,0 0 6 15,0 1-6-15,0-3 1 16,1-1-1-16,4-3 0 16,-1-4 0-16,-1-3 0 15,-1-4 0-15,1 1 4 0,-3-1-2 16,0-1-2-16,1 2 3 15,-1-3-1-15,0 0 3 16,0 0-1-16,0 0-2 16,0 0 4-16,0 0-2 15,0 0-3-15,0 0-1 16,0 0 2-16,0 0-1 16,0 0 2-16,0 0 0 15,0 0-1-15,0 0 13 16,0 0 0-16,0 0-5 15,0 0-4-15,0 0 5 0,0 0-4 16,0 0 2 0,0 0-1-16,0 0-5 0,0 0-1 15,0 0 0 1,0 0-2-16,0 0 0 0,0 0 2 16,0 0-2-16,0 0-1 15,0 0-26-15,0 0-45 16,3 0-43-16,-3 0-69 15,0 0-369-15</inkml:trace>
  <inkml:trace contextRef="#ctx0" brushRef="#br0" timeOffset="37210.6493">-269 13576 114 0,'0'0'150'16,"0"0"-61"-16,0 0-52 0,0 0 25 16,0 0-21-16,0 0-10 15,0 0-16-15,0 0-9 16,0-3-6-16,0 3-3 15,0 0 0-15,0 0-4 16,0 14-3-16,0 12 10 16,0 10 20-16,0 2-4 15,6 0 0-15,14-1 3 16,-1-3-8-16,7-2 0 16,-1-6-8-16,4-2 2 15,4-10-3-15,-6-3-2 16,2-10 4-16,-4-1 11 15,1 0 18-15,-4-5-15 0,-4-13 4 16,-1-2-14 0,-7-2 6-16,-5-4 11 0,-5 2 2 15,0-1 2-15,0-3-14 16,-9-2-15-16,-6 3 0 16,-3-3-2-16,-8 4-2 15,-4 2 3-15,0-2 1 16,-1 8 0-16,-1 2 1 15,-4 5-1-15,-2 7-2 16,-4 4-3-16,-6 0 1 16,-4 15-4-16,-6 13 0 15,3 7-2-15,8 3 4 0,5-4 4 16,15-3 2-16,4 0-1 16,2 2 1-16,6 4 0 15,2 2 0-15,4 0-3 16,3 4 3-16,6 4-1 15,0 0 1-15,0 2 0 16,15 1 0-16,7 0-1 16,5 0 1-16,5 1 2 15,3-1 2-15,-4-8 1 16,4-6 8-16,-4-14-4 16,4-6-8-16,1-7 6 15,0-4 2-15,3-5 7 0,-4 0-4 16,-1-8 9-1,-5-12-2-15,-4 1-6 16,-3-2-9-16,-7 4 1 0,-3 6-1 16,-5 6 0-16,-2 1 1 15,-5 4 0-15,0 0-2 16,0 0-1-16,0-1-2 16,0 1-5-16,0-1-38 15,6-1-30-15,3-5-61 16,7-4-83-16</inkml:trace>
  <inkml:trace contextRef="#ctx0" brushRef="#br0" timeOffset="38560.3472">838 13818 19 0,'0'0'97'0,"0"0"-12"0,0 0 19 15,0 0-44-15,0 0 5 16,0 0-34-16,-8-44-10 16,4 37 5-16,1-2-8 15,1 4 0-15,-1-3 13 16,-1 4 11-16,4-1-3 16,-2-1-9-16,2 3-6 15,0 0-4-15,0 0-5 16,0 3-7-16,0 0-4 0,0 0-1 15,-3 0-1-15,3 0-2 16,0 0-2-16,0 0 2 16,0 0-2-16,0 0 0 15,0 0-2-15,0 0-8 16,0 6 10-16,0 11-7 16,3 6 9-16,14 6 11 15,1 5 6-15,4 1 6 16,5 3-14-16,0 1 0 15,3-3-2-15,1-4 0 16,0 1 2-16,4-10 4 16,-2 2-3-16,1-7 1 15,-2 1 0-15,-2-6-7 16,-7-5 3-16,-7-4-7 16,-7 1 3-16,-4-5 0 15,-2 0 0-15,-3 0 0 0,0 0-2 16,0 0 0-16,0 3 0 15,0-3 6-15,0 0-6 16,0 1 1-16,0-1-2 16,0 0 0-16,0 0 0 15,0 0 3-15,0 0 1 16,0 0 2-16,0 0-3 16,0 0-2-16,0 0-1 0,0 0-1 15,0 0 0 1,0 2 0-16,0-2 0 0,0 3-2 15,-3-1 2-15,-6-1 0 16,-3 4-2-16,-2 1-1 16,0 3 3-16,-1-2-3 15,0 5 0-15,2 1 3 16,-1 4-1-16,-4 3 1 16,-4 9 0-16,-4 12 1 15,2 4-1-15,-6 6-4 16,3 0 4-16,1-5 1 15,5-4 0-15,3-1-3 16,3-9 3-16,0 1 0 16,5-6 1-16,2-8-2 15,7 0 1-15,1-6-1 16,0-2 0-16,0-3-1 16,0-3 0-16,0 1 2 0,0 0 2 15,0-3 0-15,4 3 0 16,-4-4-1-16,0 1 1 15,0-2 0-15,0-1 0 16,0 0 2-16,0 0-4 16,0 0 3-16,0 0 2 15,0 0-1-15,0 0-4 16,0 0-8-16,0 0-36 16,0 0-49-16,0 0-136 15</inkml:trace>
  <inkml:trace contextRef="#ctx0" brushRef="#br0" timeOffset="40158.0248">1722 13544 70 0,'0'0'317'0,"0"0"-276"0,0 0 10 16,0 0 25-16,0 0-32 15,0 0-25-15,-20-2-3 16,20 2 5-16,-3-3-4 16,3 1 0-16,0-1 5 15,0 2-6-15,0-4 4 16,0 4-10-16,0-2-10 15,0-1 0-15,0 0-7 16,0-2 3-16,3-3 4 16,15 3 8-16,9-5 0 15,8 0-8-15,2 5 1 16,7 4 0-16,-2 2 2 0,-4 0-3 16,-1 10-5-16,-8 10 5 15,-4 5 5-15,-7 6-5 16,-9 2 0-16,-9 6 1 15,0 4 14-15,-6 2-11 16,-22 0 1-16,-4-5-4 16,-2-8 4-16,-2-3-3 15,0-5 0-15,-1-1 0 16,4-5 0-16,11-5 1 16,8-6 1-16,8-6 4 15,6-1-1-15,0 0 2 16,0 0-1-16,0 0 0 0,0 0-7 15,0 0-2-15,0 0-2 16,0 0 1-16,5-6 0 16,8 0 2-16,7-3 0 15,10 3 5-15,9 2-4 16,6 4-1-16,3 0-2 16,5 0-4-16,-4 19 4 15,7 2 0-15,1 5 0 16,-3 3 1-16,-1-4 1 15,-12 1-2-15,-7-2 0 16,-7 0 2-16,-6 4-4 16,-12 5 3-16,-9 0 1 15,0 6 7-15,-30 11 0 16,-19 6-6-16,-18 6 4 16,-8-3-5-16,0-12-9 0,4-11 1 15,10-8 5-15,5-7 2 16,11-6-2-16,10-10 3 15,16-3 2-15,10-2 10 16,6 0 11-16,3 0 6 16,0-2-9-16,0-7-9 15,0-2-7-15,0 3 0 16,0-1-2-16,3 5 7 16,-3 4-7-16,0 0-2 15,0 0-9-15,0 0-7 0,0 0-13 16,0 0-3-1,0 0 5-15,0 0 10 0,0 0 7 16,0 0 4-16,0 0-14 16,0 0-23-16,0 0-23 15,0 0-140-15,0 0-255 16</inkml:trace>
  <inkml:trace contextRef="#ctx0" brushRef="#br0" timeOffset="39182.6654">1765 13789 535 0,'0'0'0'16,"0"0"-21"-16,0 0-7 16,0 0 28-16,0 0 36 15,0 0-9-15,0-76-21 16,-3 72 11-16,2 1 31 16,1 3-27-16,0 0-16 0,-3 0-5 15,3 0-3-15,0 0-2 16,0 0-2-1,0 0-3-15,0 0 6 0,0 14-2 16,0 15 1-16,0 7 5 16,0 12 22-16,0 7 6 15,10 2-2-15,4 3-5 16,-4-5-3-16,2-4-1 16,-3-4-7-16,-3-8 14 15,-1-1-8-15,-2-11 1 16,-2-7-4-16,2-7-2 15,0-8-4-15,-3-2-3 16,2-3-1-16,-2 0-2 16,3 0-1-16,-2 0-4 15,2 0-30-15,-1-5-3 0,1-17-22 16,-2-9-56 0,-1-8-148-16,0-5-69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8T10:53:41.1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-13540 14761 36 0,'0'0'384'0,"0"0"-384"16,0 0-19-16,0 0 19 15,0 0-3-15,0 0 3 16,-20-11 0-16,15 8 35 15,2 0 13-15,2 1-17 16,1 0-15-16,-3 2 2 16,1 0 3-16,2 0-9 15,0 0-3-15,0 0-3 16,0 0 3-16,0 0-9 16,0 0-2-16,0 0-6 15,5 0 8-15,10 0 6 16,9 0-4-16,-1 0 1 0,-1 0 0 15,-8 0-1-15,-5 0-1 16,-9 0 0-16,0 0-1 16,0 0 0-16,-21 0-25 15,-17 13 6-15,-15 4-45 16,1 2 44-16,4-5 20 16,18-5 51-16,15-9-2 15,10 0-17-15,5 0-11 16,0 0-9-16,6 0 3 15,24-10 0-15,11-5-7 16,2-4 3-16,-2 7 21 16,-3 3-11-16,-14 4-14 0,-8 5-6 15,-10 0-1-15,-3 0-2 16,-3 0-4-16,0 0-6 16,0 0-4-16,0 0-19 15,0 0-48-15,0-5-179 16</inkml:trace>
  <inkml:trace contextRef="#ctx0" brushRef="#br0" timeOffset="30045.9298">-13056 14711 266 0,'0'0'49'0,"0"0"12"15,0 0-15-15,0 0-20 16,0 0 6-16,0 0 28 16,0 0-33-16,-17-73-12 0,17 66 9 15,0 3-6 1,0 4-18-16,3 0-1 0,6 0-19 15,8 0-30-15,1 0-43 16,1 12-39-16,5-2-42 16</inkml:trace>
  <inkml:trace contextRef="#ctx0" brushRef="#br0" timeOffset="30172.33">-12691 14682 580 0,'0'0'0'0,"0"0"-66"0,0 0 46 16,0 0-115 0,152-24-114-16</inkml:trace>
  <inkml:trace contextRef="#ctx0" brushRef="#br0" timeOffset="30309.5783">-12021 14638 740 0,'0'0'0'16,"0"0"-9"-16,0 0-121 16,0 0 48-16,161-16-161 15</inkml:trace>
  <inkml:trace contextRef="#ctx0" brushRef="#br0" timeOffset="30550.4982">-10410 14592 192 0,'0'0'0'0,"115"2"-4"0,-44-2-80 16</inkml:trace>
  <inkml:trace contextRef="#ctx0" brushRef="#br0" timeOffset="30422.7746">-11248 14625 370 0,'0'0'0'0,"0"0"-158"16</inkml:trace>
  <inkml:trace contextRef="#ctx0" brushRef="#br0" timeOffset="30685.6712">-9435 14483 407 0,'0'0'0'16,"0"0"-107"-16,169-55-127 15</inkml:trace>
  <inkml:trace contextRef="#ctx0" brushRef="#br0" timeOffset="-2206.6522">-8685 14994 98 0,'0'0'569'16,"0"0"-569"-16,0 0-266 16</inkml:trace>
  <inkml:trace contextRef="#ctx0" brushRef="#br0" timeOffset="30881.4189">-7939 14327 111 0,'0'0'0'16,"0"0"-99"-16</inkml:trace>
  <inkml:trace contextRef="#ctx0" brushRef="#br0" timeOffset="25891.5841">-6885 14336 41 0,'0'0'0'0</inkml:trace>
  <inkml:trace contextRef="#ctx0" brushRef="#br0" timeOffset="26889.1603">-6885 14336 57 0,'66'-41'56'0,"-66"30"11"16,0 0-29-16,-7 2-9 16,-4 1 7-16,-1 5-5 15,3 2 30-15,0 1-27 16,3 0-11-16,3 0-19 15,-2 0 1-15,5 0 8 16,0 0-6-16,0 0-3 0,0 0-4 16,0 4 10-1,0 7 9-15,0 2 1 0,8-5-14 16,1-1 3-16,0-2 4 16,-3-5 4-16,-1 3-7 15,-2-3-7-15,-3 0 5 16,0 0 1-16,0 0 8 15,0 0 0-15,0 0-17 16,0-10-2-16,-9 3-6 16,-4 3-2-16,4 0 10 15,0 4 1-15,5 0-1 16,2 0-1-16,-1 0-1 16,3 0 2-16,0 0-5 0,0 4-2 15,0 7-2 1,9-1 9-16,8-3 1 0,-2 0 12 15,3-3-5-15,-1-2-3 16,-5-2-2-16,-2 0 2 16,-1 0 1-16,-1-4 1 15,-4-12-1-15,-4-5-3 16,0 0-1-16,0-2-2 16,0 10-2-16,-12-1-10 15,-3 5 1-15,-1 7 11 16,2 2 0-16,2 0-1 15,2 0-6-15,-3 14 5 16,4 13 1-16,0 3 1 16,8 2 4-16,1-6-3 0,0-5-1 15,4-7-4 1,14-6 4-16,2-4 7 0,1 1 0 16,0-5-1-16,2 0-3 15,-2-2-1-15,-6-15-1 16,-3-1-1-16,-8-3 0 15,-4-3-1-15,0-2-7 16,0 5-21-16,-16 2 5 16,-7 6 7-16,1 10 17 15,1 3 1-15,3 0 3 16,6 0 7-16,6 8 1 16,3 4-10-16,3 3-2 15,0 0-1-15,0 2 1 16,3-2 7-16,12-2 0 0,1-2 1 15,1-5-4-15,1-3-3 16,-3-3 1-16,6 0-2 16,0-7 0-16,-6-14-7 15,0-3 0-15,-6-1 1 16,-8-2 6-16,-1 7 1 16,0 4-1-16,-9 3 3 15,-12 12 5-15,-3 1 0 16,-6 0-8-16,-4 24-2 15,-5 11 2-15,2 8 1 16,6-2 4-16,13-9 3 16,6-9-4-16,10-10-4 15,2-5-3-15,0-2-2 0,0-5 5 16,2-1 1-16,11 0 4 16,-1 0-5-16,-3-9 0 15,-1-5-3-15,-8 1-15 16,0 2-66-16,-8 7-283 15</inkml:trace>
  <inkml:trace contextRef="#ctx0" brushRef="#br0" timeOffset="31300.3971">-6968 14344 700 0,'0'0'7'0,"0"0"-7"16,0 0-232-16,0 0-18 0,0 0 41 16</inkml:trace>
  <inkml:trace contextRef="#ctx0" brushRef="#br0" timeOffset="27578.8701">-6055 13880 556 0,'0'0'0'0,"0"0"0"16,0 0-35-16,0 0 35 0,0 0 15 15,0 0 9 1,0-4-23-16,0 4-1 0,0 0-1 15,0 8 1-15,0 5 6 16,0 0 1-16,0 2-1 16,4 2 14-16,4 0-10 15,-2 5-2-15,6 3 6 16,-3 0-2-16,3 7-2 16,-2-2-8-16,-1 1 2 15,3 0-4-15,-6-1 0 16,4-4 1-16,-3 0 1 15,1-7-2-15,-4-5 0 16,1-6-3-16,-1-4 2 0,-2-4-21 16,1 0-39-1,-2 0-55-15,2 0-72 0,-3-12 21 16</inkml:trace>
  <inkml:trace contextRef="#ctx0" brushRef="#br0" timeOffset="28410.7036">-5967 13761 353 0,'0'0'112'0,"0"0"-91"16,0 0-4-16,0 0-9 16,0 0 2-16,0 0 31 15,-6-43-16-15,6 34-19 16,5-6-6-16,18 2 0 16,4-2 4-16,4 1-2 15,-1 4-1-15,0 2-1 16,0 5-1-16,-3 3-3 15,-1 0 1-15,-6 3 3 16,1 10 3-16,-8 4 6 16,-1-2-4-16,-7 0 4 0,-4 2 4 15,-1 0 4-15,0 2-6 16,0 7 0-16,-10 1-7 16,-10 0 1-16,2-1-3 15,-2 1 1-15,-1-7-2 16,0 1 0-16,3-5-1 15,3-5 0-15,3-2 0 16,5-4 1-16,2-2-1 16,5 0 0-16,0-3-1 15,0 0 0-15,0 0-2 16,0 0 1-16,0 0-1 16,0 0-9-16,0 0-7 15,17-4 10-15,10-7 8 0,4 0 0 16,9 2 1-16,2 5 0 15,3 4-1-15,-2 0-2 16,-1 0 3-16,-4 10 10 16,-6 10-8-16,-7 3 3 15,-5 2-4-15,-11 4 7 16,-6 4-1-16,-3 5 3 16,-9 4-6-16,-21 5 3 15,-9-5 0-15,-7 2-5 16,1-11 0-16,2-9 4 15,7-7 9-15,7-8-1 16,10-4-3-16,5-5 9 16,5 0-6-16,6 0-7 15,3 0-2-15,0 0 2 0,0 0-7 16,0 0-1-16,0 0-7 16,0 0-1-16,0 0-5 15,0 0-2-15,0 0 5 16,0 0-8-16,0 0-11 15,0 0-9-15,-8 2-87 16,-5 2-299-16</inkml:trace>
  <inkml:trace contextRef="#ctx0" brushRef="#br0" timeOffset="-34017.4422">4381 15197 545 0,'0'0'32'16,"0"0"-32"-16,0 0-7 15,0 0 7-15,0 112 9 0,5-56 1 16,-5 4-5-16,0 6 16 15,0 4 5-15,0-1 2 16,-8-5-3-16,-1-11-13 16,-1-6-7-16,1-8 0 15,0-6-5-15,1-6 1 16,3-1-1-16,-1-8-42 16,-1-7-87-16,-2-8-251 15</inkml:trace>
  <inkml:trace contextRef="#ctx0" brushRef="#br0" timeOffset="-34363.3801">4237 15217 445 0,'0'0'20'0,"0"0"16"0,0 0 3 16,0 0-38-1,0 0-1-15,0 0-19 0,-2-5 13 16,23 5 5-16,8 5 2 16,8 4 1-16,6 6 0 15,5 1 6-15,3 4 0 16,6 4 1-16,-3-1 5 15,3 4 0-15,-4 0 1 16,-5 0-8-16,-11 4 0 16,-8 0-3-16,-9 6 0 15,-11-1 1-15,-6-1 2 16,-3 1 1-16,0-4-1 16,0-1 0-16,-17 0-1 15,-5-1 1-15,-9 3-5 16,-2 2 1-16,-6-2 1 0,0 5 0 15,3-7 13 1,2 4-9-16,3-2-2 0,7-2-5 16,-1-5 0-16,8-3-1 15,2-3 0-15,6-8 0 16,5-5-1-16,-2-5 1 16,6 0-1-16,-2-2-22 15,2 0-13-15,0 0-20 16,-3 0-35-16,-1 0-125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3-06T12:16:15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8900 6635 356 0,'0'0'38'16,"0"0"18"-16,0 0 69 0,0 0-33 16,0 0-69-16,0 0-2 15,0 0 17-15,0 0 14 16,-7-24-17-16,7 24-7 15,0 0-2-15,0 0-6 16,0 0-5-16,0 0-9 16,0 0-4-16,14 0-2 15,28 0 0-15,18 0 5 16,17 0-3-16,10 0 5 16,9 0 10-16,2 0-8 15,2-6 1-15,-4 0-2 16,-12 3-7-16,-9-6 0 15,-12 3 2-15,-9-1-3 16,-15-2-2-16,-18 1-22 16,-7-1-27-16,-14 0-17 0,0 4-29 15,-18-2-103-15,-31 1-262 16</inkml:trace>
  <inkml:trace contextRef="#ctx0" brushRef="#br0" timeOffset="964.4461">8914 6638 268 0,'0'0'57'0,"0"0"21"15,0 0 79-15,0 0-52 16,0 0-52-16,0 0-9 16,-33-19-3-16,33 19-25 15,0 0-2-15,0 0-1 0,0 0-7 16,-7 2-6-16,0 24 1 16,-7 9 12-16,-2 13 2 15,-3 10-8-15,-2 5-2 16,2 6-1-16,3-7-2 15,-3-3 0-15,5-9-1 16,5-12-1-16,-3-7 1 16,5-13 1-16,0-5-2 15,7-10 0-15,0 0 0 16,0-3 1-16,0 0 2 0,0 0 3 16,0 0-6-1,0-4-2-15,0-5 2 0,0-1 2 16,0-1-2-16,0 2 0 15,0-7-2-15,0 4 0 16,21 0 0-16,0-1 0 16,7 1 1-16,5 1 0 15,7-1-1-15,9 1 1 16,7 2 0-16,4 1 0 16,17 5 0-16,12 3 1 15,5 0 0-15,4 0-1 16,2 20-4-16,-16 12 4 15,-2 2-1-15,-14 7-4 16,-19 2 6-16,-7-1 4 16,-14-1-2-16,-14-1 1 15,-9-4 2-15,-5-4-1 16,0 1 3-16,-42 4 1 0,-31 3-3 16,-18 3-1-16,-5-2-4 15,1-6 2-15,6-5-2 16,5-6 1-16,-3-5 6 15,6-7 10-15,-4-4 2 16,11-3 5-16,6-5-13 16,5 0 7-16,21 0 11 15,9-5-2-15,12-9 12 0,14 2-11 16,7-5-10 0,0 3-2-16,0 0-10 0,0 3-6 15,14 2-3 1,5 4-1-16,-3 2-20 0,10 0-28 15,2 3-39-15,19 0-40 16,-5 0-123-16,7-1-286 16</inkml:trace>
  <inkml:trace contextRef="#ctx0" brushRef="#br0" timeOffset="1438.8721">10434 7183 36 0,'0'0'724'0,"0"0"-684"16,0 0 24-16,0 0 34 15,0 0-69-15,0 0-24 16,164 19 20-16,-24-13 12 16,30 2-12-16,8-4 7 15,-12-1-19-15,-24-3-11 16,-32 0-2-16,-21 0-1 16,-28 0-24-16,-26 0-28 15,-26 0-17-15,-9 0-20 16,-37 5-55-16,-45 4-274 15</inkml:trace>
  <inkml:trace contextRef="#ctx0" brushRef="#br0" timeOffset="1635.4257">10532 7591 729 0,'0'0'113'16,"199"17"-5"-16,-54-12 13 15,11-5-35-15,-6 3-33 16,-26 2-49-16,-22 1-3 16,-11 3-2-16,-11-3-28 15,-17-3-82-15,-14-3-58 16,-16 0-351-16</inkml:trace>
  <inkml:trace contextRef="#ctx0" brushRef="#br0" timeOffset="2134.718">12088 6839 581 0,'0'0'93'16,"0"0"-40"-16,0 0 85 16,0 0-56-16,0 0-68 15,0 0-11-15,68 6-3 16,28 26 19-16,20 10-5 0,20 7 3 16,16 7 24-16,11-2 9 15,-16 4-10-15,-11-3-28 16,-29-6-1-16,-23-4-6 15,-23-11-4-15,-26-8-1 16,-9-13 1-16,-19-4-1 16,-7-7-7-16,0-2-19 15,0 0-14-15,-12 0-47 16,-16 0-125-16,0-8-207 16</inkml:trace>
  <inkml:trace contextRef="#ctx0" brushRef="#br0" timeOffset="2495.4287">13275 6874 345 0,'0'0'55'15,"0"0"58"-15,0 0 25 16,0 0-43-16,0 0-47 16,0 0-5-16,-77-11-19 15,30 39-13-15,-16 12 17 16,-19 8-3-16,-9 8 3 16,-10 0 13-16,-1-2-14 15,6-5-13-15,12-5 6 16,9-6-5-16,14-4 5 0,12-11-13 15,17-7-6-15,15-7-1 16,10-3-17-16,7-3-38 16,0-1-55-16,3-2-90 15,29 0-112-15</inkml:trace>
  <inkml:trace contextRef="#ctx0" brushRef="#br0" timeOffset="2767.492">13457 7126 593 0,'0'0'293'16,"0"0"-260"-16,240-37 73 15,-67 24 11-15,16 1-35 16,3 6-23-16,-24 1-30 16,-28 5-29-16,-28 0-5 15,-30 0-51-15,-28 0-66 16,-47 0-69-16,-7 0-222 16</inkml:trace>
  <inkml:trace contextRef="#ctx0" brushRef="#br0" timeOffset="2984.1787">14309 6890 736 0,'0'0'57'15,"0"0"22"-15,-70 151 38 16,49-83-20-16,14 1-46 15,3-2-30-15,4-8-12 0,0-8-9 16,25-12-16 0,24-16-100-16,12-17-125 0,-5-6-539 15</inkml:trace>
  <inkml:trace contextRef="#ctx0" brushRef="#br0" timeOffset="3306.4833">14940 6718 644 0,'0'0'139'0,"0"0"-119"0,0 0 32 16,0 0 50-16,0 0-61 16,250 142-5-16,-180-86-17 15,-14-2-1-15,-7-6-8 16,-9-6-10-16,-7-7-1 16,-3-9-34-16,0-7-31 15,-2-11-25-15,0-5-56 16,-7-3-157-16</inkml:trace>
  <inkml:trace contextRef="#ctx0" brushRef="#br0" timeOffset="3607.7563">15947 6690 689 0,'0'0'73'0,"0"0"-4"16,0 0 25-16,0 0-63 16,-84 143 4-16,23-51 17 15,7 7 0-15,-2 6 11 16,17-2 3-16,8-2-16 16,5-8-30-16,19-11-8 15,7-8-1-15,0-12-5 0,0-14-4 16,21-16-2-16,-2-12-9 15,-10-10-52-15,-2-8-36 16,-7-2-27-16,0 0-92 16,0 0-331-16</inkml:trace>
  <inkml:trace contextRef="#ctx0" brushRef="#br0" timeOffset="41254.5916">9350 8936 498 0,'0'0'117'0,"0"0"-86"15,0 0 3-15,0 0-26 0,0 0-8 16,0 0-67-16,0 0-26 16,-32-22 58-16,32 13-10 15,-12-5-71-15,5 0-177 16</inkml:trace>
  <inkml:trace contextRef="#ctx0" brushRef="#br0" timeOffset="41720.0143">9051 8758 235 0,'0'0'85'16,"0"0"-34"-16,0 0 72 15,0 0-8-15,0 0-40 16,0 0-26-16,-7-48 7 0,5 45-1 15,2 3-22-15,0 0-13 16,0 0-20-16,0 0-8 16,0 8-15-16,28 24 8 15,21 21 12-15,12 16 3 16,7 13 6-16,-5 2 15 16,11-4 1-16,-6-9-11 15,-2-14-4-15,-6-12-5 16,-13-9 1-16,0-13-3 15,-12-9 0-15,-14-8-29 16,0-6-40-16,-14 0-50 16,-7-3-180-16</inkml:trace>
  <inkml:trace contextRef="#ctx0" brushRef="#br0" timeOffset="42115.573">10161 8701 85 0,'0'0'165'16,"0"0"-32"-16,0 0 19 16,7-125-28-16,-7 108-39 15,0 9-17-15,0 2-17 0,0 6-32 16,0 0-17-1,0 0-2-15,0 0-13 0,0 22-13 16,0 24 14-16,0 23 12 16,0 18 22-16,-7 19 1 15,-19 14 6-15,-9 9 7 16,-7-5-16-16,10-5-11 16,1-14-8-16,-2-15 1 15,12-16 0-15,10-17-1 16,1-17-1-16,6-9 3 15,1-12-3-15,3-9-1 16,0-2-20-16,0-8-33 16,10 0-50-16,29 0 6 15,3-20-61-15,5-14-246 0</inkml:trace>
  <inkml:trace contextRef="#ctx0" brushRef="#br0" timeOffset="42463.8684">10708 9130 642 0,'0'0'87'16,"0"0"-19"-16,0 0-2 16,0 0-32-16,214-49 19 15,-43 21 35-15,9 2-41 16,-10 9-43-16,-20 8-4 15,-31 9-14-15,-40 0-92 0,-69 18-117 16,-34 15-481-16</inkml:trace>
  <inkml:trace contextRef="#ctx0" brushRef="#br0" timeOffset="42634.0539">10901 9451 805 0,'0'0'54'0,"199"-3"32"16,-68-12 56-16,-3 6-76 16,-9 3-50-16,-2 3-16 15,-16 3-18-15,-38 0-86 16,-52 11-305-16</inkml:trace>
  <inkml:trace contextRef="#ctx0" brushRef="#br0" timeOffset="48553.0853">12915 8359 270 0,'0'0'171'16,"0"0"-44"-16,0 0-9 15,0 0-13-15,0 0-27 16,0 0-29-16,0 0-21 15,-40-46-3-15,40 44-11 16,0-1-14-16,47-3 4 0,9-3 3 16,26-5 11-16,-1 3-13 15,-3 2-3-15,-18 3-2 16,-4 0-1-16,-9 1-12 16,-12 3-36-16,-9 2-19 15,-17 0-54-15,-9-1-61 16,0 1-100-16</inkml:trace>
  <inkml:trace contextRef="#ctx0" brushRef="#br0" timeOffset="49105.6726">12931 8326 417 0,'0'0'119'0,"0"0"-51"0,0 0-16 16,0 0-24-16,0 0-28 16,0 0-21-16,-49 78 21 15,28-24 6-15,0 5 2 16,-5 0 19-16,3-5 2 16,-3-8-12-16,15-9 0 15,1-9-11-15,-1-8 0 16,4-8-4-16,0-6 1 15,7-5-2-15,0 3 2 16,0-4 3-16,0 0 3 16,0 0-9-16,0 0-6 15,7-11-26-15,25-4-17 16,17-2 30-16,5 6 7 16,7 2 0-16,-5 4 2 0,12 5 6 15,2 0 2-15,-2 11-2 16,2 14-4-16,-5 7 7 15,-14 2-6-15,-6 5 12 16,-22 3-5-16,-11-1 11 16,-12-2 13-16,-7 0 9 15,-52 3 4-15,-13-2-9 16,-14-8-12-16,-3-3-1 16,5-7 3-16,2-11-4 15,12-3 11-15,4-8-4 16,22 0-13-16,11 0-2 0,19 0 1 15,10 0-7-15,4 0-8 16,7-3-52-16,37-2-46 16,8 0-119-16,1 0-146 15</inkml:trace>
  <inkml:trace contextRef="#ctx0" brushRef="#br0" timeOffset="49572.665">13849 8815 277 0,'0'0'106'0,"0"0"-42"0,0 0-2 15,0 0-27-15,0 0 31 16,0 0 25-16,0 0-14 16,253 0 16-16,-165-9-11 15,1 0-30-15,-5 1-24 16,-9 3-20-16,-19 0-8 16,-9 1 0-16,-12 2-3 15,-7-1-14-15,-7 3-20 16,4-1-17-16,3 1-33 15,8-5-35-15,-4 2-183 16</inkml:trace>
  <inkml:trace contextRef="#ctx0" brushRef="#br0" timeOffset="50008.0072">15090 8455 404 0,'0'0'97'0,"0"0"12"15,0 0-15-15,0 0-64 16,0 0-19-16,0 0-1 16,144 39 38-16,-55-3 2 15,12 3 5-15,4 6-2 16,-3 2-28-16,-1-4 6 15,-17-4-23-15,-14-3-7 16,-12-6 2-16,-15-10-3 16,-4-4 0-16,-15-10-1 0,-10-3-43 15,-7-3-34-15,-7 0-56 16,0-3-153-16</inkml:trace>
  <inkml:trace contextRef="#ctx0" brushRef="#br0" timeOffset="50419.6425">16026 8390 142 0,'0'0'65'0,"0"0"30"16,0 0-7-16,0 0-11 15,0 0-50-15,0 0-10 16,-161 101 58-16,84-44-3 16,-5 3-11-16,0-1 5 15,12-5 3-15,3-6-30 16,13-5-10-16,5-6-5 15,14-7-11-15,2-4-6 16,12-9-3-16,7-4-4 0,7-7 1 16,0-2 0-1,7-2-1-15,0 1-14 0,0 0-42 16,-5 2-52-16,5 1 15 16,0 3-40-16,0-3-78 15,0-3-65-15</inkml:trace>
  <inkml:trace contextRef="#ctx0" brushRef="#br0" timeOffset="118471.4499">10355 13733 18 0,'0'0'0'16,"0"0"0"-16,0 0-14 16,0 0 10-16</inkml:trace>
  <inkml:trace contextRef="#ctx0" brushRef="#br0" timeOffset="165620.835">4779 9305 104 0,'0'0'128'0,"0"0"-15"0,0 0-12 16,0 0-31-1,0 0-30-15,0 0-17 0,0 0 14 16,0 0 7-16,-14 45-2 16,17-45-3-16,11-8-18 15,-3-1-7-15,-8-2-1 16,-3-1 9-16,0 3-7 16,0 1-6-16,0 3-4 15,0 5 20-15,-10 0 7 16,-8 0-17-16,-3 5-15 15,0 13 1-15,6 4-1 16,4-2 0-16,8-1 2 0,3-7-5 16,0-6 3-1,0-2-1-15,0-4-1 0,7 0 2 16,15 0 1-16,-1-7 5 16,-7-8 0-16,-7 1 4 15,-7 1 1-15,0 2 15 16,0 2-6-16,-21 6 11 15,0 3-1-15,-1 0-28 16,-6 11 0-16,3 11-2 16,-3 5-2-16,21-5 1 15,7-2 0-15,0-6-3 16,0-5 0-16,14-5 1 16,7-4 1-16,-7 0 2 15,-7 0 2-15,0-3 5 16,-7-9 12-16,0 0 15 0,0 0-12 15,0 1-5-15,-7 6-12 16,-3 3-5-16,3 2-12 16,-4 0-41-16,-3 10-73 15,0 13-180-15</inkml:trace>
  <inkml:trace contextRef="#ctx0" brushRef="#br0" timeOffset="166633.8397">4693 9404 286 0,'0'0'33'0,"0"0"43"0,0 0 24 16,0 0-43-16,0 0-28 16,0 0-10-16,0-8-2 15,0 8 1-15,0 0 4 16,0 0-1-16,0 0 1 15,0 0 1-15,0 0-8 16,0 0-4-16,4 0-6 16,-4 0-4-16,3 0 2 15,1 0 0-15,3 0 1 16,-4 0-1-16,-3 0-3 16,5 0 3-16,-5 0 2 0,0 0 3 15,0 0-3-15,7 0 1 16,0 0 0-16,0 5-1 15,-7-2 2-15,7 5 2 16,0-2 2-16,-3 0 1 16,6 0 0-16,-3 2-3 15,0 1 2-15,4-4 2 16,-1 3-4-16,-3-2-5 16,0-3 2-16,-3 2-5 15,-4-4 2-15,7 4 6 16,0-1 1-16,-7-2-3 15,7 1-1-15,0-2-6 16,-7 1 1-16,7 1 0 16,-7-2 0-16,0 4 1 0,0-5 1 15,7 2 4-15,-7 0-1 16,0-2 2-16,0 0 7 16,0 0 0-16,0 0 5 15,0 0 0-15,0 0-6 16,0 0-1-16,0 0 3 15,0 0-8-15,0 0 0 16,0 0 0-16,0 0-7 16,0 0-1-16,0 0-10 15,0 0-40-15,-7-2-112 16,-7-9-306-16</inkml:trace>
  <inkml:trace contextRef="#ctx0" brushRef="#br0" timeOffset="167107.6638">3917 8875 403 0,'0'0'157'0,"0"0"-123"16,0 0 130-16,255-37-86 0,-190 28-48 15,-16 5-14-15,-21 0-14 16,-14 1-2-16,-7 2-9 16,-7-1-73-16,-14-4-132 15</inkml:trace>
  <inkml:trace contextRef="#ctx0" brushRef="#br0" timeOffset="167571.1137">3843 8838 470 0,'0'0'68'0,"0"0"23"0,0 0 20 16,0 0-59-16,-92 113-1 16,64-74-13-16,-4 1-17 15,4 0 5-15,2-7-7 16,3-6 0-16,-3-6-10 15,12-6 0-15,7-7-6 16,2-2-1-16,5-6-2 16,0 0-3-16,5 0-13 15,30-11-24-15,26-4 21 16,2-1 0-16,-2 7-8 16,-1 4 19-16,-11 5 6 15,-9 0 1-15,-5 16-5 0,-7 12 5 16,-14 1 1-1,5 5 1-15,-17-2 14 0,-2 1 14 16,0-1 15-16,-21-5-2 16,-14-6-11-16,-12-7 12 15,-6-6-7-15,-6-5-10 16,1-3-9-16,9 0 3 16,14 0-3-16,14-7-10 15,14 0-7-15,7-1-3 16,0 5-36-16,14 3-41 15,39 0-73-15,11 0-208 16</inkml:trace>
  <inkml:trace contextRef="#ctx0" brushRef="#br0" timeOffset="171368.3842">4758 9472 427 0,'0'0'62'0,"0"0"21"0,0 0 22 15,0 0-81-15,0 0-22 16,0 0 19-16,17-12 34 15,-13 12 0-15,-4 0-16 16,0 0-12-16,0 0-18 16,0 0-3-16,0 0-1 15,3 0-3-15,4 0 0 16,4 0 1-16,3 0 0 16,0 0-1-16,0 0-2 15,0 6 4-15,-2 0-4 16,2-3 1-16,0 3 1 0,0 2 4 15,7-1-5-15,-7 2 4 16,0 0 6-16,12 3-5 16,-10-4-2-16,5 2 1 15,-2 0-3-15,2 1 1 16,5-2-1-16,-10 5 1 16,3-4 2-16,-5 3 4 15,0 1-1-15,-7 0 0 16,18-1 0-16,-4 2-5 15,3-1 0-15,8 1 0 16,1-2 1-16,-5 1-3 0,0 2 0 16,0 1 1-16,-2-1-1 15,2 5 1-15,-7-2 0 16,7 0 5-16,5-1-5 16,-3 4 0-16,3-4-1 15,-1 5 0-15,-1-1 0 16,2 2-1-16,-5 0 0 15,4 2 1-15,-4 1-1 16,0-1 2-16,5 3 0 16,-5 4 0-16,0-4 1 15,5 2 0-15,-3-2-3 16,3-1 5-16,2 2-5 16,0-4 6-16,-2 4-6 0,2 0 1 15,-3-2 2 1,-1 1-1-16,1-2 2 0,1 0 1 15,2-2-3-15,0-2-2 16,0 2 0-16,-2-2 0 16,-5 3 2-16,0-2 0 15,-2-1-1-15,-3 1 1 16,3 2 0-16,-1-4 0 16,3 6 1-16,3-3-3 15,-5 0 9-15,9 1-2 16,-3 0-2-16,-4-1-2 15,0 0 3-15,0-1-1 16,0 0 2-16,-2 2-1 16,2 0-2-16,-7-4-3 15,5 5 1-15,-5-3 0 0,12 4 2 16,-10-2 0-16,5 3-3 16,-2-4 0-16,6 5 2 15,-4-3-1-15,0 3-1 16,0-1 2-16,7-1-3 15,-7 4 1-15,-2 1 3 16,9 1-3-16,-7-2 0 16,5 2 3-16,-5 2-1 15,7-1 0-15,-7-1 1 16,5 2-1-16,-5 4 3 16,4 0 1-16,-3 0-3 0,10 5-3 15,-4-3 1 1,-7-2-2-16,14-3 0 15,-7 2 0-15,5-7 0 0,-5-1 0 16,-2 0 0-16,2-3 1 16,-7-2 0-16,5 2-1 15,-5-2-2-15,7 2 2 16,0-3 0-16,4 3 0 16,-4 1 0-16,7-1 0 15,-9-1 0-15,9 0-1 16,-7 0 1-16,-2-3 1 15,7 2-1-15,-12-1 0 16,0 1-1-16,0-3 1 16,0-1 1-16,5 3-1 15,-5-2 0-15,0 2 0 0,0-1 0 16,0 0 0-16,-3-4 0 16,3 4 0-16,-2-5 0 15,-3 4-2-15,-4-3 4 16,7-1-1-16,-3-1-1 15,-2 1-2-15,5-1 2 16,-5 1 0-16,12 0 2 16,-5 2-2-16,0-4 0 15,-3-1 0-15,3 0 0 16,-4-1 0-16,-6 0 0 16,10 2 0-16,-7-2 1 15,5 3-1-15,2-2 0 0,-7 1 1 16,12 2-1-16,-10-2 0 15,3 1 0-15,2-3 0 16,-2 0 0-16,-3-1 0 16,3 1 0-16,-5-1 0 15,7 0 1-15,-3 1-1 16,-1 0 0-16,-5 0-1 16,13 5 3-16,-8-4-2 15,4 2 1-15,-3 4-1 16,8-5 1-16,-5 4-1 15,0-2 0-15,5-2-1 16,-10 1 2-16,5 0 0 16,-2-3-1-16,-5-1-1 15,0 3 1-15,5-3 0 16,-5 4 1-16,0 2 0 0,0-1-1 16,4-1 0-16,-4-2 2 15,3 4-3-15,1-5 3 16,3 3-2-16,-7-3 0 15,1-3 0-15,-4 0 2 16,8 3-2-16,-5 0 0 16,2 0 1-16,3 2-2 15,-5 0 3-15,12 2-1 16,-10-4 0-16,3 1 0 16,-5-4-1-16,4 3 0 0,-4 0-1 15,0 0 1 1,1-1 1-16,-1-3 1 0,7 4-1 15,-7-4-1-15,4 1-1 16,-4 2 1-16,0-4 0 16,5 2 1-16,-5 3-1 15,0-3 0-15,0 1 0 16,12-2 0-16,-5 7 1 16,0-4-1-16,5 2 0 15,-5-1 0-15,0 0 0 16,0 0 0-16,4 0-1 15,-8-4 1-15,4 3 1 16,-3 0-1-16,3 0 0 0,0 3 0 16,5-3 0-16,-5 1 0 15,0-1 0-15,0 0 0 16,-2 1 0-16,2-2 0 16,0 2-2-16,-2 1 2 15,2 1 2-15,4-1-2 16,-1 1 1-16,2-1-1 15,-5 1 0-15,0 2 0 16,4-1 1-16,-4 2 0 16,7-1 1-16,-2-1 0 15,2 1-1-15,0-1-1 16,0-1 0-16,5 2 0 16,2-2 1-16,-2-2 0 15,-1 2 0-15,-8-1-1 0,1 2 0 16,-4-4 1-16,0 2-1 15,5-2 1-15,-5 1 0 16,0 1-1-16,0 1 2 16,-2-1 2-16,2 0-3 15,0 1 2-15,5 3-2 16,-5-6-1-16,0 2 1 16,-3-4-1-16,-1 3 0 15,2 0 0-15,-5 0-1 16,11 0 1-16,-8 1 0 15,1-2 0-15,3 4 1 16,0 0 0-16,-2-2-1 16,2 2 4-16,-7-3-4 15,5 3 2-15,-5-3-1 16,0 4 1-16,0 1 1 0,7 2-3 16,-2 1 2-16,2 0-1 15,-7-3 2-15,7 2-2 16,0-2 0-16,-3 3 2 15,3 0-1-15,-2-2 2 16,-3 1 2-16,6 0-1 16,-4 0-1-16,3-4-4 15,-2 1 2-15,-3 2-1 16,3-2 1-16,2 0-1 16,0-3-1-16,-2 1 0 0,-5-1 1 15,0 1-1-15,0 0 1 16,-3 2-1-16,6-1 0 15,-5 2 1-15,9 2 0 16,0 1 5-16,0-1-4 16,-3 2-1-16,8 0-1 15,-3-1 3-15,-2 0-3 16,10 0 0-16,-8-2 0 16,5 0 1-16,3-1-1 15,-3-1 0-15,0 2 1 16,4-1-1-16,-1-1 3 15,-6 2-2-15,10-2 0 16,-9 0 0-16,2-1-1 16,0-1 1-16,-7 0-1 0,5-3 0 15,-7 0 0-15,-5 0 0 16,0-2 0-16,-5-2-1 16,3 0 2-16,-5-2-2 15,0 1 2-15,-3-3-1 16,-4 1 0-16,3-1-2 15,1 0 2-15,-1 3 3 16,2-4-2-16,-3 1 0 16,-4 2 0-16,9-2 0 15,-7 3-1-15,7 2 1 16,4-1-1-16,-1 2 1 16,1 0-1-16,-4 0 0 15,7-5 0-15,-2 2 1 0,-5-1 1 16,0 1-2-16,2 2 1 15,5 1 0-15,-2 1 0 16,14 2-1-16,-5 3 0 16,0-2 0-16,7 4 0 15,0 0 0-15,-2-1-2 16,2-1 3-16,-3-1-2 16,3 2 1-16,7-4 0 15,-2 2 1-15,2-1-1 16,-7-2 0-16,-2 1 0 15,-5-5 1-15,0 5-1 16,0-3 1-16,-2 2-2 16,2 1 2-16,-3 0-2 0,-1-3 2 15,4 3 0-15,5-1-1 16,-5 0 0-16,4 1 0 16,-4 0 1-16,-2-3-1 15,-3 5-2-15,5 0 2 16,-2 0 1-16,7 1-1 15,-10-4 1-15,3-1-1 16,-10-1 1-16,3 0-1 16,0-3 0-16,-5 2-1 15,0-4 2-15,-5-1-1 16,-2-3 0-16,-2 0 0 16,-3-3 1-16,-2 0-1 0,0 0 2 15,0 0 2-15,0 0-2 16,0 0 5-16,0 0 12 15,0 0-16-15,0 0-2 16,0 0 1-16,0 0 2 16,0 0-4-16,5 0 2 15,-5 0 2-15,0 0-3 16,0 0 0-16,0 0 0 16,0 0-2-16,0 0 2 15,2 0 0-15,-2 0-1 16,0 0-1-16,0 0 1 15,0 0 0-15,0 0-1 16,0 0-15-16,0 0-24 16,0-3-24-16,0-7-13 0,0-7-61 15,-9 1-232-15</inkml:trace>
  <inkml:trace contextRef="#ctx0" brushRef="#br0" timeOffset="480703.3883">5739 10858 79 0,'0'0'261'0,"0"0"-179"16,0 0 22-16,0 0 26 15,0 0-69-15,0 0-45 16,0 0-7-16,7-9 2 16,3 8 12-16,1-1-1 15,3-2-17-15,5 2-5 16,2 0-12-16,7-2-75 15,0 4-114-15,0 0-141 16</inkml:trace>
  <inkml:trace contextRef="#ctx0" brushRef="#br0" timeOffset="480835.1348">6055 10849 311 0,'0'0'83'0,"0"0"-16"0,0 0 64 15,0 0-85-15,0 0-38 16,0 0-8-16,151-7-2 15,-88-1-69-15,-4-2-144 16,-10 7-140-16</inkml:trace>
  <inkml:trace contextRef="#ctx0" brushRef="#br0" timeOffset="480936.0254">6501 10827 381 0,'0'0'102'0,"0"0"-41"0,0 0 16 15,0 0-66-15,0 0-11 16,0 0-51-16,103 2-354 15</inkml:trace>
  <inkml:trace contextRef="#ctx0" brushRef="#br0" timeOffset="481055.6321">6678 10866 580 0,'0'0'201'0,"0"0"-194"15,0 0 8-15,0 0-15 16,0 0-128-16,0 0-484 15</inkml:trace>
  <inkml:trace contextRef="#ctx0" brushRef="#br0" timeOffset="481184.9595">6678 10866 845 0,'56'6'58'16,"-56"-6"-55"-16,0 0 55 15,0 0-58-15,0 0-51 16,26-8-193-16,2-8-209 15</inkml:trace>
  <inkml:trace contextRef="#ctx0" brushRef="#br0" timeOffset="481566.7141">6650 10933 424 0,'0'0'151'0,"0"0"-124"0,0 0 96 16,0 0-32-16,0 0-91 15,0 0-4-15,-11 7-66 16,4 9-93-16,-7 5-198 15</inkml:trace>
  <inkml:trace contextRef="#ctx0" brushRef="#br0" timeOffset="481711.8213">6328 11407 505 0,'0'0'232'0,"0"0"-205"0,0 0 30 16,0 0 35-16,0 0-92 15,-82 108-12-15,82-89-183 16,0-2-329-16</inkml:trace>
  <inkml:trace contextRef="#ctx0" brushRef="#br0" timeOffset="481845.7893">5870 12161 818 0,'0'0'7'0,"0"0"-6"16,0 0-2-16,0 0-49 16,40 115-305-16</inkml:trace>
  <inkml:trace contextRef="#ctx0" brushRef="#br0" timeOffset="481980.741">5877 12577 258 0,'0'0'405'0,"0"0"-403"15,0 0-1-15,0 0 49 16,0 0-50-16,-89 116-26 16,122-102-55-16,2-5-458 15</inkml:trace>
  <inkml:trace contextRef="#ctx0" brushRef="#br0" timeOffset="482100.8386">5910 12929 535 0,'0'0'0'0,"0"0"-157"0,0 0 53 16,0 0-108-16</inkml:trace>
  <inkml:trace contextRef="#ctx0" brushRef="#br0" timeOffset="482229.8889">6171 13121 448 0,'0'0'0'0,"0"0"-295"0</inkml:trace>
  <inkml:trace contextRef="#ctx0" brushRef="#br0" timeOffset="482361.4249">6611 13458 833 0,'0'0'28'0,"0"0"-26"16,-89 125 16-16,82-86-18 15,7-10-246-15</inkml:trace>
  <inkml:trace contextRef="#ctx0" brushRef="#br0" timeOffset="482495.8659">7085 14006 660 0,'0'0'32'16,"0"0"-31"-16,-112 146 48 16,91-103-49-16,16-6-183 15,5-7-201-15</inkml:trace>
  <inkml:trace contextRef="#ctx0" brushRef="#br0" timeOffset="482722.9348">7110 14464 326 0,'0'0'153'0,"0"0"-137"15,0 0 34-15,-60 116-30 16,53-85-20-16,7-3-122 16,0 4 75-16,21-1-53 0,0 5 29 15,-10 2 24-15,-11-2 47 16,0 1 70-16,-4 0-7 16,-27 0 13-16,-1-3 0 15,6 3-40-15,10 0-33 16,-3 2-3-16,17 6 0 15,2-5-8-15,0 6-28 16,2 1-30-16,17-2-60 16,-3 5-30-16</inkml:trace>
  <inkml:trace contextRef="#ctx0" brushRef="#br0" timeOffset="482952.6505">7015 15575 67 0,'0'0'126'16,"-5"140"-74"-16,-9-68-26 0,-2-3 1 15,4-5 2-15,-2-1 28 16,0-3 40-16,7-4 26 15,7-2-47-15,0-3-46 16,0-6-29-16,0-3-1 16,7-5-32-16,21-2-142 15,0 1-44-15,-2-3 218 16,-12 2 100-16,-14 2 69 16,0 2-54-16,-28-2 8 15,-19-2-17-15,-2 1-65 16,7-5-37-16,9-8-4 15,19-9-8-15,14-14-115 0,0 0-370 16</inkml:trace>
  <inkml:trace contextRef="#ctx0" brushRef="#br0" timeOffset="484025.2085">7015 9919 301 0,'0'0'244'0,"0"0"-171"0,0 0 51 16,0 0-2-16,0 0-75 15,0 0 8-15,7-51-23 16,-7 51-14-16,0 0-13 16,0 0 1-16,0 0-2 15,0 3-4-15,0 15 1 16,-26 12-1-16,-2 11 0 15,0 9 0-15,0 6 0 16,0 1 0-16,9-5 0 16,5-5 0-16,7-8 0 15,7-1-2-15,0-11 0 16,5-3 0-16,32-4 2 16,17-9 0-16,21-3 6 15,6-8 19-15,-4 0-1 0,-9 0-18 16,-19 0 3-16,-14-5 1 15,-16 1-3-15,-12 2-7 16,0 0 2-16,-7 2-2 16,0 0-3-16,0-4-19 15,0-3-12-15,0-2-29 16,0-3-41-16,-14 0-38 16,-14-4-122-16,-5-4-88 15</inkml:trace>
  <inkml:trace contextRef="#ctx0" brushRef="#br0" timeOffset="484214.3769">6994 10084 419 0,'0'0'158'0,"0"0"-73"16,0 0 17-16,0 0-38 0,0 0-18 16,0 0 28-16,186 6-27 15,-118 3-14-15,2-3-24 16,-18-4-8-16,-8-2-1 15,-11 0-29-15,-5 0-69 16,-21-18-121-16,-7-10-202 16</inkml:trace>
  <inkml:trace contextRef="#ctx0" brushRef="#br0" timeOffset="484400.3339">7008 9793 679 0,'0'0'27'0,"0"0"54"15,193-24 62-15,-83 16-63 16,7-3-3-16,-2 0-25 16,-20-1-26-16,-25 3-11 15,-30 4-15-15,-19 2 0 16,-14 3-30-16,-7 0-86 16,0 0-161-16,0-1-426 15</inkml:trace>
  <inkml:trace contextRef="#ctx0" brushRef="#br0" timeOffset="567750.4006">14253 16068 304 0,'0'0'60'0,"0"0"0"0,0 0 60 15,0 0-85-15,0 0-15 16,0 0 11-16,0 0 31 15,-35 0-1-15,35 0-2 16,0 0-2-16,0 0-5 16,0 0-12-16,0 0-12 15,0 0-9-15,0 0-10 16,0-1-8-16,0-6-1 16,0-5-11-16,14-8 1 15,14-5 8-15,12 1 1 16,2-3 2-16,5 3 11 15,2 0-5-15,12 1-5 16,6 0 3-16,3 0-1 0,12 1-2 16,-14 2-1-16,-5 6 3 15,-7 4-4-15,-2 2 0 16,-5-3 5-16,-2 5 0 16,-15 1 8-16,-11 2-1 15,-7 0-4-15,-11 3-3 16,-3-2 0-16,0 2-3 15,0 0 1-15,4 0-3 16,-1-1 0-16,4-4 0 16,0 4-1-16,0-2-20 15,4-2-49-15,-4 3-112 16,-7-2-308-16</inkml:trace>
  <inkml:trace contextRef="#ctx0" brushRef="#br0" timeOffset="568598.2524">15536 15382 453 0,'0'0'106'0,"0"0"32"15,0 0-25-15,0 0-70 16,0 0-2-16,0 0 4 16,0-26-21-16,0 26-8 15,-7 0-4-15,-3 12-12 16,-1 15-1-16,-3 12 1 15,0 5 1-15,2 7 0 16,5 9 0-16,0 2 2 0,7 2-1 16,0-4-2-16,0-6 4 15,0-11-4-15,5-6 0 16,9-12 0-16,11-10 0 16,-8-7-1-16,4-8-3 15,7 0 2-15,4-3 2 16,3-22 8-16,5-10 6 15,-5-9-6-15,0-8 7 16,-2-2-1-16,-12-2-1 16,0 5 1-16,-9 11-6 15,-5 6-1-15,-7 14 1 16,0 6 6-16,0 6-11 16,0 4 9-16,0 1-10 15,0 3-2-15,0-3-1 0,0 3-3 16,0 0-14-16,0 0-5 15,0 0-13 1,0-1-10-16,0-4-32 0,0-4-111 16,0 0-123-16</inkml:trace>
  <inkml:trace contextRef="#ctx0" brushRef="#br0" timeOffset="569093.6107">15227 14956 462 0,'0'0'166'0,"0"0"-63"16,0 0 34-16,0 0-76 15,0 0-31-15,0 0 2 16,-2-14-14-16,25 10-6 16,31-5 17-16,14 0 0 15,23 0 18-15,2 0-4 16,-9 3 3-16,-11 4-35 16,-17 2-8-16,-9 0-3 15,-3 0 1-15,-11 0-1 16,2 0-10-16,-7 0-33 15,0 8-27-15,-2 1-21 16,2 0-55-16,-3 3-116 16,-1-2-326-16</inkml:trace>
  <inkml:trace contextRef="#ctx0" brushRef="#br0" timeOffset="569481.0014">16150 15667 76 0,'0'0'545'0,"0"0"-450"16,0 0 82-16,0 0-69 16,0 0-24-16,0 0-18 15,201-8-30-15,-166 4-29 16,-9 2-5-16,2 0-2 15,-10 2-3-15,-11 0-29 16,-7 0-33-16,0 8-48 16,-7 12-97-16,-39 6-390 0</inkml:trace>
  <inkml:trace contextRef="#ctx0" brushRef="#br0" timeOffset="569638.7506">16103 15881 321 0,'0'0'388'0,"0"0"-194"16,0 0-21-16,206-18-60 16,-166 11-82-16,-12 3-27 15,-12 4-4-15,-9 0-26 16,0 0-55-16,-7 0-80 16,0 0-290-16</inkml:trace>
  <inkml:trace contextRef="#ctx0" brushRef="#br0" timeOffset="570006.9869">16968 15461 637 0,'0'0'138'16,"0"0"-15"-16,0 0-24 15,0 0-53-15,203-53-38 16,-175 49-7-16,-12 4-2 16,-4 0-17-16,-10 0-32 15,-2 0-61-15,0 0-108 16,-9 0-221-16</inkml:trace>
  <inkml:trace contextRef="#ctx0" brushRef="#br0" timeOffset="570505.6322">16968 15461 315 0,'32'-12'122'15,"-50"35"17"-15,1 4-33 16,-8 3-16-16,4 4-26 16,2 0-8-16,5-6-9 15,11-4-15-15,-1-6-18 16,4-6 2-16,0-1-5 15,0-5-5-15,0-2 0 16,14 1-1-16,5-5-4 16,9 0 0-16,7 0 0 0,7 0 4 15,4 0-4 1,3 0 15-16,5 0 1 0,2 10-3 16,3 8 23-16,-3 5-22 15,-7 5-6-15,-14 1-5 16,-7-1 2-16,-17 2-4 15,-11-1 1-15,0-1 14 16,-32-2-4-16,-20-1-1 16,-6-2-5-16,-5-4 2 15,7-3 5-15,2-5 3 16,19-8-7-16,2 2 3 16,12-5 7-16,14 0 0 0,0 0-7 15,7 0-5-15,0 0-3 16,0 0 3-16,0 0-5 15,0 0-3-15,0 0-1 16,-4 0-4-16,4 0-19 16,-7 0-27-16,-3 6-28 15,-1 0-28-15,-10 1-38 16,4 2-192-16</inkml:trace>
  <inkml:trace contextRef="#ctx0" brushRef="#br0" timeOffset="593561.4349">5480 7596 150 0,'0'0'37'16,"0"0"4"-16,0 0 12 15,0 0 13-15,0 0-5 16,0 0 6-16,0 0 5 16,19-96-2-16,-19 85-1 15,0 5-6-15,2 0-32 16,-2 3-24-16,0-2-6 16,0 2-1-16,0 3 0 0,0 0-5 15,0 0-7-15,0 0-1 16,0 0 10-16,0 0 3 15,0 0-1-15,0 0 1 16,0 0 0-16,0 0 1 16,0 0 5-16,0 0-3 15,0 0-2-15,0 0-1 16,0 0-1-16,0 0-6 16,0 0-2-16,5 0 5 15,4 5 1-15,3 5 3 16,-3 1 6-16,10 2-1 15,-5-1-4-15,11-1 1 0,-4-2 0 16,0 3-1-16,-4-2 1 16,2 2-4-16,-5 0 4 15,7 1-2-15,-3 1 2 16,-1-2-2-16,1 3 0 16,10-2 3-16,-2 1 1 15,-3-3 15-15,5-1-9 16,-2 1-4-16,0-3 3 15,-5 1-2-15,-5-1 1 16,-2-2-6-16,-2 2 4 16,2 1-4-16,7 1-1 15,-2-1 3-15,-3 0-3 16,5 0 0-16,-2 2 0 0,6-1 1 16,-4-1-2-1,-4 0 3-15,4 0-3 0,-3-1 0 16,-4 3 0-16,7-3 3 15,-2-2-3-15,-3 3 1 16,3-3-1-16,-5 0 0 16,-7-1-1-16,7 2 1 15,5 0 3-15,-5-4-1 16,0 5-2-16,0-2 0 16,0 3 1-16,7-3-1 15,-2 3-4-15,2-3 3 16,0 1 1-16,0 1 5 0,0 3-1 15,7-1 0 1,0-2-1-16,-2 3 0 0,9-1-2 16,-3 0 1-16,-1 1 0 15,1 1-1-15,1 1-1 16,2 0 3-16,0 0-2 16,0 5-1-16,7-5 2 15,3 4 3-15,-1-2 3 16,3-1-6-16,-1 3 4 15,3-3-1-15,7 4 5 16,-2-2-2-16,2 1-6 16,-9 1 2-16,7 1-4 15,-12 0 0-15,7 4 2 16,-2-5-2-16,2 5 0 16,0 2 0-16,4-2 1 0,1-1 0 15,7 0-1 1,2-4 0-16,7 1 3 0,2-1 2 15,-2-2-3-15,-7 1-1 16,-2-3-1-16,-7 1 1 16,-5 2-2-16,0 3 1 15,-2 0 0-15,2 2 0 16,-2-2-1-16,2 0 2 16,-3 2-1-16,8-5 0 15,-5 0 0-15,7 3 0 16,-2-1 1-16,0-1 0 15,-5 1-1-15,0 1 1 16,-3 1-2-16,3 2 1 0,-2-1 0 16,0 2 0-16,-3 3 0 15,8 0 1-15,-8 2 1 16,3 2 0-16,6-2-1 16,-3 0 0-16,-4 2 0 15,-4-1-1-15,12 1 1 16,-12 1 0-16,12-4 2 15,-5 4-1-15,-2-1-2 16,2 2 0-16,0-1-1 16,4-1 2-16,1-1 1 15,2 2-1-15,-2-1-1 16,2-2 1-16,-2 2 5 0,-5 1-5 16,11-4 0-1,-10 3 0-15,6 0 1 0,-3 0-1 16,3-1 7-16,-2-1-3 15,9 0 3-15,5-1 0 16,0 0 1-16,2 4-5 16,-5-4 0-16,-6 4-4 15,1-1 0-15,1 2 0 16,0 2 1-16,2 1 2 16,-2 0 0-16,-1 1-2 15,-1-4-1-15,1 3 1 16,8-1-1-16,2-2 0 15,-2 0 0-15,7 1 1 16,-1-5 2-16,-4-1 0 0,-2 1 1 16,-5 0 0-16,-4-4-4 15,-3 8 0-15,-7-4 1 16,0 2-1-16,2 0 0 16,-6 1 0-16,1 1 1 15,-4-2 0-15,5-2-1 16,0-1 0-16,-5 1 3 15,0-1-3-15,0 1-1 16,-2-1-1-16,2 2 1 16,-3 2 0-16,-4-3 0 15,0 2 1-15,5-3 0 16,-5 0 3-16,-7-2-2 16,5-3 1-16,-5 1-1 0,-2-4 2 15,-3 0 0 1,3 0-3-16,-5-2 0 0,0 3 0 15,-3-3 0-15,3-1 0 16,-4 5 0-16,2-2 1 16,-5 0-1-16,4 3 0 15,-1-1 0-15,1-4 3 16,-8 2-3-16,8-1-2 16,-4-2 2-16,0 0 0 15,7 2 0-15,-2-3 1 16,-3 1-1-16,-2 2 0 15,5-1 0-15,-5 1 1 0,0 0-1 16,5 4 0-16,2 2 0 16,0 4-1-16,0 2 2 15,12 4-1-15,-3 1 1 16,-2-2-1-16,9 1 1 16,-2-2-3-16,0-2 2 15,7-2 0-15,-2-2 0 16,-5 0 0-16,7 1 2 15,-7 2-2-15,5 2 0 16,-5 1 1-16,5 4-1 16,2 1 1-16,0 1-1 15,-2 3 0-15,9-2 0 16,-3 1 0-16,3-2 0 0,5 1-1 16,0 0 1-16,2 1 1 15,12-3-1-15,-1 2 0 16,-4-1 0-16,7 0 0 15,-2-1 0-15,0-4 0 16,0 5 1-16,-12-1-1 16,12 0 2-16,-8 2-2 15,-1-1 1-15,-1 1-2 16,-2-2 2-16,5 2-2 16,-5 2 4-16,7-2-6 15,-2 3 1-15,-5 1 2 16,2-1 0-16,5 2 3 0,-2-5-3 15,-5-1 0 1,0 4 0-16,-2-6 0 0,0 2 2 16,-1-2-2-16,-1 1-3 15,1-2 3-15,8 1 1 16,2 0-1-16,-2 0 0 16,9 2 0-16,5 3 0 15,-1 4 1-15,1 2-2 16,-5 3 0-16,-9 0 1 15,7-1 0-15,-5 1 0 16,0-1-2-16,2-1 1 16,-2-1 1-16,19-2 0 15,2 0 0-15,3-1-1 16,4 1 0-16,2-1 1 16,-2 0 1-16,-2 3 0 0,0 4-1 15,0-2 0 1,-5 1 0-16,2 0 1 0,-9 0-2 15,7-1 2-15,-4 4-2 16,-6 0 2-16,-4 6-2 16,1 0 1-16,-4 3-1 15,1-2 2-15,2 5 2 16,-2-6-3-16,-5 5 0 16,2-1 0-16,3 2 0 15,-10 2 0-15,8 3-2 16,-3-6 2-16,5 0 0 15,2-3 0-15,-7-2 2 0,-3-1-4 16,-13-2-1-16,2 2 2 16,-2-2-2-16,-7 0 3 15,2 2-1-15,0-2 0 16,-3 0 2-16,4-4-1 16,-1 1 0-16,-3-3 0 15,-4 0-2-15,5 2 2 16,-5-7 0-16,0 0 0 15,7-6 0-15,-2-7 1 16,0-3-2-16,2 0 1 16,0-4-1-16,4-4 1 15,-1 4 2-15,-6-7 2 16,-6-4-3-16,-9-4-1 0,-10-4 0 16,-10-2-1-16,3-1 1 15,-7-4-11-15,0 1-25 16,-7-1-42-16,-32 0-146 15</inkml:trace>
  <inkml:trace contextRef="#ctx0" brushRef="#br0" timeOffset="594948.2316">12485 12424 7 0,'0'0'82'0,"0"0"64"0,206-91 17 15,-125 30-19-15,-10 1-89 16,-13 0-24-16,-23 6-15 16,-26 6 11-16,-9 0 34 15,0 3 7-15,-30 0-39 16,-24 4-27-16,5 8-2 16,-12 7 4-16,1 15-3 15,-1 11 8-15,-2 0-1 16,7 28-8-16,-5 16-3 15,12 8 3-15,9 4-2 16,26-2 0-16,7-5 0 16,7-9-4-16,7-12 1 15,42-14-11-15,12-14 16 16,16 0 4-16,12-34 15 0,4-15 18 16,-16-7-22-16,-20 2 2 15,-32 1 5 1,-25 10-5-16,0 1-1 0,-61 3-16 15,-23 7 0-15,-11 7-3 16,-8 10 2-16,7 15 2 16,7 0 0-16,15 32-1 15,18 15-5-15,23 8 2 16,30-4 1-16,3-3-4 16,57-17-5-16,38-14-9 15,15-17 20-15,14 0 7 16,-14-31 3-16,-15-9-2 15,-27-9-3-15,-14-7 18 0,-26-1 3 16,-26 0 5-16,-2 6 24 16,-49 9-23-16,-33 12-27 15,-23 12-2-15,-9 12-3 16,16 6 0-16,23 7 0 16,35 25-4-16,40 9-3 15,0 7-14-15,61 2-17 16,35-6-38-16,28-8-70 15,6-15-110-15,1-7-316 16</inkml:trace>
  <inkml:trace contextRef="#ctx0" brushRef="#br0" timeOffset="596005.0595">14116 11370 178 0,'0'0'129'0,"0"0"-21"0,0 0-7 16,0-111-7-16,0 83-33 16,7-1 8-16,0 1 12 15,-7 5 6-15,0 5-32 16,0 6-12-16,0 6-29 15,0 0-14-15,0 6 0 16,-14 0-11-16,9 0 10 16,-4 15-1-16,2 21-2 15,0 12-1-15,7 12 4 16,0 2 1-16,0 7 0 16,0-5 1-16,14-4-1 0,14-1-1 15,14-10 0-15,0-7-4 16,4-6 5-16,3-12-3 15,-2-9 0-15,0-7 3 16,-5-8 0-16,0 0 8 16,-7-18-3-16,-2-20 13 15,-5-11 18-15,0-10-12 16,-3-5 0-16,-4-3-8 16,-9 1-4-16,-10 2 1 15,-2 7-6-15,0 6-5 16,-2 12-1-16,-10 9 1 0,-2 9 2 15,14 6-4-15,0 3-2 16,0 2-1-16,0 3-16 16,0 3-16-16,40 4-21 15,2 0-40-15,-14 2-143 16,-7 17-380-16</inkml:trace>
  <inkml:trace contextRef="#ctx0" brushRef="#br0" timeOffset="596581.0308">13882 11019 347 0,'0'0'119'0,"0"0"51"16,0 0-35-16,0 0-31 16,0 0-51-16,0 0-24 15,-14-72 9-15,82 50 10 0,16-6 0 16,19 2-8-16,-1 4-32 16,1 7-8-16,-5 5-2 15,-9 10 1-15,-14 0-6 16,-15 0-40-16,-11 16-39 15,-16 8-91-15,-12 6-148 16</inkml:trace>
  <inkml:trace contextRef="#ctx0" brushRef="#br0" timeOffset="596999.85">14940 11520 28 0,'0'0'286'0,"0"0"-147"15,0 0 78-15,0 0-56 16,203-39-47-16,-140 25-52 15,-2 4-53-15,-14 2-8 16,-12 3 2-16,-7 2-3 16,-21 3-6-16,-7 0-19 15,0 14-111-15,-14 12-9 16,-28 7-258-16</inkml:trace>
  <inkml:trace contextRef="#ctx0" brushRef="#br0" timeOffset="597161.1222">15055 11798 503 0,'0'0'105'0,"0"0"83"15,0 0-78-15,0 0-85 16,226-68-24-16,-177 51-2 16,-9 9-30-16,-12-1-114 15,-21 1-259-15</inkml:trace>
  <inkml:trace contextRef="#ctx0" brushRef="#br0" timeOffset="597638.8868">15316 11166 118 0,'0'0'213'16,"0"0"-72"-16,0 0 0 15,0 0-20-15,33-124-45 16,2 95-14-16,7 4 12 0,-7 2-19 15,-9 9-29 1,2 8-11-16,-3 5-15 0,-1 1-1 16,1 0-6-16,15 6 1 15,-5 17 2-15,0 5 1 16,5 8 1-16,-5 9-3 16,-7 17 5-16,0 8 1 15,-7 9 2-15,-7-2 0 16,-7-5 3-16,5-5-4 15,2-8-1-15,0-8-1 16,0-6 0-16,4-7 0 16,-4-10 0-16,1-5-4 0,-8-12-33 15,0-6-32-15,-5-5-41 16,-2 0-28 0,0-6-51-16</inkml:trace>
  <inkml:trace contextRef="#ctx0" brushRef="#br0" timeOffset="597849.4027">15547 11511 595 0,'0'0'122'16,"0"0"-26"-16,0 0 47 16,255-108-37-16,-131 70-21 15,-7 4-17-15,-15 8-25 16,-15 6-36-16,-15 5-7 15,-18 7 0-15,-21 8-11 0,-24 0-59 16,-9 18-120-16,-35 13-110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8T11:56:23.24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0 240 0,'22'0'109,"62"-21"-109,-63 21 16,43 0-16,21-21 15,-43-1-15,42 1 16,1 0-16,0 21 16,21-21-16,-22 21 15,-20-21-15,-43 0 16,21 21-16,-21 0 15,1 0 17,-1 0-32,21 0 15,-21 0 1,1-21-16,20-1 16,0 22-16,-21 0 15,22 0-15,-22-21 16,21 21-16,22 0 15,-22 0-15,21 0 16,-20 0-16,-22 0 16,0 0-1,0 0 1,22 0-16,20 0 16,-21 0-1,1 0-15,20 0 16,-41 0-16,41 0 15,0 0-15,-41 0 16,41 0-16,1 0 16,-22 0-16,21 21 15,1-21-15,-22 0 16,22 22-16,20-22 16,1 0-16,-64 0 15,64 21-15,0-21 16,-22 0-1,43 21-15,-64-21 16,22 0-16,-22 0 16,1 0-16,-1 0 15,21 0-15,-42 21 16,43-21-16,0 0 16,-22 0-16,42 0 15,-41 0-15,-1 0 16,1 0-16,-1 0 15,-21 0-15,21 0 16,1 0-16,20 0 16,1 0-16,-22 0 15,0 0-15,22 0 16,-22 0-16,22 0 16,-1 0-16,-21 21 15,43-21-15,-21 0 16,20 0-16,43 0 15,-63 0-15,-1 0 16,-20 0-16,41 0 16,-41 0-16,41 0 15,1 0-15,-21 0 16,-1 0 0,22 21-16,21-21 15,-22 0-15,-20 0 16,-1 0-16,-20 0 15,62 21-15,-41-21 16,21 0-16,-22 0 16,22 0-16,21 0 15,-43 0-15,-21 0 16,1 0-16,20 0 16,-42 0-16,43 0 15,-1 0-15,-20 0 16,20 22-16,1-22 15,41 0-15,1 0 16,-21 0-16,21 0 16,0 21-16,63-21 15,-63 0-15,21 21 16,21-21-16,-21 0 16,63 0-16,-84 0 15,0 0-15,-21 0 16,-43 0-16,-21 0 15,43 0-15,-22 0 16,22 0 0,-22 21-16,43-21 0,-43 0 15,21 0 1,1 0-16,-43 0 16,43 0-16,-1 0 15,-42 0-15,43 21 16,-1-21-16,1 0 15,20 0-15,-20 0 16,-22 0-16,43 0 16,-22 0-16,43 0 15,-63 0-15,41 0 16,-41 0-16,41 0 16,-41 0-16,62 0 15,-20 0-15,-21 0 16,-22 0-16,21 0 15,22 0-15,-42 0 16,-1 0-16,0 0 16,-21 0-16,0 0 15,1 0-15,-1 0 47,0 0 47,0 0-78,0 0-16,1 0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8T11:56:25.72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39 0,'64'0'125,"-1"0"-109,22 0-16,42 0 15,42 0-15,21 0 16,-20 21 0,42-21-16,84 0 0,-190 0 15,0 0 1,-22 0-16,-42 0 16,43 0-16,-21 0 15,-1 0-15,22 0 16,-22 0-16,22 0 15,-43 0-15,22 0 16,-1 0-16,-41 0 16,62 0-16,1 0 15,-43 0-15,43 0 16,-22 0-16,22-21 16,21 21-16,-22 0 15,22 0-15,0 0 16,-42 0-16,84 0 15,-64 0-15,-20 0 16,0 0-16,20 0 16,-20 0-16,-1 0 15,22 0-15,-22 0 16,-42 0-16,22 0 16,-1 0-16,22 0 15,-1 0-15,-42 0 16,43 0-1,-1 0-15,-20 0 16,-1 0-16,21 0 16,-41 0-16,41 0 15,-42 0-15,43 0 16,-22 0-16,0 0 16,43 0-16,-21 0 15,-43 0-15,21 0 16,-21 0-16,22 0 15,-22 0 1,0 0-16,0 0 16,0 0-16,1 0 15,41 0-15,-42 0 16,43 0-16,-1 0 16,-20 0-16,20 0 15,-21 0-15,-21 0 16,1 0-16,-1 0 15,0 0-15,0 0 16,0 0-16,1 0 16,20 0-16,-21 0 15,0 0-15,0 0 16,0 0-16,1 0 47,-1 0-47,0 0 15,0 0 1,0 0 0,22 0-1,-22 0 1,21 0 0,0 21-16,1-21 15,-1 0-15,-21 0 16,1 0-16,-1 0 15,21 0 1,-21 0-16,21 0 16,-20 0-16,20 0 15,-21 0-15,0 0 16,1 0-16,-1 0 16,0 0-16,0 0 31,0 0-16,0 0-15,0 0 16,1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1:26:46.8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F0E228A-5505-472B-BEB6-A10F5543B9D4}" emma:medium="tactile" emma:mode="ink">
          <msink:context xmlns:msink="http://schemas.microsoft.com/ink/2010/main" type="writingRegion" rotatedBoundingBox="3838,11073 12577,11406 12474,14106 3735,13772">
            <msink:destinationLink direction="with" ref="{832C3484-42D4-4067-AA83-B28C4D2A7AB2}"/>
          </msink:context>
        </emma:interpretation>
      </emma:emma>
    </inkml:annotationXML>
    <inkml:traceGroup>
      <inkml:annotationXML>
        <emma:emma xmlns:emma="http://www.w3.org/2003/04/emma" version="1.0">
          <emma:interpretation id="{5CFA6464-5240-45CA-98FE-66660711814C}" emma:medium="tactile" emma:mode="ink">
            <msink:context xmlns:msink="http://schemas.microsoft.com/ink/2010/main" type="paragraph" rotatedBoundingBox="3838,11073 12577,11406 12474,14106 3735,13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71A3FD-8416-4790-B6A7-A4625E61F4FF}" emma:medium="tactile" emma:mode="ink">
              <msink:context xmlns:msink="http://schemas.microsoft.com/ink/2010/main" type="line" rotatedBoundingBox="3838,11073 12577,11406 12474,14106 3735,13772"/>
            </emma:interpretation>
          </emma:emma>
        </inkml:annotationXML>
        <inkml:traceGroup>
          <inkml:annotationXML>
            <emma:emma xmlns:emma="http://www.w3.org/2003/04/emma" version="1.0">
              <emma:interpretation id="{364A4561-9EF8-4C17-8617-F5784E2B5D4A}" emma:medium="tactile" emma:mode="ink">
                <msink:context xmlns:msink="http://schemas.microsoft.com/ink/2010/main" type="inkWord" rotatedBoundingBox="3838,11082 6354,11178 6295,12722 3779,12626">
                  <msink:destinationLink direction="with" ref="{3D0CACE3-A749-42F9-8C9A-91FEA53D0ED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-13648 1243 252 0,'0'0'62'0,"0"0"-53"16,0 0-9-16,0 0-6 16,0 0-17-16,0 0 23 15,0 0 5-15,-33-31-5 16,25 27 50-16,1 1-2 0,-1 0 34 16,2 0-45-16,1 1-26 15,-1-2-6-15,1-1-3 16,-1 2-2-16,1 1 5 15,2-1 23-15,0 3 1 16,3-2 4-16,0 2-28 16,0 0-5-16,0 0-3 15,0 0-4-15,0 0-1 16,0 0-28-16,3 0 36 16,11 0 1-16,5 0 3 15,6 0-2-15,2 0 11 16,1 0-10-16,-2 0 2 0,-5-2-5 15,-6 2 0 1,-7 0 0-16,-8 0-5 0,0 0 5 16,0 0 11-16,-15 0 0 15,-11 0-11-15,-4 5-9 16,2-1 9-16,5-1 1 16,10-3 31-16,5 0 7 15,4 0-28-15,2 0-7 16,2 0 5-16,0 0-5 15,0 0-3-15,0 0 12 16,0 0-13-16,0 0-7 16,7 0 6-16,10 0 1 15,1-1 27-15,1 1-23 16,-1 0-4-16,0 0 0 0,0 0 1 16,-3-2 0-16,0 2-1 15,-4 0 2-15,-3 0-2 16,-8 0-9-16,0 0-32 15,0 0-21-15,-9 0 11 16,-20 0-235-16</inkml:trace>
          <inkml:trace contextRef="#ctx0" brushRef="#br0" timeOffset="1729.3207">-13555 1351 99 0,'-51'-96'292'16,"51"96"-222"-16,0 0-39 16,0 0-9-16,5-3-22 15,5 3-26-15,-2 0-29 16,3-1-60-16,-1 0-62 15,2-5 36-15</inkml:trace>
          <inkml:trace contextRef="#ctx0" brushRef="#br0" timeOffset="1566.3116">-13555 1351 487 0,'0'0'49'16,"0"0"-49"-16,0 0-29 16,0 0-75-16,0 0-162 15</inkml:trace>
          <inkml:trace contextRef="#ctx0" brushRef="#br0" timeOffset="1843.7663">-13431 1232 17 0,'0'0'97'0,"0"0"-49"0,0 0-19 16,0 0-19-16,109-1-10 15,-90-1-40-15,7 0-5 16,-4 1-43-16</inkml:trace>
          <inkml:trace contextRef="#ctx0" brushRef="#br0" timeOffset="1922.6787">-13145 1226 61 0,'0'0'117'0,"0"0"-50"15,100 0-35-15,-59 0-24 16,1-4-8-16,-3-1-201 16</inkml:trace>
          <inkml:trace contextRef="#ctx0" brushRef="#br0" timeOffset="2032.0532">-12575 1280 299 0,'0'0'0'15,"0"0"-19"-15</inkml:trace>
          <inkml:trace contextRef="#ctx0" brushRef="#br0" timeOffset="2194.3883">-12131 1307 943 0,'0'0'0'0,"0"0"-117"0,0 0-42 16,128-41 13-16,-81 19-345 15</inkml:trace>
          <inkml:trace contextRef="#ctx0" brushRef="#br0" timeOffset="2306.2118">-11658 1250 275 0,'0'0'74'0,"0"0"-74"16,0 0-118-16</inkml:trace>
          <inkml:trace contextRef="#ctx0" brushRef="#br0" timeOffset="2436.3565">-11404 1290 437 0,'0'0'0'15,"0"0"-23"-15,0 0 17 16,0 0-38-16,0 0-181 16,0 0 86-16</inkml:trace>
          <inkml:trace contextRef="#ctx0" brushRef="#br0" timeOffset="2487.5821">-11404 1290 25 0,'88'-32'101'0,"-88"32"-21"15,5 0-80-15,7 0-157 16</inkml:trace>
        </inkml:traceGroup>
        <inkml:traceGroup>
          <inkml:annotationXML>
            <emma:emma xmlns:emma="http://www.w3.org/2003/04/emma" version="1.0">
              <emma:interpretation id="{BFF57EF6-F38F-4684-A6CA-177582FF904E}" emma:medium="tactile" emma:mode="ink">
                <msink:context xmlns:msink="http://schemas.microsoft.com/ink/2010/main" type="inkWord" rotatedBoundingBox="6770,11550 9331,11648 9242,13983 6681,138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675.1304">-13888 111 505 0,'0'0'0'0,"0"0"-57"16,0 0-23-16,0 0-9 15,0 0-15-15,0 0 51 16,0 0 53-16,7-47 82 16,-7 45 59-16,0 2-17 15,0 0-40-15,0 0-61 16,0 0-23-16,0 0-15 16,0 0-12-16,0 0 12 15,0 9 15-15,4 6 2 16,-2 5 1-16,-2 6-2 15,0 6-1-15,0 5 9 16,-11 4-5-16,-8 1 10 16,-4 2 1-16,1-4 0 0,-1 2-7 15,1-5-4 1,1-5 2-16,4-4 0 0,2-9 1 16,6-7-3-16,2-5 3 15,4-7-7-15,3 0 0 16,0 0-2-16,0 0 2 15,0-3 19-15,0-16-10 16,0-5-3-16,15-5-3 16,4-3 2-16,-2 0-4 15,1-2 0-15,4 0 3 16,0-3-4-16,3-2 1 16,4-5-1-16,4 0-1 15,-5 0 1-15,0 3 0 16,-4 4 0-16,-3 5 1 0,-2 5 2 15,-2 8 10-15,-2 4-1 16,-4 5-10-16,1 3-2 16,2 4-1-16,1 1-4 15,0 2-1-15,-1 0 1 16,7 0-8-16,-5 9 9 16,1 5-3-16,8 7 7 15,-1 4 2-15,4 6 0 16,5 3 4-16,0 0-5 15,2 1 1-15,-5-1-2 16,-4-5 0-16,-2-2 0 16,-5-4 1-16,-2-2-1 15,-4-4 1-15,-3-2 3 0,-5-3-2 16,-5 0 2 0,0-4-4-16,0 2 2 0,-4-1 6 15,-12 2 4-15,-9 0-8 16,0-1 2-16,-5 0 8 15,-2-1-5-15,-5-1-4 16,-9-1-3-16,-6 0 0 16,1-4-1-16,-3-1 17 15,3-2 11-15,6 0-7 16,5 0 5-16,8 0-12 16,6-5-1-16,8-2 3 15,4 0-15-15,4 1 4 0,5 2-3 16,3 1 9-16,2 3-2 15,0 0-6-15,0 0-4 16,0 0-3-16,0 0-3 16,0 0-3-16,0 0 1 15,0 0 2-15,0 0-5 16,0 0-19-16,0 1-7 16,0 8-1-16,0 6-21 15,-8 0-103-15</inkml:trace>
          <inkml:trace contextRef="#ctx0" brushRef="#br0" timeOffset="-8726.7557">-15013 138 398 0,'0'0'23'16,"0"0"10"-16,0 0-2 16,0 0 6-16,0 0-7 15,0 0 1-15,-19-53-12 16,19 49 36-16,0 2-9 15,-2 2-18-15,2 0-14 16,0 0-14-16,0 0 0 16,0 0-3-16,0 0-2 15,0 0-5-15,0 0-1 0,0 3 4 16,3 13 7-16,11 3 1 16,5 4 0-16,-1 5-1 15,6 4 3-15,-2 0-1 16,0 3 0-16,1 2-2 15,-1-3 0-15,-5-1 0 16,1-6 0-16,-7-6-3 16,-4-2 3-16,1-3-1 15,-4-8 1-15,-1-3-3 16,-3-2 2-16,4-3-6 16,-4 0 0-16,0 0 7 0,0 0 0 15,0 0 1 1,4 0-1-16,-2 0 0 0,3-1 0 15,1-6-1-15,2-1 2 16,-1-1-2-16,1-1-2 16,-1-2 3-16,1 0 0 15,1-5 1-15,-1 1-1 16,1 0-1-16,-2 2 0 16,0 2 1-16,-3 8-4 15,-1-1 4-15,-3 3 0 16,0 2 4-16,0-2-1 15,0 2-2-15,0 0-1 16,0 0 0-16,0 0 0 16,0 0 1-16,0 0-1 15,0 0 2-15,0 0-1 0,0 0 2 16,0 0 2 0,0-2-1-16,0-1-4 0,0-2 0 15,3-4-5-15,-3 1 1 16,4-4 3-16,0 0 1 15,-2-1 0-15,0-1 1 16,0 2 0-16,-1 2-1 16,2 5 3-16,-2 0 2 15,-1 1 0-15,0 4-5 16,0-1 0-16,0 1-1 16,0 0 2-16,0 0-2 15,0 0 3-15,0 0 10 16,0 0-6-16,0 0-6 0,0 0-5 15,0 0-3-15,0 0-5 16,0 0-4-16,0 12 10 16,0 3 6-16,-4 3 0 15,-3 3-2-15,-4 2 3 16,4 5 4-16,-4-3-3 16,4 3 0-16,-2-5-1 15,2-1 0-15,1-3 0 16,-4-1 1-16,2-1-1 15,3 0 2-15,-1-6-3 16,5-5 2-16,-2-3-1 16,3-3 0-16,0 0-3 0,0 0 3 15,0 0-2-15,0 0 2 16,0 0 0-16,0 0 2 16,0 0 0-16,0 0 1 15,0 0-1-15,0 0 1 16,0 0 1-16,0 0-4 15,0 0-2-15,0 0-2 16,0 0 1-16,0 0-5 16,0 2 5-16,0 3-4 15,0 5 6-15,0 5 1 16,0 8 0-16,0 4 0 16,0 3 0-16,0 2 1 0,7 4-1 15,-3 1 1 1,0 2-1-16,0-2 0 0,0-5 2 15,-2-3 1-15,2-5 1 16,0-3-3-16,-1-9 6 16,0-6-2-16,-2-3 0 15,1-3 3-15,-2 0 1 16,0 0 20-16,0 0-6 16,0 0 2-16,0 0-8 15,0 0 9-15,0 0-8 16,0 0-4-16,0 0-5 15,0 0-9-15,0 0-1 16,0 0-5-16,0 0-20 16,0 2-36-16,0 7-33 15,-2 4-106-15</inkml:trace>
          <inkml:trace contextRef="#ctx0" brushRef="#br0" timeOffset="851.8688">-14406 1004 274 0,'0'0'21'15,"0"0"-15"-15,0 0 16 16,0 0 13-16,0 0-3 16,0 0 19-16,-37-44-9 15,31 41-19-15,1-1 19 16,3 2 0-16,2 1-8 0,0-1-24 15,0 2-10-15,0 0 0 16,0-2-6-16,7-1 3 16,15-2 3-16,13-6 2 15,6-2-1-15,2-6 1 16,-2-1-2-16,-2 0 4 16,-8 0-3-16,-8 1-1 15,-4 3 0-15,-8 4 2 16,-6 8-2-16,-2 2 8 15,-3 2 4-15,0 0-5 16,0 0-7-16,0 0-11 16,0 0-3-16,0 0 14 15,0 4 0-15,0 2 0 0,-3 6 0 16,-1 5 0 0,3 4 0-16,1 5 0 0,0 7 0 15,-2 9 5-15,-2 5-1 16,-1 4-1-16,-1 1 6 15,-2 3-2-15,1-1 8 16,-1-1-7-16,5-5 2 16,-1-7-2-16,4-6-7 15,0-4 0-15,0-9 0 16,0-6-1-16,0-8 0 16,0-3 3-16,0-5-3 15,0 0 0-15,0 1-21 16,0-1-29-16,0 0-57 15,0 0-105-15</inkml:trace>
          <inkml:trace contextRef="#ctx0" brushRef="#br0" timeOffset="1117.8826">-14351 1297 558 0,'0'0'141'16,"0"0"-141"-16,0 0-2 16,0 0-20-16,0 0 22 15,0 0 0-15,113-27 6 16,-73 13 17-16,-4 2 0 0,-7 0-9 16,1 4-1-16,-9 1-10 15,1 2-3-15,-4 4 0 16,-6 1-42-16,-2 0-52 15,-2 0-90-15,-1 0-122 16</inkml:trace>
          <inkml:trace contextRef="#ctx0" brushRef="#br0" timeOffset="2623.09">-10985 1219 982 0,'0'0'0'15,"0"0"-62"-15,0 0-104 16,134-56-82-16</inkml:trace>
          <inkml:trace contextRef="#ctx0" brushRef="#br0" timeOffset="3028.0775">-10778 1241 456 0,'0'0'243'16,"0"0"-243"-16,0 0-67 15,0 0-303-15</inkml:trace>
          <inkml:trace contextRef="#ctx0" brushRef="#br0" timeOffset="3184.656">-10959 1615 986 0,'0'0'0'16,"0"0"-59"-16,0 0-88 16,0 0-134-16</inkml:trace>
          <inkml:trace contextRef="#ctx0" brushRef="#br0" timeOffset="3333.5471">-10996 2103 820 0,'0'0'37'0,"0"0"-37"0,0 0-148 15,0 0 32-15,26 96-346 16</inkml:trace>
          <inkml:trace contextRef="#ctx0" brushRef="#br0" timeOffset="37783.3193">-7869 2113 562 0,'0'0'48'0,"0"0"-48"0,0 0-2 16,0 0-14-16,10 124-137 15,-9-89-189-15</inkml:trace>
          <inkml:trace contextRef="#ctx0" brushRef="#br0" timeOffset="37909.7172">-7869 2667 328 0,'0'0'101'16,"0"0"-94"-16,0 0-7 15,0 0-13-15,-10 110-142 16</inkml:trace>
          <inkml:trace contextRef="#ctx0" brushRef="#br0" timeOffset="3471.1935">-10902 2650 737 0,'0'0'0'0,"0"0"-115"16,0 0-9-16,19 86-194 0</inkml:trace>
          <inkml:trace contextRef="#ctx0" brushRef="#br0" timeOffset="30560.942">-7087 435 395 0,'0'0'33'0,"0"0"-22"16,0 0-11-16,0 0-18 16,0 0-9-16,0 0 2 15,0 3 25-15,0 17 19 16,0 9 51-16,0 9-15 16,0 4-19-16,3 5 7 15,-2 3-15-15,3 2-4 16,-2-3 4-16,-1-3 0 0,6-6-11 15,-4-8-12 1,2-8 2-16,2-9-6 0,-4-6 0 16,1-6-1-16,-3-3-5 15,-1 0-29-15,3 0-14 16,3 0-38-16,-1-9-88 16,2-17-147-16</inkml:trace>
          <inkml:trace contextRef="#ctx0" brushRef="#br0" timeOffset="31611.1294">-7036 384 118 0,'0'0'32'16,"0"0"-32"-16,0 0 41 15,0 0 37-15,0 0 23 16,0 0-47-16,-10-80-12 16,10 72 3-16,0 0 2 15,9-6-39-15,13-1-6 16,10-2 3-16,7-2-4 16,8 4 4-16,4 5-5 15,-2 5-3-15,-4 5 2 16,-5 0 1-16,-7 0 4 15,-4 13-4-15,-11 6-4 0,-4 4-2 16,-10 1-9-16,-4 1 15 16,0-1 19-16,-3 2 15 15,-13-1-17-15,-9 2-3 16,-1-1 5-16,-8-1-14 16,-1-1 6-16,-4-4-9 15,0 0 0-15,2-4 2 16,1-3-3-16,10-1 2 15,7-5 0-15,8-5-2 16,8-2 13-16,3 0 6 16,0 0 1-16,0 0-11 15,0 0 0-15,0 0-10 0,0-4 5 16,11-6-5 0,7-2 2-16,4 2-4 0,4-2 4 15,9 2-5-15,1 3 3 16,6 1-8-16,4 4-5 15,-3 2 0-15,1 0 8 16,-3 2 3-16,-2 10-2 16,1 4 0-16,0 3 2 15,-3 3 2-15,0 1 0 16,-5 3-3-16,-6 1-1 16,-7 0 1-16,-5 4-1 15,-8-4 3-15,-6 3-8 16,0 1 3-16,-21-3 6 0,-11 3 10 15,-9-4 3 1,-5-2 0-16,1-2-7 0,-2-5 2 16,0-4 3-16,6-4 4 15,-2-4-3-15,4-1-4 16,4-5-6-16,3 0 19 16,6 0 7-16,5 0-10 15,4-5 3-15,4-3 6 16,6 0-19-16,-1-1 2 15,2 4-1-15,6 2 7 16,0 1 2-16,0 0-13 16,0 2-3-16,0 0 1 15,0 0 0-15,0 0 1 0,0 0-2 16,0 0 3-16,0 0-5 16,0 0 0-16,0 0 0 15,0 0 1-15,0 0-1 16,0 0 1-16,0 0-1 15,0 0 2-15,0 0-2 16,0 0 0-16,0 0 0 16,0 0-2-16,0 0 1 15,0 0 1-15,0 0 0 16,0 0 0-16,0 0 0 16,0 0 0-16,0 0-5 15,0 0-15-15,0 0-21 16,0 0-33-16,0 7-46 15,-2 10-154-15,-2 3-147 16</inkml:trace>
        </inkml:traceGroup>
        <inkml:traceGroup>
          <inkml:annotationXML>
            <emma:emma xmlns:emma="http://www.w3.org/2003/04/emma" version="1.0">
              <emma:interpretation id="{E9E5F837-261D-4A08-AFBF-EF0443E96527}" emma:medium="tactile" emma:mode="ink">
                <msink:context xmlns:msink="http://schemas.microsoft.com/ink/2010/main" type="inkWord" rotatedBoundingBox="10780,12226 11069,12237 11002,13976 10714,139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021.8221">-8033 1077 51 0,'0'0'58'0,"0"0"-58"15,0 0-11-15,0 0 11 16,0 0 8-16,0 0 21 16,0 0 28-16,0-43 14 15,0 42-45-15,0-1 19 16,0 0-29-16,0 2-3 15,-1 0 6-15,1 0 3 0,-3 0-2 16,3 0 5-16,0 0-6 16,0 0-13-16,0 0-6 15,0 0-4-15,0 7 1 16,0 6-1-16,0 3 2 16,0-1-7-16,8-2 4 15,5 1 4-15,3-5 2 16,-1-4 4-16,1-2 9 15,-3-3 9-15,0 0 12 16,0 0-13-16,-3 0-14 16,-4-10 3-16,-6-2-8 15,0 0-3-15,0 2-14 0,-17 0 14 16,-2 3 15-16,-3 2 11 16,-2 3 4-16,2 2-23 15,1 0-5-15,5 0 0 16,2 4 3-16,5 9-4 15,2 6-1-15,4 5-4 16,3 4-3-16,0 1 5 16,3-3 0-16,12-5 2 15,3-5 0-15,5-4 0 16,-2-4 8-16,-1-5-2 16,-4-1-4-16,-5-2 3 15,-4 0 0-15,-3-2-2 16,-4-13 0-16,0-5-3 15,0 0-8-15,-11 1 3 16,-4 5 5-16,-1 10 0 0,3 2 10 16,2 2 1-16,5 0-11 15,2 13-4-15,4 9-3 16,0 4 1-16,0-2 0 16,14-8 3-16,5-4 3 15,2-5 7-15,1-5 0 16,-2-2-2-16,-3 0 4 15,-2-2-6-15,-1-13 3 16,-3-5-6-16,-4-6-14 16,-7 1 5-16,0 2 9 15,0 8 2-15,-17 2 7 16,-2 6 15-16,5 3 3 0,2 3-8 16,5 1 6-16,4 0-17 15,3 0-8-15,0 0-7 16,0 10-3-16,0 5 4 15,10 2 2-15,9 0-21 16,2 0-21-16,5 2-32 16,3-4-165-16,0-6-63 15</inkml:trace>
          <inkml:trace contextRef="#ctx0" brushRef="#br0" timeOffset="4775.6449">-11196 1346 156 0,'0'0'0'15,"0"0"-26"-15</inkml:trace>
          <inkml:trace contextRef="#ctx0" brushRef="#br0" timeOffset="5763.0253">-10865 1250 540 0,'0'0'63'0,"0"0"-63"0,0 0-51 15,0 0-13-15,0 0-54 16,0 0-9-16,0 2 101 16,0-2 26-16,0 3 39 15,0-2 1-15,0 2-23 16,12-1 28-16,-1-2-1 16,4 0-3-16,-1 0-11 15,6-13-7-15,-4-3-23 16,-4-4-15-16,-6 0-24 15,-6 1 32-15,0-1 7 16,-3 3 12-16,-12 2 23 16,-1 1 12-16,-7 7 17 0,-1 6-44 15,-1 1-16 1,-3 0-4-16,2 12-15 0,-3 8-27 16,0 4 8-16,2 2 9 15,3-2 25-15,9-2 15 16,7 1 7-16,5-2-12 15,3 2 0-15,0-3-5 16,0-5-5-16,19-5-12 16,12-8 1-16,7-2 5 15,3 0-1-15,-2-15 5 16,-4-4 1-16,-8-3 1 16,-3 0 0-16,-8 0 0 15,-6 0 7-15,-9 2-2 16,-1 1-1-16,0 2-4 15,0 7 9-15,-9 1 36 0,-2 8-21 16,4 1 2-16,1 0-22 16,-1 0-4-16,4 8-17 15,-1 16 4-15,4 6 10 16,0 6 3-16,0-4 3 16,3-5 0-16,15-8-3 15,4-7 0-15,3-9 0 16,8-3 11-16,-1-3-4 15,1-25 3-15,-3-9-10 16,-4-7-19-16,-10-3-18 16,-8 0 9-16,-8 7 28 15,-7 8 4-15,-17 12 45 0,-6 8 7 16,-4 12-9 0,0 0-35-16,-1 10-11 0,0 16-1 15,4 6-3-15,4 4-2 16,7 1 5-16,6-2-2 15,11-1 1-15,3-2-1 16,0-4 2-16,3-7-2 16,18-7-2-16,-1-8-2 15,4-6-8-15,-2 0-4 16,-2-9 5-16,-4-12 6 16,-7 1 5-16,-7-1 2 15,-2 7 37-15,0 3 16 16,-13 4-11-16,-1 6-12 0,3 1-23 15,3 0-7-15,7 0-4 16,1 10-43-16,-2 12-76 16,-2 2-51-16</inkml:trace>
          <inkml:trace contextRef="#ctx0" brushRef="#br0" timeOffset="6686.9773">-10438 1232 671 0,'0'0'0'0,"0"0"-84"15,0 0 4-15,0 0 16 16,0 0-97-16,0 0 72 16,24-1 89-16,-13-31 96 15,0-6 17-15,4-6-27 0,2-5-55 16,-1-3-23-16,2-7-4 16,-3-4-4-16,2 0-15 15,-2 2 0-15,1 6 15 16,4 5 0-16,-2 6 8 15,1 7 5-15,-2 5 4 16,2 1-8-16,1 4-9 16,1 3 1-16,1 6-1 15,2 4-1-15,-6 7-1 16,1 7 2-16,-2 0 1 16,-1 0 7-16,2 12 4 15,-3 5-4-15,6 4-1 16,-6 0-1-16,-3 7 0 15,-2-1 0-15,1 5-4 16,-3 1 2-16,-1 7-1 0,-1 2 1 16,-2 6 0-1,0 2 1-15,-4 1 4 0,0-2 8 16,0-5-8-16,0-3 11 16,0-4-11-16,0 0 9 15,0-1-3-15,0-4-2 16,3-1-3-16,-1-8-4 15,1-6-2-15,0-6-2 16,-2-7-2-16,2 0 0 16,-3-4 0-16,0 0 1 15,0 0-1-15,0 0-3 16,0 0-22-16,0 0-29 0,-4 0-73 16,-10 0-190-16</inkml:trace>
          <inkml:trace contextRef="#ctx0" brushRef="#br0" timeOffset="7085.202">-10504 858 779 0,'0'0'0'0,"0"0"-40"15,109-15 40-15,-37 7 2 16,11-4 1-16,3 0 0 16,0 0-2-16,-2-1 8 15,-3 4 18-15,-8 0-5 16,-7 1 5-16,-9 1 0 15,-7-3 7-15,-9 5 0 16,-8 0-12-16,-12 3-6 16,-9 0-15-16,-6 2-1 15,-6 0 0-15,0 0 0 0,0 0 7 16,0 0 3-16,0 0-10 16,0 0-18-16,0 0-43 15,-3 0-47-15,-15 0-170 16</inkml:trace>
        </inkml:traceGroup>
        <inkml:traceGroup>
          <inkml:annotationXML>
            <emma:emma xmlns:emma="http://www.w3.org/2003/04/emma" version="1.0">
              <emma:interpretation id="{EDBCC434-2296-4B9B-BC05-1AF4106AD7AC}" emma:medium="tactile" emma:mode="ink">
                <msink:context xmlns:msink="http://schemas.microsoft.com/ink/2010/main" type="inkWord" rotatedBoundingBox="11787,11376 12577,11406 12547,12193 11757,121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488.854">-7924 1418 59 0,'0'0'0'16,"0"0"-2"-16,0 0 2 0,0 0 0 16,0 0 27-1,0 0 61-15,-51-28 11 0,48 23 60 16,1 3-44-16,0 2-72 16,2 0-35-16,0 0-8 15,0 0-19-15,0 0-26 16,0 0-45-16,0 0-22 15,0 10 51-15,0 4-61 16</inkml:trace>
          <inkml:trace contextRef="#ctx0" brushRef="#br0" timeOffset="37638.7048">-7972 1664 487 0,'0'0'134'0,"0"0"-134"15,0 0-8-15,0 0 2 16,0 0-42-16,0 0-74 16,44 94-148-16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8T11:56:27.77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0,'64'0'63,"-22"0"-48,43 0-15,21 0 16,42 0-16,63 0 15,-62 0-15,62 0 16,-41 0-16,41 0 16,86 0-16,-170 0 15,21 0-15,0 0 16,-42 0-16,42 0 16,-63 0-16,-1 0 15,-41 0-15,-1 0 16,-21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CB12-64A5-4853-83D9-44799563365F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A087D-830E-4F98-9BC0-E3923DC6FD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9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7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25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1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32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86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80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9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18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2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4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E1E9E5-99EE-4BC4-9910-9D343642DA9B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customXml" Target="../ink/ink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3" Type="http://schemas.openxmlformats.org/officeDocument/2006/relationships/image" Target="../media/image68.w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5" Type="http://schemas.openxmlformats.org/officeDocument/2006/relationships/image" Target="../media/image71.emf"/><Relationship Id="rId4" Type="http://schemas.openxmlformats.org/officeDocument/2006/relationships/customXml" Target="../ink/ink64.xml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7.emf"/><Relationship Id="rId4" Type="http://schemas.openxmlformats.org/officeDocument/2006/relationships/image" Target="../media/image69.wmf"/><Relationship Id="rId9" Type="http://schemas.openxmlformats.org/officeDocument/2006/relationships/customXml" Target="../ink/ink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customXml" Target="../ink/ink69.xml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emf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21" Type="http://schemas.openxmlformats.org/officeDocument/2006/relationships/image" Target="../media/image89.emf"/><Relationship Id="rId34" Type="http://schemas.openxmlformats.org/officeDocument/2006/relationships/customXml" Target="../ink/ink86.xml"/><Relationship Id="rId7" Type="http://schemas.openxmlformats.org/officeDocument/2006/relationships/image" Target="../media/image82.emf"/><Relationship Id="rId12" Type="http://schemas.openxmlformats.org/officeDocument/2006/relationships/customXml" Target="../ink/ink75.xml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33" Type="http://schemas.openxmlformats.org/officeDocument/2006/relationships/image" Target="../media/image95.emf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Relationship Id="rId11" Type="http://schemas.openxmlformats.org/officeDocument/2006/relationships/image" Target="../media/image84.emf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97.emf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10" Type="http://schemas.openxmlformats.org/officeDocument/2006/relationships/customXml" Target="../ink/ink74.xml"/><Relationship Id="rId19" Type="http://schemas.openxmlformats.org/officeDocument/2006/relationships/image" Target="../media/image88.emf"/><Relationship Id="rId31" Type="http://schemas.openxmlformats.org/officeDocument/2006/relationships/image" Target="../media/image94.emf"/><Relationship Id="rId4" Type="http://schemas.openxmlformats.org/officeDocument/2006/relationships/customXml" Target="../ink/ink71.xml"/><Relationship Id="rId9" Type="http://schemas.openxmlformats.org/officeDocument/2006/relationships/image" Target="../media/image83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92.emf"/><Relationship Id="rId30" Type="http://schemas.openxmlformats.org/officeDocument/2006/relationships/customXml" Target="../ink/ink84.xml"/><Relationship Id="rId35" Type="http://schemas.openxmlformats.org/officeDocument/2006/relationships/image" Target="../media/image96.emf"/><Relationship Id="rId8" Type="http://schemas.openxmlformats.org/officeDocument/2006/relationships/customXml" Target="../ink/ink73.xml"/><Relationship Id="rId3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customXml" Target="../ink/ink88.xml"/><Relationship Id="rId7" Type="http://schemas.openxmlformats.org/officeDocument/2006/relationships/customXml" Target="../ink/ink9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5" Type="http://schemas.openxmlformats.org/officeDocument/2006/relationships/customXml" Target="../ink/ink89.xml"/><Relationship Id="rId4" Type="http://schemas.openxmlformats.org/officeDocument/2006/relationships/image" Target="../media/image9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35.emf"/><Relationship Id="rId21" Type="http://schemas.openxmlformats.org/officeDocument/2006/relationships/image" Target="../media/image26.emf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47" Type="http://schemas.openxmlformats.org/officeDocument/2006/relationships/image" Target="../media/image39.emf"/><Relationship Id="rId7" Type="http://schemas.openxmlformats.org/officeDocument/2006/relationships/image" Target="../media/image19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9" Type="http://schemas.openxmlformats.org/officeDocument/2006/relationships/image" Target="../media/image30.emf"/><Relationship Id="rId11" Type="http://schemas.openxmlformats.org/officeDocument/2006/relationships/image" Target="../media/image21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34.emf"/><Relationship Id="rId40" Type="http://schemas.openxmlformats.org/officeDocument/2006/relationships/customXml" Target="../ink/ink35.xml"/><Relationship Id="rId45" Type="http://schemas.openxmlformats.org/officeDocument/2006/relationships/image" Target="../media/image38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49" Type="http://schemas.openxmlformats.org/officeDocument/2006/relationships/image" Target="../media/image40.emf"/><Relationship Id="rId10" Type="http://schemas.openxmlformats.org/officeDocument/2006/relationships/customXml" Target="../ink/ink20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4" Type="http://schemas.openxmlformats.org/officeDocument/2006/relationships/customXml" Target="../ink/ink37.xml"/><Relationship Id="rId4" Type="http://schemas.openxmlformats.org/officeDocument/2006/relationships/customXml" Target="../ink/ink17.xml"/><Relationship Id="rId9" Type="http://schemas.openxmlformats.org/officeDocument/2006/relationships/image" Target="../media/image20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9.emf"/><Relationship Id="rId30" Type="http://schemas.openxmlformats.org/officeDocument/2006/relationships/customXml" Target="../ink/ink30.xml"/><Relationship Id="rId35" Type="http://schemas.openxmlformats.org/officeDocument/2006/relationships/image" Target="../media/image33.emf"/><Relationship Id="rId43" Type="http://schemas.openxmlformats.org/officeDocument/2006/relationships/image" Target="../media/image37.emf"/><Relationship Id="rId48" Type="http://schemas.openxmlformats.org/officeDocument/2006/relationships/customXml" Target="../ink/ink39.xml"/><Relationship Id="rId8" Type="http://schemas.openxmlformats.org/officeDocument/2006/relationships/customXml" Target="../ink/ink19.xml"/><Relationship Id="rId3" Type="http://schemas.openxmlformats.org/officeDocument/2006/relationships/image" Target="../media/image17.emf"/><Relationship Id="rId12" Type="http://schemas.openxmlformats.org/officeDocument/2006/relationships/customXml" Target="../ink/ink21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20" Type="http://schemas.openxmlformats.org/officeDocument/2006/relationships/customXml" Target="../ink/ink25.xml"/><Relationship Id="rId41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59.emf"/><Relationship Id="rId21" Type="http://schemas.openxmlformats.org/officeDocument/2006/relationships/image" Target="../media/image50.emf"/><Relationship Id="rId34" Type="http://schemas.openxmlformats.org/officeDocument/2006/relationships/customXml" Target="../ink/ink56.xml"/><Relationship Id="rId42" Type="http://schemas.openxmlformats.org/officeDocument/2006/relationships/customXml" Target="../ink/ink60.xml"/><Relationship Id="rId7" Type="http://schemas.openxmlformats.org/officeDocument/2006/relationships/image" Target="../media/image43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54.emf"/><Relationship Id="rId41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2.xml"/><Relationship Id="rId11" Type="http://schemas.openxmlformats.org/officeDocument/2006/relationships/image" Target="../media/image45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8.emf"/><Relationship Id="rId40" Type="http://schemas.openxmlformats.org/officeDocument/2006/relationships/customXml" Target="../ink/ink59.xml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49.emf"/><Relationship Id="rId31" Type="http://schemas.openxmlformats.org/officeDocument/2006/relationships/image" Target="../media/image55.emf"/><Relationship Id="rId4" Type="http://schemas.openxmlformats.org/officeDocument/2006/relationships/customXml" Target="../ink/ink41.xml"/><Relationship Id="rId9" Type="http://schemas.openxmlformats.org/officeDocument/2006/relationships/image" Target="../media/image44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3.emf"/><Relationship Id="rId30" Type="http://schemas.openxmlformats.org/officeDocument/2006/relationships/customXml" Target="../ink/ink54.xml"/><Relationship Id="rId35" Type="http://schemas.openxmlformats.org/officeDocument/2006/relationships/image" Target="../media/image57.emf"/><Relationship Id="rId43" Type="http://schemas.openxmlformats.org/officeDocument/2006/relationships/image" Target="../media/image61.emf"/><Relationship Id="rId8" Type="http://schemas.openxmlformats.org/officeDocument/2006/relationships/customXml" Target="../ink/ink43.xml"/><Relationship Id="rId3" Type="http://schemas.openxmlformats.org/officeDocument/2006/relationships/image" Target="../media/image41.emf"/><Relationship Id="rId12" Type="http://schemas.openxmlformats.org/officeDocument/2006/relationships/customXml" Target="../ink/ink45.xml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33" Type="http://schemas.openxmlformats.org/officeDocument/2006/relationships/image" Target="../media/image56.emf"/><Relationship Id="rId38" Type="http://schemas.openxmlformats.org/officeDocument/2006/relationships/customXml" Target="../ink/ink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Microeconomia</a:t>
            </a:r>
            <a:endParaRPr lang="en-GB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Prof.ssa MARZANO</a:t>
            </a:r>
          </a:p>
          <a:p>
            <a:r>
              <a:rPr lang="it-IT" dirty="0" smtClean="0"/>
              <a:t>Lezione </a:t>
            </a:r>
            <a:r>
              <a:rPr lang="it-IT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funzioni multivariate in economia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21069"/>
            <a:ext cx="10515600" cy="4655894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Nella maggior parte delle nostre applicazioni utilizzeremo funzioni </a:t>
            </a:r>
            <a:r>
              <a:rPr lang="it-IT" dirty="0"/>
              <a:t>in più variabili che si presentano </a:t>
            </a:r>
            <a:r>
              <a:rPr lang="it-IT" dirty="0" smtClean="0"/>
              <a:t>sotto </a:t>
            </a:r>
            <a:r>
              <a:rPr lang="en-GB" dirty="0" smtClean="0"/>
              <a:t>la </a:t>
            </a:r>
            <a:r>
              <a:rPr lang="en-GB" dirty="0"/>
              <a:t>forma</a:t>
            </a:r>
            <a:r>
              <a:rPr lang="en-GB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dove </a:t>
            </a:r>
            <a:r>
              <a:rPr lang="it-IT" dirty="0"/>
              <a:t>il valore assunto dalla </a:t>
            </a:r>
            <a:r>
              <a:rPr lang="it-IT" i="1" dirty="0"/>
              <a:t>y </a:t>
            </a:r>
            <a:r>
              <a:rPr lang="it-IT" dirty="0"/>
              <a:t>dipenderà dal valore assunto dalla </a:t>
            </a:r>
            <a:r>
              <a:rPr lang="it-IT" dirty="0" smtClean="0"/>
              <a:t>collezione di </a:t>
            </a:r>
            <a:r>
              <a:rPr lang="it-IT" dirty="0"/>
              <a:t>variabili prescelte. </a:t>
            </a:r>
            <a:endParaRPr lang="it-IT" dirty="0" smtClean="0"/>
          </a:p>
          <a:p>
            <a:r>
              <a:rPr lang="it-IT" dirty="0" smtClean="0"/>
              <a:t>Nella </a:t>
            </a:r>
            <a:r>
              <a:rPr lang="it-IT" dirty="0"/>
              <a:t>maggior parte delle applicazioni </a:t>
            </a:r>
            <a:r>
              <a:rPr lang="it-IT" dirty="0" smtClean="0"/>
              <a:t>si scelgono </a:t>
            </a:r>
            <a:r>
              <a:rPr lang="it-IT" dirty="0"/>
              <a:t>funzioni in due variabili, ovvero della forma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grafici a due dimensioni non sono più sufficienti a </a:t>
            </a:r>
            <a:r>
              <a:rPr lang="it-IT" dirty="0" smtClean="0"/>
              <a:t>contenere la </a:t>
            </a:r>
            <a:r>
              <a:rPr lang="it-IT" dirty="0"/>
              <a:t>nostra relazione. Con due variabili indipendenti il grafico risulta </a:t>
            </a:r>
            <a:r>
              <a:rPr lang="it-IT" dirty="0" smtClean="0"/>
              <a:t>essere </a:t>
            </a:r>
            <a:r>
              <a:rPr lang="en-GB" dirty="0" err="1" smtClean="0"/>
              <a:t>tridimensionale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69" y="2601319"/>
            <a:ext cx="3572694" cy="6444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07" y="4610852"/>
            <a:ext cx="1520100" cy="5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di funzione multivariata: la funzione di utilità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funzione di utilità è un modo per attribuire un valore non monetario al consumo</a:t>
            </a:r>
          </a:p>
          <a:p>
            <a:r>
              <a:rPr lang="it-IT" dirty="0" smtClean="0"/>
              <a:t>Per semplicità, ipotizzeremo sempre che il consumatore sceglie di consumare due soli beni, x ed y</a:t>
            </a:r>
          </a:p>
          <a:p>
            <a:r>
              <a:rPr lang="it-IT" dirty="0" smtClean="0"/>
              <a:t>La funzione di utilità è del tipo U=f(</a:t>
            </a:r>
            <a:r>
              <a:rPr lang="it-IT" dirty="0" err="1" smtClean="0"/>
              <a:t>x,y</a:t>
            </a:r>
            <a:r>
              <a:rPr lang="it-IT" dirty="0" smtClean="0"/>
              <a:t>). Alcuni esempi: </a:t>
            </a:r>
          </a:p>
          <a:p>
            <a:pPr lvl="1"/>
            <a:r>
              <a:rPr lang="it-IT" dirty="0" smtClean="0"/>
              <a:t>U= x + y;  U</a:t>
            </a:r>
            <a:r>
              <a:rPr lang="it-IT" dirty="0"/>
              <a:t> = x </a:t>
            </a:r>
            <a:r>
              <a:rPr lang="it-IT" dirty="0" smtClean="0"/>
              <a:t>+ 2 </a:t>
            </a:r>
            <a:r>
              <a:rPr lang="it-IT" dirty="0"/>
              <a:t>y</a:t>
            </a:r>
            <a:endParaRPr lang="it-IT" dirty="0" smtClean="0"/>
          </a:p>
          <a:p>
            <a:pPr lvl="1"/>
            <a:r>
              <a:rPr lang="it-IT" dirty="0" smtClean="0"/>
              <a:t>U= x</a:t>
            </a:r>
            <a:r>
              <a:rPr lang="it-IT" baseline="30000" dirty="0" smtClean="0"/>
              <a:t>2</a:t>
            </a:r>
            <a:r>
              <a:rPr lang="it-IT" dirty="0" smtClean="0"/>
              <a:t> y; </a:t>
            </a:r>
            <a:r>
              <a:rPr lang="it-IT" dirty="0"/>
              <a:t>U= </a:t>
            </a:r>
            <a:r>
              <a:rPr lang="it-IT" dirty="0" smtClean="0"/>
              <a:t>x</a:t>
            </a:r>
            <a:r>
              <a:rPr lang="it-IT" baseline="30000" dirty="0" smtClean="0"/>
              <a:t>1/2</a:t>
            </a:r>
            <a:r>
              <a:rPr lang="it-IT" dirty="0" smtClean="0"/>
              <a:t> y</a:t>
            </a:r>
            <a:r>
              <a:rPr lang="it-IT" baseline="30000" dirty="0" smtClean="0"/>
              <a:t>1/2</a:t>
            </a:r>
            <a:endParaRPr lang="it-IT" baseline="30000" dirty="0"/>
          </a:p>
          <a:p>
            <a:pPr lvl="1"/>
            <a:endParaRPr lang="it-IT" dirty="0" smtClean="0"/>
          </a:p>
          <a:p>
            <a:pPr lvl="1"/>
            <a:endParaRPr lang="en-GB" dirty="0"/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327282"/>
              </p:ext>
            </p:extLst>
          </p:nvPr>
        </p:nvGraphicFramePr>
        <p:xfrm>
          <a:off x="1599433" y="4917485"/>
          <a:ext cx="85397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463">
                  <a:extLst>
                    <a:ext uri="{9D8B030D-6E8A-4147-A177-3AD203B41FA5}">
                      <a16:colId xmlns:a16="http://schemas.microsoft.com/office/drawing/2014/main" val="3618142147"/>
                    </a:ext>
                  </a:extLst>
                </a:gridCol>
                <a:gridCol w="1067463">
                  <a:extLst>
                    <a:ext uri="{9D8B030D-6E8A-4147-A177-3AD203B41FA5}">
                      <a16:colId xmlns:a16="http://schemas.microsoft.com/office/drawing/2014/main" val="3566919893"/>
                    </a:ext>
                  </a:extLst>
                </a:gridCol>
                <a:gridCol w="2134926">
                  <a:extLst>
                    <a:ext uri="{9D8B030D-6E8A-4147-A177-3AD203B41FA5}">
                      <a16:colId xmlns:a16="http://schemas.microsoft.com/office/drawing/2014/main" val="3842487795"/>
                    </a:ext>
                  </a:extLst>
                </a:gridCol>
                <a:gridCol w="2134926">
                  <a:extLst>
                    <a:ext uri="{9D8B030D-6E8A-4147-A177-3AD203B41FA5}">
                      <a16:colId xmlns:a16="http://schemas.microsoft.com/office/drawing/2014/main" val="1407631912"/>
                    </a:ext>
                  </a:extLst>
                </a:gridCol>
                <a:gridCol w="2134926">
                  <a:extLst>
                    <a:ext uri="{9D8B030D-6E8A-4147-A177-3AD203B41FA5}">
                      <a16:colId xmlns:a16="http://schemas.microsoft.com/office/drawing/2014/main" val="1239815545"/>
                    </a:ext>
                  </a:extLst>
                </a:gridCol>
              </a:tblGrid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U=</a:t>
                      </a:r>
                      <a:r>
                        <a:rPr lang="it-IT" dirty="0" err="1" smtClean="0"/>
                        <a:t>x+y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U=x+2y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U=x</a:t>
                      </a:r>
                      <a:r>
                        <a:rPr lang="it-IT" baseline="30000" dirty="0" smtClean="0"/>
                        <a:t>1/2</a:t>
                      </a:r>
                      <a:r>
                        <a:rPr lang="it-IT" baseline="0" dirty="0" smtClean="0"/>
                        <a:t>z</a:t>
                      </a:r>
                      <a:r>
                        <a:rPr lang="it-IT" baseline="30000" dirty="0" smtClean="0"/>
                        <a:t>1/2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14228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32832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4427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05879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274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866160" y="2737800"/>
              <a:ext cx="11371320" cy="359604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2731680"/>
                <a:ext cx="11384280" cy="36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del consumatore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Aspetti</a:t>
            </a:r>
            <a:r>
              <a:rPr lang="en-US" dirty="0" smtClean="0"/>
              <a:t> </a:t>
            </a:r>
            <a:r>
              <a:rPr lang="en-US" dirty="0" err="1" smtClean="0"/>
              <a:t>introduttivi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 </a:t>
            </a:r>
            <a:r>
              <a:rPr lang="it-IT" sz="4400" dirty="0">
                <a:solidFill>
                  <a:srgbClr val="0070C0"/>
                </a:solidFill>
              </a:rPr>
              <a:t>Obiettivi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300" dirty="0">
                <a:solidFill>
                  <a:srgbClr val="002060"/>
                </a:solidFill>
              </a:rPr>
              <a:t>Teoria del consumatore;</a:t>
            </a:r>
          </a:p>
          <a:p>
            <a:r>
              <a:rPr lang="it-IT" sz="3300" dirty="0">
                <a:solidFill>
                  <a:srgbClr val="002060"/>
                </a:solidFill>
              </a:rPr>
              <a:t>I panieri di consumo;</a:t>
            </a:r>
          </a:p>
          <a:p>
            <a:r>
              <a:rPr lang="it-IT" sz="3300" dirty="0">
                <a:solidFill>
                  <a:srgbClr val="002060"/>
                </a:solidFill>
              </a:rPr>
              <a:t>Le preferenze;</a:t>
            </a:r>
          </a:p>
          <a:p>
            <a:r>
              <a:rPr lang="it-IT" sz="3300" dirty="0">
                <a:solidFill>
                  <a:srgbClr val="002060"/>
                </a:solidFill>
              </a:rPr>
              <a:t>Il vincolo di bilancio;</a:t>
            </a:r>
          </a:p>
          <a:p>
            <a:r>
              <a:rPr lang="it-IT" sz="3300" dirty="0">
                <a:solidFill>
                  <a:srgbClr val="002060"/>
                </a:solidFill>
              </a:rPr>
              <a:t>La scelta ottima del consumatore</a:t>
            </a:r>
          </a:p>
          <a:p>
            <a:r>
              <a:rPr lang="it-IT" sz="3300" dirty="0">
                <a:solidFill>
                  <a:srgbClr val="002060"/>
                </a:solidFill>
              </a:rPr>
              <a:t>Strumenti matematici: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Funzione di due variabili del tipo y=f(</a:t>
            </a:r>
            <a:r>
              <a:rPr lang="it-IT" dirty="0" err="1" smtClean="0">
                <a:solidFill>
                  <a:srgbClr val="002060"/>
                </a:solidFill>
              </a:rPr>
              <a:t>x,z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Concetto di concavità e convessità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Derivate e massimizzazione vincolata</a:t>
            </a:r>
          </a:p>
        </p:txBody>
      </p:sp>
    </p:spTree>
    <p:extLst>
      <p:ext uri="{BB962C8B-B14F-4D97-AF65-F5344CB8AC3E}">
        <p14:creationId xmlns:p14="http://schemas.microsoft.com/office/powerpoint/2010/main" val="29551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Teoria del consumatore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Teoria del consumatore: come un individuo effettua scelte:	  </a:t>
            </a:r>
          </a:p>
          <a:p>
            <a:pPr lvl="1"/>
            <a:r>
              <a:rPr lang="it-IT" dirty="0" smtClean="0"/>
              <a:t>sulla base dei propri gusti (preferenze);</a:t>
            </a:r>
          </a:p>
          <a:p>
            <a:pPr lvl="1"/>
            <a:r>
              <a:rPr lang="it-IT" dirty="0" smtClean="0"/>
              <a:t>tenendo conto del reddito.  </a:t>
            </a:r>
          </a:p>
          <a:p>
            <a:r>
              <a:rPr lang="it-IT" dirty="0" smtClean="0"/>
              <a:t>Il consumatore effettua scelte in condizioni di risorse scarse.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Teoria consumatore: schema concettuale</a:t>
            </a:r>
            <a:endParaRPr lang="it-IT" dirty="0"/>
          </a:p>
        </p:txBody>
      </p:sp>
      <p:pic>
        <p:nvPicPr>
          <p:cNvPr id="1026" name="Picture 2" descr="C:\Documents and Settings\Administrator\Documenti\Dropbox\MICROBLENDED (1)\CAP 2\N1VBP10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927225"/>
            <a:ext cx="9142413" cy="300355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567609" y="5157192"/>
            <a:ext cx="639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Katz, </a:t>
            </a:r>
            <a:r>
              <a:rPr lang="it-IT" dirty="0" err="1"/>
              <a:t>Rosen</a:t>
            </a:r>
            <a:r>
              <a:rPr lang="it-IT" dirty="0"/>
              <a:t>, Bollino, Morgan, Microeconomia, Mc </a:t>
            </a:r>
            <a:r>
              <a:rPr lang="it-IT" dirty="0" err="1"/>
              <a:t>Graw</a:t>
            </a:r>
            <a:r>
              <a:rPr lang="it-IT" dirty="0"/>
              <a:t> Hill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9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2896947" y="848827"/>
              <a:ext cx="7170840" cy="4702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9747" y="841987"/>
                <a:ext cx="7185960" cy="47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panieri di consumo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Definiamo l'insieme di consumo </a:t>
            </a:r>
          </a:p>
          <a:p>
            <a:r>
              <a:rPr lang="it-IT" dirty="0" smtClean="0"/>
              <a:t>Il primo passaggio è capire quali sono i beni che si possono consumare;</a:t>
            </a:r>
          </a:p>
          <a:p>
            <a:r>
              <a:rPr lang="it-IT" dirty="0" smtClean="0"/>
              <a:t>tecnicamente, si parla dell'insieme di consumo per indicare TUTTI i possibili panieri di consumo   </a:t>
            </a:r>
          </a:p>
          <a:p>
            <a:r>
              <a:rPr lang="it-IT" dirty="0" smtClean="0"/>
              <a:t>Esempi di scelta tra due beni:	  </a:t>
            </a:r>
          </a:p>
          <a:p>
            <a:pPr lvl="1"/>
            <a:r>
              <a:rPr lang="it-IT" dirty="0" smtClean="0"/>
              <a:t>Panini vs hamburger;	  </a:t>
            </a:r>
          </a:p>
          <a:p>
            <a:pPr lvl="1"/>
            <a:r>
              <a:rPr lang="it-IT" dirty="0" smtClean="0"/>
              <a:t>Lavoro vs tempo libero;	  </a:t>
            </a:r>
          </a:p>
          <a:p>
            <a:pPr lvl="1"/>
            <a:r>
              <a:rPr lang="it-IT" dirty="0" smtClean="0"/>
              <a:t>pizza a Roma vs pizza a Napoli.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6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Insieme di consumo: rappresentazione grafica</a:t>
            </a:r>
            <a:endParaRPr lang="it-IT" dirty="0"/>
          </a:p>
        </p:txBody>
      </p:sp>
      <p:pic>
        <p:nvPicPr>
          <p:cNvPr id="2050" name="Picture 2" descr="C:\Documents and Settings\Administrator\Documenti\Dropbox\MICROBLENDED (1)\CAP 2\N1VBP101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2839367"/>
            <a:ext cx="7499350" cy="201746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932681" y="5085184"/>
            <a:ext cx="639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Katz, </a:t>
            </a:r>
            <a:r>
              <a:rPr lang="it-IT" dirty="0" err="1"/>
              <a:t>Rosen</a:t>
            </a:r>
            <a:r>
              <a:rPr lang="it-IT" dirty="0"/>
              <a:t>, Bollino, Morgan, Microeconomia, Mc </a:t>
            </a:r>
            <a:r>
              <a:rPr lang="it-IT" dirty="0" err="1"/>
              <a:t>Graw</a:t>
            </a:r>
            <a:r>
              <a:rPr lang="it-IT" dirty="0"/>
              <a:t> Hill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/>
              <p14:cNvContentPartPr/>
              <p14:nvPr/>
            </p14:nvContentPartPr>
            <p14:xfrm>
              <a:off x="4550040" y="1238400"/>
              <a:ext cx="3357000" cy="26298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1760" y="1231920"/>
                <a:ext cx="3374280" cy="26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5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Confronto tra panieri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77687" y="2064872"/>
            <a:ext cx="9694514" cy="4182625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Come ordinereste i panieri ?</a:t>
            </a:r>
          </a:p>
        </p:txBody>
      </p:sp>
      <p:pic>
        <p:nvPicPr>
          <p:cNvPr id="8" name="Picture 2" descr="C:\Documents and Settings\Administrator\Documenti\Dropbox\MICROBLENDED (1)\CAP 2\N1VBP102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90642" y="1811727"/>
            <a:ext cx="7499350" cy="2501457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094180" y="4387551"/>
            <a:ext cx="639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Katz, </a:t>
            </a:r>
            <a:r>
              <a:rPr lang="it-IT" dirty="0" err="1"/>
              <a:t>Rosen</a:t>
            </a:r>
            <a:r>
              <a:rPr lang="it-IT" dirty="0"/>
              <a:t>, Bollino, Morgan, Microeconomia, Mc </a:t>
            </a:r>
            <a:r>
              <a:rPr lang="it-IT" dirty="0" err="1"/>
              <a:t>Graw</a:t>
            </a:r>
            <a:r>
              <a:rPr lang="it-IT" dirty="0"/>
              <a:t> Hill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put penna 11"/>
              <p14:cNvContentPartPr/>
              <p14:nvPr/>
            </p14:nvContentPartPr>
            <p14:xfrm>
              <a:off x="3796020" y="1937040"/>
              <a:ext cx="1080" cy="25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0620" y="1931640"/>
                <a:ext cx="118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3796740" y="1935240"/>
              <a:ext cx="1151640" cy="11271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2780" y="1930920"/>
                <a:ext cx="117000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put penna 14"/>
              <p14:cNvContentPartPr/>
              <p14:nvPr/>
            </p14:nvContentPartPr>
            <p14:xfrm>
              <a:off x="3680100" y="1703040"/>
              <a:ext cx="420840" cy="75852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1100" y="1693320"/>
                <a:ext cx="439920" cy="7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8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Richiami di matematica (2): gli assi cartesiani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Funzione di utilità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funzione di utilità ci dice il livello di soddisfazione associato a ciascun possibile paniere di beni</a:t>
            </a:r>
          </a:p>
          <a:p>
            <a:r>
              <a:rPr lang="it-IT" dirty="0" smtClean="0"/>
              <a:t>Dato un insieme di consumo, la funzione di utilità ci restituisce una metrica, di tipo ordinale, che ci consente di attribuire un livello di utilità a ciascun paniere </a:t>
            </a:r>
          </a:p>
          <a:p>
            <a:r>
              <a:rPr lang="it-IT" dirty="0" smtClean="0"/>
              <a:t>Le curve di indifferenza sono la rappresentazione grafica della f. di utilità nello spazio a 2 dimensioni (</a:t>
            </a:r>
            <a:r>
              <a:rPr lang="it-IT" u="sng" dirty="0" smtClean="0"/>
              <a:t>curve di livello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2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Alcuni esempi di funzioni di utilità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Utilità </a:t>
            </a:r>
            <a:r>
              <a:rPr lang="it-IT" dirty="0" err="1" smtClean="0"/>
              <a:t>Cobb</a:t>
            </a:r>
            <a:r>
              <a:rPr lang="it-IT" dirty="0" smtClean="0"/>
              <a:t> Douglas: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Perfetti sostituti: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Perfetti complementi:</a:t>
            </a:r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4511825" y="2132856"/>
          <a:ext cx="4032837" cy="8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zione" r:id="rId3" imgW="1104840" imgH="228600" progId="Equation.3">
                  <p:embed/>
                </p:oleObj>
              </mc:Choice>
              <mc:Fallback>
                <p:oleObj name="Equazione" r:id="rId3" imgW="1104840" imgH="228600" progId="Equation.3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5" y="2132856"/>
                        <a:ext cx="4032837" cy="83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197476" y="3762376"/>
          <a:ext cx="35226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zione" r:id="rId5" imgW="965160" imgH="203040" progId="Equation.3">
                  <p:embed/>
                </p:oleObj>
              </mc:Choice>
              <mc:Fallback>
                <p:oleObj name="Equazione" r:id="rId5" imgW="965160" imgH="203040" progId="Equation.3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6" y="3762376"/>
                        <a:ext cx="3522663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792664" y="5494338"/>
          <a:ext cx="4403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zione" r:id="rId7" imgW="1206360" imgH="215640" progId="Equation.3">
                  <p:embed/>
                </p:oleObj>
              </mc:Choice>
              <mc:Fallback>
                <p:oleObj name="Equazione" r:id="rId7" imgW="1206360" imgH="215640" progId="Equation.3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4" y="5494338"/>
                        <a:ext cx="4403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put penna 4"/>
              <p14:cNvContentPartPr/>
              <p14:nvPr/>
            </p14:nvContentPartPr>
            <p14:xfrm>
              <a:off x="9755640" y="3748320"/>
              <a:ext cx="2114280" cy="22777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47000" y="3742560"/>
                <a:ext cx="2133360" cy="22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8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funzione di utilità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Lezione 4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9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Funzione di utilità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funzione di utilità ci dice il livello di soddisfazione associato a ciascun possibile paniere di beni</a:t>
            </a:r>
          </a:p>
          <a:p>
            <a:r>
              <a:rPr lang="it-IT" dirty="0" smtClean="0"/>
              <a:t>Dato un insieme di consumo, la funzione di utilità ci restituisce una metrica, di tipo ordinale, che ci consente di attribuire un livello di utilità a ciascun paniere </a:t>
            </a:r>
          </a:p>
          <a:p>
            <a:r>
              <a:rPr lang="it-IT" dirty="0" smtClean="0"/>
              <a:t>Le curve di indifferenza sono la rappresentazione grafica della f. di utilità nello spazio a 2 dimensioni (</a:t>
            </a:r>
            <a:r>
              <a:rPr lang="it-IT" u="sng" dirty="0" smtClean="0"/>
              <a:t>curve di livello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741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Preferenze del consumatore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5556" y="1683478"/>
            <a:ext cx="10248966" cy="5544616"/>
          </a:xfrm>
        </p:spPr>
        <p:txBody>
          <a:bodyPr>
            <a:normAutofit/>
          </a:bodyPr>
          <a:lstStyle/>
          <a:p>
            <a:r>
              <a:rPr lang="it-IT" dirty="0" smtClean="0"/>
              <a:t>Dato lo spazio dei panieri, la funzione di utilità consente al consumatore di ordinarli secondo un criterio di preferenza.	  </a:t>
            </a:r>
          </a:p>
          <a:p>
            <a:r>
              <a:rPr lang="it-IT" dirty="0" smtClean="0"/>
              <a:t>In generale un consumatore deve poter affermare rispetto a due panieri A e B se:</a:t>
            </a:r>
          </a:p>
          <a:p>
            <a:pPr lvl="1"/>
            <a:r>
              <a:rPr lang="it-IT" dirty="0"/>
              <a:t>A</a:t>
            </a:r>
            <a:r>
              <a:rPr lang="it-IT" dirty="0" smtClean="0"/>
              <a:t> è preferito a B</a:t>
            </a:r>
          </a:p>
          <a:p>
            <a:pPr lvl="1"/>
            <a:r>
              <a:rPr lang="it-IT" dirty="0"/>
              <a:t>A</a:t>
            </a:r>
            <a:r>
              <a:rPr lang="it-IT" dirty="0" smtClean="0"/>
              <a:t> è indifferente a B</a:t>
            </a:r>
          </a:p>
          <a:p>
            <a:pPr lvl="1"/>
            <a:r>
              <a:rPr lang="it-IT" dirty="0"/>
              <a:t>B</a:t>
            </a:r>
            <a:r>
              <a:rPr lang="it-IT" dirty="0" smtClean="0"/>
              <a:t> è preferito a </a:t>
            </a:r>
            <a:r>
              <a:rPr lang="it-IT" dirty="0" err="1" smtClean="0"/>
              <a:t>A</a:t>
            </a:r>
            <a:r>
              <a:rPr lang="it-IT" dirty="0" smtClean="0"/>
              <a:t>  </a:t>
            </a:r>
          </a:p>
          <a:p>
            <a:endParaRPr lang="it-IT" dirty="0" smtClean="0"/>
          </a:p>
          <a:p>
            <a:r>
              <a:rPr lang="it-IT" dirty="0" smtClean="0"/>
              <a:t>Esempio: paniere </a:t>
            </a:r>
            <a:r>
              <a:rPr lang="it-IT" dirty="0"/>
              <a:t>A</a:t>
            </a:r>
            <a:r>
              <a:rPr lang="it-IT" dirty="0" smtClean="0"/>
              <a:t>(3,2) e paniere B(4,1) C(4,3). Se la funzione di utilità è U(x,y)=x+y quale paniere è preferito?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8299818" y="3386575"/>
              <a:ext cx="5400" cy="1836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6218" y="3380455"/>
                <a:ext cx="151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/>
              <p14:cNvContentPartPr/>
              <p14:nvPr/>
            </p14:nvContentPartPr>
            <p14:xfrm>
              <a:off x="4033554" y="2702035"/>
              <a:ext cx="1596960" cy="13690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3834" y="2693755"/>
                <a:ext cx="1614960" cy="13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5802138" y="162415"/>
              <a:ext cx="4800960" cy="27964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058" y="151975"/>
                <a:ext cx="4822560" cy="28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put penna 26"/>
              <p14:cNvContentPartPr/>
              <p14:nvPr/>
            </p14:nvContentPartPr>
            <p14:xfrm>
              <a:off x="3238938" y="2700055"/>
              <a:ext cx="397440" cy="357372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8138" y="2689975"/>
                <a:ext cx="422640" cy="35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put penna 71"/>
              <p14:cNvContentPartPr/>
              <p14:nvPr/>
            </p14:nvContentPartPr>
            <p14:xfrm>
              <a:off x="3042738" y="5429575"/>
              <a:ext cx="295200" cy="31176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0498" y="5420215"/>
                <a:ext cx="312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Input penna 75"/>
              <p14:cNvContentPartPr/>
              <p14:nvPr/>
            </p14:nvContentPartPr>
            <p14:xfrm>
              <a:off x="3318498" y="4554415"/>
              <a:ext cx="92160" cy="61560"/>
            </p14:xfrm>
          </p:contentPart>
        </mc:Choice>
        <mc:Fallback xmlns="">
          <p:pic>
            <p:nvPicPr>
              <p:cNvPr id="76" name="Input penna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8778" y="4544695"/>
                <a:ext cx="1112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" name="Input penna 94"/>
              <p14:cNvContentPartPr/>
              <p14:nvPr/>
            </p14:nvContentPartPr>
            <p14:xfrm>
              <a:off x="4140738" y="6170815"/>
              <a:ext cx="760320" cy="506880"/>
            </p14:xfrm>
          </p:contentPart>
        </mc:Choice>
        <mc:Fallback xmlns="">
          <p:pic>
            <p:nvPicPr>
              <p:cNvPr id="95" name="Input penna 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29218" y="6160375"/>
                <a:ext cx="7804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Input penna 127"/>
              <p14:cNvContentPartPr/>
              <p14:nvPr/>
            </p14:nvContentPartPr>
            <p14:xfrm>
              <a:off x="3399138" y="5962375"/>
              <a:ext cx="6543360" cy="206280"/>
            </p14:xfrm>
          </p:contentPart>
        </mc:Choice>
        <mc:Fallback xmlns="">
          <p:pic>
            <p:nvPicPr>
              <p:cNvPr id="128" name="Input penna 1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7258" y="5949415"/>
                <a:ext cx="6566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put penna 128"/>
              <p14:cNvContentPartPr/>
              <p14:nvPr/>
            </p14:nvContentPartPr>
            <p14:xfrm>
              <a:off x="5994378" y="5392135"/>
              <a:ext cx="191880" cy="1189800"/>
            </p14:xfrm>
          </p:contentPart>
        </mc:Choice>
        <mc:Fallback xmlns="">
          <p:pic>
            <p:nvPicPr>
              <p:cNvPr id="129" name="Input penna 1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3938" y="5381695"/>
                <a:ext cx="21420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5" name="Input penna 134"/>
              <p14:cNvContentPartPr/>
              <p14:nvPr/>
            </p14:nvContentPartPr>
            <p14:xfrm>
              <a:off x="2670858" y="142615"/>
              <a:ext cx="3416760" cy="4968720"/>
            </p14:xfrm>
          </p:contentPart>
        </mc:Choice>
        <mc:Fallback xmlns="">
          <p:pic>
            <p:nvPicPr>
              <p:cNvPr id="135" name="Input penna 1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1858" y="131815"/>
                <a:ext cx="3435840" cy="49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7" name="Input penna 136"/>
              <p14:cNvContentPartPr/>
              <p14:nvPr/>
            </p14:nvContentPartPr>
            <p14:xfrm>
              <a:off x="2721618" y="4254175"/>
              <a:ext cx="133200" cy="235800"/>
            </p14:xfrm>
          </p:contentPart>
        </mc:Choice>
        <mc:Fallback xmlns="">
          <p:pic>
            <p:nvPicPr>
              <p:cNvPr id="137" name="Input penna 1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1898" y="4244455"/>
                <a:ext cx="1530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9" name="Input penna 138"/>
              <p14:cNvContentPartPr/>
              <p14:nvPr/>
            </p14:nvContentPartPr>
            <p14:xfrm>
              <a:off x="2867418" y="4849255"/>
              <a:ext cx="206280" cy="299520"/>
            </p14:xfrm>
          </p:contentPart>
        </mc:Choice>
        <mc:Fallback xmlns="">
          <p:pic>
            <p:nvPicPr>
              <p:cNvPr id="139" name="Input penna 1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56978" y="4838815"/>
                <a:ext cx="2278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4" name="Input penna 143"/>
              <p14:cNvContentPartPr/>
              <p14:nvPr/>
            </p14:nvContentPartPr>
            <p14:xfrm>
              <a:off x="4950018" y="4376935"/>
              <a:ext cx="53640" cy="8280"/>
            </p14:xfrm>
          </p:contentPart>
        </mc:Choice>
        <mc:Fallback xmlns="">
          <p:pic>
            <p:nvPicPr>
              <p:cNvPr id="144" name="Input penna 14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42818" y="4372615"/>
                <a:ext cx="65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5" name="Input penna 144"/>
              <p14:cNvContentPartPr/>
              <p14:nvPr/>
            </p14:nvContentPartPr>
            <p14:xfrm>
              <a:off x="5394258" y="4667095"/>
              <a:ext cx="225000" cy="7920"/>
            </p14:xfrm>
          </p:contentPart>
        </mc:Choice>
        <mc:Fallback xmlns="">
          <p:pic>
            <p:nvPicPr>
              <p:cNvPr id="145" name="Input penna 1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85258" y="4655215"/>
                <a:ext cx="2466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6" name="Input penna 145"/>
              <p14:cNvContentPartPr/>
              <p14:nvPr/>
            </p14:nvContentPartPr>
            <p14:xfrm>
              <a:off x="5402178" y="4489255"/>
              <a:ext cx="222840" cy="398880"/>
            </p14:xfrm>
          </p:contentPart>
        </mc:Choice>
        <mc:Fallback xmlns="">
          <p:pic>
            <p:nvPicPr>
              <p:cNvPr id="146" name="Input penna 1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91738" y="4479175"/>
                <a:ext cx="2448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7" name="Input penna 146"/>
              <p14:cNvContentPartPr/>
              <p14:nvPr/>
            </p14:nvContentPartPr>
            <p14:xfrm>
              <a:off x="5303898" y="5325895"/>
              <a:ext cx="108720" cy="728640"/>
            </p14:xfrm>
          </p:contentPart>
        </mc:Choice>
        <mc:Fallback xmlns="">
          <p:pic>
            <p:nvPicPr>
              <p:cNvPr id="147" name="Input penna 1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90218" y="5319415"/>
                <a:ext cx="13428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0" name="Input penna 149"/>
              <p14:cNvContentPartPr/>
              <p14:nvPr/>
            </p14:nvContentPartPr>
            <p14:xfrm>
              <a:off x="5227218" y="6072895"/>
              <a:ext cx="304920" cy="664560"/>
            </p14:xfrm>
          </p:contentPart>
        </mc:Choice>
        <mc:Fallback xmlns="">
          <p:pic>
            <p:nvPicPr>
              <p:cNvPr id="150" name="Input penna 14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7498" y="6065335"/>
                <a:ext cx="32508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2" name="Input penna 201"/>
              <p14:cNvContentPartPr/>
              <p14:nvPr/>
            </p14:nvContentPartPr>
            <p14:xfrm>
              <a:off x="8088858" y="3651535"/>
              <a:ext cx="1477080" cy="1956960"/>
            </p14:xfrm>
          </p:contentPart>
        </mc:Choice>
        <mc:Fallback xmlns="">
          <p:pic>
            <p:nvPicPr>
              <p:cNvPr id="202" name="Input penna 20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7338" y="3638935"/>
                <a:ext cx="1501200" cy="19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0" name="Input penna 209"/>
              <p14:cNvContentPartPr/>
              <p14:nvPr/>
            </p14:nvContentPartPr>
            <p14:xfrm>
              <a:off x="3508578" y="5187295"/>
              <a:ext cx="6680160" cy="887760"/>
            </p14:xfrm>
          </p:contentPart>
        </mc:Choice>
        <mc:Fallback xmlns="">
          <p:pic>
            <p:nvPicPr>
              <p:cNvPr id="210" name="Input penna 20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97778" y="5176855"/>
                <a:ext cx="670176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put penna 1"/>
              <p14:cNvContentPartPr/>
              <p14:nvPr/>
            </p14:nvContentPartPr>
            <p14:xfrm>
              <a:off x="2806320" y="2347560"/>
              <a:ext cx="6057360" cy="3789000"/>
            </p14:xfrm>
          </p:contentPart>
        </mc:Choice>
        <mc:Fallback xmlns="">
          <p:pic>
            <p:nvPicPr>
              <p:cNvPr id="2" name="Input penna 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96960" y="2343600"/>
                <a:ext cx="6076440" cy="38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1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curve di indifferenza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Possiamo dunque distinguere tra:</a:t>
            </a:r>
          </a:p>
          <a:p>
            <a:pPr lvl="1"/>
            <a:r>
              <a:rPr lang="it-IT" dirty="0" smtClean="0"/>
              <a:t>panieri sicuramente preferiti rispetto a quello di riferimento;	  </a:t>
            </a:r>
          </a:p>
          <a:p>
            <a:pPr lvl="1"/>
            <a:r>
              <a:rPr lang="it-IT" dirty="0" smtClean="0"/>
              <a:t>panieri sicuramente non preferiti rispetto a quello di riferimento;	  </a:t>
            </a:r>
          </a:p>
          <a:p>
            <a:pPr lvl="1"/>
            <a:r>
              <a:rPr lang="it-IT" dirty="0" smtClean="0"/>
              <a:t>panieri indifferenti rispetto a quello di riferimento;  </a:t>
            </a:r>
          </a:p>
          <a:p>
            <a:r>
              <a:rPr lang="it-IT" dirty="0" smtClean="0"/>
              <a:t>Una curva di indifferenza mostra tutte le combinazioni dei panieri che assicurano al consumatore lo stesso livello di soddisfazione  </a:t>
            </a:r>
          </a:p>
          <a:p>
            <a:r>
              <a:rPr lang="it-IT" dirty="0" smtClean="0"/>
              <a:t>Una mappa o insieme di curve di indifferenza mostra differenti livelli di soddisfazione in corrispondenza di diversi panieri di beni ordinati a seconda del livello di desiderabilità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/>
              <p14:cNvContentPartPr/>
              <p14:nvPr/>
            </p14:nvContentPartPr>
            <p14:xfrm>
              <a:off x="5707260" y="4470360"/>
              <a:ext cx="3848760" cy="1047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2140" y="4455240"/>
                <a:ext cx="3879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4137660" y="3895080"/>
              <a:ext cx="2362680" cy="237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2540" y="3879960"/>
                <a:ext cx="2392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put penna 8"/>
              <p14:cNvContentPartPr/>
              <p14:nvPr/>
            </p14:nvContentPartPr>
            <p14:xfrm>
              <a:off x="5935860" y="4251840"/>
              <a:ext cx="952920" cy="3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0740" y="4236720"/>
                <a:ext cx="98316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8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Sistema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assi</a:t>
            </a:r>
            <a:r>
              <a:rPr lang="en-US" dirty="0" smtClean="0"/>
              <a:t> </a:t>
            </a:r>
            <a:r>
              <a:rPr lang="en-US" dirty="0" err="1" smtClean="0"/>
              <a:t>cartesiani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Strumento fondamentale della geometria analitica è il sistema di coordinate cartesiane: </a:t>
            </a:r>
            <a:endParaRPr lang="it-IT" dirty="0" smtClean="0"/>
          </a:p>
          <a:p>
            <a:r>
              <a:rPr lang="it-IT" dirty="0" smtClean="0"/>
              <a:t>Un </a:t>
            </a:r>
            <a:r>
              <a:rPr lang="it-IT" dirty="0"/>
              <a:t>punto del piano può essere rappresentato univocamente da una coppia ordinata di numeri </a:t>
            </a:r>
            <a:endParaRPr lang="it-IT" dirty="0" smtClean="0"/>
          </a:p>
          <a:p>
            <a:r>
              <a:rPr lang="it-IT" dirty="0" smtClean="0"/>
              <a:t>Una </a:t>
            </a:r>
            <a:r>
              <a:rPr lang="it-IT" dirty="0"/>
              <a:t>retta del piano può essere rappresentata mediante un’equazione di primo grado in due variabili </a:t>
            </a:r>
          </a:p>
          <a:p>
            <a:r>
              <a:rPr lang="it-IT" dirty="0" smtClean="0"/>
              <a:t>Una </a:t>
            </a:r>
            <a:r>
              <a:rPr lang="it-IT" dirty="0"/>
              <a:t>Parabola può essere rappresentata mediante un’equazione di II grado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845240" y="4161960"/>
              <a:ext cx="34560" cy="175536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880" y="4158360"/>
                <a:ext cx="50400" cy="17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653000" y="5739840"/>
              <a:ext cx="3064680" cy="6552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800" y="5729760"/>
                <a:ext cx="3081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put penna 55"/>
              <p14:cNvContentPartPr/>
              <p14:nvPr/>
            </p14:nvContentPartPr>
            <p14:xfrm>
              <a:off x="5584200" y="3879720"/>
              <a:ext cx="3821760" cy="173772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7000" y="3871800"/>
                <a:ext cx="3836880" cy="17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" name="Input penna 97"/>
              <p14:cNvContentPartPr/>
              <p14:nvPr/>
            </p14:nvContentPartPr>
            <p14:xfrm>
              <a:off x="1919400" y="4395240"/>
              <a:ext cx="3657600" cy="112680"/>
            </p14:xfrm>
          </p:contentPart>
        </mc:Choice>
        <mc:Fallback xmlns="">
          <p:pic>
            <p:nvPicPr>
              <p:cNvPr id="98" name="Input penna 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2200" y="4384800"/>
                <a:ext cx="3670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9" name="Input penna 98"/>
              <p14:cNvContentPartPr/>
              <p14:nvPr/>
            </p14:nvContentPartPr>
            <p14:xfrm>
              <a:off x="2740560" y="5334840"/>
              <a:ext cx="2475720" cy="643320"/>
            </p14:xfrm>
          </p:contentPart>
        </mc:Choice>
        <mc:Fallback xmlns="">
          <p:pic>
            <p:nvPicPr>
              <p:cNvPr id="99" name="Input penna 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4800" y="5326560"/>
                <a:ext cx="249048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" name="Input penna 104"/>
              <p14:cNvContentPartPr/>
              <p14:nvPr/>
            </p14:nvContentPartPr>
            <p14:xfrm>
              <a:off x="3941880" y="5198760"/>
              <a:ext cx="360" cy="360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33600" y="5190480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Input penna 105"/>
              <p14:cNvContentPartPr/>
              <p14:nvPr/>
            </p14:nvContentPartPr>
            <p14:xfrm>
              <a:off x="2859360" y="5228640"/>
              <a:ext cx="360" cy="360"/>
            </p14:xfrm>
          </p:contentPart>
        </mc:Choice>
        <mc:Fallback xmlns="">
          <p:pic>
            <p:nvPicPr>
              <p:cNvPr id="106" name="Input penna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53240" y="5222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Input penna 112"/>
              <p14:cNvContentPartPr/>
              <p14:nvPr/>
            </p14:nvContentPartPr>
            <p14:xfrm>
              <a:off x="5332200" y="4031640"/>
              <a:ext cx="2032200" cy="42444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23920" y="4023720"/>
                <a:ext cx="20473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" name="Input penna 113"/>
              <p14:cNvContentPartPr/>
              <p14:nvPr/>
            </p14:nvContentPartPr>
            <p14:xfrm>
              <a:off x="1379400" y="4008240"/>
              <a:ext cx="3143160" cy="102348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1120" y="4000320"/>
                <a:ext cx="315936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" name="Input penna 114"/>
              <p14:cNvContentPartPr/>
              <p14:nvPr/>
            </p14:nvContentPartPr>
            <p14:xfrm>
              <a:off x="5121600" y="3903480"/>
              <a:ext cx="1157040" cy="73116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13680" y="3896640"/>
                <a:ext cx="1174320" cy="7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0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Sistema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assi</a:t>
            </a:r>
            <a:r>
              <a:rPr lang="en-US" dirty="0" smtClean="0"/>
              <a:t> </a:t>
            </a:r>
            <a:r>
              <a:rPr lang="en-US" dirty="0" err="1" smtClean="0"/>
              <a:t>cartesiani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Consideriamo, nel piano due rette orientate e tra loro perpendicolari. Per comodità, scegliamo la prima orizzontale e la seconda verticale. </a:t>
            </a:r>
            <a:endParaRPr lang="it-IT" dirty="0" smtClean="0"/>
          </a:p>
          <a:p>
            <a:r>
              <a:rPr lang="it-IT" dirty="0" smtClean="0"/>
              <a:t>Chiamiamo </a:t>
            </a:r>
            <a:r>
              <a:rPr lang="it-IT" dirty="0"/>
              <a:t>tali rette assi del riferimento e il loro punto di intersezione O origine del riferimento. In questo modo abbiamo fissato nel piano un sistema di assi cartesiani ortogonali. </a:t>
            </a:r>
            <a:endParaRPr lang="it-IT" dirty="0" smtClean="0"/>
          </a:p>
          <a:p>
            <a:r>
              <a:rPr lang="it-IT" dirty="0" smtClean="0"/>
              <a:t>L'asse </a:t>
            </a:r>
            <a:r>
              <a:rPr lang="it-IT" dirty="0"/>
              <a:t>orizzontale è detto asse delle ascisse, o anche asse x; l'asse verticale è detto asse delle ordinate o anche asse y. Fissata un'unità di misura su entrambi gli assi, in genere la stessa, possiamo rappresentare un punto P mediante una coppia ordinata di numeri reali, che indichiamo con ( </a:t>
            </a:r>
            <a:r>
              <a:rPr lang="it-IT" dirty="0" err="1"/>
              <a:t>xP</a:t>
            </a:r>
            <a:r>
              <a:rPr lang="it-IT" dirty="0"/>
              <a:t> ; </a:t>
            </a:r>
            <a:r>
              <a:rPr lang="it-IT" dirty="0" err="1"/>
              <a:t>yp</a:t>
            </a:r>
            <a:r>
              <a:rPr lang="it-IT" dirty="0"/>
              <a:t> ) , dove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xp</a:t>
            </a:r>
            <a:r>
              <a:rPr lang="it-IT" dirty="0" smtClean="0"/>
              <a:t> </a:t>
            </a:r>
            <a:r>
              <a:rPr lang="it-IT" dirty="0"/>
              <a:t>è l’ascissa del punto P : rappresenta la distanza (con segno) di P dall’asse </a:t>
            </a:r>
            <a:r>
              <a:rPr lang="it-IT" dirty="0" smtClean="0"/>
              <a:t>orizzontale; </a:t>
            </a:r>
          </a:p>
          <a:p>
            <a:r>
              <a:rPr lang="it-IT" dirty="0" err="1" smtClean="0"/>
              <a:t>yp</a:t>
            </a:r>
            <a:r>
              <a:rPr lang="it-IT" dirty="0" smtClean="0"/>
              <a:t> </a:t>
            </a:r>
            <a:r>
              <a:rPr lang="it-IT" dirty="0"/>
              <a:t>è l’ordinata del punto P: rappresenta la distanza (con segno) di P dall’asse orizzontale x.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9453120" y="781200"/>
              <a:ext cx="100080" cy="11134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4480" y="772560"/>
                <a:ext cx="11232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8759760" y="1274400"/>
              <a:ext cx="1844640" cy="975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2560" y="1265400"/>
                <a:ext cx="18554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10377240" y="730800"/>
              <a:ext cx="382320" cy="100980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8960" y="722520"/>
                <a:ext cx="398880" cy="10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put penna 29"/>
              <p14:cNvContentPartPr/>
              <p14:nvPr/>
            </p14:nvContentPartPr>
            <p14:xfrm>
              <a:off x="10946760" y="1257480"/>
              <a:ext cx="269640" cy="23976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8851" y="1251000"/>
                <a:ext cx="286537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put penna 31"/>
              <p14:cNvContentPartPr/>
              <p14:nvPr/>
            </p14:nvContentPartPr>
            <p14:xfrm>
              <a:off x="8615400" y="669960"/>
              <a:ext cx="1015920" cy="118404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07840" y="662400"/>
                <a:ext cx="1029960" cy="12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3535440" y="1523520"/>
              <a:ext cx="132480" cy="39877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320" y="1517400"/>
                <a:ext cx="144720" cy="39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881160" y="3785400"/>
              <a:ext cx="7984800" cy="146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240" y="3776400"/>
                <a:ext cx="8004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put penna 15"/>
              <p14:cNvContentPartPr/>
              <p14:nvPr/>
            </p14:nvContentPartPr>
            <p14:xfrm>
              <a:off x="3617880" y="884880"/>
              <a:ext cx="37440" cy="67968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0320" y="879480"/>
                <a:ext cx="5112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put penna 37"/>
              <p14:cNvContentPartPr/>
              <p14:nvPr/>
            </p14:nvContentPartPr>
            <p14:xfrm>
              <a:off x="6110160" y="3873240"/>
              <a:ext cx="149760" cy="52884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2240" y="3866040"/>
                <a:ext cx="16092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put penna 46"/>
              <p14:cNvContentPartPr/>
              <p14:nvPr/>
            </p14:nvContentPartPr>
            <p14:xfrm>
              <a:off x="3595560" y="2304000"/>
              <a:ext cx="116280" cy="2592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8000" y="2296440"/>
                <a:ext cx="132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put penna 54"/>
              <p14:cNvContentPartPr/>
              <p14:nvPr/>
            </p14:nvContentPartPr>
            <p14:xfrm>
              <a:off x="3102720" y="2061720"/>
              <a:ext cx="136800" cy="28872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4800" y="2054880"/>
                <a:ext cx="1522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put penna 57"/>
              <p14:cNvContentPartPr/>
              <p14:nvPr/>
            </p14:nvContentPartPr>
            <p14:xfrm>
              <a:off x="3532920" y="3413880"/>
              <a:ext cx="117000" cy="1980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25000" y="3405960"/>
                <a:ext cx="13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put penna 59"/>
              <p14:cNvContentPartPr/>
              <p14:nvPr/>
            </p14:nvContentPartPr>
            <p14:xfrm>
              <a:off x="3267600" y="1595520"/>
              <a:ext cx="137160" cy="2973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0040" y="1588680"/>
                <a:ext cx="153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8" name="Input penna 77"/>
              <p14:cNvContentPartPr/>
              <p14:nvPr/>
            </p14:nvContentPartPr>
            <p14:xfrm>
              <a:off x="3074640" y="4741200"/>
              <a:ext cx="510840" cy="306360"/>
            </p14:xfrm>
          </p:contentPart>
        </mc:Choice>
        <mc:Fallback xmlns="">
          <p:pic>
            <p:nvPicPr>
              <p:cNvPr id="78" name="Input penna 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7440" y="4734360"/>
                <a:ext cx="5263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0" name="Input penna 89"/>
              <p14:cNvContentPartPr/>
              <p14:nvPr/>
            </p14:nvContentPartPr>
            <p14:xfrm>
              <a:off x="4000560" y="1470240"/>
              <a:ext cx="4379040" cy="2344680"/>
            </p14:xfrm>
          </p:contentPart>
        </mc:Choice>
        <mc:Fallback xmlns="">
          <p:pic>
            <p:nvPicPr>
              <p:cNvPr id="90" name="Input penna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0440" y="1350360"/>
                <a:ext cx="4498920" cy="25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7" name="Input penna 96"/>
              <p14:cNvContentPartPr/>
              <p14:nvPr/>
            </p14:nvContentPartPr>
            <p14:xfrm>
              <a:off x="4068240" y="1691640"/>
              <a:ext cx="3773520" cy="2004480"/>
            </p14:xfrm>
          </p:contentPart>
        </mc:Choice>
        <mc:Fallback xmlns="">
          <p:pic>
            <p:nvPicPr>
              <p:cNvPr id="97" name="Input penna 9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08120" y="1571760"/>
                <a:ext cx="3893400" cy="22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Input penna 99"/>
              <p14:cNvContentPartPr/>
              <p14:nvPr/>
            </p14:nvContentPartPr>
            <p14:xfrm>
              <a:off x="5479800" y="3872880"/>
              <a:ext cx="152640" cy="494280"/>
            </p14:xfrm>
          </p:contentPart>
        </mc:Choice>
        <mc:Fallback xmlns="">
          <p:pic>
            <p:nvPicPr>
              <p:cNvPr id="100" name="Input penna 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4400" y="3865680"/>
                <a:ext cx="1659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put penna 101"/>
              <p14:cNvContentPartPr/>
              <p14:nvPr/>
            </p14:nvContentPartPr>
            <p14:xfrm>
              <a:off x="2025960" y="1751400"/>
              <a:ext cx="1754280" cy="2613600"/>
            </p14:xfrm>
          </p:contentPart>
        </mc:Choice>
        <mc:Fallback xmlns="">
          <p:pic>
            <p:nvPicPr>
              <p:cNvPr id="102" name="Input penna 10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0560" y="1743840"/>
                <a:ext cx="1768680" cy="26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put penna 102"/>
              <p14:cNvContentPartPr/>
              <p14:nvPr/>
            </p14:nvContentPartPr>
            <p14:xfrm>
              <a:off x="1089240" y="4069080"/>
              <a:ext cx="1883160" cy="1591560"/>
            </p14:xfrm>
          </p:contentPart>
        </mc:Choice>
        <mc:Fallback xmlns="">
          <p:pic>
            <p:nvPicPr>
              <p:cNvPr id="103" name="Input penna 10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29109" y="3949200"/>
                <a:ext cx="2003423" cy="18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6" name="Input penna 105"/>
              <p14:cNvContentPartPr/>
              <p14:nvPr/>
            </p14:nvContentPartPr>
            <p14:xfrm>
              <a:off x="2833440" y="4173480"/>
              <a:ext cx="800640" cy="292320"/>
            </p14:xfrm>
          </p:contentPart>
        </mc:Choice>
        <mc:Fallback xmlns="">
          <p:pic>
            <p:nvPicPr>
              <p:cNvPr id="106" name="Input penna 10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27320" y="4165560"/>
                <a:ext cx="8136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8" name="Input penna 107"/>
              <p14:cNvContentPartPr/>
              <p14:nvPr/>
            </p14:nvContentPartPr>
            <p14:xfrm>
              <a:off x="1260240" y="834840"/>
              <a:ext cx="1914120" cy="2594520"/>
            </p14:xfrm>
          </p:contentPart>
        </mc:Choice>
        <mc:Fallback xmlns="">
          <p:pic>
            <p:nvPicPr>
              <p:cNvPr id="108" name="Input penna 1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00120" y="714960"/>
                <a:ext cx="2034000" cy="28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put penna 108"/>
              <p14:cNvContentPartPr/>
              <p14:nvPr/>
            </p14:nvContentPartPr>
            <p14:xfrm>
              <a:off x="2717520" y="765720"/>
              <a:ext cx="1066680" cy="581040"/>
            </p14:xfrm>
          </p:contentPart>
        </mc:Choice>
        <mc:Fallback xmlns="">
          <p:pic>
            <p:nvPicPr>
              <p:cNvPr id="109" name="Input penna 1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10320" y="757800"/>
                <a:ext cx="108216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put penna 109"/>
              <p14:cNvContentPartPr/>
              <p14:nvPr/>
            </p14:nvContentPartPr>
            <p14:xfrm>
              <a:off x="4053840" y="4175640"/>
              <a:ext cx="4298040" cy="1905840"/>
            </p14:xfrm>
          </p:contentPart>
        </mc:Choice>
        <mc:Fallback xmlns="">
          <p:pic>
            <p:nvPicPr>
              <p:cNvPr id="110" name="Input penna 1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93720" y="4055760"/>
                <a:ext cx="4418280" cy="21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Input penna 110"/>
              <p14:cNvContentPartPr/>
              <p14:nvPr/>
            </p14:nvContentPartPr>
            <p14:xfrm>
              <a:off x="6808200" y="3883320"/>
              <a:ext cx="775080" cy="551520"/>
            </p14:xfrm>
          </p:contentPart>
        </mc:Choice>
        <mc:Fallback xmlns="">
          <p:pic>
            <p:nvPicPr>
              <p:cNvPr id="111" name="Input penna 1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99560" y="3876840"/>
                <a:ext cx="78912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put penna 111"/>
              <p14:cNvContentPartPr/>
              <p14:nvPr/>
            </p14:nvContentPartPr>
            <p14:xfrm>
              <a:off x="3142320" y="3846240"/>
              <a:ext cx="67320" cy="187560"/>
            </p14:xfrm>
          </p:contentPart>
        </mc:Choice>
        <mc:Fallback xmlns="">
          <p:pic>
            <p:nvPicPr>
              <p:cNvPr id="112" name="Input penna 1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35120" y="3838680"/>
                <a:ext cx="81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" name="Input penna 112"/>
              <p14:cNvContentPartPr/>
              <p14:nvPr/>
            </p14:nvContentPartPr>
            <p14:xfrm>
              <a:off x="4145280" y="4251960"/>
              <a:ext cx="3728520" cy="154728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85160" y="4132080"/>
                <a:ext cx="3848760" cy="17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4" name="Input penna 113"/>
              <p14:cNvContentPartPr/>
              <p14:nvPr/>
            </p14:nvContentPartPr>
            <p14:xfrm>
              <a:off x="4128720" y="3879360"/>
              <a:ext cx="864000" cy="46044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22600" y="3872160"/>
                <a:ext cx="8758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6" name="Input penna 115"/>
              <p14:cNvContentPartPr/>
              <p14:nvPr/>
            </p14:nvContentPartPr>
            <p14:xfrm>
              <a:off x="8687040" y="1095120"/>
              <a:ext cx="2459160" cy="3443040"/>
            </p14:xfrm>
          </p:contentPart>
        </mc:Choice>
        <mc:Fallback xmlns="">
          <p:pic>
            <p:nvPicPr>
              <p:cNvPr id="116" name="Input penna 11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78040" y="1085760"/>
                <a:ext cx="2472120" cy="34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9" name="Input penna 128"/>
              <p14:cNvContentPartPr/>
              <p14:nvPr/>
            </p14:nvContentPartPr>
            <p14:xfrm>
              <a:off x="10238280" y="1191600"/>
              <a:ext cx="709200" cy="326880"/>
            </p14:xfrm>
          </p:contentPart>
        </mc:Choice>
        <mc:Fallback xmlns="">
          <p:pic>
            <p:nvPicPr>
              <p:cNvPr id="129" name="Input penna 1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231080" y="1182960"/>
                <a:ext cx="719640" cy="3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6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Esempio</a:t>
            </a:r>
            <a:r>
              <a:rPr lang="en-US" dirty="0" smtClean="0"/>
              <a:t>: la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grafica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panieri</a:t>
            </a:r>
            <a:r>
              <a:rPr lang="en-US" dirty="0" smtClean="0"/>
              <a:t> di </a:t>
            </a:r>
            <a:r>
              <a:rPr lang="en-US" dirty="0" err="1" smtClean="0"/>
              <a:t>consumo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8" name="Input penna 107"/>
              <p14:cNvContentPartPr/>
              <p14:nvPr/>
            </p14:nvContentPartPr>
            <p14:xfrm>
              <a:off x="1380480" y="1982880"/>
              <a:ext cx="68040" cy="3353400"/>
            </p14:xfrm>
          </p:contentPart>
        </mc:Choice>
        <mc:Fallback xmlns="">
          <p:pic>
            <p:nvPicPr>
              <p:cNvPr id="108" name="Input penna 10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680" y="1974600"/>
                <a:ext cx="88560" cy="33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1270320" y="5244480"/>
              <a:ext cx="5325840" cy="14868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040" y="5238360"/>
                <a:ext cx="5340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" name="Input penna 121"/>
              <p14:cNvContentPartPr/>
              <p14:nvPr/>
            </p14:nvContentPartPr>
            <p14:xfrm>
              <a:off x="9144960" y="2182680"/>
              <a:ext cx="1487160" cy="1133640"/>
            </p14:xfrm>
          </p:contentPart>
        </mc:Choice>
        <mc:Fallback xmlns="">
          <p:pic>
            <p:nvPicPr>
              <p:cNvPr id="122" name="Input penna 1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37760" y="2174040"/>
                <a:ext cx="149688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1" name="Input penna 180"/>
              <p14:cNvContentPartPr/>
              <p14:nvPr/>
            </p14:nvContentPartPr>
            <p14:xfrm>
              <a:off x="2749200" y="3162960"/>
              <a:ext cx="900360" cy="107280"/>
            </p14:xfrm>
          </p:contentPart>
        </mc:Choice>
        <mc:Fallback xmlns="">
          <p:pic>
            <p:nvPicPr>
              <p:cNvPr id="181" name="Input penna 1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5600" y="3156840"/>
                <a:ext cx="9129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put penna 183"/>
              <p14:cNvContentPartPr/>
              <p14:nvPr/>
            </p14:nvContentPartPr>
            <p14:xfrm>
              <a:off x="1491360" y="3121560"/>
              <a:ext cx="1155960" cy="166320"/>
            </p14:xfrm>
          </p:contentPart>
        </mc:Choice>
        <mc:Fallback xmlns="">
          <p:pic>
            <p:nvPicPr>
              <p:cNvPr id="184" name="Input penna 1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4880" y="3115080"/>
                <a:ext cx="11682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2" name="Input penna 201"/>
              <p14:cNvContentPartPr/>
              <p14:nvPr/>
            </p14:nvContentPartPr>
            <p14:xfrm>
              <a:off x="6618480" y="5070240"/>
              <a:ext cx="2056680" cy="765000"/>
            </p14:xfrm>
          </p:contentPart>
        </mc:Choice>
        <mc:Fallback xmlns="">
          <p:pic>
            <p:nvPicPr>
              <p:cNvPr id="202" name="Input penna 2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11280" y="5062680"/>
                <a:ext cx="207144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" name="Input penna 204"/>
              <p14:cNvContentPartPr/>
              <p14:nvPr/>
            </p14:nvContentPartPr>
            <p14:xfrm>
              <a:off x="8327760" y="4117320"/>
              <a:ext cx="2752200" cy="1157400"/>
            </p14:xfrm>
          </p:contentPart>
        </mc:Choice>
        <mc:Fallback xmlns="">
          <p:pic>
            <p:nvPicPr>
              <p:cNvPr id="205" name="Input penna 20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19120" y="4109040"/>
                <a:ext cx="2765520" cy="11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7" name="Input penna 216"/>
              <p14:cNvContentPartPr/>
              <p14:nvPr/>
            </p14:nvContentPartPr>
            <p14:xfrm>
              <a:off x="7515960" y="3273120"/>
              <a:ext cx="3975480" cy="2027880"/>
            </p14:xfrm>
          </p:contentPart>
        </mc:Choice>
        <mc:Fallback xmlns="">
          <p:pic>
            <p:nvPicPr>
              <p:cNvPr id="217" name="Input penna 2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13080" y="3263760"/>
                <a:ext cx="3987720" cy="20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9" name="Input penna 258"/>
              <p14:cNvContentPartPr/>
              <p14:nvPr/>
            </p14:nvContentPartPr>
            <p14:xfrm>
              <a:off x="8025720" y="3573360"/>
              <a:ext cx="295920" cy="526320"/>
            </p14:xfrm>
          </p:contentPart>
        </mc:Choice>
        <mc:Fallback xmlns="">
          <p:pic>
            <p:nvPicPr>
              <p:cNvPr id="259" name="Input penna 2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17080" y="3565440"/>
                <a:ext cx="3139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0" name="Input penna 259"/>
              <p14:cNvContentPartPr/>
              <p14:nvPr/>
            </p14:nvContentPartPr>
            <p14:xfrm>
              <a:off x="3691680" y="2775600"/>
              <a:ext cx="1429200" cy="454680"/>
            </p14:xfrm>
          </p:contentPart>
        </mc:Choice>
        <mc:Fallback xmlns="">
          <p:pic>
            <p:nvPicPr>
              <p:cNvPr id="260" name="Input penna 2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3400" y="2768400"/>
                <a:ext cx="14443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" name="Input penna 260"/>
              <p14:cNvContentPartPr/>
              <p14:nvPr/>
            </p14:nvContentPartPr>
            <p14:xfrm>
              <a:off x="310560" y="1777680"/>
              <a:ext cx="1252080" cy="770400"/>
            </p14:xfrm>
          </p:contentPart>
        </mc:Choice>
        <mc:Fallback xmlns="">
          <p:pic>
            <p:nvPicPr>
              <p:cNvPr id="261" name="Input penna 2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720" y="1769760"/>
                <a:ext cx="12661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5" name="Input penna 264"/>
              <p14:cNvContentPartPr/>
              <p14:nvPr/>
            </p14:nvContentPartPr>
            <p14:xfrm>
              <a:off x="2537520" y="3048120"/>
              <a:ext cx="360" cy="360"/>
            </p14:xfrm>
          </p:contentPart>
        </mc:Choice>
        <mc:Fallback xmlns="">
          <p:pic>
            <p:nvPicPr>
              <p:cNvPr id="265" name="Input penna 2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34640" y="304524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9" name="Input penna 268"/>
              <p14:cNvContentPartPr/>
              <p14:nvPr/>
            </p14:nvContentPartPr>
            <p14:xfrm>
              <a:off x="839040" y="2890800"/>
              <a:ext cx="230760" cy="434880"/>
            </p14:xfrm>
          </p:contentPart>
        </mc:Choice>
        <mc:Fallback xmlns="">
          <p:pic>
            <p:nvPicPr>
              <p:cNvPr id="269" name="Input penna 2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1840" y="2883240"/>
                <a:ext cx="245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0" name="Input penna 269"/>
              <p14:cNvContentPartPr/>
              <p14:nvPr/>
            </p14:nvContentPartPr>
            <p14:xfrm>
              <a:off x="907440" y="3135240"/>
              <a:ext cx="276480" cy="65160"/>
            </p14:xfrm>
          </p:contentPart>
        </mc:Choice>
        <mc:Fallback xmlns="">
          <p:pic>
            <p:nvPicPr>
              <p:cNvPr id="270" name="Input penna 2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8800" y="3126600"/>
                <a:ext cx="293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1" name="Input penna 270"/>
              <p14:cNvContentPartPr/>
              <p14:nvPr/>
            </p14:nvContentPartPr>
            <p14:xfrm>
              <a:off x="1413960" y="3113280"/>
              <a:ext cx="3641760" cy="2262600"/>
            </p14:xfrm>
          </p:contentPart>
        </mc:Choice>
        <mc:Fallback xmlns="">
          <p:pic>
            <p:nvPicPr>
              <p:cNvPr id="271" name="Input penna 27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04600" y="3105720"/>
                <a:ext cx="3658320" cy="22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4" name="Input penna 273"/>
              <p14:cNvContentPartPr/>
              <p14:nvPr/>
            </p14:nvContentPartPr>
            <p14:xfrm>
              <a:off x="4992000" y="1975320"/>
              <a:ext cx="1682640" cy="1173600"/>
            </p14:xfrm>
          </p:contentPart>
        </mc:Choice>
        <mc:Fallback xmlns="">
          <p:pic>
            <p:nvPicPr>
              <p:cNvPr id="274" name="Input penna 2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84080" y="1966320"/>
                <a:ext cx="1699560" cy="11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7" name="Input penna 286"/>
              <p14:cNvContentPartPr/>
              <p14:nvPr/>
            </p14:nvContentPartPr>
            <p14:xfrm>
              <a:off x="5980560" y="1877760"/>
              <a:ext cx="1761120" cy="493560"/>
            </p14:xfrm>
          </p:contentPart>
        </mc:Choice>
        <mc:Fallback xmlns="">
          <p:pic>
            <p:nvPicPr>
              <p:cNvPr id="287" name="Input penna 28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3360" y="1869480"/>
                <a:ext cx="177588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8" name="Input penna 287"/>
              <p14:cNvContentPartPr/>
              <p14:nvPr/>
            </p14:nvContentPartPr>
            <p14:xfrm>
              <a:off x="2013000" y="4726800"/>
              <a:ext cx="924480" cy="556200"/>
            </p14:xfrm>
          </p:contentPart>
        </mc:Choice>
        <mc:Fallback xmlns="">
          <p:pic>
            <p:nvPicPr>
              <p:cNvPr id="288" name="Input penna 28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08320" y="4718520"/>
                <a:ext cx="9367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4" name="Input penna 293"/>
              <p14:cNvContentPartPr/>
              <p14:nvPr/>
            </p14:nvContentPartPr>
            <p14:xfrm>
              <a:off x="4808760" y="2715840"/>
              <a:ext cx="711000" cy="3027240"/>
            </p14:xfrm>
          </p:contentPart>
        </mc:Choice>
        <mc:Fallback xmlns="">
          <p:pic>
            <p:nvPicPr>
              <p:cNvPr id="294" name="Input penna 29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04080" y="2707920"/>
                <a:ext cx="724320" cy="30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6" name="Input penna 295"/>
              <p14:cNvContentPartPr/>
              <p14:nvPr/>
            </p14:nvContentPartPr>
            <p14:xfrm>
              <a:off x="3074280" y="3138480"/>
              <a:ext cx="936000" cy="2784600"/>
            </p14:xfrm>
          </p:contentPart>
        </mc:Choice>
        <mc:Fallback xmlns="">
          <p:pic>
            <p:nvPicPr>
              <p:cNvPr id="296" name="Input penna 29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65640" y="3132360"/>
                <a:ext cx="952200" cy="27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put penna 2"/>
              <p14:cNvContentPartPr/>
              <p14:nvPr/>
            </p14:nvContentPartPr>
            <p14:xfrm>
              <a:off x="5130720" y="3970080"/>
              <a:ext cx="515160" cy="2941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3520" y="3961440"/>
                <a:ext cx="53064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1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</a:t>
            </a:r>
            <a:r>
              <a:rPr lang="it-IT" dirty="0" smtClean="0"/>
              <a:t>ichiami di matematica(3): funzioni multivariate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funzioni: utilizzo in microeconomia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nostro studio faremo spesso riferimento alle funzioni:</a:t>
            </a:r>
          </a:p>
          <a:p>
            <a:pPr lvl="1"/>
            <a:r>
              <a:rPr lang="it-IT" dirty="0" smtClean="0"/>
              <a:t>La funzione di produzione : Y=f(L)</a:t>
            </a:r>
          </a:p>
          <a:p>
            <a:pPr lvl="1"/>
            <a:r>
              <a:rPr lang="it-IT" dirty="0" smtClean="0"/>
              <a:t>La funzione di costo:             CT= f(Y)</a:t>
            </a:r>
          </a:p>
          <a:p>
            <a:pPr lvl="1"/>
            <a:r>
              <a:rPr lang="it-IT" dirty="0" smtClean="0"/>
              <a:t>La funzione di utilità:             U= f(</a:t>
            </a:r>
            <a:r>
              <a:rPr lang="it-IT" dirty="0" err="1" smtClean="0"/>
              <a:t>x,y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 altri termini, esprimiamo una grandezza di nostro interesse, ad esempio la produzione, in funzione di altre, come l’input di lavoro. Tanti altri esempi: la funzione dei ricavi, quella del costo medio, del costo marginale, l’utilità marginale…</a:t>
            </a:r>
          </a:p>
          <a:p>
            <a:r>
              <a:rPr lang="it-IT" dirty="0" smtClean="0"/>
              <a:t>NB: la maggior parte dei casi useremo funzioni di due variabili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Esempio: le funzione di costo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 le funzioni più comuni ricordiamo quella dei costi </a:t>
            </a:r>
            <a:r>
              <a:rPr lang="it-IT" dirty="0" smtClean="0"/>
              <a:t>totali, che esprime </a:t>
            </a:r>
            <a:r>
              <a:rPr lang="it-IT" dirty="0"/>
              <a:t>la relazione tra i costi complessivi sostenuti </a:t>
            </a:r>
            <a:r>
              <a:rPr lang="it-IT" dirty="0" smtClean="0"/>
              <a:t>da una </a:t>
            </a:r>
            <a:r>
              <a:rPr lang="it-IT" dirty="0"/>
              <a:t>generica impresa e la quantità da essa prodotta </a:t>
            </a:r>
            <a:r>
              <a:rPr lang="it-IT" i="1" dirty="0" smtClean="0"/>
              <a:t>q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Un altro esempio è la funzione del costo medio, che indica il costo per unità di prodotto, tipicamente è una funzione quadratica: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95" y="2823948"/>
            <a:ext cx="1948615" cy="5447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69" y="4707059"/>
            <a:ext cx="3020839" cy="8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ELAPSEDTIME" val="30,2"/>
</p:tagLst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1025</TotalTime>
  <Words>968</Words>
  <Application>Microsoft Office PowerPoint</Application>
  <PresentationFormat>Widescreen</PresentationFormat>
  <Paragraphs>137</Paragraphs>
  <Slides>26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Retrospettivo</vt:lpstr>
      <vt:lpstr>Equazione</vt:lpstr>
      <vt:lpstr>Microeconomia</vt:lpstr>
      <vt:lpstr>Richiami di matematica (2): gli assi cartesiani</vt:lpstr>
      <vt:lpstr>Il Sistema degli assi cartesiani</vt:lpstr>
      <vt:lpstr>Il Sistema degli assi cartesiani</vt:lpstr>
      <vt:lpstr>Presentazione standard di PowerPoint</vt:lpstr>
      <vt:lpstr>Esempio: la rappresentazione grafica dei panieri di consumo</vt:lpstr>
      <vt:lpstr>Richiami di matematica(3): funzioni multivariate</vt:lpstr>
      <vt:lpstr>Le funzioni: utilizzo in microeconomia</vt:lpstr>
      <vt:lpstr>Esempio: le funzione di costo</vt:lpstr>
      <vt:lpstr>Le funzioni multivariate in economia</vt:lpstr>
      <vt:lpstr>Esempio di funzione multivariata: la funzione di utilità </vt:lpstr>
      <vt:lpstr>La teoria del consumatore</vt:lpstr>
      <vt:lpstr> Obiettivi formativi</vt:lpstr>
      <vt:lpstr>Teoria del consumatore</vt:lpstr>
      <vt:lpstr>Teoria consumatore: schema concettuale</vt:lpstr>
      <vt:lpstr>Presentazione standard di PowerPoint</vt:lpstr>
      <vt:lpstr>I panieri di consumo</vt:lpstr>
      <vt:lpstr>Insieme di consumo: rappresentazione grafica</vt:lpstr>
      <vt:lpstr>Confronto tra panieri</vt:lpstr>
      <vt:lpstr>Funzione di utilità</vt:lpstr>
      <vt:lpstr>Alcuni esempi di funzioni di utilità</vt:lpstr>
      <vt:lpstr>La funzione di utilità</vt:lpstr>
      <vt:lpstr>Funzione di utilità</vt:lpstr>
      <vt:lpstr>Preferenze del consumatore</vt:lpstr>
      <vt:lpstr>Presentazione standard di PowerPoint</vt:lpstr>
      <vt:lpstr>Le curve di indifferenza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Microeconomia</dc:title>
  <dc:creator>marzano</dc:creator>
  <cp:lastModifiedBy>marzano</cp:lastModifiedBy>
  <cp:revision>42</cp:revision>
  <dcterms:created xsi:type="dcterms:W3CDTF">2019-03-12T20:40:41Z</dcterms:created>
  <dcterms:modified xsi:type="dcterms:W3CDTF">2023-03-06T12:45:26Z</dcterms:modified>
</cp:coreProperties>
</file>