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5"/>
  </p:notesMasterIdLst>
  <p:sldIdLst>
    <p:sldId id="256" r:id="rId3"/>
    <p:sldId id="293" r:id="rId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8"/>
    <p:restoredTop sz="94830"/>
  </p:normalViewPr>
  <p:slideViewPr>
    <p:cSldViewPr>
      <p:cViewPr varScale="1">
        <p:scale>
          <a:sx n="117" d="100"/>
          <a:sy n="117" d="100"/>
        </p:scale>
        <p:origin x="188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della struttura</a:t>
            </a:r>
          </a:p>
          <a:p>
            <a:pPr lvl="1"/>
            <a:r>
              <a:rPr lang="en-GB" altLang="en-US"/>
              <a:t>Secondo livello struttura</a:t>
            </a:r>
          </a:p>
          <a:p>
            <a:pPr lvl="2"/>
            <a:r>
              <a:rPr lang="en-GB" altLang="en-US"/>
              <a:t>Terzo livello struttura</a:t>
            </a:r>
          </a:p>
          <a:p>
            <a:pPr lvl="3"/>
            <a:r>
              <a:rPr lang="en-GB" altLang="en-US"/>
              <a:t>Quarto livello struttura</a:t>
            </a:r>
          </a:p>
          <a:p>
            <a:pPr lvl="4"/>
            <a:r>
              <a:rPr lang="en-GB" altLang="en-US"/>
              <a:t>Quinto livello struttura</a:t>
            </a:r>
          </a:p>
          <a:p>
            <a:pPr lvl="4"/>
            <a:r>
              <a:rPr lang="en-GB" altLang="en-US"/>
              <a:t>Sesto livello struttura</a:t>
            </a:r>
          </a:p>
          <a:p>
            <a:pPr lvl="4"/>
            <a:r>
              <a:rPr lang="en-GB" altLang="en-US"/>
              <a:t>Settimo livello struttura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81000" y="6235700"/>
            <a:ext cx="2587625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Noto Sans CJK JP DemiLight" charset="0"/>
                <a:cs typeface="Noto Sans CJK JP DemiLight" charset="0"/>
              </a:defRPr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34992" y="6309320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22/23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33169"/>
            <a:ext cx="2182568" cy="72008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667" y="5362174"/>
            <a:ext cx="1091162" cy="109116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7553325" cy="540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 err="1">
                <a:solidFill>
                  <a:srgbClr val="673366"/>
                </a:solidFill>
                <a:latin typeface="+mj-lt"/>
                <a:ea typeface="+mj-ea"/>
                <a:cs typeface="+mj-cs"/>
              </a:rPr>
              <a:t>Eserrcitazione</a:t>
            </a: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 in Aula: Segnali TC e TD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115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2452</TotalTime>
  <Words>34</Words>
  <Application>Microsoft Macintosh PowerPoint</Application>
  <PresentationFormat>Presentazione su schermo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Presentazione standard di PowerPoint</vt:lpstr>
      <vt:lpstr>Sommario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116</cp:revision>
  <cp:lastPrinted>1601-01-01T00:00:00Z</cp:lastPrinted>
  <dcterms:created xsi:type="dcterms:W3CDTF">2014-02-26T18:00:47Z</dcterms:created>
  <dcterms:modified xsi:type="dcterms:W3CDTF">2022-11-22T08:58:49Z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