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17:2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 1079 732 0,'0'0'188'15,"0"0"-126"-15,0 0 50 16,0 0-36-16,0 0-36 0,0 0-15 15,0 0 0-15,0 0 11 16,0-61-12-16,-16 23-13 16,-14-2-7-16,-24-2-2 15,-12-3-2-15,-25 3 0 16,-18 5 0-16,2 12 0 16,-2 14 1-16,25 11-1 15,16 5-1-15,17 36-5 16,35 22-14-16,16 27-18 15,16 16 24-15,68 4 9 16,20-8-11-16,23-13 11 16,5-15 2-16,-13-12 1 15,-15-13-2-15,-30-12 2 0,-33-13 2 16,-29-5 0-16,-12-3 3 16,-38-1-2-16,-43-3 8 15,-8-8-1-15,-8-4 1 16,-2 0-3-16,10 0-6 15,23 0 3-15,31 0-1 16,25 0-2-16,10 0-1 16,0 5-23-16,10 13-57 15,48 4-25-15,16-6-61 16,17-13-454-16</inkml:trace>
  <inkml:trace contextRef="#ctx0" brushRef="#br0" timeOffset="468.0737">2558 1597 979 0,'0'0'25'15,"-30"148"-19"-15,30-103-3 16,0-26-3-16,0-19-42 15,12-21-37-15,-1-46 79 16,1-15 7-16,-4-19 6 16,-8 2-4-16,-8 6 10 15,-65 8-3-15,-24 14-5 0,-15 19 34 16,8 21-26 0,23 19 5-16,28 12 56 0,22 0-57 15,16 31-21-15,15 9-2 16,23 0-5-16,50-7 1 15,34-17-5-15,40-16-20 16,8-40-1-16,5-31 28 16,-28-9-15-16,-35 9 6 15,-44 19 11-15,-30 27 29 16,-23 18 61-16,0 7-33 16,0 19-14-16,-15 43-24 15,-31 36-17-15,3 26 1 16,12 13 4-16,31-9-7 15,31-18 0-15,50-35-25 16,31-33-81-16,15-42-151 0,5-30-205 16</inkml:trace>
  <inkml:trace contextRef="#ctx0" brushRef="#br0" timeOffset="863.2066">4054 1078 882 0,'0'0'189'0,"0"0"-175"16,0 0 36-16,0 0-4 0,0 0-17 15,0 0-20 1,-239-104 1-16,158 79-3 0,-10 11-6 16,-11 10-1-16,11 4 2 15,17 0-1-15,28 0 0 16,16 18-1-16,10 13-5 15,20 15 0-15,7 13-1 16,44 16 1-16,23 13 5 16,2 4 0-16,-10 7 0 15,-5-4 11-15,-23-13 9 16,-10-17-1-16,-21-17 1 16,-7-21-7-16,0-17 4 15,-58-10 39-15,-18 0 1 16,-28-21-49-16,-6-10-4 15,19 9-4-15,33 4-8 16,27 12 6-16,24 6-31 16,7 0-56-16,35 21-61 0,41 7 59 15,28-5-197-15</inkml:trace>
  <inkml:trace contextRef="#ctx0" brushRef="#br0" timeOffset="1073.0588">4440 1522 1076 0,'0'0'50'0,"-94"202"-36"0,56-92 85 16,23-17-55-16,7-25-33 16,8-29-7-16,0-33-4 15,0-24-20-15,16-56-12 16,14-31-27-16,-7-24-78 15,-23-4-112-15,-23 7-247 16</inkml:trace>
  <inkml:trace contextRef="#ctx0" brushRef="#br0" timeOffset="1206.6079">3465 1143 1178 0,'0'0'91'16,"0"0"-91"-16,0 0 0 15,335-6 8-15,-96-18 8 0,15-6-16 16,-8-10 0-1,-30 4-118-15,-15 3-154 16,-39 8-622-16</inkml:trace>
  <inkml:trace contextRef="#ctx0" brushRef="#br0" timeOffset="1468.6831">5433 1525 1177 0,'0'0'19'0,"0"0"-9"0,216 10 16 16,-74-7 11-16,-9-3-37 15,-22 0-13-15,-35 0-77 16,-45 0-136-16,-31 6-405 16</inkml:trace>
  <inkml:trace contextRef="#ctx0" brushRef="#br0" timeOffset="1599.586">5210 2072 1081 0,'0'0'72'16,"0"0"-36"-16,289 27 49 15,-124-27-43-15,-2-13-24 0,-28-12-18 16,-36 2-41-16,-56 3-219 16</inkml:trace>
  <inkml:trace contextRef="#ctx0" brushRef="#br0" timeOffset="7777.436">6848 2190 631 0,'0'0'81'0,"0"0"-51"16,0 0 66-16,0 0 12 15,0 0-15-15,0 0-20 16,0 0-15-16,-5 5 1 0,2-5-9 15,3 2-11-15,0 1-8 16,0-3-23-16,0 0-4 16,0 0-2-16,0 0-2 15,46 0-4-15,66-10-2 16,61-17 4-16,40-3 4 16,10 5-2-16,-12 9 4 15,-10 14-4-15,-21 2 0 16,-10 0 0-16,-7 15 4 15,-13-5-3-15,-23 4 3 16,-28-7-3-16,-20-7-2 16,-18 0-1-16,-18 0-1 15,-13 0 0-15,-7 0-12 0,-8-16-16 16,1 4-43-16,-16 9-31 16,-8 3-101-16,-61 27-275 15</inkml:trace>
  <inkml:trace contextRef="#ctx0" brushRef="#br0" timeOffset="51105.1125">7610 487 447 0,'0'0'259'0,"0"0"-239"16,0 0 72-16,0 0 21 16,0 0-16-16,0 0-55 15,0 0-16-15,8-48 15 16,-8 48-5-16,0 0-15 16,0 0-3-16,0 3-18 15,-23 36-2-15,-28 20-1 16,-25 33 3-16,-13 21 0 15,-8 14 4-15,-2 1-4 0,5-2-1 16,11-14-3-16,22-8 4 16,10-16-1-16,30-17 2 15,21-21-2-15,0-13 0 16,44-9-6-16,37-10 4 16,26-7 3-16,17-11 3 15,-5 0 25-15,1 0-7 16,-24-16-6-16,-7 3 1 15,-35 3-10-15,-16 6-3 16,-23 4-3-16,-15 0-15 0,0 1-60 16,-18 23-132-1,-48-6-591-15</inkml:trace>
  <inkml:trace contextRef="#ctx0" brushRef="#br0" timeOffset="51783.7909">8242 388 851 0,'0'0'144'15,"0"0"-55"-15,0 0 15 0,0 0-41 16,0 0-51-16,0 0-12 15,105 0 0-15,22 0 31 16,38 0 40-16,0 0-23 16,-18 0-25-16,-28 0-15 15,-22-5-7-15,-23 2 0 16,-36 3-1-16,-8-1-50 16,-25 1-76-16,-5 0-150 15</inkml:trace>
  <inkml:trace contextRef="#ctx0" brushRef="#br0" timeOffset="54881.8121">9718 136 662 0,'0'0'65'0,"0"0"-44"15,0 0 49-15,0 0 18 16,0 0-36-16,226-114-21 16,-205 114-23-16,1 0-2 15,-14 28 4-15,-8 9-9 16,0 8-1-16,-23 0 2 16,-7-2 1-16,-8-9-3 15,15-11-21-15,15-9-8 0,8-12-27 16,0-2 27-1,0 0-13-15,33 0 22 0,10 0 20 16,11 0 9-16,-11 0-7 16,-13 18 13-16,-14 8 8 15,-4 11 6-15,-12 6 7 16,-12 5-5-16,-34 0 9 16,-20-6-19-16,5-8-9 15,-13-6 22-15,21-13-18 16,-6-6 14-16,29-6 7 15,15-3-4-15,7 0-25 16,8 0 7-16,0 0-15 16,0 0-7-16,15-3-53 15,31-6 2-15,12-5 2 0,-4 10-105 16,-11 1-185-16</inkml:trace>
  <inkml:trace contextRef="#ctx0" brushRef="#br0" timeOffset="55149.4449">9418 817 552 0,'0'0'291'0,"0"0"-232"16,0 0 30-16,0 0-51 0,0 0-24 15,361-52 55-15,-175 18-7 16,-6 7 22-16,-25 7-41 16,-28 9-37-16,-23 6-6 15,-30 5-2-15,-36 0-40 16,-31 29-41-16,-7 12-81 16,-53 10-122-16</inkml:trace>
  <inkml:trace contextRef="#ctx0" brushRef="#br0" timeOffset="55533.7486">9929 1043 389 0,'0'0'283'0,"0"0"-136"15,0 0-29-15,0 0-89 16,0 0-20-16,-216 143 13 16,155-90 27-16,15-6-26 15,31-11-17-15,15-8-6 16,0-7-1-16,46-10 0 16,43-11 1-16,30 0 5 15,16-26 8-15,-8-14-3 16,-23-6-5-16,-30 7 0 0,-31 14-2 15,-28 15-1-15,-15 10-1 16,0 6 25-16,-43 40 3 16,-18 13-9-16,-13 16 2 15,8 0 9-15,28-12-31 16,18-6-2-16,17-7-53 16,3-12-69-16,0-11-122 15,0-5-483-15</inkml:trace>
  <inkml:trace contextRef="#ctx0" brushRef="#br0" timeOffset="56156.708">8585 2170 330 0,'0'0'500'0,"0"0"-428"16,0 0 15-16,0 0 13 16,0 0-74-16,0 0-26 15,23 0-3-15,28 0 3 16,25 2 0-16,28 5 3 15,28 0-3-15,21 4 16 16,25 5-1-16,15 0-3 16,25-2-2-16,13-7-2 15,5-4 1-15,-4-3-2 0,-1 0 9 16,-15-11 20-16,15-8-3 16,7-3 5-16,29-7-9 15,2-4 14-15,-7 2-19 16,-11 3-18-16,-27 9 4 15,-21 8-6-15,-25 8-4 16,-28 3 0-16,-38 0 0 16,-24 0 0-16,-27 0 3 15,-33 0-3-15,-12 0-5 16,-16 0-24-16,0 0-11 16,-28-9-18-16,-33-7-104 15,-28-2-319-15</inkml:trace>
  <inkml:trace contextRef="#ctx0" brushRef="#br0" timeOffset="56531.015">11336 580 883 0,'0'0'79'15,"0"0"-61"-15,0 0-11 16,-8 123-1-16,8 0 74 15,0 31-24-15,0 9 2 16,-7-9-35-16,7-24 2 16,0-23-24-16,0-28-1 15,0-22 2-15,0-19-4 16,0-20-2-16,7-18-63 16,37 0-61-16,9-45-67 15,5-26-355-15</inkml:trace>
  <inkml:trace contextRef="#ctx0" brushRef="#br0" timeOffset="56843.0141">12222 892 871 0,'0'0'54'16,"0"0"36"-16,-27 187 23 15,-50-103-68-15,-19-2-29 16,-24-11-9-16,-14-12 2 15,7-9-9-15,23-18 6 16,30-16-6-16,31-16 0 16,33 0-7-16,10-12-20 0,0-15 1 15,23 2 21-15,38 7 4 16,20 18 0-16,8 0 1 16,2 43 20-16,6 21 48 15,-3 10 13-15,-11 0-20 16,-9-9-35-16,-13-20-24 15,-3-25-2-15,1-20-16 16,9-7-66-16,16-54-15 16,10-27-154-16</inkml:trace>
  <inkml:trace contextRef="#ctx0" brushRef="#br0" timeOffset="57202.0298">13317 213 833 0,'0'0'115'0,"0"0"-91"15,0 0 21-15,0 0-25 16,0 161 40-16,0-85-21 16,0 1-5-16,3-12-20 15,4-12-9-15,6-10-5 16,-3-9-22-16,3-11-29 15,-13-3-64-15,0-8-142 16</inkml:trace>
  <inkml:trace contextRef="#ctx0" brushRef="#br0" timeOffset="57405.948">12804 962 793 0,'0'0'125'0,"231"-21"64"15,-104 12-66-15,-23 5-76 16,-7-3-37-16,-8 2-10 16,-16 4-6-16,-24 1-71 15,-29 0-198-15</inkml:trace>
  <inkml:trace contextRef="#ctx0" brushRef="#br0" timeOffset="58191.9227">13566 980 294 0,'0'0'416'16,"0"0"-409"-16,0 0 9 15,0 0 72-15,-195 163-25 16,167-111-1-16,12 1-28 16,16-12-10-16,0-4-20 15,5-14 10-15,34-13-12 16,14-10 5-16,13 0 14 0,10-29 14 15,10-15-27-15,-4-6-8 16,-21 9-28-16,-23 14 25 16,-23 18 3-16,-15 9 16 15,0 0 24-15,0 21-25 16,-30 17-6-16,7 8 33 16,0 6 0-16,10-9-33 15,13-8-6-15,0-8-6 16,0-11-54-16,15-10-102 15,-2-6-341-15</inkml:trace>
  <inkml:trace contextRef="#ctx0" brushRef="#br0" timeOffset="61359.9295">7305 2832 466 0,'0'0'161'0,"0"0"-50"16,0 0 15-16,0 0-20 15,0 0-28-15,28-133-14 16,-28 122-28-16,8 5 0 16,-8 5-6-16,0 1-7 15,0 0-22-15,0 7-1 16,-8 30-25-16,-22 25 25 15,-21 26 1-15,-2 17 1 16,-6 15 12-16,8-6-14 16,11-6 2-16,12-16 1 0,20-9-3 15,8-15-3-15,0-12 1 16,53-9 1-16,14-11 2 16,37-14 3-16,23-12 13 15,5-10 21-15,5-4 5 16,-18-17-16-16,-22-1-14 15,-24 6-8-15,-27 4-3 16,-18 3-2-16,-18 8-4 16,-10-2-58-16,0 3-48 15,-15-3-136-15</inkml:trace>
  <inkml:trace contextRef="#ctx0" brushRef="#br0" timeOffset="61838.1222">8481 2500 627 0,'0'0'224'0,"0"0"-146"15,0 0-10-15,0 0-26 16,0 0-39-16,0 0 14 16,-23 151 11-16,23-99-4 15,11-12-15-15,1-6-9 16,3-11 0-16,-7-7-15 0,5-6-45 15,-11-7-23-15,-2-3-81 16,0 0-255-16</inkml:trace>
  <inkml:trace contextRef="#ctx0" brushRef="#br0" timeOffset="62165.8458">8093 3048 545 0,'0'0'227'0,"0"0"-174"16,0 0 25-16,0 0-12 15,0 0-3-15,231-28 50 16,-86 3-37-16,15 0-15 16,-23 5-30-16,-20 1-17 15,-29 9-8-15,-32 4-6 16,-20 6 0-16,-21 0-28 16,-15 9-84-16,0 19-115 15,-51 0-392-15</inkml:trace>
  <inkml:trace contextRef="#ctx0" brushRef="#br0" timeOffset="62867.799">8720 3064 696 0,'0'0'45'0,"0"0"-29"15,0 0 10-15,0 0-9 16,0 0 9-16,-157 166 11 15,126-107 9-15,11-3-14 0,12-8-2 16,8-11-19 0,0-12-11-16,20-15-2 0,29-10-3 15,14 0 5-15,13-20 6 16,8-21 4-16,-5-7-10 16,-18 10-17-16,-18 11 17 15,-25 15 0-15,-13 10 17 16,-5 2 35-16,0 18-19 15,0 21-6-15,0 4 23 16,0-2-14-16,-5-5-34 16,5-14-2-16,0-9-29 15,15-13-101-15,21 0-176 16</inkml:trace>
  <inkml:trace contextRef="#ctx0" brushRef="#br0" timeOffset="63573.9954">10516 2802 508 0,'0'0'171'16,"0"0"-29"-16,0 0-41 15,0 0-20-15,0 0 3 0,0 0-49 16,-51-50-26 0,51 82-9-16,0 26 0 0,0 30 7 15,5 17 12-15,5 10 4 16,5 1 4-16,-2-8-13 16,-5-17-7-16,-8-16-7 15,0-15 0-15,7-12-2 16,-7-13-43-16,0-15-7 15,0-13-95-15,8-7-178 16</inkml:trace>
  <inkml:trace contextRef="#ctx0" brushRef="#br0" timeOffset="63782.4908">10404 3452 827 0,'0'0'95'0,"0"0"-71"15,0 0 14-15,0 0 22 16,284-151 27-16,-129 86-48 16,-5 4-24-16,-2 8-13 15,-37 12-2-15,-35 14-7 16,-30 18-35-16,-33 9-103 16,-13 3-140-16,-51 28-229 15</inkml:trace>
  <inkml:trace contextRef="#ctx0" brushRef="#br0" timeOffset="63917.3627">10902 3413 238 0,'0'0'550'0,"0"0"-430"0,112 159 19 15,-59-110-65-15,5-6-32 16,3-8-19-16,0-11-21 16,-2-18-2-16,-1-6-92 15,-5-26-256-15</inkml:trace>
  <inkml:trace contextRef="#ctx0" brushRef="#br0" timeOffset="64235.246">11636 2832 996 0,'0'0'87'0,"0"0"-79"15,0 0-8-15,0 0 36 16,289 10-21-16,-179-10-15 16,-11-3-14-16,-3-4-92 0,-27 2-268 15</inkml:trace>
  <inkml:trace contextRef="#ctx0" brushRef="#br0" timeOffset="64885.4098">12723 2461 803 0,'0'0'114'0,"0"0"-59"15,0 0 0-15,0 0-3 16,0 0-33-16,0 0-14 16,109-42 4-16,-68 42-6 15,-6 0-1-15,-7 6 0 16,-18 16-4-16,-10 5 0 15,0 5-4-15,0-8 6 16,-10-5 7-16,10-7-7 16,0-5-33-16,3-5-17 15,40 1 42-15,3 3 8 16,7 3 3-16,-10 4 0 16,-5 3-1-16,-15 4 5 15,-15 9 20-15,-8 5 10 16,0 6-4-16,-46-3-20 0,0-4-3 15,1-11-1-15,1-9 7 16,24-5-13-16,10-4-3 16,5-4 0-16,5 0-42 15,0 0-50-15,15 0-54 16,28-15-25-16,11-1-194 16</inkml:trace>
  <inkml:trace contextRef="#ctx0" brushRef="#br0" timeOffset="65223.1187">13797 2321 933 0,'0'0'109'16,"0"0"-26"-16,0 0-47 16,0 0-22-16,-183 185 16 15,125-94-10-15,7 4 0 0,13-7-9 16,10-5-11-16,10-12 0 15,6-15-46-15,4-14-24 16,8-14-43-16,0-15-72 16,0-13-315-16</inkml:trace>
  <inkml:trace contextRef="#ctx0" brushRef="#br0" timeOffset="65627.9703">13957 2502 534 0,'0'0'185'16,"0"0"-158"-16,0 0 37 15,0 0 0-15,0 0 3 16,-96 127-15-16,60-72-15 16,16 4 4-16,10-3-18 15,5-10-15-15,5-12-7 16,0-11-1-16,20-14-2 16,26-9-1-16,4 0 3 15,4 0 13-15,-3-7-12 16,-6 5-1-16,-9 2 4 0,-13 2 3 15,-5 25 24-15,-6 3 5 16,3 1 0-16,-7-5-11 16,7-9-23-16,1-10-2 15,4-7-57-15,10-24-108 16,1-35-274-16</inkml:trace>
  <inkml:trace contextRef="#ctx0" brushRef="#br0" timeOffset="66356.4287">12847 2011 704 0,'0'0'105'0,"0"0"-43"15,0 0 40-15,0 0-28 16,0 0-39-16,0 0-20 16,3 2-15-16,48-4 0 15,40-9 0-15,28-1 10 16,21 2 5-16,10 1-8 15,7 3-4-15,6 4 4 16,2 2 14-16,-10 0 21 16,-15 0-14-16,-34 0 4 15,-22 2-5-15,-20 4-4 16,-19-5-8-16,-14 1 10 16,-8-2-5-16,-16 0-7 15,-1 3-3-15,-6-3 1 16,0 0 2-16,0 0-10 0,0 0 5 15,0 0-8 1,0 0-18-16,2 0-47 0,21 0-57 16,12-6-107-16,16-4-369 15</inkml:trace>
  <inkml:trace contextRef="#ctx0" brushRef="#br0" timeOffset="66703.8265">15816 1717 975 0,'0'0'84'16,"0"0"-71"-16,0 0 1 15,0 0 37-15,267 3-24 0,-175-3-20 16,-19 1-7-1,-19 8-3-15,-34 6-114 0,-20 6-281 16</inkml:trace>
  <inkml:trace contextRef="#ctx0" brushRef="#br0" timeOffset="66854.0098">16015 2121 908 0,'0'0'99'15,"0"0"32"-15,0 0-35 16,279 55-43-16,-185-52-25 15,-13-3-15-15,-20 0-6 16,-15 0-7-16,-23 0-85 0,-23 0-124 16</inkml:trace>
  <inkml:trace contextRef="#ctx0" brushRef="#br0" timeOffset="71369.6775">17866 2118 748 0,'0'0'113'0,"0"0"-2"15,0 0 46-15,0 0-108 16,0 0-27-16,0 0-8 15,0 0 3-15,-38 0-16 16,51 0 1-16,63-3 12 16,56-13-6-16,43-3-2 0,39 0 2 15,12 1 6-15,5 3 2 16,-8 9-2-16,-22 6-1 16,-23 0-7-16,-28 0 2 15,-26 9-2-15,-25 3-2 16,-25-3-3-16,-23 0 4 15,-21-9-5-15,-20 2 0 16,-5-2-20-16,-5 0-12 16,0 0-6-16,0 5-12 15,-30 13-103-15,-29 8-226 16</inkml:trace>
  <inkml:trace contextRef="#ctx0" brushRef="#br0" timeOffset="72050.3029">18765 2800 595 0,'0'0'159'0,"0"0"-67"16,0 0 47-16,0 0-51 16,0 0-40-16,0 0-17 15,0 0 5-15,-38-108-18 16,38 106-9-16,0 2 1 16,-5 0-10-16,5 0-3 15,0 0-13-15,0 26 4 16,0 22 12-16,0 24 4 0,-8 23 3 15,-22 16-4 1,-8 5-3-16,-13 2 0 0,8-13-16 16,5-14 7-16,7-19 8 15,24-16 1-15,-1-11-2 16,8-10 2-16,0-4-2 16,43-6-2-16,26-2 0 15,43-7 4-15,15-10 33 16,12-3-3-16,-2-3-9 15,-4 0 15-15,-22 0-4 16,-14 0-13-16,-21-3 4 16,-23 0-10-16,-17-3-1 15,-13 6-9-15,-16 0-3 16,-7 0 2-16,0 0 4 0,0 0-5 16,-15 0-1-16,-20-3-31 15,-14 3-85-15,-1-3-5 16,-1-7-156-16</inkml:trace>
  <inkml:trace contextRef="#ctx0" brushRef="#br0" timeOffset="78498.4307">18402 438 834 0,'0'0'46'0,"0"0"4"15,0 0 54-15,0 0-32 16,0 0-31-16,0 0 2 15,0 0-11-15,0 0-11 16,-53-32-2-16,53 32-10 16,0 0-3-16,0 0-6 15,0 39-9-15,0 25 5 16,23 29 4-16,-1 23 11 16,-1 4-1-16,-6-2 1 15,-5-4 8-15,-2-15-7 16,-3-13-4-16,-5-12-5 15,0-21-2-15,2-14 0 0,-2-14-1 16,5-14-40 0,-5-8-19-16,8-3-28 0,0-3-81 15,-1-29-111-15,9-11-285 16</inkml:trace>
  <inkml:trace contextRef="#ctx0" brushRef="#br0" timeOffset="78977.2225">18915 650 538 0,'0'0'259'0,"0"0"-246"16,0 0 22-16,0 0 25 0,0 0-13 15,0 0-5-15,97-21-2 16,-97 58 16-16,0 6-9 15,-21 10-16-15,-24 5-19 16,-14-2-2-16,-2-4-2 16,0-12 6-16,3-8 6 15,7-14-16-15,10-10 7 16,-2-8-10-16,8 0-1 16,9-8-13-16,6-10 5 15,12 7-2-15,1 5 6 16,7 3 0-16,0 3-2 15,30 13-8-15,29 37 14 16,14 20 11-16,11 12 28 16,-3-3-24-16,8-13 0 15,0-16 5-15,3-15-15 0,-11-17 12 16,0-12 2-16,-20-6 3 16,-8 0-13-16,-9-32 10 15,-14-10-1-15,-2-1-9 16,-18 6-9-16,-5 6 0 15,-5 12-13-15,0 5-18 16,0 7-13-16,-20 4-36 16,-18 3-111-16,0 0-469 15</inkml:trace>
  <inkml:trace contextRef="#ctx0" brushRef="#br0" timeOffset="89211.36">2959 9023 709 0,'0'0'51'16,"0"0"-51"-16,0 0 0 15,0 0 16-15,0 0 30 16,0 0 12-16,0 0-9 15,-53-46-10-15,53 45-17 16,0 1 4-16,0 0-10 16,0 0-10-16,0 0 9 15,0 0-15-15,0 0-10 16,0 4-5-16,0 20 12 16,0 16 3-16,0 13 2 15,0 16 3-15,0 12-3 0,0 8 1 16,0 13-2-16,0 7-1 15,0 4 6-15,-15 4-5 16,-5-2 0-16,12-4-1 16,-7-8 1-16,-1-3-1 15,1-2 1-15,0 7-1 16,7 8 17-16,1 2-12 16,-6 8 10-16,-2 1-15 15,5 2 3-15,-6 0 3 16,-4 0-4-16,5-2-2 0,-13-4 2 15,-3-3 0 1,1-1 1-16,-1-5 6 0,16-5-4 16,0-4 3-16,0-6-5 15,0-1-3-15,-1-1 0 16,-4-4-1-16,12-4 1 16,8-5 0-16,0-1 0 15,0-9 2-15,0 0-4 16,0-1 3-16,0 0-1 15,16 2 0-15,-9 0-2 16,-7 1 2-16,0 0 0 16,0-4 0-16,0 5 1 15,0 2-5-15,0 1 4 16,5-2-1-16,-5 1 1 16,3-1-1-16,-3-5 0 15,0 0 1-15,0 2-1 16,0 0 1-16,0 6 1 0,0 4 0 15,0 3-1-15,0 0-5 16,0 2 5-16,0-2 0 16,-8 6-1-16,-7 5 1 15,0 5 5-15,-1-2-5 16,4-4 0-16,-11-4-2 16,0 5 2-16,-7 2 4 15,7 3-4-15,0 1-3 16,8-4 3-16,-6-3 0 15,6 1 0-15,0 2-1 0,7-1 0 16,-7-5 1 0,10-2 0-16,-5-10 0 0,-3 3 0 15,3-3 0-15,2-3-1 16,-4-4 1-16,-4-14 1 16,9-9-1-16,-9-13-1 15,9-11 1-15,7-13-10 16,0-10-20-16,0-3-48 15,0 0-14-15,0 0-132 16,0-8-106-16,0-4 215 16</inkml:trace>
  <inkml:trace contextRef="#ctx0" brushRef="#br0" timeOffset="90754.9702">2081 16498 572 0,'0'0'238'0,"0"0"-238"16,0 0 12-16,0 0 47 0,0 0-24 15,0 0-33 1,-10 0-2-16,10 0-2 0,0 0-4 16,0 0 1-16,0 0 0 15,22 0 5-15,1 0 3 16,8 0-3-16,-3 0 2 16,-5 5-1-16,7 5 0 15,0 5 1-15,14 0 10 16,-6 1 7-16,13 3-16 15,4-5 4-15,1-1 1 16,13-3-7-16,7-1 0 16,-2 1-1-16,-1-3-1 15,-4 2 1-15,-3-2 2 16,8 3-2-16,-1 5 0 16,-4-3 5-16,5 4-5 0,-6-1 4 15,13-2-3 1,-4-2 2-16,4 1 0 0,0-4-2 15,0 4-1-15,3 0 2 16,-2 0-1-16,6 4-1 16,4 0 0-16,-3 0 1 15,0 0-1-15,0 0 1 16,-1 0-1-16,1 0 1 16,0-2-1-16,0-8 0 15,-5 1 0-15,5-4 1 16,0-2-1-16,-8 5 0 15,3 0 1-15,-3 3 0 0,3-3 2 16,10 0-3 0,5 2 0-16,5-1 0 0,0-1 0 15,0-2 1-15,-5-4-2 16,-2 0 1-16,-3 0 0 16,-3 0-1-16,-2-1 1 15,8-8 0-15,7 0 1 16,3 3-1-16,9 0 0 15,-4 2 2-15,2-2-2 16,3 1 1-16,-2-1 0 16,1 0 2-16,4-1-3 15,-8-2 1-15,7-3 2 16,-7-3-3-16,-1 2 0 16,1-3 0-16,-13 0 2 0,3-1-2 15,-13 4 0-15,7 4 0 16,-4 2 1-16,12 2-1 15,0-1 1-15,-5-3-2 16,-10 0 1-16,-8 1-2 16,-7-4 2-16,-6-1 0 15,-2-1 1-15,8-2-1 16,2 0-5-16,-2-1-4 16,7 1 7-16,-5-3 2 15,-2 1 0-15,7 3 2 16,-4-4-2-16,-4 4 0 0,1 3 1 15,-6 3-1 1,-1 2 0-16,1 1 1 0,-2-1-3 16,0-2 3-16,3-2-1 15,-3-2 0-15,15 0 0 16,-7 0 0-16,-6 2 0 16,14 4 0-16,-14 5 0 15,-2 2 3-15,8 0-3 16,-6 0-1-16,1 0 0 15,10 0 1-15,-3 0 0 16,13 0 0-16,2 0 0 16,11-7 0-16,-3-2 0 15,-3 0 1-15,1 2 0 16,-8 1-1-16,2 3 2 16,-4 3-5-16,-6-3 3 0,3-3 0 15,5-1 0 1,2-4 0-16,6-2 1 0,4-2-1 15,-9 3 0-15,4-3 1 16,3 6-1-16,-5 1 0 16,3 0 0-16,-1 0 0 15,-4 0 1-15,12-1-1 16,-8 3 0-16,3-3 0 16,5 2 0-16,1 1 0 15,4-1 0-15,3-4 3 16,2-1-3-16,18-1 0 15,10-3 0-15,28 0 0 16,3 2 4-16,0 5-4 0,-11-1 1 16,3 1 0-16,1 1 4 15,4-2 6-15,-5-3-1 16,10-2-3-16,-10-7 4 16,-7 1-4-16,-3-4-6 15,-6-2 3-15,-1-2 1 16,-6 2 9-16,-5 2 3 15,-12 9-4-15,-19 2-1 16,-24 10-4-16,-24 1-8 16,-15 0 0-16,-33 0-11 15,-10-13-69-15,-23-14 3 16,-60-25-99-16,-37-19-531 0</inkml:trace>
  <inkml:trace contextRef="#ctx0" brushRef="#br0" timeOffset="92056.1232">2764 8179 29 0,'0'0'466'0,"0"0"-417"16,0 0-24-16,0 0 52 0,-36 150 2 15,6-86-10 1,10 5-23-16,-6-1 4 0,6-10-33 16,5-8 15-16,-1-14-23 15,9-14-6-15,7-10 3 16,-8-9-4-16,8-3-2 16,0 0 13-16,0-9 8 15,0-28-6-15,8-18-15 16,30-19-24-16,0-4-3 15,-3 1-17-15,4 4 34 16,-17 14 10-16,1 13 2 16,-2 14-1-16,1 13 0 15,14 19-1-15,10 0-4 16,22 42 4-16,14 23 0 16,7 18 12-16,-8 10 1 15,-5 7-2-15,-18-10-2 16,-27-13 5-16,-8-21-4 0,-23-16-2 15,0-12 14-15,-38-10 8 16,-36-12-11-16,-17-6-18 16,-19 0 4-16,-4-17 11 15,2-3 37-15,16 5-26 16,14 8-13-16,29 7-6 16,2 0-8-16,8 7-13 15,-5 29-28-15,5 11-85 16,5-2-36-16,-6-16-235 15</inkml:trace>
  <inkml:trace contextRef="#ctx0" brushRef="#br0" timeOffset="92493.6358">790 7614 861 0,'0'0'40'0,"0"0"-40"16,0 0-30-16,0 120 30 16,13-15 6-16,-5 15 6 15,-6 7 24-15,3-2-8 16,-2-11 4-16,5-17-15 15,4-14-10-15,-2-13-7 16,11-11 0-16,-6-16 0 0,0-15-8 16,5-22-102-16,-17-6-51 15,-3-18-225-15</inkml:trace>
  <inkml:trace contextRef="#ctx0" brushRef="#br0" timeOffset="92690.1232">841 8370 417 0,'0'0'404'16,"0"0"-397"-16,181-124 4 15,-57 56 92-15,13 0-65 16,-2 1-25-16,-16 9-4 16,-17 16-8-16,-26 6 2 0,-25 20-3 15,-28 7-37-15,-23 9-97 16,0 0-106-16,-44 31-49 15</inkml:trace>
  <inkml:trace contextRef="#ctx0" brushRef="#br0" timeOffset="92833.352">1187 8302 658 0,'0'0'120'16,"0"0"-98"-16,50 138 83 16,19-93-6-16,10-7-45 15,-3-4-23-15,13-12-13 16,0-4-14-16,-5-3-4 15,-3-6-42-15,0-2-161 0,-30 6-312 16</inkml:trace>
  <inkml:trace contextRef="#ctx0" brushRef="#br0" timeOffset="94435.4011">18064 16272 835 0,'0'0'68'0,"0"0"-68"16,0 0 0-16,0 0 2 0,0 0-2 16,0 0 0-1,0 0-2-15,-58 25 2 0,53 25 18 16,-5 26 9-16,-13 31 3 16,-5 21-3-16,-10 17 1 15,10 2-13-15,13-5 19 16,12-13-16-16,3-21-6 15,3-18 1-15,47-30 1 16,24-16 10-16,15-20-5 16,10-14 21-16,18-10 12 15,5 0 1-15,2 0-24 16,-4 0-7-16,-14 0-7 16,-9 0-14-16,-11 6-2 15,-17 19-1-15,-16 9-45 16,-10 9-36-16,-17 3-30 15,-21-8-173-15</inkml:trace>
  <inkml:trace contextRef="#ctx0" brushRef="#br0" timeOffset="97356.188">4359 9597 135 0,'0'0'267'0,"0"0"-196"16,0 0-15-16,0 0 14 15,0 0-45-15,0 0-22 16,0 0-2-16,-8 2 1 16,8 1 2-16,0 2 4 15,0-1-5-15,0 5-2 16,0 0 22-16,0 4 8 15,0 3-19-15,0 7 7 16,0 9 7-16,0 4-8 16,0 4 5-16,0 4 9 15,0-1-8-15,0 0 0 0,0 1-13 16,16 1-2-16,-1 4 2 16,0 0-9-1,0 5 25-15,8 5-14 0,-3 1 13 16,-2 7-6-16,3-1-10 15,1 5 17-15,1 2 1 16,-2-2-14-16,1-9-6 16,-4 0 4-16,3-4 5 15,1 4 3-15,1 0-2 16,5 4-1-16,-2-3-1 16,2 2-1-16,2 3-6 15,1 0-4-15,-4 0 1 16,4 6-3-16,5-5-1 15,-6 6-1-15,0-2-1 16,9 1 0-16,-4-2 0 0,3 1 1 16,-2-5 1-16,-6-6 3 15,1-4-3-15,-8-5 2 16,7-1-1-16,-2 0 1 16,2 3 1-16,1-2-3 15,7 6 5-15,5-1-5 16,-5-2 2-16,13-1-3 15,10-6 2-15,20-4-3 16,8-5 2-16,3 2-2 16,-3-6-1-16,-8 2 1 15,-5-1-1-15,3 3 1 16,-11 1-1-16,6-1 1 16,-5-1 0-16,-3-2-1 15,0-3 2-15,-5-4-2 0,0-1 2 16,-3-4-2-16,8 2 2 15,-5 3-1-15,0-4 1 16,-10 7-1-16,10-4 0 16,-3 3 1-16,8 0-1 15,-5 2 1-15,8 2-1 16,2-2 0-16,-10 0 0 16,12-1 0-16,-4 2 1 15,5 1-1-15,-6-3 1 16,-2 2-1-16,3-2 1 15,2-1 1-15,-2 0-4 16,4-5 0-16,-4 0 2 16,4-5 0-16,-4 4 0 0,-3-5 0 15,-5 4 2-15,-3 1 0 16,16-2-2-16,0 4 1 16,2-1 1-16,8 2-1 15,2-3-1-15,-2 1-1 16,-3-5 0-16,-5-3 1 15,-2 1 0-15,-5-3 0 16,-3 4 0-16,0 0-2 16,0-2 2-16,7 5 0 15,4 1 0-15,4-1 1 0,-5 1-1 16,-2 1 1 0,-1 0-1-16,1 0 0 0,-3-2 1 15,3-2-1-15,-8-3 0 16,10-4 1-16,-5 0-3 15,-2-2 3-15,4 2-1 16,1 0 1-16,2 0-1 16,-2 2 0-16,2 0 1 15,-2-1-1-15,7 3 1 16,-5-1-3-16,6 0 5 16,1-2-3-16,4-2 0 15,2 2 1-15,2-6-1 16,-2 2 0-16,0 1 0 15,-5-3-3-15,-3 1 3 16,-5 2-1-16,3 3-1 0,-11-4 2 16,9 5 0-16,1-4 0 15,-9 0 0-15,15-1 0 16,-5-4 0-16,-3 2 0 16,0-1 0-16,3 0 1 15,-6 1-1-15,4 3 0 16,-4-4 0-16,-4 2 1 15,-1-3-1-15,-2 1 0 16,0 0 0-16,3-1 0 16,-3-2 0-16,8 2 0 0,-8-3 0 15,-3 4 0 1,1-2 0-16,-3 0 1 0,-8 5-1 16,-2-4 0-16,0-1 1 15,-3 2-1-15,3-4 1 16,-6-1-2-16,-1 2 1 15,-9-5 0-15,-2 1 0 16,-10-2 0-16,-3 3 0 16,-4-3 1-16,-1 0 0 15,-8 0-1-15,-2 0 0 16,-5 0 1-16,0 0 0 16,0 0-1-16,0 1 5 15,0-1-3-15,0 3-2 0,0-3 0 16,0 3 0-1,0 0-4-15,0-3 3 16,0 0-17-16,0 0-20 16,0 1-31-16,-7-1-116 0,-29 0-399 15</inkml:trace>
  <inkml:trace contextRef="#ctx0" brushRef="#br0" timeOffset="110565.1604">4466 10840 362 0,'0'0'144'0,"0"0"-108"15,0 0 38-15,0 0 7 16,0 0-55-16,0 0-19 16,0 0-3-16,0 0 3 0,0 0-2 15,0 0 5 1,0 0-3-16,0 0-2 0,0 0 19 16,0 0 10-16,0 0-13 15,0 0-11-15,0 0-4 16,0 0-6-16,5 0-10 15,2 8-12-15,9 3 22 16,14 7 3-16,8-5-1 16,0 1 1-16,5-7-3 15,-7-7 0-15,-11 0-2 16,-4 0 0-16,-6-4 2 16,-15-16 10-16,8-3-2 0,-8 3 3 15,0-2-6-15,-16 7 1 16,-14 4 9-16,-8 2 26 15,2 7-6-15,1 2 4 16,9 0-18-16,6 0-13 16,-3 15-8-16,23 13-5 15,0 8 5-15,0 7 0 16,0 0-2-16,36-10 1 16,-3-7-8-16,10-16-5 15,-8-7-10-15,-9-3 14 16,-3-3 8-16,-11-26 2 15,-12-4 3-15,0-7-2 16,0 7 0-16,-12 5 5 0,-26 11-2 16,-8 6 23-1,-8 11-17-15,4 0 16 0,-1 18-19 16,10 17-4-16,13 11-5 16,13 9 2-16,15 1-2 15,0-1-2-15,38-6-4 16,8-13 2-16,5-19-8 15,7-17-10-15,-12-4 19 16,5-41 5-16,-21-11 6 16,-15-9 0-16,-15 13 8 15,0 18 13-15,-7 9 35 16,-47 10 26-16,-9 15-55 16,-6 0-11-16,1 5-3 15,2 24-19-15,20 8-1 0,15 5-30 16,31-3-41-16,0-6-72 15,34-14-196-15</inkml:trace>
  <inkml:trace contextRef="#ctx0" brushRef="#br0" timeOffset="112001.7297">4524 11182 357 0,'0'0'655'16,"0"0"-561"-16,0 0-36 15,0 0 42-15,0 0-44 16,0 0-34-16,-15 12-18 16,7-2-4-16,-7 7-46 15,2 8-82-15,6 4-127 16,4 5-496-16</inkml:trace>
  <inkml:trace contextRef="#ctx0" brushRef="#br0" timeOffset="112119.5926">4336 12036 513 0,'0'0'175'0,"0"0"-153"15,0 0-22-15,0 0-387 16</inkml:trace>
  <inkml:trace contextRef="#ctx0" brushRef="#br0" timeOffset="112262.3588">4069 13138 376 0,'0'0'0'0,"0"0"-40"0,-22 136-134 16</inkml:trace>
  <inkml:trace contextRef="#ctx0" brushRef="#br0" timeOffset="112539.4503">4047 14951 762 0,'0'0'113'0,"-46"123"-92"16,23-60 44-16,3-3 9 16,4 1-74-16,16-8-108 15,0-9-430-15</inkml:trace>
  <inkml:trace contextRef="#ctx0" brushRef="#br0" timeOffset="112658.6165">4039 16148 992 0,'0'0'22'16,"0"0"-12"-16,-81 133 30 16,73-106-40-16,8-4-78 15,0-1-208-15</inkml:trace>
  <inkml:trace contextRef="#ctx0" brushRef="#br0" timeOffset="112793.7136">4077 16801 641 0,'0'0'418'15,"-23"152"-381"-15,8-96 5 16,2-22 42-16,6-19-60 0,4-15-24 16,3 0-15-1,0-56-76-15,-8-36-95 0,-7-44-664 16</inkml:trace>
  <inkml:trace contextRef="#ctx0" brushRef="#br0" timeOffset="113422.8099">2690 10744 878 0,'0'0'173'0,"0"0"-93"0,0 0 13 15,0 0-39-15,0 0-54 16,0 0-12-16,89 0 7 16,18 0 4-16,25 9-43 15,10 8-111-15,-15 17-199 16</inkml:trace>
  <inkml:trace contextRef="#ctx0" brushRef="#br0" timeOffset="113618.8699">4212 11117 781 0,'0'0'121'0,"0"0"66"0,0 0-110 15,0 0-35-15,0 0-26 16,0 0-15-16,228 65 2 15,-159-49-3-15,-1-4-7 16,-9-1-31-16,-6 3 13 16,-25-8-42-16,-20 3-133 15,-8 3-27-15,-5 1 46 16</inkml:trace>
  <inkml:trace contextRef="#ctx0" brushRef="#br0" timeOffset="114767.6794">305 9667 606 0,'0'0'191'0,"0"0"-122"15,0 0 11-15,0 0-48 16,0 0-24-16,0 0-8 15,120-60-2-15,-59 60 2 16,-3 0 2-16,3 15 3 16,-18 21 6-16,-20 19-4 0,-23 18 16 15,0 10-3 1,-46 4-15-16,-27-10-4 0,7-18-1 16,5-16-30-16,23-20 23 15,15-13 2-15,15-6-10 16,8-4 8-16,10 0-65 15,56 0-11-15,23-6 79 16,15 3 3-16,0 3 1 16,-7 0-1-16,-21 20 2 15,-15 14 10-15,-25 11 10 0,-36 10 18 16,0 6-3 0,-51 0 18-16,-25-10 10 15,-13-9-18-15,13-14-3 16,-3-12 8-16,10-8-17 0,11-7-25 15,12-1-1-15,23 0-8 16,16 0-12-16,7 0 2 16,0 0-4-16,0 0-36 15,43-4-39-15,18-2-12 16,23-4-21-16,-3 1-206 16,0-2-45-16</inkml:trace>
  <inkml:trace contextRef="#ctx0" brushRef="#br0" timeOffset="115065.5418">1154 10517 624 0,'0'0'120'0,"0"0"-29"16,195 91-20-16,-98-91-24 15,-1 0-6-15,-12-40 5 16,-18-21-5-16,-28-7-10 16,-30-8 0-16,-8 7 8 15,-46 8 23-15,-43 11 5 16,-18 20-13-16,-19 24-24 16,-14 6-6-16,13 36-21 15,15 24-3-15,31 17-36 0,35 8-15 16,31 5-70-16,15-4-132 15,7-8-403-15</inkml:trace>
  <inkml:trace contextRef="#ctx0" brushRef="#br0" timeOffset="115997.2841">3419 17310 795 0,'0'0'105'0,"0"0"-53"16,0 0 31-16,0 0-58 16,0 0-15-16,0 0-2 15,-43 124 16-15,28-47 20 16,0 12 3-16,-6 12-6 16,-2 10 6-16,1 2-17 15,6-1-7-15,1-4-19 16,10-14 4-16,2-15-3 15,3-15-4-15,0-21-2 0,0-18-3 16,0-17-40 0,0-8-25-16,0 0-42 0,0 0-70 15,8-17-91 1,0-13-326-16</inkml:trace>
  <inkml:trace contextRef="#ctx0" brushRef="#br0" timeOffset="116484.1378">3965 17980 453 0,'0'0'133'0,"0"0"-75"16,0 141 38-1,0-75-6-15,43 1-12 16,11-9-45-16,14-18-14 0,6-16 3 16,0-21-7-16,-13-3 36 15,-11-39-16-15,-19-29 5 16,-16-18 8-16,-15-15-28 16,-7 7 2-16,-54 15 11 15,-28 14 5-15,-23 28 11 16,0 21-40-16,-7 16-5 15,22 0 0-15,21 18-4 16,25 2-19-16,28-8-29 16,23-12-64-16,0-6-159 15,-7-47-609-15</inkml:trace>
  <inkml:trace contextRef="#ctx0" brushRef="#br0" timeOffset="119470.1391">397 10252 192 0,'0'0'229'0,"0"0"-64"16,0 0-32-16,0 0-44 16,0 0-25-16,0 0 1 15,-10 0-19-15,10 0 6 16,0 0-16-16,-6 0-23 15,4 0-3-15,2 0-1 16,0 0-5-16,0 0 7 16,0 0-7-16,0 0-1 15,0 0-3-15,0 0-3 16,0 0 3-16,0 0-1 16,0 0 1-16,0 0 1 0,0 0-1 15,0 0 1 1,0 0-1-16,0 0-1 0,0-1-2 15,23-8 3-15,7-3 1 16,6 1-1-16,2 4-2 16,0 4 2-16,5 3 1 15,-2 0-1-15,2 0-5 16,3 0 4-16,-3 0-3 16,3 12 4-16,-1-3 0 15,-1 0 0-15,1 1 0 16,-9-1 4-16,-6-3-4 15,-2 1 0-15,-10 1 0 16,2 1-7-16,-4 1 5 0,6 2 0 16,-6-2 2-1,-9 2 0-15,9-3-2 0,-9 0 2 16,1 3-4-16,-8-2-1 16,0 3 5-16,0 0 6 15,0 1-3-15,0-4-1 16,-8 5 5-16,-15-3-5 15,8 0-1-15,-8 0 2 16,-5 4-1-16,-5 0-1 16,-2-1 0-16,4 3 1 15,1-5 0-15,2-1 5 16,5 0-2-16,0-3 0 16,3-3 0-16,5 1-3 15,-3-3 3-15,-3-2 0 0,-1 1 21 16,-6-3-10-16,-3 0-4 15,-7 0-9-15,8 0 7 16,-1 0-6-16,1-5-4 16,2-5 0-16,5 0 13 15,2-3-8-15,6-4 3 16,0-1-7-16,0-8 1 16,-8 2 0-16,8-2-1 15,-1-2 0-15,4-2 1 16,2 1-1-16,-3-4-1 15,-2-1 0-15,7 2 0 16,0 0-1-16,8 1 1 16,0-5 0-16,0-1-6 0,0 0 6 15,5-1 4-15,13 8-4 16,-3-1 0-16,1 4 2 16,4 1-2-16,-5-1-2 15,8-4 1-15,5 3 2 16,-3-3-1-16,-4 1 4 15,2 0-4-15,0 7 0 16,-8 8-1-16,-8 2-1 16,6 8 1-16,-5-2-1 15,2 2 0-15,10-2 1 16,3 1 0-16,5 2-1 16,2-2 2-16,1 4-5 15,-1 1 1-15,14-2 4 16,-6 0-1-16,5 1 1 0,-10 0 1 15,-5 0-1-15,-5 2 0 16,-8-3 0-16,0 3 0 16,-7 0 0-16,-3 0-3 15,2 0 3-15,-4 0 0 16,5 0 0-16,4 0 0 16,-4 0 0-16,0 0 0 15,-1 0 0-15,1 0 0 16,-8 0 0-16,0 0-2 15,0 0-10-15,0 0-3 16,0 0 12-16,0 0 3 16,0 0 0-16,0 0 4 15,0 0 4-15,0 0-1 0,0 0-4 16,0 0-2 0,0 0 1-16,0 0-2 0,0 0 0 15,0 0 1-15,0 0-1 16,0 0-3-16,0 0 2 15,0 0-6-15,0 0 3 16,0 0 4-16,0 0 1 16,0 0-1-16,0 0 1 15,0 0 1-15,0 0 0 16,0 0-1-16,0 0 1 16,0 0 0-16,0 0-2 15,0 0 1-15,0 0 0 0,0 0 3 16,0 0-1-16,0 0-1 15,0 0 0-15,0 0 6 16,0 0-1-16,0 0 8 16,-8 0-9-16,1 0-3 15,-14 0-2-15,-2 3 0 16,-7 1 0-16,-1 1-1 16,9-1 2-16,-6-2-2 15,5 1 0-15,-8 0 3 16,3 3-1-16,-2 1-2 15,-8 2-1-15,-5 7 1 16,-3 5-4-16,-7 3 2 16,2 5 1-16,-3-4 1 0,11 2 0 15,5-2 0-15,0-1 0 16,2 1-4-16,6-1-3 16,0 1 6-16,2-3 1 15,2 2-4-15,-2 4 0 16,5-1 3-16,1 0-1 15,1 0-1-15,3 3 1 16,-2-2 0-16,5 3 0 16,0 0 0-16,-1-3-1 15,1-1 3-15,8 0-2 16,1-1 1-16,6 2 0 16,0-4-3-16,0 4 0 0,6-4 1 15,24 1-6 1,13 2-2-16,-5 1 2 0,16-1 1 15,4 2 5-15,0-2-9 16,-2 1 12-16,3-6-3 16,-1-7 1-16,-4 0 1 15,-4-6-3-15,-4-7 4 16,5-2 1-16,-5 0 0 16,-1-2-1-16,1-23 8 15,-3-10-5-15,-5-5-1 16,-7-2-1-16,-11 0-1 15,3 2 1-15,-15 7 1 16,-8 2-2-16,0 11 2 16,0 4 0-16,0 2 6 0,-23 8 5 15,0 2-11-15,0 1-2 16,-13 3 0-16,-9 0 4 16,-1 0 0-16,-12 13-4 15,-1 4 2-15,13-7-2 16,1 3 5-16,9-7-5 15,13 1-2-15,8-5-37 16,15 0-25-16,0-2-69 16,0 0-215-16</inkml:trace>
  <inkml:trace contextRef="#ctx0" brushRef="#br0" timeOffset="127269.109">4948 10439 332 0,'0'0'184'0,"0"0"-52"0,0 0-9 16,0 0-22-1,0 0-52-15,0 0-31 0,0 0 9 16,-5-21 0-16,5 5-15 15,0-4 7-15,13-12 0 16,17-11-4-16,31-21 1 16,26-13 3-16,27-19-1 15,21-15-1-15,4-3-7 16,-4 6 2-16,-8 9-4 16,-23 19-6-16,-28 19 4 15,-33 27-1-15,-15 17-5 16,-20 15 0-16,-8 2 0 15,0 0-6-15,0 0 1 16,0 0 5-16,0 0 1 0,0 0 5 16,0 0-6-16,0 0 0 15,0 0-10-15,0 0-31 16,0 0-67-16,0 10-78 16,-15 5-351-16</inkml:trace>
  <inkml:trace contextRef="#ctx0" brushRef="#br0" timeOffset="128311.9565">6404 8969 569 0,'0'0'147'0,"0"0"-52"16,0 0 11-16,0 0-15 16,0 0-34-16,0 0-36 15,-54 1-8-15,54-1 0 0,0 0-4 16,0 0-9 0,23 0-10-16,36 6 10 0,24-5 11 15,27-1 23-15,4 0 3 16,3 0-9-16,-13 0-15 15,-13 0-7-15,-17 0-1 16,-16 0 8-16,-20 0 0 16,-15 0-10-16,-15 0-2 15,-8 0 2-15,0 0-1 16,0 0 5-16,0 0 0 16,0 0-1-16,0 0-4 15,0 0-2-15,0 0-40 16,8 0-29-16,-3 0-42 15,-3 0-203-15</inkml:trace>
  <inkml:trace contextRef="#ctx0" brushRef="#br0" timeOffset="129047.8728">8636 8468 468 0,'0'0'173'0,"0"0"-52"16,0 0 16-16,0 0-34 0,0 0-34 15,0 0-23-15,-20-19-17 16,5 16-11-16,-6 0-2 16,-9 3 0-16,-3 0-9 15,-15 0-1-15,-13 0-5 16,-5 19-1-16,-11 2 0 16,4 6 1-16,4 2 0 15,-5 2 1-15,8 4-1 16,-2 1 0-16,7 0 2 15,2 2-3-15,14 2 0 16,2 6-4-16,12 6 3 16,16 7-1-16,10 5-2 15,5 1 0-15,5-1-2 16,41-11-14-16,27-12 13 16,3-12-4-16,6-16 11 0,-1-13 0 15,3 0 2-15,-13-27 4 16,-10-14-6-16,-23 4 7 15,-15-2-1-15,-23 5 2 16,0 6 15-16,-54 3 3 16,-27 11-2-16,0 10 8 15,-16 4-9-15,9 2-13 16,4 27-10-16,15 10-2 16,18 5-9-16,28 7-63 15,23-4-47-15,0-10-168 16,39-10-447-16</inkml:trace>
  <inkml:trace contextRef="#ctx0" brushRef="#br0" timeOffset="131606.8753">11748 14858 472 0,'0'0'103'15,"0"0"-16"-15,0 0 38 16,0 0-46-16,0 0-21 16,0 0-10-16,-69-8-4 15,69 8-21-15,0 0-17 16,0 0-6-16,0 7-3 15,0 9 1-15,8-3 1 16,7-4 1-16,5-5-2 16,3-4-10-16,0 0 11 0,0 0 1 15,5-22 7-15,-11-9 3 16,-1-6 2-16,-11 6-10 16,-5 9-1-16,0 7 9 15,-5 13 8-15,-28 2 10 16,-11 5-11-16,9 26-13 15,2 9 1-15,5 3-5 16,28-2-1-16,0-8-3 16,8-8 1-16,37-13-11 15,6-4-12-15,10-8 11 16,-3 0 15-16,-7-23 0 0,-13-6 4 16,-15-4 2-16,-23 5 0 15,0 4 1-15,0 8 42 16,-30 1-3-16,-6 9-25 15,-2 2-5-15,3 4-16 16,9 6-2-16,11 29-45 16,2 8-105-16,13 0-207 15</inkml:trace>
  <inkml:trace contextRef="#ctx0" brushRef="#br0" timeOffset="131828.886">11953 15108 886 0,'0'0'154'0,"0"0"-138"15,0 0 17-15,0 0-7 16,0 0-26-16,0 0-33 15,-20 79-110-15,20-37-147 16,0 3-352-16</inkml:trace>
  <inkml:trace contextRef="#ctx0" brushRef="#br0" timeOffset="131966.9328">12014 15751 949 0,'0'0'86'0,"0"0"-83"15,0 0 9-15,0 0-12 16,0 0-202-16,0 0-243 16</inkml:trace>
  <inkml:trace contextRef="#ctx0" brushRef="#br0" timeOffset="132209.7226">12035 16250 778 0,'0'0'175'0,"0"0"-169"15,0 0 45-15,0 0 25 0,0 0-76 16,0 0-56 0,0 42-67-16,0-31-90 0,2 5-163 15,3 2 228-15,-5 6 148 16,0 2 194-16,0 1 97 16,-15-2-136-16,-5-2-3 15,4-3-48-15,9-4-52 16,2-2-23-16,2-3-14 15,3 3-15-15,0 5-30 16,0 7-75-16,0 0-213 16</inkml:trace>
  <inkml:trace contextRef="#ctx0" brushRef="#br0" timeOffset="132899.1277">11925 17844 780 0,'0'0'41'0,"0"0"-11"16,0 0 123-16,0 0-70 15,0 0-28-15,0 0 3 16,23-91-16-16,-23 37-25 15,-15-4-5-15,-38 1-10 16,-6 7-1-16,-17 9 0 16,-5 13 1-16,12 15 8 15,3 11-3-15,15 2-7 0,13 5-2 16,8 29-3 0,14 12-13-16,16 17 12 0,0 4 0 15,69 5-31-15,48-4 1 16,18-2 5-16,2-8-10 15,-13-5 22-15,-25-6 4 16,-33 0-5-16,-38 1 16 16,-28 14 0-16,-7 8 4 15,-67 11 11-15,-23-7-2 16,-7-11-4-16,-23-18 23 16,8-14-8-16,2-19 9 15,18-12-24-15,30 0-1 16,19-12 5-16,19-29-4 15,26-18-3-15,5-14 4 16,43-8-6-16,38-1 0 0,16 19 11 16,7 20 4-16,-12 20-15 15,-11 16 0-15,3 7-9 16,-18 0-53-16,0 0-55 16,-8 0-125-16,-12 0-340 15</inkml:trace>
  <inkml:trace contextRef="#ctx0" brushRef="#br0" timeOffset="133171.6287">12512 18072 697 0,'0'0'26'0,"0"0"31"15,0 0 7-15,264 55 9 16,-193-80 32-16,-10-27-37 15,-10-18-27-15,-26-5 0 16,-25 2-10-16,-2 7-7 16,-64 14 31-16,-23 15 2 15,-15 13-16-15,0 15-23 16,12 9-11-16,11 0-7 16,23 0-19-16,12 0-58 15,18-22-49-15,10-27-259 16</inkml:trace>
  <inkml:trace contextRef="#ctx0" brushRef="#br0" timeOffset="133672.0945">11595 14882 1064 0,'0'0'80'0,"0"0"0"0,0 0 28 15,0 0-71-15,0 0-37 16,0 0-1-16,-35-5-28 16,19-6-33-16,1-7-25 15,-15-9-237-15,-14-6-466 16</inkml:trace>
  <inkml:trace contextRef="#ctx0" brushRef="#br0" timeOffset="133819.2898">11001 14821 978 0,'0'0'112'0,"0"0"-62"16,0 0 60-16,0 0-68 0,0 0-42 16,-231 17-15-1,162-17-62-15,-17 0-56 0,-13 0-108 16,-5-7-16-16,-1 7-157 15</inkml:trace>
  <inkml:trace contextRef="#ctx0" brushRef="#br0" timeOffset="133928.6053">9830 14831 261 0,'0'0'44'0,"-224"-13"-31"15,120 9 82-15,-7-2 105 16,6 3-61-16,-14-4-80 16,-8 5 54-16,-23 0-81 0,-43 2-32 15,-23 0-8 1,-30 0-187-16,-21 11-445 0</inkml:trace>
  <inkml:trace contextRef="#ctx0" brushRef="#br0" timeOffset="134034.6924">6670 14735 725 0,'0'0'0'16,"0"0"-67"-16,-254-43 67 16,173 39 0-16,-3 4-54 15,-10 0-334-15</inkml:trace>
  <inkml:trace contextRef="#ctx0" brushRef="#br0" timeOffset="134210.1749">5649 14635 414 0,'0'0'167'16,"0"0"-163"-16,-231-45 7 15,155 36-11-15,-3 0-78 16,11 2-248-16,7-2 326 16,2-3 11-16,8 3 116 0,-2 2 10 15,-8 2 68-15,-13 0-112 16,1 0-89-16,-8 0-4 15,-3 1-97-15,-5-2-268 16</inkml:trace>
  <inkml:trace contextRef="#ctx0" brushRef="#br0" timeOffset="143677.887">3130 14602 837 0,'0'0'0'15,"0"0"-17"-15,0 0 3 16,0 0-130-16,200 78-144 15</inkml:trace>
  <inkml:trace contextRef="#ctx0" brushRef="#br0" timeOffset="143888.2255">4374 14729 855 0,'0'0'189'0,"0"0"-189"16,0 0-93-16,0 0 1 16,0 0-190-16</inkml:trace>
  <inkml:trace contextRef="#ctx0" brushRef="#br0" timeOffset="151591.6502">13302 14309 655 0,'0'0'34'15,"0"0"-27"-15,152-128-6 16,-50 66 5-16,10-3 24 16,10 1-13-16,2 8-5 15,-10 13 1-15,-12 15 4 16,-28 12-13-16,-21 15-4 16,-7 1 1-16,-16 0-1 0,-2 0 5 15,-5 0 2 1,-8 7 0-16,13 2-3 0,-10-2-2 15,-3-1-4-15,0-2-60 16,-10-4-160-16,-5 0-291 16</inkml:trace>
  <inkml:trace contextRef="#ctx0" brushRef="#br0" timeOffset="153323.1676">16665 13761 62 0,'0'0'63'16,"0"0"-63"-16,0 0-15 15,0 0-40-15,0 0 28 16</inkml:trace>
  <inkml:trace contextRef="#ctx0" brushRef="#br0" timeOffset="156272.1706">15570 13898 104 0,'0'0'43'0,"0"0"-35"16,0 0 5-16,0 0 1 16,0 0-10-16,0 0-4 15,15-36-26-15,-15 30 13 16,0-3 13-16,0 6 6 16,0 1 1-16,0-1-3 15,0 3-4-15,0 0-33 16,0 0 32-16,0-3 1 0,0-1 58 15,0 4 4-15,0-2 2 16,-2 1-16-16,2-2 37 16,0 3 4-16,0 0-23 15,0 0-4-15,0 0-23 16,0 0-23-16,0-3-10 16,25 0-1-16,31 2-2 15,20-4 10-15,21-2 3 16,2 4 17-16,2 0-15 15,-17 3-11-15,-18 0-5 16,-15 0 2-16,-26 0-3 16,-9 0 1-16,-9 0-4 0,-7 0-3 15,0 3 3 1,0 6-1-16,0 4-51 0,-10-9-132 16,-13-4-266-16</inkml:trace>
  <inkml:trace contextRef="#ctx0" brushRef="#br0" timeOffset="156661.0646">17643 13253 639 0,'0'0'7'0,"0"0"-7"16,0 0 11-16,0 0-3 15,0 0 0-15,0 0-3 16,-23-7-2-16,23 36 0 15,0 17 22-15,0 13 24 16,12 5 1-16,-1-4-29 0,-4 0-5 16,-2-7-9-16,-5-7 2 15,0-7-7-15,0-7 0 16,0-8-1-16,0-6-2 16,0-5-26-16,-20-4-92 15,-10-9-191-15</inkml:trace>
  <inkml:trace contextRef="#ctx0" brushRef="#br0" timeOffset="156981.5121">16954 14025 507 0,'0'0'136'0,"0"0"-136"0,0 0-34 16,0 0 34-16,0 0 0 15,0 0 39-15,165-3 29 16,-88 1 5-16,17 2-10 16,12 0-33-16,3 0 0 15,-4 0-20-15,-14 0-5 16,-17 6-5-16,-21 3-1 15,-17-2 1-15,-21 5-58 16,-15-3-23-16,0 4-19 16,-8-1-55-16,-37-7-111 0</inkml:trace>
  <inkml:trace contextRef="#ctx0" brushRef="#br0" timeOffset="157478.4127">17478 14176 315 0,'0'0'69'0,"0"0"-61"0,0 0 4 16,0 0 10-16,0 0 10 16,-201 120 6-16,155-84 6 15,3 3-1-15,18-2 8 16,4 3-18-16,14-5 2 16,7-5-22-16,0-8-9 15,0-6 2-15,30-8 6 16,13-8 22-16,8 0-10 15,18-12-7-15,7-24 16 16,10-9-22-16,-10 2-6 16,-22 10-4-16,-19 14 2 15,-19 9-2-15,-9 10-1 0,-7 0 0 16,0 0 0-16,8 20 4 16,12 22-4-16,-2 5 36 15,-3 1-7-15,0-7-13 16,6-8-9-16,-14-6-4 15,9-4-2-15,4-7 1 16,-10-7-2-16,13-8-38 16,0-1-60-16,-3-4-291 15</inkml:trace>
  <inkml:trace contextRef="#ctx0" brushRef="#br0" timeOffset="251778.7978">27322 2573 10 0,'0'0'33'0,"0"0"-33"0,0 0-42 15</inkml:trace>
  <inkml:trace contextRef="#ctx0" brushRef="#br0" timeOffset="252489.3372">27322 2573 148 0,'36'-33'101'0,"-36"33"24"16,0-1-6-16,-5-2-5 15,5 3-33-15,0-3-37 16,0 3-9-16,0 0-4 15,0 0-2-15,0 0 9 16,0 0-4-16,0 0-18 16,0-3 2-16,0 3 1 15,0 0-2-15,0-1-2 16,0-1-2-16,0-3 2 16,-8-4 4-16,-15-2-13 0,0-4-1 15,-15-1 1 1,-13-3-6-16,-2 5 2 0,-18 1 0 15,-13 5-2-15,-12 0-8 16,-1 6 1-16,13 2 7 16,23 0 2-16,21 0 0 15,22 0-2-15,10 6-1 16,8 25-6-16,0 12-5 16,54 16 8-16,29 15 1 15,29 5 3-15,5 2 2 16,-5-7 1-16,-16-4-1 15,-22-8-2-15,-26-13 0 0,-27-11-1 16,-21-11-5 0,0-5 6-16,-46-6 0 0,-51-4 13 15,-22-7 0-15,-13-5 1 16,10 0-6-16,20-8 2 16,21-15 9-16,25-1 19 15,21 5-17-15,19 2 1 16,11 8-14-16,5 5-8 15,0 1 0-15,0 3-10 16,0 0-28-16,21 3-13 16,22 16-40-16,5 2-33 15,3 1-86-15,-13-11-268 16</inkml:trace>
  <inkml:trace contextRef="#ctx0" brushRef="#br0" timeOffset="253296.0919">27523 2650 80 0,'0'0'562'0,"0"0"-475"15,0 0-70-15,0 0-13 16,0 0 9-16,-38 134 17 16,38-56-4-16,0-9-6 15,7-11-8-15,9-25-12 16,1-16-1-16,-4-14-5 16,2-3-3-16,6-37 9 15,9-31 19-15,8-27-19 16,0-13 0-16,-15-4 3 15,-15 1 10-15,-8 13 38 0,0 26-18 16,0 28 23 0,-18 22-10-16,5 16-23 0,11 6-17 15,2 0-6-15,0 18-11 16,0 25 11-16,0 9 2 16,23 4 5-16,17-7-6 15,19-16-1-15,9-14-2 16,6-12 0-16,-8-7-2 15,-13 0 4-15,-17 0 3 16,-21 0 15-16,5 0 7 16,-9 19-25-16,-4 14 6 15,-7 22 1-15,0 20 25 16,-30 8-15-16,-6 3-12 16,21-6-5-16,15-19-38 15,30-26-103-15,52-23-76 0,12-12-295 16</inkml:trace>
  <inkml:trace contextRef="#ctx0" brushRef="#br0" timeOffset="253685.0782">28933 2555 906 0,'0'0'54'0,"0"0"-1"16,-8-120 14-16,-7 83-17 0,-1 8 8 15,-4 3-34-15,2 10-9 16,-5 3 1-16,3 7-7 16,5 4-9-16,0 2-1 15,2 0-13-15,-2 5 7 16,-3 33-19-16,-2 20 11 16,4 16 12-16,9 7 2 15,-1 4-1-15,8-7-3 16,-7-3 5-16,7-8 0 15,-16-12 0-15,-4-13 2 16,5-11-2-16,-8-15 0 16,-8-9 2-16,-7-7 9 15,-15 0 0-15,-11 0-6 16,1-16-5-16,7 4 0 16,23 8-4-16,13 4-5 0,17 0-34 15,3 3-114 1,15 16-54-16,49-4 36 0,25-9-231 15</inkml:trace>
  <inkml:trace contextRef="#ctx0" brushRef="#br0" timeOffset="253877.6873">29364 2716 730 0,'0'0'98'0,"0"0"-51"16,-139 116 30-16,62-35 9 0,11 5-44 15,18-6-10-15,15-6-11 16,25-18-17-16,8-20-4 16,0-20-14-16,28-16-56 15,33-31-84-15,5-41-30 16,-5-32-447-16</inkml:trace>
  <inkml:trace contextRef="#ctx0" brushRef="#br0" timeOffset="254017.2589">28818 2259 1047 0,'0'0'31'0,"0"0"8"16,0 0-38-16,0 0 17 15,335-24-6-15,-129 24-6 16,10 0-6-16,-30 12-121 0,-52 15-208 16</inkml:trace>
  <inkml:trace contextRef="#ctx0" brushRef="#br0" timeOffset="254394.3887">29832 2862 813 0,'0'0'125'0,"0"0"-80"16,0 0-32-16,0 0 19 16,0 0 13-16,198 7-27 15,-112 2-12-15,-17-3-6 16,-31 7-64-16,-38 3-158 16,-10 2-287-16</inkml:trace>
  <inkml:trace contextRef="#ctx0" brushRef="#br0" timeOffset="254508.1498">29842 3081 708 0,'0'0'223'0,"0"0"-181"16,0 0 10-16,0 0 8 16,200 74-43-16,-80-61-17 15,14-10-26-15,-1-3-236 16,-34-12-348-16</inkml:trace>
  <inkml:trace contextRef="#ctx0" brushRef="#br0" timeOffset="254896.5258">30853 2915 624 0,'0'0'216'16,"0"0"-159"-16,-64 145 47 15,62-105-52-15,2-16-33 16,0-10-11-16,0-14-8 15,17-31 0-15,19-44 0 16,7-27-7-16,-12-29 2 16,-24-11 3-16,-7 0-4 15,-20 9 6-15,-11 20 1 16,21 27 18-16,10 24 2 16,8 21-9-16,40 17-5 15,16 8 17-15,7 14-8 0,10 2-7 16,-10 9 3-16,-23 24-1 15,-17 10-8-15,-31 1 28 16,0-1-12-16,-23-6-9 16,-25-13-1-16,-8-3 2 15,15-5-5-15,11-3-6 16,9 0-31-16,16 5-84 16,5 0-134-16,5-6-325 0</inkml:trace>
  <inkml:trace contextRef="#ctx0" brushRef="#br0" timeOffset="255439.8099">31465 2570 377 0,'0'0'203'0,"-81"127"-39"15,50-65-22-15,11-5-53 16,12-14-8-16,8-8-43 16,0-14-7-16,0-12-11 15,0-9-20-15,23 0-3 16,5-20-7-16,-10-15 10 16,-6-7-34-16,-12 8-5 0,-5 12-39 15,-40 10-74-15,-4 11 70 16,-1 1 28-16,4 0 4 15,10 0 50-15,21 0 23 16,7 0 42-16,8 0-1 16,0 0-4-16,0 0 9 15,0-3-10-15,0-10-5 16,0-10-41-16,18-12-5 16,8-8 0-16,-4-10-3 15,4-15 8-15,4-5-3 16,6-1 15-16,10 7 0 15,4 8-3-15,11 12-11 0,10 14-6 16,-2 14 1-16,5 19-6 16,-11 0-8-16,-7 31-2 15,-15 21 5-15,-13 10 5 16,-16-3 1-16,-12-7 11 16,0-18-12-16,0-15 0 15,0-15-2-15,0-4-19 16,-12 0-9-16,-9-11-148 15,4-14-448-15</inkml:trace>
  <inkml:trace contextRef="#ctx0" brushRef="#br0" timeOffset="255955.391">31861 2317 432 0,'0'0'66'0,"0"0"-22"16,0 0 106-16,0 0-49 15,0 0-28-15,0 0-14 16,28-85-4-16,-28 84 17 16,0 1-30-16,0 0-14 15,0 0-22-15,0 0-6 16,0 12-19-16,0 35 1 0,-8 23 18 15,-12 17 40 1,-8 11-25-16,3 1 3 0,-3-6 1 16,10-14-13-16,13-16-4 15,5-12-2-15,0-18 0 16,7-16-16-16,16-8-15 16,15-9 0-16,21-26 20 15,9-24 9-15,11-15-13 16,-10-10 15-16,-16 1 5 15,-17 4-1-15,-16 11 7 16,-12 16 5-16,-8 19 1 16,0 15 5-16,0 8-20 15,0 1-2-15,0 1-2 16,-8 45-12-16,-25 27 14 16,-8 19 15-16,-9 13-6 15,14-6 3-15,5-12-8 0,21-16-4 16,10-22-18-16,0-16-50 15,16-23-30-15,29-10-144 16,9-17-329-16</inkml:trace>
  <inkml:trace contextRef="#ctx0" brushRef="#br0" timeOffset="256386.0006">32272 3198 325 0,'0'0'398'0,"0"0"-312"16,0 0 16-16,0 0-74 16,216 75-1-16,-129-107 4 15,-11-19-2-15,-2-13-20 16,-29-2 2-16,-22 1-5 16,-23 7-5-16,-7 16 0 15,-39 14-1-15,-13 18 21 16,-2 10 3-16,3 22-22 15,7 39-2-15,11 31-1 16,9 19 1-16,11 22 14 16,7 11-6-16,5 1 7 15,6-15-3-15,-3-23 4 16,-3-35 4-16,1-33-8 0,-4-26-6 16,-4-13 2-1,-5-22 31-15,-3-36-39 0,0-22-2 16,10-12 2-16,13 8 0 15,0 8-1-15,0 27 1 16,0 14 0-16,21 18-3 16,14 4-28-16,14 0-46 15,17 3-13-15,10-6-57 16,-10-4-123-16,-13-9-264 16</inkml:trace>
  <inkml:trace contextRef="#ctx0" brushRef="#br0" timeOffset="256705.2431">33047 2247 163 0,'0'0'653'0,"0"0"-543"16,0 0 10-16,0 0-49 15,0 0-45-15,0 0-26 16,-38-34-21-16,53 105 21 15,16 30 7-15,-3 17-3 16,-5 8 1-16,-16-4 2 16,-2-16 13-16,-2-17-11 15,2-22 8-15,5-17-6 16,10-19-9-16,11-10-1 16,22-17 1-16,23-4 3 0,36 0 8 15,13-25-2 1,-3-2-10-16,-18 7-1 0,-41 5-54 15,-37 15-47-15,-26 0-116 16,-26 7-397-16</inkml:trace>
  <inkml:trace contextRef="#ctx0" brushRef="#br0" timeOffset="257109.5224">30469 4219 715 0,'0'0'50'15,"0"0"30"-15,0 0 44 16,0 0-34-16,0 0-46 16,0 0-42-16,71 0 0 15,148-7 43-15,80-9 18 0,57-4-12 16,30 4-2-16,5 4-5 16,-28 8-11-16,-48 4-25 15,-43 0-1-15,-56 0-6 16,-51 0-1-16,-51 0 0 15,-48 0-22-15,-38 1-41 16,-28 7-26-16,-22 8 16 16,-72 3-10-16,-36 9-173 15,-30 1-453-15</inkml:trace>
  <inkml:trace contextRef="#ctx0" brushRef="#br0" timeOffset="257681.176">30906 5129 806 0,'0'0'60'0,"0"0"51"0,0 0-63 15,0 0-38-15,-94 159-5 16,76-45 22-16,-2 11-10 15,5-6-12-15,5-18 3 16,-11-21 2-16,14-21-8 16,2-22 3-16,-3-23-4 15,-7-14 3-15,-11-35 15 16,-9-44-19-16,7-40-15 16,28-32 15-16,0-10 2 15,63 2-2-15,26 23 5 16,10 31-5-16,10 25 0 15,-10 31 5-15,-15 30 21 0,-18 19-26 16,-22 21-13-16,-29 36 13 16,-15 15 17-16,-54 4 0 15,-55 2 5-15,-33-13-5 16,-13-15-4-16,26-12-2 16,35-18-1-16,45-4-10 15,49-6-39-15,10-7-83 16,87-3-31-16,43 0-82 15</inkml:trace>
  <inkml:trace contextRef="#ctx0" brushRef="#br0" timeOffset="258123.3349">31554 5328 927 0,'0'0'37'0,"-148"159"27"16,95-71 27-16,7-12-14 15,11-11-39-15,20-18-19 16,9-23-2-16,6-20-17 16,0-8-4-16,64-58-34 15,20-36 21-15,12-32-36 16,-14-5 13-16,-37 6 7 16,-37 21 26-16,-8 21 0 15,-36 28 7-15,-25 23 19 16,0 26 14-16,3 10-5 0,5 0-5 15,9 32 6 1,17 5-15-16,27 5-11 0,25-11-3 16,87-15-18-16,53-16-8 15,35-16-19-15,1-32 15 16,-36-1 27-16,-66 14 3 16,-48 19 31-16,-48 16 6 15,-3 22 10-15,-54 36-2 16,-45 23 26-16,-25 19 10 15,-6 4-31-15,26 0-34 16,30-12-16-16,46-12-1 16,28-24-51-16,23-22-70 15,64-25-12-15,17-9-58 16,-5-16-484-16</inkml:trace>
  <inkml:trace contextRef="#ctx0" brushRef="#br0" timeOffset="258699.5975">32219 5778 468 0,'0'0'214'0,"0"0"-172"15,0 0 38-15,0 0-20 16,0 0 6-16,0 0-16 16,269-43-14-16,-180-46-24 15,-20-5-12-15,-34 18 0 16,-27 18-11-16,-8 27 11 16,-10 20 16-16,-38 11 32 15,-1 36-39-15,-7 30-6 0,11 24 0 16,19 9-1-16,11 5 6 15,2 3-2-15,13-6 8 16,-12-3 14-16,-6-9 20 16,-13-9 2-16,-7-18-24 15,-5-19-11-15,0-22 1 16,0-17-7-16,5-4 5 16,0-31-14-16,7-15-4 15,16-3-30-15,15 3-6 16,0 8 16-16,23 8-39 15,22 1-53-15,9-4-95 16,4-1-205-16</inkml:trace>
  <inkml:trace contextRef="#ctx0" brushRef="#br0" timeOffset="258969.4405">32935 4763 840 0,'0'0'58'0,"0"0"65"15,0 0-56-15,0 0-57 0,0 0-9 16,-33 140 28 0,56-23 5-16,15 19-1 0,6 14 5 15,-4-1-30-15,-4-14-6 16,-13-24-2-16,5-29-31 15,-18-35 4-15,-10-19-6 16,0-28-72-16,0-3-252 16</inkml:trace>
  <inkml:trace contextRef="#ctx0" brushRef="#br0" timeOffset="259325.1286">33659 4927 888 0,'0'0'76'0,"0"0"-57"15,0 0-19-15,0 0 45 16,5 158-4-16,-81-91-17 16,-33 1 26-16,-10-6-11 15,4-10-32-15,14-14-2 16,32-18-4-16,18-16 6 15,21-4-7-15,22 0 1 16,8 0-2-16,0 0-2 16,15 0-10-16,51 9 13 15,31 12 12-15,17 5 17 16,3 6 10-16,-10 3-8 16,-13-2-16-16,-23-1-14 0,-13-2 0 15,-12-8 3-15,-10-4-4 16,-14-8-23-16,-9-4-70 15,-10-6-69-15,-3-6-671 16</inkml:trace>
  <inkml:trace contextRef="#ctx0" brushRef="#br0" timeOffset="393763.3106">22321 9136 741 0,'0'0'23'0,"0"0"-19"16,0 0 4-16,-223-111-3 16,179 78 61-16,11 1-17 15,13 0-10-15,5 5 0 16,7 9-5-16,8 7 16 15,0 4-25-15,0 4-4 16,-5 3-6-16,3 0 4 16,2 0-13-16,-5 0-6 15,2 0-4-15,-2 0-5 16,2 28 9-16,-4 24 0 16,-6 41 3-16,-10 30 2 15,-15 31-1-15,0 22 3 16,-5 5-4-16,0 4 4 0,10 4-6 15,5-5 1 1,5 1-1-16,8-7 4 0,7 2-5 16,3 1-1-16,2 7 1 15,-9 15 1-15,-4 6-1 16,-9 8 0-16,-11-2 0 16,-2-9 0-16,8-14 2 15,10-13-4-15,12-8 1 16,8-10 1-16,0-3 0 15,0-1 1-15,0 0 1 16,0-1-2-16,0 0 0 16,-10-6 5-16,-11-2 1 0,-6 5-3 15,1-4 3-15,3 4-4 16,11-4 4-16,12-4-6 16,0-10 0-16,0-8-3 15,0-7 7-15,12-3-4 16,-2 0 0-16,-2 0-1 15,-3-2 1-15,-2-2 0 16,2-2 0-16,-3-3 0 16,-2-3 0-16,0-13 0 15,5-11 0-15,-5-12 0 16,8-12-1-16,0-13 1 16,-1-8 0-16,1-1 1 15,-1-6-1-15,-7 1 0 16,0-1-3-16,0 1 6 0,0-7-2 15,0-3-1-15,0-5 2 16,0-8-4-16,0-4 2 16,0-3 0-16,0 0 0 15,0 0 2-15,0 0 9 16,0-10-11-16,0 4 0 16,8 1 3-16,-8 0-3 15,8 5-2-15,4 0-4 16,6 0-3-16,18 0 8 15,9 0 2-15,22 0 0 16,21 0 2-16,27-4-2 0,27-8 0 16,20-1-1-1,16-3 1-15,8 0-2 0,2 2 1 16,12 4 0-16,3 1 0 16,6 8 3-16,12-5-2 15,12 1-1-15,19 1 2 16,2 1-2-16,-8 3 0 15,1 0-2-15,-9 0 2 16,1 0-1-16,5 0 2 16,-3 0-1-16,3 0 0 15,2 0 2-15,8 0-3 16,16 0 2-16,17 0 1 16,5 0-2-16,15 0 0 0,5 0-2 15,-7-2 2 1,-5-5 0-16,-5 5 0 0,-8-1 0 15,-5 2-2-15,7-5 2 16,18 6 2-16,6-3 1 16,7 3-3-16,-5 0-2 15,-13 0 2-15,-10 6 4 16,0 3 1-16,-10 0 0 16,-5 0 7-16,-3-5 7 15,-4 2-12-15,-9-3 6 16,-22-3-1-16,-26 0-11 15,-43 0-1-15,-48 0 0 16,-33 0 1-16,-35 0-1 16,-26 0-17-16,-26 0-26 0,-2 0 11 15,0-9 5-15,-2-18-70 16,-4-9-141-16,6-7-146 16</inkml:trace>
  <inkml:trace contextRef="#ctx0" brushRef="#br0" timeOffset="395502.4289">22529 8440 726 0,'0'0'35'0,"0"0"-7"16,-213 54 28-16,101 12 7 16,-25 19-11-16,-18 15-16 15,-2 5-2-15,17-4-11 16,21-14-16-16,27-20 7 15,34-26-14-15,27-21 2 16,24-19 1-16,7-1 1 16,0-40-4-16,15-31-7 0,46-24-14 15,35-20 18-15,9-16 5 16,-1-9-4-16,-10 5 4 16,-26 20-4-16,-17 33 4 15,-28 39 1-15,-13 24 10 16,-10 19 5-16,15 6-18 15,13 47-17-15,23 39 17 16,18 41 7-16,4 24-5 16,9 15 0-16,1 1 14 15,-1-29-12-15,-14-35 0 16,-17-36-4-16,-28-39 0 16,-23-25 1-16,0-9-1 15,-97-24 107-15,-68-34-57 0,-66-20-48 16,-28-1 4-1,3 10-4-15,35 18 10 0,48 28 3 16,56 20-10-16,48 3-5 16,47 43-12-16,22 15-67 15,45 10-23-15,59-15-141 16,21-15-353-16</inkml:trace>
  <inkml:trace contextRef="#ctx0" brushRef="#br0" timeOffset="396036.3856">18654 8282 804 0,'0'0'90'16,"0"0"-67"-16,-140 180-18 0,122-95 34 15,5 2 13-15,13-15-30 16,0-14-13-16,0-30-9 15,16-23 0-15,6-10-15 16,6-55 2-16,3-31 7 16,4-27-19-16,-9-15 25 15,-21-17 4-15,-5-4 9 16,15 11 27-16,31 18-26 16,50 38-12-16,16 41 6 15,0 31-6-15,-28 15-2 16,-26 31-13-16,-38 25 13 15,-20 20 30-15,-55 8 41 16,-60 1-17-16,-24-7-23 16,4-20-13-16,21-18-11 0,40-18 0 15,36-16-7-15,33-6 0 16,10-3-27-16,91-29-104 16,49-4-58-16,46-5-21 15,-11 4-311-15</inkml:trace>
  <inkml:trace contextRef="#ctx0" brushRef="#br0" timeOffset="396453.7398">19497 8037 800 0,'0'0'71'0,"-140"154"-46"16,56-63 75-16,11-8-36 15,14-13-39-15,29-18-16 0,20-25-6 16,10-18-3-16,0-9 0 15,22-45-24-15,47-39 23 16,12-31-52-16,11-20 53 16,-29-7 3-16,-45 10 6 15,-18 23-2-15,-23 27 14 16,-30 37 9-16,2 29 17 16,5 16-22-16,11 16-21 15,4 35-3-15,13 5-2 16,18 0 0-16,0-14-1 15,64-20 0-15,45-22-16 16,26-16-2-16,7-32 18 0,-25 5 4 16,-49 14 2-1,-45 22-4-15,-23 10 11 0,-35 57-5 16,-57 38 14-16,-35 35 22 16,-12 15-16-16,19-9-21 15,44-19-1-15,61-29-4 16,15-26-47-16,76-27-44 15,28-20-38-15,15-18-65 16,-7-3-194-16</inkml:trace>
  <inkml:trace contextRef="#ctx0" brushRef="#br0" timeOffset="396793.596">19847 8585 172 0,'0'0'129'16,"0"0"53"-16,0 0 10 16,0 0-96-16,0 0-61 0,0 0-7 15,117 30-15 1,-41-95 61-16,13-23-33 0,-8-11-22 15,-32 7 61-15,-42 15-19 16,-7 27-14-16,-25 18-13 16,-18 24-15-16,-3 16 7 15,-7 58-26-15,-11 35 0 16,3 35-1-16,10 15 4 16,18 6-5-16,13 6 4 15,2-2-1-15,-2-13-1 16,-3-34-1-16,-5-46-1 15,5-41 2-15,-15-27 0 16,0-40 17-16,-8-28-16 16,-4-20-1-16,12 0 0 0,15 20 0 15,7 19 0-15,4 23-1 16,12 16-6-16,0 4-57 16,15 6-65-16,31 0-24 15,12 0-27-15,1 0-164 16</inkml:trace>
  <inkml:trace contextRef="#ctx0" brushRef="#br0" timeOffset="397115.4967">20497 7744 836 0,'0'0'17'0,"0"0"43"0,0 0 41 15,0 0-85-15,0 0-16 16,0 0 0-16,6 71 27 16,-14 36 9-16,-7 22-24 15,-1 14-2-15,1 10 8 16,0 1-5-16,2-10-4 16,13-17 16-16,0-22-2 15,13-22 1-15,25-27-1 16,0-22-12-16,5-19-8 0,-12-12 3 15,-8-3-2 1,-8 0 7-16,0-13-11 16,-7 2-12-16,-8 11-65 0,-38 6-48 15,-59 35-658-15</inkml:trace>
  <inkml:trace contextRef="#ctx0" brushRef="#br0" timeOffset="398575.2348">23665 16537 53 0,'0'0'0'0,"0"0"0"16,0 0 56-16,0 0-11 15,0 0-45-15,0 0 31 16,-97-50 21-16,90 50-20 16,4 0-21-16,-2 0-6 0,-3 0 6 15,6 0 30-15,-3 1 58 16,2 2-10-16,3 6-13 16,0 1-26-16,0-1-17 15,0-2 2-15,0-3-10 16,0-4-12-16,0 0 3 15,0 0 19-15,0-4 41 16,0-24-21-16,0-12-42 16,0-4-8-16,0 7 0 15,0 13 18-15,0 14 30 16,-12 10-31-16,-14 13-22 16,-17 41-1-16,7 18 1 15,6 8 7-15,22-8-7 16,8-16 0-16,8-20-13 15,35-19-11-15,-5-16 9 0,13-1 15 16,-13-27 4-16,-2-20 4 16,-14-12 1-16,-14-5 14 15,-8 5 7-15,-8 13 5 16,-40 16 22-16,-8 21-17 16,-7 9-13-16,-1 29-17 15,1 30-10-15,7 18-1 16,15 5 1-16,34-1-26 15,7-11-70-15,40-18-84 16,21-20-298-16</inkml:trace>
  <inkml:trace contextRef="#ctx0" brushRef="#br0" timeOffset="399283.115">22822 17805 219 0,'0'0'339'0,"-166"134"-227"16,83-49-10-16,9 6-5 15,8-8-31-15,28-10-40 16,10-21-17-16,18-20-5 16,5-23 1-16,5-9-2 15,0 0 23-15,12-41 17 16,44-26-26-16,25-19-6 16,16-19-11-16,7 4-8 15,-7 6-4-15,-24 14 12 0,-14 23 0 16,-29 24 11-16,-22 25 0 15,-8 9 5-15,0 40-16 16,-20 39 0-16,-34 40 18 16,1 24 16-16,-6 5-19 15,24-5-5-15,17-24-6 16,18-29-4-16,15-35-12 16,46-39-87-16,28-22-85 15,15-62-167-15</inkml:trace>
  <inkml:trace contextRef="#ctx0" brushRef="#br0" timeOffset="399520.79">23416 18310 785 0,'0'0'10'16,"-23"168"-4"-16,53-121 6 15,54-36-1-15,25-11 21 16,6-58-14-16,-14-25 21 15,-24-28 28-15,-34-6 46 16,-43 0-77-16,-5 12 8 16,-79 20 5-16,-28 17-33 15,-12 18-16-15,-3 12-2 16,15 12 1-16,28 1-18 16,33-10-111-16,36-32-160 15</inkml:trace>
  <inkml:trace contextRef="#ctx0" brushRef="#br0" timeOffset="400482.159">23365 10966 162 0,'0'0'350'16,"0"0"-331"-16,0 0 2 15,0 0-8-15,0 0-13 16,0 0 0-16,53 43 72 16,-9-95-16-16,-16-6-8 15,-13-2-3-15,-15 2 19 0,0 15 15 16,-51 3-26-16,-10 13-1 15,-10 14-26-15,-5 13-26 16,15 0 7-16,10 16 0 16,20 22 0-16,19 4-4 15,12-3-2-15,0-10-1 16,43-17-2-16,3-12-3 16,-1 0 5-16,-9-18 8 15,-16-10 5-15,-20 6 0 16,0 0 13-16,-5 2-7 15,-33 6-6-15,-13 12-8 16,-10 2-5-16,0 13-7 16,-2 27 1-16,15 6-101 15,4-7-256-15</inkml:trace>
  <inkml:trace contextRef="#ctx0" brushRef="#br0" timeOffset="402438.0369">22852 10193 503 0,'0'0'101'0,"0"0"-33"16,0 0-2-16,0 0-8 16,0 0-49-16,0 0-5 15,-8-3-4-15,8 9 18 16,0 13 17-16,0 2 3 16,16 5 12-16,-1 3-29 15,5-1-8-15,16 3 6 0,-3 4 7 16,5 2-2-1,5 5 2-15,0-5-14 0,-5 4 1 16,0 2 0-16,-2-1-5 16,-6 2-1-16,6 2-1 15,-6 1-2-15,3 5 1 16,3 3-1-16,2-2 2 16,8 5-2-16,5-6 0 15,2-2-3-15,3 1 6 16,-3-1 10-16,6 0-12 15,-6-1-3-15,8 0 1 16,0 1 6-16,2 2-8 0,6 1 2 16,7-4-3-1,5 0 1-15,6 0 0 0,-3-4-1 16,-3-3-1-16,-7 1 0 16,-11-1 1-16,3 1 0 15,0 1 0-15,-5-1 1 16,-3 3-1-16,9-6 2 15,-7 4 7-15,9-4-8 16,2 0 1-16,5 6 1 16,8-1 0-16,-3 0-1 15,1-2-1-15,-1-1 0 16,0 1 0-16,3 1-1 16,2 4 1-16,-2-1 1 0,0 6-2 15,-3 0 2-15,-7 2-1 16,7 0 1-16,-12-3-1 15,5-6-1-15,-1 3 2 16,3-5-2-16,-2-1 0 16,2 3 2-16,-2-3-2 15,0 1 0-15,-1-1 1 16,1 0-1-16,-3 3 0 16,8 0 3-16,5-4-3 15,-3 2 0-15,3-3 0 16,5 1 0-16,-3-6 0 15,-2-3 0-15,5-2-2 16,-8-3 2-16,-5 4-2 16,-2-3 2-16,-6 4-1 15,-2-1 1-15,3-2 0 0,2 2 1 16,0 1-1-16,3-5 1 16,7 2-1-16,3-5-1 15,5 0-3-15,0-4 4 16,-3 1-1-16,-10-3 4 15,-10-2-3-15,-12 0 1 16,-4-2 0-16,-9 4-1 16,0-1 1-16,-1 3-1 15,-2-2 0-15,3-1 0 16,-3-2 0-16,3 1 1 16,7-4 0-16,-2 0-1 15,-3 2 0-15,3-6 0 16,-6 3 0-16,-4-2 0 15,-1 2-1-15,-4 1 1 0,-1-1 2 16,9 0-2-16,6 10 0 16,11-3 1-16,5 4-1 15,5 3 0-15,3-6-2 16,12-3 3-16,0 2-1 16,16 4 0-16,2-1 0 15,10 5 0-15,-2 1 1 16,-8-2-1-16,-3 1-3 15,-2 1 3-15,-10-6-1 16,-3-7 1-16,-4 0 0 0,-11-11 0 16,-13 1 0-1,-5-5 0-15,-17 0 0 0,-8 0 1 16,-16 0-1-16,-7 0 0 16,0 0-2-16,0 3 1 15,0 7-26-15,-35 6-27 16,-24 11-27-16,-25 4-170 15,-7 0-500-15</inkml:trace>
  <inkml:trace contextRef="#ctx0" brushRef="#br0" timeOffset="403171.9864">29661 14538 737 0,'0'0'100'0,"0"0"24"0,0 0-20 16,0 0-44-16,0 0-55 15,0 0 0-15,-45 18-2 16,32 13 7-16,5 2-10 16,8 2-2-16,0-2-60 15,0-8-126-15,13-1-223 16</inkml:trace>
  <inkml:trace contextRef="#ctx0" brushRef="#br0" timeOffset="403293.2452">29567 15153 513 0,'0'0'28'16,"0"0"79"-16,-25 148-17 0,25-94-50 16,-8-2-22-1,-7 0-18-15,-8-6-303 16</inkml:trace>
  <inkml:trace contextRef="#ctx0" brushRef="#br0" timeOffset="403439.1468">29758 16021 1051 0,'0'0'37'16,"0"0"-27"-16,0 0 14 15,0 0-19-15,0 0-5 16,0 0-125-16,-135 116-160 15,151-98-350-15</inkml:trace>
  <inkml:trace contextRef="#ctx0" brushRef="#br0" timeOffset="403541.1328">29961 16205 836 0,'0'0'219'0,"0"0"-135"16,0 0 10-16,0 0-72 16,-203 54-22-16,152-37 0 15,31 4-97-15,20-7-255 16</inkml:trace>
  <inkml:trace contextRef="#ctx0" brushRef="#br0" timeOffset="404103.9009">29641 17465 802 0,'0'0'210'15,"0"0"-191"-15,0 0-11 16,0 0 64-16,0 0-53 15,20-133-13-15,-17 52 12 16,-3-4-1-16,0 4-10 0,-56 14 5 16,-25 18 9-16,-13 21-4 15,-13 28-8-15,-5 12-4 16,8 47-5-16,15 21-1 16,31 22-4-16,35 12-12 15,23 8-6-15,15-2-1 16,29-5 3-16,-1-7 16 15,-20-10 2-15,-21-8 3 16,-2-14 0-16,-23-14 18 16,-28-21 25-16,-9-26-15 15,-14-15 7-15,-7-22 21 16,-3-33-29-16,2-19-20 16,29-7-2-16,38-4-5 15,15 7-2-15,51 13 2 0,33 16-3 16,7 25 0-16,5 17 2 15,-2 7-1-15,-2 11-35 16,12 15-30-16,13-4-25 16,10-9-117-16,-8-13-336 15</inkml:trace>
  <inkml:trace contextRef="#ctx0" brushRef="#br0" timeOffset="404342.306">29966 17832 499 0,'0'0'45'0,"0"0"207"16,211 57-112-16,-114-57-50 0,14-39-12 15,-4-23-34-15,-26-21-11 16,-32-3 26-16,-49 8 35 16,-13 12-19-16,-63 16-4 15,-34 22-30-15,-11 25-18 16,-4 3-23-16,6 31-4 15,20 19-32-15,17-1-79 16,44-16-63-16,33-29-144 16</inkml:trace>
  <inkml:trace contextRef="#ctx0" brushRef="#br0" timeOffset="405583.9302">29387 14540 785 0,'0'0'273'16,"0"0"-242"-16,0 0 24 15,0 0 32-15,0 0-58 16,0 0-28-16,5 0-1 15,-5-12-32-15,0-3-52 16,0-10-251-16</inkml:trace>
  <inkml:trace contextRef="#ctx0" brushRef="#br0" timeOffset="405696.1156">28270 14565 906 0,'0'0'45'0,"-270"10"-45"15,159-10-13-15,-1 0-262 16</inkml:trace>
  <inkml:trace contextRef="#ctx0" brushRef="#br0" timeOffset="405823.1196">26113 14680 809 0,'0'0'0'15,"-312"-34"-221"-15,162-13-170 16</inkml:trace>
  <inkml:trace contextRef="#ctx0" brushRef="#br0" timeOffset="405942.5973">24615 14495 753 0,'0'0'74'0,"0"0"31"0,-272 28-75 16,188-28-30-16,0 0-119 15,-2-8-287-15</inkml:trace>
  <inkml:trace contextRef="#ctx0" brushRef="#br0" timeOffset="406055.0526">23261 14497 730 0,'-201'14'99'0,"6"-2"-22"16,14-4-1-16,26-8-15 15,28-4-61-15,33-32-14 16,39-15-158-16,19-2-277 15</inkml:trace>
  <inkml:trace contextRef="#ctx0" brushRef="#br0" timeOffset="406174.5802">22120 14273 376 0,'0'0'369'0,"0"0"-312"0,-203-3 30 15,132 20 26-15,8 2-39 16,14-6-55-16,24-4-16 16,12-5-3-16,13-4-29 15,0 0-140-15,16 0-115 16,-1-3-63-16</inkml:trace>
  <inkml:trace contextRef="#ctx0" brushRef="#br0" timeOffset="406274.4612">21638 14332 134 0,'0'0'462'0,"-196"66"-290"16,107-28-56-16,31-8-34 15,28-5-36-15,30-9-46 16,0-10-10-16,58-6-168 0,18 0-252 16</inkml:trace>
  <inkml:trace contextRef="#ctx0" brushRef="#br0" timeOffset="406911.6981">22875 10875 972 0,'0'0'66'0,"0"0"-47"16,0 0-6-16,0 0 0 15,0 0-13-15,0 0-40 16,-23-71-192-16,23 31-100 16,-15 1 9-16,-39 10 167 15</inkml:trace>
  <inkml:trace contextRef="#ctx0" brushRef="#br0" timeOffset="407260.4362">22468 10656 308 0,'0'0'239'15,"-251"-3"-155"-15,154 3 103 16,24 0-28-16,12 0-62 16,2 5-50-16,-1 4-30 0,1 0-16 15,1-2 0 1,12-5-1-16,15-2-1 0,16 0-11 16,0-5-8-1,2-8 10-15,3 4 3 0,-3 4 7 16,11 5 16-16,-3 0 3 15,-3 0-11-15,-7 0-8 16,-23 0 2-16,-8 5 0 16,-20 4 10-16,-8 0 6 15,6-2-14-15,2-1-3 16,5 1-1-16,-13-2-3 16,1-4-15-16,7 2-48 15,10 2-151-15,12 2 143 16,14 1 72-16,2 5 2 15,5 0 1-15,8-3 0 16,0-1 17-16,15 1 17 16,0-5-1-16,-5 3 10 0,5-4-23 15,0 6-16-15,0 3-5 16,0-5-118-16,0-6-445 16</inkml:trace>
  <inkml:trace contextRef="#ctx0" brushRef="#br0" timeOffset="459445.4224">3727 9777 51 0,'0'0'146'16,"0"0"-114"-16,0 0-10 15,0 0 39-15,0 0-10 16,0 0 6-16,0 0 26 15,-16-59-17-15,9 51-27 16,2-1-11-16,-3-1 9 0,0 0-9 16,-2-2-17-16,-5-1 0 15,-5-1 58-15,4 4-24 16,1-5-36-16,8 6 9 16,-1 3-9-16,0-1 11 15,8 5 9-15,0-1-6 16,0 3 2-16,0 0 9 15,0 0-19-15,0 0-7 16,0 0-3-16,0 0-3 16,0 0-2-16,0 3-2 0,0 6 2 15,8 6 0-15,15 1 2 16,0 2 3-16,5 0-5 16,-3 3 2-16,3 2-2 15,-5-3 0-15,12 6 0 16,-12-8 2-16,0 6-1 15,0-4 0-15,-3 0 0 16,-2 3-1-16,2 1-2 16,-4 0 2-16,-1-1-2 15,0-3 5-15,0 3-3 16,1 3 0-16,-4 0-2 16,-2-1 2-16,3-7 0 15,-3 4 0-15,3-4 3 16,-5-3-3-16,7 4 1 15,0-6-1-15,-2 1 0 0,-3-1-2 16,3-1 4-16,2 1-3 16,-5 1 2-16,3-1-1 15,-6 6 1-15,9-3 1 16,-9 1-4-16,1 2 2 16,7-3 0-16,-7-4 0 15,-1 3 2-15,-2-5-2 16,-2 5-3-16,5-4 3 15,-1 2 0-15,1 0 0 16,4 1 1-16,-4 5 1 16,0 0 0-16,7 3 0 15,-7-4 11-15,-1 1-7 0,1 3-6 16,-1-1 8-16,1 1-7 16,0 4 7-16,4-3-7 15,-4-4-1-15,2 5 4 16,3-5 3-16,-6 4-5 15,1 0 5-15,7 1 0 16,-7 0 5-16,0-4-10 16,-1 0 1-16,-2-4 2 15,3 3-2-15,-1-1-2 16,-4-3 0-16,5 1 0 16,-3 0 5-16,2-1-5 15,1 4 10-15,0 1-4 16,-1 5-3-16,1 0 4 15,-1 2-1-15,9 5-4 16,-4-1-2-16,4-1-1 0,-1 1 0 16,-5-1 1-1,3-1 0-15,2 3-1 0,-7-5 7 16,7 2-4-16,0-2 0 16,-2 0-3-16,5 4 1 15,-3 2-1-15,0 2 1 16,5 2 0-16,-4 2-1 15,-1 4 0-15,8 0 0 16,-3 0 0-16,-2 1 1 16,2-2-1-16,3-1 0 15,-3 2 0-15,3 0 2 16,3 0-2-16,1 6 1 0,-4-2 3 16,13 6-3-16,-11 5 5 15,3 10 1-15,8 6 6 16,-3 12-7-16,2 6 3 15,16-2-5-15,-10-4 0 16,-6-7 4-16,16-1-5 16,-5 6 2-16,5 7 1 15,-3-5-4-15,3-2-1 16,2-6 0-16,-2-8 1 16,2 4-2-16,-2-3 1 15,7-5 4-15,-12-2-4 16,5-10-1-16,-10-1 6 15,-6-4-5-15,8 7-1 0,-10-2-1 16,-5-4 1-16,8-3 4 16,-18-10 2-16,-3-15 1 15,-10-10-6-15,-5-10 0 16,0-2 2-16,0 0 0 16,0 0-3-16,0 0-5 15,-28-23-28-15,-10-6-44 16,2-8-28-16,6-3-47 15,-1-8-101-15,1-2-246 16</inkml:trace>
  <inkml:trace contextRef="#ctx0" brushRef="#br0" timeOffset="462229.3912">9675 14741 1 0,'0'0'399'0,"0"0"-310"16,0 0-24-16,0 0 30 15,0 0-51-15,0 0-27 16,0 0-13-16,-8-2 3 15,8 2 4-15,0 0 21 16,0 0 12-16,0 0 2 16,0 0 13-16,0 0 3 15,0 0-11-15,0 0-30 16,0 0-11-16,0 0-9 16,0 0 1-16,0 0 0 15,0 0 0-15,16 0-1 16,-1 0 1-16,5 0 1 15,-5 0 2-15,13 0 3 16,-5 2-3-16,0 3 3 0,0 2 0 16,0-4-1-16,7 3-2 15,-7-2-2-15,8 1-1 16,-3-1 2-16,-1 0-3 16,4-1 0-16,-1-1 0 15,1 2 1-15,4 2 0 16,-9-1 1-16,2 1 1 15,2-2 0-15,-2 1-2 16,-2-5-1-16,2 1-1 16,-6 5 4-16,9 0-2 0,-3 1-2 15,2-3 5 1,8 1 3-16,-2 2-5 0,2-3-2 16,-7 3 1-16,4-1 3 15,-4 4-3-15,-9-5-2 16,1 2 0-16,5-6 3 15,-5 1-1-15,2 4 1 16,3-5 2-16,0-1-5 16,-5 2 3-16,0 2-1 15,0-4-2-15,-8 1 1 16,13 1 2-16,-13 0-3 16,1 4 0-16,1-5 0 15,-1 1 2-15,4 1-1 16,-5 0 0-16,6 1 2 15,1 0-3-15,1 1 0 0,0-2 2 16,0 1 2-16,7-2-2 16,-2-1 5-16,-2 2-7 15,2 0 3-15,2 2 0 16,1-1-2-16,-3 2 5 16,2-1-3-16,6-1-3 15,-6 2 0-15,-7-5 1 16,0 4-1-16,5-1 1 15,-3 2 0-15,3-3-1 16,-5 3 0-16,5-2 3 16,-5 0-3-16,2-2 0 15,3 0 2-15,3 4 0 16,-3-3 0-16,2 3 1 16,0 0-1-16,9-5-1 0,-1 5-1 15,-3-2 1-15,3 1 0 16,6-4-1-16,1 8 1 15,9-7 0-15,4 7 1 16,3-3-1-16,10-2 4 16,-7 2-5-16,9-3 2 15,-7 1-1-15,3 2 0 16,2-4 1-16,-10 2-2 16,0-1 0-16,-3 1 1 15,8 1-1-15,-5 2 0 16,5-3 0-16,-5 3 0 15,8-3-2-15,-6 2 2 16,1 3 6-16,2-2-6 0,0 2 0 16,2-1 0-16,4-1 1 15,-4-4-1-15,1 3 0 16,-3-3-1-16,0 3 1 16,-5 1 1-16,12-4-1 15,4 4-2-15,9 1 2 16,5-4 0-16,14 4 0 15,14-2 3-15,-7 0-3 16,7 4-1-16,8-4 1 16,-8 1-3-16,6-1 3 0,-3 4 4 15,2-2-2-15,3 1-1 16,-7 3 3-16,-6-2-2 16,-5-4 1-16,-17 0-3 15,-11-6-3-15,-15 0 3 16,-20 0 0-16,-18 0 2 15,-21 0-2-15,-7-6-24 16,-20-15 16-16,-46-5-25 16,-33 2-93-16,-33 11-212 15</inkml:trace>
  <inkml:trace contextRef="#ctx0" brushRef="#br0" timeOffset="464747.0358">8573 14814 206 0,'0'0'328'0,"0"0"-246"0,0 0 38 16,0 0-44-16,0 0-33 15,0 0 2-15,-61-3-26 16,61 3 5-16,-8-3 10 16,8 0 11-16,0 3-19 15,-8-2-3-15,8 2-8 16,-7-4 13-16,7 4-19 15,0-1 2-15,0 1-8 16,0-2-1-16,0 2-2 16,0 0 0-16,0 0-3 0,0-2-2 15,28-1 5-15,10 0 2 16,0 2 0-16,0 1-1 16,5 0 0-16,-5 0 6 15,13 0-1-15,-5 0-4 16,0 0 3-16,4 0-2 15,-4 0-2-15,13 0 1 16,-6 1-1-16,0 7 2 16,-2-1-1-16,0-1 0 15,-5 0 3-15,-1 3 0 16,-2-3-1-16,-4 1 0 16,-1-4 1-16,-3 5 3 15,-4-4 0-15,-1 2-3 0,1 0-1 16,-3 0-3-1,-6-3-1-15,9-3 0 0,-1 1 1 16,1-1 0-16,-3 0 1 16,7 0-1-16,-2 0-1 15,3 0 2-15,7 0 1 16,-5 3 0-16,0-3-1 16,5 2 3-16,-2-2-2 15,2 0 0-15,3 0 2 16,-3 0-3-16,-5 0-1 15,8 0 2-15,-10 0-3 16,7-5 1-16,-10 1-1 16,2 1 0-16,-4 3 1 15,-1 0-1-15,1 0 0 16,-3 0 1-16,-5 0-1 0,4-1 4 16,-9 1-4-16,5 0 4 15,-3 0-2-15,3 0 5 16,5 0-7-16,-5 0 2 15,2 0 2-15,3 0-2 16,11-2-2-16,-4-1 2 16,3 0-2-16,5 3 0 15,3-4 2-15,7 2 0 16,1-4 2-16,-3 0-3 16,10 0-1-16,-3 2 1 15,-5 1 0-15,-2 0-1 16,7-3 2-16,-12 3-2 15,8 2 0-15,-4-2 0 16,4 3-2-16,-4-2 2 0,4-2 0 16,-1-2 3-16,3 1-3 15,-3-1 1-15,1 2-1 16,-1 2 0-16,5-1-1 16,1 3 4-16,-1-1-2 15,3 1-1-15,-2-3 0 16,2 3-4-16,-3-3 8 15,3 3-3-15,0-1-1 16,-3-1-3-16,3-1 3 16,-2-1 0-16,2 1 4 15,5 0-2-15,0 0-2 16,0-3 1-16,-3 5-1 0,8 1 0 16,-10-2 1-16,13 2-1 15,-8 0 0-15,3 0 0 16,-8 0 1-16,5 0-1 15,0 0 0-15,-5 0 1 16,5 6-1-16,-5 3 0 16,0-2 0-16,5-1 1 15,-5 4-1-15,10-4 0 16,-10 5-3-16,12 1 3 16,-7-2 0-16,-2 0 0 15,7-1 0-15,-2 1 3 16,-1-2-3-16,3 1 0 15,-15 1 0-15,3-1 0 0,-1-3 0 16,-5 3 0-16,1 4 0 16,2-5 1-16,-8 2-1 15,-5 0 2-15,3-4-3 16,-3 3 1-16,-13-6 0 16,8 2 2-16,-15-2-2 15,-2-2 0-15,-6 3 0 16,-8-3 0-16,-7 2 1 15,0-3 0-15,0 0 0 16,0 1 3-16,0-1-4 0,0 3-3 16,-7-3-23-16,-24 0-78 15,-19 0-126-15,-16-8-413 16</inkml:trace>
  <inkml:trace contextRef="#ctx0" brushRef="#br0" timeOffset="472271.3939">6216 10667 379 0,'0'0'211'16,"0"0"-97"-16,0 0-29 16,0 0-20-16,0 0 1 15,0 0-7-15,-120 137-10 16,92-97-18-16,-5 3 36 0,5-7-23 15,13-12-42-15,15-1-2 16,0 2-1-16,-7 5 1 16,-9 7 2-16,11-6-1 15,-2-7 0-15,7-11 0 16,-3-10-1-16,3-1 0 16,0-2-1-16,0 0-1 15,-5 0 0-15,-3-8 0 16,-2-13-3-16,-5-14-8 15,-5-11 6-15,-3-12 1 16,2-11 3-16,4-13-3 16,1-5 3-16,9 4 2 15,7 6 1-15,0 13-2 16,0 16 1-16,0 13 1 16,18 15-2-16,17 17-2 0,16 3-11 15,10 16 1 1,15 36-2-16,10 23 15 0,-2 17 2 15,0 3 10-15,-13-8-6 16,-25-13-2-16,-16-24 0 16,-9-11-2-16,-19-17-2 15,-2-8 1-15,0-11-4 16,-23-3-61-16,-20 0-133 16,-18-8-160-16,0-7-11 15</inkml:trace>
  <inkml:trace contextRef="#ctx0" brushRef="#br0" timeOffset="472408.9951">6081 10947 346 0,'0'0'375'0,"0"0"-274"16,0 0-77-16,0 0 7 16,0 0 78-16,203-36-17 15,-106 29-40-15,-8 5-11 16,-8 2-25-16,-7 0-12 16,-6 0-4-16,-2 0-46 15,-12-3-213-15</inkml:trace>
  <inkml:trace contextRef="#ctx0" brushRef="#br0" timeOffset="473232.2245">11671 13337 614 0,'0'0'143'15,"0"0"-127"-15,0 0 46 16,69 169 11-16,-26-109-29 16,3-1-15-16,-3-3-15 15,-13-11-5-15,1-10 12 16,-16-13-17-16,-7-13-4 15,-8-9-1-15,0 0-6 16,0-15-75-16,-10-20-47 16,-13-13-43-16,-5-12-161 15</inkml:trace>
  <inkml:trace contextRef="#ctx0" brushRef="#br0" timeOffset="473615.4715">11671 13337 315 0,'120'-118'192'0,"-120"100"-26"16,0 7-70-16,23 6-37 15,20 5-6-15,2 0-13 16,16 0-19-16,-10 4 0 16,-8 14-4-16,-20 15-10 15,-20 2-4-15,-3 8 23 16,-10 2 2-16,-28-7-16 16,-6-4-9-16,22-14 4 15,6-10 1-15,16-10-8 16,0 0-12-16,18 0-17 0,53-9 27 15,13-9 2-15,12 8 7 16,9 10-4-16,-22 0-3 16,-11 20 18-16,-27 28 23 15,-29 14-8-15,-16 15 10 16,-16-3 16-16,-50-3-8 16,-7-16 5-16,-9-18-15 15,-2-6 2-15,16-16-9 16,17-8-19-16,28-5 1 15,18-2-10-15,5 0-6 16,0 0-23-16,15-5-46 16,36-8-6-16,15 0-14 15,3 4-49-15,-18 9-210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25:47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 2422 138 0,'0'0'32'15,"0"0"-9"-15,0 0 44 16,0 0 9-16,0 0 37 15,0 0-23-15,0 0 0 16,0 65-17-16,0-49-20 16,0 3-21-16,0-5 2 15,0 5-25-15,0-2-4 0,0 8-1 16,2 9-1 0,3 4 0-16,3 8 7 0,-8 6-3 15,8-3 11 1,-8 2-6-16,7-5 1 0,9 4-13 15,-9-2 0-15,1 1 2 16,-3 1-1-16,3 2 0 16,2 7 2-16,2 9-2 15,-1 8 2-15,1 5-2 16,3 7-1-16,1-1 0 16,-9-1 2-16,14-2-2 15,-6-5 6-15,0-5-6 16,0-3 1-16,1-6 1 15,-1-1-2-15,0-5 0 16,0 9 1-16,-2 7 1 0,-5 7-1 16,-1 2 3-16,9-2-4 15,-6 3-3-15,10-1 3 16,-5 4 2-16,0-2-2 16,6 3 0-16,-6-2 0 15,0 7 1-15,-7-4 1 16,0-3 2-16,-6-4 7 15,3-13-6-15,3 4-4 16,-1-6 2-16,9 0-3 16,-9 6-4-16,8 6 4 0,1 4 1 15,-4 2 0 1,-1 9-1-16,1 6-1 0,-4 4 1 16,0 2 10-1,-1-3-10-15,8-6 1 0,-7-3 2 16,7-2 2-16,-2-1-4 15,-5 3-1-15,-1-2 1 16,1-1 3-16,2-3-4 16,3 1 1-16,-6 5 1 15,9 0 1-15,-1 5-3 16,5 1-1-16,-10-5 1 16,5 6-3-16,1 1 4 15,4 4-1-15,3 0 6 16,5 2-6-16,-3 3-1 15,-2 2-2-15,-3 6 6 0,3 0-6 16,-2-1 6 0,-6 4-3-16,0 1 0 0,3 3 0 15,-5 0 0-15,9-6 4 16,-6-10-4-16,14-4 0 16,-7-12 0-16,5-3 0 15,-13-11-3-15,8-9 2 16,-8-8 1-16,-2-8-1 15,-3-6-13-15,-2-5-46 16,-1-6 9-16,6-7-37 16,-5-11-103-16,-8-11-283 15</inkml:trace>
  <inkml:trace contextRef="#ctx0" brushRef="#br0" timeOffset="1144.8737">3704 10529 642 0,'0'0'151'15,"0"0"-133"-15,0 0 76 16,0 0-14-16,0 0-53 0,0 0-23 15,0 0-4 1,0 0 0-16,0 0-1 0,0 0-5 16,0 0 0-16,0 0-1 15,0 0 5-15,7 0 2 16,9 0 0-16,-1-6 1 16,8 0 0-16,5 2-1 15,2-4 1-15,1 0-1 16,12 0 1-16,2-1-1 15,14 2 0-15,-6-1 0 16,13 4 3-16,-5 1-7 16,8 2 8-16,2 1-7 0,-3 0 3 15,14 0 0 1,-6 0 0-16,5 0 0 0,-5 0 0 16,11 0 0-16,-3 1 0 15,4 5 3-15,17-3-2 16,14 4-1-16,0-1 0 15,8 3 0-15,0-3-1 16,-7 0 1-16,-3 0 0 16,2 0 2-16,3 1-2 15,5-4-5-15,5 3 5 16,3-2 0-16,-1 1 5 16,1-1-5-16,4 2 0 15,-1-3 0-15,1 5 0 16,11-2 0-16,-3 4-2 15,3-1 3-15,0-3-2 0,8 1 2 16,12-1 0-16,8-6 0 16,7 0-1-16,-5 0 0 15,-2 0 0-15,-5 0 0 16,-3 0-1-16,3-2-1 16,-3 1 2-16,-5-2-5 15,0 3 5-15,-2-3 1 16,-1 3-1-16,-2-3 4 15,3 3-1-15,-6-1-3 16,6-4 0-16,-1 1 1 16,6 1 0-16,10 1-1 15,-8 1 0-15,3 1 0 16,-16 0 0-16,3 0-2 0,-2-3 2 16,-1 3-2-16,1-3 4 15,-1 3-3-15,-10-1 2 16,3-2-1-16,-10-2 0 15,-3 1 0-15,-5-3 0 16,3 3 0-16,-1-3 0 16,-7 2-2-16,5-2 3 15,-5 4-1-15,8 3 0 16,5 0 2-16,5 0-3 16,9 0 2-16,1 0-2 15,-5 0 2-15,0 0-1 16,5-7 0-16,5-2-1 0,3-3 1 15,7 0 0 1,-13 3-1-16,-7-1-1 0,-10-1 2 16,-3-2 0-16,-2 4 0 15,-3-4 4-15,15 0 8 16,-5-3 2-16,-12 2 2 16,-3 2-8-16,-16 2 3 15,-17 3-7-15,-20-1 2 16,-26 7-2-16,-27-1-4 15,-14 2 0-15,-7-3 2 16,0-1 3-16,-7-5-5 16,-36-7-3-16,-26-4-92 0,-15 1-59 15,-17 1-8 1,-14-1-304-16</inkml:trace>
  <inkml:trace contextRef="#ctx0" brushRef="#br0" timeOffset="2549.7596">4389 6465 441 0,'0'0'138'15,"0"0"-69"-15,0 0 7 0,0 0-31 16,0 0-38-16,0 0-4 16,0 24 2-16,0 1-2 15,0 3 3-15,23 9 4 16,-2 6 9-16,1 3-5 16,4 12-5-16,2 5 18 15,10 2 2-15,0 8-12 16,13-2 26-16,0 9-17 15,2 2 2-15,16-1-12 16,4 0-2-16,16-1 7 16,15-1-20-16,0 5 6 15,16-1-6-15,-1 3 2 0,0-5-3 16,1 1 0 0,-1-1 1-16,1 2 0 0,-9 1-1 15,14 1 2-15,-6-1-2 16,11-5 1-16,4-5-1 15,14-8-5-15,9-8 5 16,6-8 0-16,-6-8-2 16,6-1 2-16,2-7-2 15,15-4 2-15,21 1 0 16,20 0 0-16,12 6 4 16,4-3-4-16,9-1-2 15,0-7-2-15,8-9 4 16,0-2 3-16,-7-7 2 15,-16 0 0-15,-8-7-3 16,-14-1 2-16,-16 0 1 0,-23 0-4 16,-25 0 3-16,-13-1-1 15,-28-8-3-15,-31 2-1 16,-27 2-6-16,-46-1-54 16,0-9-66-16,-73-1-173 15</inkml:trace>
  <inkml:trace contextRef="#ctx0" brushRef="#br0" timeOffset="3800.3911">5873 5408 262 0,'0'0'134'15,"0"0"-85"-15,0 0 6 16,0 0-19-16,0 0 3 0,0 0-1 15,0 16 13 1,0-8 19-16,0 5-44 0,7 2-15 16,9 1 11-16,-1 5-15 15,8 2 1-15,7 7-4 16,-2 4 3-16,15 3 1 16,3 12-4-16,5 0 1 15,2 3 10-15,6 0 15 16,4-5-10-16,3 0-2 15,8-1-5-15,-1 0-4 16,4 3 2-16,-4 1 1 16,11 2-5-16,-5-3-1 15,5 3 10-15,-3 3-5 16,3-1-7-16,-3 1 2 0,0 1-3 16,8-5-2-1,0 3 0-15,-5-5 2 0,5 0 1 16,0 3-1-16,22-2 8 15,9 2-5-15,14-1 5 16,14-7-8-16,-3 0 1 16,-6-7-1-16,-4-2-1 15,-8-3-2-15,0-4 0 16,-3 3 2-16,3-4-2 16,3-1 1-16,2 4 0 15,10-2 0-15,5 2 3 16,11 5-3-16,4-2-1 15,4 4 2-15,-1-8 1 0,0-2-3 16,-3-2-1 0,8-4 1-16,3-3 0 0,15 1 1 15,-5-4-1-15,-3-2 0 16,6 2 0-16,-6-3 0 16,6-5 0-16,7 1 0 15,7-4-2-15,-4-2 2 16,-8 0 1-16,-18-2-1 15,-8 0-2-15,-19 2 2 16,-16-2 5-16,-8 0-5 16,-22 0 0-16,-16 0 1 15,-28 0-1-15,-10 0-1 0,-27 0-29 16,-14 0-33-16,-2-4-13 16,-2-7-4-16,-49-4-95 15</inkml:trace>
  <inkml:trace contextRef="#ctx0" brushRef="#br0" timeOffset="5007.7172">7341 3847 489 0,'0'0'115'15,"0"0"-76"-15,0 0-5 16,0 0-27-16,0 0-6 16,0 0 0-16,38 45 7 15,-8-24-5-15,6 1 14 0,2 8 18 16,5 5 5-16,-5 7 18 16,13 1 12-16,2 2-44 15,13 1 6-15,11 6-3 16,19 0-18-16,16 1-1 15,7 6 0-15,8-1-3 16,8 4-2-16,-18-3 5 16,-3 2-7-16,-2 0 1 15,5 3-1-15,2 1-1 16,3-3 1-16,18-3 0 16,2-4-2-16,8 0 1 15,7-6 0-15,-2-6 0 16,8-2-1-16,-6-3 2 15,-7-2 0-15,8-2 1 16,-11 0-1-16,-5-2-1 0,8-5-2 16,-3 1 1-16,11-4 0 15,14 1 0-15,-1-2-1 16,-6 0-2-16,-3 4 2 16,11-1 1-16,-3 6-1 15,23 0 0-15,-5-2 0 16,5 1 0-16,-5-6-1 15,-2 0 1-15,-1-4 0 16,10-6-1-16,-1-8 1 16,-1-7 0-16,22 0-1 0,1 0 1 15,3-3 4 1,-3-4-4-16,-11-1-1 0,-12 3 0 16,-10 5 1-16,0 0 0 15,-18 0 1-15,-7 0 0 16,-19-7-1-16,-24 3 1 15,-14-8-1-15,-32 5 0 16,-11-2-6-16,-32 0-22 16,-21-2-67-16,-5-8-39 15,-36 3-170-15</inkml:trace>
  <inkml:trace contextRef="#ctx0" brushRef="#br0" timeOffset="6007.273">8220 1959 570 0,'0'0'176'16,"0"0"-120"-16,0 0-20 0,0 0-28 15,0 0-3-15,0 0 8 16,157 79 1-16,-81-38 4 16,6 12 6-16,14 10 5 15,1 7 1-15,14 4 6 16,9 0-26-16,14 6 8 15,6 0 10-15,10 10-20 16,20 5 9-16,-5 1-2 16,0 2-11-16,5-5-1 15,3-5 2-15,13-10-3 16,14-4 3-16,1-9 2 16,17-2-6-16,18-3 3 15,6 2-3-15,9 2 4 16,24-2-4-16,9 3 3 15,21 3-3-15,10 1-1 0,-3-1 2 16,-12-2-2-16,-3-10 1 16,0-1 3-16,8-10-3 15,0-2 3-15,-11-5 1 16,-7-4-4-16,-15-3-1 16,-5-4 3-16,-8-4 2 15,-18-9-3-15,-17-5-1 16,-31-8-1-16,-28-1 1 15,-38 0-4-15,-33 0 3 16,-48 0-19-16,-24-1-23 16,-22 1-44-16,-61 0-6 15,-71 0-511-15</inkml:trace>
  <inkml:trace contextRef="#ctx0" brushRef="#br0" timeOffset="8141.6365">2787 6336 91 0,'0'0'122'0,"0"0"-54"15,0 0 11-15,0 0-3 16,0 0-31-16,0 0-28 15,15 8-2-15,-7-4 7 0,7-1-13 16,5 3-5 0,-5-2-1-16,8 5 1 15,0 0 45-15,0 3-19 16,13 1 6-16,-6 4-9 0,1 2-10 16,7 6 23-16,0 8-13 15,5-1 8-15,8-2-4 16,-6 0 0-16,-6-5-2 15,-1-5-17-15,-3 1 8 16,3-2 7-16,-2 5-11 16,-3-5 6-16,-5 2-9 15,10 2 1-15,0 0 2 16,-2-1-11-16,7 5-1 16,-5 0-3-16,0 2 3 15,0 1 1-15,0 2-3 16,-2-3 11-16,-1 0-3 15,3-1-3-15,0-6-4 0,1 0 0 16,-4 2 2-16,3-6 0 16,-2 2-1-16,-3-3-3 15,-3-1 0-15,-2 3 1 16,3-3-1-16,-8 0 1 16,4 0-4-16,-4 0 4 15,8 0-1-15,-3-4-1 16,-3 3 0-16,3-2 0 15,-5-5 0-15,-3 4 0 16,3-1 0-16,-5 1 0 16,2 0 0-16,-5-1 0 15,8 2 1-15,-2-3-1 16,-4 5 1-16,4-4-1 0,-6 2 0 16,8 3 0-16,0-3 1 15,0 4-1-15,-3-1 0 16,3 0 0-16,0 0 0 15,-1 1 0-15,1 3 0 16,0-3 1-16,-3 1-1 16,3-2 0-16,5 1-1 15,-2 3 1-15,-3 3 1 16,-3 1 2-16,10 0 3 16,8 3-3-16,-2-4-2 15,10 2 0-15,4-5 1 16,-11 0 0-16,6 1 2 15,6-6-4-15,-13 7 0 16,13-6-1-16,-5 8 1 0,5-2 1 16,-6 5-1-16,1 1 0 15,-3-1 0-15,3 2 0 16,0 1 1-16,4 1-1 16,-4 3 0-16,5-4 0 15,2 1 1-15,1-2-1 16,12 5 0-16,0-1-1 15,0 2 2-15,2 1-1 16,-2-4 0-16,3 1-2 16,-3 4 2-16,15-3 0 15,-5 5 0-15,6 1 1 16,-1 3 3-16,3-2-4 0,-3 2 0 16,8 0 1-16,2 0 1 15,-2 0-2-15,8-3 1 16,-1 1 0-16,1 0-1 15,-1-1 3-15,11 2-3 16,-3 3 4-16,28 5-1 16,10 15-1-16,16 6 8 15,4 14-8-15,9-1 1 16,-6-1-3-16,5 1 0 16,-5-5-1-16,8 5 1 15,5 2 1-15,-8-2 3 16,-5 1-4-16,-8-4-2 15,-9-10 2-15,-19-7 1 16,-4-2-1-16,-19-9 2 16,-12-10-2-16,-18-13-6 0,-22-17-49 15,-26-13-76-15,-28 0-137 16</inkml:trace>
  <inkml:trace contextRef="#ctx0" brushRef="#br0" timeOffset="10290.5093">2645 4050 327 0,'0'0'193'15,"0"0"-168"-15,0 0 4 16,0 0 4-16,0 0-15 16,0 0-9-16,22 9 12 15,9 3-10-15,4 2 1 16,4 2-12-16,-9 0 1 15,13 3 4-15,-2 5-3 16,2 1 0-16,8 2 10 16,2 2 29-16,0 1 3 15,6 3-21-15,-1-1-14 0,3 2-1 16,8 2 6 0,-3-2 9-16,0 0-3 0,0-3-10 15,-5 0-4-15,0 1 5 16,-10-2-1-16,7 1 0 15,-10 2-3-15,3 0 4 16,-5 2 9-16,-3-1 8 16,8 4-8-16,-5-2-11 15,-1 1 5-15,6 0-7 16,2-3 3-16,-2 2 7 16,-5-1-14-16,5-7 0 15,-6 2 1-15,9-5-1 16,-9-3-2-16,-1 1 0 0,-1 2-1 15,-10-2 3 1,2 4-2-16,-4 0-1 0,-1 1 5 16,-2-2 3-16,3 1 0 15,-1-5-7-15,-2 0 3 16,-5-10-4-16,0 0 0 16,0-3-1-16,-3 1 2 15,3 1 1-15,-8-2-2 16,0 0 1-16,8 2-1 15,0 1-2-15,5 4 2 16,-5-4 1-16,7 3 0 16,1 0-1-16,-3-3 1 0,-3 1-2 15,-4-1 1 1,17-2 0-16,-3 2 0 0,-4-1 0 16,12 2 0-16,-10-1 0 15,2-1 0-15,9 4 0 16,-4-1-2-16,3 2 4 15,3 0-1-15,-3 1-1 16,3 2 1-16,0 2 0 16,-3 1-1-16,8 1 4 15,-11-6-1-15,-4-1-2 16,10-1 0-16,-11-2 0 16,3 1-1-16,8 2 0 15,-3-6-1-15,3 6 1 16,-3 2 2-16,-5-2 3 15,8 2-4-15,-3-2 1 0,3-2 3 16,-3 2-5-16,-5-3-1 16,0-1 1-16,0 2 4 15,-2 2-3-15,-1-3 1 16,-2 0-2-16,3 5 1 16,7-3 1-16,-2 7-2 15,2-2 2-15,0 0 3 16,-2 3-3-16,2-3 0 15,3 1-1-15,5 1-1 16,-6 0 1-16,6 1-1 16,0 5 1-16,-3-2 0 15,11 1-1-15,-6 6 0 0,5-1 1 16,16 1-1 0,-5 2 0-16,4-1-1 0,11 1 2 15,-3-2-1-15,6 3 0 16,4-3 0-16,6 0 0 15,7-1 2-15,2 3-1 16,4-5-1-16,-6 2 0 16,-8 2-1-16,1 2 1 15,-13 1 0-15,4 1 0 16,4 4-2-16,4 1 2 16,6 4 0-16,2-3 1 15,0 0-1-15,-5 0 0 16,6 3 0-16,-9-1 0 15,8 4 1-15,0 2-1 16,0 3-3-16,3 1 3 0,5 5 1 16,5-2 0-1,2 2-1-15,3 1 0 0,-3-4 1 16,6 3 0-16,2 1-1 16,7 6 0-16,9-2 5 15,7 3-7-15,4 2 5 16,1 1-4-16,-5 2 1 15,5-1-2-15,-2 2 1 16,17 0 0-16,8 6 1 16,2 3 0-16,5 7-4 0,1-4 3 15,-6 0 0 1,-2-4 2-16,0 6-1 0,-6 7 1 16,9 8 0-16,12 7-2 15,15 3 2-15,15 0-1 16,9 9 3-16,14 1-6 15,5 3 3-15,-2-2-3 16,5-8 3-16,-17-6 0 16,-27-16-12-16,-27-17-8 15,-38-11 5-15,-36-17-12 16,-48-14-85-16,-41-16-84 16,-20-20-353-16</inkml:trace>
  <inkml:trace contextRef="#ctx0" brushRef="#br0" timeOffset="11253.2039">7623 6995 262 0,'0'0'62'16,"0"0"-18"-16,0 0-12 15,0 0 53-15,0 0 23 16,0 0-92-16,48-157-7 16,-63 120 2-16,-31 5 6 15,-7 6 41-15,-6 9 3 16,-7 12 13-16,-10 5-52 16,15 0 13-16,3 15-35 15,22 4 0-15,28 2 61 16,8-2-61-16,0 7 0 15,28-2-5-15,18-8 2 0,15-11-3 16,13-5 6-16,-8-22 2 16,7-28 1-16,-19-11 5 15,-26 2-8-15,-26 7-2 16,-2 11 2-16,-18 8 6 16,-37 16 71-16,-14 13-18 15,0 4-22-15,-4 0-18 16,12 24-11-16,10 6-6 15,31 4 7-15,17 0-9 16,3-5-5-16,8-1-18 0,30-11-63 16,13-13-157-1,-13-4-415-15</inkml:trace>
  <inkml:trace contextRef="#ctx0" brushRef="#br0" timeOffset="11853.9317">6292 8372 381 0,'0'0'19'16,"0"0"13"-16,0 0 37 15,0 0 3-15,0 0-14 16,223 0 14-16,-200-61-4 16,-23-1-41-16,0 16-17 15,-25 15 30-15,-49 22 117 16,-22 9-51-16,-9 16-62 16,1 29-31-16,8 13-5 15,20 1-8-15,25-10-3 16,36-8 3-16,15-20-4 15,30-11-31-15,51-10-68 0,23-25-103 16,16-42-304-16</inkml:trace>
  <inkml:trace contextRef="#ctx0" brushRef="#br0" timeOffset="14272.0817">3168 2573 174 0,'0'0'331'0,"0"0"-204"0,0 0-26 15,0 0-21-15,0 0-32 16,0 0-13-16,0 0-7 16,0 0-6-16,0 0-15 15,0-1-2-15,0-1-5 16,0 2-1-16,0 0 0 15,0 0-2-15,0 0 2 16,7 0 1-16,16 2 0 0,5 8 0 16,-5 3 1-1,8 0-1-15,7 1 0 0,-8 1 0 16,6 1 1-16,2 3-1 16,0-3 0-16,-3 1 2 15,3-1-2-15,-7 0 2 16,-3-1-2-16,2 0 0 15,1-2 1-15,-3 0 1 16,2 1 6-16,1 6-2 16,4 1 10-16,-2 0 6 15,3 1-13-15,10 0 2 16,-3 2-4-16,3 0-3 16,-1-2 2-16,6 0 6 15,7-4 1-15,-4 1-2 16,-1-3-3-16,-2 1-3 0,-8-1-4 15,-2 3-1 1,2-3 1-16,-5 1 1 0,-2 2-2 16,9-3 0-16,-9 1 3 15,2 5-3-15,-8-6 7 16,9 1-2-16,-4-1-5 16,-4 3 4-16,4-6 0 15,-2 5-3-15,-5-2 0 16,10-3 0-16,-7 1-1 15,4-5 0-15,-4 3 0 16,-3-2 0-16,-3 0-1 16,-2 2 1-16,-3-1 1 15,11-1-1-15,-1 3 0 16,1 2 1-16,-3-4-1 0,7-1 0 16,-4 5 1-16,-1-4-1 15,1 1 1-15,7-1-1 16,-8-1 0-16,-2 2-1 15,8 0 1-15,-3-1 0 16,2 3-2-16,-4 1 2 16,12 1 0-16,-5 3 1 15,5-4-1-15,3-2 0 16,-8 4 3-16,5-3-2 16,-5-2 3-16,-7 0-4 15,4-3 1-15,-4 0-1 16,-6 1 0-16,3 1 1 15,3-4-1-15,-3 3 0 0,5 2 2 16,-6 2-2-16,12-1 0 16,-4-1 2-16,-4 1-2 15,14 0 1-15,-1 4 0 16,-6 0 0-16,12 4-1 16,-4-3 1-16,7 0 2 15,-2-5-2-15,0 1-1 16,-3 2 0-16,-4-6 1 15,9 5-1-15,-10 3 0 16,10-8 1-16,-9 6-1 16,6 1 0-16,-1-1 0 15,1 2-3-15,1-1 3 0,3 0 1 16,-4-1 3 0,-4-3-3-16,12 5-1 0,-12-6 0 15,13 4 0-15,-6 3 1 16,0-1-1-16,6 3 0 15,-1 1 0-15,-2-1 0 16,2 1 2-16,1 2-2 16,-1 2 0-16,3-1-3 15,5-1 3-15,3 1 3 16,12 1-3-16,3-2 4 16,5-1-4-16,0 2 0 15,0-1 0-15,0 4 0 16,-8 2-1-16,3-1 1 0,4 2-2 15,-4-1 2 1,10-2 0-16,-5 3 1 0,3-7-1 16,4 4 0-16,1-6-1 15,-1 3 1-15,1-1-4 16,-1 4 4-16,-4 2 0 16,4-1 1-16,1 3-1 15,-6 1 0-15,6 0 0 16,-1 2 2-16,6-2-2 15,-3 3 1-15,5-1-1 16,0-1 0-16,0-4 0 16,8 1 2-16,7 0-2 0,1 1 3 15,14 4-3 1,21 4 0-16,-2 3 1 0,7 1-3 16,-8 4 3-16,-5 5-2 15,18 2 0-15,1 0 1 16,11 1-1-16,9-4 1 15,2 3-1-15,5-5-1 16,0 6 2-16,2-1 1 16,11 10-1-16,-3 5 0 15,6 7 1-15,19 8 0 16,11 3 1-16,7 5-1 16,8-1-1-16,-7-2-1 0,7 2-2 15,7 3 1-15,14 2 2 16,-1 1 1-16,5 3-1 15,8 4 0-15,13 6 0 16,28 3 3-16,-1-3-3 16,11-4 2-16,-13-5-4 15,-18 0 2-15,-7 3-2 16,-10 2 1-16,-13-7 1 16,-3 1 1-16,23-2 3 15,8-2-4-15,0-6 0 16,-6-9 0-16,-17-11-4 15,-25-8 4-15,-26-5-1 16,-38-9-2-16,-43-9-3 16,-46 1-14-16,-41-7-42 15,-45 1-108-15,-18-9-128 0,-61-17-205 16</inkml:trace>
  <inkml:trace contextRef="#ctx0" brushRef="#br0" timeOffset="15400.0355">9398 5226 200 0,'0'0'296'16,"0"0"-251"-16,0 0 7 16,0 0-37-16,0 0 28 15,0 0-9-15,127-24 4 16,-107-13-19-16,-20 1-5 16,0 7 27-16,-27 4 64 0,-27 4-16 15,-19 12-34-15,-9 8-26 16,-7 1-7-16,6 3-8 15,1 25-11-15,16 0-2 16,20 5 3-16,31-4 2 16,15 2-6-16,0-7 0 15,0-5 0-15,38-7-5 16,6-12-2-16,-6 0-6 16,5-21 6-16,-10-12 7 15,-10 1 2-15,-18 10-2 16,-5 8 20-16,-13 10 50 15,-40 4 1-15,-21 4-39 16,-17 31-32-16,-14 8 5 16,9 1-4-16,27-7-1 0,26-16-14 15,43-11-53-15,0-10-130 16,36-30-225-16</inkml:trace>
  <inkml:trace contextRef="#ctx0" brushRef="#br0" timeOffset="17721.2014">3785 602 250 0,'0'0'147'0,"0"0"-97"16,0 0 49-16,0 0-22 15,0 0-37-15,0 0-8 16,0 0 29-16,0 0-23 15,0 0-23-15,0 0-15 16,0 6 4-16,0 4-3 16,2 1 7-16,14 4 7 15,4 1-8-15,11 0-6 16,-1 1 10-16,0 3-7 16,-2 3-4-16,11-3 2 15,-1 5 0-15,-3-4 0 16,3 3 1-16,-2-1 14 15,-6 0-3-15,8 1-11 0,1-1 12 16,-4 2-1-16,3-2-3 16,5 0-6-16,-5 5 5 15,6-1-4-15,-4 1 5 16,3-1-2-16,3 1-7 16,0 0 6-16,2 0-5 15,-2-4 1-15,0 2 1 16,-1 1-4-16,6-2 7 15,-5-1-8-15,5 1 3 16,-6 2-2-16,1 2 1 16,5 1-1-16,2-1 2 15,-2 1 3-15,10 1 1 0,5 2-7 16,-8-5 6-16,3 0-5 16,-7-6 0-16,-11 2 0 15,3-2 2-15,-8-1 0 16,-3-5-2-16,1 3-1 15,-6 2 0-15,-4-3 1 16,2 0-1-16,2 0 1 16,-2-1 4-16,-3 4 1 15,-4 0-2-15,2-4-1 16,-1 1-3-16,-1-4 1 16,-6 2-1-16,0-4 5 15,8-2-4-15,-8 4-1 16,8-4 0-16,-2 3 0 15,1 2 1-15,1 1 0 16,0 2 0-16,13-2-1 0,-6-2 0 16,1 2 0-16,4 2 0 15,-4-2 1-15,-1 2 0 16,1-5-1-16,-1 0-1 16,6-1 1-16,-6 2 1 15,8 0-1-15,-2 1 1 16,2 1 0-16,0 5-1 15,0-3-3-15,5-2 3 16,0 1 4-16,-2-4-4 16,2 3 0-16,3 0 0 15,-3 1-2-15,8-1 2 16,-5 0 0-16,-1-1 2 0,6 0 2 16,-5 4-8-16,12 0 9 15,-4-5-4-15,4 2-1 16,-5 0 0-16,1 0 1 15,-3 1-4-15,7-1 7 16,-5-1-3-16,6 1-1 16,-6-1 0-16,13 1 0 15,-5 0 0-15,-3 1 1 16,3-2-1-16,0-2-2 16,-2 2 2-16,9 1 1 15,4 0 0-15,4 1-1 16,-3-1 2-16,9-3-4 15,-6 3 4-15,-2-3-2 0,2 1 0 16,-10-1 0-16,2-1-3 16,-2 2 3-16,8 0 0 15,-5 1-2-15,-3 0 2 16,2-1 0-16,-2 2 2 16,0-3 0-16,3 3-2 15,-3 2-3-15,15-2 3 16,-7 5 3-16,2-5-3 15,5 4-3-15,1-3 3 16,1 4 1-16,-1 1-1 16,7 2 0-16,-6 0 0 15,6 2 1-15,0 1 0 16,3-2 0-16,2 2 3 0,5 2-3 16,5 0-1-16,5 0 0 15,-5 5 7-15,8-2-7 16,2 1-4-16,11 2 4 15,9-3 3-15,3-1-2 16,3 6-1-16,10-3 2 16,-8 3-1-16,-2 2-2 15,-6-4 1-15,9 7 0 16,4-4 0-16,-2 3 0 16,2 1 0-16,-5-2-3 15,6 1 2-15,-6-1 2 16,0 0 0-16,16 2-1 0,-3-1 1 15,10-4-1-15,0 5 0 16,18-2 1-16,12 5 0 16,13 3 0-16,24 1 3 15,-1 1-4-15,0-1-2 16,0 3 1-16,13 1 1 16,-5 2-5-16,-6 7 5 15,3-1 1-15,-2 5-1 16,10-2 0-16,25 1 1 15,28 1 0-15,26 3 1 16,25 8 0-16,18 0-2 16,7-3 1-16,8 1 15 15,8-1-6-15,-6 5 3 16,1 5-1-16,-14-5-7 0,-4-5 4 16,-25-11-9-16,-39-6-1 15,-38-10 0-15,-46-10 0 16,-53-9-29-16,-48-16-18 15,-63-12-103-15,-54 0-434 16</inkml:trace>
  <inkml:trace contextRef="#ctx0" brushRef="#br0" timeOffset="18634.2935">10592 3463 305 0,'0'0'160'0,"0"0"-3"16,0 0-112-16,112-135-19 0,-107 84-5 16,-5 10-11-16,0 10 16 15,-23 13 38-15,-20 9 97 16,-16 9-76-16,-2 3-72 15,3 24 11-15,-3 14-18 16,23-1 2-16,10 0 0 16,13-1-2-16,15-14-2 15,0-6-4-15,0-13-4 16,38-6-2-16,28-32 6 16,10-29 2-16,5-23 9 15,-22 8-6-15,-21 24 0 16,-33 20-5-16,-5 26 53 0,-36 6 22 15,-32 35-75-15,-26 26-2 16,-5 17-7-16,-5 5-19 16,15-6-35-16,35-13-77 15,19-13-237-15</inkml:trace>
  <inkml:trace contextRef="#ctx0" brushRef="#br0" timeOffset="20782.5969">4836 9199 274 0,'0'0'229'0,"0"0"-46"16,0 0-58-16,0 0-35 15,0 0-49-15,0 0-13 16,-22 0-3-16,22 0 6 15,0 0-20-15,0 0-4 0,0 0-7 16,0 0-4-16,0 0-3 16,22-11 7-16,17-10 1 15,-1 0 3-15,5-5 3 16,0 1 1-16,5-5-2 16,3 0 9-16,15-8-6 15,-5-2 2-15,5-5-7 16,10-5 7-16,-2-2-11 15,0 3 6-15,-6 1-5 16,-9 5-1-16,-1 1 0 0,-12 2 1 16,12-2-1-1,-10 1 1-15,-4-2 1 0,9 3-1 16,-10-1-1-16,8-2 0 16,-5 3 2-16,-1-2 0 15,6 1 0-15,-5 1-1 16,5 1-1-16,-13 1 1 15,13 0-1-15,-11 3 1 16,3 3 0-16,1 4 0 16,-6-3 0-16,-8-2 3 15,13-1-4-15,-5-4 2 16,1-2 5-16,4-2-6 16,-10 5-1-16,2-3 2 15,1 4-1-15,-6 1 2 0,1 1-5 16,-8 0 3-1,5 0-1-15,-6-3 1 16,1 1-1-16,0-2 0 0,8-2 0 16,-1-3 1-16,6 2 3 15,-6-1-7-15,1 6 3 16,-3 8 0-16,-6-3 0 16,-6 8 1-16,12-3-1 15,-6-1 0-15,1 0 5 16,0 0-5-16,-8-3 0 15,8-2-4-15,8 1 9 16,-1-8-9-16,6 2 8 16,7-4-4-16,-2-1 0 0,2 1 0 15,3-2 0 1,-3 0-1-16,0 0 2 0,-5 8-1 16,-8 2 0-16,-7 11 0 15,-2 4 1-15,-6 5-1 16,-5-4-1-16,5-5 1 15,1-4-2-15,4-9 2 16,10-3 1-16,6-8-1 16,2 2-1-16,8-4 1 15,4 5 1-15,-4 2 0 16,5 1-1-16,-5 1 0 16,-3 3 0-16,-2 0-2 15,2-3 2-15,2-4 0 16,-1-1 1-16,1-3-1 0,-7 1-3 15,-2 4 3-15,-6 9-1 16,-7 1 2 0,5 6-3-16,-5 2 2 0,-8-1 0 15,13 1 0-15,-10-4 1 16,10-8-1-16,2-1 0 16,9-10 0-16,6 0 3 15,6-2-3-15,2 0 1 16,-2 3-5-16,3-2 4 15,-4 6 0-15,1-3 1 16,-3-2-1-16,3 2 0 16,-5-2 2-16,5 0-2 15,-6-5 0-15,6-5 0 0,8-2 0 16,-6 0 1-16,-2 1-1 16,-18 5 0-16,-5 7 2 15,-13-1-1-15,-7 7 5 16,4 0 8-16,-4-6-10 15,2 2-3-15,5-8 1 16,6 2 3-16,2-5-5 16,12-6 0-16,3-1 0 15,0 0-3-15,5 3 3 16,-4 11 0-16,-14 8 0 16,-5 0 0-16,3 8 1 15,0-10 0-15,0 5-1 0,5-4 1 16,-5-4-1-16,7-3 0 15,1-3 0-15,4-2 0 16,3-6 0-16,8-6 1 16,5-7 4-16,2-6-10 15,-2-5 6-15,-8-3-2 16,-5-3 2-16,-7-4-1 16,12-2 0-16,-3 0-1 15,4-1 1-15,-9 0 0 16,-4 4 0-16,-8 0 0 15,-8-2 0-15,8 6 0 16,5 0 0-16,5 9 1 16,2-1 3-16,1 6-4 15,-3 1 0-15,-5 4 1 16,7 8-1-16,-2 14 0 0,-5 11 0 16,-13 14 0-16,-7 13 0 15,-8 8 2-15,0 1 5 16,0 0 2-16,0 0-3 15,0 0-6-15,0 0 1 16,0 0-3-16,0 0 4 16,0 0-4-16,0 0 1 15,0 0-26-15,0-3-36 16,0 3-129-16,-35 0-211 16</inkml:trace>
  <inkml:trace contextRef="#ctx0" brushRef="#br0" timeOffset="22340.5668">1893 419 74 0,'0'0'68'16,"0"0"79"-16,0 0 14 15,-82-128 0-15,60 112-36 16,6 9-74-16,11 5-10 16,-2 2 38-16,7 0-67 0,0 0-12 15,0 0-12 1,0 0 10-16,0 9 2 0,0 22 3 16,0 17-3-16,20 11 0 15,18 15 0-15,5 19 25 16,3 21-4-16,0 22 0 15,4 17 8-15,1 4 5 16,3 10 17-16,12 3-25 16,2 2 3-16,24 3-19 15,-3-4-7-15,5-6 17 16,-11-4-19-16,-14-14 9 16,-6-18-10-16,-17-26-2 15,-15-29 1-15,-16-25-2 16,0-30-35-16,-15-19-45 0,0-1-6 15,-8-41-151-15</inkml:trace>
  <inkml:trace contextRef="#ctx0" brushRef="#br0" timeOffset="23007.9366">544 749 474 0,'0'0'156'0,"0"0"32"15,0 0-187-15,0 0-1 16,-76 115 1-16,63-67 0 16,-2 2 16-16,7-3 8 15,8 2 11-15,-7-3 0 16,-9 3-5-16,11 0-10 16,-5-6-7-16,3-2-8 15,-1-4-4-15,0-2 3 16,1 1-4-16,-1 0 1 15,3 4-1-15,-3 4 9 16,1-1-7-16,-1 0 1 16,1 0 1-16,7-3-5 15,0 1 0-15,0 1 1 16,0-9 3-16,7-4-4 0,24-9 0 16,-3-7 0-16,10-3 3 15,0-7 9-15,7-3-1 16,-9 0-7-16,2 0 1 15,-15-15-5-15,-8-3 0 16,-10-2-2-16,-5-7-34 16,0-4-66-16,0-6-163 15,-20 0-205-15</inkml:trace>
  <inkml:trace contextRef="#ctx0" brushRef="#br0" timeOffset="23162.7743">468 1507 496 0,'0'0'154'0,"0"0"-1"0,180-126-11 15,-68 64-52-15,7 4-37 16,1 2-30-16,-24 14-19 16,-22 16-2-16,-28 15-2 15,-31 11-42-15,-15 0-132 16,-31 33-172-16,-50 13-36 16</inkml:trace>
  <inkml:trace contextRef="#ctx0" brushRef="#br0" timeOffset="23320.5764">605 1476 208 0,'0'0'485'0,"0"0"-462"16,0 0 124-16,94 144-4 0,-33-94-66 15,8 0-46-15,-3-4-15 16,7 3-11 0,1-5-5-16,-6-13-21 0,1-11-126 15,-11-20-114-15,-12 0-298 16</inkml:trace>
  <inkml:trace contextRef="#ctx0" brushRef="#br0" timeOffset="23921.547">1453 697 606 0,'0'0'51'16,"0"0"73"-16,0 0-21 16,0 0-35-16,0 0-66 15,0 0 3-15,-96 209 19 16,65-98 26-16,1-10-5 15,7-20-16-15,3-22-14 16,4-20-9-16,9-20 4 16,7-12-5-16,0-7 14 0,0 0-8 15,0-20-3-15,0-28-8 16,0-17-31-16,0-14-1 16,7-6-11-16,1-6 6 15,0 7 26-15,-3 10 4 16,-5 16 7-16,2 23 1 15,6 19 0-15,15 11 1 16,20 5 0-16,38 0-2 16,26 14 9-16,17 22 2 15,3 19 4-15,0 13 23 16,0 12-18-16,0 4-7 16,-2-9 1-16,-41-12 0 15,-18-17-14-15,-49-15 0 16,-17-7 3-16,-76 1-3 0,-43-1 23 15,-28-5-12-15,-6 3 4 16,13-7-2-16,21 0-6 16,30 1-2-16,28-1-3 15,26 3-2-15,24 7-3 16,11 11-47-16,0 12-82 16,46 1-119-16,28 1-436 15</inkml:trace>
  <inkml:trace contextRef="#ctx0" brushRef="#br0" timeOffset="25949.849">16777 10440 287 0,'0'0'254'0,"0"0"-140"15,0 0-8-15,0 0-49 16,0 0-13-16,0 0 14 16,0 0-8-16,-16-9-4 15,16 9-25-15,0-2 4 16,0 2 0-16,0 0-17 15,0 0-7-15,0 0-1 16,0-2-5-16,16 0 5 16,22-2 0-16,12 4 3 0,11-6-2 15,5 6-1-15,18-3 1 16,10-4 0-16,5 0 5 16,10-1 8-16,13 0-5 15,13-2-2-15,12 1-3 16,8-1-1-16,-5-2 0 15,-8 1 2-15,-7 4-4 16,0 1-1-16,-8 3-1 16,-3-1 1-16,-2 1 1 15,-3 3 0-15,-7 0 0 16,0 0 2-16,-3-3-1 16,-2 2 3-16,4-7-2 0,6 2-2 15,-2-5 3-15,1 0-3 16,4-1 4-16,-8 0 1 15,-1 4-3-15,-4-1-1 16,2-2 2-16,3 4-2 16,2-2 0-16,3 0-1 15,3 2 0-15,-1-2-2 16,3 1 1-16,-3-2 0 16,1-5 0-16,7 5 0 15,5-6 1-15,7 0 1 16,-2-1-1-16,3-5 4 15,-10 2-2-15,2 0-2 16,-5 3 0-16,-3-5 1 16,6 0 1-16,2 1-2 15,2-1 3-15,1 3-2 0,-16 7-1 16,1 3 1-16,-8 3-1 16,7 0 1-16,16-1 1 15,14-2-3-15,14-4 3 16,10-1-3-16,-3-2 0 15,-8 3-1-15,3 1 1 16,-2 1 0-16,-5 7 0 16,-9 4 0-16,-6 0 0 15,-4 0 0-15,-2 0 0 16,3 0 1-16,2 0 0 16,1 0 0-16,6 0-1 15,6-3 0-15,-5-9 0 0,0-1 0 16,-3 3 3-16,1-2-2 15,-6 3 1-15,-5-3-2 16,-12 2 1-16,-6-2-1 16,-20 0 8-16,-10 3-6 15,-18 6 0-15,-25 0-2 16,-21 3 0-16,-12 0-2 16,-13 0-6-16,0-3 0 15,0-1-7-15,0-8-45 16,-13-1-46-16,3-5-197 15</inkml:trace>
  <inkml:trace contextRef="#ctx0" brushRef="#br0" timeOffset="26425.91">27249 9157 579 0,'0'0'9'0,"0"0"4"0,0 0-3 16,205-21 2-16,-75 28 54 15,4 29 10-15,-1 19-25 16,-14 14-13-16,-15 11 14 15,-23 3-20-15,-27-2-11 16,-39-5-7-16,-15 2-7 16,-20-5 29-16,-52-6-9 15,-9-8 6-15,-5-12 2 16,-6-16-19-16,-4-10 5 16,4-12 3-16,-4-9-16 15,2 0-3-15,13-10-2 16,12-20-2-16,16-3 16 15,10-15-8-15,20-12-8 16,20-8-2-16,3-13-4 16,0-2-18-16,26 6 2 15,1 6 7-15,-9 18 1 0,-10 14-35 16,-8 20-37-16,0 14-35 16,-18 5-122-16,-40 12-366 15</inkml:trace>
  <inkml:trace contextRef="#ctx0" brushRef="#br0" timeOffset="27309.2704">27447 10776 589 0,'0'0'67'16,"0"0"73"-16,0 0-25 15,0 0-42-15,0 0-32 16,0 0-41-16,-79 17 0 15,79 62 12-15,15 32 12 16,-10 26 10-16,-5 12-3 0,0 2-4 16,-15-11-9-1,-8-16-14-15,8-20 2 0,-5-25-2 16,20-22-4 0,0-20-3-16,0-18 3 0,35-6-2 15,21-10-3-15,33-3 5 16,23 0 7-16,30-4 3 15,18-11 19-15,5 0-6 16,-8 5 3-16,-14 5-6 16,-24 2 1-16,-17 3-15 0,-31 0-2 15,-13 0-2 1,-27 0-2-16,-19 0-3 0,-12 0-39 16,0 0-7-1,-30 0-41-15,-51 0-225 0</inkml:trace>
  <inkml:trace contextRef="#ctx0" brushRef="#br0" timeOffset="30636.2391">22433 1159 109 0,'0'0'664'0,"28"-184"-662"15,40 88 2-15,14 3 8 16,-6 16 10-16,-15 25 29 15,-18 23 21-15,-7 18-37 16,-19 11-22-16,-1 18-3 0,-4 41 3 16,-12 28 6-16,0 17-2 15,0 11-2-15,-12 3 11 16,12-12-15-16,0-14-7 16,43-17-3-16,30-17-1 15,24-31 0-15,15-27 0 16,7-6 1-16,3-47 7 15,-10-20-5-15,-11-8-1 16,-19-2-1-16,-26 3 5 16,-36 7-6-16,-20 14 4 15,0 15 2-15,-54 18 0 16,-12 24 34-16,-2 4-5 0,-6 49-34 16,1 18 1-1,27 17-2-15,26 6 7 0,20 1-7 16,20-7 0-16,61-15-1 15,18-19-17-15,18-25-41 16,2-20-13-16,1-7-27 16,-6-23-39-16,-5-29-75 15,-25-11-149-15</inkml:trace>
  <inkml:trace contextRef="#ctx0" brushRef="#br0" timeOffset="30926.0497">24386 1027 377 0,'0'0'148'0,"0"0"61"16,0 0-59-16,0 0-39 15,-218-74-80-15,147 124-31 16,2 14 2-16,16 6-1 16,30-2 3-16,23-9-4 0,25-10-4 15,62-16 1-15,19-20-2 16,19-13 5-16,-6-9-9 16,-5-31 9-16,-4-7 0 15,-19-5 0-15,-15 9 12 16,-25 13 6-16,-23 18 33 15,-20 12 8-15,-8 5-30 16,0 36-24-16,0 21 11 16,-6 11 8-16,-11 7-12 15,1-7-4-15,16-19-8 16,0-23-2-16,0-19-17 16,3-15-85-16,27-59-11 0,-7-36-98 15</inkml:trace>
  <inkml:trace contextRef="#ctx0" brushRef="#br0" timeOffset="31094.7821">23705 752 1044 0,'0'0'37'16,"0"0"-32"-16,204-25-5 16,-4 4 14-16,26-3 4 15,-5-1-8-15,-20 6-7 16,-28 16-3-16,-26 3-52 15,-40 16-129-15,-49 17-374 16</inkml:trace>
  <inkml:trace contextRef="#ctx0" brushRef="#br0" timeOffset="31330.2558">25214 1212 642 0,'0'0'51'0,"0"0"41"16,297-40 40-16,-185-16-78 15,-13-9 4-15,-28 3-29 16,-38 14 8-16,-28 15 11 16,-5 17 33-16,-38 16-31 15,-41 12-20-15,-12 34-24 16,2 24-7-16,15 11 1 0,29 2 0 16,42-6-2-1,3-9-8-15,87-15-49 0,52-17-60 16,34-20-135-16,20-16-202 15</inkml:trace>
  <inkml:trace contextRef="#ctx0" brushRef="#br0" timeOffset="32105.8072">27530 1150 787 0,'0'0'48'0,"0"0"-41"0,0 0-6 16,0 0 2-16,0 0 10 15,0 0 55-15,92-43 1 16,-49-13-41-16,-5-8-17 16,-23 2-6-16,-15 6 9 15,-17 8 1-15,-54 13 25 16,-29 23-13-16,-47 12-18 15,-33 55-9-15,-8 28 0 16,2 22 0-16,47 4 0 16,42-6 0-16,59-3-1 15,38-15-4-15,20-10 4 16,72-23 0-16,43-21 1 16,37-28-1-16,29-6-13 0,7-47-9 15,-15-22-15-15,-28-19 3 16,-25-14-46-16,-28-11 60 15,-28-5 12-15,-34-4 0 16,-29 5 6-16,-21 11 6 16,-16 19 0-16,-47 30 59 15,-6 16-11-15,11 21 5 16,0 19-29-16,9 4-27 16,6 12-1-16,5 32 0 15,15 20 1-15,16 12-3 16,7 11 3-16,22 1 0 15,44-3-3-15,23-8 3 16,10-9-1-16,8-11-11 0,10-13-4 16,-3-8 9-1,11-10 4-15,-6-14-2 0,-7-12-118 16,-13 0 47-16,-26 0 36 16,-17-7 38-16,-23 7 2 15,-10 0 1-15,-2 0 4 16,-14 0 23-16,-4 0 8 15,-3 1 10-15,5-1-20 16,2 0-8-16,1-13 37 16,5-27 15-16,-6-8-55 15,-4-8 42-15,-3 6 21 16,0 9-3-16,-15 9-38 0,-23 9-19 16,2 8-18-16,11 9-4 15,9 3-16-15,16 3-3 16,0 0-36-16,0 3-34 15,11 15 3-15,19-5-147 16,-2-11-513-16</inkml:trace>
  <inkml:trace contextRef="#ctx0" brushRef="#br0" timeOffset="32631.9475">29885 1147 667 0,'0'0'87'0,"10"139"-31"16,26-90-41-16,9-18-15 0,9-28-19 16,2-10-131-16,-8-48-151 15</inkml:trace>
  <inkml:trace contextRef="#ctx0" brushRef="#br0" timeOffset="32752.3577">29946 788 687 0,'0'0'134'16,"0"0"19"-16,0 0-57 15,0 0-77-15,0 0-19 16,0 0-83-16,-188-10-70 16,226 56-141-16,15-1 5 15</inkml:trace>
  <inkml:trace contextRef="#ctx0" brushRef="#br0" timeOffset="32986.1255">30474 959 657 0,'0'0'121'0,"0"0"-86"16,0 0 147-16,0 0-102 16,196 120 16-16,-176-59-43 15,-17 1-15-15,-3-9 0 16,0-8-10-16,-33-13-16 16,-5-6-3-16,2-9-2 15,0-5-7-15,6-8-2 16,7-1-22-16,8 0-38 15,2 0-21-15,13 5-56 16,0 1-218-16,5-2-251 16</inkml:trace>
  <inkml:trace contextRef="#ctx0" brushRef="#br0" timeOffset="33208.1179">31229 1480 582 0,'0'0'25'0,"0"0"116"15,0 0-61-15,221-37-7 16,-188-6 22-16,-13-3-35 16,-20-7 6-16,0 3 2 15,-36 4-24-15,-25 7-10 16,-7 11-8-16,-3 16-21 16,10 12-5-16,15 0-12 0,10 17-15 15,26 24-33-15,10 4-43 16,8 5-102-16,53-13-112 15</inkml:trace>
  <inkml:trace contextRef="#ctx0" brushRef="#br0" timeOffset="33462.2048">31996 949 907 0,'0'0'15'0,"0"0"15"16,0 0 30-16,-254-55-38 0,203 70-1 16,5 38-3-1,8 17 3-15,18 14-2 0,20 6-4 16,5 1-11-16,61-13-4 16,25-14 0-16,29-26-25 15,19-23-49-15,6-15-1 16,-5-23-118-16,-18-21-486 15</inkml:trace>
  <inkml:trace contextRef="#ctx0" brushRef="#br0" timeOffset="33939.052">32702 1027 637 0,'0'0'56'0,"0"0"24"16,0 0-6 0,-236 37-52-16,192 10 0 0,19 17 12 15,17 6-11-15,8 1-5 16,26-5 17-16,40-11-29 16,20-23-4-16,6-21 2 15,-9-11 14-15,-1 0 23 16,-11-37-18-16,-23-9 10 15,-12-19-22-15,-29-6-5 16,-7 0-2-16,-13 4 0 16,-42 11-2-16,-9 16 27 15,1 18 7-15,-1 20-36 16,3 2-5-16,8 36-16 16,2 23-40-16,15 12-15 15,29 8-72-15,7-5-30 16,20-9-286-16</inkml:trace>
  <inkml:trace contextRef="#ctx0" brushRef="#br0" timeOffset="34294.9298">32600 990 874 0,'0'0'31'0,"0"0"-26"15,0 0 0-15,208-49 6 16,-103 49 59-16,-1 23-6 16,-15 22-22-16,-8 16-4 15,-30 7-21-15,-36 2-6 16,-15-4-4-16,-33-8 2 15,-31-12 18-15,-9-12 2 16,12-13-14-16,12-14-1 16,19-4-10-16,15-3 1 15,7 0-5-15,8-10-24 16,5-17-34-16,56-10-27 0,23 0-135 16,10 2-152-16</inkml:trace>
  <inkml:trace contextRef="#ctx0" brushRef="#br0" timeOffset="34430.6844">33403 1316 773 0,'0'0'118'16,"-89"121"-35"-16,58-60 13 15,8-5-35-15,8-20-52 16,10-17-9-16,3-19-2 16,-6-19-15-16,-5-43-22 15,-17-29-587-15</inkml:trace>
  <inkml:trace contextRef="#ctx0" brushRef="#br0" timeOffset="34547.9723">32874 789 1086 0,'0'0'46'15,"0"0"-45"-15,201-8 4 16,-104 8-5-16,-9 32-19 16,-47 8-137-16,-41 13-508 15</inkml:trace>
  <inkml:trace contextRef="#ctx0" brushRef="#br0" timeOffset="35023.7862">24224 3557 864 0,'0'0'45'0,"-26"224"43"15,26-110-5-15,0-18-24 16,10-28-40-16,11-29-19 16,-4-35-1-16,-12-21-47 15,-5-69 7-15,-15-40-710 16</inkml:trace>
  <inkml:trace contextRef="#ctx0" brushRef="#br0" timeOffset="35163.6448">22888 3166 1180 0,'0'0'26'16,"0"0"-21"-16,269-8-5 16,-41-1 2-16,49-2 0 15,20 1 2-15,-5 10-4 16,-15 0-26-16,-40 5-111 16,-70 11-222-16</inkml:trace>
  <inkml:trace contextRef="#ctx0" brushRef="#br0" timeOffset="35583.1739">24869 3640 995 0,'0'0'62'0,"91"119"12"15,6-84-41-15,14-35-21 16,9-10 36-16,-8-54-5 16,-1-22 0-16,-27-13-22 15,-28-3-19-15,-48 7-1 16,-8 11-1-16,-79 20-17 15,-35 27-26-15,-21 27-10 16,3 10 4-16,33 41 31 16,40 32 17-16,52 29 1 15,7 31 0-15,68 33 0 0,26 23 13 16,13 10 9 0,12-1-13-16,-7-23 20 15,-15-23 7-15,-36-37 1 16,-39-31-24-16,-22-35-9 0,-25-30 0 15,-61-19 7-15,-34-25-5 16,-14-42-5-16,-16-26 2 16,8-12-2-16,30-6 1 15,28 13 0-15,41 9-2 16,35 21-2-16,8 16-2 16,43 14-10-16,49 4-5 15,42 10-24-15,32 9-10 16,19 8-35-16,0 7-93 15,-7 0-137-15</inkml:trace>
  <inkml:trace contextRef="#ctx0" brushRef="#br0" timeOffset="36311.8013">27515 3209 365 0,'0'0'137'0,"0"0"-1"16,0 0-16-16,0 0-43 0,0 0-26 15,0 0-10-15,46-103-4 16,-38 103-21-16,4 9-12 15,11 31 14-15,-5 23 28 16,-10 22-5-16,-8 21 2 16,0 16-3-16,-23 5-12 15,-10-17-15-15,5-22-13 16,20-27 3-16,8-23-3 16,0-14-5-16,15-16-36 15,44-8-51-15,7-33-151 16</inkml:trace>
  <inkml:trace contextRef="#ctx0" brushRef="#br0" timeOffset="36472.5179">27383 3038 1167 0,'0'0'15'0,"0"0"-10"15,0 0 5-15,0 0-10 16,0 0-46-16,0 0-108 15,132-25 16-15,5 25-261 16</inkml:trace>
  <inkml:trace contextRef="#ctx0" brushRef="#br0" timeOffset="36837.5393">28343 3683 903 0,'0'0'90'0,"0"0"-44"16,0 0 30-16,0 0-47 16,0 0 4-16,8-166-28 15,58 112-5-15,18 3 0 16,25 4 0-16,18 16 2 16,10 13 0-16,3 18 0 15,-13 9-1-15,-23 43 18 16,-28 17 11-16,-33 19 0 15,-35 2-6-15,-8-7-6 16,-36-11-8-16,-40-17 0 16,-20-19 8-16,-8-14-6 0,4-10-3 15,12-12-5-15,14-2-4 16,31-33-5-16,20-10-37 16,23-8-23-16,15 4-22 15,56 12 24-15,16 9 22 16,17 15-169-16,5 5-104 15,-5 8 18-15</inkml:trace>
  <inkml:trace contextRef="#ctx0" brushRef="#br0" timeOffset="37056.2973">29557 3726 95 0,'0'0'200'0,"0"0"-82"16,0 0-30-16,231 104 75 16,-177-104-50-16,-3-16-63 0,-1-36-3 15,-9-19-9-15,-13-5 27 16,-25-2 34-16,-3 8-11 15,-34 9-17-15,-32 14-27 16,-17 17-6-16,-11 19-16 16,-5 11-22-16,-3 32-3 15,13 20 1-15,28 7-20 16,38 2-45-16,23-9-22 16,59-10-69-16,45-13-71 15,18-22-236-15</inkml:trace>
  <inkml:trace contextRef="#ctx0" brushRef="#br0" timeOffset="37375.6617">30492 3347 658 0,'0'0'61'0,"0"0"-43"16,0 0 1-16,0 0 12 15,0 0 28-15,0 0-45 16,-3 3-13-16,3 33 17 0,0 27 28 16,0 37 6-1,0 24-3-15,-20 21 6 0,2 8 4 16,-2-3-35-16,12-6-16 15,8-11-2-15,0-16-3 16,0-32-3-16,16-32-28 16,14-34-87-16,11-19-211 15</inkml:trace>
  <inkml:trace contextRef="#ctx0" brushRef="#br0" timeOffset="37628.8316">30921 3446 657 0,'0'0'55'0,"0"0"-30"15,0 0-13-15,0 0 3 16,0 0 6-16,0 0-13 15,-28 58-7-15,28-45 0 16,0-1-1-16,0-1-32 16,-10-10-183-16,-5-1-71 15</inkml:trace>
  <inkml:trace contextRef="#ctx0" brushRef="#br0" timeOffset="38135.3529">30373 3304 699 0,'0'0'12'0,"0"0"79"15,0 0 13-15,0 0-68 16,0 0-5-16,-145 135 18 16,145-70-9-16,18 0-17 15,55-10-9-15,16-15-7 16,15-19 0-16,-7-21-3 15,-8-2 25-15,-16-41-19 0,-17-14-2 16,-20-9-8-16,-31-6 4 16,-5 1-3-16,-64 9-1 15,-32 7 3-15,-26 16 3 16,-20 22 5-16,0 14 0 16,-6 3-9-16,29 41-4 15,15 15-1-15,35 14 2 16,34 5 1-16,35 2-2 15,0 5 2-15,73-8-1 16,24-4-3-16,25-11 3 16,10-12-2-16,-10-1 3 15,-11 1 3-15,-24 5-3 16,-26 13 0-16,-18 17 2 0,-18 13 12 16,-17 8 7-1,-8-5-11-15,0-14-7 0,0-19-2 16,0-25-1-16,0-15-1 15,0-20-27-15,0-5-17 16,20-21 10-16,18-37-45 16,13-19-253-16,2-17-384 15</inkml:trace>
  <inkml:trace contextRef="#ctx0" brushRef="#br0" timeOffset="38886.2581">31076 3489 836 0,'0'0'29'16,"0"0"-24"-16,0 0 31 15,-20 142 1-15,35-99 4 16,31-1-22-16,12-5-4 16,3-21-9-16,5-7-5 15,0-9 0-15,0-9 7 16,-5-19-5-16,-10-6-2 15,-20 1 0-15,-16 11 3 16,-15 6 6-16,0 8 30 16,0 5 5-16,0 3-12 15,0 0-33-15,0 7-15 16,23 22 10-16,15 10 5 16,20-3-1-16,16-9 1 0,15-11 0 15,-5-16 1-15,-3 0 1 16,-20-17-1-16,-18-16 0 15,-13 4 0-15,-19 6 0 16,-6 13 3-16,-5 4 0 16,0 6 2-16,0 0 7 15,0 0-13-15,0 3-9 16,20 10 5-16,5 4 3 16,13-11-2-16,6-6 3 15,6 0 2-15,-9-29 7 16,-5-10-4-16,-16-9-4 15,-17-1-1-15,-3-4 1 0,0 4-1 16,-26 6 4-16,-22 9 0 16,-5 12 1-16,2 7-5 15,5 15-6-15,0 9-3 16,8 31 7-16,3 21-9 16,17 14 10-16,13 8 2 15,5 3-2-15,7-12 1 16,44-7 0-16,15-19-2 15,18-24 2-15,13-20-1 16,2-4 1-16,-5-28 10 16,-11-23-10-16,-24-6-1 15,-16-6-1-15,-25 3 1 16,-11-2-3-16,-7 10-6 0,0 11 10 16,0 19 3-1,-7 13 20-15,-1 9 26 0,1 0-41 16,7 27-8-16,-8 15 0 15,8 13 0-15,0 1 0 16,0-1-2-16,0-9-48 16,-13-6-43-16,-17-15-153 15,-31-19-380-15</inkml:trace>
  <inkml:trace contextRef="#ctx0" brushRef="#br0" timeOffset="40525.4543">14442 1221 532 0,'0'0'305'16,"0"0"-267"-16,0 0-2 15,0 0 15-15,0 0 9 16,0 0-29-16,315-98 13 0,-172 128-7 16,-19 35-4-16,-33 12-12 15,-40 12-4-15,-43-3 2 16,-8-6-3-16,-59-14-1 16,-32-17 7-16,-13-16-2 15,-5-11-8-15,10-13-8 16,2-9 0-16,29 0 0 15,9 0-3-15,29-9-1 16,7-6 0-16,18 2-20 16,5 0-17-16,5-1-33 15,43-2-7-15,18 3-66 16,15 6-20-16,1 0 58 16,6 5 20-16,-4 0 85 0,5-3 0 15,8-11 7 1,14-9 64-16,-6-12 6 0,-9-5-6 15,-12-5-30-15,-10-2 1 16,-13-4 16-16,-26 9-25 16,-15-1-9-16,-20 8 24 15,0 8-7-15,-27 6-15 16,-17 10-7-16,6 10-19 16,-5 3-6-16,5 18 0 15,7 22 3-15,9 15-1 16,22 1 0-16,0 0-1 15,43-6 4-15,25-10-3 0,16-16 3 16,18-15-3 0,12-9 4-16,11-3 0 0,2-32-2 15,-8-8 2-15,-7-8-4 16,-29 1-25-16,-24 1-8 16,-36 11 27-16,-23 5 10 15,0 12 1-15,-23 9 12 16,-30 12-5-16,-13 0-8 15,-1 32-6-15,7 11 6 16,24 5 0-16,28-4 0 16,8 1 0-16,23-6 0 15,41-3 2-15,12-10-2 16,20-13 0-16,11-10 0 0,5-3 1 16,-3-15-1-1,-17-12-8-15,-21-2-17 0,-23-1-19 16,-25 8 23-16,-18 9 21 15,-5 3 0-15,-5 8 34 16,-28 2 16-16,-10 10-26 16,-1 23-22-16,27 10-2 15,17-3-3-15,7 1 3 16,67-8-2-16,30-11-17 16,33-16-16-16,18-6-40 15,0-21 16-15,-28-8 4 16,-30 5 47-16,-42 15 8 15,-32 9 3-15,-18 3 31 16,-5 30 58-16,-5 17-11 16,-35 2-40-16,-11 0-39 0,5-11-2 15,3-20-27-15,5-21-102 16,-8-3-79-16</inkml:trace>
  <inkml:trace contextRef="#ctx0" brushRef="#br0" timeOffset="40667.5311">16868 1163 1119 0,'0'0'51'0,"0"0"9"16,0 0-49-16,0 0-9 15,251-45-4-15,-85 45-29 16,4 9-85-16,-8 30-81 16,-17 10-179-16</inkml:trace>
  <inkml:trace contextRef="#ctx0" brushRef="#br0" timeOffset="40759.2574">18105 1477 280 0,'0'0'416'15,"0"0"-139"-15,0 0-124 16,0 0-67-16,0 0-58 16,0 0-28-16,-104 48-68 15,104-48-207-15</inkml:trace>
  <inkml:trace contextRef="#ctx0" brushRef="#br0" timeOffset="41337.9799">16977 3091 555 0,'0'0'230'16,"0"0"-228"-16,0 0 32 16,254-99 20-16,-157 29-31 15,-13-4 3-15,-34 3 10 16,-19 10-1-16,-31 17-14 0,0 12 20 16,-46 14-2-1,-28 16-23-15,-7 2-16 0,-8 30-5 16,5 19 5-16,3 16 2 15,20 7 2-15,15 10-3 16,26-1 4-16,20-5-3 16,0-11 9-16,46-18-11 15,25-20-2-15,13-23 2 16,7-4-2-16,11-34 0 16,2-22-9-16,3-12 11 15,2-9-2-15,-2 3 1 16,-6 10 0-16,-17 21 1 0,-15 28 0 15,-19 15 2 1,-12 12 4-16,-15 30 21 0,-10 11-6 16,-13 0 15-1,0 5-9-15,-30-15-12 0,-14-6-6 16,14-16-1-16,10-14 14 16,17-7-22-16,3 0-3 15,0-16-16-15,53-30-45 16,36-25-93-16,38-9-36 15,5-4-300-15</inkml:trace>
  <inkml:trace contextRef="#ctx0" brushRef="#br0" timeOffset="41690.0076">18758 2573 189 0,'0'0'190'15,"0"0"120"-15,0 0-62 16,0 0-179-16,0 0-37 16,-59 169 18-16,31-63-10 0,13 10-15 15,15 7 10-15,0 1-10 16,28-10-12-16,18-12 3 15,-3-19-7-15,-13-28-9 16,-14-24 2-16,-4-27-2 16,-12-4-1-16,0-53-1 15,-20-33-33-15,0-31-29 16,20-22 46-16,0 4-26 16,20 15-60-16,33 33 80 15,-2 35 24-15,10 30 25 16,-2 22 21-16,9 0-4 15,-2 21 29-15,-13 20-31 0,-17 3-9 16,-21 1 9 0,-15-5-11-16,-7-2-19 15,-47-11-2-15,-12-9-1 0,5-17-6 16,11-1-1-16,19 0-6 16,23-25-55-16,8-1-21 15,31-4-86-15,35 6-223 16</inkml:trace>
  <inkml:trace contextRef="#ctx0" brushRef="#br0" timeOffset="42843.4689">19908 2851 678 0,'0'0'54'0,"0"0"-17"15,0 0 15-15,15 128 4 16,36-117-22-16,10-11 7 16,3 0 2-16,-11-26 9 15,-7-14 0-15,-16-6-28 16,-22-6-10-16,-8-3 1 15,-8 0-5-15,-53 5-7 16,0 7 5-16,-12 12 0 16,12 12-8-16,5 19-3 15,3 0-5-15,7 41 8 16,3 14-1-16,20 10 1 16,23 5-1-16,0-2-2 0,28-6 3 15,25-10-1 1,21-11 1-16,2-17 0 0,13-15-3 15,0-9-12-15,10-12-26 16,-3-25 4-16,-14-13-50 16,-16-2 17-16,-21-4 14 15,-22-6-1-15,-23 5 39 16,0 7 18-16,-18 13 44 16,-17 13 21-16,4 21 9 15,1 3-23-15,2 20-40 16,5 22-10-16,8 10 3 15,15 5 1-15,0-7 1 0,46-6-5 16,14-8-1 0,27-14 3-16,4-13 0 15,13-9-1-15,-7-5 1 0,-16-24-3 16,-15-7-9-16,-25-1-5 16,-21 2 8-16,-20 2 6 15,0 8 1-15,0 13 17 16,-20 6 0-16,-3 6-18 15,0 0-1-15,0 24 1 16,8 7 6-16,15 6-6 16,0-1-7-16,31-4 5 15,35-11 2-15,17-6 0 16,19-15 0-16,-5 0 2 0,-9 0-2 16,-19-23 3-1,-11 0-3-15,-25-2-14 0,-12 2-41 16,-21 7-16-16,0 6 51 15,0 7 20-15,-23 3 0 16,-5 0-1-16,5 0 1 16,8 0 6-16,15 3 7 15,0 1-2-15,0-2-10 16,15-2 2-16,23 0 0 16,13 0 4-16,15-9-7 15,-5-7-12-15,13 9 12 16,-1 7 14-16,-4 5 9 15,15 29 48-15,-3 6 13 0,0 1-56 16,-15 1 6 0,-20-9-1-16,-23-7 3 0,-23-8 10 15,0-2 31-15,-23-4-2 16,-28-3-38-16,-10-5-29 16,0-4-6-16,3 0-2 15,15 0-17-15,20 0-25 16,23-1-19-16,0-15-34 15,58-2-63-15,24-6-233 16</inkml:trace>
  <inkml:trace contextRef="#ctx0" brushRef="#br0" timeOffset="43594.5098">22791 2690 834 0,'0'0'161'16,"0"0"-102"-16,0 0 16 16,0 0-41-16,0 0-8 15,0 0-12-15,15 0-7 16,-10-2 9-16,3-4-4 0,0-3 0 15,-6 1-7-15,6-7 1 16,-1-2-4-16,-2 1-2 16,-2 0 0-1,2 4-2-15,-5 6-13 0,0 5 15 16,0 1-6-16,0 0-15 16,0 7-6-16,0 14 19 15,0-2 6-15,0-4-3 16,0-3-38-16,0-2-3 15,0 2 27-15,0-2 10 16,0 2-9-16,0-3-44 16,0 1 34-16,0-4 27 15,0-3-1-15,0 0-7 16,0-3 9-16,0 0 41 0,0 0-13 16,0 1-21-1,0 4-5-15,0 1-2 0,0 10-34 16,0 5-98-16,0 3-48 15,0 7 61-15,0 1 11 16,0 3-4-16,0 3 106 16,0 2 6-16,0 2 51 15,0-4-44-15,0 2 2 16,0-7-8-16,0-8 4 16,0-12 21-16,0-6 90 15,3-7 12-15,2 0 6 16,-3 0 24-16,3-16-19 15,-2-8-101-15,-3-1-3 16,0 9 27-16,0 6-5 0,0 7-1 16,-8 3-27-16,1 0-29 15,-1 0-1-15,5 0 0 16,3 0 1-16,0 0-5 16,0 0-19-16,0 0 6 15,0 1 1-15,0-1-17 16,0 0-30-16,0 0-63 15,0 0-160-15,0-1-326 16</inkml:trace>
  <inkml:trace contextRef="#ctx0" brushRef="#br0" timeOffset="48266.799">3480 8236 136 0,'0'0'745'0,"0"0"-609"16,0 0-81-16,0 0 29 15,0 0-19-15,0 0-21 0,0 0-21 16,8 0-1-1,-8 0-4-15,7 0-6 0,9 0-11 16,6 0 0-16,14 0-2 16,10 0-27-16,22 0-44 15,19 16-36-15,4 6-134 16</inkml:trace>
  <inkml:trace contextRef="#ctx0" brushRef="#br0" timeOffset="48425.4262">5159 8416 998 0,'0'0'141'0,"0"0"-137"15,0 0 4-15,0 0 2 16,0 0-10-16,0 0-99 16,124-22-98-16,-42-2-166 15</inkml:trace>
  <inkml:trace contextRef="#ctx0" brushRef="#br0" timeOffset="48565.7245">5908 8354 385 0,'0'0'429'0,"0"0"-381"15,0 0 39-15,0 0 46 16,0 0-83-16,0 0-42 16,0 2-8-16,8-2-23 15,10-8-57-15,10-5-149 16,-5 0-318-16</inkml:trace>
  <inkml:trace contextRef="#ctx0" brushRef="#br0" timeOffset="48682.2833">6195 8363 544 0,'0'0'303'0,"0"0"-253"16,0 0 56-16,0 0 3 16,0 0-82-16,0 0-27 15,0 2-209-15</inkml:trace>
  <inkml:trace contextRef="#ctx0" brushRef="#br0" timeOffset="48813.4169">6693 8478 991 0,'0'0'51'0,"0"0"-51"15,0 0-82-15,0 0-359 16</inkml:trace>
  <inkml:trace contextRef="#ctx0" brushRef="#br0" timeOffset="48943.642">6693 8478 830 0,'-178'27'54'0,"161"-21"-48"15,4 6-6-15,-10 0-84 0,8-3-277 16</inkml:trace>
  <inkml:trace contextRef="#ctx0" brushRef="#br0" timeOffset="49083.9132">6371 8992 312 0,'0'0'556'0,"0"0"-546"15,0 0-9-15,0 0 6 16,0 0-7-16,0 0-122 15,7 139-252-15</inkml:trace>
  <inkml:trace contextRef="#ctx0" brushRef="#br0" timeOffset="49238.3915">6678 9435 220 0,'0'0'450'16,"0"0"-424"-16,0 0 26 15,-84 130-5-15,56-100-40 16,5-5-7-16,16-6-13 15,7-2-82-15,0-4-68 16,0 3-8-16,7 0-36 16</inkml:trace>
  <inkml:trace contextRef="#ctx0" brushRef="#br0" timeOffset="49356.2646">6609 9762 84 0,'0'0'89'0,"0"0"77"16,0 0 26-16,0 0-33 0,0 0-72 15,0 0-9 1,-5 142-30-16,-18-100-48 0,1-7-58 15,14-1-116-15,0 3-99 16,8-4-125-16</inkml:trace>
  <inkml:trace contextRef="#ctx0" brushRef="#br0" timeOffset="49475.9506">6543 10215 470 0,'0'0'294'0,"0"0"-225"16,0 0-18-16,0 0 61 15,0 0-46-15,0 0-50 0,0 52-13 16,0-48-3-1,0 10-2-15,0 2-125 16,0 3-237-16</inkml:trace>
  <inkml:trace contextRef="#ctx0" brushRef="#br0" timeOffset="49617.5506">6706 10686 1041 0,'0'0'129'0,"0"0"-126"15,0 0-2-15,0 0 0 16,0 0-1-16,0 0-92 16,-102 46-273-16</inkml:trace>
  <inkml:trace contextRef="#ctx0" brushRef="#br0" timeOffset="50652.4425">6284 12182 188 0,'0'0'277'0,"0"0"-154"15,0 0-21-15,0 0-6 16,0 0-25-16,0 0-22 0,-76-95-9 16,63 75 30-1,3 5-12-15,3 9-20 0,7 6-2 16,-6 0-24-16,6 0-12 15,0 36-14-15,0 29 13 16,0 30 1-16,-2 22 5 16,-11 6-4-16,3-2 2 15,5-1-2-15,5-3 1 16,0-9 3-16,0-10 2 16,8-22 0-16,30-17-7 15,20-18 2-15,8-17-2 16,15-17 4-16,8-7 17 0,3-9 22 15,-11-29 4 1,-5-5-7-16,-25 2-16 0,-13 14-18 16,-18 12-6-16,-17 12-3 15,-3 3-58-15,0 0-76 16,-18 0-227-16</inkml:trace>
  <inkml:trace contextRef="#ctx0" brushRef="#br0" timeOffset="51494.1832">7094 13233 429 0,'0'0'100'15,"0"0"51"-15,0 0 8 16,0 0-63-16,0 0 4 16,0 0-40-16,-124 36-52 15,124 16-6-15,0 19 7 16,20-3 8-16,39-8-6 15,2-19-6-15,7-22-3 16,6-19 1-16,-13-4-2 0,-3-45 0 16,-15-18 0-16,-12-24-1 15,-23-6-2-15,-8 0-3 16,-21 11 5-16,-40 22 9 16,-15 24 27-16,-13 24 14 15,0 16-25-15,13 10-20 16,2 30 2-16,16 3-7 15,28 3-6-15,24-5-27 16,6-11-48-16,6-20-58 16,32-10-244-16</inkml:trace>
  <inkml:trace contextRef="#ctx0" brushRef="#br0" timeOffset="52325.2872">6632 11730 459 0,'0'0'226'16,"0"0"-124"-16,0 0-12 15,0 0 5-15,0 0-35 16,0 0-31-16,0 0-12 16,46 3-17-16,22 19 18 15,19 6 8-15,-3 6-15 16,-3 3-9-16,-7-3 0 16,-6-3-2-16,-15-3 0 0,-9-4-19 15,-9-3-49 1,-12-10-54-16,-13-11-160 0</inkml:trace>
  <inkml:trace contextRef="#ctx0" brushRef="#br0" timeOffset="52549.4218">7193 11623 826 0,'0'0'65'0,"0"0"17"15,0 0 3-15,0 0-43 16,0 0-30-16,-152 145-7 16,109-57 15-16,7-4 6 0,6-10-6 15,7-15-12-15,15-13-6 16,8-22-2-16,0-17-25 16,0-7-93-16,0-38-335 15</inkml:trace>
  <inkml:trace contextRef="#ctx0" brushRef="#br0" timeOffset="53875.8479">262 7870 363 0,'0'0'312'15,"0"0"-287"-15,-2 158 17 16,4-66 42-16,34 11 0 16,2 0-2-16,15-1-34 0,-10-7-15 15,-7-16-17 1,-11-16-9-16,-12-17-5 0,-3-15 0 15,-5-15-2-15,-5-7-6 16,8-4-64-16,-8-5-141 16,0 0-201-16</inkml:trace>
  <inkml:trace contextRef="#ctx0" brushRef="#br0" timeOffset="54042.2708">387 8677 41 0,'0'0'810'15,"0"0"-773"-15,68-123 36 16,21 59 45-16,8-10-60 16,14 2-13-16,-12 10-25 0,-20 16-19 15,-26 21-1-15,-22 19-45 16,-23 6-65-16,-8 9-161 16,0 20-1-16</inkml:trace>
  <inkml:trace contextRef="#ctx0" brushRef="#br0" timeOffset="54177.5011">775 8539 548 0,'0'0'147'16,"0"0"30"-16,120 117-59 15,-62-80-24-15,-12-9-69 16,7-13-19-16,-10-9-6 16,8-6-44-16,-5-25-121 15,-8-27-215-15</inkml:trace>
  <inkml:trace contextRef="#ctx0" brushRef="#br0" timeOffset="54725.0339">1542 8856 696 0,'0'0'97'0,"0"0"3"16,211 120-40-16,-140-111-40 0,-15-9 28 15,-13-3-25-15,0-34-8 16,-20-12 23-16,-15-13-7 16,-8-2-6-16,0 7-14 15,-28 14 27-15,-33 16-18 16,-15 15 12-16,-11 12-12 16,-4 0-9-16,17 25-4 15,16 0-5-15,20-1-2 16,23-14-3-16,15-4-48 15,0-6-74-15,0-25-145 0,22-28-320 16</inkml:trace>
  <inkml:trace contextRef="#ctx0" brushRef="#br0" timeOffset="55008.6756">1052 7593 531 0,'0'0'333'0,"0"0"-325"15,0 0 19-15,0 0 127 0,305 49-76 16,-186-37-35-16,-7 0-28 15,-16-8-12-15,-7 1-3 16,-28-2-36-16,-18-2-39 16,-20 5-82-16,-15-5-267 15</inkml:trace>
  <inkml:trace contextRef="#ctx0" brushRef="#br0" timeOffset="55247.5712">1634 7525 266 0,'0'0'189'15,"-18"170"4"-15,10-76-13 16,-4-16-80-16,4-11-68 15,0-20-28-15,-15-19 1 16,1-12-5-16,-17-16-49 16,-11 0-260-16</inkml:trace>
  <inkml:trace contextRef="#ctx0" brushRef="#br0" timeOffset="55378.6655">1164 7852 939 0,'0'0'120'16,"0"0"-86"-16,0 0 47 0,297-63-2 15,-147 39-32-15,7 3-25 16,11 6-22-16,12 8-55 16,16 7-134-16,-26 0-675 15</inkml:trace>
  <inkml:trace contextRef="#ctx0" brushRef="#br0" timeOffset="56557.5605">11217 9376 206 0,'0'0'75'0,"0"0"53"0,0 0-13 16,61 126 42-16,-18-81-69 16,15 3-44-16,-4-4-30 15,4-5-10-15,-17-11-2 16,-6-10-2-16,-7-11-28 16,-13-7-60-16,1-3-155 15,-14-34-8-15</inkml:trace>
  <inkml:trace contextRef="#ctx0" brushRef="#br0" timeOffset="56760.8774">11732 9124 699 0,'0'0'93'0,"21"117"-91"16,-14-22 85-16,16 15 35 15,-8 1-28-15,6-3-49 16,2-14-13-16,-6-15-22 15,4-20-3-15,1-16-6 16,-6-18-2-16,4-12-24 16,-10-13-66-16,-2 0-160 15,-1-16-412-15</inkml:trace>
  <inkml:trace contextRef="#ctx0" brushRef="#br0" timeOffset="57108.0234">12230 9780 241 0,'0'0'305'15,"0"0"-208"-15,61 116 36 16,5-99-56-16,15-17-21 16,8 0 9-16,8-44-46 0,-8-20-2 15,-21-7-11-15,-22 2 3 16,-33 12-2-16,-13 14 6 16,-36 15 6-16,-38 16 3 15,-22 12-8-15,-11 12-5 16,-2 32-9-16,18 8-7 15,30 0-42-15,33-9-22 16,28-15-115-16,0-17-473 16</inkml:trace>
  <inkml:trace contextRef="#ctx0" brushRef="#br0" timeOffset="57685.358">13894 7186 738 0,'0'0'132'0,"0"0"-110"15,0 0-5-15,0 0-17 16,101 150 65-16,-19-72-35 16,1-2 31-16,6-7-50 15,-5-17-4-15,-10-13-7 16,-8-20-48-16,-15-13-46 16,-13-6-3-16,-15-6-80 15,-8-33-289-15</inkml:trace>
  <inkml:trace contextRef="#ctx0" brushRef="#br0" timeOffset="57842.9494">14577 7383 736 0,'0'0'70'0,"0"166"32"0,0-73 14 16,0-4-39-16,10 1-39 15,18-10-22-15,3-6-16 16,7-15-3-16,5-23-135 15,-8-22-363-15</inkml:trace>
  <inkml:trace contextRef="#ctx0" brushRef="#br0" timeOffset="58217.181">15131 8156 325 0,'0'0'258'16,"0"0"-220"-16,86-148 93 16,-71 96-32-16,-5 3-26 15,-4 16-16-15,-6 11-4 16,0 12-12-16,0 10 1 16,0 0-42-16,2 28-15 15,13 22 15-15,6 20 2 16,-6 7 3-16,5-3-3 15,-5-6-2-15,-4-12-46 16,-4-10-119-16,-2-13-36 16,-5-7 15-16,3-12 58 15,4-1 128-15,6-1 43 0,2-5 114 16,8 5 12-16,5 0-52 16,3-1-10-16,-1-3-39 15,13 1-46-15,-10-2-15 16,3-2-7-16,10 0-22 15,-16-5-202-15,-7 0-600 16</inkml:trace>
  <inkml:trace contextRef="#ctx0" brushRef="#br0" timeOffset="58952.977">16596 5527 684 0,'0'0'185'0,"0"0"-107"15,0 0-59-15,0 0 7 16,0 0 49-16,69 179-39 16,-1-111 0-16,6-5-8 15,0-14-23-15,-1-15-2 16,-7-16-3-16,-10-18-1 16,3 0-18-16,-1-27 8 15,-7-18-21-15,-13-3-32 16,-20 1 5-16,-18 8 56 0,0 17 3 15,0 9 15 1,-8 13 42-16,-10 0 19 0,3 22-61 16,-5 28-10-16,-3 11 3 15,15 10 10-15,8-3 1 16,0 3-3-16,0-1-3 16,16-2-10-16,19-5-3 15,6-8-42-15,15-10-38 16,7-18-102-16,3-16-411 15</inkml:trace>
  <inkml:trace contextRef="#ctx0" brushRef="#br0" timeOffset="59306.5203">17993 6354 601 0,'0'0'205'0,"0"0"-161"15,0 0 74-15,0 0-34 16,0 0-57-16,0 0-17 16,36-77-2-16,-8 60 12 15,2 9-1-15,-7 8-18 16,0 0 0-16,-3 24-1 15,-10 19 10-15,-5 8-2 16,-5 14 4-16,0-2 4 16,-5-3 8-16,5-8-7 0,0-9-9 15,13-13-7-15,35-12-1 16,16-17 0-16,12-1-20 16,13-40-32-16,2-27-95 15,-9-14-529-15</inkml:trace>
  <inkml:trace contextRef="#ctx0" brushRef="#br0" timeOffset="59990.3703">17180 3625 629 0,'0'0'133'16,"0"0"5"-16,0 0-102 15,0 0-36-15,0 0 0 16,102 154 62-16,-26-70 2 16,0-9-13-16,6-10-24 15,4-19-16-15,-10-17 0 16,-2-21-9-16,0-8-1 0,-6-8-1 15,6-28 11-15,-13-9-9 16,-10-5 4-16,-29 8-4 16,-14 4 2-16,-8 8 5 15,0 15-5-15,0 4 9 16,0 11 15-16,0 0-20 16,-13 19-8-16,-4 31-19 15,-6 25 19-15,-5 16 9 16,12 4-8-16,16-5 1 15,0-9-4-15,16-17-8 16,35-21-70-16,9-28-75 16,22-15-327-16</inkml:trace>
  <inkml:trace contextRef="#ctx0" brushRef="#br0" timeOffset="60613.4116">18623 4173 701 0,'0'0'83'0,"0"0"51"15,0 0-34 1,0 0-59-16,0 0 4 0,0 0-44 16,18-46 1-16,86 40 8 15,13 6 7-15,-11 0-17 16,-24 20 0-16,-21 8 0 16,-26 0 2-16,-19-3-2 15,-16-3 3-15,0-11 2 16,0-5-1-16,0-3 1 15,7-3-5-15,-2 0-2 16,5 4-2-16,6 2 4 16,4 7-1-16,-5 8 4 15,-7 7-6-15,-8 8 2 16,0 5 1-16,-21 3 8 16,-17-2 0-16,0-6 7 15,3-3-1-15,9-7-9 16,3-9-5-16,3-3-5 0,13-7-40 15,-6-2-1-15,3-1-15 16,-3 2-146-16,3-1-408 16</inkml:trace>
  <inkml:trace contextRef="#ctx0" brushRef="#br0" timeOffset="61672.4374">7460 6782 377 0,'0'0'383'0,"0"0"-266"16,0 0 0-16,0 0-14 16,0 0-49-16,0 0-28 15,0 0-26-15,-15-4-5 16,15 24-17-16,0 19-30 16,0 5-117-16,0 8-273 15</inkml:trace>
  <inkml:trace contextRef="#ctx0" brushRef="#br0" timeOffset="61826.5018">7768 7721 758 0,'0'0'14'0,"0"0"-6"16,0 0 32-16,-31 133-38 15,31-90-2-15,0 3-111 16,0 1-139-16</inkml:trace>
  <inkml:trace contextRef="#ctx0" brushRef="#br0" timeOffset="61968.9754">8110 8668 296 0,'0'0'287'0,"0"0"-281"15,-76 160 1-15,48-114-1 16,5-6-6-16,8-6-51 15,13-6-148-15,2-1-117 16</inkml:trace>
  <inkml:trace contextRef="#ctx0" brushRef="#br0" timeOffset="62119.2498">7961 9772 216 0,'0'0'246'0,"0"0"-246"0,0 0-91 16,-66 115-61-16</inkml:trace>
  <inkml:trace contextRef="#ctx0" brushRef="#br0" timeOffset="62359.7509">8049 10057 573 0,'0'0'134'0,"0"0"-43"15,0 0 35-15,-50 115-56 16,34-100-48-16,1-6-22 16,13-2-21-16,2-2-111 0,0-1-199 15,0 8-39-15,17 0 222 16,-1 11 141-16,-4 9 7 16,-4 5 192-16,-8 4 23 15,0-4 55-15,0 2-129 16,0-7-36-16,-8-8-57 15,3-9-28-15,5-11-20 16,-2-4-170-16,2 0-545 16</inkml:trace>
  <inkml:trace contextRef="#ctx0" brushRef="#br0" timeOffset="62951.4842">8496 11506 587 0,'0'0'94'0,"0"0"-20"15,0 0-8-15,0 0-48 16,-7 126 4-16,7-30 7 16,0 17 1-16,7 7-13 15,9-2 32-15,-4 2 15 16,6-6-31-16,10-9-15 0,10-11-5 15,13-18 2-15,10-16-2 16,13-20 0-16,7-11-10 16,15-12 20-16,-4-10 39 15,4-7-13-15,-4 0-16 16,-21 0-9-16,-23 0-17 16,-20 0-4-16,-8 0-3 15,-17 0-7-15,-3 0-43 16,0-6-58-16,0-25-235 15</inkml:trace>
  <inkml:trace contextRef="#ctx0" brushRef="#br0" timeOffset="63370.0647">9010 11537 947 0,'0'0'149'0,"0"0"-148"15,0 0 11-15,0 0 10 16,0 0 34-16,200 120-36 15,-116-84-16-15,5-9-4 16,-5-14-53-16,-26-13-122 0,-27 0-348 16</inkml:trace>
  <inkml:trace contextRef="#ctx0" brushRef="#br0" timeOffset="63664.1936">9436 11518 826 0,'0'0'155'0,"-45"173"-144"16,24-82 69-16,-4-19-18 16,4-20-39-16,6-24-18 15,13-25-5-15,-3-3-5 16,-3-43-48-16,8-20-92 16,-8-9 21-16,1 1 91 15,7 18 29-15,0 20 4 16,0 17 124-16,0 15-15 0,0 1-55 15,51 0-39-15,17 4 39 16,29 9-15-16,9 2-25 16,-2-4-8-16,-2-4-6 15,-11-1-23-15,-24-2-98 16,-17 2-551-16</inkml:trace>
  <inkml:trace contextRef="#ctx0" brushRef="#br0" timeOffset="64205.8467">10508 13422 747 0,'0'0'134'0,"0"0"-133"16,0 0 42-16,0 0 13 15,170-148-28-15,-122 59-21 16,-12 6 11-16,-5 24-9 0,-16 26 5 16,-10 21 8-1,-5 12 3-15,0 32 4 0,0 31-6 16,0 23-9-16,-5 16 7 16,-5 3-8-16,2 2-5 15,3-8-8-15,2-10-23 16,-9-24-151-16,-11-26-363 15</inkml:trace>
  <inkml:trace contextRef="#ctx0" brushRef="#br0" timeOffset="64331.646">10754 13905 930 0,'0'0'59'16,"0"0"61"-16,232 0-71 0,-151-17-26 15,-7 0-23-15,-21-1-26 16,-23 4-134-16,-30 7-637 15</inkml:trace>
  <inkml:trace contextRef="#ctx0" brushRef="#br0" timeOffset="67483.3107">7117 6603 1106 0,'0'0'106'15,"0"0"-92"-15,0 0 7 16,0 0 15-16,0 0-26 15,0 0-10-15,0 0-55 0,-134 3-60 16,52-14-239 0</inkml:trace>
  <inkml:trace contextRef="#ctx0" brushRef="#br0" timeOffset="67647.5479">5494 6619 1115 0,'0'0'13'0,"0"0"55"16,-277 6-28-16,178-6-34 0,-2 1-6 16,4 1-22-1,-7 1-51-15,-3 7-81 16,-9 5-216-16</inkml:trace>
  <inkml:trace contextRef="#ctx0" brushRef="#br0" timeOffset="67759.3074">3808 6869 569 0,'0'0'82'16,"0"0"-38"-16,0 0 50 16,0 0-89-16,0 0-5 15,-229-12-341-15</inkml:trace>
  <inkml:trace contextRef="#ctx0" brushRef="#br0" timeOffset="67893.9081">3099 6702 974 0,'0'0'63'0,"0"0"-32"16,0 0-13-16,0 0-18 15,0 0-66-15,0 0-245 16</inkml:trace>
  <inkml:trace contextRef="#ctx0" brushRef="#br0" timeOffset="68133.0016">2845 6505 407 0,'0'0'675'16,"0"0"-622"-16,0 0 45 16,0 0-77-16,-200 31-20 15,172-31 1-15,5 0-2 16,0 0-16-16,8 0-39 16,-8-4-28-16,2-1 41 0,-1-1 42 15,6 6 57-15,-7 0-21 16,11 0-5-16,2 0-14 15,5 0 24-15,5 0-40 16,0 0-1-16,0 0-87 16,27 0-114-16,4-22-178 15</inkml:trace>
  <inkml:trace contextRef="#ctx0" brushRef="#br0" timeOffset="68862.1977">8 6382 3 0,'0'0'1023'0,"0"0"-992"16,125-133 13-1,-57 69 20-15,-2 5-38 0,-12 7-24 16,-11 18-2-16,-26 13-39 15,-4 14-24-15,-13 7-118 16,-5 0-187-16</inkml:trace>
  <inkml:trace contextRef="#ctx0" brushRef="#br0" timeOffset="68974.4609">224 6215 567 0,'0'0'209'16,"104"121"-22"-16,-38-54-72 15,-5-8-43-15,0-13-35 16,-18-16-26-16,-7-17-11 15,-11-13-42-15,-4-21-129 0,-21-39-315 16</inkml:trace>
  <inkml:trace contextRef="#ctx0" brushRef="#br0" timeOffset="69269.0037">463 5341 560 0,'0'0'319'0,"0"0"-312"16,0 0 122-16,269 175-16 15,-165-105-54-15,-2-2-40 16,-6-13-14-16,-20-17-5 16,-7-17-46-16,-26-21-32 15,-7 0-143-15,-34-46-377 16</inkml:trace>
  <inkml:trace contextRef="#ctx0" brushRef="#br0" timeOffset="69549.0247">933 5460 901 0,'0'0'84'0,"-74"213"-21"15,41-95 11-15,-10-15-20 16,12-28-44-16,19-32-10 16,1-26 0-16,6-17 0 15,-2-1-38-15,-3-40-53 16,-3-17-204-16,-2-7 47 15,15 1 158-15,0 13 90 16,0 17 103-16,0 14 123 16,0 8-81-16,45 2-73 15,21-3 4-15,16 10-47 16,7 0-23-16,-1 3-6 16,-4 13-72-16,-18 29-127 0,-28 14-343 15</inkml:trace>
  <inkml:trace contextRef="#ctx0" brushRef="#br0" timeOffset="70435.5012">1067 6542 302 0,'0'0'166'0,"0"0"-35"15,0 0-4-15,0 0-65 16,0 0-52-16,0 0 2 16,-33 83 3-16,33-52 12 0,8-3-11 15,17-2 25-15,3-6-18 16,-5-8-9-16,0-5 14 15,-8-7-4-15,0 0-20 16,1 0 4-16,4-22 42 16,-5-4-9-16,0-7-8 15,-15 3 6-15,0 5-23 16,0 4-6-16,-7 8 0 16,-16 4 7-16,-5-1-17 15,-2 7-4-15,-1-3-1 16,8 6 5-16,8 0-6 15,7 0 6-15,8 0 0 16,-5 0-15-16,5 0 8 0,0 0 5 16,0 0-15-16,0 0-10 15,0 0-2-15,-2 0 13 16,-6 3-14-16,0 3-30 16,1-3 31-16,-6-2 29 15,-2 2 2-15,-8 0 6 16,3-1-7-16,-3 2 11 15,0 1 11-15,-7 0-11 16,7 1 4-16,0 1-9 16,8-6 14-16,7-1-5 15,8 0 1-15,0 0-8 16,0 0-9-16,18-14-9 0,40-27 2 16,23-12 7-1,16-4 10-15,-8 4-7 0,-21 15 0 16,-7 14-3-16,-17 18-5 15,-14 6-1-15,-10 6-10 16,-4 31 15-16,-9 15 1 16,-4 14 18-16,2 4 4 15,-3 4-7-15,3-3-12 16,11-12 5-16,-9-10-8 16,9-10-1-16,4-7-46 15,-5-15-160-15,-5-6-325 16</inkml:trace>
  <inkml:trace contextRef="#ctx0" brushRef="#br0" timeOffset="70627.8848">1438 7050 931 0,'0'0'28'0,"0"0"11"16,0 0 79-16,0 0-59 15,254 10 3-15,-178-26-29 16,3-2-33-16,-10 2-6 16,-8 3-107-16,-34 7-356 15</inkml:trace>
  <inkml:trace contextRef="#ctx0" brushRef="#br0" timeOffset="71658.7311">2035 4127 639 0,'0'0'465'16,"0"0"-388"-16,0 0-6 15,0 0-2-15,0 0-40 16,0 0-29-16,-23-9-6 0,61 5-11 16,36-5-9-1,38-2-30-15,22-1-52 0,16 4-105 16,-10 0-109-16,-18 8-144 16</inkml:trace>
  <inkml:trace contextRef="#ctx0" brushRef="#br0" timeOffset="71787.4461">3495 4166 609 0,'0'0'90'0,"0"0"70"15,0 0-160-15,0 0-37 16,209 4-105-16,-156-4-25 0,0 12-75 16</inkml:trace>
  <inkml:trace contextRef="#ctx0" brushRef="#br0" timeOffset="71958.0849">4351 4339 230 0,'0'0'19'16,"0"0"-19"-16,224 37 0 15,-156-28-1-15,6 3-2 16,-5-5-7-16,-11-1-17 16,3 1 27-16,-10 0 8 15,2-6-4-15,-2 5-2 16,7-6 5-16,-4 0-7 15,7 0-128-15</inkml:trace>
  <inkml:trace contextRef="#ctx0" brushRef="#br0" timeOffset="72478.139">5591 4456 287 0,'0'0'51'0,"0"0"114"16,0 0-13-16,208 40-83 16,-149-31-40-16,9-5-26 15,6-4-2-15,2 0-2 16,5 0-39-16,-7 0-31 15,0 0 53-15,-14-4-57 16,-14-1-80-16,-10 5 109 16,-8 0 46-16,-5 3 91 15,-6 15 18-15,11 3-32 0,-5-3-1 16,20-2-33-16,3-8-32 16,23-8-11-16,12 0-22 15,23-7-84-15,0-9-123 16,-7 7 120-16,-16 9 81 15,-7 0 28-15,-19 3 31 16,-4 15 88-16,0 3 37 16,-5-5-36-16,7-1-30 15,6-5-65-15,17-7-16 16,13-3-3-16,7 0-4 16,1 0 5-16,-1 0-7 15,-7 3 5-15,-5 8-4 16,5 5 3-16,7-3 40 15,8-1 18-15,16 0-27 16,4-6 4-16,3-3-13 16,8-3-18-16,7 0-3 15,8-19 1-15,5 2-5 0,-5 5 2 16,-8 12-3-16,-23 0-2 16,-14 0 0-16,-29 20 2 15,-25 8 0-15,-16-5-3 16,-25 4-10-16,-10-3-16 15,0-10-6-15,0-12-105 16,-25-2-397-16</inkml:trace>
  <inkml:trace contextRef="#ctx0" brushRef="#br0" timeOffset="73517.3981">186 3155 514 0,'0'0'311'0,"0"0"-208"16,0 0-19-16,0 0-64 16,0 0-20-16,0 0-7 15,0 164 7-15,38-69 12 16,13 13 13-16,-13 10-7 15,13 1-8-15,-11-2-5 0,-4-12-4 16,2-20-1 0,-10-16 0-16,-5-18-76 0,-16-18-141 15,-7-16-275-15</inkml:trace>
  <inkml:trace contextRef="#ctx0" brushRef="#br0" timeOffset="73806.085">254 4033 926 0,'0'0'125'16,"120"-116"-75"-16,-24 45 37 15,1 0-30-15,-8 9-33 0,-21 17-18 16,-17 17-6-16,-20 12-24 16,-16 16-46-16,-15 0-85 15,0 40-199-15,-46 22 249 16,-27 9-135-16,-1-4 195 15,21-2 45-15,30-10 317 16,23-6-138-16,0-2-112 16,43-2 68-16,10-9-34 15,16-9-51-15,-3-9-14 16,7-8-26-16,-12-8-10 16,-2-2-19-16,-6-22-77 15,-15-33-171-15</inkml:trace>
  <inkml:trace contextRef="#ctx0" brushRef="#br0" timeOffset="74113.9366">818 3149 837 0,'0'0'33'0,"0"0"-4"0,0 0 18 15,0 0 5-15,234 133-28 16,-176-96-14-16,1-4-10 15,-13-13 0-15,-1-11-90 16,-14-9-131-16,-16-10-232 16</inkml:trace>
  <inkml:trace contextRef="#ctx0" brushRef="#br0" timeOffset="74369.0693">1156 3155 625 0,'0'0'171'15,"-84"164"-124"-15,34-65 34 0,-1-9-21 16,13-24-11-16,7-28-24 16,24-16-23-16,7-16-1 15,0-6-2-15,0-6-13 16,0-23-62-16,0-10-94 16,20-3-14-16,20 0 184 15,11 9 5-15,0 7 60 16,2 3-9-16,6 13 23 15,-6 1-43-15,6 8-19 16,-6 1-17-16,-17 0-41 16,-19 29-291-16</inkml:trace>
  <inkml:trace contextRef="#ctx0" brushRef="#br0" timeOffset="75155.5336">1481 4686 269 0,'0'0'374'0,"0"0"-301"16,0 0 30-16,0 0 15 15,0 0-69-15,0 0-20 16,-43 0-1-16,43 0 10 16,-8 0-4-16,3 0-11 15,3 0 2-15,2 0-6 16,0-2-5-16,0-1-6 16,0 0 1-16,0-7-9 15,0-6-7-15,0-10 1 16,23-2 6-16,15-3 4 15,5 3-4-15,3 10-6 0,-1 9 0 16,-1 9-18-16,1 0 0 16,-9 32 10-16,-13 18 14 15,-16 15 0-15,-7 10-1 16,0 4-2-16,-35-2 2 16,-3-8 2-16,7-10-1 15,16-8 2-15,15-17-2 16,0-6 0-16,8-14-3 15,37-10 1-15,6-4-4 16,18 0 6-16,4-27 10 16,11-4 9-16,-3 1-19 15,-7 13 0-15,-5 11-80 16,-19 6-132-16,-22 9-310 16</inkml:trace>
  <inkml:trace contextRef="#ctx0" brushRef="#br0" timeOffset="75949.1671">9434 5047 920 0,'0'0'226'0,"0"0"-224"16,0 0 0 0,0 0 5-16,0 0-7 0,-28 118-2 15,28-81-49-15,0 6-160 16,0 1-344-16</inkml:trace>
  <inkml:trace contextRef="#ctx0" brushRef="#br0" timeOffset="76093.6441">9792 5928 746 0,'0'0'54'16,"0"0"-25"-16,23 133 13 15,-23-87-16-15,0 1-14 16,0 7-12-16,0 5-66 15,0-2-127-15,0-3-246 16</inkml:trace>
  <inkml:trace contextRef="#ctx0" brushRef="#br0" timeOffset="76245.6036">10099 6905 546 0,'0'0'75'0,"0"135"5"15,-7-72-9-15,-9-6-51 16,1-5-17-16,7-2-2 15,3 1-2-15,5-2-87 16,0 3-164-16,0-3 30 16,0 0 78-16</inkml:trace>
  <inkml:trace contextRef="#ctx0" brushRef="#br0" timeOffset="76361.2026">10048 7823 50 0,'0'0'257'0,"0"0"-241"15,21 139-13-15,-14-93-2 16,9 0 0-16,-1 3-1 15,5 10 0-15,-10 6-54 16,5 3-134-16</inkml:trace>
  <inkml:trace contextRef="#ctx0" brushRef="#br0" timeOffset="76444.9868">10188 8729 372 0,'0'0'54'0,"0"0"-17"15,-23 143 25-15,23-103-62 16,0-4-150-16</inkml:trace>
  <inkml:trace contextRef="#ctx0" brushRef="#br0" timeOffset="76614.991">10323 9593 175 0,'0'0'559'0,"0"0"-559"16,0 0 0-16,0 0-8 15,0 0-51-15,23 125-89 16,-16-97-25-16,6 12 28 16</inkml:trace>
  <inkml:trace contextRef="#ctx0" brushRef="#br0" timeOffset="76806.1573">10381 9907 97 0,'0'0'197'0,"0"0"-81"16,8 120 42 0,-6-80-17-16,-2-3-62 0,5-3-20 15,-5-5-14-15,8-2-35 16,7-6-10-16,-7-6 0 15,7-3-60-15,-2-2-20 16,2 7 51-16,-5 3 2 16,-2 5-76-16,-3 7 103 15,-5 7 43-15,0-2 88 16,0-1-92-16,0-5-12 16,2-10-27-16,3-14-13 15,-5-7-448-15</inkml:trace>
  <inkml:trace contextRef="#ctx0" brushRef="#br0" timeOffset="77251.7345">10993 11327 66 0,'0'0'826'0,"0"0"-826"15,0 0 8-15,-7 164 17 16,27-78 18-16,5 3-14 15,6-7 2-15,-3-7-17 16,2-16-13-16,-7-16-1 16,-8-16-141-16,-10-15-237 0</inkml:trace>
  <inkml:trace contextRef="#ctx0" brushRef="#br0" timeOffset="77546.1644">11016 11899 748 0,'0'0'322'0,"58"-119"-313"16,11 19-2-16,12-4 39 15,8 9-46-15,3 20-19 0,-21 23-25 16,-23 28-30 0,-20 24-57-16,-28 11-217 0,0 39 68 15,-8 12 178-15,-12 0 102 16,10 0 95-16,10 2 53 15,0-2 119-15,46-1-97 16,27-5-7-16,3-3-78 16,6 2-17-16,-6-6-33 15,-10-7-22-15,-13-9-4 16,-12-10-9-16,-16-16-16 16,-12-7-86-16,-13-19-267 15</inkml:trace>
  <inkml:trace contextRef="#ctx0" brushRef="#br0" timeOffset="77925.9568">11737 11228 975 0,'0'0'139'0,"0"0"-123"16,0 0 32-16,0 0-18 16,0 0 10-16,0 0-25 15,242 71-15-15,-161-64 0 16,-15-7-71-16,-13-1-33 16,-17-26-232-16,-29-14-321 15</inkml:trace>
  <inkml:trace contextRef="#ctx0" brushRef="#br0" timeOffset="78103.1629">12126 10955 919 0,'0'0'133'15,"-23"125"-123"-15,16-36 65 16,-6-2-6-16,3-6-20 16,2-23-34-16,8-15-11 15,-5-16-4-15,-5-14-17 16,-13-7-47-16,-25-6-43 15,-21 0-199-15,-12-9-398 16</inkml:trace>
  <inkml:trace contextRef="#ctx0" brushRef="#br0" timeOffset="78230.1675">11613 11465 717 0,'0'0'262'0,"0"0"-160"16,274-16 13-16,-134-16-40 0,-13-8-25 15,-15 1-30-15,-36 6-20 16,-25 10-26-16,-36 11-25 15,-15 12-39-15,-20 0-130 16,-34 29-515-16</inkml:trace>
  <inkml:trace contextRef="#ctx0" brushRef="#br0" timeOffset="79085.7004">12365 12218 936 0,'0'0'50'0,"0"0"-4"16,0 0 50-16,0 0-43 15,0 0-42-15,0 0-4 16,28-139 7-16,48 111-14 16,13 13 0-16,0 15-3 0,-8 0-3 15,-20 42-27-15,-23 18-5 16,-25 20 27-16,-13 9 11 15,-8 6 0-15,-35-2 5 16,12-13 16-16,16-12 21 16,15-25-18-16,0-21-17 15,54-17 9-15,34-5 29 16,11-18 1-16,13-18-12 16,-8-5-15-16,-10 3-17 15,-25 8-2-15,-18 3-27 16,-26 5-52-16,-20 1-66 15,-5 4-488-15</inkml:trace>
  <inkml:trace contextRef="#ctx0" brushRef="#br0" timeOffset="82433.7614">10897 11090 277 0,'0'0'488'0,"0"0"-456"15,0 0 55-15,0 0 0 16,0 0-33-16,0 0-20 16,0 0-6-16,-31 0 0 15,31 0-13-15,0 0-2 16,0 0-7-16,0 0 1 16,0 0-7-16,0 0-3 15,0 0 3-15,0 3 0 16,0-3 3-16,0 6 2 15,15-5-4-15,-2 2 3 16,2 5-4-16,3 7 2 0,10 11 0 16,-5 10 3-1,15 11 8-15,-7 11 3 0,-1 7-13 16,6 10 0-16,-1 7-1 16,-2 1 1-16,3 3-3 15,7-5 0-15,-2-4 0 16,2-1 5-16,-5-7-5 15,0 2 0-15,3-4-5 16,-3-6 5-16,0-9 1 16,5-7-1-16,-5-5-1 15,0-4 1-15,13-5-1 16,-5-7 0-16,4-8-2 16,4-6-1-16,4-8-2 15,-2-2 4-15,8 0 2 0,-1-15 2 16,16-10 10-16,2-2 8 15,3 5-10-15,0 7-4 16,-13 9-2-16,-10 3-4 16,-8 3-1-16,-15 0 1 15,-10 0 0-15,-13 0 1 16,-15 0 0-16,8 0 0 16,-8 0 6-16,0 0 1 15,0 0 9-15,-36 3 6 16,-17-2-22-16,-21-1-1 15,-2 0 0-15,-8 0-3 16,-4-7 2-16,-1-9 0 16,0-3-22-16,15 1 9 0,-2-4 8 15,2 1-15-15,16 0 21 16,-3-5-4-16,15 2 3 16,-5-1-5-16,8-5 6 15,-3 1 0-15,1-3 2 16,-6-3-2-16,-2-6 0 15,7-2-2-15,-5 1 1 16,5-1 1-16,1-4 0 16,-6 7 0-16,13-3-4 15,-5 0 4-15,-3 0 0 16,8-3-3-16,-5-1 3 16,4-9-23-16,-4-1 10 0,5 1 0 15,10 4-39-15,3 9 49 16,10 12 3-16,-1 6 0 15,4 9 0-15,4 7 8 16,-7 3-5-16,7 5 2 16,8-2-1-16,-5 3-4 15,5 0 0-15,0 0-2 16,0 0 0-16,0 0-3 16,0 7-3-16,0 25 0 15,5 13 8-15,18 14 0 16,15 12 1-16,0 12 1 15,5 15-2-15,1 16 0 16,-4 6 0-16,9-2 1 0,-1-10 0 16,18-16 1-1,7-8-1-15,19-9 1 0,4-7-2 16,9-9 10-16,-1-9-3 16,5-13-4-16,3-10 14 15,7-14 14-15,3-13-9 16,5 0 7-16,-8-7 6 15,-22-16-25-15,-24 4 7 16,-29 3-5-16,-21 6-6 16,-13 5 0-16,-5 5-2 15,-5 0 2-15,0 0-6 16,0 0-12-16,0 0-30 16,0 15-3-16,-38 16-54 15,-13-3-179-15,-18-4-392 0</inkml:trace>
  <inkml:trace contextRef="#ctx0" brushRef="#br0" timeOffset="96037.7666">1992 15356 760 0,'0'0'73'0,"0"0"-73"15,0 0-12-15,0 0 3 16,0 0 9-16,0 0 42 16,178-140 37-16,-148 78-23 15,-17 6-18-15,-13 7-17 16,-8 3-12-16,-50 8-6 15,-8 14-3-15,-11 15-16 16,-11 9 16-16,19 22 4 16,-5 43 3-16,16 35-7 15,5 29 1-15,22 11 1 0,23 1 1 16,8-23-4-16,23-26 1 16,54-31-5-1,27-36-12-15,30-25-43 0,44-21 27 16,15-35 33-16,0-8 0 15,-20 10 0-15,-39 18 1 16,-29 27 4-16,-37 9 13 16,-25 35-7-16,-15 23 17 15,-18 6-10-15,3-2-18 16,13-19-51-16,32-22-133 16,23-21-269-16</inkml:trace>
  <inkml:trace contextRef="#ctx0" brushRef="#br0" timeOffset="96512.5846">5291 15229 724 0,'-15'156'49'0,"10"20"-17"16,5-1 2-16,0-14-4 15,0-26 17-15,0-26-32 16,0-39-13-16,0-33 1 15,-8-31-1-15,-38-9 27 16,-15-52-29-16,-20-36-76 16,-8-32 63-16,16-21 13 15,19-7 31-15,31 9-28 16,23 19-2-16,8 34 33 16,43 37 5-16,-3 30-3 15,3 22 8-15,0 6-42 16,2 37 29-16,-2 15-15 15,-21 7-8-15,-22 3-4 16,-8-6 1-16,-20-7-3 0,-26-15-2 16,8-12-50-16,2-21-122 15,13-7-246-15</inkml:trace>
  <inkml:trace contextRef="#ctx0" brushRef="#br0" timeOffset="97141.9162">5545 15205 812 0,'0'0'108'0,"0"0"-85"16,0 0 4-16,0 0-27 15,0 0-17-15,0 0 17 16,155 151 37-16,-109-85 1 15,12-8-12-15,3-9-20 16,13-14 0-16,7-12-6 16,18-19-10-16,5-4-50 15,8-15-34-15,-8-22 32 16,-12 3-44-16,-29 9-25 16,-32 20 118-16,-21 5 13 15,-5 0 0-15,-3 2 58 0,11 13 69 16,2 3-59-1,21-4-19-15,2-8-29 0,15-6-20 16,6 0 0-16,-14-18 9 16,1-14 7-16,-18 2 19 15,-20 11 27-15,-8 7-5 16,0 11 16-16,-8 1-31 16,-20 0-20-16,10 0-11 15,-2 1-3-15,12 20-8 16,8 4-3-16,0 9-5 15,31-3 0-15,27-6-8 16,16-7-12-16,-5-15 9 16,4-3 9-16,-14-15 1 15,-21-28 9-15,-23-16 3 16,-15-18-3-16,0 2-4 0,-66 7 4 16,-31 20 0-16,-22 30-3 15,-23 18 3-15,0 52 22 16,-6 39-16-16,14 27-4 15,35 9-2-15,40 3-4 16,59-12-2-16,0-24-37 16,81-21-89-16,34-32 2 15,9-36-95-15,3-8-174 16</inkml:trace>
  <inkml:trace contextRef="#ctx0" brushRef="#br0" timeOffset="98079.7515">7089 14922 702 0,'0'0'53'0,"-137"-166"5"0,86 120 53 16,21 19-27-16,10 18-13 15,9 9-34-15,11 0-32 16,0 14-5-16,0 39-8 16,11 30 8-16,24 28 5 15,19 19-4-15,-4 1 2 16,16-3-3-16,-12-15 0 15,7-20 3-15,-3-23-3 16,0-24-6-16,-4-20 5 16,4-20-10-16,-4-6-38 0,4-43 38 15,-5-28 7 1,1-10 4-16,-4-10 0 0,-19 13 7 16,-8 17-3-16,-16 24-4 15,-7 24 15-15,0 13-4 16,0 0-11-16,-2 18-6 15,-26 26 6-15,5 20 5 16,8 14-5-16,10 5 0 16,5-9 2-16,7-8-2 15,37-18-16-15,9-21 6 16,-2-17-24-16,10-10 2 16,-3-16 3-16,3-36 16 15,-3-19-42-15,8-13-13 16,-20-1 42-16,-8 1 7 15,-25 10-14-15,-13 25 32 0,0 22 1 16,-23 20 13-16,-12 7 23 16,-4 21-30-16,4 21-4 15,4 16 1-15,9 5 1 16,22 5 1-16,0 1 10 16,0-4 7-16,7-3 6 15,36-10-26-15,3-10-2 16,5-19-3-16,-3-14 3 15,3-9-9-15,7-9 9 16,11-33-7-16,5-21 7 16,17-15-67-16,3 0-1 15,-10 12 42-15,-26 22 26 0,-27 24 18 16,-16 20 8-16,-10 15-16 16,-5 31-4-16,0 20 94 15,0 3-41-15,18-1-18 16,17-13-25-16,19-15-16 15,19-16-2-15,11-23-10 16,10-2 8-16,13-47 1 16,2-20-7-16,-2-13-81 15,-18-1 4-15,-21 17 55 16,-32 19 32-16,-21 24 11 16,-15 18 75-16,0 4 14 15,-23 0-65-15,-7 22 0 16,-6 9-25-16,6 16 7 15,14-4 14-15,16 9-31 16,0-6 0-16,61-7-3 0,13-12 3 16,7-11-3-16,1-11 1 15,-6-5 2-15,-18 0 7 16,-12 0-6-16,-16 0 12 16,-2 0-12-16,-5 0-2 15,15 2-39-15,8 5-76 16,5-1-71-16,15 6-464 15</inkml:trace>
  <inkml:trace contextRef="#ctx0" brushRef="#br0" timeOffset="98574.2513">12855 14433 919 0,'0'0'51'0,"0"0"-23"16,0 0-25-16,-66 222 9 15,66-81 42-15,0-4-40 0,30-21-14 16,39-27 0-16,20-30-5 16,12-31-4-16,4-28-2 15,-1-31-1-15,-5-49 7 16,-3-25-25-16,-20-25-4 16,-12-12 1-16,-31-3 19 15,-25 14 6-15,-8 23 6 16,-11 31 4-16,-27 28 3 15,3 30 83-15,-1 19-8 16,-4 40-43-16,-11 58-33 16,-10 51 2-16,5 36 42 15,15 24-5-15,21-2-30 0,20-14 8 16,0-22-21 0,46-24 0-16,20-27-5 0,2-31-10 15,14-43-79-15,7-36-26 16,-1-20-221-16</inkml:trace>
  <inkml:trace contextRef="#ctx0" brushRef="#br0" timeOffset="98874.3527">14133 15740 688 0,'0'0'38'0,"0"0"28"0,190 122-11 16,-101-115-2-16,2-7-20 15,13-37-21-15,-20-28 28 16,-18-13 6-16,-35-11-18 16,-31 7-13-16,-23 7 2 15,-68 20-17-15,-29 27 9 16,-20 28 20-16,-17 19 10 15,15 52-10-15,7 25-17 16,31 11-12-16,46-3-35 16,42-20-133-16,16-31-263 15</inkml:trace>
  <inkml:trace contextRef="#ctx0" brushRef="#br0" timeOffset="100327.6394">16352 15030 646 0,'0'0'17'0,"0"0"-5"16,-223 53 153-16,205-50-41 15,18-3-76-15,0 0-48 16,0 0-11-16,38 0 11 16,23-28 17-16,15-21 22 15,3-13-10-15,-18-11-9 16,-15 4-8-16,-18 10 2 0,-26 16-9 15,-2 18 26-15,0 21 6 16,0 4-9-16,-7 33-16 16,-11 35-9-16,3 30-1 15,15 7 0-15,0 0-4 16,22-18-1-16,32-20-1 16,4-30-1-16,3-34-55 15,0-19-2-15,10-64-34 16,-15-33-185-16,-20-29-261 15</inkml:trace>
  <inkml:trace contextRef="#ctx0" brushRef="#br0" timeOffset="100448.7167">16642 14448 573 0,'0'0'215'0,"-269"-99"-54"0,180 82-31 15,35 7-40-15,47 10-37 16,7 0-53-16,68 16-14 16,44 14 12-16,38 0-1 15,35-11-72-15,26-12-131 16,10-7-98-16</inkml:trace>
  <inkml:trace contextRef="#ctx0" brushRef="#br0" timeOffset="100801.8247">17805 14906 704 0,'0'0'8'16,"0"0"12"-16,51 143 20 16,38-118-14-16,15-19 5 15,8-6 43-15,-8-25-49 16,-20-27 29-16,-16-10 5 16,-30-15-28-16,-33-15 0 15,-5 0-5-15,-50 4 16 16,-42 19 6-16,-27 28-20 15,-23 34-17-15,-13 7-6 16,7 60 7-16,14 31-10 16,30 22-2-16,43 9-4 15,40-5 2-15,21-15-6 16,64-16-35-16,50-20-13 0,41-27-25 16,23-39-76-16,-5-18-180 15</inkml:trace>
  <inkml:trace contextRef="#ctx0" brushRef="#br0" timeOffset="101085.5021">18641 14439 846 0,'0'0'20'16,"0"0"-17"-16,-173 185 79 15,160-108-41-15,13-9-11 16,28-23-18-16,61-22-12 0,31-23 1 15,22-3 10 1,-2-37-1-16,-19-8 6 0,-19 6 29 16,-33 16 0-16,-24 19-5 15,-14 7-6-15,-11 32-34 16,-5 27 32-16,-7 16 10 16,5 2-24-16,-13-7-16 15,2-21-2-15,3-23-14 16,3-26-88-16,0-29-14 15,-8-54-111-15</inkml:trace>
  <inkml:trace contextRef="#ctx0" brushRef="#br0" timeOffset="101251.4049">18006 14253 1103 0,'0'0'6'15,"0"0"-6"-15,0 0 0 16,396-48 14-16,-91 1 28 15,38-17-17-15,12-5-16 16,-17 2-9-16,-33 15-86 16,-46 12-145-16,-71 16-309 15</inkml:trace>
  <inkml:trace contextRef="#ctx0" brushRef="#br0" timeOffset="101452.9926">20167 14538 949 0,'0'0'102'16,"-43"191"-36"-16,43-109-8 16,0-26-29-16,5-22-29 15,28-16-14-15,18-18-60 16,2-18-48-16,6-49-256 15</inkml:trace>
  <inkml:trace contextRef="#ctx0" brushRef="#br0" timeOffset="101975.1267">21105 14766 865 0,'0'0'63'0,"25"117"-21"16,-20-75 23-16,-5-16-39 15,0-8 0-15,0-9-1 16,-15-3 9-16,-8-6 11 16,-10 0 2-16,0-3-31 15,2-15-15-15,-4-7 1 16,15-3-1-16,4-9 3 15,16-12-3-15,0-4 1 16,0-5-4-16,16 5 3 0,11 12-5 16,4 15 4-16,-8 20-3 15,5 6-6-15,-5 21-9 16,7 23 9-16,-10 14 9 16,-9-5 4-16,-4-11 1 15,1-17-3-15,-1-15-2 16,1-10 0-16,-3 0 0 15,10-22 6-15,31-40 1 16,28-23-5-16,17-5-2 16,6 16 3-16,-11 25-3 15,-17 31 0-15,-11 18-7 16,-17 30-2-16,-13 40 9 0,-8 16 10 16,-18 4 1-16,4-12-4 15,1-29 3-15,11-25-10 16,25-24-14-16,23-37-101 15,23-54-182-15</inkml:trace>
  <inkml:trace contextRef="#ctx0" brushRef="#br0" timeOffset="102556.3588">22573 14697 847 0,'0'0'14'0,"0"0"13"16,0 0 47-16,210 42-39 15,-136-98 9-15,-8-19-12 16,-20-14-20-16,-31 9-8 16,-15 12 1-16,-28 13-2 15,-46 18-3-15,-17 15 1 16,0 18 8-16,-11 4 11 16,11 34 1-16,4 28-3 15,31 29-16-15,13 22-2 16,38 5 0-16,5-2-1 15,51-20-3-15,53-22 1 16,31-30-3-16,30-35 6 16,25-19 0-16,13-73 0 15,-2-36-1-15,-13-31-18 0,-33-10-8 16,-38-6 19-16,-41 9 8 16,-40 8 3-16,-36 17-3 15,0 31 5-15,-64 30 7 16,-25 45 19-16,-25 26-17 15,-21 26-13-15,-4 56 0 16,17 30 13-16,20 27 3 16,49 14-16-16,32 7 11 15,21-10 3-15,41-19-8 16,50-31-6-16,36-41-1 16,44-49 0-16,24-30 0 0,26-70 5 15,5-36-5 1,-18-10-5-16,-50 13-2 0,-69 40 7 15,-61 38 4 1,-28 36 6-16,-51 14 52 0,-40 58-41 16,-34 39-6-16,-2 40 26 15,31 15-4-15,50-6-37 16,46-25-8-16,53-35-61 16,102-45-78-16,48-43-72 15,49-13-521-15</inkml:trace>
  <inkml:trace contextRef="#ctx0" brushRef="#br0" timeOffset="103048.6625">25869 14485 178 0,'0'0'627'16,"-58"166"-542"-16,58-70-6 15,15-9-30-15,64-22-33 16,33-26-16-16,25-35 0 16,23-13 9-16,-3-57 7 15,-12-29 0-15,-20-17-8 16,-34-1 6-16,-35 9-5 15,-48 22-9-15,-8 27 14 16,-49 28 17-16,-22 17-16 16,-8 10-7-16,6 32-8 15,12 22-1-15,23 7-27 0,38-10-30 16,23-17-49-16,65-31-108 16,32-6-242-16</inkml:trace>
  <inkml:trace contextRef="#ctx0" brushRef="#br0" timeOffset="103211.7869">27805 14270 927 0,'0'0'119'0,"-13"202"-50"16,-2-84-9-16,15-7-18 16,0-25-9-16,0-27-27 15,35-31 2-15,-9-25-8 16,-6-16-61-16,-17-64-35 0,-3-42-391 15</inkml:trace>
  <inkml:trace contextRef="#ctx0" brushRef="#br0" timeOffset="103357.4828">26705 14042 1202 0,'0'0'57'16,"0"0"-57"-16,0 0 0 15,310-59 15-15,-79 34 3 16,10 4-16-16,-12 6-2 15,-41 8-67-15,-41 7-65 16,-55 6-217-16</inkml:trace>
  <inkml:trace contextRef="#ctx0" brushRef="#br0" timeOffset="103523.4485">28193 14498 607 0,'0'0'247'15,"11"120"-137"-15,1-60 20 16,-4-9-72-16,15-18-30 16,15-11-26-16,15-18-2 15,21-5-29-15,12-47-137 16,-10-15-512-16</inkml:trace>
  <inkml:trace contextRef="#ctx0" brushRef="#br0" timeOffset="103936.1184">28971 14636 793 0,'0'0'37'0,"200"-40"138"0,-65-29-75 16,12-19-65-16,-12-17 10 15,-23-8-30-15,-36-7 9 16,-33-4-6-16,-43 10-15 16,-13 25-3-16,-73 24-1 15,-39 39-12-15,-22 26 12 16,-10 25 0-16,-1 50 2 15,16 20 2-15,17 17-3 16,37 7 0-16,34 7 1 16,31 10 4-16,23-3 8 15,16-9-2-15,52-17-10 0,29-28-1 16,14-29-1-16,9-25-1 16,4-25 3-16,-9 0-1 15,-11-35 6-15,-15-8-4 16,-23 3 0-16,-31 13 3 15,-17 12-3-15,-10 9 5 16,-8 6 14-16,0 0 4 16,0 0-18-16,0 12-5 15,0 15-2-15,0 9 3 16,0 3-3-16,0-9-1 16,7-5-4-16,34-11-45 15,7-14-86-15,3-24-237 16</inkml:trace>
  <inkml:trace contextRef="#ctx0" brushRef="#br0" timeOffset="104833.9281">30296 14449 951 0,'0'0'89'0,"0"0"-62"16,0 0 45-16,0 0-8 15,0 0-29-15,89 154-11 16,-89-77 5-16,-12-1-7 15,-19-1-6-15,6-7-4 16,12-16-10-16,13-13-2 16,0-19-3-16,0-15-3 0,15-5-29 15,46-37 29-15,18-31-23 16,5-21-40-16,-11-16 22 16,-14-3-36-16,-18 11-12 15,-8 22 37-15,-11 29 58 16,-6 27 79-16,-14 13 16 15,-2 6-53-15,5 6-37 16,-2 27-4-16,9 15 28 16,-4 11-14-16,-5 8 7 15,9 1 14-15,-4 5-15 16,7-10-5-16,8-7-7 16,5-8-9-16,5-12 0 15,15-13-4-15,8-17-1 16,15-6 5-16,18-13-21 0,3-26-12 15,7-2 14-15,-18 7-9 16,-30 18 23-16,-16 7 5 16,-17 9-7-16,-3 0 2 15,13 0 5-15,3 6 11 16,12-6 1-16,10 0-6 16,21-26 3-16,0-24-2 15,-11-5-2-15,-15-7-3 16,-25 3 2-16,-23 13 1 15,-15 3-2-15,-51 12 3 16,-23 14 7-16,-8 8-12 16,1 9-1-16,7 0-3 15,21 25-7-15,14 9-13 0,19 15 6 16,14 11 5-16,14 1 11 16,7 10 1-16,0-7-4 15,5-11 2-15,38-10 0 16,5-12-1-16,3-15-2 15,2-11 0-15,3-5 1 16,-2-5 4-16,4-30 0 16,-5-7-6-16,-12-7-8 15,-6 7 0-15,-14 10 13 16,-14 16 1-16,-4 15 0 16,-3 1-1-16,0 38-14 15,0 18 15-15,0 11 22 16,5-3 16-16,28-9-7 15,23-15-10-15,20-15-3 16,23-24 14-16,13-2-25 0,12-44 0 16,1-11 0-16,-13 4-6 15,-36 13 0-15,-30 20 2 16,-24 19-3-16,-14 0-3 16,-8 33-9-16,0 13 12 15,0 9 0-15,-33 5-11 16,-8-5-37-16,-4 2-49 15,-29-7-205-15</inkml:trace>
  <inkml:trace contextRef="#ctx0" brushRef="#br0" timeOffset="106281.5203">10627 17391 313 0,'0'0'139'0,"0"0"2"0,0 0-10 15,-12-142-11-15,-11 105-44 16,0 4-23-16,8 7 8 15,0 13 3-15,-1 12-15 16,16 1-25-16,-7 0-24 16,-1 30-18-16,-7 44 18 15,-16 31 5-15,-12 30 9 16,0 15 1-16,5-1-11 16,7-4 16-16,9-9-3 15,14-22-8-15,8-19-2 16,0-24-6-16,15-23-1 15,23-21-1-15,13-13-6 16,15-12 3-16,10-2 4 0,23-11 2 16,18-17-2-16,10 0-15 15,0 11-37-15,0 6-49 16,-23 11-152-16,-22 0-210 16</inkml:trace>
  <inkml:trace contextRef="#ctx0" brushRef="#br0" timeOffset="106589.809">11588 18519 536 0,'0'0'18'0,"0"0"38"16,195 46-17-16,-126-46 13 15,-19-37-16-15,-4-25 22 16,-18-25 3-16,-20-11-26 16,-8-3 33-16,-43 12-7 15,-49 18 0-15,-25 24-3 16,-5 22-17-16,3 19-6 16,22 6-28-16,16 19-5 15,30 27-4-15,29 10-11 16,22 0-56-16,5-5-88 15,63-27-105-15,13-24-248 0</inkml:trace>
  <inkml:trace contextRef="#ctx0" brushRef="#br0" timeOffset="106941.0357">11209 16912 761 0,'0'0'50'0,"0"0"85"16,0 0-15-16,0 0-68 15,0 0-52-15,0 0 0 16,92 68 11-16,17-3 18 16,2 3-13-16,1-5-10 15,-13-8-2-15,-17-15-4 16,-24-9-16-16,-15-14-22 16,-5-10-40-16,-5-7-58 15,3-9-80-15,-8-32-255 16</inkml:trace>
  <inkml:trace contextRef="#ctx0" brushRef="#br0" timeOffset="107203.9836">11925 16907 449 0,'0'0'240'16,"0"0"-208"-16,-111 201 56 16,52-94-9-16,-4 0-43 15,-1-17-27-15,11-20-7 16,-1-26-4-16,4-19-1 15,-9-18-36-15,-2-7-28 16,-5-8-100-16,5-24 50 16,16 0 117-16,14 5 150 0,16 11 20 15,15 7-8 1,8 6-88-16,75 0-72 0,67 0 11 16,51 2 12-1,15 1-22-15,0 0-3 0,-28 6-38 16,-26 11-236-16,-22 0-449 15</inkml:trace>
  <inkml:trace contextRef="#ctx0" brushRef="#br0" timeOffset="107617.33">13586 17952 739 0,'0'0'59'0,"0"0"-53"16,0 0-6-16,0 0 8 0,239-102 10 16,-173 18-6-1,-28-1 8-15,-22 10 46 0,-16 16 4 16,0 26 25-16,-39 17-28 16,-6 16-33-16,-6 17 11 15,-10 42-30-15,3 28-14 16,14 15 3-16,34-1-4 15,10-8-3-15,33-18-1 16,61-20-63-16,26-23-56 16,7-24-166-16</inkml:trace>
  <inkml:trace contextRef="#ctx0" brushRef="#br0" timeOffset="108059.2117">15115 16706 80 0,'0'0'396'16,"0"0"-245"-16,0 0 13 15,0 0-125-15,0 0-33 16,-81 152 3-16,132 18 74 16,7 30 11-16,3 15-17 15,0-9-47-15,3-23-23 16,-8-39-7-16,-6-39-19 16,-22-41-59-16,-12-39-82 15,-16-25-73-15,0-35 162 16</inkml:trace>
  <inkml:trace contextRef="#ctx0" brushRef="#br0" timeOffset="108239.2112">15128 17674 100 0,'0'0'730'0,"0"0"-644"16,0 0 6-16,0 0-34 16,180-144-28-16,14 70 13 15,24-1-1-15,-5 7-27 16,-35 16-15-16,-51 22-4 15,-51 17-52-15,-30 13-5 16,-41 0-187-16,-10 0-354 16</inkml:trace>
  <inkml:trace contextRef="#ctx0" brushRef="#br0" timeOffset="108374.2755">15786 17573 718 0,'0'0'103'0,"150"151"27"16,-41-70-68-16,3-6-16 15,-6-13-30-15,4-12-16 16,-11-16 0-16,-10-20-92 16,-23-14-112-16</inkml:trace>
  <inkml:trace contextRef="#ctx0" brushRef="#br0" timeOffset="108981.9272">16797 17985 723 0,'0'0'77'0,"18"123"-5"15,32-76 3-15,9-13-37 0,9-20 1 16,9-14-5-16,-4-5 3 16,-14-42-13-16,-16-17-9 15,-25-13 3-15,-18-1-7 16,-3 1-4-16,-68 14 19 16,-13 15 7-16,-5 21-8 15,8 19-6-15,15 8 0 16,10 21-19-16,5 31-1 15,8 13-30-15,25-6-46 16,18-20-78-16,16-32-183 0</inkml:trace>
  <inkml:trace contextRef="#ctx0" brushRef="#br0" timeOffset="109270.1468">16637 16392 764 0,'0'0'119'0,"0"0"-105"0,0 0 31 16,259 145 37-16,-163-71-66 16,-7 1-16-16,-5-8-43 15,-18-17-92-15,-15-27-137 16</inkml:trace>
  <inkml:trace contextRef="#ctx0" brushRef="#br0" timeOffset="109447.8746">17188 16344 476 0,'0'0'437'0,"-104"166"-409"15,43-44 55 1,2 4 0-16,14-11-51 0,22-28-23 16,15-34-9-16,8-27-5 15,0-26-29-15,-15-11-9 16,-15-37-176-16</inkml:trace>
  <inkml:trace contextRef="#ctx0" brushRef="#br0" timeOffset="109558.5791">16622 16741 446 0,'0'0'507'15,"0"0"-482"-15,0 0 52 16,312 0 21-16,-155 3-66 16,4 2-27-16,-17 7-5 15,-32 8 0-15,-46 4-213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28:45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3241 1440 736 0,'0'0'83'0,"0"0"-9"16,0 0 23 0,0 0-16-16,0 0-15 0,0 0-16 15,0 0-40-15,-162-16-10 16,162 16 0-16,0 0-3 16,5 9 3-16,18 4 2 15,0-4-2-15,-8-9-2 16,-7 0 2-16,-1 0 1 15,-7-12 12-15,0-22 11 16,0-9-3-16,-15-10-4 16,-66 4-15-16,-62 19-2 15,-29 17-1-15,-21 13 1 16,-8 49-10-16,28 31 4 0,11 40 5 16,27 37-1-1,31 24 4-15,35 12 1 0,41-3 5 16,28-20-8-16,61-29 0 15,51-30-6-15,28-36-72 16,10-32-23-16,7-37-32 16,-2-11-130-16,-13-45-339 15</inkml:trace>
  <inkml:trace contextRef="#ctx0" brushRef="#br0" timeOffset="254.6118">2766 2404 249 0,'0'0'620'16,"0"0"-583"-16,0 0-31 0,0 0 7 15,-91 151-11 1,182-123-4-16,36-16 5 0,28-12 4 16,16-27 3-16,-14-39 14 15,0-27 14-15,-32-15-8 16,-41-2-3-16,-54 11-2 16,-30 18 34-16,-76 21-5 15,-56 28-10-15,-33 32-12 16,-13 23-25-16,5 51-7 15,31 16-2-15,46 14-8 16,75 3-35-16,34-11-50 16,114-6-48-16,43-25-58 15,11-29-340-15</inkml:trace>
  <inkml:trace contextRef="#ctx0" brushRef="#br0" timeOffset="668.6485">3579 2265 662 0,'0'0'198'15,"-15"-129"-151"-15,111 65-17 16,39 5 8-16,35 25 15 16,11 27-15-16,-4 13-19 15,-6 50-8-15,-29 21-9 16,-15 13 20-16,-38 10 12 15,-31-9-25-15,-32-12-1 0,-26-14-7 16,-26-18 5-16,-48-13 1 16,-14-11 2-16,6-19 3 15,14-4-4-15,17-11-8 16,20-33-17-16,31-16-29 16,54-22-16-16,70-8 13 15,34-1-38-15,4 20 4 16,-27 27 43-16,-36 32 36 15,-33 12-1-15,-20 58 5 16,-23 27 1-16,-23 25 63 16,0 18 37-16,-26-1-26 15,-17-16-22-15,20-27-39 16,18-35-14-16,5-43-41 16,13-28-163-16,30-70-77 15</inkml:trace>
  <inkml:trace contextRef="#ctx0" brushRef="#br0" timeOffset="835.7785">4666 1683 963 0,'0'0'146'15,"0"0"-83"-15,0 0-63 16,0 0 0-16,209-37 0 16,-9 31 14-16,31-5-4 15,8 2-10-15,0 7-67 16,-3 2-47-16,-40 0-147 15,-62 0-285-15</inkml:trace>
  <inkml:trace contextRef="#ctx0" brushRef="#br0" timeOffset="1067.7364">6058 2417 826 0,'0'0'9'0,"269"119"48"15,-96-97-1-15,-10-22-14 16,-13-34-6-16,-23-38 10 15,-26-19 20-15,-48-5-10 16,-45-5-6-16,-13 12 24 16,-102 8-26-16,-55 16-13 15,-41 35-19-15,-26 30-12 16,18 16 6-16,26 48-10 16,65 27-22-16,70 13 10 15,50 9-125-15,119-8-36 16,82-29-110-16</inkml:trace>
  <inkml:trace contextRef="#ctx0" brushRef="#br0" timeOffset="1697.1395">9048 1907 672 0,'0'0'113'0,"0"145"-14"15,0-46 23-15,-16-3-68 16,-4-10-12-16,2-15-23 16,-5-15-2-16,3-22 7 15,5-15 1-15,7-14-3 16,-4-5 12-16,-11 0 20 16,-15-7 5-16,-13-24-49 15,-3-11-5-15,9-4-4 0,24-9-1 16,21-7-5-16,0-6 4 15,59-3-1-15,22 7 2 16,23 13-7-16,-5 18 7 16,-5 29-1-16,-20 4-9 15,-13 41-15-15,-23 23 7 16,-18 10 18-16,-20-2 6 16,0-10-2-16,-5-22-3 15,-10-17 0-15,7-14-1 16,8-9 2-16,0 0 3 0,8-28-5 15,61-29-6 1,35-17 6-16,28-3 3 0,18 12 4 16,-11 24-7-1,-47 25 6-15,-24 16-6 0,-47 26-14 16,-21 20 14-16,0 3 4 16,0-7-4-16,0-10 0 15,0-9-71-15,0-23-87 16,23 0-390-16</inkml:trace>
  <inkml:trace contextRef="#ctx0" brushRef="#br0" timeOffset="1856.32">10627 2043 967 0,'0'0'84'0,"-116"186"-9"0,78-101-10 16,22-26-56-16,16-30-9 15,28-29-118-15,41-25-160 16,12-55-376-16</inkml:trace>
  <inkml:trace contextRef="#ctx0" brushRef="#br0" timeOffset="1974.3382">10894 1535 1012 0,'0'0'0'15,"0"0"-140"-15,0 0-16 0,-35 127-415 16</inkml:trace>
  <inkml:trace contextRef="#ctx0" brushRef="#br0" timeOffset="2264.229">11461 2306 763 0,'0'0'83'0,"-36"113"-29"15,36-72-6-15,0-21-29 16,0-19-17-16,0-1 7 16,23-21 43-16,20-30 1 15,18-17-23-15,20-11-20 16,8 3 1-16,0 11 11 16,-20 19 8-16,-16 21-1 15,-25 18-14-15,-5 7-15 0,-8 9-26 16,15 28 26-1,1 10 4-15,-8 8 5 0,-3 4 0 16,-5-3-4-16,13-11-5 16,5-17-11-16,18-18-65 15,25-10-43-15,13-34-228 16</inkml:trace>
  <inkml:trace contextRef="#ctx0" brushRef="#br0" timeOffset="2418.0756">13020 1997 93 0,'0'0'745'0,"0"0"-682"16,-76 177 11-16,48-109 21 15,28-8-61-15,0-11-34 16,0-23-7-16,58-26-133 16,3-13-162-16</inkml:trace>
  <inkml:trace contextRef="#ctx0" brushRef="#br0" timeOffset="2554.4829">13081 1455 1168 0,'0'0'42'0,"0"0"-8"16,0 0-34-16,0 0-49 16,0 0-65-16,0 0-134 0,66 96-247 15</inkml:trace>
  <inkml:trace contextRef="#ctx0" brushRef="#br0" timeOffset="3086.0423">13772 1979 712 0,'0'0'65'0,"-51"200"22"0,36-117-24 16,0-18 0 0,15-16-26-16,-6-23-30 0,6-11-2 15,0-15 13-15,0 0 22 16,0-13 2-16,0-22-9 16,0-10-33-16,0-5 0 15,0-2 1-15,6 2-1 16,9 5 3-16,15 4-7 15,-9 7-1-15,-4 10 0 16,-1 14-14-16,-4 10 14 16,4 0-4-16,-9 25-13 15,13 15 18-15,-17 9 4 16,-3-5 4-16,0-5 5 16,0-12-4-16,0-16-4 0,0-8 2 15,0-3 1-15,0 0 7 16,8-18 15-16,22-25-20 15,13-14-6-15,23-1-7 16,11 5 4-16,-9 17 3 16,-4 15 7-16,-11 20 7 15,-7 1-14-15,-8 26 0 16,-8 17 7-16,-9 2 7 16,-1-1-1-16,-10-11-6 15,10-10-6-15,11-15-1 16,22-8-47-16,28-19-110 15,39-33-298-15</inkml:trace>
  <inkml:trace contextRef="#ctx0" brushRef="#br0" timeOffset="3306.108">15016 2079 534 0,'0'0'204'0,"0"0"-68"16,-22 122-44-16,70-91-26 15,33-10-17-15,13-21-46 16,10-4-2-16,3-50 3 15,-11-21 5-15,-12-11-7 16,-33-6 14-16,-43 2 34 16,-8 17 5-16,-61 7-23 15,-36 23-14-15,-22 22 0 16,-6 21 0-16,19 13-18 16,24 45-11-16,52 21-101 0,30 2-116 15,53-9-508 1</inkml:trace>
  <inkml:trace contextRef="#ctx0" brushRef="#br0" timeOffset="3960.7833">17777 2022 48 0,'0'0'732'0,"0"0"-732"16,0 0 5-16,0 0-1 16,0 0 81-16,186-190-59 15,-143 108 20-15,-36 3 33 16,-7 17-23-16,-58 7-19 16,-33 15-24-16,-26 15 7 15,-18 22 10-15,-15 3-4 16,-7 42-21-16,2 23-5 15,20 21-1-15,36 16 0 16,36 16-1-16,37-1 2 16,26-4-3-16,31-23-3 15,58-25 2-15,38-32-16 16,23-33-10-16,20-20-3 16,2-58 1-16,14-30 16 15,-13-28-16-15,-11-11 28 16,-35-4 4-16,-38 8 10 15,-51 11 4-15,-38 18 9 0,0 22-13 16,-61 33-7-16,-12 23 11 16,-9 29 9-16,14 7-18 15,2 40-5-15,5 32-7 16,17 22 6-16,22 8 1 16,22 3 0-16,2-9 0 15,57-10 0-15,22-9 1 16,18-11-1-16,20-15-2 15,13-19 1-15,16-24-13 16,-4-8-7-16,-1-12-5 0,-19-15-5 16,-27 7 31-16,-39 14 1 15,-33 6-1-15,-17 0-13 16,-8 0 13-16,0 13 34 16,-23 9-11-16,-7 4-7 15,7-9-10-15,18-11-6 16,5-6-15-16,28-22-160 15,48-23-544-15</inkml:trace>
  <inkml:trace contextRef="#ctx0" brushRef="#br0" timeOffset="4336.81">21455 2011 709 0,'25'144'223'16,"3"10"-107"-16,3-6-31 16,-1-23-48-16,1-31 1 15,-3-36-24-15,-13-28-11 16,-7-30 1-16,-8-22 11 16,0-57 23-16,-31-42-38 15,-43-29-37-15,-17-11 33 16,-3-7 4-16,18 16 5 15,33 23-3-15,43 35 2 0,5 33-4 16,76 28-2 0,26 23-2-16,17 10 4 0,-2 13 9 15,-13 42-4-15,-32 19 9 16,-27 16 8-16,-34 4-18 16,-16-9 5-16,-23-12-5 15,-33-20-2-15,10-16-2 16,16-14-43-16,22-23-91 15,8 0-314-15</inkml:trace>
  <inkml:trace contextRef="#ctx0" brushRef="#br0" timeOffset="4951.2642">22428 1713 997 0,'0'0'112'0,"0"0"-49"16,0 0 26-16,0 0-52 15,0 0-37-15,0 0-6 16,51 11-11-16,-29 31 17 16,9 13 16-16,10 1-12 15,4-4 2-15,9-11 2 16,4-10-8-16,-5-11-9 15,8-10-3-15,-10-7-12 16,8-3 5-16,-11 0-1 16,0-13 12-16,-10-1 1 15,-15 7 7-15,-15 4 7 0,-8 1 0 16,0 2-7-16,0 0-3 16,0 0 2-16,0 0-6 15,0 0 3-15,0 0 4 16,0 0 36-16,0 0 0 15,0 0 3-15,0 0-1 16,0 0-14-16,0 0-12 16,0 0-12-16,0 0-1 15,0 0-10-15,0 9-2 16,23 12 0-16,15 7 13 0,12 2 0 16,27-8 0-1,4-12 0-15,0-10 2 16,8 0 1-16,-8-26 1 0,-12-20 0 15,-16-15 7-15,-17-14 0 16,-36-8-4-16,0 4-3 16,-31 11-4-16,-42 18 1 15,-9 23 7-15,-1 21-2 16,-4 6-6-16,11 28-17 16,7 29-15-16,19 20-45 15,27 15-21-15,23 3-28 16,23-7-143-16,53-20-310 15</inkml:trace>
  <inkml:trace contextRef="#ctx0" brushRef="#br0" timeOffset="5793.4891">24825 1979 601 0,'0'0'176'0,"0"0"-170"16,0 0 11-16,0 0 25 16,0 0-14-16,0 0 29 15,100 5 54-15,-42-57-65 16,0-12-34-16,-14-4-6 16,-29 6 24-16,-15-5-6 0,-31 12-15 15,-47 9 4-15,-29 14-3 16,-28 23 15-16,-25 9-10 15,-7 22-14-15,-4 36-2 16,37 21 0-16,25 15 1 16,38 14-1-16,30 3-5 15,31-4 3-15,10-15 0 16,45-23-3-16,47-21-27 16,40-32 0-16,25-16-9 15,14-36 23-15,9-39-43 16,-25-27-20-16,-21-27 42 15,-22-12 40-15,-23-8 24 16,-15 8 16-16,-34 11 26 0,-27 22-45 16,-13 31 24-1,-23 31-13-15,-38 31-9 0,-10 15 3 16,-5 27-26-16,-8 38 0 16,3 25-1-16,15 14-1 15,28 19 0-15,23 1 2 16,15-4 0-16,10-12 0 15,48-25 0-15,18-25-1 16,18-29-4-16,10-29-22 16,16-7 0-16,2-48 19 15,-3-19-17-15,-17-12 10 16,-26-7 15-16,-30 7 6 0,-24 15 6 16,-22 16 12-1,0 21-18-15,-2 21 14 16,-29 13 8-16,-7 0-28 0,-5 36-3 15,-3 21 2-15,11 14 1 16,20 6 9-16,15-3-7 16,0-15 0-16,50-19-2 15,42-25-5-15,40-15-1 16,25-19-7-16,9-33-12 16,-19-7-5-16,-35 0 13 15,-44 18 17-15,-37 14 11 16,-24 15 28-16,-7 12 36 15,0 0-1-15,-25 28-48 0,-26 28-23 16,-2 17 6 0,10 5-4-16,30-4-5 0,13-19-3 15,48-14-13-15,59-26-48 16,43-15-10-16,20-26-35 16,10-42-372-16</inkml:trace>
  <inkml:trace contextRef="#ctx0" brushRef="#br0" timeOffset="6186.7015">26852 1371 1041 0,'0'0'15'0,"0"0"-6"16,0 0-6 0,0 0 10-16,262-58 21 15,-135 58-2-15,-3 0-9 0,-12 6-4 16,-36 21-11-16,-17 8-8 15,-49 8-7-15,-10 6 7 16,-33 10 14-16,-38 3 25 16,-5 6-20-16,10 6-7 15,12-2-8-15,34-3 1 16,17-14-5-16,3-15-3 16,3-15 1-16,53-12-4 15,20-13-20-15,31 0 0 16,9-35-7-16,4-5-11 15,-24-2-3-15,-27 16-6 16,-33 7 45-16,-21 14 8 0,-15 5 43 16,0 0-34-1,0 18 3-15,0 14 22 0,-8-2 3 16,3-5-29-16,5-12-8 16,0-13-9-16,28 0-51 15,33-16-29-15,25-24-154 16</inkml:trace>
  <inkml:trace contextRef="#ctx0" brushRef="#br0" timeOffset="6418.7461">28425 1943 599 0,'0'0'172'0,"0"0"-51"16,0 0-30-16,0 0-34 0,0 0-12 16,246 39 14-16,-178-98-7 15,-9-16-31-15,-8-7 0 16,-41-1 3-16,-10 3-4 15,-18 12-7-15,-40 15 10 16,-8 17 2-16,-3 27 4 16,-12 9-29-16,-1 39-11 15,6 26-47-15,23 14 17 16,40 9-35-16,21-4-34 16,66-20-139-16,25-24-418 15</inkml:trace>
  <inkml:trace contextRef="#ctx0" brushRef="#br0" timeOffset="6906.4782">29334 1541 675 0,'0'0'85'0,"0"0"20"15,-89 157-3-15,89-89-39 16,0-6-24-16,0-6-8 15,46-8-13-15,15-13-8 16,17-20-10-16,21-15 0 16,13 0 2-16,0-39-2 15,-11-5 0-15,-32 1-19 0,-26 3 19 16,-28 14 2-16,-12 12 8 16,-3 7 17-1,0 7 18-15,0 0-27 0,0 0-18 16,0 25-4-16,0 6 4 15,0 3 6-15,36-3 1 16,30-10 21-16,30-16-11 16,18-5-5-16,13-27 7 15,0-22-10-15,-15-12-5 16,-31-1-4-16,-30 3-1 16,-36 11 1-16,-15 16-4 15,0 15 4-15,-7 10 52 16,-8 7 21-16,2 3-22 15,5 37-51-15,8 28-5 16,0 18 5-16,31 10 12 16,55-8-6-16,28-13-6 0,34-20-2 15,14-14-38-15,-9-14-64 16,-44-12-91-16,-71-5-660 16</inkml:trace>
  <inkml:trace contextRef="#ctx0" brushRef="#br0" timeOffset="12315.1013">2848 5341 441 0,'0'0'93'0,"0"0"68"0,0 0-43 16,0 0-16-16,0 0-35 16,-69-127-15-16,62 111-4 15,-6 1-18-15,10 3 3 16,-4 6-7-16,7 5-8 15,0 1-5-15,-5 0 0 16,5 0-13-16,0 0-12 16,0 7-5-16,0 33-7 15,0 21 24-15,12 23 7 16,21 15-4-16,10 5 3 16,11-3 3-16,4-12-9 0,1-20 0 15,2-13 0 1,-3-19-2-16,-5-14 1 0,1-13 1 15,4-10-7-15,16-12 7 16,2-35 0-16,5-20 5 16,-15-7-3-16,-7-7 16 15,-26-4-13-15,-13 4 16 16,-20 10-2-16,0 12 7 16,0 16 12-16,0 13 8 15,-13 12-11-15,11 11-12 16,2 7-9-16,0 0-14 15,0 0-7-15,0 0-8 16,0 32-11-16,23 25-2 0,15 24 28 16,5 9 3-1,3 2 0-15,4-4 1 0,4-16-4 16,14-19 4-16,6-17-4 16,7-20-6-16,1-16 2 15,1-17-5-15,6-44 9 16,0-32 10-16,10-24 1 15,-10-11-3-15,-30 5 9 16,-16 9 4-16,-36 17 3 16,-7 18 5-16,-20 20-11 15,-18 23-9-15,7 20-9 16,11 12-4-16,10 4-5 0,2 0-6 16,3 26-77-16,5 17-50 15,0 6-10-15,23-12-280 16</inkml:trace>
  <inkml:trace contextRef="#ctx0" brushRef="#br0" timeOffset="16509.3646">5985 4397 587 0,'0'0'98'0,"0"0"-42"16,-89-116 11-16,66 79 24 15,8 2 82-15,-1 12-148 16,16 13 4-16,0 7-1 16,0 0-7-16,0 3-1 15,0 0-20-15,0 0-5 16,0 0-8-16,0 6-10 15,0 21 6-15,0 25 16 0,0 22 1 16,0 25 10-16,0 21-9 16,0 16 1-16,-12 6-2 15,-14 3 5-15,-9-13-6 16,-1-11 2-16,6-14 1 16,7-14 4-16,0-10 0 15,15-9-5-15,8-12 0 16,0-8 0-16,8-10 1 15,27-10 5-15,6-3-7 16,10-10 0-16,17-2 1 16,21-7 11-16,21-6-7 15,19-4 28-15,26-2-2 16,18 0-11-16,-3-8 24 16,0-8-14-16,-35 4-10 0,-39 5 2 15,-42 5-11-15,-24-1-2 16,-22 3 6-16,-8 0-7 15,0 0-1-15,0 0-2 16,-3-1-5-16,-40 1-18 16,-10 0-105-16,-29 0-73 15,1 0-713-15</inkml:trace>
  <inkml:trace contextRef="#ctx0" brushRef="#br0" timeOffset="18278.6688">8392 5106 495 0,'0'0'243'16,"0"0"-173"-16,0 0 27 16,0 0 4-16,0 0-48 15,0 0-43-15,21 0-8 16,55 3-2-16,58 3 52 15,52-3-14-15,25-3-6 16,10 0 2-16,-21 0-26 16,-27 0-8-16,-26 0-5 15,-40 0-31-15,-33 0-37 16,-44 0-151-16,-30 0-474 16</inkml:trace>
  <inkml:trace contextRef="#ctx0" brushRef="#br0" timeOffset="18488.4017">9139 4806 940 0,'0'0'95'16,"0"0"-79"-16,0 0-16 16,0 0 0-16,0 0 37 15,-8 208 31-15,6-93-24 16,-3 7-23-16,5-1-16 15,0-10-5-15,7-19-1 0,29-20-80 16,10-24-53-16,-1-28-216 16</inkml:trace>
  <inkml:trace contextRef="#ctx0" brushRef="#br0" timeOffset="19380.4976">11402 4946 769 0,'0'0'182'0,"0"0"-181"15,0 0 7-15,0 0 41 16,0 0-3-16,0 0-11 0,23 30-26 16,20-30 27-16,18-27 23 15,8-19-6-15,4-10-45 16,-7-5 2-16,-35-1-4 15,-24 4-6-15,-7 3-7 16,-22 8 3-16,-32 11 4 16,-9 11 0-16,15 14 0 15,12 8 0-15,21 3 0 16,10 0 0-16,5 19-10 16,0 9 4-16,48 9-2 15,28-3 4-15,36-3-16 16,0-3 20-16,-8-3 3 15,-31-2-3-15,-27-1-12 16,-31 9 2-16,-15 6 4 16,-35 15 6-16,-62 14 13 15,-25 7 17-15,-5 7-6 0,23-3-6 16,38-5 6-16,51 1-13 16,15-2-11-16,36-3-1 15,47-10-2-15,49-25 2 16,18-23 1-16,0-10 8 15,-8-21-8-15,-30-19-7 16,-31-4-32-16,-43 8-15 16,-38 12-41-16,-15 8-194 15,-97 16-527-15</inkml:trace>
  <inkml:trace contextRef="#ctx0" brushRef="#br0" timeOffset="20595.1449">13363 4385 228 0,'0'0'1'0,"-89"-167"-1"0,43 82 161 15,-7-6-43-15,2 9-32 16,16 14 126-16,4 22-165 16,16 22 38-16,7 13-15 15,8 11 13-15,0 0-59 16,0 52-24-16,36 33 0 15,17 49 2-15,16 31 48 16,-3 16-13-16,7 2 0 16,-12-15 3-16,-15-23-21 15,-3-31-14-15,-15-23 7 16,-5-23-9-16,-8-26-2 0,-5-18 0 16,-4-15-1-16,-6-9-21 15,0 0-11-15,0 0 8 16,-6-16-30-16,-19-17-168 15,-3-13-96-15,13-6-114 16</inkml:trace>
  <inkml:trace contextRef="#ctx0" brushRef="#br0" timeOffset="20948.6208">14084 4468 773 0,'0'0'61'0,"0"0"-35"16,0 0-22 0,0 0 81-16,-28 148 14 0,-53-85-56 15,-38 4-15-15,-24-7 0 16,-4-10-15-16,12-12-6 16,29-15-7-16,25-13 11 15,42-4-5-15,24-6 4 16,15 0 9-16,0 0-19 15,46-2-11-15,28-3 11 16,30 5 3-16,2 1 0 16,4 31 11-16,-11 11 6 15,-18 0-1-15,-15 0 1 16,-13-6 9-16,-7-10-19 16,-3-5-9-16,-5-6-1 0,5-10-19 15,11-6-62-15,19-6-61 16,9-32-221-16</inkml:trace>
  <inkml:trace contextRef="#ctx0" brushRef="#br0" timeOffset="21395.2565">15278 4950 865 0,'0'0'180'16,"0"0"-167"-16,0 0 4 15,323-4 53-15,-148-15-35 16,0-2-21-16,-15-1-14 16,-38 5-3-16,-48 4-38 15,-44 6-59-15,-30 7-209 16</inkml:trace>
  <inkml:trace contextRef="#ctx0" brushRef="#br0" timeOffset="21539.6673">15227 5161 608 0,'0'0'329'0,"0"0"-265"16,244 63 55-16,-99-49-43 0,17-14-26 15,3 0-29-15,13-8-21 16,-20-14-37-16,-34-3-134 16,-43 6-738-16</inkml:trace>
  <inkml:trace contextRef="#ctx0" brushRef="#br0" timeOffset="22117.1093">18506 4447 909 0,'0'0'49'0,"-200"-41"39"15,108 33-25-15,3 8-5 16,8 6-20-16,7 30-14 0,6 20-11 16,17 19 2-16,18 17-4 15,25 9-9-15,8 6 0 16,56-10-2-16,61-21-3 15,40-27-24-15,47-33-37 16,12-16-40-16,-3-36-158 16,-20-23-366-16</inkml:trace>
  <inkml:trace contextRef="#ctx0" brushRef="#br0" timeOffset="22380.4077">19019 4792 528 0,'0'0'360'16,"0"0"-299"-16,0 0-21 15,-127 139-17-15,137-108-11 16,62-14-12-16,32-14-2 16,23-3 2-16,7-27 10 0,-7-21 0 15,-20-8 6-15,-36-9-12 16,-53-3 21-16,-18 1 10 16,-46 7 7-16,-35 14 14 15,-18 19-5-15,-13 24-3 16,-12 3-21-16,2 46-27 15,2 28-5-15,26 11 2 16,49 11 0-16,45-2-58 16,53-12-38-16,97-21-31 15,33-26-207-15</inkml:trace>
  <inkml:trace contextRef="#ctx0" brushRef="#br0" timeOffset="22830.2457">19720 4466 800 0,'0'0'2'0,"259"-62"13"15,-116 46 58-15,-9 16 30 16,-27 13-42-16,-18 36-37 15,-31 17-3-15,-27 13 19 16,-31 5 10-16,0-6-23 0,-54-12 0 16,-27-14-16-16,5-15 1 15,-3-16 2-15,23-15 18 16,13-6-18-16,20-8-8 16,23-33-6-16,10-14-74 15,95-7-27-15,49-3-51 16,17 10-40-16,-19 22-82 15,-40 17 274-15,-41 16 63 16,-41 6 6-16,-30 31 20 16,0 15 48-16,0 10 9 15,-22 6-41-15,1-3-27 16,6-7-25-16,12-16-33 0,3-18-16 16,0-19-4-16,0-5-41 15,0-34-7-15,0-28-41 16,3-18-248-16,-3-21-253 15</inkml:trace>
  <inkml:trace contextRef="#ctx0" brushRef="#br0" timeOffset="22967.2046">20546 4176 1035 0,'0'0'95'16,"0"0"-51"-16,246-43-33 16,-58 33 33-16,15 4-17 15,6 0-19-15,-9 5-8 16,-22-1-18-16,-28 2-43 15,-31 0-123-15,-60 9-290 0</inkml:trace>
  <inkml:trace contextRef="#ctx0" brushRef="#br0" timeOffset="23183.2328">21747 4748 833 0,'0'0'40'16,"31"117"89"-16,45-95-58 15,20-22 13-15,16-12-19 16,5-47-51-16,-18-21 4 15,-20-18-7-15,-41-5 19 16,-38 2-18-16,-15 9-2 16,-79 21 8-16,-33 29 7 15,-23 31-5-15,2 12-16 0,11 57-4 16,26 31-6-16,52 22-20 16,59 15-95-16,46-8-36 15,109-13-533-15</inkml:trace>
  <inkml:trace contextRef="#ctx0" brushRef="#br0" timeOffset="24315.5778">24615 4595 577 0,'0'0'168'16,"0"0"-146"-16,0 0 14 15,0 0 55-15,0 0-42 16,0 0-19-16,68-28 37 16,-17 0-26-16,-10-8-27 15,-11-5-9-15,-17-4-2 16,-13 0-3-16,-15 3 0 15,-59 16 8-15,-15 12 1 0,-25 14-1 16,-13 14-7 0,10 39 2-16,13 21 2 0,30 11 4 15,41 9-6-15,33-5-3 16,3-9 0-16,78-17 0 16,46-24-2-16,38-29 2 15,20-10 1-15,1-32 0 16,-1-30-1-16,-20-21-17 15,-2-21-30-15,-28-19 14 16,-31-18-6-16,-51-2-3 16,-45 5 4-16,-8 8 32 15,-61 25 6-15,-13 20 46 16,0 26 10-16,13 34 4 16,3 25-37-16,7 7-12 0,11 51-8 15,-4 30-1-15,14 18-2 16,15 16 20-16,15 2-15 15,0-3 2-15,33-7-5 16,10-19 0-16,-5-15 0 16,-2-21-2-16,-1-16 0 15,-17-19-1-15,-3-12 1 16,-7-12 0-16,-3 0 4 16,2 0 4-16,9-26 17 15,7-9-19-15,20-2-3 16,-5 4-3-16,0 7-7 15,-8 11 5-15,-7 8 2 16,5 7-2-16,3 0-2 0,12 25-3 16,10 10 7-16,8 8 0 15,-2-2 24-15,1-12-12 16,-1-10-10-16,17-16 3 16,13-3-1-16,13-35-1 15,2-19-3-15,-8-14-24 16,-25-5 6-16,-30 7 18 15,-31 13 0-15,-10 21 25 16,0 19 16-16,-15 13 40 16,-13 3-26-16,-5 40-39 15,-10 25-15-15,15 12 6 16,18 3-7-16,10-5 1 16,30-11-4-16,54-12-22 15,35-21-73-15,29-25-27 0,7-9-236 16</inkml:trace>
  <inkml:trace contextRef="#ctx0" brushRef="#br0" timeOffset="28343.4115">28143 4218 685 0,'0'0'171'15,"0"0"-69"-15,0 0-6 16,0 0-66-16,0 0-29 15,0 0 14-15,-38 88 21 16,53-40-20-16,30-10-7 16,14-11 1-16,22-15-6 15,3-12-2-15,2-3 5 0,-7-33 1 16,-13-11-8 0,-28-14 0-16,-25-7-20 0,-13 0 1 15,-31 10-3-15,-35 11 22 16,-17 23 11-16,-11 24 20 15,2 0-31-15,3 31 0 16,16 21 3-16,27 12-3 16,18 11 1-16,25 4 5 15,3-1-6-15,31-4-1 16,50-18 1-16,26-23-5 16,27-23 5-16,21-10 0 15,16-27 0-15,-6-30 1 16,-3-23-1-16,-4-15 3 15,-16-24-3-15,-10-12-4 16,-41-11 0-16,-30-9-1 0,-48 13-2 16,-13 15-2-16,-58 28 9 15,-31 32 22-15,-10 32 2 16,-3 25-6-16,3 9 6 16,10 58-21-16,16 47-1 15,19 47-2-15,31 36 0 16,23 28 11-16,23 5-7 15,51-5-4-15,-1-15-1 16,-12-26 1-16,-30-26 2 16,-31-24 0-16,0-38-4 0,-59-34 2 15,-22-32 0 1,-8-24 0-16,-17-7-11 0,-6-39-20 16,20-13-36-1,14-6 18-15,45-1 13 0,33-2-85 16,23 3-56-16,60 10-149 15,14 9 103-15,15 11 223 16,-1 5 41-16,1-1 105 16,20-6 91-16,10-10-77 15,8-11-16-15,8-20-22 16,-1-13-65-16,-7-17-10 16,-18-12-8-16,-25-8 13 15,-26-9-22-15,-43 4-14 16,-38 12-16-16,-10 20 2 15,-66 30-4-15,-18 28 4 16,2 31-4-16,-9 12 1 0,-3 57-8 16,-3 40 6-16,3 36 3 15,15 36 2-15,28 22-2 16,18 7 1-16,28-5-1 16,15-17-1-16,0-28 1 15,0-31 0-15,15-29-2 16,-7-29-22-16,-1-30-59 15,-7-26-68-15,0-3-179 16</inkml:trace>
  <inkml:trace contextRef="#ctx0" brushRef="#br0" timeOffset="28823.0552">29649 4638 892 0,'0'0'28'0,"0"0"53"16,139-114 35-16,-88 89-56 16,-13 10 0-16,8 12-18 15,-3 3-12-15,3 0-22 16,-3 15-7-16,-10 19-1 16,-2 9-1-16,-8 4 0 15,-3 2 1-15,0-4 5 16,-2-11 0-16,2-8-1 15,6-11-4-15,14-7-18 16,9-8-30-16,14 0-8 0,-2-14-5 16,-10 1 28-16,-21 4 19 15,-14 5 13-15,-14 4 1 16,11 0 3-16,2 0 0 16,8 0 4-16,15 4 17 15,5-2-12-15,10-2 17 16,6-2 6-16,7-32-25 15,-5-15-3-15,-10-13-4 16,-28-6 4-16,-23 3 4 16,0 6 8-16,-51 11 32 15,-18 18-12-15,-12 17-9 16,0 13-22-16,4 12-8 0,6 32-8 16,26 17-39-1,37 5-49-15,8-6-12 0,89-17-137 16,38-25-240-16</inkml:trace>
  <inkml:trace contextRef="#ctx0" brushRef="#br0" timeOffset="29121.1293">31394 4324 982 0,'0'0'99'0,"0"0"-76"15,0 0-1-15,0 0 5 16,-211 141-4-16,203-98-11 0,8-9-12 15,28-16-4 1,33-17-22-16,15-1-5 16,11-13 8-16,-11-14 0 0,-10-2 23 15,-28 9 2-15,-15 8 37 16,-15 8-1-16,-8 4-10 16,0 1-28-16,0 34 0 15,-28 12 47-15,2 8-19 16,11-8-21-16,15-9-3 15,0-15-4-15,33-17-33 16,38-6-33-16,18-20-33 16,5-25-152-16,8-4-193 15</inkml:trace>
  <inkml:trace contextRef="#ctx0" brushRef="#br0" timeOffset="29536.9393">32158 4484 623 0,'0'0'243'0,"0"0"-113"0,0 0-45 15,0 0-35-15,0 0 4 16,0 0-27-16,-109 99-3 15,99-94-14-15,5-5-5 16,5 0 3-16,-3-12 4 16,-2-28-12-16,5-22-15 15,0-18 2-15,28-17 11 16,30-4-7-16,11 3 9 16,7 15 15-16,13 16 28 15,13 15-34-15,2 19-9 16,-5 19-4-16,-15 12-62 15,-33 2-54-15,-51 33-87 16,-3 25-181-16,-76 20 107 0,-10 16 281 16,13-3 23-16,33-8 216 15,28-21-23-15,15-19-44 16,30-17 3-16,52-24-134 16,29-2-10-16,16-28-7 15,-7-15-20-15,-26 3 2 16,-41 11 1-16,-30 11 39 15,-23 15 25-15,0 3-27 16,-54 37-44-16,-47 27-6 16,-26 23 5-16,-8 8-32 15,8 3-27-15,8-4-4 16,-3-3-14-16,-5-13-173 16,-25-13-340-16</inkml:trace>
  <inkml:trace contextRef="#ctx0" brushRef="#br0" timeOffset="37024.8743">6274 7131 87 0,'0'0'704'16,"0"0"-620"-16,0 0-81 16,0 0 19-16,0 122 39 15,0-19-10-15,0 20 11 16,10 1-20-16,-2-14-9 15,5-21-9-15,-6-19-11 16,1-20-11-16,-1-22-2 16,-7-12 0-16,8-16-56 15,0 0-52-15,-1-22-79 0,1-18-370 16</inkml:trace>
  <inkml:trace contextRef="#ctx0" brushRef="#br0" timeOffset="37823.1544">6327 6730 233 0,'0'0'253'0,"0"0"-109"0,0 0-17 16,0 0-49-16,0 0-35 15,0 0-40-15,-104 65 12 16,51-3-5-16,-13 8 2 15,0 0 19-15,-3-7-23 16,16-6 7-16,10-18-13 16,15-18 1-16,10-9 0 15,10-9 0-15,1-3-3 16,7 0 12-16,-5-16-12 16,2-18-9-16,3-17-24 15,0-9 8-15,0-6-5 16,18-2-15-16,-10 8 28 0,-8 12 14 15,0 14 3-15,0 13 5 16,5 14 34-16,18 7-5 16,27 0-26-16,27 15-3 15,34 25 8-15,16 15-9 16,15 5 22-16,1 7 65 16,-11-9-62-16,-26-5-3 15,-19-11-4-15,-41-8-14 16,-31-9-1-16,-15-5-3 15,-36-3 9-15,-76-1 27 16,-45-4-9-16,-46-5-10 16,-18-7-15-16,5 0 1 15,28 3-6-15,56-1 13 0,48 2-2 16,54 1 0-16,30 1-12 16,0 10-16-16,38 7-45 15,51 4-13-15,30 1-88 16,8-7-256-16</inkml:trace>
  <inkml:trace contextRef="#ctx0" brushRef="#br0" timeOffset="39900.2666">14483 6750 941 0,'0'0'36'0,"0"0"-32"16,0 0 68-16,0 0-31 0,0 0-20 15,0 0-15 1,13 143 24-16,-6-54 10 0,-7 10-9 15,0-12-8-15,8-14-11 16,-8-20-9-16,13-17-1 16,-11-19-2-16,-2-8-24 15,0-9-63-15,0-7-77 16,0-35-54-16</inkml:trace>
  <inkml:trace contextRef="#ctx0" brushRef="#br0" timeOffset="40452.75">14399 6228 793 0,'0'0'70'16,"0"0"-52"-16,0 0 83 15,0 0-18-15,0 0-60 16,0 0-12-16,-53 49-10 16,-28 3 3-16,-8 7 10 15,0-1 11-15,23-14-20 16,25-10 2-16,13-11-2 16,13-10-1-16,7-6-3 15,8-7-1-15,0 0 2 0,0 0 8 16,0-26-6-16,8-17-4 15,35-12-9-15,5-4-1 16,8 7 3-16,-2 12 0 16,4 13 4-16,3 12 1 15,13 14 2-15,17 1 3 16,11 28 4-16,4 27 18 16,-9 13-9-16,-1 11 9 15,-27 0 3-15,-23-6-1 16,-26-13-5-16,-20-12-3 15,0-11-3-15,-36-6 4 16,-55-12-3-16,-28-7 2 16,-24-6-7-16,-6-6-5 15,1 0 4-15,21-15 6 16,23 3-11-16,28 5-6 0,20 4 0 16,26 3-6-16,14 0-37 15,9 11-44-15,7 21-36 16,0 7-54-16,0-6-442 15</inkml:trace>
  <inkml:trace contextRef="#ctx0" brushRef="#br0" timeOffset="57173.1872">4212 9374 595 0,'0'0'145'16,"0"0"-89"-16,0 0 42 15,0 0-5-15,0 0-25 16,0 0-25-16,0 0 4 16,-16-16-8-16,1 7-20 15,8 0-7-15,-9 0 10 16,-4-3-1-16,-3-1-20 0,0 1 2 16,-7 1-2-16,-1 2 0 15,-7 3-2 1,-13 6 2-16,-2 0-2 0,-13 0 1 15,13 4-4-15,-13 17 2 16,5 10 0-16,-13 12-2 16,-7 7 1-16,7 11 3 15,-2 8-1-15,2 16 1 16,-7 17 0-16,0 15 0 16,5 9 1-16,7 1-2 15,13-7 0-15,10-3 0 16,8 0 1-16,0 3-2 15,-5 0 0-15,5 2 2 16,15 5 2-16,0 0-2 0,-5-6-2 16,5-10 2-16,0-11 1 15,-7-6-1-15,0-9 0 16,-14-4 0-16,1-8 1 16,3-16-1-16,-4-14 0 15,24-19 1-15,2-14 2 16,6-4 7-16,-4-6 6 15,-7 0 8-15,1-3-24 16,-6-22-1-16,5-9 1 16,8-6 0-16,12-4-5 15,3-2 2-15,0-3 1 16,15 4 2-16,18 8 0 16,-5 14-4-16,10 14-3 0,-2 9 5 15,10 3-14-15,15 32 13 16,-3 16 0-16,-12 23-7 15,-16 16 6-15,-25 16 4 16,-5 23 5-16,0 15 0 16,-35 16 1-16,-3 10-4 15,-1 12 3-15,17-4-5 16,22-5-2-16,0-16 1 16,45-15 1-16,44-12 7 15,46-11 18-15,15-17 6 16,5-19 35-16,-13-15-13 15,-38-17-18-15,-15-17 7 16,-28-14-19-16,-26-11-16 0,-17-6-4 16,-10-3 1-16,-8 0 0 15,5-15-4-15,-5-20-7 16,0-17-67-16,2-9-96 16,-2-7-36-16,0 0-668 15</inkml:trace>
  <inkml:trace contextRef="#ctx0" brushRef="#br0" timeOffset="63328.6476">5390 9690 928 0,'0'0'23'16,"0"0"-4"-16,0 0 55 0,0 0-57 16,-152-133 19-16,116 107-6 15,-2 4-3-15,-8 4-7 16,-12 5 0-16,-16 1-18 15,-17 9-1-15,-13 3-1 16,0 7-2-16,15 29 1 16,23 16 0-16,35 22-3 15,31 22-4-15,0 17 5 16,38 5 1-16,31-5 2 16,20-11-8-16,0-14 4 15,0-18 2-15,-23-16 2 16,-28-18 3-16,-18-15-3 0,-20-11 2 15,0-9 2 1,-13-1 12-16,-45 0 43 0,-26-11-40 16,-20-14-17-16,15 5-2 15,13 4 4-15,25 4-3 16,21 8-2-16,14 4-5 16,16 0-27-16,0 23-49 15,31 9-7-15,53 0-36 16,35-18-64-16,13-14-289 15</inkml:trace>
  <inkml:trace contextRef="#ctx0" brushRef="#br0" timeOffset="63784.5944">5471 10174 736 0,'0'0'56'0,"-134"167"-5"15,80-86 48-15,19-17-35 16,12-24-41-16,15-17-15 16,8-18-1-16,0-5-6 15,0-32 22-15,28-32-12 16,13-28-11-16,-5-12-5 16,-6-8-10-16,-25 1-5 15,-5 10 20-15,-20 20 0 0,-26 29 5 16,16 23 17-1,9 25 9-15,-2 4-9 0,16 27-21 16,-8 25 0 0,15 10 0-16,0-3-1 0,58-11-3 15,64-23-13-15,56-25 12 16,22-2 2-16,-12-42-15 16,-33-6 16-16,-63 13 1 15,-49 13 4-15,-30 18 68 16,-13 6-1-16,0 0-30 15,-49 34-22-15,-27 25-17 16,-28 24 12-16,0 12 14 16,20 1-15-16,33-10-13 15,28-19-2-15,23-16-65 16,16-27-62-16,57-24-53 0,16-4-236 16</inkml:trace>
  <inkml:trace contextRef="#ctx0" brushRef="#br0" timeOffset="64567.0889">6947 9845 585 0,'0'0'40'16,"0"0"-21"-16,0 0 26 16,0 0-13-16,0 0-12 15,0 0-12-15,0-10-3 0,0 10-1 16,0 0 2-16,0 0 13 16,0 6 24-16,-2 7 4 15,-3 2-18-15,2-6-7 16,3 0-7-16,0-4-6 15,0-5-3-15,0 0 2 16,0 0 10-16,0 0 16 16,0 0 10-16,0-4 0 15,0-6-18-15,0-1-14 16,0 1 11-16,0 4-4 16,0-1-1-16,-8 2-6 15,-4 1-4-15,-11 2-8 0,-5 2-4 16,-18 0-3-1,-7 0 7-15,7 18 0 0,3 4-3 16,12 2 3-16,9 8-11 16,14 4-4-16,8 7-1 15,10 7 5-15,41 7-2 16,17 0 7-16,-1-2 0 16,-9 1 4-16,-28-11 1 15,-2-4-2-15,-25-12 3 16,-3-6 0-16,-8-7 1 15,-45-8 9-15,-28-5 39 16,-31-3-14-16,-7 0 2 16,-8-3-11-16,22-11-11 15,24 4-4-15,28 1-11 16,30 6-3-16,23 3-16 0,2 3-70 16,72 24-19-1,45-1 62-15,36-8-153 0,3-15-382 16</inkml:trace>
  <inkml:trace contextRef="#ctx0" brushRef="#br0" timeOffset="64773.1751">7394 10147 803 0,'0'0'49'16,"0"0"-32"-16,-23 173 121 0,8-99-74 15,-8-10-12-15,23-12-22 16,0-23-27-16,0-12-2 16,0-17-1-16,0-23-55 15,0-40-10-15,0-28-306 16</inkml:trace>
  <inkml:trace contextRef="#ctx0" brushRef="#br0" timeOffset="64917.0879">6894 9833 860 0,'0'0'146'15,"0"0"-79"-15,0 0-37 16,0 0-6-16,0 0-7 16,350-44 15-16,-180 44-22 15,-20 0-10-15,-30 12-13 16,-31 4-89-16,-44 0-153 16,-29-4-328-16</inkml:trace>
  <inkml:trace contextRef="#ctx0" brushRef="#br0" timeOffset="65568.5416">3965 9580 611 0,'0'0'75'0,"0"0"32"16,0 0 19-16,0 0-83 0,0 0-32 15,0 0-7-15,-7 127 28 16,-16-8 34-16,-5 27-9 16,2 20 4-16,-1-3-17 15,11-7-20-15,9-19-10 16,7-26-10-16,0-23-4 16,0-25-7-16,35-24-25 15,41-32-42-15,51-7-33 16,36-50-104-16</inkml:trace>
  <inkml:trace contextRef="#ctx0" brushRef="#br0" timeOffset="66138.8564">9098 9697 777 0,'0'0'58'0,"0"0"46"0,0 0-5 16,0 0-72-16,0 0-20 15,-50 183 76-15,34-68-14 16,1 5-21-16,8-5-18 15,7-8-23-15,0-17-7 16,45-16-6-16,21-15-5 16,26-18-64-16,32-24-37 15,34-17-110-15,30-2-253 16</inkml:trace>
  <inkml:trace contextRef="#ctx0" brushRef="#br0" timeOffset="66837.3512">11133 9759 680 0,'0'0'75'0,"0"0"38"0,0 0 16 16,0 0-51-16,0 0-27 15,0 0-51-15,-81-9 2 16,58 86-1-16,0 16 18 16,10 1-13-16,13-7 6 15,0-14-10-15,0-17-2 16,31-19 0-16,-8-16-4 16,7-20 4-16,18-1 5 15,16-18 6-15,17-27-1 0,8-13-5 16,-15-6-2-1,-21 0-2-15,-15 8-1 0,-18 10 1 16,-20 15-1-16,0 16-4 16,0 8 4-16,0 7 0 15,0 0 0-15,-20 28-4 16,-3 18 1-16,5 9 3 16,11 4-4-16,7 2 0 15,2-8-1-15,41-13 2 16,3-12 3-16,20-16-3 15,8-12 6-15,10-18-3 16,5-32 9-16,7-14-9 16,-12-8 3-16,-26-7 6 15,-12-1 1-15,-38 14 13 16,-8 11 2-16,0 16-8 0,0 17-14 16,0 15-2-16,0 7-1 15,-3 0-41-15,-12 16-51 16,-21 27-6-16,-9 10-91 15,-29 0-244-15</inkml:trace>
  <inkml:trace contextRef="#ctx0" brushRef="#br0" timeOffset="67684.8505">10053 10168 786 0,'0'0'17'16,"0"0"91"-16,0 0 41 15,0 0-87-15,0 0-16 16,0 0-33-16,-5-21-10 16,64 21 3-16,14 0 0 15,11 0-4-15,-18 6-2 16,-15 7-23-16,-20-1-66 16,-24 6-62-16,-7 3-100 15,-30 1-321-15</inkml:trace>
  <inkml:trace contextRef="#ctx0" brushRef="#br0" timeOffset="67798.3364">10053 10366 719 0,'0'0'207'0,"0"0"-161"16,0 0 37-16,0 0-26 15,0 0-19-15,0 0-13 16,158 36-15-16,-97-29-10 16,-5 2-88-16,-18 7-216 15</inkml:trace>
  <inkml:trace contextRef="#ctx0" brushRef="#br0" timeOffset="68194.9973">10970 10796 855 0,'0'0'66'0,"0"0"-37"16,0 0 65-1,0 0-62-15,0 0-27 0,0 0 18 16,247-3 25-16,-70 3-8 16,27 0 1-16,17-5-19 15,-13-2-9-15,-33 2-11 16,-43-2-2-16,-56 4-18 16,-40 3-40-16,-36 0-51 15,-5 0-134-15,-59 12-329 16</inkml:trace>
  <inkml:trace contextRef="#ctx0" brushRef="#br0" timeOffset="68749.3414">11209 11644 715 0,'0'0'93'0,"0"0"-73"15,0 0 60-15,0 0 43 16,0 0-35-16,0 0-24 0,-8-15-8 15,8-18-39-15,8-12 8 16,7-6-10-16,-7-2-12 16,-8 3 0-16,0 10-2 15,-23 13 14-15,0 8 5 16,3 10 11-16,12 6-11 16,8 2-20-16,0 1-5 15,0 0-17-15,43 0-17 16,34 8 16-16,12 10 23 15,-8 7 0-15,-15 5 0 16,-28 7-3-16,-23 7 3 16,-15 7 0-16,0 0 2 15,-23-2 3-15,8 0 16 16,15-9-9-16,0 0-10 16,38-3 6-16,43-7 0 0,46-10-2 15,36-14 9-15,10-6 9 16,5 0-21-16,-36-16-3 15,-51-2-18-15,-48 2-34 16,-35 7-21-16,-8 7 9 16,-76 2-39-16,-72 0-256 15</inkml:trace>
  <inkml:trace contextRef="#ctx0" brushRef="#br0" timeOffset="69752.8819">4196 12326 722 0,'0'0'84'15,"0"0"-43"-15,0 0 40 16,0 0-30-16,0 0-37 16,16 132 63-16,19-28 14 15,3 16-40-15,16 0-23 16,-4-18-25-16,-4-21-2 15,-3-29-1-15,-12-23-28 16,4-15-22-16,-2-14-32 16,11-3-123-16,-6-28-289 15</inkml:trace>
  <inkml:trace contextRef="#ctx0" brushRef="#br0" timeOffset="69980.5246">5017 12538 794 0,'0'0'139'16,"0"0"-130"-16,0 142 5 15,0-34 68-15,-8 18-21 16,-15 10 10-16,8-1-19 16,0-6 8-16,7-11-41 15,8-20-17-15,0-21 4 16,0-24-6-16,31-20-13 0,4-20-68 15,6-13-40 1,17-4-108-16,3-32-398 0</inkml:trace>
  <inkml:trace contextRef="#ctx0" brushRef="#br0" timeOffset="70193.8856">5822 13126 521 0,'0'0'552'15,"0"0"-539"-15,0 0 3 0,297-9 72 16,-162 7-70 0,-8 1-9-16,-26-2-9 0,-32 3-34 15,-46 0-70-15,-23 0-286 16</inkml:trace>
  <inkml:trace contextRef="#ctx0" brushRef="#br0" timeOffset="70315.7967">5873 13364 905 0,'0'0'132'0,"0"0"-131"16,0 0 48-16,0 0-8 16,274 82-13-16,-109-82-28 15,31-14-137-15,-6-24-361 16</inkml:trace>
  <inkml:trace contextRef="#ctx0" brushRef="#br0" timeOffset="70714.6655">7719 13252 712 0,'0'0'92'16,"0"0"-68"-16,226-77 126 15,-129 19-62-15,7-12-47 16,-20-17-22-16,-21-18-11 0,-32-11-5 16,-29 1-3-16,-2 20 0 15,-38 24 2-15,-28 24 6 16,5 20 1-16,10 15 3 15,6 12 6-15,7 28-18 16,-8 51-3-16,-5 45 3 16,8 40 6-16,12 26 12 15,14 14 26-15,17-8-18 16,0-10-6-16,25-21-2 16,26-27-14-16,2-28-4 15,-15-33 0-15,-17-32-12 16,-14-23-29-16,-7-22-51 15,0-35 1-15,-20-31-208 16</inkml:trace>
  <inkml:trace contextRef="#ctx0" brushRef="#br0" timeOffset="70865.5656">7417 13726 347 0,'0'0'566'0,"0"0"-454"16,0 0-42-16,0 0-19 15,0 0 7-15,312 8-3 16,-103-8-24-16,7-13-24 15,-23-12-7-15,-36-5-93 16,-45 2-50-16,-31-2-160 16</inkml:trace>
  <inkml:trace contextRef="#ctx0" brushRef="#br0" timeOffset="71203.1089">9711 12326 814 0,'0'0'79'0,"0"0"-47"16,0 0 35-16,-232 211 10 16,159-60-7-16,14 23-19 15,6 11-26-15,30-10-2 16,16-15-19-16,7-22-4 16,43-27-2-16,33-30-3 15,13-26-15-15,10-33-67 16,2-22-134-16,-12-27-453 15</inkml:trace>
  <inkml:trace contextRef="#ctx0" brushRef="#br0" timeOffset="71452.5543">10450 12680 788 0,'0'0'93'16,"0"0"-81"-16,0 155 100 15,0-55-46-15,0 15-15 16,0 5-3-16,-8-5-10 16,-7-11-25-16,15-24-10 15,0-25-3-15,0-24-52 16,43-28-63-16,3-3-283 0</inkml:trace>
  <inkml:trace contextRef="#ctx0" brushRef="#br0" timeOffset="71786.651">11270 12894 752 0,'0'0'98'16,"-145"133"27"-16,44-61-32 16,-6-8-27-16,10-17-11 15,16-13-15-15,23-16-4 0,20-11-10 16,15-7 0 0,15 0-15-16,8 0-9 0,0-4-2 15,46-8-17-15,22 11 9 16,4 1 5-16,-4 22 3 15,-9 28 5-15,-19 11 34 16,1 2 8-16,-11 1-25 16,3-12-10-16,3-15-12 15,0-13-6-15,4-18-49 16,11-6-77-16,23-23 9 16,2-24-239-16</inkml:trace>
  <inkml:trace contextRef="#ctx0" brushRef="#br0" timeOffset="72144.6519">11971 13367 852 0,'0'0'195'0,"0"0"-191"16,-41 117 68-16,6-49 0 15,7 0-29-15,5-7-25 16,15-11-17-16,8-17-1 16,0-12-30-16,44-19-77 15,32-2-80-15,5-11-140 16</inkml:trace>
  <inkml:trace contextRef="#ctx0" brushRef="#br0" timeOffset="72531.2185">12789 12620 933 0,'0'0'39'16,"0"0"42"-16,0 0-36 15,0 0-29-15,-46 136 31 16,16-46-16-16,-6 12-8 16,13 6-1-16,0-1 15 15,8-11-21-15,10-11-10 16,5-22 8-16,0-20 10 16,5-18-15-16,18-12 2 0,15-11 0 15,8-2 2-15,20 0 9 16,8 0-17-16,-1-6-1 15,11-1-2-15,-8 5-2 16,6 2 0-16,-9 0-2 16,-4 0 0-16,-26-3-11 15,-5-5-60-15,-15-6-50 16,-3-8-20-16,-5-3-340 16</inkml:trace>
  <inkml:trace contextRef="#ctx0" brushRef="#br0" timeOffset="72823.1909">14130 12433 792 0,'0'0'138'16,"0"0"-127"-16,0 0-2 15,216 148 44-15,-135-21-3 16,-12 32 24-16,-11 24-1 16,-25 0-3-16,-28-4-18 15,-5-16-9-15,-30-26-37 16,-36-20 1-16,-10-24-5 16,2-17-2-16,15-23 0 15,21-19-29-15,23-22-67 0,15-12-72 16,0-13-218-16</inkml:trace>
  <inkml:trace contextRef="#ctx0" brushRef="#br0" timeOffset="115934.5825">27597 6048 877 0,'0'0'36'0,"0"0"-28"16,0 0 49-16,0 0-1 16,0 0-36-16,0 0-14 15,0 0-4-15,-8 32 5 16,46-32 5-16,0 0-12 16,15 0 8-16,6-32 2 15,2-13 7-15,-10-8-5 16,-13-8-1-16,-26-1-6 15,-12 4 4-15,-35 5-2 16,-72 17-7-16,-48 29 0 0,-53 10 1 16,-43 72 0-1,-6 44 1-15,13 39-2 0,44 18-3 16,65 7 3-16,59-3 1 16,53-11 0-16,23-19 6 15,61-28 4-15,66-33-2 16,51-35 23-16,45-32 5 15,26-22 16-15,0-9 1 16,-38-24-10-16,-31-8-10 16,-45 1-18-16,-41 12-12 15,-41 7-1-15,-25 12-2 16,-28 5-1-16,0 4-29 16,-51 0-79-16,-17 0-59 15,2 0-111-15,7 4-435 16</inkml:trace>
  <inkml:trace contextRef="#ctx0" brushRef="#br0" timeOffset="116414.3974">29016 5581 562 0,'0'0'26'15,"0"0"35"-15,0 0 88 16,0 0-31-16,0 0-45 16,-205 50-55-16,187 100-3 15,8 56 14-15,10 28 36 0,0 13 17 16,28-13-30-1,40-34-5-15,21-40-7 0,3-38-6 16,1-38-23 0,-6-22-11-16,2-27-2 0,-11-23-1 15,-1-12-4-15,-11-12-68 16,0-32-52-16,-18-15-78 16,-12-1-435-16</inkml:trace>
  <inkml:trace contextRef="#ctx0" brushRef="#br0" timeOffset="116790.2076">29603 6108 630 0,'0'0'93'16,"0"0"20"-16,0 0-1 0,0 0-83 15,-8 141 6-15,67-51 11 16,14 7-3-16,27-13-15 16,16-18-25-16,27-21-3 15,14-25-13-15,6-12-4 16,-6-5-24-16,-35-3-180 16,-41 0-204-16</inkml:trace>
  <inkml:trace contextRef="#ctx0" brushRef="#br0" timeOffset="117074.9327">30878 6013 602 0,'0'0'106'0,"0"0"-70"16,0 175 94-16,0-53-17 16,0 21-31-16,0 14-9 15,8-7-18-15,30-17-28 16,18-22-25-16,12-27-1 16,8-21-2-16,6-21-20 15,7-23-44-15,7-19-53 16,-4-10-121-16,-11-41-464 15</inkml:trace>
  <inkml:trace contextRef="#ctx0" brushRef="#br0" timeOffset="117413.2358">31264 5473 524 0,'0'0'113'0,"196"40"61"16,-69 65-43-16,15 60-5 16,-2 67-16-16,-6 46-13 15,-9 28-32-15,-26 4-11 16,-23-20-17-16,-35-35-18 15,-39-31-14-15,-2-38 3 16,-51-38 1-16,-17-35-3 16,7-41-4-16,18-30-2 15,25-26-22-15,13-15-65 16,5-1-63-16,-3 0-23 16,-9-1-306-16</inkml:trace>
  <inkml:trace contextRef="#ctx0" brushRef="#br0" timeOffset="128805.2474">20472 9036 536 0,'0'0'138'0,"0"0"-47"16,0 0 43-16,-94-131-62 15,76 109-15-15,6 4-33 16,4 9 6-16,8 6 16 16,-3 3-22-16,-2 0-6 15,3 0-3-15,2 0-15 16,-5 0 0-16,5 0 1 16,0 7-2-16,-3 19-4 15,3 18 5-15,0 22 4 16,0 16-3-16,0 19 4 15,0 7-3-15,0 0 3 0,0 2-5 16,26-7 2-16,12-5-1 16,13-15 2-16,2-18-3 15,10-22 4-15,-2-18-4 16,5-18-3-16,-5-7 3 16,5-9 5-16,-12-24-3 15,4-15 2-15,-20-8 1 16,-2-12-4-16,-13-11 5 15,-1-12-6-15,-6-7 0 16,-14 9-2-16,-2 9 2 16,0 24 1-16,0 20 1 15,-15 17 7-15,5 15 4 0,5 4 1 16,2 0-12-16,3 0-2 16,0 0-10-16,0 8 4 15,0 19-3-15,0 19 7 16,18 22 2-16,10 14 0 15,2 12 1-15,1 8-1 16,-1-2 0-16,6-4 1 16,0-13 0-16,2-16-1 15,7-22 0-15,14-19-2 16,9-22 2-16,9-7-5 16,17-53 5-16,5-32 9 15,5-26 1-15,-8-16-4 16,-22-4 3-16,-23 7 3 0,-34 19 6 15,-17 20-1 1,0 30-13-16,-33 18 2 0,-2 21-3 16,7 8-3-16,5 5 0 15,13 6-3-15,2 0-5 16,8 0-39-16,0 0-51 16,8 17-97-16,33 5-39 15,2 3-330-15</inkml:trace>
  <inkml:trace contextRef="#ctx0" brushRef="#br0" timeOffset="130312.4628">23060 9364 147 0,'0'0'56'0,"0"0"-53"15,0 0 5-15,0 0 26 16,0 0 4-16,0 0-5 16,0 80 26-16,0-73 8 15,0-5 3-15,0-2 23 16,0 0-31-16,0 0 2 16,0 0-11-16,0 0-15 15,0 0-12-15,0-6 5 0,0-11-27 16,0-9-2-16,0-4 2 15,0-8-3-15,0-8 2 16,0-9-1-16,0-4-1 16,0-3 0-16,0-6-1 15,0 2 0-15,0 0 2 16,0-2 2-16,0-2-2 16,0-1-1-16,0-3 1 15,0 12 0-15,-10 7 1 16,-3 12 20-16,-2 12-4 15,0 7 3-15,15 11 8 16,-8 4 7-16,8 5-15 16,-5 4-18-16,5 0-4 15,0 0-5-15,0 0-3 0,0 7 7 16,8 12 0-16,5 11 1 16,2 11 1-16,-8 18-1 15,-2 20 1-15,-5 13-1 16,0 13 1-16,0 8 0 15,-5 4 1-15,-2 4-2 16,-1 2 0-16,-7-8 1 16,7-8-2-16,-7-12 1 15,2-14 0-15,6-10 0 16,7-18 1-16,0-11 3 16,0-17-4-16,5-7 3 0,33-9 1 15,36-9 7 1,32 0 33-16,34-16 1 15,15-13-1-15,-5 6-3 0,-16 6-18 16,-14 14-4-16,-24 3-2 16,-30 0-7-16,-20 0-9 15,-28 0-1-15,-11 0 0 16,-7 0 0-16,0 0-21 16,0 0-16-16,0 0-39 15,-15 0-84-15,-8-31-746 16</inkml:trace>
  <inkml:trace contextRef="#ctx0" brushRef="#br0" timeOffset="131036.8551">23632 7988 84 0,'0'0'593'0,"0"0"-446"16,0 0-144-16,0 0 69 0,150 122 26 15,-39-54-34-15,16 0-25 16,0-12-20-16,5-11-9 16,-25-16-10-16,-18-12-2 15,-28-11-44-15,-26-6-48 16,-32 0-133-16,-3-23-327 16</inkml:trace>
  <inkml:trace contextRef="#ctx0" brushRef="#br0" timeOffset="131330.5183">24213 8083 350 0,'0'0'142'0,"-89"147"39"16,29-63-53-16,-4-5-45 16,8-13-36-16,5-14-37 15,8-16-8-15,-3-14-2 16,11-13-2-16,-11-9-71 15,3 0-24-15,13-31-64 16,14-5 83-16,16-7 78 16,0 0 98-16,38 6 57 15,41 0-27-15,28 2-46 16,35 2-10-16,21 6-18 16,7 2-14-16,-13 9-23 15,-17 10-17-15,-26 6-2 16,-25 0-69-16,-36 22-162 15,-40 12-305-15</inkml:trace>
  <inkml:trace contextRef="#ctx0" brushRef="#br0" timeOffset="131700.2974">25966 8061 692 0,'0'0'8'0,"-262"-27"26"16,130 35 56-16,3 54-9 15,17 37-8-15,15 36-24 16,24 37 3-16,27 33-25 16,26 28 19-16,20 2-6 15,23-4 3-15,50-22-19 16,16-39-16-16,15-27-4 16,8-40-4-16,-13-36-1 15,-5-35-36-15,-10-32-21 16,5-10-24-16,-16-45-159 0</inkml:trace>
  <inkml:trace contextRef="#ctx0" brushRef="#br0" timeOffset="132096.8828">25958 8645 757 0,'0'0'126'0,"0"0"6"15,0 0-91-15,0 0-24 16,23 134 52-16,46-53-29 16,12 3-19-16,8-8-12 15,0-9-9-15,-13-21-39 16,-10-13-31-16,-15-26-50 15,-21-7-159-15,-2-27-313 0</inkml:trace>
  <inkml:trace contextRef="#ctx0" brushRef="#br0" timeOffset="132494.9835">26802 8650 695 0,'0'0'108'0,"0"0"-105"16,0 0 36-16,-54 151 54 15,24-77-10-15,-6 6-44 16,11 6-23-16,-1-4 5 16,9-7-6-16,-4-13-7 15,6-16-3-15,5-19 0 0,5-17-3 16,5-10-2-16,0-7 0 16,0-29-7-16,15-8-66 15,13-4 24-15,-3 11 17 16,-4 12-22-16,-14 15 54 15,-7 7 4-15,0 3 7 16,0 0 10-16,0 10-8 16,0 23-4-16,0 22 19 15,-2 17 0-15,-19 20 13 16,14 18 0-16,-6 14 6 16,13 6-12-16,0-1-6 0,0-2 3 15,8-17-22 1,12-20-7-16,8-17-3 0,-13-20 0 15,-5-15-8 1,-10-11-39-16,0-12-27 0,0-14-69 16,0-1-219-16</inkml:trace>
  <inkml:trace contextRef="#ctx0" brushRef="#br0" timeOffset="132871.1542">27279 8089 899 0,'0'0'43'0,"0"0"-8"16,335 222 48-16,-180-32-34 16,-7 73 28-16,-11 48 33 15,-20 31-46-15,-36-6-34 16,-51-29-21-16,-30-37-4 15,-43-40-5-15,-46-30-1 0,-10-43-36 16,10-33-45-16,23-39-54 16,23-40-340-16</inkml:trace>
  <inkml:trace contextRef="#ctx0" brushRef="#br0" timeOffset="134556.883">29931 9525 137 0,'0'0'199'16,"0"0"-153"-16,0 0 106 15,0 0 69-15,0 0-60 16,-196-20-85-16,191 12 20 15,5 5-12-15,8-5-56 16,65 1-20-16,47-3 18 0,57 0 31 16,19 4-23-1,-3-1-27-15,-28 3-4 0,-38-3-3 16,-33 2-29-16,-30-2-41 16,-31 3-13-16,-33-5-76 15,0-6-259-15</inkml:trace>
  <inkml:trace contextRef="#ctx0" brushRef="#br0" timeOffset="134757.8262">30274 9087 821 0,'0'0'86'0,"0"0"-80"15,-16 157 85-15,11-55 11 16,5 14-33-16,0 8-20 0,0-9-29 15,0-8-13 1,0-23-7-16,33-21-19 0,13-15-64 16,0-20-71-16,-8-14-378 15</inkml:trace>
  <inkml:trace contextRef="#ctx0" brushRef="#br0" timeOffset="135667.4957">21287 12230 778 0,'0'0'85'0,"0"0"-13"16,0 0 11-16,0 0-29 15,0 0-20-15,0 0-20 16,-45 61 26-16,80-120-17 16,11-23-22-16,0-8 11 0,-3-2-10 15,-8 12 0 1,-17 9 2-16,-5 19-4 0,-11 20 1 15,-2 19 0 1,6 12-1-16,9 1-9 0,15 0-8 16,8 17 14-16,16 18 1 15,-6 14 0-15,-15 23 2 16,-18 23 9-16,-15 25 4 16,-33 21-5-16,-48 8 11 15,0 7 1-15,20-8-7 16,40-15-5-16,21-22-2 15,69-26-6-15,48-25 1 16,17-26 0-16,29-28 2 16,-11-6 0-16,-12-40 3 0,-21-10-5 15,-30 5-1 1,-46 13-17-16,-40 14-41 0,-11 15-30 16,-81 3-371-16</inkml:trace>
  <inkml:trace contextRef="#ctx0" brushRef="#br0" timeOffset="138171.4942">23723 11733 433 0,'0'0'95'0,"-178"-169"0"16,102 93 51-16,18 11-16 16,12 21-10-16,10 17-63 15,21 13 19-15,5 13-18 16,10 1-25-16,0 33-33 16,18 53 0-16,33 43 1 15,7 42 40-15,-12 25-4 16,-3 8-5-16,-18-7 3 0,-2-18-25 15,3-28-8-15,-9-32-4 16,-1-37 1-16,-4-31-27 16,-9-29-24-16,10-22-19 15,4-21 7-15,16-38-20 16,13-28-131-16,0-12 57 16,0-4-89-16,-3 0-216 15</inkml:trace>
  <inkml:trace contextRef="#ctx0" brushRef="#br0" timeOffset="138508.9573">24737 11365 773 0,'0'0'78'0,"0"0"-76"16,-122 195 95-16,-38-33 15 16,-44 22-63-16,-11 1-20 15,11-28-6-15,49-37-9 16,51-42 6-16,46-38 3 15,33-23-13-15,17-17-6 16,8-17 13-16,15-42-17 16,61-25-9-16,44-11-3 15,22 9 12-15,-15 34 2 16,-25 37 3-16,-34 21-2 16,-25 55-1-16,-17 26 43 15,-14 17 9-15,-12 10 1 16,0-6-36-16,0-11-8 0,0-22-10 15,0-32-1 1,11-37-41-16,44-17-72 0,22-51 22 16,19-22-67-16,1-2-144 15,-29 12-168-15</inkml:trace>
  <inkml:trace contextRef="#ctx0" brushRef="#br0" timeOffset="138814.9875">24803 11207 908 0,'0'0'131'0,"0"0"-129"16,0 0 31-16,210 104 56 15,-83-36-46-15,13 4-18 16,-8-6-21-16,-17-13-4 16,-27-15-15-16,-11-17-50 15,-22-18-39-15,-29-3-244 16</inkml:trace>
  <inkml:trace contextRef="#ctx0" brushRef="#br0" timeOffset="139087.5585">25450 11322 900 0,'0'0'66'16,"-221"156"-18"-16,99-51 40 15,6-10-23-15,24-21-39 16,34-28-22-16,30-24 1 15,20-19-5-15,8-3 0 16,0-41-4-16,28-22-75 0,18-12-19 16,7 7 98-16,-12 20 4 15,-18 26 2-15,-8 22 39 16,10 0-26-16,26 18-17 16,30 20 53-16,18 8-9 15,13 6-29-15,0-3-12 16,-3-6-5-16,-12-13-73 15,-29-14-156-15</inkml:trace>
  <inkml:trace contextRef="#ctx0" brushRef="#br0" timeOffset="139403.0039">26408 10927 833 0,'0'0'31'0,"0"0"-3"16,-300 193 98-16,186-41-41 15,5 44-3-15,27 33-14 16,34 30 8-16,35 9-12 15,13 0-33-15,54-29-21 16,50-38-8-16,15-38-2 16,6-51-3-16,-21-38-14 15,-15-41-31-15,-5-33-48 16,-11-40-89-16,-12-37-329 0</inkml:trace>
  <inkml:trace contextRef="#ctx0" brushRef="#br0" timeOffset="139716.0648">26784 11892 742 0,'0'0'59'0,"0"0"111"16,0 0-65-16,0 0-86 15,0 0-15-15,15 140 64 16,33-51-14-16,11-1-36 16,7-8-18-16,0-17 0 15,-13-21-20-15,5-22-39 16,-4-20-14-16,14-14-135 15,6-48-263-15</inkml:trace>
  <inkml:trace contextRef="#ctx0" brushRef="#br0" timeOffset="139951.1411">27673 11740 921 0,'0'0'43'16,"0"0"-15"-16,-66 162 69 15,56-61-21-15,2 30-1 16,-5 24 3-16,-2 20-11 16,0 10-29-16,15-10-9 15,0-12-16-15,0-28-13 16,0-26 2-16,7-23-2 16,6-27-2-16,-5-25-59 15,-1-15-34-15,1-7-36 16,2-5 10-16,-10 0-199 15</inkml:trace>
  <inkml:trace contextRef="#ctx0" brushRef="#br0" timeOffset="141099.5251">16804 8819 808 0,'0'0'60'16,"0"0"-27"-16,-35 161 27 16,81-116-4-16,27-14-17 0,24-22-10 15,9-9-11 1,6-37 14-16,0-30 2 0,-18-8-17 16,-28-5-12-16,-33-2-5 15,-33 5 0-15,-23 8-2 16,-68 14 1-16,-34 19 1 15,-17 24 1-15,-13 12 12 16,5 52-2-16,5 36 3 16,21 36 9-16,40 39 0 15,33 19 21-15,51 8-15 16,23-11 0-16,74-25-5 16,30-33-8-16,15-32-15 15,15-33-1-15,-2-29-6 0,3-27-37 16,-18-6-13-1,-13-37-41-15,-28-7-89 16,-41 5-508-16</inkml:trace>
  <inkml:trace contextRef="#ctx0" brushRef="#br0" timeOffset="141471.6784">17963 9355 439 0,'0'0'601'0,"0"0"-528"15,0 0-51-15,0 0 32 16,282-22 21-16,-94 8-27 16,-6 1-32-16,-24 3-14 15,-31 10-2-15,-46 0-19 16,-35 0-67-16,-46 26-68 0,-46 7-149 15,-73 13-386-15</inkml:trace>
  <inkml:trace contextRef="#ctx0" brushRef="#br0" timeOffset="141594.6249">17909 9826 824 0,'0'0'91'16,"224"35"85"-16,-46-29-76 15,32-6-31-15,14 0-33 16,-11-13-36-16,-30 4-3 15,-58 3-159-15,-72 6-527 16</inkml:trace>
  <inkml:trace contextRef="#ctx0" brushRef="#br0" timeOffset="143015.2256">19126 12672 907 0,'0'0'85'15,"0"0"-76"-15,279-40 43 16,-106 12 21-16,15-5-23 0,5-3-19 15,-15 4-19-15,-36 2 1 16,-43 11-13-16,-43 7-7 16,-46 0-68-16,-10-1-69 15,-89 1-375-15</inkml:trace>
  <inkml:trace contextRef="#ctx0" brushRef="#br0" timeOffset="143172.8819">19563 12349 819 0,'0'0'149'0,"0"120"-144"16,2-9 109-16,21 17-26 16,-2 8-16-16,1-1-27 0,-6-9-21 15,4-14-21 1,5-17-3-16,19-21-21 0,29-19-88 16,24-25-103-1,7-26-532-15</inkml:trace>
  <inkml:trace contextRef="#ctx0" brushRef="#br0" timeOffset="275484.8714">3346 14957 87 0,'0'0'52'0,"0"0"-9"16,0 0 33-16,0 0-10 15,0 0-1-15,0 0-7 16,0 0-26-16,-6-9 8 16,6 9 23-16,0 0 13 15,0 0-19-15,0 0-17 16,-2 0 1-16,2 0-1 15,-5 0 4-15,5 0 2 16,0 0 5-16,0 0-4 16,0 0-21-16,0 0-4 15,0 0-1-15,-3 0 1 16,-2 0-4-16,-5 0 2 0,-10 0-10 16,-3 0-9-16,0 0 0 15,0 0 4-15,-7 0-2 16,-13 6-3-16,7 8-1 15,-5 2 1-15,-9 1 1 16,14 7-1-16,-2-3 1 16,7 3-2-16,9 2-2 15,-1 1 3-15,10 1 0 16,3 2-2-16,5 10 0 16,5 3-1-16,0 9 3 15,0 4 0-15,0 3 1 16,12 0-1-16,14 3-1 15,9 2 1-15,3 4-1 16,8 6 1-16,-3 6 0 16,8 7 1-16,-5-1-1 0,-8 0 1 15,5-9-1-15,-12-9 0 16,-8-8-1-16,-3-9 1 16,-13-2 0-16,1-9 0 15,-8-6 0-15,0-10 0 16,0-1 0-16,0-6 1 15,-15-1 1-15,-5-4 1 16,-3-2-3-16,7-8 1 16,1 0-1-16,2-2 0 15,6 0 0-15,-1 0-10 0,1 0-3 16,-1-23 5 0,0-6 4-16,8-10 3 0,0-1 0 15,0 8 1-15,28 12-7 16,-5 8-13-16,0 11 2 15,0 1 4-15,0 0-2 16,5 4-5-16,-11 16 17 16,4 12 4-16,-14 11 4 15,-7 15-1-15,0 13-2 16,0 7 3-16,0 7 1 16,0 2-5-16,-7 9 1 15,-1 9-1-15,8 11 0 16,0 6 1-16,0 0 0 15,15-8 1-15,29-7-1 16,11-4 2-16,17-11-2 16,-4-12 1-16,8-17 3 0,-2-15-4 15,0-17 6-15,-8-9 5 16,-13-12 0-16,-2-6 5 16,-18-4-7-16,-20 0 6 15,-6 0-5-15,-7 0 1 16,0 0 0-16,0 0-4 15,0 0-8-15,-20-14-46 16,-21-15-158-16,-10-11-257 16</inkml:trace>
  <inkml:trace contextRef="#ctx0" brushRef="#br0" timeOffset="276158.8883">4138 14973 495 0,'0'0'133'0,"0"0"-54"16,0 0 34-16,0 0-28 16,0 0 11-16,0 0-39 15,-119-56-20-15,119 56-18 16,0 0-19-16,0 0-11 16,0 8-7-16,5 30 8 15,25 32 8-15,8 32 2 16,-2 18 24-16,-13 7-17 0,-8-6-6 15,0-17 5-15,0-18-6 16,6-18 7-16,-6-16-4 16,3-8-3-16,2-16-1 15,3-10-40-15,-8-15-91 16,5-3-181-16,-20-29-183 16</inkml:trace>
  <inkml:trace contextRef="#ctx0" brushRef="#br0" timeOffset="276354.5837">4242 15546 674 0,'0'0'137'0,"0"0"-132"16,0 0 71-16,117-128 12 0,-36 76-31 16,3-3-37-16,13 2-11 15,-1 4-9-15,-4 6 0 16,-14 10 0-16,-22 11-26 15,-20 16-92-15,-36 6-163 16,0 12-280-16</inkml:trace>
  <inkml:trace contextRef="#ctx0" brushRef="#br0" timeOffset="276517.4541">4397 15672 67 0,'0'0'611'0,"0"0"-587"15,0 0 72-15,0 0 6 16,211 91-44-16,-137-77-23 0,-1 0-25 16,3-1-10-16,-10 2-24 15,-20 1-183-15,-18-4-508 16</inkml:trace>
  <inkml:trace contextRef="#ctx0" brushRef="#br0" timeOffset="277094.0929">4219 16319 582 0,'0'0'166'0,"0"0"-111"16,0 0 42-16,0 0-13 15,0 0-17-15,0 0-32 16,-61 5-16-16,61-5-18 15,8 0-1-15,58 0-20 16,38-9 13-16,38-18 7 16,23-13 15-16,21-8-3 15,2 0 4-15,-3 5 2 16,-20 12-11-16,-30 7-7 0,-26 7 6 16,-33 8-6-1,-25 3-3-15,-20 6-1 0,-16 0-31 16,-15 9-62-16,0 14 25 15,-31 13-85-15,-19 4-317 16</inkml:trace>
  <inkml:trace contextRef="#ctx0" brushRef="#br0" timeOffset="277577.4601">4895 16709 76 0,'0'0'611'16,"0"0"-572"-16,0 0 21 15,0 0 20-15,0 0-10 16,0 0-33-16,-97-59-37 16,97 70-22-16,0 22 22 15,11 16 7-15,11 13-1 0,6 15-2 16,0 14 0-16,-2 1-1 16,-6-1 2-16,-5-10-1 15,8-15 2-15,0-18 9 16,0-17-6-16,0-10-1 15,5-14-4-15,10-5-3 16,7-2 1-16,6 0 39 16,18-12 4-16,-11-7-3 15,8-2-13-15,-12 5-13 16,-11 1-6-16,-13 12-10 16,-15 0-5-16,1 3 2 15,-4 0-36-15,-4 0-54 16,7 0-48-16,1-6-200 15</inkml:trace>
  <inkml:trace contextRef="#ctx0" brushRef="#br0" timeOffset="278008.8735">6363 15927 366 0,'0'0'535'16,"0"0"-443"-16,0 0-76 15,0 0 4-15,0 0 36 16,241-24 9-16,-114-1-25 15,5 6-27-15,-5-2-13 16,-12 5-1-16,-19 4-28 16,-25 11-57-16,-45 1-92 0,-26 22-259 15</inkml:trace>
  <inkml:trace contextRef="#ctx0" brushRef="#br0" timeOffset="278153.3883">6843 16260 588 0,'0'0'369'0,"0"0"-345"16,208 19 70-16,-111-16-34 16,-1-3 10-16,8 3-37 15,-7 0-33-15,-8 1-2 0,-28 3-112 16,-26 1-208-16</inkml:trace>
  <inkml:trace contextRef="#ctx0" brushRef="#br0" timeOffset="288743.0248">8265 14929 680 0,'0'0'109'0,"0"0"-15"16,0 0-9-16,0 0-32 0,0 0-31 15,0 0-10-15,0 0-8 16,-7 0-4-16,7 0-1 15,15 28 1-15,23 12 2 16,13 21-1-16,10 7-1 16,12 11 8-16,1 3 7 15,7-9-2-15,-4-6-10 16,4-19 0-16,-5-18-3 16,-10-14-1-16,0-16-1 15,-13 0 0-15,1-38 2 16,-19-23 5-16,-4-11 4 15,-16-5-3-15,-7 4-2 16,-8 10 0-16,0 6-1 16,0 13-2-16,-18 11 2 15,-10 11 2-15,13 10-3 0,2 8 6 16,5 4 2-16,8 0 2 16,0 0-12-16,0 4-2 15,0 24-2-15,36 12-2 16,22 9 3-16,3 6 3 15,21-5 0-15,1-4 0 16,4-12-2-16,-11-18-3 16,-7-16-3-16,-19 0-2 15,-14-26 9-15,-21-22 2 16,-15-12 6-16,0-10-5 16,0-4 6-16,-43-6-7 15,0 8 14-15,-3 9 4 0,0 16-14 16,16 20-4-16,2 20-1 15,13 7-8-15,7 0-18 16,8 16-34-16,0 26-173 16,0 5-272-16</inkml:trace>
  <inkml:trace contextRef="#ctx0" brushRef="#br0" timeOffset="289208.7874">8623 15862 604 0,'0'0'248'16,"0"0"-154"-16,0 0 43 16,0 0-70-16,0 0-14 0,0 0-35 15,-66 15-18 1,89-14-4-16,71-1-2 0,56 0 6 15,53 0 36-15,26-16 0 16,5-11 9-16,-13-4-17 16,-41 1-10-16,-38 6-12 15,-45 5-1-15,-39 9-4 16,-27 3 2-16,-19 4-3 16,-12 1 0-16,0 1-3 15,0 1-1-15,0-6-38 16,-5-1-42-16,-25 1-78 15,7 4-296-15</inkml:trace>
  <inkml:trace contextRef="#ctx0" brushRef="#br0" timeOffset="290057.19">9622 16503 603 0,'0'0'68'0,"0"0"-57"0,0 0 101 16,0 0 1-16,0 0-39 15,0 0 2-15,28-132-48 16,-28 98-12-16,-28 8 3 15,5 6-4-15,-15 1-7 16,-5 10-3-16,7 5 8 16,-2 4-13-16,7 0 0 15,9 0 1-15,14 0 8 16,8 0-7-16,0 0-2 16,0 0 0-16,0-3-7 0,30-11-19 15,31-8 12 1,26-7 13-16,9-1 1 0,-4 6 2 15,-3 9-1 1,-21 11-1-16,-9 4 0 0,-14 0 1 16,-9 12-1-16,-13 19-3 15,-16 15 3-15,-7 10 2 16,0 5-1-16,0 1-1 16,0 3 2-16,0-4-2 15,8-2 1-15,35-7-1 16,10-8 0-16,13-10 2 15,11-18-1-15,4-8 7 16,10-8 14-16,-9-3 11 0,-16-18 16 16,-21-1-14-1,-17 6-24-15,-18 1-8 0,-4 3 5 16,-6-1-3-16,0 1-5 16,0 3-53-16,-13 6-43 15,-25 3-122-15</inkml:trace>
  <inkml:trace contextRef="#ctx0" brushRef="#br0" timeOffset="298103.4448">6043 17551 597 0,'0'0'117'16,"0"0"-74"-16,0 0 6 0,0 0 13 15,0 0 5-15,0 0-31 16,0 0-24-16,0 0 9 16,-36-10 30-16,36 10-28 15,0 0-15-15,0 0-5 16,0 0-2-16,0 0-1 15,46 0 0-15,20 0 3 16,31 20 2-16,14 9 4 16,9 7 13-16,-1 3 10 15,-15-3-13-15,-7-4-6 16,-8-5 0-16,-13-8-13 16,-18 0 2-16,-20-7-2 0,0-6-1 15,-15-2 1 1,-7-4-30-16,-4 1-29 0,-4-1-56 15,0 0-68-15,-8 0-115 16,0 0-200-16</inkml:trace>
  <inkml:trace contextRef="#ctx0" brushRef="#br0" timeOffset="298514.0755">7260 17332 213 0,'0'0'213'0,"0"0"-100"0,0 0-2 15,0 0 6-15,0 0-36 16,0 0-47-16,-16-29-27 16,16 52-6-16,0 13 8 15,0 17-6-15,8 25 3 16,12 15 6-16,-2 16 8 16,5 16-8-16,-3-3 16 15,-5 4 23-15,8-8-11 16,5-13-20-16,-5-14-7 0,-8-19-1 15,1-23-5-15,-1-18-4 16,-8-19-3-16,14-12-10 16,-6 0-66-16,3-5-89 15,2-27 15-15,-5-3-293 16</inkml:trace>
  <inkml:trace contextRef="#ctx0" brushRef="#br0" timeOffset="298881.2498">7900 18037 763 0,'0'0'111'16,"0"0"-99"-16,0 0 18 0,0 0 71 15,246-29-30 1,-127 12-36-16,-7-1-27 0,-8 9-7 15,-22 3-1-15,-29 6 0 16,-18 0-31-16,-27 10-90 16,-8 19-43-16,-51 11-229 15</inkml:trace>
  <inkml:trace contextRef="#ctx0" brushRef="#br0" timeOffset="299003.0825">8182 18352 611 0,'0'0'299'16,"0"0"-299"-16,0 0 65 15,0 0 41-15,248 31-60 16,-146-31-24-16,2 0-14 0,-12-6-8 16,-4-9-39-1,-21-1-257-15</inkml:trace>
  <inkml:trace contextRef="#ctx0" brushRef="#br0" timeOffset="302582.4116">9195 17219 558 0,'0'0'95'0,"0"0"-70"16,0 0 18-16,0 0 23 15,0 0-45-15,0 0-20 16,10-1 0-16,5 10-1 16,6 19 3-16,2 13 2 0,7 17 4 15,0 16-5 1,1 16 5-16,5 5 29 0,-1-3-16 16,3-8-14-16,0-9 5 15,5-12-4-15,-4-10 12 16,-1-10-1-16,12-14 0 15,-4-6 8-15,20-13-6 16,3-10 11-16,20 0 12 16,0-1 3-16,-6-20 18 15,-9 1-12-15,-13-3-7 16,-18 10-23-16,-12 1-19 16,-16 8-2-16,-10 2-3 15,-5 2-1-15,0 0-22 16,0 0-48-16,0 0-63 0,0 8-181 15</inkml:trace>
  <inkml:trace contextRef="#ctx0" brushRef="#br0" timeOffset="303257.2442">11059 16376 662 0,'0'0'78'0,"0"0"-7"15,0 0 46-15,0 0-36 16,0 0-15-16,0 0-39 16,-124-39-8-16,124 39-5 0,0 0-12 15,0 0-2 1,0 0-3-16,0 19-1 0,23 24 4 16,5 16 1-16,10 11 2 15,-8 4 5-15,-2-2-2 16,-5-8-5-16,-3-5-1 15,-4-13 1-15,-6-1-1 16,2-12 0-16,-4-4-43 16,-8-6-71-16,0-7-98 15,0-5-301-15</inkml:trace>
  <inkml:trace contextRef="#ctx0" brushRef="#br0" timeOffset="303459.2595">10965 17153 754 0,'0'0'85'0,"0"0"-82"15,0 0 45-15,0 0 79 16,0 0-65-16,229-62-24 16,-148 36-20-16,-20 9-15 15,-3 6-3-15,-4 7-10 16,-8 4-103-16,-16 10-139 15,-10 21-423-15</inkml:trace>
  <inkml:trace contextRef="#ctx0" brushRef="#br0" timeOffset="303930.4424">11412 17249 595 0,'0'0'64'0,"0"0"-46"16,0 0 82-16,0 0-79 15,0 0-17-15,0 0 2 16,-114 148-6-16,83-102 5 16,9 0 21-16,1-5 24 15,14-5-21-15,-1-9-18 16,8-7 1-16,0-11-11 16,8-6 5-16,30-3-5 15,5 0 1-15,8-25 18 16,-6-8-1-16,-6 5 0 15,-9 4 17-15,-15 14 1 16,-7 10-16-16,5 0-10 16,9 13-5-16,9 27 39 0,12 8 5 15,-5 7-9-15,-7-5-18 16,4-8-22-16,-12-10-1 16,3-12-29-16,1-15-100 15,-19-5-276-15</inkml:trace>
  <inkml:trace contextRef="#ctx0" brushRef="#br0" timeOffset="305161.2549">12431 16864 575 0,'0'0'68'0,"0"0"-31"0,0 0 36 15,0 0-22-15,0 0-24 16,0 0-24-16,0 0-1 16,-23 99 5-16,38-34 23 15,31 14-5-15,7 17 10 16,18 11 14-16,-2 4 1 15,-8-6-1-15,-3-9-23 16,-7-14-5-16,-10-20-18 16,-6-16-1-16,-4-14-2 15,-8-14-3-15,-3-15-43 16,-2-3-78-16,-11 0-57 16,-2-18-184-16</inkml:trace>
  <inkml:trace contextRef="#ctx0" brushRef="#br0" timeOffset="305499.7153">12730 17626 747 0,'0'0'88'16,"0"0"-46"-16,0 0 67 15,239-137-17-15,-160 112-41 16,-3 4-14-16,-7 8-6 15,-11 8-13-15,1 5-14 16,-14 0-4-16,-7 9-4 16,-2 13-2-16,-13 4-13 15,-8-3-2-15,0-2-10 16,1-2-25-16,-1-3-47 0,0-4-1 16,-2-9 15-16,2 0 22 15,-7-3 40-15,-1 0 2 16,-4 0-31-16,-3 0 7 15,0 0 21-15,0 0 22 16,0-5 5-16,-8 1-32 16,-2 1-273-16</inkml:trace>
  <inkml:trace contextRef="#ctx0" brushRef="#br0" timeOffset="305574.7842">13467 17602 19 0,'0'0'53'0,"0"0"-53"0</inkml:trace>
  <inkml:trace contextRef="#ctx0" brushRef="#br0" timeOffset="305837.2488">12936 17631 583 0,'0'0'143'16,"0"0"-17"-16,0 0-1 15,0 0-31-15,0 0-59 16,0 0-23-16,46-9-10 16,50 28 39-16,31 9 14 15,16 12-9-15,-9 2 2 0,1-4-16 16,-31-2-14 0,-20-11-16-16,-28-10 0 0,-23-9-2 15,-21-3-27-15,-12-3-49 16,0-17-22-16,-12-24-136 15</inkml:trace>
  <inkml:trace contextRef="#ctx0" brushRef="#br0" timeOffset="306533.4885">13551 16032 575 0,'0'0'264'0,"0"0"-129"15,0 0-28-15,0 0-59 16,0 0-30-16,0 0-18 15,-38 25 1-15,53 34-1 16,13 9 2-16,-5 2-2 16,-8-9-1-16,8-9-28 15,-8-9-29-15,-2 1-32 0,2-10-79 16,-5-1-210-16</inkml:trace>
  <inkml:trace contextRef="#ctx0" brushRef="#br0" timeOffset="307257.2139">14199 15819 576 0,'0'0'83'0,"0"0"12"15,0 0-11-15,0 0-57 16,0 0-23-16,-61 150 42 16,56-71-7-16,5 12 1 15,0 6-5-15,0 1 4 16,0-9-17-16,0-5-7 15,0-13-11-15,0-13-1 16,0-12 0-16,0-12-4 16,12-9 1-16,3-9-116 0,13-15-146 15</inkml:trace>
  <inkml:trace contextRef="#ctx0" brushRef="#br0" timeOffset="307754.4446">14719 16069 217 0,'0'0'413'16,"0"0"-357"-16,0 0-40 15,0 0 37-15,0 0-2 16,0 0-2-16,-30 83-6 0,15-43-14 16,-8 8-6-16,2-3-1 15,-2 1 0-15,11-7-6 16,4-7 2-16,8-4 6 16,0 0-6-16,0-1-6 15,0-2-7-15,20-4-3 16,24-5-1-16,-4-1 2 15,11-9-3-15,0-2 0 16,-5-4 0-16,7 0-15 16,-2 0-50-16,0-1-73 15,-11-14-73-15</inkml:trace>
  <inkml:trace contextRef="#ctx0" brushRef="#br0" timeOffset="307936.2364">15085 16349 789 0,'0'0'228'0,"0"0"-205"16,0 0 17-16,0 0 56 15,20 167-28-15,-2-103-24 16,10-2-32-16,-5-6-12 16,5-7-3-16,-5-9-60 15,-8-15-84-15,-7-16-419 16</inkml:trace>
  <inkml:trace contextRef="#ctx0" brushRef="#br0" timeOffset="309788.727">18618 14491 509 0,'0'0'115'16,"0"0"-76"-16,0 0 21 15,0 0 0-15,0 0-17 16,0 0 32-16,0-42-14 0,0 41 6 16,0 1-16-1,0 0-26-15,0 0-4 0,0 0 0 16,0 0-5-16,0 0 8 16,0 0-2-16,-10 0-7 15,-3 0-14-15,-10 0 4 16,3 0-3-16,-5 0-2 15,-3 0 4-15,5 1-4 16,-8 8 2-16,-4 5-4 16,2 5 0-16,-3-2 1 15,1 6-1-15,4-4 2 16,1 0 3-16,14 2-3 16,-4-2 0-16,2 5 0 15,3 1 0-15,-5 9 0 16,4 3-1-16,1 6 1 0,8 0 0 15,2-1-1-15,2 0 1 16,3 4 0-16,0 3 0 16,0 6 1-16,0 7-1 15,3 6 5-15,17 6-3 16,3 2-1-16,5-4 1 16,-3-3-2-16,-2-4 2 15,-3-9 0-15,3-1 4 16,-3-3 1-16,-4 0-4 15,-1-1 2-15,-5 7 0 0,3 0 10 16,-13-2-9 0,7-3-3-16,-7-6-3 15,0-7 5-15,0-8-2 16,0-9-2-16,0-10 0 0,0-3-1 16,-12-5 2-16,-4-3 1 15,6-2-1-15,-5 2-1 16,0-2 3-16,2 0-3 15,-2 0 0-15,-8 0-1 16,8-8 6-16,-6 0-5 16,11-2 0-16,3 1 0 15,2 2 1-15,2-6 3 16,3 1-3-16,0-8-2 16,0-3 0-16,0-1 0 0,25-4 0 15,6 4 0-15,-3 8-2 16,0 7 1-16,-10 8-2 15,4 1-1-15,6 0 0 16,0 14 1-16,-5 15 1 16,-5 3 2-16,-5 10 0 15,-3 1 0-15,-5 5 0 16,-5 1 2-16,0 5-2 16,0 6 0-16,0 3 0 15,0 2 1-15,-8 3-1 16,-7 0 0-16,0 1 0 15,0 1 0-15,-1 4 5 16,4-3-5-16,-4 11-5 16,9 0 5-16,2 0 10 15,2-1-9-15,3-2 12 0,0-1-11 16,0 4 2-16,8-1 8 16,22 0 0-16,6-2 4 15,4-4-10-15,4-2 0 16,1-8 0-16,6-1-2 15,2-12 0-15,-2-8 4 16,8-4 2-16,-14-12 3 16,1-7-2-16,5-5-2 15,-8-5 7-15,5-4 3 16,3-7 1-16,0 0 14 16,-10 0-5-16,-6 0-24 15,-12 0-2-15,0 0 2 0,-8-5-1 16,-2 3-2-16,-11 2-2 15,6-2 1-15,-8-1 0 16,0 3 0-16,0 0-2 16,0 0-3-16,0 0-18 15,0-4-17-15,0-3-48 16,-23 0-65-16,-25 3-54 16,-23 2-726-16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34:18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3236 736 340 0,'0'0'112'0,"0"0"-23"15,0 0 26-15,0 0-9 16,0 0-43-16,0 0-20 0,0 0-6 16,-76 0 6-16,61 0 14 15,0 0 11-15,7 0-46 16,-5 0 0-16,3 0-8 16,-5 0-13-16,-5 0 1 15,-11 0 0-15,8 2 2 16,-12 6-2-16,4 4 5 15,8 2-7-15,3 0-6 16,2 2 6-16,-5 2 2 16,-5 4-2-16,13 0 1 0,0 3-1 15,-5 10 0 1,4 3-1-16,1 5 1 0,0 4 0 16,12-1-2-16,-2 0 2 15,5 6 0-15,0 0-1 16,0 13 1-16,0 6 1 15,0 18 0-15,13 15-1 16,2 5 0-16,3 11-4 16,2 1 4-16,3 4 5 15,0-3-3-15,-8-4-2 16,1-12 10-16,-9-14-6 16,-7-14 3-16,0-13 0 15,0-8-4-15,-10-10 0 16,-13-10 0-16,-5-4 4 15,5-11-6-15,-5-9 2 0,-2-2 0 16,7-10-1-16,-7-1 3 16,9 0 1-16,4-9-3 15,1-16-3-15,16-11-9 16,0-14 2-16,3-3 3 16,43-2 3-16,-3 11-2 15,8 17 2-15,-13 14-5 16,7 13-14-16,-7 13-23 15,-10 36 39-15,-5 28-1 16,-10 26 5-16,-11 15 2 16,4 12 2-16,1 4-3 15,-4 9 2-15,4 11-3 0,-7 19 1 16,0 18-3-16,0 4 4 16,0 5-3-16,0-7 5 15,0-5-1-15,0-12 6 16,21-21 2-16,2-20 13 15,7-24-4-15,16-22 7 16,5-21-6-16,9-16 0 16,7-13-3-16,-7-16-4 15,-1-13 9-15,-6-2-12 16,-10-8-5-16,-5 0-6 16,-15 0-1-16,-10 0-9 15,-5 0-29-15,-6-2-33 16,3-26-57-16,11-22-296 15</inkml:trace>
  <inkml:trace contextRef="#ctx0" brushRef="#br0" timeOffset="1252.3094">4702 900 339 0,'0'0'397'15,"0"0"-333"-15,0 0 8 16,0 0-52-16,0 0-20 16,0 0-19-16,0 0 0 15,-23 53 19-15,23 1 7 16,10 17-5-16,13 7 52 15,-3 17 25-15,-12 4-31 0,0 3-7 16,-1-4 2 0,-7-8-22-16,0-10-4 0,0-15-10 15,0-9 0-15,0-7-4 16,0-10-1-16,0-7-1 16,0-11-1-16,0-12-21 15,0-6-30-15,0-3-81 16,8 0-58-16,5-19-159 15</inkml:trace>
  <inkml:trace contextRef="#ctx0" brushRef="#br0" timeOffset="1910.4549">4763 1529 513 0,'0'0'108'0,"0"0"-40"16,0 0 28-16,0 0-27 15,0 0-20-15,0 0-30 16,20-28-16-16,41-13 13 16,36-13 24-16,9-3 11 15,11-1 1-15,-10 10 2 16,-6 7-30-16,-12 5 0 16,-5 7-5-16,-18 2-13 15,-20 5-3-15,-8 12-4 16,-18 2 1-16,-12 8-17 0,-8 0-44 15,0 0-8-15,0 25-84 16,-20 8 41-16,-19 5-180 16</inkml:trace>
  <inkml:trace contextRef="#ctx0" brushRef="#br0" timeOffset="2258.0941">4920 1550 395 0,'0'0'275'0,"0"0"-218"0,0 0-4 16,0 0 31-16,0 0-37 15,0 0-37-15,13 63 17 16,33-21 29-16,22 4-4 15,14 6-10-15,14-2 7 16,-7-3-3-16,0-7-27 16,-8-10-6-16,-28-5-6 15,-7-7 1-15,-15-6-7 16,-11-3-1-16,-12-8 0 16,-8 5-3-16,0-3-32 15,0-2-7-15,0 4-30 16,0 6-22-16,-8 0-80 15,-30 7-417-15</inkml:trace>
  <inkml:trace contextRef="#ctx0" brushRef="#br0" timeOffset="2729.193">4501 2435 585 0,'0'0'187'16,"0"0"-88"-16,0 0 1 16,0 0-24-16,0 0-47 15,0 0-22-15,-7 3-5 16,65 0-1-16,33 0 10 16,29-3 27-16,35 0-5 15,17 0-2-15,29 0-11 16,2 0 16-16,-10-6-7 15,-28 2-21-15,-32-5 3 16,-29 3-5-16,-21-4-5 16,-32 2-1-16,-20 5 1 0,-19 3-1 15,-12 0-23-15,0 0-5 16,0 0-12-16,-35 9-30 16,-18 18-68-16,-14 11-30 15,-6 8-176-15</inkml:trace>
  <inkml:trace contextRef="#ctx0" brushRef="#br0" timeOffset="3268.045">5141 2974 600 0,'0'0'147'15,"0"0"-59"-15,0 0 14 16,0 0-26-16,0 0-33 15,0 0-43-15,-23-37-10 16,23 64-4-16,0 17 12 0,0 21 2 16,0 17 9-16,0 4-7 15,0 5 3-15,0 0-1 16,0-9 6-16,0-6-4 16,0-12-2-16,3-9 0 15,2-10 2-15,10-11-4 16,0-7 0-16,8-11 1 15,8-4-1-15,7 0 9 16,13-9 9-16,30 0 12 16,10-3-3-16,6 0 6 15,-1-3-6-15,-7-9 0 16,-20 6-11-16,-18 5-1 0,-13 1-13 16,-15 0-4-1,-11 0 1-15,-4 0-2 0,-5 0-27 16,2 0-40-16,2-12-42 15,-7-15-157-15,16-13-516 16</inkml:trace>
  <inkml:trace contextRef="#ctx0" brushRef="#br0" timeOffset="3800.5676">7110 2061 731 0,'0'0'165'0,"0"0"-112"16,0 0 12-16,0 0-22 15,0 0 30-15,238 0-13 16,-141 0-22-16,-1 0-32 15,-14 0-5-15,-29 0-1 16,-10 7-3-16,-25 5-27 0,-18 10-49 16,0 8-104-16,-38 1-121 15</inkml:trace>
  <inkml:trace contextRef="#ctx0" brushRef="#br0" timeOffset="3960.6715">7298 2583 721 0,'0'0'145'0,"0"0"-51"16,0 0 21-16,266 52-22 16,-146-52-47-16,14-13-10 0,-2-14-20 15,-12 0-16 1,-16-1-33-16,-36 3-120 0,-29 10-396 16</inkml:trace>
  <inkml:trace contextRef="#ctx0" brushRef="#br0" timeOffset="4978.7482">9949 1231 631 0,'0'0'131'0,"0"0"-15"0,0 0-34 15,0 0-38 1,0 0-31-16,0 0-10 0,-23 91 2 16,39-26 9-1,29 14-7-15,16 6-2 0,5 0 22 16,8-7-6-16,-5-19-16 16,2-11 3-16,-10-17-1 15,-8-15 2-15,0-10-9 16,-2-6 6-16,0-22-3 15,2-21 4-15,-10-10 3 16,-4-14 1-16,-17-2-10 16,-14-7 0-16,-8-3 4 15,0 5-3-15,-15 12-2 16,-21 13 2-16,-2 17 0 0,0 11 3 16,15 9-4-1,11 9 10-15,4 3-11 0,8 0 0 16,0 0-11-16,0 26 3 15,5 15 8-15,33 10 0 16,15 13 1-16,13 2-3 16,0 2 5-16,8-3 0 15,-5-3-3-15,4-13 0 16,-12-12 0-16,-7-9 1 16,-11-16 0-16,-13-12-2 15,-2 0 2-15,-5-21-1 16,-8-25 11-16,-4-13 4 15,-6-15-9-15,-5 2 13 0,0 3-2 16,0 13-5-16,0 16 19 16,0 12-13-16,0 12-14 15,-5 7-4-15,2 7-6 16,3 2-24-16,-8 0-26 16,3 12-56-16,-2 17-153 15,-4 7-379-15</inkml:trace>
  <inkml:trace contextRef="#ctx0" brushRef="#br0" timeOffset="5390.1848">9794 2352 754 0,'0'0'253'15,"0"0"-205"-15,0 0-4 16,0 0 33-16,0 0-27 15,0 0-38-15,163 8 0 16,25-8 35-16,40-17 8 0,19-12-21 16,-8-1-13-16,-16 2 27 15,-22-5-11-15,-36 10-26 16,-23-1-3-16,-38 8-3 16,-50 10-5-16,-34 3-9 15,-20 3-47-15,0 0-11 16,-53 4-23-16,-19 22-105 15,-4-1-247-15</inkml:trace>
  <inkml:trace contextRef="#ctx0" brushRef="#br0" timeOffset="6109.5473">10584 2911 695 0,'0'0'188'0,"0"0"-164"16,0 0 39-16,0 0 23 16,0 0-23-16,0 0-22 15,-2-79-15-15,2 27-23 0,0 3 10 16,0 8-10-16,-8 11 0 16,-27 10-2-16,7 6 2 15,5 8 9-15,8 6 12 16,7 0-8-16,8 0-15 15,0 0-1-15,23 0-17 16,55 0 1-16,27 0 15 16,17 0-1-16,5 0-1 15,-16 11-1-15,-14 8 3 16,-24 7 1-16,-19 14-4 16,-19 8 4-16,-24 7 2 15,-11 4 8-15,0 0 11 16,0-4 1-16,12-5-3 15,3-8-10-15,16-10-6 0,7-5 3 16,13-11 10-16,15-7 1 16,10-9 0-16,-2 0-1 15,-8 0-4-15,-13-10-8 16,-22-5-4-16,-16 6-4 16,-15 1-42-16,0 4-25 15,-15 4-32-15,-59 0-246 16</inkml:trace>
  <inkml:trace contextRef="#ctx0" brushRef="#br0" timeOffset="7970.1468">3988 4346 514 0,'0'0'158'16,"0"0"-8"-16,0 0-64 16,0 0 19-16,0 0-18 15,0 0-44-15,-10-69-43 16,79 98 0-16,30 19 44 15,12 17-5-15,1 15-12 0,-3 0-7 16,-17 0-5-16,-6-8-10 16,-17-14-2-16,-16-5 1 15,-7-11-4-15,-11-11-41 16,1-7-27-16,-3-4-57 16,-5-8-106-16,2-7-244 15</inkml:trace>
  <inkml:trace contextRef="#ctx0" brushRef="#br0" timeOffset="8399.8391">5441 4323 613 0,'0'0'151'0,"0"0"-33"0,0 0 3 15,0 0-33-15,0 0-36 16,0 0-42-16,0-37-10 16,0 37-2-16,0 22-3 15,0 16 5-15,0 22 9 16,-15 15 1-16,-13 11-5 16,-13 6-1-16,-17 7-1 15,-16 6 0-15,-2-2-3 16,2-3 0-16,21-11 3 15,10-14-1-15,20-8-2 16,10-8 3-16,13-3 2 0,0-4 4 16,0 0-6-1,13-3 9-15,10 4-2 0,15 3 5 16,-8 1-3-16,-2-1-5 16,-13-1-7-16,-7-6 2 15,-8-6-1-15,0-11-1 16,0-13-2-16,0-14-44 15,0-5-34-15,0-3-31 16,0-34-240-16</inkml:trace>
  <inkml:trace contextRef="#ctx0" brushRef="#br0" timeOffset="8758.0256">6335 4727 486 0,'0'0'430'0,"0"0"-378"16,0 0-18-16,0 0 48 15,0 0 16-15,305 27-21 16,-178-27-44-16,0 0-25 16,-15 0-7-16,-31 0-1 15,-28 7-31-15,-30 5-74 16,-23 4-167-16,-23 11-338 15</inkml:trace>
  <inkml:trace contextRef="#ctx0" brushRef="#br0" timeOffset="8890.0795">6602 5204 956 0,'0'0'74'0,"0"0"-17"16,211 32 52-16,-107-32-44 15,15 0-41-15,-2 0-17 16,-3-13-7-16,-17-8-82 15,-24-11-292-15</inkml:trace>
  <inkml:trace contextRef="#ctx0" brushRef="#br0" timeOffset="10017.2319">8692 4046 524 0,'0'0'184'0,"0"0"-88"16,0 0-2-1,0 0 6-15,0 0-41 0,0 0-29 16,-61-40-30-16,59 41-3 16,-4 35-11-16,-9 22 14 15,8 20 9-15,-9 23-1 16,-4 13 3-16,5 7-9 16,-3 1-1-16,3-11 7 15,10-11 2-15,5-11 2 16,0-12 7-16,0-14 3 15,28-11 3-15,12-13-3 16,19-11-2-16,14-10 1 16,16-9 8-16,18-9 9 15,12 0 4-15,6-15-6 16,-6-10-4-16,-15 3-7 0,-22 4-11 16,-21 6-11-16,-23 6-2 15,-16 6-1-15,-14 0-31 16,-8 0-49-16,0 0-4 15,0-3-40-15,0-4-167 16</inkml:trace>
  <inkml:trace contextRef="#ctx0" brushRef="#br0" timeOffset="10560.0551">9683 3295 528 0,'0'0'169'16,"0"0"-88"-16,0 0 22 16,0 0-4-16,0 0-17 15,0 0-33-15,-69-78-28 16,69 78-21-16,0 6-7 16,0 28 7-16,0 21 2 15,15 10 14-15,-7 10-9 16,12-2 7-16,-10-5-8 15,6-6-3-15,-4-14-3 0,-2-12-3 16,3-7-19-16,2-12-32 16,-7 0-62-16,0-8-122 15,-1-9-271-15</inkml:trace>
  <inkml:trace contextRef="#ctx0" brushRef="#br0" timeOffset="10804.4835">9383 4050 534 0,'0'0'230'0,"0"0"-186"16,0 0 74-16,0 0 1 15,239-28-22-15,-135 13-36 16,0 2-31-16,-13 4-22 15,-12 3-8-15,-10 2-1 16,-24 4-44-16,-14 4-71 16,-24 24-149-16,-7 7-155 15</inkml:trace>
  <inkml:trace contextRef="#ctx0" brushRef="#br0" timeOffset="11242.0494">9972 4170 520 0,'0'0'138'0,"0"0"-79"16,0 0 37-16,0 0-39 15,0 0-19-15,0 0-15 16,-35 18-4-16,17 7-16 0,-10 7 21 16,10 3 4-1,-2 5-3-15,12-3-7 0,8-2 7 16,0-2-15 0,0-9-6-16,8-7 7 0,27-7-6 15,3-10 5-15,1 0-6 16,6-11 0-16,1-17-4 15,-10-2 28-15,-9 8-13 16,-11 13 5-16,-16 9 13 16,0 0-20-16,2 13-13 15,6 22 1-15,5 6 21 16,2 6-3-16,8-8-10 0,7-11-9 16,8-7-22-1,5-11-60-15,11-10-76 16,-3 0-248-16</inkml:trace>
  <inkml:trace contextRef="#ctx0" brushRef="#br0" timeOffset="11744.2921">11648 3686 672 0,'0'0'54'16,"0"0"67"-16,0 0-27 15,0 0-71-15,0 0-18 16,-45 173 32-16,47-57 21 0,26 20-8 15,-5 8 14-15,13-1-3 16,-6-6-16-16,-4-19-10 16,-6-19-16-16,3-25-14 15,-3-22-5-15,-5-18 1 16,-5-19-1-16,-2-9-21 16,0-6-42-16,4 0-11 15,-4-23-39-15,0-9-72 16,-8-7-282-16</inkml:trace>
  <inkml:trace contextRef="#ctx0" brushRef="#br0" timeOffset="11969.0897">11819 4548 301 0,'0'0'565'0,"0"0"-518"0,165-124 88 15,-59 66-33-15,4-4-44 16,1 5-9-16,-6 3-32 16,-22 9-3-16,-17 7-14 15,-28 13-9-15,-22 6-35 16,-16 15-51-16,-23 4-137 16,-46 14-93-16,-12 21 59 15</inkml:trace>
  <inkml:trace contextRef="#ctx0" brushRef="#br0" timeOffset="12094.9091">12245 4299 213 0,'0'0'245'0,"0"126"27"0,31-46-85 16,20 6-32-16,15-5-60 16,10-5-26-16,8-13-19 15,2-18-30-15,-12-17-16 16,-13-22-4-16,-11-6-67 16,-9-46-65-16,-5-28-232 15</inkml:trace>
  <inkml:trace contextRef="#ctx0" brushRef="#br0" timeOffset="12612.3419">13162 2746 888 0,'0'0'104'16,"0"0"-31"-16,0 0-21 15,0 0-35-15,0 0-4 16,0 0 20-16,0 181 15 16,16-109-7-16,-1-1-20 15,5-10-10-15,-2-8-7 16,-5-4-4-16,-6-13-11 16,1-7-49-16,-1-2-49 0,-7-2-119 15,0-4-196-15</inkml:trace>
  <inkml:trace contextRef="#ctx0" brushRef="#br0" timeOffset="12829.1497">12753 3652 926 0,'0'0'46'0,"0"0"40"15,252-7 63-15,-118-13-75 0,-7 0-38 16,0-1-9-16,-30 9-27 16,-13 3-3-16,-26 6-53 15,-22 3-52-15,-29 6-186 16,-7 27-445-16</inkml:trace>
  <inkml:trace contextRef="#ctx0" brushRef="#br0" timeOffset="13353.6807">13503 3931 103 0,'0'0'714'0,"0"0"-619"16,0 0-15-16,0 0 14 0,0 0-37 15,0 0-36-15,0-5-15 16,0 5 0-16,0 3-6 15,0 16-11-15,0 12 11 16,-13 9 3-16,13 6 1 16,0-3 1-16,0-3 2 15,0-3 4-15,30-9-4 16,1-7-2-16,4-11-1 16,16-10-3-16,-3 0-1 15,3-22 4-15,-5-9 5 16,-10 1 1-16,-21 14 5 15,-3 10 16-15,-9 6 1 16,2 0-24-16,5 22-1 16,11 13 29-16,1 10 30 15,-6-2-27-15,7-10-18 16,-8-11-21-16,-3-12 0 16,-4-10-41-16,0 0-66 0,-6-23-16 15,-2-19-235-15</inkml:trace>
  <inkml:trace contextRef="#ctx0" brushRef="#br0" timeOffset="83781.4531">23952 1843 340 0,'0'0'158'0,"0"0"-12"15,0 0-50-15,0 0 2 16,0 0 10-16,0 0-27 16,-140-122-47-16,125 109 17 15,2 3 2-15,3 1-18 16,-3 1-8-16,11 6 0 16,-3 0-8-16,2 2-12 15,3 0-7-15,0 0-3 16,0 0-8-16,0 12-7 15,15 32-4-15,16 23 22 16,12 35 3-16,-5 27-2 16,-7 21 6-16,-9 15 19 15,-9 2-6-15,-5-11-15 16,2-14-3-16,5-16 2 16,0-21-4-16,8-21 0 0,-2-20-1 15,7-21-1-15,2-19-6 16,-5-12-39-16,-4-12-9 15,9 0-27-15,-2-9-34 16,-5-27-62-16,-5-4-176 16</inkml:trace>
  <inkml:trace contextRef="#ctx0" brushRef="#br0" timeOffset="84195.5407">24752 2200 304 0,'0'0'139'0,"0"0"-10"0,0 0-6 16,0 0-46-16,0 0 49 16,0 0-35-16,58-104-50 15,-78 150-37-15,-44 25 33 16,-30 14-27-16,-17 3-7 15,7-11-1-15,12-18 1 16,18-13 2-16,21-17-2 16,15-12-3-16,13-9 0 15,14-8 0-15,11 0-11 0,0 0-41 16,0 0 12-16,0 0 37 16,3 9 1-16,38 25-14 15,12 26 16-15,5 31 39 16,-2 11 20-16,3-5 8 15,-1-12-7-15,11-23-32 16,4-23-21-16,-4-17-7 16,2-22-7-16,-2 0 6 15,4-55-37-15,9-29-56 16,-14-20-116-16</inkml:trace>
  <inkml:trace contextRef="#ctx0" brushRef="#br0" timeOffset="84676.7338">25069 1476 646 0,'0'0'117'0,"0"0"26"15,0 0-41-15,0 0-30 16,0 0-54-16,0 0-18 16,49 19-3-16,39 30 3 15,14 1 35-15,-3 1 6 16,-7-13-30-16,-19-8-3 15,-14-10-8-15,-21-8-1 16,-10-6-53-16,-13-6-57 0,-15 0-211 16,0 0-335-16</inkml:trace>
  <inkml:trace contextRef="#ctx0" brushRef="#br0" timeOffset="84853.9474">25476 1522 546 0,'0'0'104'16,"-41"159"26"-16,26-74 8 15,2-20-84-15,13-21-42 0,-7-18-7 16,7-17-5-16,-16-9-16 16,-7-21-96-16,-15-28-512 15</inkml:trace>
  <inkml:trace contextRef="#ctx0" brushRef="#br0" timeOffset="84987.4977">25085 1643 506 0,'0'0'275'15,"238"31"-77"-15,-88-22-106 16,0-4-31-16,-3-5-45 16,-4 0-16-16,-16 0-45 15,-23 0-128-15,-36 0-538 16</inkml:trace>
  <inkml:trace contextRef="#ctx0" brushRef="#br0" timeOffset="85491.681">25951 2545 805 0,'0'0'147'0,"0"0"-39"15,0 0 4-15,0 0-32 16,0 0-80-16,0 0 7 16,83 20-4-16,52-17 50 15,17-3-26-15,-7 0-21 16,-13 0-6-16,-28 0-12 16,-35 0-63-16,-33 15-22 15,-36 16-82-15,-51 18-141 16</inkml:trace>
  <inkml:trace contextRef="#ctx0" brushRef="#br0" timeOffset="85629.3695">25786 3158 778 0,'0'0'155'0,"0"0"-105"0,0 0 56 16,0 0-9-16,264 96-10 16,-132-96-47-16,2 0-33 15,14-5-7-15,2-11-55 16,-8 0-123-16,-30 1-572 15</inkml:trace>
  <inkml:trace contextRef="#ctx0" brushRef="#br0" timeOffset="88147.599">27708 2021 520 0,'0'0'159'0,"0"0"-33"16,0 0-1-16,-96-119-24 16,83 110-38-16,5 5-11 15,6 4-11-15,-3 0-19 0,5 0-22 16,0 10-12-1,0 33 6-15,0 19 6 0,20 20 5 16,3 8 5-16,-5 5 18 16,-6 7 2-16,-4 5 7 15,7-1-13-15,-2-8 0 16,2-14-14-16,8-17-9 16,-5-20-1-16,2-16 0 15,11-10-7-15,-8-9-35 16,-3-11-23-16,5-1-17 15,3 0-37-15,-5-16-112 16,-3-8-360-16</inkml:trace>
  <inkml:trace contextRef="#ctx0" brushRef="#br0" timeOffset="88569.571">28224 2401 421 0,'0'0'159'0,"0"0"-111"15,0 0 60-15,0 0-33 16,0 0-2-16,0 0-26 16,30-24-17-16,-30 24-5 0,0 0-5 15,0 0-7 1,0 0-7-16,-23 25-5 0,-27 14 12 15,-19 7 4-15,3-3-11 16,8-5-2-16,25-17-2 16,12-9 2-16,14-8-2 15,7 1-2-15,0 5 0 16,0 5 0-16,30 7 4 16,13 3 17-16,18 1 12 15,-2-3 11-15,9-6 12 16,-4-4-19-16,-8-6-9 15,-8-4-3-15,-15-3-14 16,-5 0-7-16,-13 0-3 16,0-4-1-16,-7-12-36 15,-8-3-60-15,0-4-92 0,-30-2-529 16</inkml:trace>
  <inkml:trace contextRef="#ctx0" brushRef="#br0" timeOffset="89192.1075">29296 1236 601 0,'0'0'146'16,"0"0"-91"-16,0 0 81 15,-231-21-66-15,172 86-37 16,8 45-24-16,13 50-7 16,15 59 3-16,23 46 13 15,0 38 18-15,16 11 24 16,37-18 10-16,13-32-17 16,15-45-15-16,16-40 4 15,-1-37-6-15,-4-34-9 16,-11-35 1-16,-20-30-22 0,-18-18-6 15,-15-15-3-15,-18-8 2 16,-5 1-5-16,-5-3-40 16,0 0-26-16,0 0-55 15,-7 1-68-15,-29 7-638 16</inkml:trace>
  <inkml:trace contextRef="#ctx0" brushRef="#br0" timeOffset="90923.7686">29679 2167 334 0,'0'0'155'16,"0"0"2"-16,0 0-34 15,0 0 35-15,0 0-102 16,-150-130-8-16,135 106 17 15,0 8-16-15,7 4-2 16,6 5-5-16,-3 7-6 16,5 0-19-16,0 0-17 15,5 23-20-15,33 26 15 0,15 21 4 16,8 7 2-16,5 4 4 16,0-2-5-16,0-11 4 15,-10-6-4-15,0-9 3 16,-8-5-3-16,-5-10-1 15,3-13-9-15,-3-10-58 16,1-12-29-16,-11-3-71 16,-3 0-128-16,-15-4-338 15</inkml:trace>
  <inkml:trace contextRef="#ctx0" brushRef="#br0" timeOffset="91409.2307">30350 2151 429 0,'0'0'222'0,"0"0"-142"16,0 0-5-16,0 0 21 16,0-123-34-16,0 111-32 15,0 3 10-15,-3 6-3 16,3 3-25-16,-5 0-12 15,5 0-14-15,-2 0 10 16,2 0 0-16,-5 12 4 16,2 6 11-16,-2 4-8 15,-3 5 1-15,1 10-3 16,-9 6-1-16,-6 1 0 0,-1 7 2 16,0-7-2-16,-5 0-3 15,10-5 3-15,-2-7 2 16,12-4-1-16,8-1-1 15,0 7 0-15,0 6 0 16,0 15 0-16,28 10 4 16,-2 11 10-16,-6 2 8 15,-5-1-8-15,0 0 22 16,-5 3 14-16,8-6-19 16,-2 0-6-16,-1-6-17 15,0-6 10-15,-7-10-16 16,2-12 3-16,-3-6-5 0,6-10 0 15,-5-5-42-15,-1-6-56 16,1-7-99-16,0-6-405 16</inkml:trace>
  <inkml:trace contextRef="#ctx0" brushRef="#br0" timeOffset="91680.6605">30975 3522 833 0,'0'0'146'0,"12"177"0"16,-2-71-34-16,3-7-56 15,2-18-38-15,3-23-18 16,2-16-6-16,8-22-57 16,-5-20-104-16,-5-7-449 15</inkml:trace>
  <inkml:trace contextRef="#ctx0" brushRef="#br0" timeOffset="93714.5298">31226 2072 541 0,'0'0'165'15,"0"0"-11"-15,0 0-41 16,0 0-19-16,0 0-36 16,0 0-11-16,-163-41-16 15,156 47-20-15,-1 27-11 0,1 20-2 16,7 19 2-1,0 14-1-15,22 15 1 0,24 10 0 16,8 0 1-16,1-10 4 16,6-13 2-16,-2-12 3 15,2-14-4-15,-3-16-3 16,-10-12-3-16,-7-16 0 16,-16-9-2-16,-9-9 1 15,-9 0 1-15,1-6 6 16,0-27 10-16,-1-14-10 15,-2-11 1-15,-5-9-3 16,0-1-3-16,0 1-1 16,0 4-8-16,-15 11 6 15,0 11 2-15,2 8 0 16,3 14 0-16,-3 3 0 0,11 9 2 16,2 6-2-1,0 1-1-15,0 0-11 0,0 0-12 16,0 24-14-16,23 19 32 15,15 13 6-15,5 12 2 16,3 5-1-16,-1-6 1 16,-2-10-3-16,-4-17 1 15,-9-13-3-15,-2-12-5 16,-10-15-14-16,5-3 2 16,-1-40 20-16,6-27 7 15,-5-19-4-15,-10-13-1 16,-13 1 4-16,0 8-1 0,-31 16 21 15,-9 23-2 1,7 21-10-16,2 15 10 0,11 13-24 16,7 5-1-16,6 0-6 15,7 27-1-15,0 21-48 16,0 14-27-16,40 6-133 16,9 5-203-16</inkml:trace>
  <inkml:trace contextRef="#ctx0" brushRef="#br0" timeOffset="93945.9388">32262 3158 866 0,'0'0'128'0,"8"192"21"0,-6-102-67 15,-2-17-60-15,6-20-8 16,1-16-14-16,-4-15 3 16,4-16-3-16,6-6-81 15,2-28-85-15,-2-19-181 16</inkml:trace>
  <inkml:trace contextRef="#ctx0" brushRef="#br0" timeOffset="94657.7905">32471 2262 707 0,'0'0'145'0,"0"0"11"15,0 0-53-15,0 0-40 16,0 0-32-16,0 0-31 0,-28-3-12 15,73 3 3-15,26 0 9 16,8 0 1-16,8 0 2 16,-21 0 5-16,-18-10-7 15,-18 1 5-15,-17 7-3 16,-13 2 1-16,0 0-4 16,0 0-2-16,0 4 2 15,-5 23 3-15,-26 12 6 16,-7 8 7-16,0 10 8 15,8 8-15-15,-1 10-6 16,8 2 7-16,8-1-4 16,8-7 1-16,2-11-2 15,5-15-4-15,0-11-2 16,20-8 2-16,18-5 5 0,3-8 2 16,9-9-1-16,11-2 1 15,-2 0-4-15,2-26 2 16,-5-7-6-16,-16 1-26 15,-7 2-50-15,-15 14-26 16,-10 6-108-16,-8 4-267 16</inkml:trace>
  <inkml:trace contextRef="#ctx0" brushRef="#br0" timeOffset="95101.9543">32735 1424 793 0,'0'0'60'0,"0"0"43"16,0 0-25-16,0 0-69 0,0 0-9 15,0 0 0 1,213 110 5-16,-71-4 29 0,13 54 15 16,-2 37 33-16,-11 35-17 15,-10 16-2-15,-18-16-21 16,-20-7-3-16,-28-19 17 15,-35-18-35-15,-29-15 5 16,-2-13-10-16,-10-19-6 16,-33-23-4-16,-8-23 0 15,3-18-6-15,-3-16-3 16,13-11-19-16,8-8-61 16,2 0-55-16,5 4-52 15,-15-3-474-15</inkml:trace>
  <inkml:trace contextRef="#ctx0" brushRef="#br0" timeOffset="97483.5205">23827 4903 489 0,'0'0'97'0,"0"0"41"16,0 0-20-16,0 0-1 15,0 0-16-15,0 0-44 16,-89-106-19-16,89 106-12 16,0 0-26-16,0 0-3 15,0 29-5-15,0 20 8 16,13 26 8-16,-5 25-3 0,-8 21 8 16,0 27 4-1,0 12 8-15,-21 4-3 0,6-13-7 16,5-11 1-16,5-19-6 15,5-13 0-15,0-11-2 16,0-18-5-16,0-15 1 16,0-17-1-16,0-16-2 15,0-10-1-15,0-12-1 16,0-6-6-16,8-3 4 16,22 0-4-16,28 0 7 15,47-6 2-15,22-10 7 16,15 1 4-16,-10 3 8 0,-10 10 20 15,-13 2-6 1,-12 0-10-16,-21 0 15 0,-15 0-13 16,-23 0-20-16,-18 0-3 15,-12 0-1-15,-8 0-2 16,0 0-1-16,0-4-8 16,-23-9-85-16,-5-6-73 15,5-4-14-15,15-9-421 16</inkml:trace>
  <inkml:trace contextRef="#ctx0" brushRef="#br0" timeOffset="97987.6996">24767 4385 717 0,'0'0'166'16,"0"0"-54"-16,0 0-56 15,0 0-37-15,104 124 42 16,-17-54-10-16,4 3 11 16,-7-5-21-16,-3-12-28 15,-15-16-10-15,-15-8-1 16,-21-13-2-16,-12-8-13 0,-5-2-49 16,-13-6-36-16,0-3-69 15,0-3-107-15</inkml:trace>
  <inkml:trace contextRef="#ctx0" brushRef="#br0" timeOffset="98302.1019">25260 4567 771 0,'0'0'115'0,"0"0"17"0,-92 173-37 15,54-109-20 1,0-12-43-16,-5-9-25 0,0-11-3 15,-3-14-2-15,8-9-2 16,0-9-1-16,2 0-21 16,6-27-46-16,7-7-13 15,0 2-67-15,10 6 49 16,6 13 99-16,7 9 6 16,0 4 38-16,30 0-6 15,41 4 54-15,21 8-14 16,20-3 10-16,15-8 0 15,5-1-14-15,-13 0-45 16,-12 0-24-16,-13 0-5 16,-23 0-23-16,-23 0-115 15,-38 8-289-15</inkml:trace>
  <inkml:trace contextRef="#ctx0" brushRef="#br0" timeOffset="98595.0495">25742 5768 1044 0,'0'0'58'16,"0"0"-25"-16,0 0 85 16,211 3-58-16,-117-9-32 15,-2-8-23-15,-11 5-5 16,-23 9-61-16,-27 0-77 16,-31 17-172-16,0 32-162 15</inkml:trace>
  <inkml:trace contextRef="#ctx0" brushRef="#br0" timeOffset="98703.1614">25958 6273 687 0,'0'0'135'0,"0"0"-39"0,0 0 2 16,0 0-36-1,0 0-25-15,224-24-29 0,-143-34-8 16,-5 0-244-16</inkml:trace>
  <inkml:trace contextRef="#ctx0" brushRef="#br0" timeOffset="99382.6249">27091 5960 483 0,'0'0'217'0,"0"0"-44"15,0 0-16-15,267-111-91 16,-191 43-8-16,8-16-2 16,-11-11-25-16,-12 0-20 15,-5 3-6-15,-23 2 3 16,-12-2-5-16,-21 2-1 16,0 1 1-16,-21 11-1 15,-24 17 1-15,-6 15 0 0,-3 19-2 16,-4 23-1-1,-3 4-5-15,-8 43 3 0,3 35 4 16,8 26-1-16,28 19-1 16,22 16 0-16,8 12 7 15,0-9 18-15,13-9 4 16,17-26-4-16,1-28-13 16,-1-19-9-16,6-18-3 15,-3-16-3-15,2-8-59 16,-4-5-47-16,-1-8-119 15,-15-5-665-15</inkml:trace>
  <inkml:trace contextRef="#ctx0" brushRef="#br0" timeOffset="100548.3661">27302 5996 379 0,'0'0'295'0,"0"0"-180"16,0 0 4-16,0 0-50 15,0 0-49-15,0 0 31 16,0 114 8-16,48-46-19 16,5-2 27-16,6-8-11 15,-3-9-26-15,2-16-5 16,-7-13-23-16,-5-11-2 15,-3-9 0-15,-2 0 3 16,2-22-3-16,2-17-52 16,-1-11-59-16,-22-2-196 15</inkml:trace>
  <inkml:trace contextRef="#ctx0" brushRef="#br0" timeOffset="101079.7069">28818 4389 593 0,'0'0'176'0,"0"0"-67"0,0 0-26 16,0 0-74-1,-162 146 0-15,108-30 14 16,6 30 16-16,18 39 8 0,14 47 1 16,16 42 16-16,0 22 0 15,36 6-13-15,10-27-6 16,-1-37-15-16,-1-39-6 15,9-43-8-15,-7-35-5 16,4-35-3-16,-4-28-8 16,-3-29-1-16,-5-26-20 15,0-9-60-15,3-47-34 16,0-22-16-16,-6-11-232 16</inkml:trace>
  <inkml:trace contextRef="#ctx0" brushRef="#br0" timeOffset="101692.4079">28762 5075 513 0,'0'0'279'0,"0"0"-155"16,0 0-6-16,0 0-71 16,0 0-45-16,-38 127 9 15,76-44 12-15,13 4 3 16,8-7 0-16,7-7-11 16,-5-20-8-16,-3-16-6 15,-5-19-1-15,-2-18 1 0,2 0-3 16,6-43 4-16,-3-22 1 15,0-18-3-15,-8-10-24 16,-10-7-33-16,-18 3-25 16,-15 6-2-16,-5 16 13 15,0 23 40-15,0 25 31 16,-20 23 110-16,-3 4 2 16,8 31-82-16,0 33-10 15,7 25 13-15,8 20 15 16,0 16 4-16,0 11-9 15,3 6-9-15,19-3-12 16,-6-13-18-16,4-17-4 16,3-14-3-16,-3-9-11 15,3-12-68-15,0-16-39 16,0-16-184-16</inkml:trace>
  <inkml:trace contextRef="#ctx0" brushRef="#br0" timeOffset="101932.751">29931 6237 925 0,'-5'117'55'16,"-6"12"62"-16,4-6-6 0,2-21-76 15,5-21-31-15,0-23-3 16,0-21-1-16,5-28-45 16,18-9-127-16,0-43-401 15</inkml:trace>
  <inkml:trace contextRef="#ctx0" brushRef="#br0" timeOffset="102727.1121">30365 5569 753 0,'0'0'126'16,"0"0"-35"-16,0 0-40 16,0 0-43-16,0 0-7 15,0 0-1-15,-61 185 21 16,74-105 15-16,32 9 12 15,1-6-12-15,13-8-18 16,-6-11-10-16,-2-18-8 16,-13-19 0-16,0-20 0 15,-2-7 1-15,-3-19 8 16,15-37 4-16,0-23-7 0,0-15-3 16,-7-5-3-16,-18 4-26 15,-11 13 16-15,-12 24 7 16,0 23 6-16,0 26-6 15,-12 9 1-15,-14 19 1 16,-2 27 1-16,18 15 0 16,5 5 2-16,5 5-2 15,0-4 8-15,38-3 1 16,13-5-2-16,15-14-4 16,0-16-5-16,3-17 2 15,-8-12-1-15,-3-12 1 16,-12-28 9-16,-8-18 0 0,-18-17 2 15,-17-9-3-15,-3-4-7 16,-3 8 12-16,-35 19 14 16,-2 26 2-16,9 19-8 15,6 16-21-15,9 19 0 16,9 37-46-16,7 18-35 16,0 5-12-16,23-7-192 15,22-14-508-15</inkml:trace>
  <inkml:trace contextRef="#ctx0" brushRef="#br0" timeOffset="102916.5051">31749 6098 1004 0,'0'0'71'0,"-12"158"-14"0,1-73 40 16,6-13-58-16,5-17-34 15,0-21-5-15,0-16-2 16,8-18-56-16,20-16-116 16,-5-29-229-16</inkml:trace>
  <inkml:trace contextRef="#ctx0" brushRef="#br0" timeOffset="103404.184">31848 5415 952 0,'0'0'85'16,"0"0"-43"-16,0 0 1 0,0 0-12 15,0 0-30-15,0 0 2 16,163 0 9-16,-77-7 5 16,-10-5-7-16,-25 3-3 15,-20 2-5-15,-24 4-1 16,-7 3 1-16,0 0 4 15,-5 7 5-15,-40 29 7 16,-9 23-6-16,-4 15 8 16,15 19 2-16,17-4 1 15,21 2 0-15,5-10 11 16,15-11-17-16,36-13-13 16,15-14 0-16,10-16 3 15,6-17 8-15,7-10-1 16,2-6-2-16,-12-37-12 0,-16-7-24 15,-15 1-79-15,-30 6-58 16,-18 9-326-16</inkml:trace>
  <inkml:trace contextRef="#ctx0" brushRef="#br0" timeOffset="103815.1573">32567 4679 802 0,'0'0'127'15,"0"0"-76"-15,0 0-46 16,0 0 35-16,285 82 49 16,-90-1-31-16,21 39 1 15,8 36-15-15,-26 44 14 16,-46 28-4-16,-63 16 5 16,-66 9-17-16,-23-13-5 15,-76-21-5-15,-26-27 6 16,-2-33-3-16,10-32-15 15,0-26-9-15,20-26-11 0,26-32 0 16,12-16-6-16,29-21-50 16,7-6-47-16,0 0-46 15,46-12-15-15,-3-15-228 16</inkml:trace>
  <inkml:trace contextRef="#ctx0" brushRef="#br0" timeOffset="246377.1432">7371 7934 80 0,'0'0'0'0,"239"123"-38"0,-178-29 32 16,-41 10 7-16,-20 4-2 15</inkml:trace>
  <inkml:trace contextRef="#ctx0" brushRef="#br0" timeOffset="250209.2031">1824 9309 514 0,'0'0'109'16,"0"0"-67"-16,0 0 102 0,0 0-31 16,0 0-49-16,0 0-9 15,0 0-20-15,23-75-4 16,-20 49-5-16,2 6-5 16,-3 5 0-16,-2-1-8 15,0 5 8-15,0 4 1 16,-25-1-20-16,-11 4-2 15,1 4 1-15,-3 0 1 16,-8 0 5-16,0 4-6 16,-12 14 0-16,7 12-1 15,-2 13-1-15,7 13 0 16,10 17 0-16,6 20-1 16,22 17-1-16,1 26 3 15,7 28 0-15,0 22 1 0,38 20 3 16,5 5-2-16,3-15-1 15,-3-29-1-15,-18-30 1 16,-12-38-1-16,-13-31 0 16,0-31 0-16,0-16 0 15,0-18 4-15,0-3 2 16,-8-6-6-16,-12-22-16 16,-3-13 13-16,5-9-1 15,13-4-2-15,5-2-9 16,0 5 15-16,5 16 0 15,21 19-2-15,9 16-9 16,3 42-13-16,21 67 24 16,2 61 0-16,-3 53 9 15,3 45-8-15,-3 14 4 16,11 9 4-16,5 4 14 0,10-8-13 16,12-19-1-16,-7-25 1 15,0-33 2-15,-8-40 10 16,-5-30-4-16,-2-36-11 15,0-29-6-15,-21-31 0 16,-15-20-1-16,-18-20 1 16,-12-4-1-16,-8-4-2 15,0-44-6-15,0-30-11 16,0-27-24-16,-30-23-95 16,-29-11-515-16</inkml:trace>
  <inkml:trace contextRef="#ctx0" brushRef="#br0" timeOffset="250803.188">1984 9568 810 0,'0'0'96'16,"0"0"38"-16,0 0-79 16,0 0-28-16,0 0-23 15,-91 117-2-15,91-6-2 16,7 22 4-16,47 21 1 16,-4 14-5-16,1 3 5 15,-25-5-1-15,-19-25 1 16,-7-24-5-16,0-33 0 15,0-24 0-15,0-22 0 16,0-19-2-16,0-19-65 16,0-3-96-16,0-43 4 0,0-25-385 15</inkml:trace>
  <inkml:trace contextRef="#ctx0" brushRef="#br0" timeOffset="251064.1907">1900 10194 645 0,'0'0'205'0,"0"0"-125"16,0 0-8-16,0 0-29 16,0 0-19-16,0 0 11 15,275-68-18-15,-192 68-8 16,6 2-9-16,-23 26 0 16,-12 6-2-16,-9 6 2 15,-9 4 22-15,-13 2 5 16,0 0-14-16,-8-7-11 0,0-13 4 15,-2-14-6-15,-3-10-13 16,-2-2-50-16,-1 0-34 16,6-20-42-16,-5-3-94 15,-1 3-331-15</inkml:trace>
  <inkml:trace contextRef="#ctx0" brushRef="#br0" timeOffset="251395.6486">1855 10458 746 0,'0'0'131'0,"0"0"-44"16,0 0 11-16,0 0-51 15,99-147-26-15,63 32 2 16,54-24 28-16,10 2-9 0,-5 19-28 16,-41 26-13-1,-37 36-2-15,-49 25-8 0,-49 24-54 16,-29 7-19-16,-16 26-79 15,-31 26 27-15,-50 16-232 16</inkml:trace>
  <inkml:trace contextRef="#ctx0" brushRef="#br0" timeOffset="251626.218">2124 10437 886 0,'0'0'130'0,"0"0"-95"16,0 0 0-16,0 0 18 0,267 112 55 15,-125-51-54-15,-5 12-12 16,-13-2-12-16,-12-5-23 16,-20-15-7-16,-34-20-4 15,-12-10-24-15,-26-11-37 16,-5-10-74-16,-15 0-228 15</inkml:trace>
  <inkml:trace contextRef="#ctx0" brushRef="#br0" timeOffset="251924.2471">4034 10520 719 0,'0'0'179'0,"0"0"-149"16,0 0 126-16,317-34-69 15,-190 28-26-15,-7 6-46 16,-21 0-7-16,-26 0-8 0,-34 27-69 16,-39 8-245-1</inkml:trace>
  <inkml:trace contextRef="#ctx0" brushRef="#br0" timeOffset="252076.7972">4435 11034 894 0,'0'0'87'0,"0"0"78"16,290 0-65-16,-191 0-73 16,2 0-21-16,-2 0-6 15,-5 0-80-15,-17 6-148 16,-19-6-671-16</inkml:trace>
  <inkml:trace contextRef="#ctx0" brushRef="#br0" timeOffset="253364.6857">6990 9171 7 0,'0'0'734'0,"0"0"-688"16,0 0 48-16,0 0 37 15,0 0-70-15,0 0-32 16,-119 30-25-16,119 53 2 15,15 28-1-15,44 19 1 16,17-1 1-16,13-9-2 16,2-21 0-16,-5-28-5 15,-17-28-1-15,0-27-5 16,-19-16 6-16,1-28 1 0,-5-34 9 16,-8-22 10-16,-7-14-11 15,-4-10-8-15,-19 3 1 16,-8 10-2-16,0 15 5 15,-5 27 1-15,-25 23-4 16,-4 17 1-16,-1 13 3 16,12 1-1-16,10 45-2 15,11 19-3-15,2 23 4 16,23 14-4-16,38-2-1 16,12-5 0-16,4-15-1 15,9-26-2-15,-10-25-4 16,13-24-3-16,-5-10 10 0,-13-48 1 15,-15-21 12-15,-13-12-7 16,-20-1 2-16,-16 5-1 16,-7 19 11-16,0 12 13 15,-38 27-17-15,3 11-13 16,-3 13-6-16,0 0-10 16,15 30-23-16,15 23-27 15,8 3-69-15,0 8-139 16,0-3-288-16</inkml:trace>
  <inkml:trace contextRef="#ctx0" brushRef="#br0" timeOffset="253683.3433">6820 10634 1025 0,'0'0'23'0,"0"0"-15"16,0 0 24-16,0 0-29 16,274 6 62-16,-55-40 31 15,32-9-11-15,3-3-26 0,-7 9-24 16,-26 15-12-16,-41 4-19 15,-45 5-4-15,-52 7-1 16,-39 0-51-16,-24 6-55 16,-20 0-9-16,0 0 14 15,-51 19-251-15</inkml:trace>
  <inkml:trace contextRef="#ctx0" brushRef="#br0" timeOffset="254175.977">7684 11038 767 0,'0'0'47'0,"0"0"37"15,0 0 97-15,0 0-107 0,-193 12-24 16,185-12-22 0,8-16 5-16,0-17-24 0,58-11-9 15,39-15 0 1,33 7 4-16,9 10-4 0,11 23-2 15,-15 19-3-15,-8 0 4 16,-26 34-4-16,-32 28 4 16,-46 27 1-16,-23 25 1 15,-16 16 5-15,-42 1-4 16,-3-14 6-16,26-17-6 16,27-21 23-16,8-24-19 15,58-15-6-15,24-17 0 16,24-17-3-16,11-6 3 15,2-10 0-15,8-29 9 16,-15-5-9-16,0-3-1 0,-8 2-64 16,-20-5-44-16,-33 5-296 15</inkml:trace>
  <inkml:trace contextRef="#ctx0" brushRef="#br0" timeOffset="255847.3736">10419 9389 407 0,'0'0'115'0,"0"0"-44"16,0 0 69 0,-35-121-49-16,24 101-5 0,4 13-4 15,-1 0-3-15,3 4-17 16,3 3-11-16,2-3-15 15,0 1-15-15,0 1-6 16,0-2 1-16,0 3-15 16,0 0 6-16,0 0-7 15,0 0 0-15,0 0-7 16,0 0-9-16,0 0-2 16,0 0-17-16,0 0-5 15,-5 0 16-15,-3-2 2 16,0-3-7-16,1-2-9 15,-1 3-31-15,0-2-6 16,1 0-4-16,7 2 75 0,0-1 4 16,0 4 2-16,-8-5 1 15,8 3 37-15,-7-3 23 16,7 2-22-16,0 2-5 16,0-1 8-16,0 3-10 15,-6 0-9-15,6 0-18 16,0 0 3-16,0 0 6 15,-2 0-13-15,2 0-3 16,0 0-8-16,0 0 8 16,-5 0 0-16,5 3 0 15,0 7 0-15,0-5-2 16,0-2-20-16,0 0-10 16,0-3-22-16,0 1-45 15,0 4-51-15,0-4-14 0,0 2 67 16,0-3-7-16,0 0 103 15,0 0 1-15,0 0 157 16,0 0-39-16,0 0-48 16,0-4-50-16,-3-8-14 15,3 2 10-15,0-1-1 16,-5-5-14-16,5 0-1 16,0-4 7-16,0-5-6 15,0 3 13-15,0-2 39 16,-2-4 14-16,2 6-9 15,-5 1-18-15,-3 5-7 16,0 6-1-16,1 1-10 16,4 4-5-16,-2 2-3 15,5 3-3-15,-2 0-5 16,2 0-6-16,0 0-2 0,0 0-13 16,-5 0 15-16,5 10 0 15,0 17 6-15,0 15-5 16,0 16-1-16,0 18 2 15,0 19 0-15,-3 15-1 16,3 1 0-16,0-4 5 16,0-12-6-16,0-11 2 15,0-15-1-15,0-7 10 16,0-6-9-16,0-5 1 16,0-7 4-16,8-7-6 0,-1-6 6 15,1-8-1-15,-6-7-1 16,6-7 2-16,-3 0 4 15,-5-5-7-15,3 3 3 16,2-2 4-16,-3-1-5 16,3-1-3-16,-5-3 5 15,0 3 6-15,0-3-7 16,0 0 4-16,0 0 0 16,0 0-3-16,0 0-3 15,0 0 2-15,0 0-6 16,0 0 3-16,0 0-4 15,0 0 5-15,3 0-5 16,-3 0 0-16,5 0 2 16,-3 0-2-16,11 0-7 15,25 0 4-15,23 0-1 0,28 0 2 16,36 0 4-16,9-25 2 16,8 2-3-16,6-3 12 15,-21 7 11-15,-21 9-7 16,-17 2-5-16,-23 2 6 15,-22 4-1-15,-22 0-7 16,-14 2-8-16,-8 0 2 16,0 0 18-16,0 0 7 15,0-2-15-15,0 2-14 16,0-3-2-16,0 2-49 16,0-2-61-16,0-3-56 15,-8-4-173-15</inkml:trace>
  <inkml:trace contextRef="#ctx0" brushRef="#br0" timeOffset="279694.1638">3318 13278 756 0,'0'0'164'15,"0"0"-147"-15,0 0 15 16,0 0 61-16,0 0-68 16,0 0-13-16,0 0 15 15,-3 6 0-15,3-6-13 16,0 0-5-16,0 0-5 15,0 0-3-15,0 0-1 16,0 0-3-16,0 0-12 16,0 0-20-16,0 0-19 15,-8 0-69-15,-4 0-131 0,-3-15-215 16</inkml:trace>
  <inkml:trace contextRef="#ctx0" brushRef="#br0" timeOffset="279956.5279">3056 12985 558 0,'0'0'174'0,"0"0"-85"15,0 0 56 1,0 0-31-16,0 0-55 16,0 0-3-16,-66-23-56 15,66 56-19-15,8 28 19 0,35 18 2 16,15 17 3-16,3-1-5 15,5-8 2-15,-5-4-5 16,0-18-1-16,-2-15-21 16,-6-17 2-16,-10-17-28 15,8-16-62-15,-13-1-111 16,-8-38-58-16,-2-15 27 16</inkml:trace>
  <inkml:trace contextRef="#ctx0" brushRef="#br0" timeOffset="280187.9347">3704 13037 222 0,'0'0'244'16,"0"0"-111"-16,0 0 4 0,0 0-19 15,0 0-31-15,0 0-66 16,30 62-19-16,21 58 67 16,2 47 2-16,13 30-15 15,-12 24 6-15,4 7-15 16,-12-18-13-16,-3-23-20 15,-13-30-10-15,1-45-3 16,-8-31-1-16,-8-36-1 16,-7-31-52-16,-3-14-59 15,-5-50-99-15,0-22-292 16</inkml:trace>
  <inkml:trace contextRef="#ctx0" brushRef="#br0" timeOffset="281995.7324">8420 5676 819 0,'0'0'14'16,"0"0"-9"-16,0 0 30 16,0 0 8-16,0 0-38 15,0 0 0-15,0 0-4 16,-28 71-1-16,28-22 1 16,0 5 2-16,0 15 2 15,21 8-2-15,2 8 6 16,-1 6 20-16,1-5 12 15,15-9-24-15,6-15-2 16,9-9-3-16,8-13-1 16,10-10-5-16,-10-14-4 0,13-7-2 15,-21-7 0-15,8-2 1 16,-10 0 3-16,7 0 6 16,-12 0-4-16,5-16 3 15,-6-1 1-15,-7-2-2 16,8 3-3-16,-8 2-2 15,-10 5-1-15,-8 5-1 16,-12 4 1-16,-5 0-2 16,2 0-3-16,-3 0 0 15,11 0 1-15,2 4 2 16,3 5 2-16,-5 1 0 16,10-6-2-16,-8 0 1 0,-8-4 2 15,1 0-1 1,-3 0-1-16,3 0 3 0,-1 0-2 15,1 0 0-15,0 0 2 16,-6 0-4-16,11-2 13 16,-6-17 15-16,9-13-14 15,6-11 2-15,-1-12-11 16,2-12-3-16,-6-10-1 16,4-4 0-16,-6 3-1 15,-7 12 0-15,-1 17 1 16,-7 14 2-16,0 15 0 15,0 11-2-15,0 8 20 16,0 1 6-16,0 0-14 16,0 0-13-16,0 0-1 15,0 0-4-15,0 0 0 0,0 0 2 16,0 0 2-16,0 0-8 16,0 0-27-16,0 0-15 15,-15 3-40-15,-8 15-98 16,-7 3-470-16</inkml:trace>
  <inkml:trace contextRef="#ctx0" brushRef="#br0" timeOffset="297261.3118">4158 12374 239 0,'0'0'197'0,"0"0"-106"15,0 0 37-15,0 0 3 16,0 0-71-16,0 0 0 15,0 0-18-15,0 0-23 16,0-80-9-16,0 77 3 16,0 3-5-16,0 0 7 15,0 0-15-15,0 0 3 0,0 0 6 16,0 0-3-16,0 0 1 16,0 10-7-16,-7 18 0 15,-14 5 3-15,-9 6-2 16,-8 3 10-16,7 4-5 15,-4-3-3-15,4-3-3 16,16-6 0-16,7-7-1 16,8-4-3-16,0 1-1 15,0-6-4-15,36 1 5 16,-3-5 4-16,18-4-6 16,0-10-5-16,-6 0-5 15,9 0-4-15,-11 0-24 0,-13 0-51 16,-14-6-38-16,-1 2-102 15,-10 4-40-15</inkml:trace>
  <inkml:trace contextRef="#ctx0" brushRef="#br0" timeOffset="297450.2202">4331 12623 156 0,'0'0'152'16,"0"0"-8"-16,0 0-2 15,0 0-12-15,0 0-70 16,0 0-14-16,51 106 62 15,-28-39-4-15,-8 5-28 16,-2-4-40-16,-11-10-19 16,6-15-13-16,-3-18-4 0,-3-14 0 15,3-11-52 1,-5 0-114-16,0-26-229 0</inkml:trace>
  <inkml:trace contextRef="#ctx0" brushRef="#br0" timeOffset="298367.042">4999 13608 655 0,'0'0'149'0,"0"0"-100"0,0 0 14 16,0 0 3-16,0 0-26 15,0 0-40-15,61 0 3 16,38 0 33-16,33 0 19 16,18 0-25-16,-10 0-11 15,-18 0-15-15,-28 0-4 16,-26 0 0-16,-22-4-15 16,-23 4-18-16,-18 0-91 15,-5 0-53-15,-51 16-102 16</inkml:trace>
  <inkml:trace contextRef="#ctx0" brushRef="#br0" timeOffset="301012.7426">4836 13278 469 0,'0'0'288'0,"0"0"-259"16,0 0 2-16,0 0 76 15,0 0-68-15,0 0-32 16,-20 0 13-16,71 0-17 16,30 0 1-16,39-9 5 15,14-4 2-15,21-6 3 16,-2 1-2-16,-21 0 0 16,-28 6-8-16,-20 4 2 15,-26 8-6-15,-15 0-3 16,-25 0-55-16,-18 23-142 15,-3 4-369-15</inkml:trace>
  <inkml:trace contextRef="#ctx0" brushRef="#br0" timeOffset="302042.3213">7059 12535 520 0,'0'0'41'0,"0"0"-39"15,0 0 46-15,0 0 29 0,0 0-3 16,0 0-28-1,-31-56 14-15,24 56-8 0,7 0-35 16,0 3-15-16,0 23-1 16,-8 14-1-16,1 21 3 15,-9 10 3-15,9 12-1 16,-6 12 4-16,-2 0 5 16,5-1 14-16,-3-8-11 15,5-6 1-15,8-12 3 16,0-7-7-16,0-9-6 15,31-9-3-15,12-5-5 16,10-7 6-16,13-7 4 16,18-11 17-16,5-7-3 0,5-3 6 15,-10-3 0 1,-3 0-2-16,-12 0-11 16,-11 0-7-16,-15 0-6 15,-12 0 0-15,-16 0-4 0,-12 0 1 16,-3 0-1-16,0 0-7 15,0 0-18-15,0 0-23 16,0 4-23-16,0 4-125 16,0-6-391-16</inkml:trace>
  <inkml:trace contextRef="#ctx0" brushRef="#br0" timeOffset="302811.4709">8281 12537 370 0,'0'0'342'0,"0"0"-333"15,0 0 27-15,0 0-28 16,0 0-5-16,0 0 2 15,-39-70 17-15,39 70 7 16,0 0-14-16,8 15-11 16,28 26 10-16,17 20 29 0,0 19 16 15,1 13 7-15,-4 12-7 16,-4-1-22-16,-3 0 13 16,-5-11-16-1,-2-16-19-15,-6-12-10 0,-7-13-2 16,5-14-2-16,-10-11-1 15,-3-12 0-15,1-8-18 16,-4-7-41-16,-4 0-17 16,-1 0-33-16,1-22-4 15,7-14-77-15,1-8-436 16</inkml:trace>
  <inkml:trace contextRef="#ctx0" brushRef="#br0" timeOffset="303241.7055">9413 12501 565 0,'0'0'4'0,"0"0"-4"16,0 0 0-16,0 0 8 15,0 0 26-15,0 0 57 16,-15 52 23-16,-31-14-44 15,-20 3-10-15,5 3-21 16,-17 4-11-16,-14 0-3 16,-4 2-11-16,-11-8-9 15,3-10 5-15,18-11-2 16,25-12 5-16,33-5 6 16,18-4-3-16,4 0-14 0,6 0-2 15,0 0-8-15,36 0 7 16,33 0 1-16,27 5 0 15,13 26 9-15,-2 13 19 16,2 0-3-16,-10 7 13 16,-2-7 0-16,-1-3-13 15,-4-12-1-15,-19-8-11 16,-7-9-9-16,-20-11-2 16,-15-1-2-16,-9 0-30 15,-14-7-27-15,-8-20-47 16,0-3-398-16</inkml:trace>
  <inkml:trace contextRef="#ctx0" brushRef="#br0" timeOffset="334127.9789">15405 8530 98 0,'0'0'90'0,"0"0"-43"15,0 0 60-15,0 0 65 16,23-115 8-16,-23 109-24 0,0 0-33 16,0 2-46-1,0-1-26-15,0 1-2 0,0-3-4 16,0 3-8-1,0-3-5-15,0 2-8 0,0 1-2 16,-8 1-5-16,1-1-7 16,7-4-5-16,-16 2-1 15,9-4-4-15,-8 3-2 16,-8-3 0-16,0-1 2 16,-5 2 0-16,5 0 0 15,-7 5-4-15,-6-2-8 16,-2 6-8-16,-15 0 3 15,-6 0 15-15,1 6-1 16,-3 14-1-16,15 3 4 0,3 6 0 16,12 7-6-1,3 9 5-15,6 10-1 0,-9 8 2 16,16 2 0 0,0 3 2-16,7 4-3 0,8 7 1 15,0 12 0-15,0 16 1 16,23 16-1-16,12 13 0 15,-2 8 6-15,-2 4 0 16,-11-6-2-16,-20-9-3 16,0-13-1-16,0-28 1 15,0-24 1-15,-15-25-2 16,2-21 5-16,-2-11-2 16,5-11 5-16,-5 0 3 15,-6 0 0-15,-2-9-11 16,1-12-3-16,14-3 0 0,3-8 3 15,5-4-5 1,0-1 3-16,28 6-1 0,7 11 1 16,-9 12 1-16,12 8-13 15,3 21-11-15,7 41 5 16,-5 34 19-16,0 43 0 16,-20 30 2-16,-8 19 6 15,-12 19-7-15,2 2 2 16,-5 3 1-16,0 1 2 15,7-19 4-15,9-9 6 16,27-16-3-16,5-14 2 16,23-21 3-16,13-26-5 0,20-31 1 15,8-26-7-15,15-19-6 16,-8-16 11-16,-9-12 2 16,-27-4-13-16,-14-7 0 15,-26-33-44-15,-28-30-28 16,-15-26-65-16,0-24-397 15</inkml:trace>
  <inkml:trace contextRef="#ctx0" brushRef="#br0" timeOffset="334683.9787">15913 8338 689 0,'0'0'50'16,"0"0"59"-16,0 0 28 16,0 0-91-16,0 0-46 15,0 0 0-15,23 215 36 16,48-69 9-16,5 21 3 16,8 11 8-16,-10-18-19 15,-8-21-24-15,-13-28-8 16,-7-27 1-16,-11-23-6 0,-7-22 0 15,-18-19-2 1,-5-15-41-16,-5-5-17 0,0-21-6 16,-5-24-86-16,-20-15-108 15,-3-11-92-15</inkml:trace>
  <inkml:trace contextRef="#ctx0" brushRef="#br0" timeOffset="335052.2591">16726 8435 355 0,'0'0'205'0,"0"0"-126"15,0 0-22-15,0 0-20 16,0 0 23-16,35 115 37 16,-35-44-45-16,-43 4-20 15,-25-6-3-15,-9-6-22 16,-9-16 0-16,10-10 0 15,10-16 2-15,20-12 20 16,18-9-7-16,18 0-13 16,5 0-7-16,5 0 1 15,0 0 1-15,38 0-1 16,28 15-1-16,8 25 3 16,9 23 40-16,-1 10 26 15,-9 11-15-15,1-2 0 0,-13-10-19 16,-10-16-25-1,-5-14-12-15,-11-15 0 0,-10-17-7 16,-4-10-64-16,9-1-65 16,1-41-41-16,-3-14-540 15</inkml:trace>
  <inkml:trace contextRef="#ctx0" brushRef="#br0" timeOffset="335302.5769">17559 9078 764 0,'0'0'190'0,"0"0"-173"15,0 0 94-15,216 28-28 16,-105-14-11-16,4-3-41 15,-6-6-27-15,-20 2-4 16,-36-4-7-16,-25 9-85 16,-28 6-97-16,-48 10-388 15</inkml:trace>
  <inkml:trace contextRef="#ctx0" brushRef="#br0" timeOffset="335427.4346">17617 9534 779 0,'0'0'173'0,"0"0"-72"0,254 59 19 15,-112-47-48-15,16-9-32 16,-1 2-8-16,-9-2-32 16,-9-3-43-16,-34 0-159 15</inkml:trace>
  <inkml:trace contextRef="#ctx0" brushRef="#br0" timeOffset="336375.5093">19832 8365 594 0,'0'0'158'0,"0"0"-12"0,0 0-73 15,0 0-58-15,0 0 4 16,-74 145 11-16,87-60 7 15,40 13-2-15,13 6-10 16,16-5-13-16,-6-13-8 16,0-24-4-16,-10-25 0 15,-7-21-5-15,-14-16 1 16,-7 0 4-16,1-32 5 16,-4-23 9-16,-7-15-1 15,-5-11-11-15,-13-6-1 16,-10 5 1-16,0 10-2 0,0 17 4 15,-18 22-2-15,-2 17-4 16,5 9 2-16,7 7-6 16,0 4 6-16,8 35-3 15,0 16 3-15,0 14-1 16,16 6 1-16,27-5-3 16,3-3 0-16,20-16 0 15,-5-12 2-15,-3-19-2 16,-5-19 3-16,-2-1 0 15,-3-28 6-15,3-27 14 16,-5-19 12-16,-11-17-6 16,-12-3-1-16,-23 2 3 0,0 14 11 15,-7 21 7-15,-29 22-9 16,11 18-37-16,-6 17 0 16,3 0-16-16,5 40-30 15,18 22-46-15,5 13 8 16,13-3-43-16,48-14-239 15</inkml:trace>
  <inkml:trace contextRef="#ctx0" brushRef="#br0" timeOffset="336697.8663">21851 8132 771 0,'0'0'95'0,"0"0"-51"15,0 0 13-15,0 0-9 16,-51 216 22-16,44-74 11 16,-1 18-7-16,-7 21-13 15,-5 7-18-15,-6-9-29 16,3-18-1-16,-7-23-9 15,2-30-3-15,0-25-1 16,5-22 1-16,8-24-2 16,7-14-20-16,6-15-49 15,2-8-16-15,0-18-6 0,0-28-67 16,15-16-247-16</inkml:trace>
  <inkml:trace contextRef="#ctx0" brushRef="#br0" timeOffset="337651.5175">22420 8511 122 0,'0'0'79'0,"0"0"-23"0,0 0-38 16,0 0 18-16,0 0 125 15,0 0-57-15,-46-40-9 16,36 34-2-16,-18-7-26 16,6 4 31-16,-6 1-17 15,-3 1-23-15,13 3-11 16,-2-1 6-16,7 5-28 15,11 0-11-15,2 0 4 16,0 0-3-16,0 0-15 16,0 0-7-16,45 0-6 15,29 12 5-15,25 0 8 0,5 3 2 16,0-6 8 0,-10-2-10-16,-12-1 0 0,-26-1 1 15,-21 0 2-15,-20 4-3 16,-15 6-7-16,-7 13 7 15,-59 16 3-15,-26 15 3 16,-12 11-1-16,10 3-4 16,26 1 0-16,30 1 1 15,38 0 0-15,0 1 0 16,45-6 3-16,29-13 1 16,25-15 0-16,18-16-4 0,2-22 4 15,8-4-5 1,-23-19-1-16,-15-21-6 0,-35-2-33 15,-39 5-66-15,-15 6-88 16,-61 6-498-16</inkml:trace>
  <inkml:trace contextRef="#ctx0" brushRef="#br0" timeOffset="338177.005">19609 8322 487 0,'0'0'112'0,"0"0"-12"16,-247 19 14-16,174 24-59 16,6 25-8-16,19 24-19 15,8 25 35-15,22 26-13 16,18 26-10-16,0 19-3 16,58 6 0-16,21-4-4 15,23-17-11-15,9-27-4 16,1-23-8-16,2-31 1 15,-2-27-9-15,-10-25-2 16,-13-21-6-16,-1-19-11 16,-4 0-62-16,15-31-29 15,6-22-211-15</inkml:trace>
  <inkml:trace contextRef="#ctx0" brushRef="#br0" timeOffset="338704.0166">24147 8092 482 0,'0'0'167'0,"0"0"-38"0,0 0-72 15,0 0-42-15,0 0 92 16,209 210-5-16,-103-70-42 16,6 31 15-16,-3 29-4 15,-20 15-25-15,-20-9-14 16,-26-23-14-16,-33-32-13 15,-10-41 2-15,0-29-4 16,-15-31 2-16,5-21-4 16,2-23-1-16,3-6-13 15,5-11-33-15,0-30-77 16,13-14-18-16,32-7-110 16</inkml:trace>
  <inkml:trace contextRef="#ctx0" brushRef="#br0" timeOffset="339286.2568">25623 8492 459 0,'0'0'176'0,"0"0"-25"16,-112-150-20-16,77 113-53 16,4 11-8-16,8 10-4 15,13 9-2-15,-2 7-14 16,12 0-20-16,0 3-30 16,0 42-9-16,0 27 9 0,0 30 18 15,15 21-1 1,0 5 4-16,0 5-9 0,0 1-7 15,1-12 3-15,7-14-4 16,12-12 2-16,16-27 3 16,17-13 1-16,14-18-2 15,22-21 6-15,23-14 13 16,0-3 1-16,-3-5 1 16,-9-16-9-16,-19 1-5 15,-22 7-12-15,-31 9-2 16,-25 0-1-16,-18 4-36 15,0 4-46-15,-31 32-19 16,-50 17-3-16,-41 18-67 16,-30 8-270-16</inkml:trace>
  <inkml:trace contextRef="#ctx0" brushRef="#br0" timeOffset="341766.3019">17925 11844 238 0,'0'0'150'16,"0"0"61"-16,-135-131-83 15,92 84-45-15,10 4-14 16,5 3-9-16,8 10 23 15,9 10-15-15,-1 5-18 0,4 12-14 16,5 3-3 0,-2 0-31-16,5 12-2 0,0 41-22 15,0 29 22-15,13 30 11 16,13 20-5-16,-6 1 0 16,0-3 4-16,-12-16-2 15,-6-19 3-15,3-15 5 16,-2-21-7-16,12-14-2 15,0-16-1-15,8-6-2 16,13-9-1-16,17-3-1 16,26-7 12-16,25-4 26 15,23 0 12-15,8 0-5 16,-8-10 0-16,-8 0-28 16,-20-1-14-16,-18 2-1 0,-20 2-4 15,-25 2-2 1,-16 5-27-16,-12 0-79 0,-8 0-23 15,0 13-4-15,0 1-167 16</inkml:trace>
  <inkml:trace contextRef="#ctx0" brushRef="#br0" timeOffset="342099.8639">19273 12248 736 0,'0'0'180'15,"0"0"-175"-15,0 0 49 16,0 0 71-16,224 9-33 16,-97-9-32-16,5 0-8 15,-5 0-7-15,-15 0-39 16,-24 0-6-16,-32 0-27 16,-33 0-79-16,-23 0-96 15,-38 0-460-15</inkml:trace>
  <inkml:trace contextRef="#ctx0" brushRef="#br0" timeOffset="342234.5785">19647 12565 949 0,'0'0'76'15,"0"0"-1"-15,274 4 16 16,-162-4-38-16,-6-7-18 16,-9-2-22-16,-31 9-13 15,-43 0-115-15,-23 0-340 16</inkml:trace>
  <inkml:trace contextRef="#ctx0" brushRef="#br0" timeOffset="343123.1698">7267 14538 793 0,'0'0'109'0,"0"0"-84"16,0 0 12-16,132 194 65 16,-56-80-43-16,1 0-1 0,-6-4-10 15,-18-14-42-15,-10-21 1 16,-20-18-7-16,-13-19 0 16,-5-18-7-16,-5-16-40 15,0-4-43-15,-38-18-88 16,-13-26-533-16</inkml:trace>
  <inkml:trace contextRef="#ctx0" brushRef="#br0" timeOffset="343673.743">7140 14303 659 0,'0'0'42'15,"0"0"-39"-15,0 0 24 16,-43 149 31-16,43-82 13 16,0 6-20-16,0-7-9 15,0-8-5-15,0-12-15 16,0-17-14-16,-10-12 3 15,-13-11 26-15,-13-6-9 16,6 0-21-16,-13-15-7 16,5-28-13-16,7-21-33 15,11-13-21-15,17 2-16 0,3 10-1 16,0 6 84-16,0 14 1 16,16 6 15-16,29 4-14 15,16 14 5-15,36 8 41 16,22 7 0-16,28 6-17 15,11 22 13-15,-3 27 19 16,-21 10-24-16,-29 2-8 16,-24-8-13-16,-48 2-8 15,-33-5-2-15,0 4 10 16,-84-4 18-16,-43-4-16 16,-28-14-16-16,-10-9 1 15,15-10 8-15,26-13 18 0,40 0-2 16,41 0-19-16,20 0-9 15,23 0-1-15,0 6-22 16,28 10-100-16,48 11 38 16,28 1-109-16,0 3-403 15</inkml:trace>
  <inkml:trace contextRef="#ctx0" brushRef="#br0" timeOffset="345074.89">21376 11401 767 0,'0'0'84'0,"0"0"-55"0,0 0 96 16,0 0-44-16,0 0-63 16,0 0-11-16,-7 41-7 15,111 25 41-15,23 11 4 16,13 9-3-16,-6-1-15 15,1-10-19-15,-26-9-4 16,-23-16-4-16,-20-14 2 16,-20-7-2-16,-10-11-46 15,-8-12-35-15,-11-6-126 16,-9 0-245-16</inkml:trace>
  <inkml:trace contextRef="#ctx0" brushRef="#br0" timeOffset="345422.054">22649 11349 695 0,'0'0'110'16,"0"0"-77"-16,-13 142 75 16,-33-40-22-16,-15 5-30 15,0-6-31-15,-2-17-13 16,15-27 3-16,12-21 12 15,16-21-10-15,10-7-8 16,5-8-7-16,5 0-2 16,0 0 1-16,0 0-1 0,5 2 0 15,33 24 0 1,20 20 3-16,-4 25 37 0,-9 13 25 16,-7 5 12-16,-10-8-22 15,-7-11-24-15,-6-15-21 16,-8-18-7-16,-4-15-3 15,2-18-6-15,3-4-58 16,9-11-33-16,14-31-46 16,2-17-191-16,-8-9-458 15</inkml:trace>
  <inkml:trace contextRef="#ctx0" brushRef="#br0" timeOffset="346275.3831">23042 10667 585 0,'0'0'110'0,"0"0"-51"0,0 0 21 16,0 0 24-16,0 0-63 16,0 0-1-16,-7-49 5 15,2 49-33-15,-10 0-6 16,-1 22 0-16,-12 9 7 16,-2 8-5-16,4 5-3 15,-1 5-4-15,14 3 0 16,5 1-1-16,8 6 2 15,0 9 0-15,0 0 0 16,5 0 3-16,26-8-5 16,20-9-1-16,2-15-5 0,8-13 2 15,10-15-14-15,-2-8 7 16,-1 0-12-16,-7-25-54 16,-2-13-33-16,-16-10-30 15,-20-2-171-15,-8-2 22 16,-15 6 152-16,0 6 137 15,-15 8 132-15,-16 12 59 16,3 7 40-16,5 13-51 16,16 0-57-16,4 3-32 15,3 34-70-15,0 9 15 16,3 10 40-16,20 5-31 16,4-12-15-16,-1-6-14 15,2-12-13-15,0-11-3 16,-5-6-2-16,-1-7-43 0,1-2-85 15,-2-1-47-15,-14 0-93 16,-7 1-252-16</inkml:trace>
  <inkml:trace contextRef="#ctx0" brushRef="#br0" timeOffset="347356.1166">21638 12822 622 0,'0'0'82'0,"0"0"-19"0,0 0 56 16,0 0-30-16,0 0-55 16,0 0-29-16,132-7-1 15,69-23 53-15,68-14 0 16,51-15-3-16,30 1 4 15,-22 9-13-15,0 11 9 16,-36 9-23-16,-41 1-5 16,-40 8-18-16,-61 6-7 15,-64 1-1-15,-48 7-19 16,-38 3-56-16,0 3 6 0,-45 0-4 16,-44 9-81-16,-13 22-72 15,-12 6-125-15</inkml:trace>
  <inkml:trace contextRef="#ctx0" brushRef="#br0" timeOffset="347737.7536">22618 13226 773 0,'0'0'30'0,"0"0"53"15,0 0-19-15,0 0-33 16,26 150 46-16,32-36-7 15,3 27-6-15,5 13 16 16,0 1-10-16,-5-1-30 16,-15-18-18-16,-11-20-12 15,-12-29-10-15,-2-28-1 16,-11-24-8-16,-5-19-36 16,-3-16-33-16,-2 0 4 15,0-28-20-15,0-20-127 16,0-11-459-16</inkml:trace>
  <inkml:trace contextRef="#ctx0" brushRef="#br0" timeOffset="348159.6727">23634 13240 882 0,'0'0'9'15,"0"0"16"-15,0 0 36 16,23 172 31-16,-48-68-46 0,-41 6-18 16,-18-2-11-16,-13-16-4 15,-7-20-3-15,3-24 14 16,12-24 3-16,13-21-16 16,17-3-6-16,26-33 7 15,25-20-10-15,8-11 2 16,54-1-3-16,35 6 12 15,15 20 4-15,15 29 11 16,8 10 4-16,3 31 0 16,4 28 18-16,6 5 8 15,-5 4-6-15,-11-6-14 16,-25-7-11-16,-23-18-5 16,-20-15-6-16,-25-13-4 15,-13-9-8-15,-6 0 0 0,-4 0-4 16,7-35-2-16,-2-17-37 15,-3-15-55-15,-2-7-65 16,-8 6-66-16,0 9-520 16</inkml:trace>
  <inkml:trace contextRef="#ctx0" brushRef="#br0" timeOffset="356819.3331">26482 11903 742 0,'0'0'29'16,"0"0"-23"-16,0 0 4 16,0 0 27-16,0 0 5 15,0 0 31-15,0 0 22 16,0 0-43-16,162-139-19 15,-131 63-13-15,-4-11 3 16,-4-12 3-16,-7-8-3 16,-9-8-2-16,1-10-12 15,-8-2-4-15,0 6 5 16,0 11-2-16,0 23-7 0,-13 14 0 16,-10 20 4-16,0 14 8 15,6 11 1-15,4 16-1 16,10 4-9-16,3 6-4 15,0 0-1-15,0 2-12 16,0 0-19-16,0 0-23 16,0 0 3-16,18 8-11 15,10 7-53-15,-10-8-74 16,-3-1-321-16</inkml:trace>
  <inkml:trace contextRef="#ctx0" brushRef="#br0" timeOffset="357411.7771">26512 10233 493 0,'0'0'86'15,"0"0"-73"-15,0 0 84 16,0 0 16-16,-196-25-42 16,153 25-45-16,-10 19-9 15,-13 18-3-15,2 18 1 0,-7 8 17 16,10 12 20-16,18 1-29 16,10-6-18-16,13-12 6 15,5-11-8-15,15-20-3 16,0-11-2-16,0-14-2 15,0-2-11-15,27-24 15 16,19-25 19-16,15-21-13 16,-2-5-6-16,-9-2-6 15,-19 8 4-15,-13 8 2 16,-13 12 4-16,-5 13-3 0,0 17 0 16,0 7 2-1,23 12 14-15,30 0-17 0,36 0-4 16,35 24 3-1,13 16 1-15,6 16 0 0,-9 8 11 16,-22 7 8-16,-31-3-2 16,-38-3 1-16,-43-12-17 15,-35-5 9-15,-72-10 12 16,-35-8-1-16,-28-12-6 16,-11-8 1-16,6-7 3 15,18-3-7-15,30 0 1 16,38 0-8-16,36 0-3 15,30 0-2-15,23 0-5 16,0 13-85-16,50 13-112 16,11 10-162-16</inkml:trace>
  <inkml:trace contextRef="#ctx0" brushRef="#br0" timeOffset="363732.9725">15809 14440 630 0,'0'0'112'16,"0"0"3"-16,0 0-15 16,0 0-40-16,0 0-27 15,0 0-8-15,0 0-3 16,-99-28-6-16,86 24 4 0,5 4-8 15,-2 0-8 1,-10 0-3-16,-10 0 2 0,2 0-1 16,-3 0 4-16,6 0 7 15,-3 0 4-15,0 9-6 16,2 6-8-16,-9 2-3 16,-3 9 2-16,-5 0 0 15,-3 8-2-15,0 6 0 16,0-3-1-16,3 3 1 15,8 5 0-15,2 2-3 16,-3 5 3-16,13 13 0 16,-5 9-1-16,5 19 4 15,8 12-2-15,8 10-1 0,7 9 0 16,0 7 1-16,38-3 1 16,20-1 0-16,8-4 6 15,3-9-1-15,-1-3 15 16,-9-1-4-16,-14-2-3 15,-17-2-9-15,-20-6 12 16,-8-6-13-16,0-9-3 16,-23-13 1-16,-30-10 1 15,-13-7-3-15,-8-15 7 16,-2-5-7-16,5-11 2 16,2-8-2-16,11-4-1 15,17-12 0-15,13 0-1 0,8 0-14 16,20-25-13-1,0-12-7-15,13-5-13 0,48-3 14 16,5 12 6-16,2 23 3 16,-4 10-2-16,-16 62-13 15,-20 48 40-15,-21 35 11 16,-7 34 19-16,-22 7 12 16,-32-2-6-16,11-19-9 15,35-25 0-15,8-20-15 16,0-21-5-16,51-17 4 15,-2-21-8-15,6-20 3 16,-1-23-6-16,-9-11 1 16,-9-7 1-16,-13 0 15 15,-8 0 0-15,-12 0-2 0,-3 0-3 16,0 0-9-16,0 0-3 16,0 0-20-16,0 0-74 15,-10-2-171-15</inkml:trace>
  <inkml:trace contextRef="#ctx0" brushRef="#br0" timeOffset="364915.7405">16007 14559 831 0,'0'0'26'0,"0"0"19"15,0 0 37-15,0 0 22 16,0 0-80-16,0 0-18 16,0 0-6-16,-56 160 12 0,69-49-3 15,10 7 36 1,-16 8 9-16,-7 0-21 0,0-9-13 16,0-12-10-16,0-24-7 15,0-23-3-15,0-16-1 16,0-17-15-16,0-12-29 15,0-8-25-15,31-5-27 16,4-26-27-16,-4-23-74 16,12-17-289-16</inkml:trace>
  <inkml:trace contextRef="#ctx0" brushRef="#br0" timeOffset="365237.7799">16523 14599 194 0,'0'0'499'0,"0"0"-392"16,0 0-90-16,0 0 107 16,-51 209-23-16,-10-103-67 15,-8-5-17-15,-4-14-9 16,7-20-3-16,22-27-4 16,14-20 6-16,12-15-2 15,5-5-3-15,13 0-2 16,0-5-12-16,0-8 12 15,0 6 4-15,23 7-4 16,23 4 0-16,17 41 5 16,9 14 52-16,14 12 19 15,-5 0-18-15,3-6-13 16,-10-9-29-16,-8-16-12 0,-13-14-4 16,-22-13-24-16,-1-9-74 15,-15-4-37-15,6-4-191 16</inkml:trace>
  <inkml:trace contextRef="#ctx0" brushRef="#br0" timeOffset="365507.5373">17259 15301 350 0,'0'0'504'15,"0"0"-451"-15,0 0 73 16,0 0-10-16,280 28-54 16,-187-21-39-16,-24-3-21 15,-31 4-2-15,-25 0-44 16,-13 8-82-16,-31 7-68 15,-35 1-160-15</inkml:trace>
  <inkml:trace contextRef="#ctx0" brushRef="#br0" timeOffset="365620.2492">17417 15542 586 0,'0'0'195'0,"0"0"-59"0,0 0-3 16,0 0-52-16,0 0-17 16,246 74-25-16,-157-74-32 15,7 0-7-15,-12 0-42 16,-10-16-188-16</inkml:trace>
  <inkml:trace contextRef="#ctx0" brushRef="#br0" timeOffset="366519.7013">19238 14491 643 0,'0'0'73'0,"0"0"72"0,0 0 15 15,0 0-87 1,0 0-20-16,0 0-38 0,-107 87-10 15,107 13 6-15,0 20 1 16,10 7 8-16,33-6-1 16,1-16-11-16,1-27-8 15,1-23 0-15,-3-25-2 16,0-21 2-16,3-9 1 16,0-39 11-16,7-32-5 15,6-19 0-15,-9-16-5 16,-12 3 0-16,-22 7 0 15,-16 19 0-15,0 21-1 16,-8 26-1-16,-20 14 0 16,3 16-3-16,2 6 2 0,3 37 1 15,4 25-3 1,9 14 2-16,7 9 1 0,0-10-1 16,0-11 1-16,38-12-4 15,7-17 0-15,14-15 1 16,-1-18 2-16,-4-8 1 15,4-17 3-15,-12-31 7 16,-8-20 2-16,0-9 1 16,-15 0 2-16,-18 5 16 15,-5 16 14-15,0 17-15 16,0 17 1-16,0 14-15 16,-8 5-15-16,1 3-1 15,2 6-6-15,2 28-37 0,3 14-18 16,0 4-24-1,0-1-4-15,23-9-90 0,28-16-353 16</inkml:trace>
  <inkml:trace contextRef="#ctx0" brushRef="#br0" timeOffset="366784.8934">20698 14279 485 0,'0'0'453'0,"0"0"-439"0,0 0 92 16,0 0-36-1,0 0-68-15,-53 138 18 0,53-2 49 16,-8 27-10-16,-7 13-7 16,0 0-14-16,-8-28-30 15,10-22-7-15,6-31-1 16,7-30-9-16,0-31-21 15,0-24-38-15,0-10-33 16,30-47-46-16,13-24-193 16</inkml:trace>
  <inkml:trace contextRef="#ctx0" brushRef="#br0" timeOffset="367233.8185">20884 14737 549 0,'0'0'183'16,"0"0"-126"-16,0 0 94 15,0 0-36-15,0 0-58 16,0 0-33-16,-11-43-7 15,67 41 1-15,18 2 25 16,7-4-6-16,3-4-24 0,-13 4-9 16,-18 2 3-16,-17 2-5 15,-21 0-2-15,-15 9-11 16,0 28 11-16,-56 25 22 16,-27 14 13-16,-1 4-18 15,5-8-9-15,31-6 2 16,40-9-2-16,8-9-8 15,31-4 0-15,37-8 3 16,29-10 3-16,2-13 17 16,2-12 15-16,-17-1-20 15,-18-11-15-15,-20-21-3 16,-23-7-3-16,-23-1-33 16,0 5-29-16,-54 10-38 15,-50 14-42-15,-46 11-263 0</inkml:trace>
  <inkml:trace contextRef="#ctx0" brushRef="#br0" timeOffset="367736.4964">19088 14171 69 0,'0'0'374'16,"0"0"-137"-16,-211-2-152 16,137 44-3-16,13 17-18 15,-5 32-27-15,8 24 10 16,7 27-2-16,21 15 5 0,20 10-9 15,10 1-6-15,38-13-4 16,45-10-4-16,27-22 4 16,12-26-2-16,10-25-4 15,-5-19-13-15,-8-22-10 16,-12-16-2-16,-3-15-1 16,0 0-46-16,8-18-41 15,7-17-86-15,6-4-307 16</inkml:trace>
  <inkml:trace contextRef="#ctx0" brushRef="#br0" timeOffset="368232.1109">21671 14116 750 0,'0'0'124'0,"0"0"-90"16,0 0 4-16,203 60 50 16,-63 17-18-16,2 29-30 15,-15 36 12-15,-20 21-7 16,-26 11 2-16,-30-3-10 15,-28-23-10-15,-23-18-9 16,-21-22 6-16,-42-23-18 0,-18-17 19 16,-6-19 2-16,11-18-23 15,18-12-4-15,19-10-6 16,24-3-31-16,15-5-34 16,0-1-72-16,59 0-183 15,14 0-442-15</inkml:trace>
  <inkml:trace contextRef="#ctx0" brushRef="#br0" timeOffset="369940.7612">24782 14101 788 0,'0'0'60'0,"0"0"13"15,0 0 91-15,0 0-75 16,0 0-75-16,0 0-9 16,87 80 12-16,40-1 47 15,15 10 8-15,0 10-19 16,-7-7-28-16,-26-8-17 0,-25-14-6 15,-18-18-1-15,-26-16-1 16,-12-13-12-16,-12-10-42 16,-11-10-38-16,2-3-12 15,1 0-65-15,0-16-207 16</inkml:trace>
  <inkml:trace contextRef="#ctx0" brushRef="#br0" timeOffset="370231.4179">26040 14136 283 0,'0'0'187'0,"0"0"17"0,0 0-24 15,0 0-51-15,0 0-46 16,0 0-62-16,30-20-20 16,-30 89 43-16,0 25-11 15,-20 39-10-15,-21 22 9 16,-10 17-11-16,6 8-5 15,-1-10 13-15,10-18-11 16,16-17 16-16,20-21-16 16,0-19 0-16,0-25-5 15,0-20-10-15,15-21-3 16,-7-17-3-16,-3-10-38 0,3-2-35 16,7-18 13-1,5-28-38-15,-5-12-295 0</inkml:trace>
  <inkml:trace contextRef="#ctx0" brushRef="#br0" timeOffset="371005.2086">26608 13438 636 0,'0'0'140'0,"0"0"-26"16,0 0 14-16,0 0-62 15,0 0-21-15,0 0-36 16,-22-44-9-16,14 69-6 16,-2 12 6-16,-13 11 7 15,-5 6-4-15,-7 13-1 16,-6 2-2-16,0 4 6 15,11 2-5-15,4-11 15 0,11-4-10 16,15-12-5 0,0-14-1-16,3-1-4 0,35-11 4 15,13-6 1 1,10-10 0-16,10-6 2 0,5-6-3 16,-8-20-4-16,4-9-19 15,-17 3-6-15,-17 4-10 16,-12 3-44-16,-18 8 63 15,-8 8 18-15,0 5 2 16,-6 4 9-16,-16 0 34 16,14 9-1-16,-5 25 2 15,11 13 13-15,2 10 0 16,0 5-4-16,2-6-12 16,26-7-21-16,0-10-19 15,-2-16-1-15,-6-10-39 16,-5-7-64-16,-7-6-55 15,-8 0-117-15</inkml:trace>
  <inkml:trace contextRef="#ctx0" brushRef="#br0" timeOffset="371654.8863">24683 15767 644 0,'0'0'127'16,"0"0"-9"-16,0 0-5 15,0 0-58-15,0 0-13 0,0 0 29 16,338-28-8 0,-125 10 8-16,44-8 17 0,45-1-36 15,18-1-11 1,0 1 2-16,-20 5 15 0,-33 4-40 16,-57 3-10-16,-37 3-8 15,-56 2 0-15,-56 4-4 16,-46 2-38-16,-15 2-56 15,-89 2-10-15,-33 0-68 16,-33 18-116-16,8 9-380 16</inkml:trace>
  <inkml:trace contextRef="#ctx0" brushRef="#br0" timeOffset="373487.6153">25646 16002 178 0,'0'0'179'15,"0"0"-110"-15,0 0 79 16,0 0-43-16,0 0-35 16,0 0-11-16,-74-53 8 15,72 50 1-15,-3 0 4 16,5 3-13-16,-3 0-34 16,3 0-15-16,0 0-1 15,0 0-4-15,0 0-5 0,0 28 2 16,0 15 0-16,3 14 4 15,25 5 27-15,2 6 11 16,8 0-9-16,-2 0-1 16,-6-3-15-16,-2-7 1 15,-3-8-2-15,-2-5-4 16,-2-5-1-16,-6-5-4 16,0-4-3-16,-2-2 1 15,-6-2-2-15,-4 3 2 16,2-3 1-16,-5-2-3 15,0-4-2-15,0-8-1 16,0-3-4-16,0-4 2 0,0-3-7 16,0-3-9-1,0 0-13-15,0 0-10 0,0 0 1 16,0 0-2-16,0-16-29 16,0-8-26-16,0-1-146 15,3 0-62-15,2 6-173 16</inkml:trace>
  <inkml:trace contextRef="#ctx0" brushRef="#br0" timeOffset="373780.8403">25735 16568 611 0,'0'0'146'15,"0"0"37"-15,0 0-18 16,0 0-98-16,0 0-29 0,68-126-7 15,87 76 32-15,38-7 6 16,11 4-17-16,-11 11 10 16,-28 13-25-16,-38 9-14 15,-31 9-8-15,-25 2-1 16,-33 6-13-16,-20 0-2 16,-18 3-9-16,0 0-44 15,-7 0 8-15,-34 0-29 16,-15 0-16-16,8 0 3 15,5 8-22-15,4 0-149 0,-4 7-95 16,5-3-48-16</inkml:trace>
  <inkml:trace contextRef="#ctx0" brushRef="#br0" timeOffset="374012.1896">26212 16442 572 0,'0'0'165'15,"0"0"-22"-15,0 0 42 16,173 136-63-16,-38-100-11 16,40-11-16-16,20-6-1 15,14-7-30-15,-1 0-9 16,-30-2-12-16,-41-1-23 16,-35-1-14-16,-49-4-4 15,-25-4-2-15,-28 0-4 0,0 0-44 16,-28 0-47-16,-25 0-130 15,-19-10-160-15</inkml:trace>
  <inkml:trace contextRef="#ctx0" brushRef="#br0" timeOffset="379633.0026">16263 17945 255 0,'0'0'199'16,"0"0"-71"-16,0 0-1 15,0 0-45-15,0 0-34 16,0 0-6-16,0 0-5 15,0 0-3-15,0-39-12 0,0 35 8 16,0 2-9 0,-2-1 4-16,2 3-14 0,0 0 1 15,0 0-10-15,0 0 1 16,0 0-3-16,0 0 0 16,0 0 0-16,0-1 0 15,0-2-2-15,0-6 1 16,0-4-1-16,0-11-1 15,0-7-3-15,0-6 3 16,8-6 1-16,2-6 2 16,2-1 2-16,-4 6-2 15,-5 9 4-15,2 16 0 0,-5 14 13 16,0 5 12 0,0 0-29-16,0 32-13 0,0 20 13 15,0 20 1-15,-21 10 2 16,-2 3 6-16,-2-3-6 15,-10-4-3-15,7 0 4 16,-3 1 0-16,1 3-1 16,-1-1 3-16,3-7 1 15,10-9-1-15,6-13 6 16,9-9-11-16,3-9-1 16,0-6-5-16,0-4 5 15,26-2 0-15,9 3 1 16,3-7 2-16,8 7 4 15,12 1 13-15,8-6 18 16,8-1-2-16,2-5 3 0,0-11 5 16,-2 0-12-16,-15-3-3 15,-6 0-4-15,-18 0-18 16,-12 0-5-16,-15 0-2 16,0 0-2-16,-8 0-2 15,0 0-20-15,0 0-22 16,0 0-34-16,7 0-32 15,-7 0-150-15</inkml:trace>
  <inkml:trace contextRef="#ctx0" brushRef="#br0" timeOffset="380054.512">17378 18346 66 0,'0'0'746'16,"0"0"-625"-16,0 0-11 16,0 0-42-16,0 0-59 15,0 0 26-15,300 1 19 16,-130-17-6-16,-12 3-27 15,-31 7-19-15,-23 4-2 16,-38 2-3-16,-43 4-45 16,-23 32-63-16,-36 12-33 15,-60 5-170-15</inkml:trace>
  <inkml:trace contextRef="#ctx0" brushRef="#br0" timeOffset="380189.8406">17671 18709 662 0,'0'0'117'0,"0"0"10"15,208 16 23-15,-104-10-88 16,-7 0-32-16,-14 1 2 16,-9 2-32-16,-21 2-13 15,-15-4-128-15,-10-7-606 16</inkml:trace>
  <inkml:trace contextRef="#ctx0" brushRef="#br0" timeOffset="380967.4792">19258 17594 518 0,'0'0'70'0,"0"0"115"15,0 0-43-15,0 0-55 0,-208-121-2 16,193 113-12-16,15 8-1 16,22 6-72-16,55 30 11 15,39 15 10-15,19 16 37 16,-3 3-27-16,-5 1-18 15,-20-5-9-15,-18-9-4 16,-13-14 0-16,-25-18-6 16,-21-9-54-16,-10-14-38 15,-12-2 3-15,0-14-31 16,2-24-80-16,3-11-198 16,2-9 47-16</inkml:trace>
  <inkml:trace contextRef="#ctx0" brushRef="#br0" timeOffset="381209.5746">20228 17502 10 0,'0'0'478'0,"0"0"-263"16,0 0-84-16,0 0-8 16,0 0-62-16,0 0-48 15,16 3 8-15,-16 59 34 16,-31 23-20-16,-7 14-2 16,-8 5-8-16,8 5-3 15,3 3-2-15,14 1-14 16,11-2 0-16,5-6 11 15,5-17-13-15,0-23 1 16,0-18-2-16,5-16-6 16,3-19 3-16,-1-9-6 0,-4-3-21 15,2-3 6 1,-5-28-19-16,8-15-65 0,-1-10-197 16</inkml:trace>
  <inkml:trace contextRef="#ctx0" brushRef="#br0" timeOffset="381817.8182">20622 17058 479 0,'0'0'218'15,"0"0"-114"-15,0 0 37 16,0 0-45-16,0 0-54 16,0 0-16-16,-23-40-21 15,15 43 2-15,-7 21-7 0,-5 13 4 16,-3 10 3 0,-7 12 0-16,7 8-6 0,-5 13 5 15,2 4 2-15,6-8-1 16,20-10-4-16,0-18-2 15,0-20-1-15,13-9 0 16,20-14-2-16,10-5 2 16,0-17 10-16,5-25-2 15,-4-15 1-15,1-2-5 16,-14 10 4-16,-16 16-5 16,-10 23 26-16,-5 10 12 15,0 0-18-15,0 37-13 16,-20 25-9-16,-3 19 13 15,8 7-3-15,12-1-2 16,3-20-9-16,0-14-9 0,41-22-43 16,25-19-13-16,7-12-3 15,16-19-198-15,-5-27-401 16</inkml:trace>
  <inkml:trace contextRef="#ctx0" brushRef="#br0" timeOffset="382236.6576">22245 16898 687 0,'0'0'166'16,"0"0"-118"-16,-43 127 18 16,-8 4 24-16,-10 39-21 15,-8 30 29-15,-2 16-24 16,3 0-30-16,9-13-16 15,6-24-18-15,17-25 4 16,3-31-13-16,5-31 2 16,-2-21-3-16,10-25 1 0,10-23-1 15,2-11-8-15,8-9-19 16,0-1-20-16,0-2-6 16,0 0-8-16,0-2-40 15,0-29-170-15,25-12-359 16</inkml:trace>
  <inkml:trace contextRef="#ctx0" brushRef="#br0" timeOffset="382669.5592">22628 17613 673 0,'0'0'60'0,"0"0"-17"0,-76-130 109 15,61 111-56 1,2 7-23-16,11 12-26 0,-3 0 0 16,5 4-39-16,0 47-1 15,12 28 19-15,19 34 17 16,-3 20 3-16,-10 17 0 16,-6 3-14-16,-9-7-22 15,-3-20-10-15,0-23 1 16,0-30-1-16,0-26 0 15,0-24-24-15,0-19-41 16,7-4-40-16,16-34 6 16,10-21-106-16,-7-11-183 15</inkml:trace>
  <inkml:trace contextRef="#ctx0" brushRef="#br0" timeOffset="383129.7427">22468 18201 786 0,'0'0'115'0,"0"0"-31"16,0 0 29-16,0 0-80 16,247-136-7-16,-39 47 39 15,31-10-15-15,0 1 28 16,-24 15-28-16,-42 18-46 15,-53 24 0-15,-47 21-4 0,-58 16-39 16,-15 4-33 0,-81 13-14-16,-38 21-29 0,-13 6-56 15,-5 2 57-15,17-7 15 16,16-5-7-16,18-1 101 16,25-3 5-16,18-3 64 15,25 3-21-15,18-1 24 16,0 9 9-16,18 7 35 15,37 12 13-15,14 14-38 16,12 4 3-16,16 12-8 16,7-5-4-16,0-3-14 15,0-9-13-15,-12-13-16 0,-16-13-11 16,-18-16-16 0,-22-13-7-16,-21-11-2 0,-12 0-47 15,-3-17-34-15,0-29-65 16,0-6-102-16,-26 2-783 15</inkml:trace>
  <inkml:trace contextRef="#ctx0" brushRef="#br0" timeOffset="460067.6692">28879 13751 43 0,'0'0'95'0,"0"0"-36"16,0 0-32 0,0 0-10-16,0 0-9 0,0 0-7 15,0 0-1-15,0 0-114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42:19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3815 1104 417 0,'0'0'316'0,"0"0"-238"16,0 0 1-16,0 0 56 16,0 0-64-16,0 0-17 15,0 0-14-15,0-19 7 16,0 17-5-16,0 2-16 15,0 0-2-15,0 0-7 16,0 0-11-16,0-4-4 16,0 3 0-16,-5-2-2 15,-10-2 0-15,-3-1 0 0,-10 0-2 16,-2-4 1-16,-8 5-20 16,-21 1 4-1,1 4-15-15,-11 0 11 0,-7 3 15 16,-3 13-18-16,11-1 18 15,15 0-4-15,2-2 10 16,20 4 0-16,-7 3-1 16,3 2-2-16,-11 11 2 15,10 5-1-15,-2 10-3 16,0 11 4-16,15 12 1 16,0 12-1-16,3 12-1 15,12 7 0-15,8 17 2 16,0 16-1-16,0 8 0 0,0 6 1 15,8-8 1-15,5-20 0 16,-6-8-1-16,-7-14 0 16,0-4-1-16,0-14 1 15,0-13 0-15,-12-10 0 16,-4-14 1-16,1-9-1 16,-8-15 0-16,11-6 1 15,-6-10-1-15,3-4 0 16,2 0-1-16,5 0-10 15,1-12-1-15,7-10-8 16,0-14 3-16,12-7 14 16,27-2-6-16,-1 6-3 15,7 12 11-15,-7 17 0 0,6 10-6 16,-9 10-13-16,3 39 18 16,-7 21 2-16,-24 29 4 15,-7 28 7-15,0 17-6 16,-7 23-1-16,-21 14-4 15,-3 4 2-15,8-1-2 16,8 2 4-16,15-10-4 16,0-1 18-16,0-3-9 15,36-9 4-15,17-16 7 16,21-20-3-16,15-23-4 16,2-28 3-16,6-24 8 15,-8-15 4-15,-1-16 11 0,-19-8-8 16,-11-4-19-1,-27-5-7-15,-16 2-4 0,-15-3 0 16,0 0-2-16,0 3-31 16,-43 6-23-16,-26 0-112 15,-7-8-459-15</inkml:trace>
  <inkml:trace contextRef="#ctx0" brushRef="#br0" timeOffset="13614.6321">4783 1168 212 0,'0'0'180'0,"0"0"0"16,0 0-38-16,0 0-13 16,0 0-31-16,0 0-19 15,0 0-6-15,-43-99-27 16,35 91 6-16,1 5-9 15,7-3-12-15,0 6-6 16,-5 0-13-16,5 0-1 16,0 0-11-16,0 0-11 15,0 21-10-15,0 32-8 16,5 27 28-16,18 33 1 16,-1 18 6-16,-9 7 3 15,-5 3-3-15,-6-11 3 16,3-10 5-16,-2-13-13 0,-3-23 2 15,8-28-3 1,-1-24-31-16,1-19-65 0,-1-13-42 16,-2-5-80-16,3-21-115 15</inkml:trace>
  <inkml:trace contextRef="#ctx0" brushRef="#br0" timeOffset="13962.1279">4740 2047 574 0,'0'0'111'0,"0"0"-47"15,89-151 69-15,-8 86-48 16,16-3-4-16,2 3-51 16,-10 16-12-16,-13 16-12 15,-33 14-6-15,-20 15-6 16,-16 4-16-16,-7 0-65 15,0 0 10-15,0 10 0 16,-7 17 23-16,-16 5 0 16,0 11 54-16,15 3 12 15,8 15 54-15,0 14 29 16,54 10 17-16,7 13-18 16,12-8-17-16,-7-7-21 15,1-18-19-15,-14-18-23 16,-7-16-13-16,-3-16-1 15,-13-15-35-15,6-19-106 0,-11-42-121 16</inkml:trace>
  <inkml:trace contextRef="#ctx0" brushRef="#br0" timeOffset="14715.6472">5761 906 282 0,'0'0'233'0,"0"0"-33"15,0 0-90-15,0 0-16 16,0 0-60-16,0 0-4 15,-8-68-1-15,52 41 0 0,4 2-11 16,3 7-8 0,7 5-1-16,-5 7-9 0,8 6-5 15,-10 0 3-15,0 0-1 16,-13 22 3-16,-23 15 0 16,-15 12 8-16,0 15 4 15,-28 5-3-15,-17-4-2 16,-1-9-4-16,8-11 1 15,2-8 3-15,6-3-7 16,15-10 2-16,7 1 0 16,8-1-2-16,0-2 0 15,0 0 1-15,30-1 4 16,14-5 1-16,-6-6 9 16,12-1 5-16,-1-7 11 15,-6 2-20-15,0-4 3 16,-12 0-7-16,-16 0-7 15,-8 2-5-15,1 11-70 0,-8 12-52 16,0 9-174-16</inkml:trace>
  <inkml:trace contextRef="#ctx0" brushRef="#br0" timeOffset="15601.8523">7341 1907 31 0,'0'0'715'0,"0"0"-552"0,0 0-40 15,0 0-57-15,0 0-47 16,0 0-13-16,150 4 41 16,-34-13 14-16,4 0-21 15,-8 3-25-15,-29 2-15 16,-6-4 0-16,-19 7-6 0,-22 1-30 15,-21 0-46 1,-15 1-50-16,-28 31-131 0</inkml:trace>
  <inkml:trace contextRef="#ctx0" brushRef="#br0" timeOffset="15744.8323">7506 2382 694 0,'0'0'74'0,"0"0"65"16,0 0 7-16,216 92-90 15,-107-79-9-15,10-13-11 16,8 0-36-16,8 0-14 16,2-6-172-16,-20-18-513 15</inkml:trace>
  <inkml:trace contextRef="#ctx0" brushRef="#br0" timeOffset="16841.4035">9949 1208 732 0,'0'0'99'0,"0"0"12"15,0 0-23-15,0 0-58 16,0 0-22-16,0 0-8 16,-51 87-3-16,51-36 2 15,44 15-2-15,14 7 3 16,3 3 0-16,8-3 8 16,-3-15-1-16,2-12 0 15,3-18-6-15,-10-15-1 16,0-11 0-16,-2-2 1 0,-14-18 4 15,1-25 9 1,-10-12 14-16,-13-10-10 0,-11-3-15 16,-12 5 8-16,0 3-9 15,-5 13 1-15,-18 14 1 16,-5 11 3-16,6 16-7 16,11 6 0-16,4 0-5 15,7 2 2-15,0 30-2 16,15 15-4-16,31 11 8 15,15 4 1-15,17-3 0 16,-1-11-1-16,11-18-5 16,-4-17 4-16,-2-13 2 15,-1-3 1-15,-8-36 3 0,-19-11 0 16,-16-9 7-16,-23-2 4 16,-15 11 0-16,0 9-2 15,-23 14-2-15,-22 11-11 16,-1 16-7-16,-5 0-33 15,13 32-50-15,10 11-125 16,20 1-63-16</inkml:trace>
  <inkml:trace contextRef="#ctx0" brushRef="#br0" timeOffset="17274.524">9896 2229 381 0,'0'0'411'0,"0"0"-321"16,0 0 46-16,0 0-52 15,0 0-38-15,0 0-39 16,-104 18-7-16,185-18-6 16,61-4 6-16,62-17 55 15,39-6-3-15,11 2-24 16,-12 3-10-16,-21 6-11 15,-33-4-3-15,-23 4-4 16,-33 6 3-16,-41 3-3 16,-27 5-4-16,-39 0-26 15,-17 2-33-15,-8 0 1 16,0 0 7-16,-33 0-136 16,-18 17-462-16</inkml:trace>
  <inkml:trace contextRef="#ctx0" brushRef="#br0" timeOffset="17884.2694">10488 2839 498 0,'0'0'295'0,"0"0"-199"15,0 0 28-15,0 0-67 16,0 0-40-16,0 0 2 0,-97-93-19 16,102 44 6-1,49-1-6-15,19 1 0 16,9 19 0-16,-1 14 0 15,-5 16-3-15,-7 0 7 0,-19 31-3 16,-14 21 0-16,-18 13 7 16,-18 18 2-16,0 3 7 15,-10 4 3-15,-13-2-7 16,23-9-4-16,0-13-9 16,10-9-1-16,48-20-5 15,24-11-4-15,17-13 10 16,25-13 12-16,6 0 26 15,-11 0-11-15,-17-12-9 16,-29 2-13-16,-27 5-1 0,-23 2-4 16,-16 3-43-1,-7 0-56-15,0 14-110 0,-45 11-310 16</inkml:trace>
  <inkml:trace contextRef="#ctx0" brushRef="#br0" timeOffset="21859.2657">12824 1255 678 0,'0'0'76'0,"0"0"-33"16,0 0 19-16,0 0-12 16,0 0-30-16,0 0-10 15,0 0-10-15,18-16-1 16,10 16 1-16,10 6 5 16,16 16 3-16,4 12 12 15,11 9-7-15,-3 7 1 0,0 2-4 16,-8-5-9-16,-10-5-1 15,-4-9-8-15,1-13-44 16,-7-15-62-16,-10-5-108 16,-5-9-243-16</inkml:trace>
  <inkml:trace contextRef="#ctx0" brushRef="#br0" timeOffset="22075.8161">13520 1261 410 0,'0'0'236'0,"0"0"-209"16,0 133 116-16,0-35-27 15,0 16-35-15,0 16-29 0,0 2 3 16,0 4-13-16,5-11-29 16,3-19-11-16,2-17-2 15,-2-31-2-15,5-21-10 16,-6-15-49-16,1-22-81 15,-1-3-238-15</inkml:trace>
  <inkml:trace contextRef="#ctx0" brushRef="#br0" timeOffset="22692.3962">14145 710 349 0,'0'0'247'15,"0"0"-151"-15,0 0-5 16,0 0-13-16,0 0-48 16,0 0-8-16,-61 74-14 0,26-29 8 15,-3 5-1-15,-6 8-5 16,6 1-4-16,0 4 1 15,10-4-1-15,10 0-3 16,13-7-3-16,5-7-3 16,0-6 2-16,28-8-6 15,18-13-2-15,12-5 9 16,3-10 3-16,8-3 1 16,-11 0 3-16,8-9-7 15,-12-10 0-15,-8-2-9 16,-19-2-136-16,-11 3-277 15</inkml:trace>
  <inkml:trace contextRef="#ctx0" brushRef="#br0" timeOffset="22870.5602">14287 1238 377 0,'0'0'185'0,"0"0"-22"15,0 0-27-15,16 159-16 16,-9-99-28-16,1 3-40 15,0-6-38-15,4-9-10 16,3-12-4-16,1-11-25 16,-9-13-107-16,1-12-243 15</inkml:trace>
  <inkml:trace contextRef="#ctx0" brushRef="#br0" timeOffset="42407.7764">5007 4363 851 0,'0'0'115'0,"0"0"-111"15,0 0 6-15,0 0 0 16,0 0 8-16,0 0-2 15,0 0 11-15,-5-82 3 16,5 82 5-16,-3 0-7 16,3 0-11-16,0 0-2 15,-5 0-3-15,5 0-4 16,0 0-2-16,-8 0-2 16,8 0-4-16,-7 12 1 15,-9 8-1-15,1 12 0 16,-13 15 0-16,3 18 2 15,-3 20-2-15,-3 11 1 0,4 6-1 16,9-4 0-16,3-9-1 16,2-6 0-1,13-16 1-15,0-10-2 0,0-11 2 16,0-12 0-16,7-6-2 16,21-5 1-16,3-9 0 15,7-5 2-15,20-8 1 16,-4-1 20-16,14 0 15 15,-4-1-1-15,-8-11-1 16,-13 11-26-16,8-2-9 16,-13 3 0-16,0 0 0 15,-8 4-28-15,1 14-37 0,-3 3-10 16,7-3-84-16,3-10-73 16,-7-8-448-1</inkml:trace>
  <inkml:trace contextRef="#ctx0" brushRef="#br0" timeOffset="42668.6584">5954 5047 645 0,'0'0'272'0,"0"0"-232"0,0 0 85 16,0 0-51-16,218-3-45 15,-159 3-26-15,-1 3 0 16,-20 7-3-16,0 3-15 16,-17 10-66-16,-19 12-122 15,-2 2-202-15</inkml:trace>
  <inkml:trace contextRef="#ctx0" brushRef="#br0" timeOffset="42804.3097">6269 5432 332 0,'0'0'375'0,"0"0"-324"16,0 0 129 0,0 0-122-16,246 52-58 0,-164-48-4 15,14-4-176-15,1 0-228 16</inkml:trace>
  <inkml:trace contextRef="#ctx0" brushRef="#br0" timeOffset="43149.3708">7491 4379 614 0,'0'0'169'0,"0"0"-90"0,0 0 49 15,0 0-35-15,0 0-55 16,0 0-38-16,-61-9-19 15,114 58 16-15,28 21 3 16,16 12 7-16,-13-2-7 16,-3-13 0-16,-15-15-47 15,-13-14-7-15,-2-14-44 16,-13-17-121-16,-7-7-195 0</inkml:trace>
  <inkml:trace contextRef="#ctx0" brushRef="#br0" timeOffset="43368.6255">8154 4271 566 0,'0'0'291'15,"0"0"-273"-15,0 0 1 16,7 191 79-16,14-69-23 16,1 21-14-16,9 5-5 15,-1 4-26-15,8-9 1 16,1-19-28-16,-12-18 0 15,4-28 0-15,-11-25-3 16,-2-19-30-16,-3-18-31 0,-10-13-27 16,-2-3-130-16,-3-19-217 15</inkml:trace>
  <inkml:trace contextRef="#ctx0" brushRef="#br0" timeOffset="43846.4447">8474 3975 586 0,'0'0'94'16,"0"0"-24"-16,0 0 30 0,0 0-50 15,0 0-34-15,0 0-14 16,-28 47-2-16,12-4 8 16,1 6 3-16,0 6 4 15,0 1-3-15,7-1-6 16,0-6-3-16,8 3 5 16,0-5-3-16,23-7-4 15,21-8-1-15,1-11 0 16,16-12-15-16,-2-9-8 15,-1 0-14-15,-5-15-22 16,1-19-129-16,-16-6-61 16</inkml:trace>
  <inkml:trace contextRef="#ctx0" brushRef="#br0" timeOffset="44005.3238">8773 4336 629 0,'0'0'123'0,"0"0"-59"0,-7 120 58 16,7-67-25-16,0-7-46 15,20-7-15-15,3-7-18 16,7-7-13-16,-9-8-5 16,2-6-7-16,-6-6-84 15,-4-1-70-15,-5-1-176 16</inkml:trace>
  <inkml:trace contextRef="#ctx0" brushRef="#br0" timeOffset="44470.6926">7663 5679 738 0,'0'0'189'0,"0"0"-130"16,0 0 33-16,0 0-41 15,0 0-32-15,0 0-18 16,97 68 7-16,38-52 25 16,42-8 16-16,37-8-24 15,17 0-3-15,0-16-1 16,-13-11-1-16,-25-2-6 16,-30 0-7-16,-34 7-6 15,-32 7-1-15,-31 6-3 16,-20 5-29-16,-26 4-25 0,-17 0-37 15,-3 11-37-15,-18 32-104 16,-46 18-277-16</inkml:trace>
  <inkml:trace contextRef="#ctx0" brushRef="#br0" timeOffset="44831.436">8458 6395 665 0,'0'0'149'16,"0"0"-69"-16,0 0-3 15,0 0-36-15,0 0-32 16,38 136 16-16,23-45 31 16,-2 13-3-16,9 8-15 15,-12 4-7-15,-10-5-22 16,-16-18-7-16,-7-19-1 16,-2-15 4-16,-14-19-5 15,-4-15-22-15,2-13-37 0,-5-12-28 16,0 0-27-1,0 0-66-15,0-22-204 0</inkml:trace>
  <inkml:trace contextRef="#ctx0" brushRef="#br0" timeOffset="45198.3816">8585 7088 749 0,'0'0'111'0,"0"0"-72"15,0 0 32-15,97-164-10 16,-1 74-13-16,24-8 5 16,-1 5-8-16,-12 17-39 15,-13 23-4-15,-26 14-2 0,-24 17-1 16,-19 15-27 0,-17 7-15-16,-8 0-26 0,0 6-14 15,-18 31 46-15,-48 16-67 16,-3 8-46-16,3 1-26 15,15-9 176-15,36-5 99 16,15 3 31-16,13-2-50 16,48 7 50-16,23 2 3 15,20-3-56-15,15 0 6 16,8-3-24-16,5-2-4 16,3-6-26-16,-8-1-23 15,-15-6-6-15,-16-4-28 16,-15-5-62-16,-35-7-52 15,-26-15-378-15</inkml:trace>
  <inkml:trace contextRef="#ctx0" brushRef="#br0" timeOffset="46308.0397">17208 1984 461 0,'0'0'270'0,"0"0"-151"0,0 0-7 15,0 0 30-15,0 0-47 16,0 0-39-16,-117 43-29 16,117-42-19-16,13 8-7 15,41-6 1-15,27 0 11 16,31-2 7-16,37-1 13 15,29 0-5-15,10 0 0 16,3 0-19-16,-34 0-3 16,-22 0-6-16,-31 0-1 15,-20 0 1-15,-26 0-4 16,-15 0-10-16,-20 0-41 16,-15 0-14-16,-6 0-4 15,-2 0-10-15,0 0-119 16,0 0-407-16</inkml:trace>
  <inkml:trace contextRef="#ctx0" brushRef="#br0" timeOffset="46875.5635">18692 1645 772 0,'0'0'94'0,"0"0"-7"15,0 0-5-15,0 0-43 16,0 0-39-16,0 0 0 15,261-6 2-15,-88 6 8 16,12 10 0-16,1 22-3 16,-14 7 11-16,-22-2-7 15,-25 0-11-15,-26 1 1 16,-25 4 2-16,-24 13-1 16,-34 20-2-16,-16 16 4 15,-21 9-2-15,-42-8-2 16,-16-15-2-16,3-13 2 15,7-20 2-15,-2-7 6 16,8-16-2-16,-9-6 3 0,4-8-4 16,-6-7-4-16,6 0 6 15,7-6 4-15,2-18-8 16,9-11-3-16,6-17-2 16,11-6-14-16,3-18 3 15,2-10 4-15,13-6-11 16,-1 9 6-16,4 21 14 15,4 20 8-15,-2 21 6 16,2 13 2-16,1 8-9 16,-14 0-7-16,-1 13-26 15,-14 15-174-15,3-1-485 16</inkml:trace>
  <inkml:trace contextRef="#ctx0" brushRef="#br0" timeOffset="48179.1395">21740 1288 148 0,'0'0'574'0,"0"0"-470"16,0 0 24-16,0 0-40 15,0 0-46-15,0 0-42 16,0 0-4-16,-59 106 4 15,74 11 2-15,21 21 7 16,-6 7 11-16,6-7 1 16,-11-26-15-16,-4-18-5 15,-4-26 2-15,-4-18-3 16,2-16 0-16,-2-13-4 16,-5-11-28-16,-1-10-90 15,9 0-109-15,-1-19-121 16</inkml:trace>
  <inkml:trace contextRef="#ctx0" brushRef="#br0" timeOffset="48630.4387">22717 1243 487 0,'0'0'262'0,"0"0"-236"16,0 0 13-16,0 0 82 0,-53 144-32 16,-13-65-69-16,-25 6-11 15,-14-2 14-15,-14-12-2 16,0-10-11-16,9-15-2 15,14-11-4-15,27-15-1 16,24-13 0-16,22-7 3 16,23 0-3-16,0-6-3 15,2-12-7-15,49-4 7 16,25 3 0-16,11 16-4 16,4 3 0-16,6 42 4 15,-1 39 31-15,1 33 39 16,-6 6-5-16,-10-9-10 0,-12-25-27 15,-11-27-5 1,-12-26-21-16,-18-17-2 0,0-16-4 16,-18 0-42-16,-2-46-28 15,4-21-12-15,-12-19-209 16</inkml:trace>
  <inkml:trace contextRef="#ctx0" brushRef="#br0" timeOffset="49604.9713">23619 2000 23 0,'0'0'805'16,"0"0"-702"-16,0 0 17 0,0 0-21 16,0 0-52-1,0 0-33-15,-18 0-14 0,67 1 0 16,39 9 5-16,32-3 13 16,19 0-2-16,-4-5-5 15,-21-1-11-15,-27-1-1 16,-21 0-15-16,-28 0-12 15,-15 3-20-15,-23 6-74 16,0 12-133-16,-38 10-217 16</inkml:trace>
  <inkml:trace contextRef="#ctx0" brushRef="#br0" timeOffset="49763.4947">23843 2522 688 0,'0'0'112'0,"0"0"67"15,284 24-30-15,-175-24-77 0,-10 0-9 16,-5 0-16-16,-25 0-38 16,-8 9-9-16,-18 1-29 15,-15 8-96-15,-28 12-200 16</inkml:trace>
  <inkml:trace contextRef="#ctx0" brushRef="#br0" timeOffset="56123.4854">25542 1371 567 0,'0'0'111'0,"0"0"4"0,0 0-34 16,0 0 3-16,0 0-39 16,0 0-30-16,0 0-14 15,0 0-1-15,-23 0-14 16,23 37 14-16,20 16 3 16,18 21 4-16,8 18-5 15,23 21 2-15,17 24 21 16,5 26-4-16,6 13 2 15,2 9 3-15,-5-14-6 16,-18-19-9-16,-10-23-6 16,-5-21-4-16,-15-22 0 15,-3-18-1-15,-12-17 0 0,-4-16-1 16,-16-15 3 0,-6-11-2-16,2-9 1 0,-7 0 4 15,0 0 2-15,0-16 28 16,0-14-35-16,-7-12 2 15,-9-13-8-15,-4-10 9 16,5-10-3-16,-3-5 4 16,-2-7-4-16,-3-9-2 15,8 1 2-15,-1 3-1 16,1-3-7-16,3 2 6 16,4 0 1-16,5-3 2 15,-2 3-4-15,-2 1 6 0,-1 5-5 16,0 8 6-16,-7-1-4 15,2 1 0-15,3-2-1 16,-2 2-4-16,1 10-4 16,-1 4 9-16,2 20 0 15,-6 10-2-15,4 10 2 16,-4 7 3-16,4 5 0 16,2 2-3-16,2 2 1 15,3 5-1-15,5-5 0 16,-3 2 0-16,3 4-2 15,0-3 4-15,0 6-2 16,0 0 0-16,0 0-7 16,0 0 1-16,0 0-6 15,18-3 9-15,18 2 3 16,9-6 3-16,6 3-3 0,15-1 0 16,0 5 1-1,5 0-2-15,18 0-5 0,20 0 6 16,21 9 10-16,25-1 1 15,7 7 7-15,-1-8-9 16,-17 2 2-16,-17 0-3 16,-15 0-5-16,-13 0 6 15,-10 0 3-15,-13-2-3 16,-17-4 0-16,-21-2-3 16,-18-1-4-16,-10 0 1 0,-5 0 2 15,-2 0 5-15,2 0-3 16,-5 0-5-16,2 0 0 15,4 0-3-15,-6 0 1 16,0 0-14-16,0 5-27 16,0 5-41-16,0 8-124 15,-39 6-572-15</inkml:trace>
  <inkml:trace contextRef="#ctx0" brushRef="#br0" timeOffset="57430.2256">26890 1756 546 0,'0'0'100'16,"0"0"-15"-16,0 0-5 15,0 0-8-15,0 0 3 16,0 0-59-16,-142-88 20 16,137 85-4-16,5 3-14 15,0 0-18-15,0 5-9 0,5 23-14 16,38 25 23-16,6 21 7 16,1 20 6-16,9 9-3 15,-13 2 4-15,4-16-3 16,-12-21-5-16,6-19-2 15,-6-27-2-15,-15-11 1 16,-1-11-2-16,1 0 1 16,0-25 10-16,8-26-3 15,-3-13-8-15,-6-8-1 16,-9-2 4-16,-5 10 0 16,-8 7 1-16,0 17-3 15,0 11-2-15,0 14 2 0,0 11 7 16,0 1-6-1,0 3-3-15,0 0-4 0,0 0-5 16,0 25 0-16,0 11 6 16,2 7 5-16,26 3-2 15,3-3 0-15,4-5 0 16,-4-5 1-16,-1-11-1 16,-7-12 0-16,0-7 1 15,0-3-1-15,5-16 2 16,5-29-1-16,2-17 2 15,-7-4 7-15,-5-2-8 16,-15 8 2-16,-8 13 5 16,0 16 11-16,0 9-11 15,-13 12 10-15,3 8-8 16,-3 0-11-16,11 2-6 0,-3 0-23 16,5 5-35-1,0 20-34-15,0-1-161 0,0 2-224 16</inkml:trace>
  <inkml:trace contextRef="#ctx0" brushRef="#br0" timeOffset="57823.3091">26888 2793 682 0,'0'0'122'15,"0"0"-42"-15,0 0 38 16,0 0-46-16,0 0-37 15,0 0-32-15,38-6 0 16,66-14 3-16,33-7 21 16,18-5 12-16,26 2 4 15,-11 8-17-15,-5 7-20 0,-15 7-2 16,-26-2 1-16,-20 7-5 16,-35-3-2-16,-18 2 2 15,-23 2-41-15,-18 2-30 16,-10 0-52-16,0 0-58 15,-31 0-448-15</inkml:trace>
  <inkml:trace contextRef="#ctx0" brushRef="#br0" timeOffset="58464.5266">27477 3015 541 0,'0'0'70'0,"0"0"36"0,0 0-3 16,0 0-21-16,0 0-11 15,0 0-42-15,-94-13 13 16,94 10-6-16,0 0-20 16,0-1-14-16,0-14-2 15,43-6-1-15,34-15 1 16,24 3 15-16,-4 6-5 16,-8 12-3-16,-18 18-3 15,-13 0-4-15,-15 15 2 0,-25 31-3 16,-18 18 2-16,-2 16 2 15,-52 10-1-15,-12 5 1 16,8-8-1-16,20-10-2 16,17-13 0-16,21-20 0 15,13-11 0-15,56-14-1 16,25-11 0-16,17-8 1 16,9 0 0-16,-9-5 2 15,-6-10 0-15,-27 0 1 16,-14 2-3-16,-24 4-30 15,-12-1-65-15,-12 1-113 16,-16-3-185-16</inkml:trace>
  <inkml:trace contextRef="#ctx0" brushRef="#br0" timeOffset="62901.4757">29336 1824 159 0,'0'0'115'0,"0"0"19"16,0 0 25-16,0 0-38 15,0 0-17-15,-208-107-17 16,170 91-14-16,13 3-17 15,2 4 2-15,2 1-7 16,14 5 3-16,2-3-11 16,2 2-14-16,3 2-3 15,0 2-6-15,0 0-20 16,0 0 0-16,0 0-8 16,15 0-12-16,44 21 12 0,25 13 7 15,20 15 1 1,8 15 3-16,4 11 11 0,-9 8 6 15,-10-4-9-15,-9-7-8 16,-14-15-1-16,-18-15-1 16,-13-12-1-16,-12-11-4 15,-11-8-56-15,-10-11-40 16,3 0-74-16,-11-21-87 16,3-18-292-16</inkml:trace>
  <inkml:trace contextRef="#ctx0" brushRef="#br0" timeOffset="63174.1997">30142 1618 758 0,'0'0'92'0,"0"0"8"0,0 0 1 16,0 0-52-16,0 0-49 15,0 0-5-15,-23 80-2 16,23 18 7-16,0 45 14 15,0 23 5-15,0 10 11 16,0-5-9-16,-8-22 1 16,5-22-6-16,-4-28-12 15,7-26-3-15,0-30 0 16,0-23-1-16,0-20-25 16,0 0-37-16,0-45-21 15,33-22-130-15,10-20-401 0</inkml:trace>
  <inkml:trace contextRef="#ctx0" brushRef="#br0" timeOffset="63812.1854">30462 1085 559 0,'0'0'135'0,"0"0"-28"0,0 0-37 15,0 0 33 1,0 0-29-16,0 0-47 0,-82-80-3 15,82 59 4-15,21 5-19 16,14 7-8-16,-9 6-1 16,1 3-9-16,-4 0 1 15,-7 24 6-15,-4 16 2 16,-12 15 4-16,0 8 2 16,-15 7-5-16,-21 5 6 15,6-8-5-15,10-5-2 16,17-13 6-16,3-5-5 15,0-8 3-15,48-9-3 16,24-5 3-16,9-6 24 16,10-12 10-16,8-4 5 15,-12 0-23-15,-11 0-6 16,-23-7-6-16,-17 1-7 0,-13-1-1 16,-16 7-1-16,-2 0-52 15,-5 0-42-15,0 16-141 16,-12 12-270-16</inkml:trace>
  <inkml:trace contextRef="#ctx0" brushRef="#br0" timeOffset="156603.9062">8146 6182 229 0,'0'0'42'0,"0"0"12"0,0 0 29 15,0 0 53 1,0 0-21-16,0 0-53 0,0 0-23 16,-147 49 21-1,131-43 12-15,9 1-21 0,-8 1-23 16,4 8-19-16,-9 5-3 16,5 6-3-16,0 9-1 15,-1 7-2-15,1 5 1 16,0 7-1-16,0 4 0 15,-6 3 1-15,14 3 3 16,7 1 3-16,-8-3 6 16,8 4 2-16,0 2-3 15,0 5 0-15,0 2-11 16,23-2 11-16,12 4-1 16,4 2-7-16,19 3 1 0,3-3 1 15,5-6-3 1,3-9-2-16,19-9-1 0,4-2-1 15,17 0-2-15,3 1 3 16,0 0 4-16,-6-2-3 16,-9-1-1-16,-8 0 0 15,0-3 1-15,7 1-2 16,-4-4 1-16,4-8-1 16,8-6-3-16,0-7 2 15,6-7 2-15,-4-5 0 16,-9-1 2-16,7-3 2 15,-15-2-2-15,-5 0 0 16,-3-3 4-16,-7 1-6 16,-1-3 2-16,3 0-2 15,6-2-2-15,-6 0 0 0,3 0 2 16,-11 0 0-16,6-7-4 16,-6-9 4-16,-7-6-2 15,-2 0 6-15,-8-2-4 16,-13-3 1-16,7-2 4 15,-6-7 12-15,-4-4-8 16,3-8 3-16,-2-7 0 16,-6-3-12-16,8-7 2 15,-2-4 6-15,-3-3-7 16,2-3 5-16,-7-4-4 16,-17-5-2-16,-11 1 0 15,0 0 4-15,-11-3 5 0,-32 3-5 16,-18 0-2-1,-12-7 3-15,-16-5-5 0,-15-3-1 16,-16 4-6-16,-14 5-1 16,-24 10-7-16,-20 11-1 15,-7 16 3-15,-11 19-16 16,-2 15 13-16,3 16 16 16,17 2 5-16,20 2-5 15,24 16 0-15,30 2-1 16,20 2 2-16,5 2-2 15,18 7-31-15,15 3-47 16,11 2-30-16,20 1-63 16,12-2-183-16</inkml:trace>
  <inkml:trace contextRef="#ctx0" brushRef="#br0" timeOffset="158335.9507">22441 2930 679 0,'0'0'108'15,"0"0"-15"-15,0 0-23 16,0 0-4-16,0 0-8 16,0 0-29-16,0 0-13 15,-46-42-13-15,38 42-3 16,-5 0-6-16,-12 34 5 16,-16 17 0-16,-4 11 2 15,-14 9 1-15,-9 7 2 0,-8 8-4 16,-11 9 1-16,-12 10-1 15,3 8 0-15,-3-1 1 16,-13-2-1-16,-5-4 0 16,-5-11 2-16,-10 0-2 15,5 1 0-15,-8 0 3 16,3 0-3-16,10-1-5 16,3-6 4-16,2-9 1 15,5-3 3-15,6-3-2 16,-6-4-1-16,3-2 1 15,2-3-1-15,-5 1 1 16,-7-3-1-16,-16 3-1 16,-12 1-1-16,-3 4 3 0,0-3-1 15,8 3 0-15,2-3 0 16,8 0 0-16,-5-3 1 16,-18-1 0-16,-15 0-1 15,2-3 0-15,-9-1-1 16,12-2 1-16,2 4-4 15,5-3 7-15,4-4-7 16,6-3 4-16,11-9 0 16,5-2 3-16,5-5-1 15,0-3-2-15,0 2 0 16,8-2 0-16,-6-4 1 16,6 1 0-16,-1 2-2 15,1-1 1-15,5 1-5 16,2 3 0-16,-5-4 3 15,3 3 0-15,-3-3 1 0,3 3 1 16,-3-3-2-16,3 0 2 16,4-1 0-16,4 0-2 15,2 2 2-15,2 1 0 16,-5-4-4-16,11 1 4 16,-3-2 0-16,-5 2-1 15,2-4 0-15,6 4 1 16,-1-3 0-16,6-2 0 15,2-3 0-15,12 2-1 16,-1-1 1-16,-6 1 1 16,-5 0-1-16,5-4-5 15,3 3-18-15,7-4 13 0,13-3 7 16,3 4 0-16,5-3 2 16,2-1 1-16,13-1 0 15,2-4 1-15,6-5-1 16,7 1 8-16,8-1-5 15,2-2 1-15,13-4 4 16,0 0-3-16,0 0-3 16,0 0 0-16,0 0 1 15,0 0-2-15,0 0 4 16,0 0-1-16,0 0-2 16,0 0-1-16,0 0-1 0,0 0 0 15,0 0-3 1,0 0-29-16,0 0-55 0,0 0-65 15,0 0-78-15,-8-4-300 16</inkml:trace>
  <inkml:trace contextRef="#ctx0" brushRef="#br0" timeOffset="159075.6121">12080 6986 463 0,'0'0'216'0,"0"0"-170"16,0 0-7-16,0 0-27 15,0 0 23-15,0 0-32 16,-94 22-3-16,69 10 3 16,-6 4 0-16,-4 0-3 15,-8 10 0-15,-11 8 0 0,-4 6 1 16,-3 4 3-1,3-5 4-15,12-7 7 0,8-9 17 16,17-8-10-16,11-2-15 16,10-7-1-16,0 1-6 15,23 4 0-15,43 2 5 16,26 5 23-16,27 2 2 16,21-7 17-16,2-4-25 15,-15-5-2-15,0 2 2 16,-15 0 5-16,-8 0-7 15,-5 1-13-15,-10-5-4 16,-23-3 0-16,-13-8-3 16,-22-5 0-16,-19-3-9 15,-12-3-6-15,0-3 6 0,0-27-23 16,-51-16-103-16,-25-15 83 16,-5-11 8-16,-8-8-70 15,5-10 16-15,11-2 80 16,7-3 18-16,12 5 22 15,3 7 14-15,6 16-7 16,9 15 22-16,11 20 25 16,10 17 14-16,9 8-36 15,6 7-16-15,0 3-38 16,16 35-24-16,34 20 24 16,24 20 32-16,-5 7-8 15,-3 1-9-15,-15-9-13 16,-11-14-2-16,-17-8-28 0,-18-15-134 15,-5-9-262-15</inkml:trace>
  <inkml:trace contextRef="#ctx0" brushRef="#br0" timeOffset="162331.689">5149 10177 581 0,'0'0'97'16,"0"0"-49"-16,0 0 53 16,0 0 18-16,0 0-26 15,0 0-48-15,0 0-23 16,-89-82-22-16,89 100-8 15,0 35 0-15,23 32 8 16,15 36 41-16,0 23-10 16,-10 1-4-16,10-2-5 0,-7-5-1 15,-4-12-6 1,-4-12-12-16,0-24-2 0,-8-24 2 16,-2-25 0-16,2-15-3 15,-7-14-45-15,2-9-20 16,3-3-27-16,10-13-63 15,5-24 30-15,-3-6-230 16</inkml:trace>
  <inkml:trace contextRef="#ctx0" brushRef="#br0" timeOffset="162772.7307">5954 10415 470 0,'0'0'126'0,"0"0"-76"16,114-124 80-16,-86 100-34 16,-13 12-17-16,-7 12-64 15,-8 0-15-15,0 23-20 16,0 27 20-16,-51 18 49 15,-17 9-36-15,-21-8-2 16,5-5-1-16,3-12-5 0,7-17 1 16,16-7 9-1,4-10-6-15,16-9-5 0,10-3-1 16,18-6 7-16,10 0 4 16,0 0-14-16,0 10-12 15,31 11 5-15,27 13 7 16,11 12 21-16,7 9 15 15,-3 7 0-15,1-6-1 16,0-1-6-16,-13-15-14 16,-8-15-11-16,-17-14-4 15,-14-9-7-15,-14-2-22 16,7 0-43-16,-10-29-25 0,-5-14-148 16</inkml:trace>
  <inkml:trace contextRef="#ctx0" brushRef="#br0" timeOffset="163239.912">5040 12019 791 0,'0'0'82'0,"0"0"-9"16,0 0 64-16,0 0-62 15,0 0-42-15,0 0-31 16,20-32 4-16,137 3-2 16,59-10 36-16,43-1-5 15,-10 5-10-15,-12 6 1 0,-37 12-23 16,-35 6-1-16,-30 7-3 15,-39 4 1-15,-22 0-26 16,-36 0-39-16,-15 13-34 16,-23 15-101-16,-30 11-301 15</inkml:trace>
  <inkml:trace contextRef="#ctx0" brushRef="#br0" timeOffset="163736.5925">5911 12836 732 0,'0'0'89'15,"0"0"-80"-15,0 0 72 16,0 0-19-16,0 0-15 16,0 0-33-16,-46-17-9 15,46 17-5-15,0 0-14 16,23 30-13-16,13 25 27 16,2 26 18-16,-15 16 5 0,-8 14 7 15,-8 7 5-15,-7-1-13 16,0-2-11-16,0-8-9 15,0-17 8-15,0-14 4 16,0-13-5-16,0-8 13 16,0-7-2-16,31-13-15 15,20-4 1-15,25-12 3 16,18-10 7-16,25-9 22 16,3 0 8-16,3-3-2 15,-19-9-12-15,-12 2-16 16,-25 4-10-16,-18 3-1 15,-18 3-5-15,-21 0 0 16,-12 0-35-16,0 0-45 16,0 0-53-16,-38-10-135 0</inkml:trace>
  <inkml:trace contextRef="#ctx0" brushRef="#br0" timeOffset="164536.8521">8006 11417 877 0,'0'0'126'0,"0"0"-56"16,0 0 14-16,0 0-25 15,0 0-49-15,0 0-2 0,120-17-8 16,12 12 35 0,23 1-11-16,2-1-21 0,-15 5-3 15,-22 0-4-15,-31 0-51 16,-39 14-26-16,-50 24-60 16,-12 15-162-16,-92 14-335 15</inkml:trace>
  <inkml:trace contextRef="#ctx0" brushRef="#br0" timeOffset="164673.4567">8222 11956 649 0,'0'0'198'0,"0"0"-124"15,259 8 67-15,-132-8-78 16,0 0-17-16,-7-8-29 16,-9 3-17-16,-22 5-76 15,-35 0-294-15</inkml:trace>
  <inkml:trace contextRef="#ctx0" brushRef="#br0" timeOffset="167147.7205">10391 10076 629 0,'0'0'82'0,"0"0"-59"0,0 0 71 16,0 0 0 0,0 0-63-16,0 0-24 0,-33 34-5 15,33 23 4-15,8 19 9 16,30 18-7-16,8 14 7 16,-1 7 18-16,6-10-1 15,8-17-21-15,2-25-5 16,-1-20-6-16,4-21-2 15,-11-11-5-15,-2-11 7 16,-3-24 4-16,-4-28 14 16,1-23-5-16,-14-13-1 15,-11-5 7-15,-5-3 2 16,-15 1-9-16,0 9-1 16,-7 11-4-16,-21 20 2 15,-5 17-7-15,-3 15-1 16,13 14 4-16,16 8-5 0,-1 1-5 15,8 0-3-15,0 33-3 16,0 20 8-16,38 28 1 16,13 8 4-16,18 4 1 15,-1-11-2-15,6-19-1 16,-8-22-3-16,2-18-1 16,-9-19 3-16,-8-4 0 15,2-16 1-15,-2-28 16 16,-11-18-5-16,-19-11-4 15,-14 2 3-15,-7 3-4 16,-7 9-5-16,-31 16-1 0,-6 16-5 16,-1 14-18-1,14 13-30-15,-4 13-37 0,4 32-62 16,8 8-116-16,11 6-274 16</inkml:trace>
  <inkml:trace contextRef="#ctx0" brushRef="#br0" timeOffset="167542.2655">10373 11386 898 0,'0'0'84'0,"0"0"-44"16,0 0 42-16,0 0-17 15,0 0-60-15,0 0-5 16,115 0 0-16,68-13 53 15,40-15 3-15,18-2-3 16,3 1-18-16,-20 2-26 16,-36-1-8-16,-26 8 0 0,-50 7-2 15,-43 6-2-15,-26 7-32 16,-28 0-65-16,-15 12-29 16,0 22-42-16,-58 11-412 15</inkml:trace>
  <inkml:trace contextRef="#ctx0" brushRef="#br0" timeOffset="168175.8421">10800 12189 693 0,'0'0'179'0,"0"0"-81"16,0 0 8-16,0 0-52 15,0 0-7-15,0 0-29 16,-46-30-10-16,46 5-1 15,0-11-4-15,44-10-3 16,9 6-2-16,21 6 2 16,-13 17-1-16,-11 14-9 15,-4 3 5-15,-3 25-2 16,-5 28 7-16,-15 25 4 16,-20 19-3-16,-3 14 8 0,-3 0-3 15,-20-9-1 1,11-7-4-16,12-12 0 0,0-3-1 15,28-6 0 1,30-11 0-16,6-18 0 0,9-16 9 16,1-12-5-16,7-13 2 15,-12-4 7-15,-3 0-6 16,-15-3-5-16,-11-16-4 16,-4-9 2-16,-6-11-64 15,-9-5-85-15,-6-8-426 16</inkml:trace>
  <inkml:trace contextRef="#ctx0" brushRef="#br0" timeOffset="168722.0179">14668 10915 781 0,'0'0'129'16,"0"0"-99"-16,0 0 94 0,0 0-35 16,0 0-58-16,0 0-31 15,51 2 0-15,104-5 2 16,33-13 57-16,8-1-41 16,-11 4-15-16,-22 1-1 15,-34 4-2-15,-40 4-38 16,-38 4-7-16,-28 0-20 15,-23 0-84-15,-31 24 25 16,-58 10-115-16</inkml:trace>
  <inkml:trace contextRef="#ctx0" brushRef="#br0" timeOffset="168872.5743">15108 11349 535 0,'0'0'122'0,"0"0"45"15,213 58-9 1,-86-49-42-16,18-9-51 0,2 0-36 15,1-19-2-15,-14-5-21 16,-14-4-6-16,-16-11-48 16,-28-8-127-16,-30-2-436 15</inkml:trace>
  <inkml:trace contextRef="#ctx0" brushRef="#br0" timeOffset="169338.3841">16070 10443 931 0,'0'0'39'0,"0"0"-38"15,0 0-1-15,0 0 13 16,336-71 15-16,-166 71 11 16,-5 3-23-16,-10 43-15 15,-13 19 21-15,-30 14-10 16,-38 9 0-16,-29 4 2 16,-40 7-7-16,-5 7 0 0,-43-4-1 15,-23-3 3 1,-8-15-3-16,6-23 4 0,2-16-3 15,-3-21-5-15,-7-15 2 16,-18-9-4-16,-10-17-10 16,-3-38-24-16,3-17 3 15,15-16 7-15,16-2 12 16,19 11 12-16,24 14 18 16,7 21 7-16,10 8-6 15,11 11 10-15,2 10-14 16,0 7-14-16,0 6-1 15,0 2-39-15,0 0-122 16,0 0-366-16</inkml:trace>
  <inkml:trace contextRef="#ctx0" brushRef="#br0" timeOffset="172540.2887">19728 9990 628 0,'0'0'97'16,"0"0"-19"-16,-51-114 44 16,43 98-57-16,1 10-15 15,-1 6-16-15,8 0-34 16,-2 0-2-16,2 33-19 15,0 29 21-15,-5 32 10 16,2 23-5-16,-10 17-2 0,-2 3-2 16,8-5-1-16,7-15 5 15,0-16-5-15,7-18 3 16,36-17 0-16,3-17-1 16,7-16 3-16,13-11 7 15,8-12 24-15,7-10 10 16,-4 0-7-16,6-9 9 15,-9-8-13-15,-13 3 3 16,-13 8-29-16,-15 0-8 16,-2 6-1-16,2 0-4 15,-3 0-14-15,11 0-26 16,7 0-26-16,8-4-28 16,23-12-63-16,5-6-102 15,4-4-427-15</inkml:trace>
  <inkml:trace contextRef="#ctx0" brushRef="#br0" timeOffset="172787.2326">21173 10712 915 0,'0'0'93'0,"0"0"-76"16,0 0 11-16,0 0 33 0,282 0-20 15,-160 0-22-15,-10 0-1 16,-18 0-18-16,-26 0-20 16,-37 0-87-16,-31 2-422 15</inkml:trace>
  <inkml:trace contextRef="#ctx0" brushRef="#br0" timeOffset="172937.5528">21247 11143 890 0,'0'0'66'0,"0"0"97"0,200 5-71 16,-123-5-34 0,-1-18-11-16,-5-2-33 0,-18 3-14 15,-15 8-17-15,-10 9-102 16,-25 0-249-16</inkml:trace>
  <inkml:trace contextRef="#ctx0" brushRef="#br0" timeOffset="174249.2095">22814 9870 810 0,'0'0'114'15,"0"0"-47"-15,0 0 8 16,0 0-30-16,0 0-7 16,0 0-13-16,-15 107-16 15,43-107-4-15,10 0-5 16,7-30 0-16,16-21 15 16,10-18-1-16,-7 1-1 15,2 10-2-15,-13 15-10 0,-12 21 2 16,-23 15-3-16,-6 7-3 15,-12 25-4-15,0 39 7 16,-5 30 15-16,-48 23 4 16,-8 9-6-16,3-9-3 15,20-13 0-15,25-17-10 16,13-11 0-16,7-14-3 16,44-9-1-16,25-16 1 15,13-16 1-15,16-21-7 16,6-2 6-16,1-33 3 15,-8-8 6-15,-30 4-1 16,-16 16-5-16,-35 17-34 16,-20 6-38-16,-3 6-18 0,-26 29-159 15,-37 5-415 1</inkml:trace>
  <inkml:trace contextRef="#ctx0" brushRef="#br0" timeOffset="174602.026">22684 11330 882 0,'0'0'103'16,"0"0"-56"-16,0 0 41 15,0 0-40-15,0 0-43 16,254-48 27-16,-5-13 55 16,84-18-12-16,40-11-10 15,8 14-15-15,-17 15-42 16,-65 21-8-16,-60 17-7 15,-74 17-7-15,-68 6-36 16,-67 15-103-16,-30 35-8 16,-76 12-192-16</inkml:trace>
  <inkml:trace contextRef="#ctx0" brushRef="#br0" timeOffset="175334.9579">23246 11964 762 0,'0'0'81'16,"0"0"33"-16,0 0-3 15,0 0-76-15,0 0-9 16,0 0-26-16,-54-6-8 15,62 56 8-15,30 21 1 0,8 20 4 16,5 16 2-16,2-3 8 16,8-5 6-1,5-14-1-15,0-18 4 16,3-17-11-16,2-19-7 0,-8-15-6 16,3-16-2-16,0-16 2 15,-5-38 1-15,-10-25 9 16,-8-15 1-16,-20 0-8 15,-23 9 1-15,0 19-2 16,-15 21 0-16,-28 19-2 16,12 18 0-16,1 8-3 15,7 0 2-15,10 28-6 16,13 30 7-16,0 13 1 16,46 10-1-16,27-8-2 0,9-11-10 15,17-20 0-15,5-16 0 16,-2-17 6-16,-3-9 4 15,-13-8-2-15,-15-34 4 16,-7-28 4-16,-16-21 7 16,-8-10 11-16,-22-3-3 15,-13 15 5-15,-5 24 2 16,-12 24 10-16,-27 20 12 16,1 12-38-16,3 9-8 15,17 0-2-15,5 0-5 16,13 0-24-16,0 0-70 15,0 7-25-15,36-7-148 16,10 0-414-16</inkml:trace>
  <inkml:trace contextRef="#ctx0" brushRef="#br0" timeOffset="177606.9233">26629 9808 84 0,'0'0'119'0,"0"0"-119"16,-120-157 112 0,82 114-1-16,3 0-26 0,-1 6 83 15,6 9-54-15,7 6-41 16,5 7 32-16,10 6 0 15,3 8-58-15,5 1-21 16,0 10-26-16,5 40-6 16,36 27 6-16,10 24 8 15,2 20 2-15,-2 13 14 16,-15 5 6-16,-19 0 8 16,-12-16-14-16,-5-17-15 15,0-26 0-15,0-19-9 16,0-22 0-16,0-19-1 15,0-15-38-15,0-5-54 16,0-21-2-16,0-22-72 16,3-9-140-16,-3 3-49 15</inkml:trace>
  <inkml:trace contextRef="#ctx0" brushRef="#br0" timeOffset="177817.7715">26393 10372 372 0,'0'0'224'0,"0"0"-57"16,0 0-24-16,0 0-74 15,0 0-25-15,119-148-2 16,49 65 16-16,50-15-5 16,33-10 19-16,6 0-32 0,-33 18-24 15,-42 18-13 1,-47 29-1-16,-54 20-2 0,-40 14-2 16,-33 9-27-1,-8 0-45-15,-49 17 10 0,-55 14-68 16,-36 7-97-16,-17 8-148 15</inkml:trace>
  <inkml:trace contextRef="#ctx0" brushRef="#br0" timeOffset="177976.0162">27099 10004 562 0,'0'0'171'0,"0"0"-21"16,216 168 6-16,-69-101-38 16,26 8-13-16,20 1-18 15,0 1-27-15,-18-6-34 16,-28-12-23-16,-35-12-3 15,-36-11-24-15,-25-4-67 16,-36-3-56-16,-15-9-210 16</inkml:trace>
  <inkml:trace contextRef="#ctx0" brushRef="#br0" timeOffset="180940.2173">17315 14174 610 0,'0'0'154'0,"0"0"-76"0,0 0 22 16,0 0-24-16,0 0-24 16,0 0-23-16,-3-73-15 15,3 73-5-15,-5 0-9 16,3 32-8-16,-6 30 8 15,-12 30 2-15,-3 35 12 16,-15 34-10-16,0 17-4 16,-13 11 2-16,-7-1 13 15,4-14 4-15,9-22-3 16,9-23 1-16,21-30-4 16,12-28 1-16,3-25-10 15,3-16-4-15,42-12 0 0,19-5 7 16,5-6 15-16,7-4 25 15,10-3 14-15,-2 0-23 16,0 0 15-16,-6-4-23 16,-17-4-16-16,-15 1-9 15,-15 3-2-15,-11 2 1 16,-12 0-4-16,-1-1-17 16,-7-1-27-16,0-8-14 15,8-8-28-15,5-9-45 16,12-9-31-16,3-2-205 15</inkml:trace>
  <inkml:trace contextRef="#ctx0" brushRef="#br0" timeOffset="182091.997">18930 15721 881 0,'0'0'137'0,"0"0"-62"15,0 0 19-15,0 0-39 16,0 0-42-16,0 0 0 16,259-39 16-16,-147 28-17 15,-15 2-6-15,-26 3-6 16,-20 3-6-16,-23 3-59 15,-28 0-49-15,0 0-161 16,-51 6 62-16</inkml:trace>
  <inkml:trace contextRef="#ctx0" brushRef="#br0" timeOffset="182222.4893">19101 15893 767 0,'0'0'86'0,"0"0"10"16,0 0 33-16,0 0-58 15,276 99-27-15,-164-99-7 16,0-3-19-16,7-24-18 15,-15-8-10-15,-20-11-101 16,-41-4-419-16</inkml:trace>
  <inkml:trace contextRef="#ctx0" brushRef="#br0" timeOffset="184257.9524">28132 3569 610 0,'0'0'79'16,"0"0"5"-16,0 0-20 16,0 0-18-16,0 0-24 15,0 0-18-15,0 0 4 16,-96 89 6-16,68-28-7 16,-2 14-3-16,-16 17 1 15,-18 16 1-15,-7 19 13 16,-18 20 15-16,-12 13-7 15,-11 19-7-15,-10 16-6 0,-5 1 2 16,0 10 0-16,8 2-3 16,7-15-5-16,15-4-1 15,11-14-1-15,10-14-5 16,0 2 10-16,2 0 0 16,-5-3 0-16,8-3 8 15,5-10-9-15,8-8-4 16,7-12 0-16,10-9-4 15,6-7-2-15,-1-7 5 16,13-20 5-16,5-18 3 16,6-19-7-16,4-16 0 15,1-8-3-15,-1-4-1 16,0-6 5-16,3-2 5 16,3-1 3-16,-3 0-4 0,5 5-4 15,-3-5-4-15,-2 4-3 16,2-5 2-16,-2 1-1 15,3-9 7-15,2 4-4 16,0-5-2-16,0 1-1 16,0-1 2-16,0 0-3 15,0 0-1-15,0 0 1 16,0 0 5-16,0 0 0 16,0 0-1-16,0 0 1 15,0 0 5-15,0 0 2 16,0 0-1-16,0 0 1 15,0 0-11-15,0 0 3 0,0 0-1 16,0 0 2-16,-5-1-2 16,5-2 0-16,0 1 6 15,0 1 0-15,0-2-1 16,-3 0 4-16,-2-3-5 16,5 3-1-16,-2-1-4 15,2 2 3-15,-6 2-5 16,6 0 2-16,0 0-2 15,0 0 2-15,0 0-2 16,0 0-3-16,0 0-1 16,0 0 2-16,0 0-9 15,0 0 5-15,0 21 1 16,21 17 5-16,17 18 0 0,13 20 1 16,-6 19 0-1,1 17 0-15,-8 4 3 0,-2 1-1 16,7-13-1-16,-10-16-2 15,3-20 0-15,-6-22 0 16,1-16 1-16,-9-11-1 16,-6-10-1-16,-9-5 1 15,-7-4 0-15,0 0 2 16,0 0 3-16,0 0 1 16,0 0 5-16,0 0 0 15,0 0-5-15,0 0-3 16,0 0 0-16,0 0-3 15,0 0-2-15,0-10-12 16,-7-6-14-16,-9-1-41 0,-1 4-23 16,-4 7-6-16,3 6 12 15,-9 0-76-15,-4 3-216 16</inkml:trace>
  <inkml:trace contextRef="#ctx0" brushRef="#br0" timeOffset="185209.0373">25773 8914 639 0,'0'0'60'0,"0"0"53"15,0 0 27-15,0 0-54 16,0 0-39-16,0 0-21 16,-76-33-7-16,76 33-19 15,0 0-4-15,30 24 4 16,29 13 1-16,17 6 3 16,13 8-3-16,7 6-1 15,11-7 0-15,2-5 1 16,3-8-1-16,-5-14 2 15,2-6 15-15,-13-14 1 0,-4-3-17 16,-9 0 17 0,-1 0-8-16,-11-12-5 0,-18 0-1 15,-15-1-2-15,-17 2 3 16,-19-1 6-16,-2-1 9 16,0-3 16-16,0 0-28 15,-18-1-2-15,-2-5 1 16,0 4-7-16,10-1 3 15,-3 0-6-15,3 3 2 16,2 0-4-16,1 3-2 16,-1 0-4-16,0 0 9 15,3 2 0-15,-2 1 2 16,-1-5 2-16,0 2-2 16,-7-2 0-16,2-1 1 15,-4 1-1-15,1 0-3 0,1 2 2 16,2-1 1-16,3 4-1 15,-2 3 1-15,4 4-2 16,-7 0-19-16,2 3 1 16,3 0 10-16,2-3 6 15,3 3 1-15,5-1-5 16,0-1-6-16,0-3 3 16,0-4-1-16,-2 2-8 15,-6-2 4-15,-7 2 16 16,-6 4 0-16,-7-3-16 15,-5 3-3-15,-10 3 0 16,-8 0-7-16,-9 0 2 0,-14 0 22 16,-15 0-26-16,-15 0 13 15,-16 0 15-15,-1 22 0 16,1 2 7-16,3 4 43 16,18-3-5-16,26-5-18 15,22-7 5-15,33-9-3 16,18-4-20-16,0 0-9 15,84 0 0-15,58-4 0 16,59-24 37-16,35-14 5 16,5-8 0-16,-12 7 8 15,-34 5-20-15,-40 15-14 16,-43 10-13-16,-46 6-3 16,-40 7-2-16,-26 0-7 0,0 0-20 15,-59 7 19-15,-32 18-38 16,-8 6-51-16,-3 3-15 15,26-4-147-15,23-10-384 16</inkml:trace>
  <inkml:trace contextRef="#ctx0" brushRef="#br0" timeOffset="186783.5379">21084 15013 662 0,'0'0'149'16,"0"0"-51"-16,0 0 27 0,0 0-53 15,0 0-30 1,0 0-14-16,-89 27-2 0,87-39 14 16,-19-22-5-16,-6-19-35 15,1-15 0-15,-2-11 0 16,10-8 0-16,6 0-11 16,12 14 10-16,0 8 0 15,15 10 0-15,43 12 0 16,16 8 0-16,-5 15 1 15,-11 20-4-15,-17 0-6 16,-13 42 4-16,-13 20 6 16,-15 28-1-16,0 13 2 15,-8 6 3-15,-20-6-3 16,13-8 1-16,15-9-2 16,0-7 0-16,28-8 0 0,38-15-5 15,23-16 5 1,23-24-2-16,30-16 2 0,15-26 13 15,1-33 14-15,-8-9-13 16,-39 8-14-16,-32 17 6 16,-38 18-6-16,-26 12-14 15,-15 13-26-15,-8 3-24 16,-45 32-59-16,-23 10-115 16,-5 8-48-16,12-3-250 15</inkml:trace>
  <inkml:trace contextRef="#ctx0" brushRef="#br0" timeOffset="187098.3865">20764 15878 744 0,'0'0'106'16,"0"0"23"-16,0 0-2 16,0 0-60-16,0 0-62 15,0 0-3-15,412-46 56 16,-130 3 6-16,10-6-4 16,-5 4-6-16,-33 13-24 15,-44 10-29-15,-47 9 0 0,-44 4-1 16,-37 6-11-16,-44 3-45 15,-23 0-33-15,-15 12-19 16,-53 19 33-16,-41 12-207 16</inkml:trace>
  <inkml:trace contextRef="#ctx0" brushRef="#br0" timeOffset="187872.353">21153 16414 722 0,'0'0'79'0,"0"0"-10"0,0 0 18 15,0 0-35-15,0 0-44 16,0 0-8-16,-69 21 0 15,69 25 2-15,13 13 11 16,20 9-1-16,13 7 0 16,12 7 1-16,8 5 8 15,8-5 3-15,2-3-17 16,5-8 10-16,1-16-9 16,-1-19-3-16,-13-18-2 15,1-14-1-15,-11-4 6 16,-12-22 2-16,-15-21 13 15,-11-15-4-15,-5 0-10 0,-15-4-2 16,0 2-1 0,-15 3 2-16,-28 13-8 0,10 8 8 15,-3 14-1-15,16 13-3 16,12 9-4-16,6 0-6 16,2 17-8-16,0 25 14 15,38 15-2-15,15 13 4 16,13-4-4-16,3-11 2 15,12-11 0-15,-7-20-3 16,9-14 3-16,-9-10 2 16,-8-20 2-16,-5-38 5 15,-18-18 18-15,3-26-16 16,-23-6 21-16,-10-5 3 0,-13 9-21 16,0 25 9-1,-21 24 4-15,-19 24 7 0,-4 19-20 16,1 12-14-16,5 0 0 15,15 0-1-15,11 9-14 16,12 5-46-16,0-3-31 16,20-2-7-16,46-9-45 15,3-4-124-15</inkml:trace>
  <inkml:trace contextRef="#ctx0" brushRef="#br0" timeOffset="190661.2386">23357 14371 531 0,'0'0'70'16,"0"0"19"-16,0 0-6 15,0 0-35-15,0 0 42 16,-73-117-33-16,70 114-10 16,3 3-11-16,0 0-13 15,-5 0-23-15,5 0 0 16,0 6-13-16,0 24 13 16,15 12 7-16,23 17-3 15,18 25 0-15,13 21 3 16,20 16 6-16,10 21 10 15,13 12-9-15,4 12-1 0,-4 1 1 16,-8-2-11 0,-15-13-1-16,-13-13 8 0,-7-7 0 15,-11-15-4-15,-4-10-2 16,-11-13-3-16,-7-12-1 16,-6-7 1-16,-7-10-1 15,-5-13 6-15,-6-9-6 16,-4-15 8-16,0-14-7 15,-3-13-1-15,-5-1 0 16,0 0 17-16,0-21 17 16,0-20-9-16,0-14-25 15,-13-11 5-15,-10 3-3 0,-5 1 0 16,-2 1-1-16,-1 1 0 16,1-11 0-16,-6-3-1 15,11-12-2-15,-11-6-2 16,6-13 1-16,-1-3 1 15,1-8 0-15,2-1-1 16,-3-1-3-16,-4 4-5 16,-8-3 3-16,2 6 2 15,-2-3 3-15,0-3-5 16,10 5-3-16,2 5-7 16,11 10 16-16,5 10 2 15,7 3-3-15,0 10-2 16,1 9 1-16,-6 16 2 0,5 15 1 15,-2 9 1-15,-2 9 0 16,1 2 0-16,4 4 2 16,-6-5-1-16,5 0 0 15,1-3-1-15,2-2 0 16,2 0-4-16,3-2 4 16,0 6 2-16,0 8-1 15,0-1 3-15,0 2 1 16,0 1-5-16,0-6 0 15,0 5-1-15,0-2 1 16,0-1 0-16,0 8 0 16,0-4 0-16,0 4-1 15,0 0 1-15,8-1 0 16,27 0-3-16,11-6 0 0,20 6 1 16,18-7 0-16,35-3 2 15,24-7 3-15,19-5-2 16,16-2 8-16,2 4-1 15,-2 7 2-15,-5 8-4 16,-1-1 2-16,6 2 6 16,-5-5 0-16,-3-4-8 15,0-4 3-15,-5-9 3 16,13-7 1-16,0-7 6 16,2 0-4-16,-9 8 0 15,-14 13-10-15,-27 14-4 16,-29 5-1-16,-32 3-3 15,-26 0-5-15,-20 4 4 0,-16 7-5 16,-7-2 6-16,0-2 3 16,0-1 1-16,0 0 0 15,0 0-2-15,-15 1-17 16,-8 7-37-16,-5 8-27 16,-10 12-84-16,-5 5-214 15</inkml:trace>
  <inkml:trace contextRef="#ctx0" brushRef="#br0" timeOffset="192881.6933">25196 14402 283 0,'0'0'204'16,"0"0"-47"-16,0 0-13 15,0 0-36-15,0 0-44 16,0 0-31-16,-132-31 5 0,125 31-11 15,7 0-14 1,0 17-9-16,0 22 3 0,0 17-1 16,28 12 4-16,17 9-10 15,6-1 3-15,5-2-2 16,7-18 1-16,-7-13-1 16,-5-14 8-16,-13-16 0 15,-2-7-9-15,-6-6 10 16,1-8 1-16,-1-26 7 15,1-12-6-15,2-16-6 16,-18-3-2-16,-7-9-4 16,-8 3 1-16,0 3 0 0,0 11 0 15,-36 17-1 1,8 17 0-16,5 14-1 0,13 6 1 16,5 3 0-16,5 3 0 15,0 31-1-15,0 19-2 16,15 15 1-16,28 5 2 15,16 2-9-15,9-2 8 16,6-14 1-16,0-19-1 16,-6-19 1-16,-2-21-2 15,-20 0 2-15,5-37 5 16,-18-21 13-16,-5-23 1 16,-5-14-3-16,-16-1 0 15,-7 6 9-15,0 17-9 16,-7 18-4-16,-24 18-4 15,8 16-8-15,8 11-1 0,7 10-6 16,3 0-14 0,5 13-36-16,0 20-16 0,0 7-38 15,0 1-143-15,13 2-305 16</inkml:trace>
  <inkml:trace contextRef="#ctx0" brushRef="#br0" timeOffset="193283.5707">25069 15518 753 0,'0'0'95'16,"0"0"-46"-16,0 0 27 16,0 0-21-16,0 0-40 15,270-31 20-15,-67-6 26 16,33-9 39-16,3-7-11 15,-16 3-33-15,-30 13-15 16,-28 5-32-16,-35 5-4 0,-29 3-3 16,-32 12-2-16,-33 3-23 15,-26 6-41-15,-10 3-6 16,-26 0-21-16,-40 16-136 16,-17 14-402-16</inkml:trace>
  <inkml:trace contextRef="#ctx0" brushRef="#br0" timeOffset="194125.9945">25811 16044 583 0,'0'0'103'0,"0"0"-21"16,0 0 32-16,0 0-43 0,0 0-9 16,0 0 2-1,-3-3-20-15,3-17 15 0,0-6-31 16,-5-1-21-16,-5-5 1 16,-3 2-2-1,-9 5 6-15,-1 4 7 0,-5 8-6 16,5 1-6-16,5 8 2 15,5-1-5-15,6 4 2 16,4 1-5-16,3 0-1 16,0-6-6-16,0 0-4 15,46-6-3-15,28-3 13 16,17-1 0-16,-2 4 0 16,-13 11 0-16,-17 1-1 15,-6 0-6-15,-15 13 6 16,-10 15 0-16,-15 15 1 15,-13 16 0-15,0 14 3 16,-43 11-1-16,-8 2 2 0,5 0-3 16,18-7 1-16,28 0-2 15,0-8-1-15,28-13 1 16,41-12-3-16,12-15 3 16,13-16 14-16,0-9 5 15,2-6 4-15,-2-6 5 16,-17-20 0-16,-9-3-8 15,-9-1-17-15,-21-2-3 16,-16 5-7-16,-9-2-50 16,-13 6-15-16,0 1-44 0,0 6-146 15,-13 3-392 1</inkml:trace>
  <inkml:trace contextRef="#ctx0" brushRef="#br0" timeOffset="195391.5542">28811 14076 107 0,'0'0'86'0,"0"0"0"16,0 0 37-16,0 0-5 15,0 0 20-15,0 0-44 16,-199-103-24-16,184 97 51 16,5 5-22-16,10 1-36 15,0 0-23-15,0 0-30 0,15 8-10 16,62 25 0-16,42 14 6 16,31 8 22-16,22 5 25 15,14 1-25-15,-16-2-16 16,-5-4 5-16,-25-3-5 15,-28-3-7-15,-21-3-4 16,-33-6-1-16,-12-6-1 16,-26-7-15-16,-20-7-54 15,0-6-15-15,0-10-52 16,-5-4-134-16,-12 0-341 16</inkml:trace>
  <inkml:trace contextRef="#ctx0" brushRef="#br0" timeOffset="195797.6428">30185 13930 186 0,'0'0'464'0,"0"0"-430"15,0 0 73-15,0 0-16 16,0 0-12-16,0 0-35 15,-51-110-41-15,41 116 8 16,-6 21-3-16,-6 14-2 16,6 11-4-16,-12 10 2 15,8 18 1-15,-3 10-1 16,0 17 12-16,1 12 2 16,-1 11 4-16,2 0-6 0,6-7 0 15,13-18-1-15,2-12 1 16,0-4-1-16,0-6 0 15,22 4-4-15,6-4-2 16,5-6-4-16,3-4-5 16,2-11 2-16,-2-3-1 15,-11-10-1-15,-10-5-1 16,-7-12-2-16,-3-13-37 16,-2-13-14-16,-3-6-67 15,0-12-71-15,0-26-531 16</inkml:trace>
  <inkml:trace contextRef="#ctx0" brushRef="#br0" timeOffset="196428.3714">30154 13062 461 0,'0'0'203'0,"0"0"-118"0,0 0 52 16,0 0-53-16,0 0-8 15,-91-139-48-15,170 110-15 16,32 3 11-16,6 13 12 16,-3 13-16-16,-17 19-19 15,-23 39 0-15,-24 25-1 16,-34 17 19-16,-16 11 1 15,-21 3 1-15,-27-16 16 16,5-12-13-16,30-22-15 16,13-18-8-16,13-14-1 15,40-11-1-15,26-9-1 16,20-12 2-16,13 0 2 0,-1-12-2 16,-4-3-35-16,-13 12-56 15,-25 3-114-15,-34 0-634 16</inkml:trace>
  <inkml:trace contextRef="#ctx0" brushRef="#br0" timeOffset="221646.7843">17841 13318 825 0,'0'0'167'0,"0"0"-142"16,0 0 29-16,0 0-35 16,0 0 14-16,223 157-5 15,-119-92 5-15,1-1-3 16,-1 1 6-16,-13-8-19 15,-7-9-11-15,-21-8 0 16,-24-12-5-16,-14-8-1 16,-5-11-17-16,-12-5-35 15,5-4-23-15,-6 0-63 0,-4-29-130 16,-3-13-262-16</inkml:trace>
  <inkml:trace contextRef="#ctx0" brushRef="#br0" timeOffset="222052.204">18735 13292 223 0,'0'0'650'16,"0"0"-548"-16,0 0-48 16,0 0 6-16,-66 127-47 15,53-56-9-15,3 10 1 0,-3 4-4 16,-2-6-1-1,0-10 2-15,-8-10-2 0,3-17 0 16,2-16-1-16,-5-11-6 16,-5-15 0-16,-3 0-26 15,-4-19-83-15,-3-21-23 16,0-8 66-16,2 1 14 16,6 7 18-16,12 14 41 15,-2 12 118-15,12 10 16 16,8 4-16-16,0 0-21 15,0 7-41-15,36 14-27 16,27 4 19-16,26-6 0 16,5-5-6-16,-3-10 15 15,-9-4-17-15,-14 0-25 16,-17 0-10-16,-13-18-5 16,-15-14-18-16,-10-13-34 0,-11-11-34 15,-2-9-85-15,0-1-320 16</inkml:trace>
  <inkml:trace contextRef="#ctx0" brushRef="#br0" timeOffset="223268.3841">23284 377 856 0,'0'0'36'0,"0"0"23"16,0 0 2-16,0 0 8 16,0 0-20-16,0 0-35 15,-3 29-12-15,59 7 22 16,15 7 5-16,11-3 11 15,-4 0-10-15,4-7-18 16,-1-6-12-16,-8-1 4 16,-14-1-4-16,-13-8-8 15,-18-1-41-15,-18-3-59 16,-10-4-128-16,0-4-266 16</inkml:trace>
  <inkml:trace contextRef="#ctx0" brushRef="#br0" timeOffset="223491.8813">23825 553 536 0,'0'0'149'15,"0"0"-102"-15,-102 134 76 16,56-69-35-16,3 0-45 15,5-10-33-15,3-11-8 16,2-10 2-16,-3-10-8 16,-10-8-32-16,-4-7-72 15,-9-9-273-15</inkml:trace>
  <inkml:trace contextRef="#ctx0" brushRef="#br0" timeOffset="223674.2254">23002 892 441 0,'0'0'186'15,"0"0"35"-15,312-28-36 16,-144 13-72-16,0-4-33 16,-6 2-14-16,-4-8-20 15,-24-1-19-15,-25 2-9 16,-35 2-18-16,-33 10-1 16,-26 5-26-16,-15 7-94 15,-56 0-155-15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46:47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2893 755 805 0,'0'0'112'0,"0"0"-28"15,0 0-16 1,0 0-14-16,-114 153-20 0,114-86-8 15,0 9 4-15,31-11-9 16,27-12-1-16,3-14-20 16,5-13 0-16,-13-15-6 15,6-11-4-15,-13-11 10 16,-11-39 4-16,-12-30 7 16,-21-15-4-16,-2-5-5 15,-30 8 0-15,-46 21 5 16,-41 29-7-16,-28 42-5 15,-63 23-7-15,-31 79 12 16,-5 53 0-16,28 41 0 16,59 24 3-16,68 7-3 15,66 4 0-15,23-19-2 16,92-17 2-16,32-28 6 16,26-29 10-16,23-27-11 0,4-33 5 15,1-27 17-15,-36-25-20 16,-15-21-2-16,-38-5-4 15,-30 0 0-15,-21-6-1 16,-23-10-43-16,-7-1-30 16,-8 2-46-16,0 5-195 15,0 6-470-15</inkml:trace>
  <inkml:trace contextRef="#ctx0" brushRef="#br0" timeOffset="307.3856">3800 2376 896 0,'0'0'146'0,"0"0"-137"16,0 0 22-16,0 0 78 0,308 37-26 15,-161-31-22-15,-13 3-38 16,-22-2-21-16,-20 2-2 16,-34-3-50-16,-35 7-86 15,-23 11-194-15,-53 11-267 16</inkml:trace>
  <inkml:trace contextRef="#ctx0" brushRef="#br0" timeOffset="434.5121">4100 3100 467 0,'0'0'397'16,"239"33"-263"-16,-77-23-19 16,8-6-57-16,3-4-43 0,-3 0-15 15,-12-4-98-15,-16-20-174 16</inkml:trace>
  <inkml:trace contextRef="#ctx0" brushRef="#br0" timeOffset="1148.5968">6531 2044 653 0,'0'0'194'16,"0"0"-151"-16,0 0 68 15,0 0-43-15,0 0-33 16,0 0-16-16,-188 36-15 0,188 35-2 16,7 16-1-1,52-1 3-15,9 3-1 16,6-2 4-16,2-15 1 0,3-13-6 15,-11-24-2-15,-2-19 0 16,-20-16-1-16,5-9 1 16,-10-38 7-16,-6-18 6 15,-4-16 3-15,-16-7-2 16,-15-6-7-16,0 11 15 16,0 19-13-16,-15 21 11 15,-16 21-4-15,8 16 17 16,0 6-29-16,-4 25-4 15,16 28-4-15,11 21 1 16,0 18 0-16,54 3-3 16,29 4 2-16,19-12 2 15,10-20-1-15,15-23-2 16,7-29-4-16,-7-15 9 0,-15-38 0 16,-23-29 6-16,-36-20 2 15,-22-20 2-15,-23-7 26 16,-8 3 27-16,-16 16-27 15,-37 21 5-15,-21 31-14 16,13 20-27-16,-5 23-1 16,16 0-13-16,24 22-43 15,26 21-27-15,0 9-68 16,53-2-75-16,36-6-473 16</inkml:trace>
  <inkml:trace contextRef="#ctx0" brushRef="#br0" timeOffset="1807.9295">9106 1495 771 0,'0'0'73'0,"0"0"49"0,0 0-45 15,0 0-74-15,0 0 3 16,-140 145 10-16,133-44-15 16,7 10 4-16,0 15-1 15,0 4 2-15,12 0-5 16,-4-7 2-16,0-13 0 16,2-16 15-16,10-15 4 15,11-14-3-15,14-16 0 16,29-16-16-16,23-13 7 15,22-15 38-15,8-5 13 16,0 0 8-16,-23-16-13 16,-20-1-5-16,-26 2-15 15,-22 6-25-15,-21 2-5 16,-7 6-6-16,-8-2 0 0,0 3-26 16,0-5-64-1,0-6-56-15,0-12-82 0,0-17-701 16</inkml:trace>
  <inkml:trace contextRef="#ctx0" brushRef="#br0" timeOffset="2174.6898">9599 1224 808 0,'0'0'159'15,"0"0"-91"-15,0 0-37 16,0 0-27-16,216 39 70 16,-87 8 6-16,-4 9-21 15,-6 5-13-15,-22-3-39 0,-21-11-7 16,-25-13-2-16,-13-13-50 16,-23-8-44-16,-10-4-38 15,-5-8-154-15</inkml:trace>
  <inkml:trace contextRef="#ctx0" brushRef="#br0" timeOffset="2398.4996">10279 1107 739 0,'0'0'48'0,"-38"144"-27"0,16-37 54 15,-1 4-25-15,15-12-32 16,-7-18-17-16,7-26-1 16,1-29-16-16,-6-18-65 15,-5-8 11-15,-10-21-100 16,-2-25-166-16</inkml:trace>
  <inkml:trace contextRef="#ctx0" brushRef="#br0" timeOffset="2519.1872">9965 1469 470 0,'0'0'330'16,"0"0"-133"-16,0 0-110 15,0 0-20-15,0 0 6 16,289-69-11-16,-175 69-43 16,3 0-14-16,-5 21-3 0,2 1-4 15,-5 5-96 1,-25 1-132-16</inkml:trace>
  <inkml:trace contextRef="#ctx0" brushRef="#br0" timeOffset="2906.3864">12581 2154 954 0,'0'0'126'15,"0"0"-124"-15,0 0 18 16,266-12 78-16,-93 2-31 16,15-2-7-16,-18 3-38 15,-5 3-22-15,-17-4-6 0,-29-8-79 16,-38 0-52 0,-55-7-237-16</inkml:trace>
  <inkml:trace contextRef="#ctx0" brushRef="#br0" timeOffset="3074.1005">13155 1920 793 0,'0'0'144'16,"89"250"54"-16,-36-103-106 0,0-10-48 16,13-23-44-16,23-31-7 15,31-41-110-15,27-42-139 16,10-42-475-1</inkml:trace>
  <inkml:trace contextRef="#ctx0" brushRef="#br0" timeOffset="3510.1019">14831 2031 489 0,'0'0'193'0,"0"0"-53"16,0 0 2-16,38-154-85 15,-38 93-9-15,0 1-10 16,-15 2-2-16,-21 16-10 15,3 16-4-15,5 16-6 16,13 10 19-16,15 0-14 16,0 0-21-16,15 5-17 15,46 22 11-15,18 7 6 16,2 10-5-16,-5 14 3 16,1 13-3-16,-27 18 5 0,-6 15 0 15,-27 2 11 1,-9-8 19-16,0-13 13 0,7-19-14 15,5-19-15-15,16-17-10 16,4-17-4-16,24-13-16 16,20-4-31-16,28-39-13 15,15-15-48-15,-8-4-210 16</inkml:trace>
  <inkml:trace contextRef="#ctx0" brushRef="#br0" timeOffset="4184.1399">16985 993 793 0,'0'0'138'0,"0"0"-4"15,0 0-56-15,0 0-58 16,0 0-1-16,-104 147-18 15,104-7 23-15,30 29 30 16,31 7 3-16,13 2-5 16,-1-3-14-16,1-24-20 15,-15-22-18-15,-21-35 3 16,-5-34-3-16,-13-27-8 16,0-21-33-16,-17-12-73 15,-3-3 4-15,0-39 25 16,-23-10-320-16</inkml:trace>
  <inkml:trace contextRef="#ctx0" brushRef="#br0" timeOffset="4468.2923">17038 1957 761 0,'0'0'185'0,"0"0"-121"16,274-165 27-16,-131 99-36 16,7 5-14-16,-16 6-14 15,-25 15-27-15,-40 11 0 16,-23 10-21-16,-39 14-32 15,-7 5-36-15,-30 0-91 16,-44 8-173-16,-2 21 254 0,10 14 99 16,20 12 181-1,26 6-96-15,20 14 36 0,8 12 34 16,55 8-30 0,13 5-22-16,13 2-15 0,10-21-40 15,10-17-34-15,11-24-14 16,-8-27-2-16,-1-13-70 15,-7-36-63-15,-15-32-130 16,-28-19-547-16</inkml:trace>
  <inkml:trace contextRef="#ctx0" brushRef="#br0" timeOffset="4728.0603">18237 1048 822 0,'0'0'43'16,"0"0"104"-16,297 124-34 15,-160-62-22-15,3-1-57 16,-5-6-27-16,-11-7-5 15,-17-12-2-15,-26-13-49 16,-23-19-85-16,-35-4-347 16</inkml:trace>
  <inkml:trace contextRef="#ctx0" brushRef="#br0" timeOffset="4938.6426">19027 964 862 0,'0'0'35'0,"-13"134"50"16,-2-42 15-16,-3 9-44 15,3-5-16-15,2-13-13 16,3-15-13-16,-10-22-14 16,-3-14 0-16,-23-19-37 15,-25-12-41-15,-25-1-101 16,-11-17-195-16</inkml:trace>
  <inkml:trace contextRef="#ctx0" brushRef="#br0" timeOffset="5074.9472">18326 1477 946 0,'0'0'98'0,"0"0"-30"15,322-20 57-15,-139 13-36 16,-2-3-14-16,-19 4-4 16,-20 2-24-16,-20 1-39 15,-25 3-8-15,-23 0-35 16,-44 0-134-16,-30 0-119 15</inkml:trace>
  <inkml:trace contextRef="#ctx0" brushRef="#br0" timeOffset="19569.8836">2540 5556 538 0,'0'0'45'0,"0"0"38"15,0 0 37-15,0 0-46 16,0 0-10-16,0 0-4 16,219-69-6-16,-206 6-27 15,-13-8-3-15,-21-7-12 16,-63-1 4-16,-43 2 11 16,-28 19-20-16,-22 26 10 15,-11 30 13-15,2 17-11 16,1 56-19-16,32 39-2 0,27 29 0 15,44 36 4-15,47 26-4 16,35 11 8-16,23 4-6 16,71-22 21-16,32-30 1 15,24-35-11-15,8-40-3 16,-1-36-3-16,-14-30-3 16,-19-20 0-16,-17-3-2 15,-13-36 0-15,-11-16-44 16,-9-13-63-16,-8 7-193 15</inkml:trace>
  <inkml:trace contextRef="#ctx0" brushRef="#br0" timeOffset="19911.2432">3452 6218 851 0,'0'0'88'16,"0"0"-80"-16,325 7 112 16,-175-7-53-16,-15 0-38 15,-16 0-24-15,-38 0-5 16,-35 0-50-16,-46 3-83 16,0 15-461-16</inkml:trace>
  <inkml:trace contextRef="#ctx0" brushRef="#br0" timeOffset="20027.2843">3711 6691 717 0,'0'0'43'0,"0"0"59"16,275 127 16-16,-133-108-31 15,15-12-59-15,13-7-14 16,-4 0-14-16,-39-10-231 16</inkml:trace>
  <inkml:trace contextRef="#ctx0" brushRef="#br0" timeOffset="20956.1845">13043 6065 0 0,'0'0'853'16,"0"0"-795"-16,0 0-10 15,223 32 59-15,-111-22-41 16,0-7-11-16,0 1-30 16,-23-4-23-16,-8 0 0 15,-20 0-2-15,-23 0-41 16,-18-6-51-16,-20-14-111 0,0-3-276 15</inkml:trace>
  <inkml:trace contextRef="#ctx0" brushRef="#br0" timeOffset="21105.1639">13574 5827 709 0,'0'0'217'16,"0"0"-160"-16,0 0-22 15,-8 160 40-15,8-46-28 16,0 6-18-16,0 3-3 15,20-17-26-15,16-24-3 0,12-26-99 16,16-31-172 0,7-25-401-16</inkml:trace>
  <inkml:trace contextRef="#ctx0" brushRef="#br0" timeOffset="21831.6412">15598 5578 542 0,'0'0'188'16,"0"0"-108"-16,-201 6 43 15,148 3-37-15,10 0-40 16,23-6 19-16,17 0-10 15,3-3-28-15,0 0-24 16,8 3-3-16,58-3-10 16,25 0 10-16,26-12 10 15,-5-12-1-15,-21 2-3 0,-25 6-3 16,-35 8 0 0,-16 4-1-16,-8 4 1 15,-7 0-1-15,0 18-4 0,-38 41 4 16,-43 28-2-16,-18 24 10 15,-3 6 4-15,29-6-8 16,42-10 6-16,31-12-12 16,31-11 0-16,58-14-1 15,28-20 0-15,20-18 1 16,10-16 4-16,3-10 13 16,-18-1 0-16,-25-25 0 15,-41-3-11-15,-23 5-6 16,-33-1-31-16,-10 0-15 15,0 1-52-15,-23 9-216 16</inkml:trace>
  <inkml:trace contextRef="#ctx0" brushRef="#br0" timeOffset="23077.5777">18140 5018 279 0,'0'0'430'0,"0"0"-407"16,0 0 16-16,0 0 114 15,-134-115-97-15,126 115 15 16,8 0-43-16,0 0-28 16,0 36-1-16,38 27 1 15,31 28 6-15,17 24 9 16,11 35 13-16,2 27-16 16,-10 20 19-16,-8 21-8 15,-12-2-8-15,-11-12-6 16,-5-17 5-16,-7-33-13 15,-10-18 4-15,-1-25 5 0,-9-20-7 16,-4-23 1 0,-1-27-3-16,-14-19 1 0,6-16 0 15,-10-6-4-15,-3 0 4 16,0-25 9-16,0-28-1 16,7-22-9-16,1-16-1 15,5-10 0-15,-6-13 0 16,3-10-1-16,3-9 0 15,-3-5-1-15,3 3-5 16,2 6 1-16,-7 2 4 16,-1 3-5-16,-7-4-9 15,0 4 3-15,0 4 1 16,0 6 4-16,-22-4 1 16,-1 1-8-16,0 0-4 15,0 9 8-15,3 11 8 0,4 11 3 16,1 14 0-1,10 16 0-15,5 17 2 0,-2 14-2 16,2 13 2-16,-6 5 5 16,6 7 0-16,0 0-6 15,0 0-1-15,8 0-8 16,43 0 8-16,23 16 0 16,37 0 0-16,29 3 0 15,25-3 1-15,8 0-1 16,-1 1 0-16,-4 0 0 15,-10-1 1-15,-14-3-1 16,9-4 8-16,-11-4 3 0,-5-5-2 16,-10 0-3-1,-18 0 1-15,-32-8 1 0,-24-2 3 16,-33 2-4-16,-12 7-2 16,-8-2 9-16,0-1-2 15,-51 4-12-15,-18 0-51 16,-7 0-39-16,3 17-49 15,14 15-172-15</inkml:trace>
  <inkml:trace contextRef="#ctx0" brushRef="#br0" timeOffset="23731.7204">19713 5143 712 0,'0'0'92'0,"0"0"-8"15,0 0-20-15,0 0-41 0,0 0-16 16,0 0-5 0,-36 151 8-16,56-77 12 0,19 18-10 15,4 7 16-15,2-1-9 16,1-13-12-16,0-21-1 16,-3-21-5-16,-5-18-2 15,-7-20 0-15,4-5 1 16,1-21 30-16,2-37 1 15,8-23-18-15,-8-17-10 16,-3 0-3-16,-17 1-1 16,-5 15 1-16,-13 20 1 15,0 25 1-15,0 16 2 16,0 17-1-16,-8 4 21 16,8 9-24-16,0 34-7 15,0 13 6-15,0 16 1 0,31 6 0 16,14-6-1-1,-2-11 1-15,16-21 0 0,-13-17-6 16,-1-21 6-16,1-2-7 16,-10-30 7-16,-1-35 6 15,-9-13 0-15,-6-16 0 16,-10-2 15-16,-10 0-2 16,0 15 18-16,0 18 2 15,-18 24-20-15,3 22-16 16,2 14-3-16,6 3-24 15,-3 28-45-15,-11 27 11 16,14 22-27-16,-9 7-113 0,4-5-198 16</inkml:trace>
  <inkml:trace contextRef="#ctx0" brushRef="#br0" timeOffset="24055.9016">19588 6364 900 0,'0'0'92'0,"0"0"-83"15,0 0 47 1,0 0-1-16,0 0-54 0,0 0 35 15,282 57 23-15,-96-53-4 16,17-4-17-16,2 0 17 16,-9 0-19-16,-18 0-31 15,-23 0-1-15,-36 0-4 16,-43-4-9-16,-40-1-48 16,-36 2-46-16,0 3 31 15,-41 0-64-15,-20 0-387 16</inkml:trace>
  <inkml:trace contextRef="#ctx0" brushRef="#br0" timeOffset="24586.1651">20028 6844 836 0,'0'0'72'0,"0"0"-21"16,0 0 34-16,0 0-54 15,0 0-8-15,20-143-4 16,69 113 7-16,10 6 5 16,-3 15-21-16,-7 9-8 15,-20 5-2-15,-18 39 1 16,-28 18-3-16,-23 17-1 15,0 13 2-15,-46 2 2 16,0 0 6-16,16-9-2 0,14-16-2 16,16-12-2-1,3-14 5-15,50-19-3 0,21-15-2 16,22-9 24-16,24-6-4 16,7-28-8-16,0-10 8 15,-26 4-21-15,-32 4-8 16,-18 3-32-16,-28 2-43 15,-16 2-106-15,-7-1-371 16</inkml:trace>
  <inkml:trace contextRef="#ctx0" brushRef="#br0" timeOffset="25116.5844">22745 5091 681 0,'0'0'88'16,"0"0"39"-16,-119-115-1 16,106 104-74-16,13 11 7 15,0 9-40-15,23 44-16 16,43 33 10-16,15 27 14 16,3 19-10-16,3 7-5 15,-14 4-6-15,-12-9-6 0,-7-29-3 16,-9-27-26-16,-2-35-48 15,-7-30-2-15,-11-13 31 16,6-34 11-16,4-44-9 16,9-36-157-16,-11-22-188 15</inkml:trace>
  <inkml:trace contextRef="#ctx0" brushRef="#br0" timeOffset="25305.7183">23573 4998 739 0,'0'0'49'0,"0"176"-27"15,-7-25 99-15,-14 40-32 16,-1 21-24-16,4 14-4 0,5-5 4 16,13-26-26-1,0-17-17-15,8-27 16 0,22-37-30 16,1-34-8-16,2-40-1 16,-3-40-46-16,11-20-65 15,10-59-60-15,7-28-177 16</inkml:trace>
  <inkml:trace contextRef="#ctx0" brushRef="#br0" timeOffset="25960.1239">23797 4182 656 0,'0'0'38'15,"0"0"89"-15,0 0-40 16,0 0-67-16,0 0-2 16,0 0 37-16,180-106-10 15,-106 106-19-15,-1 18-10 16,-12 18 3-16,-17 13-10 16,-29 16 2-16,-15 14-4 15,-28 4 2-15,-28 0-8 0,0-4 7 16,18-6 8-1,23-8-7-15,15-7-8 0,15-3 7 16,59-11-2-16,22-10 13 16,24-13 17-16,-1-6 17 15,-7-14-23-15,-13-1 2 16,-20 0-10-16,-26 0-1 16,-15-7-6-16,-18 4-11 15,-20-3-4-15,0 5-19 16,-23 1-31-16,-43 0-77 15,-35 5-41-15,-14 22-447 16</inkml:trace>
  <inkml:trace contextRef="#ctx0" brushRef="#br0" timeOffset="42767.5333">5129 5559 560 0,'0'0'137'0,"0"0"-40"16,0 0 36-16,0 0-26 15,0 0-55-15,0 0-6 16,0 0-12-16,0 0 4 16,-97-49-14-16,97 49-12 15,0 0 0-15,0 0-3 16,0 0-6-16,0 0 0 15,0 0-3-15,0 6-6 16,-3 28 5-16,3 21-1 16,0 19 1-16,0 18 0 15,0 15 0-15,3 11 0 0,25 0 1 16,2-7 0-16,1-12 0 16,7-23 0-16,-2-24-2 15,14-21 0-15,-9-16-1 16,-5-15 2-16,-6 0-12 15,-15-15 2-15,1-22 11 16,-11-12 4-16,-5-13 4 16,0-13-3-16,0-4-4 15,0-1-2-15,0 7-1 16,-8 5-3-16,-5 22-1 16,6 17 4-16,4 18-1 15,3 11 1-15,0 0-1 16,0 15-10-16,0 34-12 15,0 25 22-15,31 15 3 0,7 7 1 16,7-9 0-16,6-10-1 16,0-19 0-16,-10-25 0 15,-6-17-2-15,-12-16-3 16,-3 0 5-16,-4-46 0 16,-1-28 4-16,-7-25 11 15,-6-17 1-15,-2 1 11 16,0 17 2-16,-2 24-12 15,-26 28 7-15,2 24 3 16,-2 15-17-16,13 7-1 0,10 0-9 16,2 12-29-16,3 11-38 15,0 1-22-15,38-11-65 16,36-13-297-16</inkml:trace>
  <inkml:trace contextRef="#ctx0" brushRef="#br0" timeOffset="43729.3455">6193 5590 736 0,'0'0'157'16,"0"0"-126"-16,0 0-24 0,0 0 15 16,0 0 3-16,231 125-25 15,-96-121 2-15,-1-4 0 16,-22-3 5-16,-38-12-7 16,-36 2 4-16,-26 8 20 15,-12 5 40-15,0 0-6 16,0 0-4-16,-35 6-26 15,-26 33-21-15,-20 20-3 16,-8 18-4-16,15 12 8 16,23 3-8-16,36 5 0 15,15-2-3-15,20-12 1 16,41-15 2-16,13-21-3 16,22-29-1-16,3-15 0 15,3-3 4-15,-13-3-2 0,-20-14 0 16,-24 2-34-16,-17 4-26 15,-20 11 9-15,-8 0-66 16,0 0-82-16,-21 17-274 16</inkml:trace>
  <inkml:trace contextRef="#ctx0" brushRef="#br0" timeOffset="44134.5058">6343 6886 249 0,'0'0'575'15,"0"0"-460"-15,0 0 27 16,0 0-46-16,0 0-53 16,0 0-38-16,208 10 16 0,-28-9 35 15,21-1 19-15,-16 5-26 16,-22 2-16-16,-29-3-30 15,-27 1-2-15,-21-3-2 16,-32 0-13-16,-24-2-52 16,-30 5-44-16,0 10-6 15,-28 10-3-15,-40 6-380 16</inkml:trace>
  <inkml:trace contextRef="#ctx0" brushRef="#br0" timeOffset="44911.7549">6307 7848 620 0,'0'0'149'0,"0"0"-48"16,0 0 31-16,0 0-63 15,0 0-41-15,0 0-10 16,-33-24-18-16,33 24-15 16,0 0-1-16,0 25 3 15,0 23 13-15,23 24 14 16,0 19 1-16,0 9-10 16,5-4-3-16,2-8 9 15,1-16-10-15,12-14 1 16,-3-18 4-16,-4-15-6 15,-6-14 1-15,-7-11-4 16,-2 0 5-16,-6-39-2 16,0-20 25-16,0-12 12 0,-15-8-32 15,0 4 2 1,0 13-1-16,0 22 0 0,0 18-6 16,0 17 2-16,0 5-2 15,0 0-13-15,0 18-6 16,0 20 15-16,0 14 4 15,38 5 0-15,8 2 2 16,5-2-2-16,10-5 1 16,-3-12 0-16,1-7-1 15,-21-17 0-15,0-10-1 16,-10-6-2-16,-10-6 3 16,2-34 10-16,-5-25 11 0,5-21-3 15,-9-13-1-15,-4-2 10 16,-7 26 5-16,0 23-16 15,0 31 17-15,0 15 12 16,0 6-39-16,0 0-6 16,0 0-7-16,0 0-18 15,0 13-10-15,21-8-39 16,1-5-34-16,9-3-14 16,7-37-111-16,-8-13-459 15</inkml:trace>
  <inkml:trace contextRef="#ctx0" brushRef="#br0" timeOffset="46134.179">7750 5313 141 0,'0'0'609'0,"0"0"-521"15,0 0 17-15,0 0-27 0,0 0-43 16,0 0-34 0,0 0-1-16,-43-38-13 0,43 60-12 15,20 15 25-15,18 22 8 16,15 31-1-16,6 26-4 15,9 29-2-15,6 30 9 16,7 19 24-16,-12 12-13 16,-8 5-7-16,-5-7-6 15,-18-20-6-15,-8-24-2 16,8-19 0-16,-10-11 0 16,-2-7 2-16,-3-15 1 15,-11-10-6-15,-4-22 5 16,-1-21-2-16,-7-19 5 15,0-16 2-15,0-15 1 16,0-5-1-16,0-9 5 16,0-39 14-16,0-24-15 0,0-26-6 15,0-14 3-15,0-5-7 16,-7 6 0-16,-1 1-1 16,-4 10 0-16,-4 2 2 15,-1-8 0-15,1-1-2 16,4-7-15-16,4-7 7 15,0-13-7-15,8-8-8 16,0-6-2-16,0-5 17 16,0 1-3-16,0 7 5 15,8 3 5-15,-3 19-13 16,-5 12 10-16,0 21-3 16,0 12 6-16,0 15-2 15,-20 14-4-15,-3 10 4 0,8 13 3 16,2 11 10-16,5 9 9 15,6-1-5-15,2 5-4 16,0 2-10-16,0 0-9 16,38 0-3-16,38 0 12 15,28 5-5-15,21 7 5 16,17-8 5-16,23-4-3 16,0 0 10-16,-10-1 16 15,-23-14-5-15,-33 0-8 16,-25 0-4-16,-23 5-1 15,-26 7-9-15,-12 0-1 16,-6 3 0-16,-4 0-29 16,4 0-19-16,6 9-3 0,2 13-47 15,-7 8-84-15,-8 10-150 16</inkml:trace>
  <inkml:trace contextRef="#ctx0" brushRef="#br0" timeOffset="46705.5783">8951 5630 771 0,'0'0'57'0,"0"0"23"16,0 0-24-16,0 0-40 16,-53 114 8-16,53-35 12 15,0 8-10-15,23 9-16 16,22 2 3-16,6-11 4 16,-5-11-8-16,5-24-6 15,-13-23-2-15,-8-20-1 16,-2-9-8-16,3-29 8 15,-1-32 25-15,13-24-4 16,-12-9-12-16,-8-4-7 0,-16 13 11 16,1 17-10-1,-8 27 16-15,0 26-7 0,0 12 1 16,0 3-8-16,-8 28-5 16,8 18-4-16,0 22 2 15,0 5 2-15,38-1 0 16,13-8-3-16,3-12 3 15,6-18-18-15,-1-21 4 16,2-13 8-16,-10-10 1 16,-16-36 5-16,-4-13 3 15,-16-11 5-15,0-4 2 16,-15 6-6-16,0 13 2 0,0 17 1 16,0 17-7-1,-20 18-13-15,-3 3-46 0,0 31-19 16,5 18-31-16,-2 10-105 15,-3 5-314-15</inkml:trace>
  <inkml:trace contextRef="#ctx0" brushRef="#br0" timeOffset="46980.0375">8979 6795 331 0,'0'0'618'0,"0"0"-561"16,0 0-6-16,0 0-6 15,0 0-21-15,203 9 35 16,-71-9-5-16,3 0-11 16,-8 0 14-16,-15-2-30 15,-23-6-23-15,-36 3-4 16,-15 1-12-16,-25 1-45 15,-13 3-12-15,0 0-10 16,-5 0-58-16,-33 7-401 16</inkml:trace>
  <inkml:trace contextRef="#ctx0" brushRef="#br0" timeOffset="47501.526">9228 7248 572 0,'0'0'184'0,"0"0"-61"16,0 0-17-16,0 0-44 16,0 0-55-16,0 0-2 15,117-68 21-15,-56 55 11 16,7 10-14-16,-4 3-23 15,-18 0-5-15,-16 20 5 16,-7 15 0-16,-16 14 5 16,-7 17 20-16,-22 15-2 15,-24 4-1-15,3-1-11 16,12-8-6-16,24-14-5 0,7-11 0 16,15-9-1-1,43-8 0-15,11-11 0 0,5-10 1 16,2-10 10-16,-10-3 3 15,0 0-12-15,-20-9-1 16,-3-12-5-16,-13-4-33 16,-7-6-40-16,-15-10-113 15,-8-7-640-15</inkml:trace>
  <inkml:trace contextRef="#ctx0" brushRef="#br0" timeOffset="48257.348">10523 5333 761 0,'0'0'113'0,"0"0"-24"15,0 0 0-15,0 0-89 16,0 0 6-16,0 0 11 0,178 187 23 16,-66-74 18-16,2 5-2 15,-5-3-22-15,-17-11-17 16,-19-9-11-16,-12-20-6 15,-17-16-15-15,-14-18-6 16,-2-16-44-16,-13-17 6 16,0-8-41-16,1-17-100 15,-6-33-352-15</inkml:trace>
  <inkml:trace contextRef="#ctx0" brushRef="#br0" timeOffset="48490.5203">11521 5547 572 0,'0'0'364'0,"0"0"-330"16,0 0-27-16,0 0 12 0,23 224 55 15,0-76-30-15,-10 31 11 16,5 23 18-16,-6 9-30 16,-1-4 0-16,1-20-15 15,-2-26-18-15,11-23-4 16,2-26 12-16,-1-30-11 15,-1-32-7-15,-11-34-25 16,5-17-78-16,13-60-60 16,15-30-122-16,3-20-536 15</inkml:trace>
  <inkml:trace contextRef="#ctx0" brushRef="#br0" timeOffset="49092.6001">12007 5061 572 0,'0'0'142'16,"0"0"-93"-16,0 0 108 16,0 0-73-16,0 0-68 15,0 0-3-15,35-51 1 16,26 48-3-16,0 3 0 0,-10 0-1 16,-5 10-2-16,-16 17-7 15,-17 16-1-15,-13 10 11 16,-8 14 3-16,-43 8 17 15,-2-1 0-15,15-2-12 16,18-12 0-16,20-2-5 16,0-11-4-16,15-7-2 15,31-9 6-15,12-7 10 16,3-8 2-16,2-7 2 16,-9-9 3-16,-3 0-12 15,-13 0-14-15,-13 0-2 16,-5 0-3-16,-20 0-34 15,0 0-36-15,0 0-33 16,-45 9-228-16</inkml:trace>
  <inkml:trace contextRef="#ctx0" brushRef="#br0" timeOffset="94801.8569">4875 5452 786 0,'0'0'60'0,"0"0"-38"15,0 0 92-15,0 0-54 16,0 0-56-16,0 0 68 16,0 0-18-16,-82-32-54 15,82 32 2-15,0 0-2 16,0 0-2-16,0 0-4 16,0 8 0-16,31 21 6 15,20 17 4-15,15 20 3 16,15 22 2-16,23 13-3 0,15 7 0 15,8 5-4-15,8-4 0 16,0-3 4-16,-8-7-3 16,-8-13 0-16,-15-15-3 15,-7-19 0-15,-24-16 1 16,-12-11-1-16,-23-12 0 16,-10-3-41-16,-18-1-39 15,-10 5-81-15,0 8-271 16</inkml:trace>
  <inkml:trace contextRef="#ctx0" brushRef="#br0" timeOffset="95231.4095">6089 7420 752 0,'0'0'100'0,"0"0"-83"15,0 0 93-15,0 0-28 16,0 0-63-16,0 0-19 16,83 50 0-16,65 33 27 15,40 14 11-15,10 10-5 16,-3 3 20-16,-22-2-20 16,-18-13-13-16,-28-11-10 15,-30-18 3-15,-36-23-6 16,-23-14-6-16,-26-16-1 15,-12-7 0-15,0-6-28 16,0 0-35-16,-15-16-58 0,-36-11-340 16</inkml:trace>
  <inkml:trace contextRef="#ctx0" brushRef="#br0" timeOffset="98581.4441">2073 9824 769 0,'0'0'19'15,"0"0"-6"-15,23 174 60 16,28-125-34-16,25-11 18 16,13-15-41-16,7-16 12 15,-7-7-13-15,-8-33 0 16,-7-34 9-16,-28-16-11 16,-23-8-13-16,-23 12 5 0,-59 18 2 15,-75 27-2 1,-54 30-2-16,-43 10 2 0,-21 68 3 15,13 37 0-15,21 33-3 16,48 24 7-16,58 10 6 16,69-2 1-16,43-10 0 15,43-12-6-15,69-15 3 16,30-25 5-16,21-29-11 16,2-32 3-16,7-31-4 15,-17-22-7-15,8-18-2 16,-28-35-34-16,-29-5-49 15,-35 2-3-15,-48 19-192 16</inkml:trace>
  <inkml:trace contextRef="#ctx0" brushRef="#br0" timeOffset="98941.8313">3153 10616 694 0,'0'0'257'0,"0"0"-257"15,0 0 54-15,289 51 54 16,-152-38-48-16,3-4-43 16,-13-5-14-16,-23 1-3 15,-30-5-42-15,-44 0-102 16,-30 7-467-16</inkml:trace>
  <inkml:trace contextRef="#ctx0" brushRef="#br0" timeOffset="99070.634">3300 11093 88 0,'0'0'820'0,"0"0"-775"16,218 101 72-16,-63-84-10 16,18-9-72-16,20-8-17 15,8 0-11-15,-21 0-7 16,-38 0-142-16,-53-8-708 15</inkml:trace>
  <inkml:trace contextRef="#ctx0" brushRef="#br0" timeOffset="100180.7079">5888 9718 242 0,'0'0'522'15,"0"0"-467"-15,0 0-20 16,0 0 106-16,0 0-69 15,0 0-69-15,-69 6 2 16,138 99-5-16,20 34 36 16,23 21 11-16,7 7-12 0,-7-8-14 15,7-22-15-15,-7-23-6 16,-21-38 0-16,-17-32-30 16,-16-29-43-16,-7-15-26 15,-13-20-146-15,-15-31-271 16</inkml:trace>
  <inkml:trace contextRef="#ctx0" brushRef="#br0" timeOffset="100420.44">6818 9878 649 0,'0'0'230'0,"0"0"-183"15,0 0 52-15,0 0-68 0,-51 155-25 16,51 8 32-16,7 50 12 15,24 37 17-15,4 24-4 16,-4-3-30-16,-1-10-18 16,1-30-5-16,-1-39 0 15,-2-41-9-15,-5-52-1 16,-8-41-20-16,6-49-55 16,4-28-52-16,11-66-36 15,14-33-679-15</inkml:trace>
  <inkml:trace contextRef="#ctx0" brushRef="#br0" timeOffset="101013.3953">7402 9383 535 0,'0'0'114'0,"0"0"-6"15,0 0 12-15,28-129-90 16,38 95-9-16,2 6 20 0,6 15 10 16,-13 13-33-16,0 3-9 15,-10 37-8-15,-21 22 3 16,-22 28-1-16,-8 15-3 16,-46 13 20-16,-20 3-5 15,0-13 8-15,25-15-18 16,26-17-1-16,15-11 2 15,31-10 0-15,45-7-6 16,28-15 8-16,0-8-4 16,15-10 3-16,-14-8-7 15,-17 1-3-15,-19 0-56 16,-46 7-207-16</inkml:trace>
  <inkml:trace contextRef="#ctx0" brushRef="#br0" timeOffset="110709.8921">10069 8992 502 0,'0'0'187'0,"0"0"-47"16,0 0-7 0,0 0-50-16,0 0-41 0,0 0-20 15,208-50 6-15,-73 43 15 16,7-2-11-16,0 4-20 16,-18 2-8-16,-17 3-4 15,-26 0-21-15,-30 0-49 16,-33 0-23-16,-18 8-154 15,-48 11-237-15</inkml:trace>
  <inkml:trace contextRef="#ctx0" brushRef="#br0" timeOffset="111205.24">9868 9118 505 0,'0'0'16'0,"0"0"9"16,0 0 37-16,0 0 62 15,0 0-55-15,0 0-54 16,-30 64 9-16,22-12 39 16,0 14-23-16,8 19-15 15,0 8-4-15,0 18-4 16,0 13 5-16,16 11 2 16,6 15-18-16,6 2-2 15,-2 1 3-15,-6-3-6 16,-5-9 1-16,1-3-1 15,-1 7 0-15,-8 3-1 16,1 2 4-16,-8 5-4 0,0-7 2 16,0-1-1-16,0 0 0 15,0-7 2-15,0-10 2 16,0-13-5-16,0-9 0 16,0-10 1-16,8-12-1 15,30-14 3-15,13-14 9 16,17-7-11-16,6-9 10 15,7-5 6-15,16-4 30 16,2-5-18-16,2-7-7 16,3-8 22-16,-15-10-18 15,-5-3-2-15,-23 0-9 16,-25 0-14-16,-16 0 3 16,-12 0-2-16,-8 0-1 15,0 0-1-15,0 0 0 16,0 0-19-16,0-10-31 0,0-17-77 15,-28-16-242-15</inkml:trace>
  <inkml:trace contextRef="#ctx0" brushRef="#br0" timeOffset="112630.3797">10942 9737 899 0,'0'0'135'0,"0"0"-101"16,0 0 34-16,0 0-22 16,0 0-20-16,0 0-2 15,-17 0-1-15,17-3-9 16,17-3-6-16,27-7-6 16,24-5 15-16,6-3 13 15,-13 5-6-15,-26 5-17 16,-14 11-6-16,-21 0-1 15,0 0 0-15,0 29-10 16,0 27 10-16,-28 31 4 16,-18 14 7-16,-12 7-1 0,22-10 9 15,28-7-19-15,8-9-1 16,36-13 1-16,40-5 0 16,10-9 0-16,3-15 1 15,3-13 0-15,-8-11 2 16,-11-10 1-16,-14-6 2 15,-16 0-4-15,-18 0-2 16,-4-10 0-16,-14-10-27 16,-7-5-35-16,0 3-65 15,0 1-80-15,-20 5-493 16</inkml:trace>
  <inkml:trace contextRef="#ctx0" brushRef="#br0" timeOffset="113943.5107">12647 9287 485 0,'0'0'80'0,"0"0"58"15,0 0-4-15,0 0-23 16,0 0-8-16,0 0-68 16,-148-95-35-16,148 123-2 15,38 30-1-15,44 38 3 16,27 32 7-16,18 33 10 15,10 24 28-15,3 19-6 16,-13 6-19-16,-8-7-19 16,-15-7 4-16,-15-2-3 15,-13-14 0-15,-10-12-2 16,-7-17 3-16,-13-15 0 16,-3-16 8-16,-18-18 0 15,-5-18 15-15,-9-30-18 16,-6-22-8-16,-5-20 0 15,0-9 0-15,0-3 8 16,0-18 4-16,0-32 27 0,0-23-39 16,-5-14-6-16,-13-12 6 15,-5-9-3-15,3-12-8 16,-11-11-14-16,8-6 14 16,-7-1 8-16,-1-1-12 15,3 7-3-15,6 0 1 16,6-2 10-16,-4-1-5 15,2 2-1-15,3-3 2 0,-13 2 1 16,8 6-10 0,2 6 4-16,-5 7-9 0,0 4 11 15,-12 7 14 1,12 12-2-16,-8 17-14 0,3 16 16 16,6 11 1-16,6 8 1 15,9 8 0-15,2 6 12 16,5 9 14-16,0 6-13 15,0-1 3-15,0 3-11 16,0-2-7-16,12-5 0 16,26-4 0-16,21-2 1 15,7 1-1-15,10 0 1 16,21 5-1-16,22 6 7 16,23-2-2-16,21 3 1 15,9 0 2-15,29-1 2 0,2 0 7 16,13-4-7-16,-2 0 7 15,-14 0 6-15,-25 1-8 16,-20 7-6-16,-35-1-3 16,-31 3-3-16,-23 4-2 15,-28 0-1-15,-23 0 0 16,-7 0-1-16,-8 0-4 16,0 0-11-16,-8 5-36 15,-50 30-14-15,-34 14-36 16,-27 15-169-16,-13 6-464 15</inkml:trace>
  <inkml:trace contextRef="#ctx0" brushRef="#br0" timeOffset="114551.2473">14077 9521 269 0,'0'0'438'0,"0"0"-374"15,0 0 5-15,0 0-21 0,0 0-46 16,0 0 11-16,-5 144 20 15,50-63 1-15,6 6 29 16,10-7-40-16,-10-9-12 16,10-19-6-16,-10-16-3 15,-1-19-2-15,-4-17 0 16,0 0 0-16,7-34 10 16,11-26-10-16,-3-15 0 15,7-16-2-15,-17 2-18 16,-15 7 10-16,-29 17-13 15,-7 21-15-15,0 26 33 16,-20 18 4-16,-3 0-3 16,-8 39-8-16,-4 17 12 0,12 18 3 15,15 3-1 1,8 0 2-16,21-11 0 0,40-14-4 16,7-16 2-16,6-13 9 15,-5-15 3-15,-11-8 11 16,0-15 14-16,-4-34-7 15,-1-22-3-15,5-15-23 16,-14 1 0-16,-14 6 1 16,-20 18-2-16,-10 21-1 15,0 15-4-15,0 19-11 16,-7 6-26-16,-24 21-46 16,-7 31-12-16,-8 18-33 0,1 5-199 15,-6 2-70-15</inkml:trace>
  <inkml:trace contextRef="#ctx0" brushRef="#br0" timeOffset="114849.0561">14069 10597 803 0,'0'0'121'0,"0"0"-96"16,0 0 52-16,0 0-59 15,0 0 9-15,284 0 47 16,-96 0-11-16,13-13-19 16,-8-3 14-16,-28-1-42 15,-40 1-15-15,-42 7-2 16,-32 3-19-16,-28 3-61 15,-23 3-28-15,0 0-169 16,-43 3-519-16</inkml:trace>
  <inkml:trace contextRef="#ctx0" brushRef="#br0" timeOffset="115323.3793">14526 11009 697 0,'0'0'68'0,"0"0"49"0,0 0 16 16,0 0-77-16,0 0 4 16,-112-122-23-16,151 83-31 15,39-2-5-15,26-2 4 16,18 8 14-16,-5 16 6 16,-10 17-6-16,-26 2-11 15,-22 17-7-15,-19 28 6 16,-27 17 0-16,-13 23 0 15,-8 16 4-15,-45 8-10 16,-6 1 12-16,14-9-8 16,22-10 4-16,23-12-7 15,0-7 0-15,46-4-2 16,27-10 3-16,19-9-2 16,4-12 6-16,16-14 2 15,7-15-9-15,-7-8 0 16,-8-16-55-16,3-30-28 0,-18-11-143 15</inkml:trace>
  <inkml:trace contextRef="#ctx0" brushRef="#br0" timeOffset="115885.419">17394 10168 363 0,'0'0'492'16,"0"0"-456"-16,307 0 88 15,-152 0-69-15,2-12-19 0,-2-4 12 16,-25 2-28-16,-36 1-20 16,-38 1-19-16,-36-1-52 15,-20-5-208 1</inkml:trace>
  <inkml:trace contextRef="#ctx0" brushRef="#br0" timeOffset="116043.9696">17932 9922 733 0,'0'0'275'0,"-30"144"-269"15,22-57 7-15,8-5 13 16,0-7-22-16,31-13-4 16,35-19-4-16,17-24-222 0,19-19-541 15</inkml:trace>
  <inkml:trace contextRef="#ctx0" brushRef="#br0" timeOffset="116643.5145">19319 9072 763 0,'0'0'30'0,"0"0"85"16,0 0 6-16,0 0-82 15,-69-118 4-15,143 90-36 16,23 1 3-16,17 9 7 16,-10 11 9-16,-15 7-10 15,-15 9-15-15,-36 36 1 16,-10 24-2-16,-28 29 4 16,-13 18 10-16,-46 6 8 15,4-9 0-15,6-14-8 16,34-12 3-16,15-15-11 15,0-11-5-15,36-12-1 0,22-12 1 16,-5-12 1 0,13-13-2-16,-5-8-10 0,8-4-59 15,10 0-29-15,-3-16-111 16,-15 1-385-16</inkml:trace>
  <inkml:trace contextRef="#ctx0" brushRef="#br0" timeOffset="117498.1919">20518 8908 808 0,'0'0'85'0,"0"0"48"16,0 0-64-16,0 0-44 15,0 0-22-15,0 0 1 16,-8 102-4-16,46 8 7 16,16 27 3-16,9 29 7 15,6 18-1-15,12 5 6 16,0 10 0-16,8 0 1 15,3-7 5-15,7-10-12 16,10-12-4-16,-10-13-1 16,-3-12-2-16,-9-14 8 15,-16-13 1-15,-8-21 0 0,-14-18-6 16,-16-20-10-16,-18-23 1 16,-7-19-2-16,-8-17 3 15,0 0 7-15,0-35 2 16,0-23-13-16,0-25-2 15,-6-19-7-15,6-19-5 16,-2-13 6-16,-11-3-1 16,-2-1-3-16,0 6 6 15,-6 2 6-15,4 1-2 16,-11-13 1-16,-3-9 0 0,3-14-2 16,-2-6-26-16,4-8 1 15,4 3 18 1,1 8 7-16,6 14 2 0,-5 10-3 15,2 14 1-15,5 13-4 16,6 5-1-16,7 11 5 16,0 14 2-16,0 17-2 15,15 20 3-15,5 16 0 16,-5 16-1-16,-4 12 1 16,1 0 0-16,24 3-3 15,17 3-3-15,23 0 3 16,34 11 2-16,34 11 0 15,47-2 1-15,25-2-1 16,17-4-2-16,-1-4 3 16,-9 0 2-16,-15-1 1 0,-12-3 16 15,-11-6 3-15,-15 0-7 16,-12 0-2-16,-8-22-6 16,-23 3-1-16,-26-2-1 15,-24 5-4-15,-34 4-1 16,-25 7 2-16,-13 0 1 15,-5 5-3-15,0 0-3 16,-23 0-43-16,-38 19-40 16,-20 19-13-16,-13 13-24 15,-6 11-178-15</inkml:trace>
  <inkml:trace contextRef="#ctx0" brushRef="#br0" timeOffset="118091.763">22456 9106 679 0,'0'0'97'16,"0"0"66"-16,0 0-71 0,0 0-64 16,0 0-19-16,0 0 1 15,-15 161 18-15,15-77 3 16,0 0-7-16,7-7-16 16,39-12-5-16,7-16-1 15,13-12-1-15,0-22 0 16,0-15 1-16,11-2 3 15,-4-42-5-15,11-20 0 16,-3-22-14-16,-2-11-6 16,-26-5 2-16,-22 8 8 15,-29 23 6-15,-2 25 4 16,0 26 6-16,-10 20 18 16,-18 19-24-16,-5 37-4 0,-2 21 4 15,7 9 0-15,20-2 0 16,8-12 0-16,15-12-3 15,44-13 3-15,9-17-1 16,14-18 4-16,4-12-2 16,-10-21 10-16,8-31-11 15,-13-17 6-15,-15-16-6 16,-13-6 2-16,-20-4 0 16,-23 10 2-16,0 24-4 15,-33 19-1-15,-15 25-16 16,-6 17-8-16,-14 17-63 15,-6 39-84-15,8 12-40 16,5 6-360-16</inkml:trace>
  <inkml:trace contextRef="#ctx0" brushRef="#br0" timeOffset="118411.6102">21943 10233 910 0,'0'0'98'0,"0"0"-80"0,0 0 21 15,0 0 31-15,236 3 23 16,-63-3-26-16,27 0-5 15,16-12-22-15,-8-9-17 16,-20-1 3-16,-17-3-21 16,-37 4-5-16,-30 5-3 15,-50 5-53-15,-39 11-45 16,-15 0-32-16,-26 14-103 16,-40 15-468-16</inkml:trace>
  <inkml:trace contextRef="#ctx0" brushRef="#br0" timeOffset="118875.5326">22710 10957 755 0,'0'0'81'16,"0"0"30"-16,0 0 11 0,0 0-76 16,0 0 13-16,0 0-4 15,-82-145-27-15,149 99-19 16,29 1 3-16,8 1 12 15,3 16 5-15,-18 13-13 16,-23 15-12-16,-28 0-4 16,-23 40 0-16,-15 21 4 15,0 17 9-15,-41 23 3 16,-9 0 0-16,12-6 4 16,22-14-8-16,16-18-5 15,8-11-7-15,53-10 0 16,28-13 8-16,23-14 5 15,15-12 3-15,12-3-7 16,-4-25-9-16,-21-23-3 16,-17-8-50-16,-24-9-53 0,-29-12-60 15,-27-13-222-15</inkml:trace>
  <inkml:trace contextRef="#ctx0" brushRef="#br0" timeOffset="119753.829">24965 7653 754 0,'0'0'88'0,"0"0"116"15,-96-131-146-15,91 108-18 16,5 5 11-16,7-3-29 15,59 2-7-15,38 0 0 16,16 12-1-16,22 7-6 16,0 29 4-16,0 27-8 15,6 19 0-15,2 20 1 16,-1 19 4-16,-1 19-6 16,-16 20 6-16,-13 17-7 15,-27 18 0-15,-9 9 9 0,-11 18 5 16,-11 10 2-16,-11 4 0 15,-1 5-11-15,1 3 0 16,-4-3 4-16,-8 6 12 16,3-2 16-16,-18-5-14 15,-5-7-15-15,-3-10-7 16,0-10 8-16,-10-11-1 16,-5-5 8-16,0-11-1 15,0-13-10-15,0-9-3 16,0-18 8-16,0-14-8 15,-5-10-3-15,-25-15 7 16,-19-6 3-16,-17-13-2 16,-28-11 16-16,-18-9 26 0,-25-9-18 15,-28-8-14-15,-18 0 6 16,-10-7 6-16,13-4-24 16,17-5-7-16,29-11 13 15,27-6-3-15,18-5-5 16,44-3-1-16,9-3-2 15,33 0-2-15,3 0-1 16,0 0-11-16,0 0-38 16,23-3-42-16,10-7-58 15,11-14-64-15,6-15-63 16</inkml:trace>
  <inkml:trace contextRef="#ctx0" brushRef="#br0" timeOffset="159407.4254">11643 13201 513 0,'0'0'211'16,"0"0"-201"-16,0 0 111 15,0 0-34-15,-210-99-49 16,194 90 16-16,4 2-23 16,4 3 0-16,8 4-7 15,-3 0-9-15,3 0-5 16,0 0-10-16,0 0-8 16,0 0 3-16,0 35 4 0,0 37 1 15,0 35 4-15,11 34 1 16,4 14 3-16,5 8 0 15,-5-3 5-15,6-2-2 16,2-20-7-16,7-5-2 16,1-13-2-16,12-12 2 15,-5-6 2-15,0-10-3 16,5-15 0-16,-5-15-1 16,13-22-1-16,-10-11-1 15,2-16-6-15,0-10 6 16,-5-3-1-16,0 0 3 15,-2 0 6-15,2 0-4 16,0 0 2-16,5 0-1 0,3 0-1 16,7 3-2-16,6 4-3 15,9-1 3-15,6 1 1 16,15-7 0-16,2 0 1 16,6 0-2-16,4 0 2 15,-2 0-4-15,6 0 4 16,-1 0-2-16,-8 0 0 15,8 0 0-15,8 0 1 16,0 12-1-16,7-1 1 16,8-4-1-16,8 3 4 15,4-1 0-15,11-2-4 16,15 3 0-16,16 0 0 0,9 3-1 16,3 2 1-1,-5-2 0-15,5 1 0 0,0-4 0 16,11 2-1-16,4-8 1 15,0-4 1-15,0 0-1 16,1 0-4-16,1-16 4 16,-1-3 4-16,-1-5-2 15,8 8-1-15,-16 6 0 16,-4 5 0-16,-11 5-1 16,-12 0-1-16,-15 5 0 15,-6 15-3-15,-2 3 4 16,0 2 4-16,-3 0-4 15,-2-3 0-15,2-1 0 16,-12-1 1-16,12-2-3 0,-17 3 5 16,2-3-2-16,-5 4-1 15,-5-2 1-15,-3 0 0 16,0 2 0-16,6-5-1 16,-6-6-2-16,8-2 2 15,5-4 3-15,3-5-3 16,-1 0-1-16,-4 0 1 15,-6 0 0-15,-4 0 0 16,-8 0 0-16,7 0 0 16,-7 0 0-16,7 0 0 15,0-2 0-15,1-7 0 16,-8-3-4-16,-1-4 3 16,-14 3 0-16,-1 1 1 0,-12 7 1 15,-10 0-1 1,-6 5 5-16,-1 0-5 0,-1 0-1 15,0 0-2-15,7 0 3 16,-2 5 3-16,16 0-2 16,4 1-1-16,13 3 0 15,6-5 0-15,9 5 1 16,3-2-1-16,5-3 5 16,0 4-5-16,-3-5-2 15,-9 2 1-15,-6-1 1 16,-10 4 0-16,-13-7-5 15,-15-1 5-15,-12 0 0 16,-21 0-1-16,-10 0-2 16,-13-13 3-16,0-26 15 0,6-20 8 15,1-14-14-15,1-18-2 16,-8-9 3-16,6-11-2 16,-14-10-5-16,1-2 0 15,-8 3-2-15,0 14-1 16,0 11 1-16,0 14 0 15,0 12 1-15,0 16 3 16,0 12 1-16,0 11-1 16,0 12 6-16,0 2-11 15,0 8-1-15,0 4 0 16,0-5-43-16,-8 9-32 16,-20 0-51-16,-30 0-308 15</inkml:trace>
  <inkml:trace contextRef="#ctx0" brushRef="#br0" timeOffset="160985.8208">17312 16032 716 0,'0'0'53'0,"0"0"16"16,0 0-35-16,-124 197 18 15,55-40 9-15,1 25-9 16,-13 21-2-16,7-14-18 16,13-25-24-16,15-29-7 15,18-37-1-15,8-36 3 16,12-29-3-16,8-21 0 15,0-12 3-15,0-9 32 16,0-39 3-16,0-27-34 0,0-29-1 16,28-17 5-16,18-17-5 15,7-17-2-15,11-11 2 16,4-6-2-16,1 4-1 16,-3 12 0-16,-5 15 1 15,-5 20-3-15,-10 20 3 16,-13 26-1-16,-13 29 0 15,0 24 3-15,-17 17-8 16,9 5 1-16,11 6-10 16,23 45 1-16,35 33 11 15,23 34 1-15,23 26 1 16,8 29 26-16,7 13-7 0,-15-7-11 16,-10-9-2-1,-20-28-6-15,-14-23 0 0,-16-21 3 16,-22-28-3-16,-22-30-1 15,-3-24-9-15,-20-16-71 16,0-43 31-16,-66-31-135 16,-50-21-444-16</inkml:trace>
  <inkml:trace contextRef="#ctx0" brushRef="#br0" timeOffset="161162.3266">17119 16762 744 0,'0'0'100'15,"-274"41"-50"-15,218-11 93 16,56 1-81-16,46 3-39 15,91 0 44-15,56-4 40 0,46-19-32 16,20-11-2-16,-5 0-19 16,-46-11-46-16,-45-10-8 15,-67 0-40-15,-58-7-37 16,-35-9-42-16,-3 3-39 16,-61 6-169-16</inkml:trace>
  <inkml:trace contextRef="#ctx0" brushRef="#br0" timeOffset="176971.4293">27843 10458 644 0,'0'0'70'0,"0"0"71"15,0 0-49-15,0 0-13 16,0 0-18-16,0 0-33 16,0 0-18-16,0 0 3 15,30 0-3-15,54-5 11 16,36-8 1-16,14-2 8 16,19-1-10-16,-1 1-13 15,3-7-3-15,-15 0-3 16,-18 2-1-16,-26 4-3 15,-22 12-43-15,-29 4-40 0,-32 4-105 16,-13 26-290-16</inkml:trace>
  <inkml:trace contextRef="#ctx0" brushRef="#br0" timeOffset="177136.1473">28493 10872 786 0,'0'0'191'0,"0"0"-164"15,0 0 89-15,267 5-6 16,-155-5-31-16,7 0-48 16,-5-2-28-16,-2 2-3 15,-3 0-49-15,-10 0-102 16,-25-3-217-16</inkml:trace>
  <inkml:trace contextRef="#ctx0" brushRef="#br0" timeOffset="177817.5212">29788 10126 413 0,'-5'145'93'0,"5"-10"29"16,0-9-25-16,8-21-50 15,5-18-24-15,-11-24-12 16,3-28-1-16,-5-17-10 16,0-18 6-16,0 0 2 0,0-40 43 15,0-25-32-15,0-26 5 16,0-21-11-16,0-22-3 15,0-13-10-15,0-12 4 16,0-1-3-16,0 2-1 16,-23 7 1-16,-4 14 0 15,-4 13 2-15,1 22-2 16,2 25 3-16,10 27-3 16,-2 25 8-16,9 17 43 15,4 8-7-15,7 0-15 16,0 20-30-16,48 33-3 15,41 21 3-15,30 25 0 16,39 24 1-16,17 15 7 16,5 14 5-16,-9 11 9 0,-11-2 4 15,-13-11-8-15,-15-17-10 16,-18-19-3-16,-25-22-4 16,-23-27 1-16,-23-22-4 15,-17-25-24-15,-19-18-61 16,-7-6-77-16,-17-43-278 15</inkml:trace>
  <inkml:trace contextRef="#ctx0" brushRef="#br0" timeOffset="177971.763">30312 10294 929 0,'0'0'136'0,"0"0"-115"0,0 0 41 15,266 1 30-15,-123-1-52 16,12 3-40-16,2 2-19 15,-20-1-122-15,-20-4-207 16</inkml:trace>
  <inkml:trace contextRef="#ctx0" brushRef="#br0" timeOffset="178418.9934">31003 8970 745 0,'0'0'83'0,"0"0"-45"16,0 0 67-16,0 0-89 15,30 141-14-15,84 4 12 16,34 25 10-16,14 20-6 16,3-10-10-16,-7-14-8 15,-16-29-16-15,-25-42-71 16,-28-38 1-16,-21-39-5 16,-22-18 7-16,-10-39-76 15,-14-47-88-15</inkml:trace>
  <inkml:trace contextRef="#ctx0" brushRef="#br0" timeOffset="178638.2682">32143 9272 120 0,'0'151'657'16,"25"42"-570"-16,34 26 88 15,9 19-48-15,3 8-41 16,3-23-37-16,-5-21-6 15,-1-22-14-15,-7-26-15 16,-2-21-12-16,-6-29-2 16,5-27-2-16,1-27-55 15,2-27-64-15,-3-23-72 16,-15-5-324-16</inkml:trace>
  <inkml:trace contextRef="#ctx0" brushRef="#br0" timeOffset="179235.8221">31643 8223 695 0,'0'0'86'0,"0"0"24"0,0 0-31 15,17-146-28-15,44 111-8 16,21 8-12-16,4 14-8 15,13 13-13-15,-2 13-4 16,-6 33 9-16,-12 21 3 16,-23 16 1-16,-23 14 3 15,-26 5 3-15,-7-1-2 16,0-7 2-16,0-13-3 16,0-13 10-16,0-15-11 15,15-10-6-15,46-7-9 0,23-8-5 16,33-5 10-1,10-3-4-15,0 3-7 0,-2 4-63 16,-26 12-73-16,-31 6-105 16,-55 7-505-16</inkml:trace>
  <inkml:trace contextRef="#ctx0" brushRef="#br0" timeOffset="179985.889">29819 10474 379 0,'0'0'150'16,"0"0"8"-16,0 0-65 0,0 0 5 15,0 0-19-15,0 0-32 16,-132-25-19-16,132 25 4 15,0 0-14-15,0 0-4 16,0 0 6-16,35 0-7 16,47 0 21-16,37-6 14 15,28-10 12-15,3-6-19 16,-5 2 0-16,-18 1 2 16,-23 3-14-16,-23 4-14 15,-30 6 0-15,-15 4-8 16,-26 2-6-16,-2 0 0 15,-8 0-1-15,0 0-12 0,0 0-28 16,-41 16-53-16,-17 10-44 16,-16-4-172-16</inkml:trace>
  <inkml:trace contextRef="#ctx0" brushRef="#br0" timeOffset="284701.9174">26652 947 628 0,'0'0'23'0,"0"0"7"16,0 0 61-16,0 0 46 15,0 0-71-15,0 0 5 16,0 0-21-16,0 0-20 0,-61-58-30 15,61 58-5-15,10 17-10 16,48 18 14-16,18 13 1 16,18 8 2-16,6-1 4 15,4-2-3-15,-3-1-3 16,-2-6-1-16,-2-2 1 16,-13-9 0-16,-6-3-1 15,-24-7 0-15,-16-4-32 16,-18-5-108-16,-20-7-154 15,0-8-327-15</inkml:trace>
  <inkml:trace contextRef="#ctx0" brushRef="#br0" timeOffset="285033.3061">27693 1042 76 0,'0'0'504'0,"0"0"-424"15,0 0 18-15,0 0 3 16,0 0-32-16,0 0-39 16,-36-15-30-16,31 73-4 15,3 29 4-15,-6 29 52 0,-12 14 3 16,-3 9-11-1,0-4 9-15,-7-8-37 0,17-19-10 16,-2-14-5 0,12-23-1-16,3-21-1 0,0-20 1 15,0-14-23-15,0-16-60 16,31-5-55-16,4-31-37 16,3-12-348-16</inkml:trace>
  <inkml:trace contextRef="#ctx0" brushRef="#br0" timeOffset="285973.36">28409 1400 237 0,'0'0'230'15,"0"0"-107"-15,0 0-9 0,0 0-50 16,0 0-8-16,0 0-10 16,-7-6-5-16,7 6-9 15,0-3-6-15,0-1-12 16,0-2 9-16,0-4-15 16,-8 4-3-16,3-1 4 15,2 3 6-15,-2 0 6 16,-2 4-14-16,4 0 1 15,-2 0-3-15,5 0-2 16,0 0-1-16,0 0 6 16,0 0-2-16,0 0-2 15,0 0 1-15,0 0-5 16,0 0 1-16,0 0 1 0,0 0-2 16,0-1 0-16,0 1 0 15,0 0-10-15,0 0-2 16,0 0-10-16,0 0-34 15,0 0-56-15,-2 0-118 16,-4 0-258-16</inkml:trace>
  <inkml:trace contextRef="#ctx0" brushRef="#br0" timeOffset="286179.9626">28252 1698 254 0,'0'0'83'0,"0"0"92"15,0 0-7 1,0 0-90-16,0 0-28 0,0 0 13 16,0 6 4-16,0-6-21 15,0 0-5-15,0 0-26 16,0 0-14-16,-8 0-1 16,-5 0-12-16,1 10-96 15,9 9-12-15,3-1-72 16</inkml:trace>
  <inkml:trace contextRef="#ctx0" brushRef="#br0" timeOffset="286725.1704">29656 1366 173 0,'0'0'395'0,"0"0"-328"0,-167 139 29 16,103-87-15-1,11-6-16-15,10-6-39 0,20-12-20 16,15-10-5-16,6-6-2 16,2-8-5-16,0-4 5 15,0 0-8-15,2-7 9 16,34-29 4-16,17-13 2 16,8-7-4-16,5-9-2 15,-7-6-4-15,-6 4 2 16,-2 1 1-16,-13 16 1 15,-15 11 1-15,-8 17-1 16,-10 13 8-16,-5 9 35 16,0 0 5-16,0 1-48 0,0 36-7 15,0 12 7 1,0 12 39-16,0 4-4 0,-13-3-12 16,6-7-8-1,7-8-15-15,0-14 0 0,0-5-2 16,5-9-4-16,28-10-43 15,10-9-23-15,26 0-24 16,4-24-167-16,1-11-346 16</inkml:trace>
  <inkml:trace contextRef="#ctx0" brushRef="#br0" timeOffset="287004.1642">30243 1495 609 0,'0'0'85'0,"0"0"7"16,0 0 12-16,107 141 0 16,-18-119-44-16,7-12-38 15,1-10-4-15,-1 0 2 16,-4-28 5-16,-14-12-14 16,-24-9-4-16,-39 3 3 15,-15 2-1-15,-31 4 21 16,-52 10-24-16,-34 14-3 15,-25 16-3-15,-23 7-8 16,-6 38 4-16,14 17-13 16,25 11-55-16,28 10-75 15,22 1-131-15,26 3-370 16</inkml:trace>
  <inkml:trace contextRef="#ctx0" brushRef="#br0" timeOffset="287709.9518">27508 2931 597 0,'0'0'100'16,"0"0"-93"-16,0 0-3 15,0 0 0-15,0 0-4 16,0 0 3-16,-16 6 3 16,16-6 6-16,0 0 9 15,8-15 4-15,0-10-12 16,-8-3-7-16,0 1 7 16,-31 11 31-16,-27 4-3 15,-26 12-17-15,-28 6-17 16,-25 46 4-16,-13 23-8 15,5 20 5-15,11 21 20 16,22 11 19-16,23 11-5 0,33-1-25 16,41-11-3-16,15-18-11 15,28-22 4-15,53-24-2 16,16-25 8-16,14-19-7 16,11-18 7-16,13-10-10 15,-3-29 7-15,-13-2-10 16,-30 7-18-16,-43 8-63 15,-46 13-143-15,0 9-363 16</inkml:trace>
  <inkml:trace contextRef="#ctx0" brushRef="#br0" timeOffset="288315.5509">28315 2826 286 0,'0'0'53'0,"0"0"78"15,0 0 26-15,0 0-76 16,0 0-33-16,-264 37 14 15,178 34-6-15,2 27-5 16,3 32 17-16,12 24-24 16,16 25 0-16,12 11-5 15,26-5-4-15,15-9-10 16,0-26-19-16,15-22-2 16,21-24-4-16,-1-32-3 15,6-27-23-15,10-29-57 16,10-16-66-16,10-29-95 0</inkml:trace>
  <inkml:trace contextRef="#ctx0" brushRef="#br0" timeOffset="288970.0669">28343 3075 597 0,'0'0'88'16,"0"0"-9"-16,0 0-42 15,0 0-36-15,0 0 11 16,21 127 14-16,12-50-7 0,5 5-8 16,5-4 1-1,3-13-12-15,-3-20-5 0,8-20-66 16,-11-18 1-16,-4-7-32 15,-1-12-27-15,-9-28-78 16</inkml:trace>
  <inkml:trace contextRef="#ctx0" brushRef="#br0" timeOffset="289163.3102">28833 3162 453 0,'0'0'137'16,"-22"136"-17"-16,4-44-28 0,0 16 26 15,3 12-23 1,2 1-46-16,11-11-28 0,2-15-15 16,0-23-6-16,0-22-2 15,7-21-7-15,19-19-86 16,14-10-42-16,6-10-26 16,-5-27-265-16</inkml:trace>
  <inkml:trace contextRef="#ctx0" brushRef="#br0" timeOffset="289389.8034">29179 3642 719 0,'0'0'159'0,"0"0"-147"0,0 0 51 16,269-52-44-16,-188 38-14 16,-15 7-5-16,-20 7-69 15,-31 0-93-15,-15 9-310 16</inkml:trace>
  <inkml:trace contextRef="#ctx0" brushRef="#br0" timeOffset="289508.4221">29179 3867 747 0,'0'0'47'0,"0"0"-30"0,0 0 62 16,0 0-43-16,251 22-23 16,-154-28-13-16,-6-10-50 15,-17-4-307-15</inkml:trace>
  <inkml:trace contextRef="#ctx0" brushRef="#br0" timeOffset="289790.9942">29885 3338 534 0,'0'0'129'0,"0"0"-39"0,0 0-19 16,0 0-44-16,0 0-8 15,0 0 68-15,-13 150-20 16,13-72-31-16,28 7-14 16,-2-4-10-16,7-11-12 15,0-18-1-15,-3-16-20 16,-2-13-36-16,0-14-26 16,-10-9-77-16,2-11-269 15</inkml:trace>
  <inkml:trace contextRef="#ctx0" brushRef="#br0" timeOffset="290074.266">30126 3788 613 0,'0'0'26'0,"0"0"60"16,0 0-40-16,82 117-11 15,-22-117 18-15,14-1-14 16,0-36 19-16,-8-9-28 15,-15-12-22-15,-41-2 13 16,-10 2 18-16,-31 9 2 16,-50 16 19-16,-18 11-30 15,-13 16-16-15,8 6-1 16,8 18-12-16,27 28-2 16,21 10 1-16,25 5-10 0,23-2-52 15,5-12-21-15,53-15-61 16,26-24-81-16,5-8-387 15</inkml:trace>
  <inkml:trace contextRef="#ctx0" brushRef="#br0" timeOffset="290363.036">30086 2992 734 0,'0'0'27'16,"0"0"-21"-16,330 46 56 16,-168 23 5-16,-12 33-16 15,5 33 29-15,-20 29-27 16,-29 14-22-16,-32 9 2 16,-43-11-4-16,-31-16-21 15,-26-20-3-15,-47-23 5 16,-9-19-3-16,9-27 1 15,7-27-6-15,25-17-4 16,21-18-16-16,12-9-33 16,8-1-20-16,15-29-252 15</inkml:trace>
  <inkml:trace contextRef="#ctx0" brushRef="#br0" timeOffset="291206.3665">31653 3794 655 0,'0'0'75'0,"0"0"-24"0,0 0 40 15,0 0-65-15,124-166-2 16,-83 107 8-16,-3 0 7 16,-5 3-22-16,-10 2-9 15,-8 8-4-15,-15 10 0 16,0 16 1-16,0 13 15 15,0 7 15-15,0 0-35 16,0 21 0-16,-20 31 0 16,-3 23 8-16,0 17 5 15,3 13 18-15,4 4 7 16,1-8-15-16,8-18-9 16,4-21-8-16,3-13-6 15,0-18-2-15,0-12-15 0,0-14-37 16,31-5-46-16,12 0-108 15,-5-13-249-15</inkml:trace>
  <inkml:trace contextRef="#ctx0" brushRef="#br0" timeOffset="291601.419">32120 3815 467 0,'0'0'175'15,"0"0"-26"-15,0 0-81 16,0 0-30-16,234 107 1 15,-161-116-4-15,4-30-14 16,-11-14-7-16,-21-12-5 16,-22-5 1-16,-23 2 6 15,-18 7 4-15,-63 14 26 0,-3 16 0 16,-10 13-8 0,11 18 6-16,1 0-32 0,14 27-4 15,12 20-8-15,15 11-2 16,26 10-5-16,15 3-27 15,10-3-11-15,64-6-28 16,17-19-102-16,13-17-198 16</inkml:trace>
  <inkml:trace contextRef="#ctx0" brushRef="#br0" timeOffset="291915.1427">32575 3802 467 0,'0'0'136'0,"0"0"-3"15,53 142-78-15,8-119-20 16,8-15 23-16,2-8-18 16,-5-8-8-16,-10-27 9 15,-18-11-12-15,-13-10-4 16,-25-5 3-16,0 2 33 15,-56 7-12-15,-12 12 1 16,-6 18-11-16,0 19-22 16,3 3-9-16,-2 23-8 15,9 28-5-15,16 8-7 16,20 6-39-16,28 3-17 0,0-7-52 16,38-11-143-16,20-21-430 15</inkml:trace>
  <inkml:trace contextRef="#ctx0" brushRef="#br0" timeOffset="292480.253">33197 3726 5 0,'0'0'535'0,"-33"157"-479"16,13-85 87-16,10-15-77 15,2-16-45-15,3-18 5 16,5-14 2-16,0-9 0 16,0-3 18-16,13-39 24 15,20-23-57-15,2-18-4 16,1-15-5-16,-6-1-2 16,-7 3 0-16,0 1 0 0,-8 5-1 15,-7 8-1-15,-1 7 1 16,-2 10-1-16,-2 15 3 15,2 15 0-15,-2 19 18 16,-3 9 17-16,0 7-6 16,5 0-32-16,10 16-6 15,10 34-1-15,18 27 7 16,18 21 12-16,3 13 5 16,-1 13 7-16,3-1-9 15,0-12-6-15,3-16-4 16,-8-30-5-16,-13-22 0 15,-22-18-4-15,-21-21-36 0,-5-4-27 16,-8-10-13-16,-50-31-307 16</inkml:trace>
  <inkml:trace contextRef="#ctx0" brushRef="#br0" timeOffset="292593.4236">33286 3766 902 0,'0'0'50'0,"0"0"-50"16,0 0 39-16,0 0-12 15,0 0-27-15,228 130-85 16,-197-121-317-16</inkml:trace>
  <inkml:trace contextRef="#ctx0" brushRef="#br0" timeOffset="293402.0015">31310 3541 645 0,'0'0'190'16,"0"0"-78"-16,0 0-7 16,0 0-46-16,0 0-23 15,0 0-13-15,43-16-8 16,10 5-8-16,13 1 6 15,-12-2-9-15,-9 5-4 16,-14 3 2-16,-8 2-5 16,-10 2-9-16,-8 0-48 15,-5 3-69-15,0 20-36 16,-13 6-89-16,-10-6-298 0</inkml:trace>
  <inkml:trace contextRef="#ctx0" brushRef="#br0" timeOffset="293605.7035">31295 3837 138 0,'0'0'403'0,"0"0"-277"16,0 0-4-16,0 0-8 16,0 0-46-16,0 0-2 15,43 43-16-15,-5-34-15 16,-8-8-14-16,8 4-14 15,-2-1-4-15,-13 10-3 16,-8 8-47-16,-15 13-109 0,0 5-166 16</inkml:trace>
  <inkml:trace contextRef="#ctx0" brushRef="#br0" timeOffset="297225.0504">32024 1498 750 0,'0'0'142'0,"0"0"-42"15,0 0-24-15,0 0-58 16,0 0-9-16,-13 141 48 0,-10-67-7 16,3-2-18-16,10-9-8 15,2-10-24-15,8-19 1 16,0-17-2-16,0-10-43 15,2-7-43-15,39-8-77 16,-3-28-95-16</inkml:trace>
  <inkml:trace contextRef="#ctx0" brushRef="#br0" timeOffset="297676.1549">32328 1255 717 0,'0'0'91'16,"0"0"19"-16,0 0-34 16,0 0-19-16,0 0-43 15,0 0-4-15,165-111 10 16,-119 107-1-16,-8 4-17 16,-7 0-2-16,-11 13 1 0,-10 11-3 15,-2 4 4-15,-8 5 4 16,0 3 28-16,0 3-7 15,-18 2 0-15,-5 2-8 16,-5-1 1-16,5-1-10 16,8-2-9-16,10-8-1 15,5-4-2-15,0-2-9 16,13-7-26-16,25-4 7 16,13-8-32-16,10-6-37 15,5 0-120-15,-8-24-349 16</inkml:trace>
  <inkml:trace contextRef="#ctx0" brushRef="#br0" timeOffset="297907.7297">32905 1570 516 0,'0'0'77'0,"0"0"71"16,0 0-81-16,0 0 8 15,0 0-17-15,201 40-10 16,-156-53 5-16,-9-7-28 15,-18-7-13-15,-18-1-2 16,0-2 21-16,-16 4-9 16,-32 6-22-16,-15 11-8 15,-1 9-1-15,-10 9 9 16,3 27-5-16,8 14-57 0,-1 5-144 16,1-2-382-1</inkml:trace>
  <inkml:trace contextRef="#ctx0" brushRef="#br0" timeOffset="298758.0013">26301 5279 579 0,'0'0'39'0,"0"0"79"16,0 0-40-16,0 0-26 16,0 0 0-16,0 0 1 15,158-21 4-15,-130-23-40 16,-18 0-16-16,-10 3 4 15,-15 0-3-15,-54 7-2 16,-23 13-3-16,-19 11-2 16,-9 10 5-16,-4 27 20 15,20 29 0-15,0 21-2 16,20 19 6-16,13 17 0 16,25 5 2-16,31 3-4 15,15-14-6-15,7-19-4 0,47-20-10 16,12-18 0-16,7-19 2 15,1-10-1-15,-5-8-1 16,-11-10-1-16,-12-3-1 16,-3 0-45-16,-18-3-47 15,-4-16-52-15,-14 2-178 16</inkml:trace>
  <inkml:trace contextRef="#ctx0" brushRef="#br0" timeOffset="299206.4183">26934 4831 689 0,'0'0'56'15,"0"0"60"-15,0 0-30 16,0 0-52-16,-178 121 13 15,135-31-5-15,5 16-12 16,7 12 8-16,3 12 10 16,13 3-14-16,15 2-10 15,0-9-5-15,0-15-11 16,7-16-8-16,21-17 0 16,8-10-1-16,-3-11 0 15,5-12-27-15,5-13-19 16,-5-9-8-16,6-10-25 15,6-13-95-15,-9 0-194 0</inkml:trace>
  <inkml:trace contextRef="#ctx0" brushRef="#br0" timeOffset="299633.926">27152 5448 547 0,'0'0'162'0,"0"0"-133"0,0 0 29 16,-38 117 40-16,38-74-52 15,15-8-23-15,28-11-5 16,8-15-12-16,10-9 12 15,8 0 19-15,7-45-13 16,13-21-14-16,0-12-5 16,-8-4-5-16,-15 11 0 15,-23 25 1-15,-25 18 1 16,-10 17 11-16,-8 11 47 16,0 5-33-16,-26 38-21 15,-22 28-6-15,-5 22 13 16,9 5 1-16,19-3-1 15,17-7-11-15,8-19-2 16,0-11 1-16,23-16-2 0,8-12-25 16,4-11-42-1,-2-10-66-15,3-9-78 0,-1 0-179 16</inkml:trace>
  <inkml:trace contextRef="#ctx0" brushRef="#br0" timeOffset="299866.2583">28054 5775 740 0,'0'0'234'0,"0"0"-201"15,0 0 3-15,0 0 33 16,0 0-31-16,254-21-31 15,-198 14-7-15,-23 1-14 16,-13 6-67-16,-20 0-186 16,0 0-468-16</inkml:trace>
  <inkml:trace contextRef="#ctx0" brushRef="#br0" timeOffset="299978.5153">28089 5944 809 0,'0'3'55'0,"18"0"23"16,30-3-25-1,21 0-22-15,15-12-31 0,5-9-25 16,-8 2-128-16,-28 0-467 16</inkml:trace>
  <inkml:trace contextRef="#ctx0" brushRef="#br0" timeOffset="300375.1876">28739 5495 765 0,'0'0'60'0,"0"0"42"15,0 0-4-15,0 0-57 16,0 0-1-16,143-115-2 16,-92 115-10-16,-8 0-11 15,-10 16-17-15,-21 16-2 16,-4 13 0-16,-8 9 4 16,-20 8 5-16,-26-3 13 0,0-6 4 15,18-10-3 1,13-12-9-16,15-6-12 0,0-8-1 15,0-7-2 1,43 0 3-16,8-10-35 0,10 0-47 16,-3 0-90-16,-12-4-204 15</inkml:trace>
  <inkml:trace contextRef="#ctx0" brushRef="#br0" timeOffset="300685.2819">29245 5742 636 0,'0'0'129'0,"0"0"-103"16,0 0 79 0,0 0-61-16,0 0 2 0,0 0-3 15,195 91 7-15,-113-113-16 16,-9-15-18-16,-12-9-5 15,-23 4-6-15,-25 2 0 16,-13 2 13-16,-15 11 20 16,-46 14-8-16,-13 13 3 15,-7 0-18-15,-3 37-11 16,11 9-4-16,22 7 0 16,20-8-7-16,31-7-48 15,0-10-33-15,28-20-101 16,26-8-229-16</inkml:trace>
  <inkml:trace contextRef="#ctx0" brushRef="#br0" timeOffset="300962.9184">29240 5050 789 0,'0'0'128'0,"0"0"-125"15,0 0-2-15,251 53 0 16,-131 12 2-16,-4 21 36 16,-11 20 31-16,-22 21 1 15,-9 10-15-15,-26 4 9 16,-15-5-10-16,-30-9-24 16,-3-10-8-16,-18-21-2 15,-30-21-12-15,15-23-8 0,10-25-1 16,15-18-52-16,8-9-50 15,0-1-31-15,3-32-336 16</inkml:trace>
  <inkml:trace contextRef="#ctx0" brushRef="#br0" timeOffset="301394.8909">30497 5550 959 0,'0'0'102'15,"0"0"-49"-15,0 0 9 16,0 0-44-16,0 0-14 16,0 0-3-16,277-10-1 15,-211 10-66-15,-15 12-89 16,-44 8-291-16</inkml:trace>
  <inkml:trace contextRef="#ctx0" brushRef="#br0" timeOffset="301526.7257">30548 5866 756 0,'0'0'52'0,"0"0"86"16,0 0-6-16,208 62-103 16,-109-61-15-16,-2 2-13 15,-8 2-1-15,-31 2-114 16,-40 6-436-16</inkml:trace>
  <inkml:trace contextRef="#ctx0" brushRef="#br0" timeOffset="304682.156">31658 5584 268 0,'0'0'113'16,"0"0"110"-16,0 0-73 15,10-132-78-15,-5 106 37 0,3-1-29 16,-6 5-24-16,6 7-31 16,-8 2-4-16,5 5-2 15,-5 8 2-15,0 0-11 16,0 0-10-16,0 0-15 16,-13 33-4-16,-25 17 19 15,-15 14 11-15,-8 11-6 16,5 0-2-16,10-7 5 15,11-6 5-15,17-12-1 16,10-2-5-16,8-7-7 16,0-4-3-16,33-8 1 15,31-6 2-15,4-6 4 16,6-11-1-16,-13-3-2 16,-8-3-1-16,-4 0-27 0,-11-4-38 15,-15-11-86-15,-21-1-173 16</inkml:trace>
  <inkml:trace contextRef="#ctx0" brushRef="#br0" timeOffset="304858.9243">31757 5855 792 0,'0'0'54'16,"0"0"-7"-16,0 0 58 15,0 135-46-15,0-86-34 16,5-5-21-16,-3-1-2 0,11-10-4 15,-5-10-14 1,10-11-94-16,4-12-56 0,6 0-218 16</inkml:trace>
  <inkml:trace contextRef="#ctx0" brushRef="#br0" timeOffset="305146.1006">32001 6133 786 0,'0'0'27'16,"0"0"49"-16,0 0-15 0,0 0-40 15,0 0 21-15,0 0-4 16,226-13-3-16,-158-46-22 16,-12 0-9-16,-33 4 8 15,-23 9 4 1,0 3-1-16,-43 12 7 0,-23 15 5 15,-15 16-20-15,2 6-4 16,0 35 0-16,18 6-3 16,26 8-5-16,32 3 0 15,3-6-49-15,31-2-29 16,42-14-78-16,19-20-164 16</inkml:trace>
  <inkml:trace contextRef="#ctx0" brushRef="#br0" timeOffset="305446.4233">32455 6081 742 0,'0'0'33'16,"0"0"27"-16,46 118 1 15,15-99-38-15,13-13-10 16,-6-6 7-16,-2-16-2 15,-7-23-5-15,-21-7-2 16,-28-7-8-16,-10-2 6 16,-8 6 2-16,-48 9 25 15,-22 9 1-15,-6 18-26 0,8 13 17 16,5 0-17 0,15 32-11-16,20 7-1 0,21 4-7 15,15 0-69-15,25-5-122 16,46-17-210-16</inkml:trace>
  <inkml:trace contextRef="#ctx0" brushRef="#br0" timeOffset="306031.6604">33085 6061 387 0,'0'0'134'0,"0"0"-120"16,0 143 23-16,0-106-13 16,0-5 61-16,0-9-28 15,0-7-24-15,0-9 5 16,0-6-1-16,0-1 27 15,0-1-8-15,0-34 20 16,5-16-60-16,11-16-13 16,-1-3 3-16,0-11-4 15,0 0-2-15,1-4 2 16,-9-1-2-16,6-4 3 0,-11 3-3 16,3 4 2-16,-5 8 1 15,3 7 0-15,5 6 4 16,4 11 3-16,1 11 7 15,-10 7-10-15,9 11 14 16,-9 8 13-16,-3 5-17 16,0 8-17-16,0 1-1 15,5 0-3-15,5 1-8 16,10 26 10-16,11 14 2 16,7 11 0-16,8 14 13 15,4 11 0-15,9 9-12 16,-13 5 3-16,-3 0-1 15,-10-2 6-15,-10-8-7 0,-8-10 1 16,-7-9 1-16,-3-16-4 16,0-12 0-16,-3-16-1 15,3-14-23-15,-5-4-42 16,0-7 28-16,-5-23-66 16,-48-11-192-16</inkml:trace>
  <inkml:trace contextRef="#ctx0" brushRef="#br0" timeOffset="306206.3128">32882 5842 777 0,'0'0'117'0,"0"0"-15"16,0 0-27-1,0 0-57-15,0 0 75 0,277-5-24 16,-135 5-26-16,-15 0-10 16,-23-4-23-16,-33-2-8 15,-30 2-4-15,-18 4-33 16,-23 0-79-16,0 20-117 15,-71 11-386-15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0:54:11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4161 596 0,'0'0'6'16,"206"-11"72"-16,-110-45-27 15,-12-28 5-15,-15-21 4 16,-26 0-1-16,-20 4-7 16,-23 7 3-16,-38 13-24 0,-66 18-21 15,-46 22 51-15,-51 35-33 16,-22 28-9-16,-16 71-11 16,-5 52 7-16,25 40 5 15,65 22-6-15,57 20 5 16,72-12-5-16,25-9 5 15,91-30 10-15,56-32-7 16,34-38-6-16,12-38-7 16,0-31-9-16,-13-33-1 15,-2-4-5-15,-13-29-4 16,-15-8-57-16,-31-1-75 16,-45 2-202-16</inkml:trace>
  <inkml:trace contextRef="#ctx0" brushRef="#br0" timeOffset="331.5172">5134 3289 465 0,'0'0'440'0,"0"0"-379"0,0 0 11 16,-244 163-50-16,168 9 5 16,17 47 14-16,36 40 2 15,23 18-5-15,16-18 3 16,50-22-17-16,17-51-24 15,19-51-1-15,12-52-47 16,21-44-37-16,12-39-81 16,-5-10-212-16</inkml:trace>
  <inkml:trace contextRef="#ctx0" brushRef="#br0" timeOffset="729.6588">5685 4059 723 0,'0'0'39'16,"-36"245"15"-16,36-77 51 16,8 7-32-16,53-14-40 15,28-30-30-15,22-41-1 16,16-42-2-16,13-48-51 15,2-27-14-15,6-64 24 16,-21-30-71-16,-28-20-1 16,-41-1 66-16,-35 6 47 15,-23 19 78-15,0 21-2 0,-36 34 20 16,6 26 24-16,7 23-8 16,8 13-26-16,-8 30-57 15,8 61-24-15,-8 50-3 16,3 54 29-16,17 23 17 15,3-9-17-15,15-20-28 16,39-29-3-16,27-36-1 16,8-39-73-16,10-33-6 15,10-48-12-15,-10-25-150 16</inkml:trace>
  <inkml:trace contextRef="#ctx0" brushRef="#br0" timeOffset="983.2378">7214 4026 1025 0,'0'0'17'0,"0"0"-8"15,0 0 86-15,335 159-26 16,-170-79-5-16,8 16-46 15,-11 8-11-15,-4 8-7 16,-23 8-9-16,-39 5-51 0,-45 11-18 16,-51 8-1-16,-31 3-97 15,-58-7-103-15,-7-19-274 16</inkml:trace>
  <inkml:trace contextRef="#ctx0" brushRef="#br0" timeOffset="1501.4611">9236 4917 1069 0,'0'0'81'16,"238"-43"-62"-16,-83 26 43 16,-5 11-56-16,-23 6-6 15,-33 0-29-15,-41 14-50 16,-45 15-81-16,-13 1-174 16</inkml:trace>
  <inkml:trace contextRef="#ctx0" brushRef="#br0" timeOffset="1616.841">9614 5272 978 0,'0'0'39'0,"0"0"1"16,315 41 24-16,-160-41-55 15,30-7-9-15,3-30-73 16,-18-9-255-16</inkml:trace>
  <inkml:trace contextRef="#ctx0" brushRef="#br0" timeOffset="2145.618">12482 3824 721 0,'0'0'35'16,"-74"216"-26"-16,43-47 133 0,3 23-33 16,21 5-49-1,7-15-17-15,0-28-34 0,0-38-8 16,0-44 2-16,0-38 0 15,0-26-3-15,0-14 5 16,0-52 35-16,0-37-35 16,0-39-5-16,0-32-7 15,0-24-19-15,0-17-14 16,0-3 2-16,0 14 19 16,0 30 19-16,0 39 0 15,0 43 4-15,0 44 18 16,0 31 20-16,7 9-34 15,44 61-5-15,31 47-3 16,24 44 23-16,14 25 28 16,4 12 0-16,-5-6-11 0,-7-13-30 15,-8-24-8-15,-27-34-2 16,-19-38-15-16,-40-31-24 16,-18-31-41-16,-38-12 8 15,-61-49-180-15</inkml:trace>
  <inkml:trace contextRef="#ctx0" brushRef="#br0" timeOffset="2259.875">12423 4620 896 0,'0'0'223'16,"0"0"-154"-16,0 0-44 15,0 0 25-15,188 123-14 16,-33-77-34-16,23-12-2 16,2-15-103-16,0-19-121 0</inkml:trace>
  <inkml:trace contextRef="#ctx0" brushRef="#br0" timeOffset="2718.5406">14376 3553 859 0,'0'0'20'0,"-23"182"-15"0,23-34 48 16,0 27 25-16,39 5-15 15,22-12-10-15,10-22-30 16,12-26-14-16,9-38-9 16,17-34-1-16,5-42-3 15,6-17-18-15,-1-66 5 16,-10-36-9-16,-17-28-12 15,-21-13-2-15,-30-8 15 16,-21-1 13-16,-18 12 0 16,-2 25 12-16,0 40 26 15,-7 40 3-15,-8 37 25 16,-3 30 9-16,-5 78-63 16,-13 55 6-16,14 52 28 15,-1 26 24-15,7 2-2 0,11-13-2 16,5-30-27-1,0-31-22-15,44-43-5 0,9-42-2 16,21-39-45-16,14-36-65 16,19-43-23-16,5-52-289 15</inkml:trace>
  <inkml:trace contextRef="#ctx0" brushRef="#br0" timeOffset="3220.2837">15918 2787 662 0,'0'0'130'0,"0"0"-39"16,0 0 23-16,0 0-79 15,-5-136-22-15,79 111-7 16,15 9 7-16,7 14-1 16,-7 2-8-16,-8 27-4 15,-12 35-6-15,-26 21 6 16,-28 21 5-16,-15 8 4 16,0-5 12-16,-35-12 24 15,19-20-1-15,16-16 5 16,0-14-27-16,39-10-18 15,27-8-4-15,10-8 2 16,10-7-2-16,6-3 0 16,-4-3-47-16,-27 4-109 15,-38 5-595-15</inkml:trace>
  <inkml:trace contextRef="#ctx0" brushRef="#br0" timeOffset="3886.0698">13048 4669 375 0,'0'0'198'16,"0"0"-71"-16,0 0-38 16,0 0-1-16,0 0-45 0,0 0-36 15,30 12-2 1,16 25 31-16,20 15 25 0,-5 10-17 15,13 18 21-15,-6 2-11 16,-7 1 0-16,-5-5-13 16,-15-16-28-16,-6-4-8 15,-12-18-1-15,-2-5-4 16,-4-5-2-16,-1-8-17 16,-1-8-97-16,-10-14-254 15</inkml:trace>
  <inkml:trace contextRef="#ctx0" brushRef="#br0" timeOffset="5849.8094">2972 7759 883 0,'0'0'114'0,"0"0"-98"0,-73 167 39 16,73-88 17-16,30-1-34 16,31-13-20-16,13-20-5 15,7-24-13-15,15-21-2 16,3-21 2-16,6-52-1 15,-9-29 1-15,-30-18-33 16,-43-1 8-16,-23 10 12 16,-112 20 13-16,-50 32 0 15,-34 42 0-15,-20 24 18 16,5 71 11-16,-17 50-12 0,32 30 11 16,49 15 15-1,71 11-4-15,76-1-13 0,38-8 11 16,74-22-4-16,43-32-21 15,17-40-10-15,6-39-2 16,-5-28-10-16,12-14-9 16,-4-41-83-16,12-22-34 15,-21-10-152-15</inkml:trace>
  <inkml:trace contextRef="#ctx0" brushRef="#br0" timeOffset="6822.0757">4174 8012 693 0,'0'0'163'0,"0"0"-82"0,0 0-73 15,-16 140 31 1,16-29 55-16,16 10-39 0,22 2 0 16,0-12 22-16,-3-30-49 15,3-31-26-15,-15-34-2 16,-7-16 0-16,-1-57-13 15,-3-39 4-15,-4-38-36 16,-8-19-5-16,-20 0 5 16,-56 15 23-16,-36 24 22 15,8 30 2-15,15 34 6 16,28 25 42-16,38 18 20 16,15 7-22-16,8 0-34 15,0 0-14-15,0 0-13 16,46 9 5-16,30-3 5 15,41-6-2-15,18-40-2 16,-1-16 7-16,-22 1 1 16,-36 20 3-16,-40 19 1 0,-29 16-1 15,-7 11-4-15,0 45 0 16,0 32 19-16,0 29 59 16,0 25-38-16,-22 2-19 15,14-4-1-15,8-17-16 16,0-21-4-16,58-19-3 15,19-13-59-15,27-20-78 16,15-28-54-16,-7-22-700 16</inkml:trace>
  <inkml:trace contextRef="#ctx0" brushRef="#br0" timeOffset="7716.2566">5769 8634 1020 0,'0'0'123'0,"0"0"-109"15,0 0 42-15,-16-149 9 16,-12 113-27-16,6 9-12 16,-1 17 16-16,-8 10-27 15,1 16-15-15,-13 41-17 16,-3 24-1-16,10 17 7 16,34-1 9-16,2-9-7 15,45-13-8-15,52-17-6 16,22-20 5-16,16-17 9 15,5-21-19-15,-6-5-5 16,-14-28 4-16,-16-9 6 0,-28 7 11 16,-10 8-6-16,-35 5 17 15,-9 11 1-15,-9 10-3 16,-10-2 1-16,4 3 2 16,8-3 6-16,8-12 8 15,13-5 12-15,17-16-2 16,13-19-7-16,0-10 0 15,-12-15-13-15,-16 2-1 16,-33 1 4-16,-5 9-3 16,-31 19 0-16,-35 22 19 15,-23 27 8-15,-30 10-18 16,-23 56-13-16,-13 27-3 0,20 12-6 16,39 5-2-16,53-11 6 15,43-11 1-15,0-18 1 16,66-20-10-16,22-26-18 15,24-24-25-15,8-16 10 16,4-48 19-16,-5-32 13 16,-12-19-16-16,-18-12-9 15,-31-10 7-15,-19-8 32 16,-32-3 16-16,-7 7 14 16,-7 20 12-16,-44 29-11 15,-10 34 15-15,15 35-4 16,-12 20-39-16,12 10 17 15,0 45-20-15,11 36-4 16,19 28 4-16,16 15-3 16,0 6 6-16,39-7-3 0,21-10 2 15,7-18-2-15,6-22 1 16,1-19-1-16,-13-22-15 16,12-23-19-16,1-16-8 15,-5-12-33-15,-1-24-41 16,-9-2-1-16,-21 8 99 15,-23 14 18-15,-10 12 40 16,-5 4 32-16,0 0-7 16,0 22-13-16,0 6-2 15,0-3 11-15,0-7-36 16,0-8-21-16,0-7-4 16,0-3-63-16,10-25-68 0,11-24 65 15,1-19-67-15,-14-7-129 16,-8 0-24-16,0 9 286 15,-23 13 20-15,-12 17 36 16,-3 18 7-16,7 18 62 16,16 0-125-16,7 6-193 15</inkml:trace>
  <inkml:trace contextRef="#ctx0" brushRef="#br0" timeOffset="7942.1986">8319 8705 715 0,'0'0'52'0,"73"-139"-2"16,-60 44 64-16,-13-4-8 15,-43 9-9-15,-31 19-7 16,-10 23 3-16,-2 30-12 16,10 18-53-16,2 26-28 15,6 39-10-15,29 21 3 16,24 16-37-16,15 7-33 15,54-11-6-15,50-12-79 16,38-27-407-16</inkml:trace>
  <inkml:trace contextRef="#ctx0" brushRef="#br0" timeOffset="8247.8234">10107 8175 959 0,'0'0'126'0,"0"0"-110"16,0 0 54 0,0 0-17-16,244 3-29 0,-176-3-18 15,-9 0-6-15,-21 3-48 16,-23 13-80-16,-15 6-337 16</inkml:trace>
  <inkml:trace contextRef="#ctx0" brushRef="#br0" timeOffset="8391.2714">10142 8606 971 0,'0'0'125'0,"0"0"-102"15,0 0 53-15,0 0-26 16,0 0-38-16,211 67-2 16,-137-59-10-16,7-3-5 0,-15-5-193 15</inkml:trace>
  <inkml:trace contextRef="#ctx0" brushRef="#br0" timeOffset="25875.1828">25600 2777 546 0,'0'0'118'0,"0"0"-20"15,0 0 48-15,-157 130-50 16,114-67-26-16,15 5-9 16,17-6-23-16,11-9-18 15,0-11 1-15,39-13-5 16,11-14-16-16,-1-15-3 15,1 0 2-15,1-30 1 0,-8-26 2 16,-25-12-2-16,-18-6-8 16,-38 6 4-16,-86 19-8 15,-44 24-10-15,-45 25 21 16,-26 65 1-16,-10 49 0 16,5 52 3-16,26 40 10 15,50 29-3-15,72 2 11 16,88-12 18-16,28-30-16 15,115-35-3-15,35-34 0 16,18-45-18-16,20-40-2 16,-7-40 0-16,0-11-3 15,-14-54-22-15,-24-15-23 16,-33-8-47-16,-42 10-109 16,-52 12-340-16</inkml:trace>
  <inkml:trace contextRef="#ctx0" brushRef="#br0" timeOffset="26357.2874">26934 2457 825 0,'0'0'50'0,"0"0"8"16,-199 14 46-16,123 61-74 16,-8 52-13-16,-9 59 11 0,4 45-10 15,5 44 10-15,18 15 8 16,25-16-17-16,21-30-10 15,20-45-1-15,0-36-8 16,51-42 1-16,4-34-2 16,12-42-15-16,11-41-64 15,21-23-56-15,13-59-67 16</inkml:trace>
  <inkml:trace contextRef="#ctx0" brushRef="#br0" timeOffset="26769.4982">27106 3372 816 0,'0'0'87'0,"0"0"-61"15,-139 191 71-15,113-80-37 16,21 3-7-16,5-16-34 15,51-29-13-15,30-27-6 16,31-33-4-16,10-15-4 16,18-59 6-16,7-40 1 15,-5-22-3-15,-22-2-4 16,-29 10 8-16,-33 23 6 16,-22 28-1-16,-26 27 19 0,-10 24 39 15,0 17-6-15,0 33-31 16,-38 55-25-16,-23 55 28 15,-18 34 28-15,8 8-33 16,15-7-14-16,31-22-1 16,17-25 21-16,8-24-22 15,0-38-8-15,0-30-1 16,31-30-36-16,30-15-83 16,28-59 3-16,22-27-102 15,1-13-550-15</inkml:trace>
  <inkml:trace contextRef="#ctx0" brushRef="#br0" timeOffset="27020.8818">28559 2604 833 0,'0'0'70'0,"0"0"61"15,0 0-27-15,0 0-104 16,0 0 1-16,163 222 8 15,-59-26 72-15,-25 43-9 16,-29 35-20-16,-22 6-23 16,-18-13 33-16,-10-32-27 15,0-49-14-15,-25-43-18 16,-21-49 0-16,3-42 0 0,0-36-3 16,-8-16-38-16,-2-47-92 15,-16-28-216 1</inkml:trace>
  <inkml:trace contextRef="#ctx0" brushRef="#br0" timeOffset="27524.1699">23225 5365 968 0,'0'0'69'0,"0"0"-47"15,-203 2 68-15,203-2 8 0,13 0-94 16,94 0-4 0,93-2 0-16,123-16 41 15,109-10 21-15,86 1-1 0,48 1-27 16,-5 11-21-16,-15 3 12 15,-32 9 18-15,-55-4-14 16,-68-5-7-16,-73 2-13 16,-87-7-7-16,-68 1 5 15,-57-2-6-15,-45 2-2 16,-38 5-19-16,-23 1-24 16,-2 10-53-16,-95 0-91 15,-50 36-119-15,-41 22-477 16</inkml:trace>
  <inkml:trace contextRef="#ctx0" brushRef="#br0" timeOffset="27885.7639">25585 6228 962 0,'0'0'65'0,"0"0"17"16,0 0 34-16,0 0-25 15,0 0-41-15,0 0-50 16,-51-10 4-16,193 112 46 15,29 21 28-15,6 4-29 16,-19-6-14-16,-31-14-20 16,-23-19-11-16,-20-19-4 15,-26-20-4-15,-15-22-31 16,-12-20-74-16,-16-7-103 16,-2-37-276-16</inkml:trace>
  <inkml:trace contextRef="#ctx0" brushRef="#br0" timeOffset="28081.4149">27061 6218 103 0,'0'0'1145'16,"0"0"-1125"-16,-74 222-1 16,28-62 65-16,-12 29 1 15,12 19-32-15,11 8-17 16,12-2-3-16,13-8-30 15,10-12-3-15,0-16-3 16,0-12-80-16,-6-17-51 16,-16-32-81-16</inkml:trace>
  <inkml:trace contextRef="#ctx0" brushRef="#br0" timeOffset="29016.2779">29679 4958 587 0,'0'0'99'0,"0"0"26"16,-233-40 55-16,194 34-33 15,24 4-31-15,15 2-51 16,0 0-48-16,54 0-16 16,42 2 4-16,34 10 31 15,4-2-25-15,-9-1-11 16,-21 3-7-16,-36 7-81 16,-47 8-64-16,-26 5-319 15</inkml:trace>
  <inkml:trace contextRef="#ctx0" brushRef="#br0" timeOffset="29123.2078">29364 5513 805 0,'0'0'115'16,"0"0"-18"-16,239 134 3 15,-92-121-83-15,21-13-17 16,22-40-4-16,-9-37-284 16</inkml:trace>
  <inkml:trace contextRef="#ctx0" brushRef="#br0" timeOffset="29715.6765">30779 3915 563 0,'0'0'181'0,"0"0"-106"16,0 0-35-16,0 0 23 15,0 0-5-15,0 0 0 16,-15-2-16-16,15 2-17 15,0 0-1-15,0 0-7 0,0 0-2 16,0 0 5 0,0 0-11-16,0 0 0 0,0 0 6 15,0 0 3-15,0 0 6 16,0-2-8-16,0-13-1 16,0-2 7-16,0-6-17 15,0-2-2-15,0 0 3 16,0 7 11-16,0-1-4 15,0 6-7-15,0 2 3 16,0 5-1-16,-21 2-3 16,-6 4-3-16,-29 8-2 15,-41 49-7-15,-30 33 7 0,-15 42 0 16,10 31 1 0,48 18 2-16,36 13 13 15,48-11-5-15,0-27 18 0,66-29-13 16,38-31-3-16,15-21-13 15,21-25 1-15,2-18-1 16,0-26-24-16,1-6-65 16,-16-19-91-16,-23-11-345 15</inkml:trace>
  <inkml:trace contextRef="#ctx0" brushRef="#br0" timeOffset="30060.4701">31714 4995 935 0,'0'0'140'0,"0"0"-39"0,0 0-6 15,0 120-56-15,0-107-27 16,5-7-12-16,-3-6 0 15,11 0-93-15,-5-38-111 16</inkml:trace>
  <inkml:trace contextRef="#ctx0" brushRef="#br0" timeOffset="30645.4505">31874 4542 632 0,'0'0'139'0,"-59"195"60"16,29-76-65-16,2-7-45 15,8-17-34-15,17-22-25 16,3-29-22-16,0-27-3 16,0-17-3-16,0-1-2 15,15-55-4-15,16-31 2 16,4-33-31-16,-12-27-16 16,-23-16-35-16,0-11-42 15,-46 6 68-15,-17 28 48 16,7 39 10-16,8 40 56 0,17 36 58 15,14 15-53-15,9 10 2 16,8 0-30-16,0 0-26 16,0 7-7-16,0 12-1 15,46-5 0-15,30-11-4 16,36-3 4-16,20-24 1 16,-3-26 3-16,-25 0-3 15,-38 9 0-15,-38 16 6 16,-20 16 11-16,-8 9 40 0,0 6-31 15,-13 49-25 1,-27 31 14-16,-16 29 46 16,7 23-16-16,9 3-20 0,22-2-10 15,18-7-14-15,0-17-1 16,0-14-2-16,3-18-31 16,19-17-79-16,6-24-50 15,3-26-156-15</inkml:trace>
  <inkml:trace contextRef="#ctx0" brushRef="#br0" timeOffset="31374.4548">32374 5042 658 0,'0'0'370'0,"0"0"-315"0,0 0-22 16,127-132 15-16,-89 70-23 15,5-3 3-15,-17 6 5 16,-14 14-5-16,-9 17-15 15,-3 14 11-15,0 12 0 16,-15 2-24-16,-34 18-1 16,-9 34 0-16,-8 17 1 15,15 11 0-15,21 0 1 16,20-4 0-16,10-11-1 16,0-12 0-16,17-16-4 15,29-14 3-15,18-14-3 16,12-9-29-16,13-7 11 15,0-18-21-15,-8 0-7 16,-20 7 35-16,-23 8 15 16,-10 4 0-16,-21 3 2 0,-4 2 16 15,2 1-1-15,3-2 13 16,2-2-6-16,10-10 4 16,11-11-4-16,-1-12-3 15,6-9-10-15,-1-11-3 16,-12-4 4-16,-13-3 1 15,-10 6-12-15,0 15 6 16,-10 15 6-16,-38 18-8 16,-8 10-5-16,-23 35-7 15,-2 34-6-15,10 18 12 16,12 12 0-16,29-8-1 16,15-12-3-16,15-21-3 0,0-21-14 15,2-19-7-15,36-18-3 16,26-28 16-16,12-39 10 15,28-30 6-15,-7-22-28 16,-6-20 10-16,-10-14 7 16,-20-10-3-16,-12-1 10 15,-24 18 4-15,-10 38 3 16,-10 41 40-16,-5 40 32 16,0 23-14-16,0 4-33 15,0 31-28-15,-12 43 0 16,-14 34 30-16,-2 28 11 15,5 20-1-15,11-1 0 16,9-2-2-16,3-16-21 16,0-17-16-16,0-21-2 15,0-16-10-15,0-25-52 0,10-18-52 16,23-25-84-16,5-11-649 16</inkml:trace>
  <inkml:trace contextRef="#ctx0" brushRef="#br0" timeOffset="31500.6331">33548 5742 1338 0,'0'0'96'0,"0"0"-90"16,0 0-6-16,0 0-56 0,0 0-129 16</inkml:trace>
  <inkml:trace contextRef="#ctx0" brushRef="#br0" timeOffset="33899.6864">12662 7460 701 0,'0'0'224'0,"0"0"-140"0,0 0-46 16,0 0-28-16,-104 182 24 15,68-25 10-15,-4 25 2 16,-4 5 4-16,6-14-11 16,3-31-19-16,12-37-9 15,8-32-6-15,2-32-1 16,5-22-3-16,8-17 0 15,0-2 8-15,-2-27 7 16,-6-41 10-16,1-34-26 16,7-41-16-16,0-26 2 15,45-20-9-15,16-7 7 16,5 1 13-16,-5 24-7 0,-10 35 9 16,-15 45-5-1,-21 44 1-15,-13 31 5 0,3 16 0 16,11 4-7-16,22 51-14 15,23 40 21-15,33 35 11 16,20 27 6-16,28 22 27 16,6 3-10-16,6-6-8 15,-11-23-8-15,-32-35-16 16,-27-33-2-16,-25-30-4 16,-36-26-43-16,-23-26-62 15,-23-6-51-15,-97-44-231 16</inkml:trace>
  <inkml:trace contextRef="#ctx0" brushRef="#br0" timeOffset="34041.9628">12535 8356 991 0,'0'0'181'0,"0"0"-171"15,0 0-5-15,241-8 34 16,-55 8 23-16,19 0-39 16,-1 6-18-16,4 5-5 15,-20 3-66-15,-26-3-119 16,-27-4-388-16</inkml:trace>
  <inkml:trace contextRef="#ctx0" brushRef="#br0" timeOffset="34400.4964">14460 7309 977 0,'0'0'70'0,"0"0"53"0,0 0-32 15,0 0-91 1,0 0 8-16,201 129 21 0,-36-20 16 16,5 13-8-1,-5-1-17-15,-25-7-20 0,-28-19-9 16,-21-17-78-16,-20-11 19 16,-25-20-31-16,-8-19-199 15,-18-24-271-15</inkml:trace>
  <inkml:trace contextRef="#ctx0" brushRef="#br0" timeOffset="34611.0465">16083 7065 241 0,'0'0'797'0,"0"0"-778"0,36 154-18 16,-19 13 96-16,-1 70-12 15,-1 50 0-15,-2 26-16 16,-6 6-13-16,9-17-41 16,4-35-12-16,3-42-3 15,2-39-53-15,-5-50-104 16,-20-45-295-16</inkml:trace>
  <inkml:trace contextRef="#ctx0" brushRef="#br0" timeOffset="39748.6362">610 2258 927 0,'0'0'33'16,"0"0"-8"-16,0 0 84 15,0 0-42-15,0 0-33 16,0 0-30-16,0 0-4 15,234 0 67-15,-36 0-23 16,-3-8-21-16,-2-4-18 16,-27-3-3-16,-27 5-4 0,-35 3-26 15,-43 4-35-15,-30 3-72 16,-31 0-122-16,-66 0-90 16</inkml:trace>
  <inkml:trace contextRef="#ctx0" brushRef="#br0" timeOffset="40602.033">663 2360 595 0,'0'0'34'0,"0"0"-33"16,0 0-1-16,-58 143 5 15,58-60 38-15,0 19 5 16,0 14 11-16,28 23-5 15,2 12-7-15,16 15-23 16,-3 1-14-16,3 6-6 16,0 5 4-16,-3 2 5 15,0 7 10-15,-5 4-4 16,-7-1 9-16,4-2-17 16,-2-3-6-16,-5-2 2 15,-5-2-4-15,-8 1-1 16,1-6 1-16,-4-6-3 0,6-7 1 15,2-9-2 1,3-2 3-16,-8-5-2 0,6-3 2 16,-3-11 2-1,2-4-4-15,3-3 0 0,7-12 0 16,8 1 0-16,-2 1 0 16,-13 4 0-16,12 9 2 15,-12 1 4-15,3 3 4 16,-6-7-2-16,-5-5 2 15,0-8 2-15,8-4-10 16,-3-7-2-16,3-7 0 16,0-3 0-16,0 1 1 15,-8-4-1-15,-2-6 0 16,-3-9 0-16,-5-3 0 0,-5 0 1 16,0-3 0-1,0-4-1-15,0 3 0 0,0-8-1 16,0-1 0-16,0 2 0 15,-5 2-3-15,-2-1 3 16,-1 4 1-16,5-1 0 16,-2 0-1-16,5-2 2 15,-7 3-2-15,7 0 0 16,-8 4 1-16,8-5 1 16,-8-3-1-16,8-7 0 15,0-4-1-15,0 2 1 16,0-1 0-16,0-1 0 15,0-2 0-15,16-5 2 16,4-7-2-16,5-4 1 16,11-5-2-16,10-7 1 0,7-6 0 15,13-7 0-15,15-3 1 16,16-4 4-16,7 0 5 16,8 0 17-16,-13 0-16 15,-26-1 29-15,-22-2-16 16,-20 3-8-16,-16 0 13 15,-15 0-11-15,0 0 4 16,0 0-9-16,0 0-9 16,0 0-4-16,0 0-9 15,0-16-86-15,0-9-178 16</inkml:trace>
  <inkml:trace contextRef="#ctx0" brushRef="#br0" timeOffset="116381.2515">22187 7220 153 0,'0'0'124'0,"-254"-56"-56"0,106 26-67 16,-7 5-1-16,-5 4-26 16,-15 2-97-16</inkml:trace>
  <inkml:trace contextRef="#ctx0" brushRef="#br0" timeOffset="125389.9136">4463 13367 69 0,'0'0'0'0,"0"0"-38"0,0 0 38 15,-74-141 31 1,59 105 80-16,0 3-23 0,0 0-23 15,-1-1 28-15,-4 3 61 16,5-3-43-16,0 3-57 16,-8-6 61-16,0 0-16 15,-13 0-43-15,6 0-10 16,-1 9-1-16,9 6-2 16,6 11-16-16,9 7 4 15,7 4 5-15,0 0-36 16,7 31-20-16,49 41 2 15,33 44 18-15,23 35 6 16,12 19-1-16,-2-3-2 16,-13-21 0-16,-12-32-1 15,-16-33-2-15,-20-31-21 0,0-23-11 16,-10-27-37-16,-5-3-69 16,-3-58-6-16,-13-26-224 15</inkml:trace>
  <inkml:trace contextRef="#ctx0" brushRef="#br0" timeOffset="125576.9877">5083 13111 715 0,'0'0'73'16,"0"174"-37"-16,28-18 103 16,-10 34-36-16,-3 21-33 15,8 5-24-15,-3-5-29 16,3-13-17-16,7-26 0 15,-2-39-3-15,-5-47-59 0,15-54-65 16,-2-32-169-16,-3-52-336 16</inkml:trace>
  <inkml:trace contextRef="#ctx0" brushRef="#br0" timeOffset="126204.6148">7013 13167 911 0,'0'0'92'0,"0"0"-73"0,0 0-15 16,-23 119 31 0,54 5 43-16,12 33-21 0,3 22-3 15,7 6-22-15,0-6-19 16,6-25-13-16,-1-25 0 15,-4-37-36-15,-9-33-32 16,-2-34-11-16,3-25-64 16,-8-31-175-16</inkml:trace>
  <inkml:trace contextRef="#ctx0" brushRef="#br0" timeOffset="126493.7516">7783 14085 301 0,'0'0'453'15,"139"136"-388"-15,-34-91 66 16,6-26-56-16,9-19-46 16,-9-34-2-16,-14-43-10 15,-23-22 5-15,-41-12-2 16,-33 3 6-16,-31 16 43 15,-73 24-9-15,-33 32-40 16,-26 35-17-16,-14 14 4 16,-11 60-7-16,-5 29-5 15,12 17-34-15,34 3-48 16,35-12-50-16,44-29-253 0</inkml:trace>
  <inkml:trace contextRef="#ctx0" brushRef="#br0" timeOffset="130470.1416">14333 12609 669 0,'0'0'17'0,"117"160"-11"0,2-46 21 16,24 7 17-16,12 5 46 16,-6-4-10-16,-11-10-34 15,-14-12-27-15,-17-9-4 16,-13-18-11-16,-13-8 3 15,-20-12-3-15,-8-10-4 16,-15-12 0-16,-15-5-66 16,-10-10-66-16,-5-6-75 15,-8-4-244-15</inkml:trace>
  <inkml:trace contextRef="#ctx0" brushRef="#br0" timeOffset="130761.3997">15768 13545 789 0,'0'0'113'0,"10"136"-105"0,11-21 52 16,-11 23 27 0,-3 9-46-16,-1-1-35 0,1-8-6 15,3-15 0-15,11-24-6 16,7-28-46-16,5-31-104 16,2-35-69-16,-4-5-440 15</inkml:trace>
  <inkml:trace contextRef="#ctx0" brushRef="#br0" timeOffset="131265.9195">16576 13810 706 0,'0'0'258'16,"0"0"-256"-16,0 0-2 16,213 4 31-16,-114-8 16 15,5-17-20-15,1-4-23 16,-9 6-4-16,-22 2-2 16,-29 10-101-16,-22 7-172 0,-23 0-420 15</inkml:trace>
  <inkml:trace contextRef="#ctx0" brushRef="#br0" timeOffset="131550.6761">16827 14171 724 0,'0'0'101'16,"0"0"-75"-16,0 0 101 16,226 3-65-16,-152-3-33 15,-5-12-19-15,-3-4-10 16,0-5-3-16,-8-11-116 15,-5-3-434-15</inkml:trace>
  <inkml:trace contextRef="#ctx0" brushRef="#br0" timeOffset="131828.3429">18171 13059 919 0,'0'0'61'0,"0"0"-56"16,0 0 17-16,-3 197 30 15,21-86-20-15,3 6-19 16,1-3-6-16,1-10-6 0,8-19-1 15,4-25-15-15,3-23-77 16,6-30-115-16,-11-7-425 16</inkml:trace>
  <inkml:trace contextRef="#ctx0" brushRef="#br0" timeOffset="132187.6731">18760 13364 136 0,'0'0'645'0,"-7"136"-639"16,14-54-6-16,44-5 8 16,7-10 39-16,3-10 58 0,21-20-50 15,1-15-11-15,-1-22-31 16,-1-10-2-16,-12-45 8 15,-19-20-9-15,-11-20-5 16,-34-6 0-16,-5 5-2 16,-36 12 20-16,-33 20 16 15,-17 26 1-15,-5 24-13 16,-6 14-12-16,8 36-12 16,13 36-3-16,10 22-2 15,28 11 1-15,30 3-9 0,8-18-31 16,46-20-38-1,53-25-49-15,18-28-66 0,10-17-316 16</inkml:trace>
  <inkml:trace contextRef="#ctx0" brushRef="#br0" timeOffset="132470.9254">20071 13601 712 0,'0'0'42'0,"0"0"35"16,261 89 31-16,-164-89-61 15,-23 0-6-15,-6-39-6 16,-17-24 0-16,-21-16-12 0,-17-5-10 16,-13 3 15-1,-15 15 13-15,-51 21-15 0,-28 19-3 16,-20 26 1-16,-13 19-24 15,0 51-3-15,0 29 2 16,22 20 1-16,24 7-37 16,30-11-58-16,36-26-138 15,15-30-499-15</inkml:trace>
  <inkml:trace contextRef="#ctx0" brushRef="#br0" timeOffset="134781.4924">15898 16362 721 0,'0'0'35'16,"0"0"-30"-16,0 0 14 16,0 0 3-16,0 0 23 15,223-13 17-15,-192-37-7 16,-19-10-33-16,-12-6-13 16,0 2-7-16,-53 12-2 15,-33 14-1-15,-26 20 1 0,-15 18 12 16,-3 21-7-16,6 47 0 15,12 22 12-15,46 24-4 16,36 18 19-16,30 8-16 16,7-3-1-16,54-13 5 15,26-19 0-15,12-21-14 16,12-23-6-16,-1-22-4 16,-6-23 1-16,-5-16-64 15,5-32-34-15,-7-31-51 16,-6-12-259-16</inkml:trace>
  <inkml:trace contextRef="#ctx0" brushRef="#br0" timeOffset="135228.0554">16680 16523 650 0,'0'0'65'0,"28"138"-23"15,-10-67 36-15,5-13-1 16,-3-21-33-16,3-15-33 16,-11-16-11-16,-4-6 2 15,0-35 1-15,-1-38-3 16,-4-24-46-16,-3-16 26 16,0 2 20-16,-46 7 0 15,-15 8 4-15,-12 19 6 16,7 18 26-16,7 22 26 0,21 19 8 15,23 14-4-15,12 4-23 16,3 0-34-16,0 0-9 16,3 10-1-16,25 12 1 15,2-7-1-15,16-6-1 16,5-9 2-16,2 0-4 16,0 0 3-16,-9-6 1 15,-1 6-1-15,-10 35 1 16,-13 41 0-16,-5 35 9 15,-15 18 10-15,0 5-15 16,0-14 2-16,8-21-6 16,20-24-26-16,2-28-59 0,1-26-129 15,-1-21-293-15</inkml:trace>
  <inkml:trace contextRef="#ctx0" brushRef="#br0" timeOffset="135992.0868">17455 17101 695 0,'0'0'46'0,"0"0"-43"0,0 0 46 16,58-126-28-16,-58 71 2 15,0-1 39-15,-8 6-9 16,-27 13-23-16,-3 9 2 15,0 20 21-15,2 8-25 16,1 12-23-16,4 40-4 16,8 15 2-16,13 14 4 15,10-2-1-15,0-11-6 16,26-12-3-16,32-18-2 16,18-14-14-16,18-18 12 15,18-6-18-15,7-31 7 16,1-26-29-16,-14-5 6 15,-17 6 10-15,-23 13 19 16,-15 16 5-16,-28 17 5 16,-15 9-7-16,-8 1-1 0,0 0 10 15,0 0 39-15,0 0-6 16,0 0 9-16,0 0 0 16,0-9-25-16,0-9 7 15,0-4-14-15,-23-6-5 16,-5 5-4-16,-3 7 2 15,1 12 4-15,-13 4-2 16,-8 22-5-16,-3 33-5 16,-4 20 1-16,12 11 2 15,29-5 1-15,17-11 0 16,0-15-5-16,25-22-11 16,13-14-8-16,5-19-38 0,8-10 32 15,-5-47 22 1,12-29 1-16,-5-17-10 0,1-17-18 15,-19-14-7-15,-12-8 37 16,-23 0 6-16,0 0 21 16,0 21 31-16,-23 26 11 15,1 24-6-15,1 31 3 16,14 27-26-16,-1 13 45 16,8 32-79-16,0 38 2 15,0 27-1-15,13 26 2 16,20 6 15-16,2 6-8 15,8-6-7-15,-4-12 2 16,-1-15-4-16,-8-12-2 0,1-12 1 16,-4-24-9-16,-11-19-48 15,7-19-5-15,-1-16-89 16,1-13-212-16</inkml:trace>
  <inkml:trace contextRef="#ctx0" brushRef="#br0" timeOffset="136150.4279">18915 17045 910 0,'0'0'124'0,"0"0"-100"16,15 136-18-16,-7-106 1 0,-3-20-7 16,3-10-59-16,-1-30-109 15,3-37-476-15</inkml:trace>
  <inkml:trace contextRef="#ctx0" brushRef="#br0" timeOffset="136275.3743">18819 16614 1006 0,'0'0'91'15,"0"0"-7"-15,0 0-3 16,0 0-58-16,0 0-23 16,0 0-30-16,-99 92-41 15,147-55-84-15,15-9-147 16</inkml:trace>
  <inkml:trace contextRef="#ctx0" brushRef="#br0" timeOffset="136539.9707">19509 17139 761 0,'0'0'15'0,"0"0"1"16,0 0 114-16,0 0-75 15,219-146-25-15,-196 57-22 16,-18-4-6-16,-5 11 8 16,-28 20 41-16,-38 27 13 15,-26 27-6-15,-9 8-50 16,-3 49-2-16,20 22-5 16,31 12 1-16,32 11-2 0,21-3-15 15,38-18-60-15,56-18-153 16,33-29-362-16</inkml:trace>
  <inkml:trace contextRef="#ctx0" brushRef="#br0" timeOffset="136742.2821">20475 16769 1168 0,'0'0'44'16,"0"0"-39"0,0 0 10-16,325 0 1 0,-188-4-16 15,-10-9-31-15,-33-1-86 16,-64 7-325-16</inkml:trace>
  <inkml:trace contextRef="#ctx0" brushRef="#br0" timeOffset="136852.6509">20741 17338 935 0,'0'0'87'0,"0"0"-63"16,0 0-12-16,224 81-12 15,-112-96-90-15,-6-23-132 16</inkml:trace>
  <inkml:trace contextRef="#ctx0" brushRef="#br0" timeOffset="138817.7103">22783 16022 776 0,'0'0'22'0,"-68"127"-19"15,25-28 25 1,5 14 41-16,-8 7-9 0,5-2 0 16,8-8-19-16,10-18-18 15,3-20-1-15,10-14-4 16,-3-24-12-16,13-12-3 16,0-16-3-16,0-6 0 15,0 0 0-15,0-40-1 16,36-34 0-16,12-36-3 15,8-20-6-15,5-9-4 16,-8 10 2-16,-7 21 12 16,-11 31 0-16,-12 32 7 15,-10 29 16-15,-5 16-2 16,-1 49-21-16,-4 43 10 16,4 35 46-16,-7 20-27 0,0 5-9 15,0-17-17 1,8-28-3-16,12-28-5 0,11-34-34 15,7-32-27 1,-3-16-130-16,4-56-349 0</inkml:trace>
  <inkml:trace contextRef="#ctx0" brushRef="#br0" timeOffset="139103.7222">23423 16765 347 0,'0'0'589'0,"69"155"-578"0,-11-100 26 16,3-24-4 0,-2-21-24-16,-6-10 16 0,1-47-19 15,-11-33 6-15,-20-28-12 16,-18-15 0-16,-5 5-1 16,-56 16 1-16,-31 31 26 15,-22 38 49-15,3 33-23 16,-4 19-20-16,21 58-11 15,16 30-21-15,32 17 0 16,36 0-4-16,5-15-27 16,66-19-30-16,38-26-42 15,31-30-129-15,7-34-338 16</inkml:trace>
  <inkml:trace contextRef="#ctx0" brushRef="#br0" timeOffset="139368.0067">24348 16700 511 0,'0'0'495'16,"0"0"-463"-16,-20 120-23 15,43-101 20-15,27-15-15 16,11-4-3-16,5-38 15 16,-12-35-1-16,-6-20-15 15,-25-12-10-15,-23 6 1 16,0 23-1-16,-66 20 9 15,-31 29 19-15,-22 27-1 16,-16 16-6-16,1 51-21 16,17 25 0-16,41 19-2 0,55 3-8 15,21-5-50-15,82-27-56 16,34-29-277-16</inkml:trace>
  <inkml:trace contextRef="#ctx0" brushRef="#br0" timeOffset="139847.8876">25572 16752 546 0,'0'0'262'15,"0"170"-240"-15,0-92 53 16,8-20-30-16,12-12-13 16,-5-21-28-16,-7-14 1 15,0-11-3-15,-3 0 12 16,-5-27 41-16,0-28-24 16,0-19-20-16,0-16 8 15,0-19 11-15,-13-19-20 16,5-16-3-16,3-4-6 15,5-1 1-15,0 13-1 0,0 21 0 16,0 19 4 0,5 28 8-16,3 30 0 0,5 17 6 15,2 21-2-15,15 0-15 16,16 40-1-16,20 29 10 16,15 26 5-16,-2 19-5 15,0 10 1-15,-3 3 0 16,-2-6-7-16,-1-6 6 15,-7-14-3-15,-20-24-4 16,-15-28-4-16,-29-22-61 16,-2-27-43-16,-30-2-62 15,-39-45-605-15</inkml:trace>
  <inkml:trace contextRef="#ctx0" brushRef="#br0" timeOffset="139980.7744">25877 16559 966 0,'0'0'196'0,"0"0"-183"15,251 75 45-15,-116-58-14 16,-5-10-35-16,-6-7-7 16,-20 0-2-16,-23-7-54 15,-27-14-92-15,-24-4-247 16</inkml:trace>
  <inkml:trace contextRef="#ctx0" brushRef="#br0" timeOffset="142485.7065">6132 16987 764 0,'0'0'27'0,"0"0"-26"15,0 0 28-15,203-184 5 16,-145 103-23-16,-12-2 3 0,-10-1 12 15,-21 5-13 1,-7 11 32-16,-8 11-5 0,0 13 25 16,-6 16-16-16,-11 9 6 15,4 13 6-15,5 3-20 16,8 3-24-16,0 5-17 16,0 50-21-16,0 42 16 15,0 35 5-15,0 17 2 16,0-1 2-16,0-12-1 15,0-25-4-15,0-19 1 16,0-24-4-16,0-20-26 16,23-14-32-16,15-12-26 15,6-10-73-15,1-12-101 16,-2 0-363-16</inkml:trace>
  <inkml:trace contextRef="#ctx0" brushRef="#br0" timeOffset="142801.1802">7013 17208 646 0,'0'0'27'0,"0"0"8"16,0 0 48-16,252 68-8 15,-184-74 7-15,1-36-29 16,-18-10-4-16,-13-13-28 15,-26-7 5-15,-12 2-12 0,-20 2-10 16,-49 13 9-16,-19 14 26 16,-9 17 16-16,1 20-20 15,7 4 8-15,15 22-43 16,13 34 0-16,15 23 0 16,23 17-4-16,23-3-6 15,0-10-41-15,77-19-16 16,27-20-41-16,15-16-152 15,-7-16-366-15</inkml:trace>
  <inkml:trace contextRef="#ctx0" brushRef="#br0" timeOffset="143728.939">8222 16722 318 0,'0'0'138'16,"-2"158"6"-16,2-63-45 16,0 4-17-16,0-7-36 15,0-9-33-15,0-19 19 16,0-20 2-16,7-17-13 15,1-14-1-15,-6-7-13 16,3-6-2-16,-5-6 9 16,8-31 52-16,0-24-46 0,-1-19-20 15,9-13-2-15,-4-3-4 16,-4-6 1-16,0-2 5 16,-6-3 0-16,-2-5 2 15,5 1 0-15,-5 4-2 16,8 12 0-16,-1 20 10 15,-4 19 8-15,2 17-11 16,-5 20 14-16,0 9 13 16,0 10 1-16,0 0-11 15,8 0-24-15,22 25-12 0,21 28 5 16,17 21 4 0,21 25 6-16,10 24-1 0,-2 9 6 15,-3 1 5-15,-26-5-7 16,-1-17-4-16,-22-18-1 15,-9-18-1-15,-18-21 1 16,-11-23-1-16,-7-18-20 16,0-13-21-16,-33 0 3 15,-33-35-228-15,-30-23-557 16</inkml:trace>
  <inkml:trace contextRef="#ctx0" brushRef="#br0" timeOffset="143886.3276">8085 17055 638 0,'0'0'344'16,"0"0"-332"-16,0 0 55 0,226 78-12 16,-117-78-4-16,6 0-10 15,4-20-17-15,-7-19-10 16,-8-7-14-16,-23-4-53 16,-38 4-170-16</inkml:trace>
  <inkml:trace contextRef="#ctx0" brushRef="#br0" timeOffset="1.92723E6">21935 9697 100 0,'0'0'343'0,"0"0"-297"16,0 0-36-16,0 0-4 16,0 0 5-16,0 0 9 0,0 0 6 15,-2 34 1-15,2-34-2 16,0 0 12-16,0 0-17 15,0 0-4-15,0 0 1 16,-6 0-4-16,6-7-3 16,-2-10-6-16,-3 0-3 15,2-6 0-15,-2 4 2 16,3 0 0-16,-6 3 12 16,3 8 22-16,2 0 6 15,-2 6-6-15,5 2 4 16,0 0-14-16,0 0-7 15,0 28-10-15,0 21-5 0,0 16 2 16,0 16-3-16,8 5-3 16,12 0-1-16,3-10 1 15,3-14 1-15,1-9-1 16,1-13-1-16,-5-10-1 16,8-10-1-16,-1-12 2 15,8-4-4-15,6-4 3 16,1 0 1-16,6-5 1 15,-5-6-1-15,-1-4 1 16,-6 5-2-16,-11 1 1 0,2 0-80 16,-10 4-44-1,-12-2-35-15,-8 3-98 0</inkml:trace>
  <inkml:trace contextRef="#ctx0" brushRef="#br0" timeOffset="1.92742E6">22021 9971 732 0,'0'0'68'0,"0"0"-37"15,0 0-6-15,0 0-13 16,0 0 11-16,0 0 10 16,0 0-20-16,196-36-10 15,-153 8-3-15,-20-1-90 16,-20-1-136-16,-3 3-155 15</inkml:trace>
  <inkml:trace contextRef="#ctx0" brushRef="#br0" timeOffset="1.92754E6">22060 9749 378 0,'0'0'235'0,"0"0"-90"0,0 0-6 15,0 0-17-15,0 0-65 16,0 0-46-16,-102-86-5 16,168 56 0-16,15-4-3 15,11 8-3-15,-3 10-43 16,5 16-110-16,-11 0-179 15</inkml:trace>
  <inkml:trace contextRef="#ctx0" brushRef="#br0" timeOffset="1.92783E6">23276 9537 718 0,'0'0'18'16,"0"0"-7"-16,0 0 40 15,-254 24-18-15,178 12-10 16,5 9 16-16,15 7 21 16,8 4-11-16,17 11-22 15,8 4-17-15,16-4-1 16,7-7-5-16,7-9-4 15,44-16 0-15,23-8-1 0,15-15-5 16,10-12-42-16,-3-2-88 16,-4-28-224-16</inkml:trace>
  <inkml:trace contextRef="#ctx0" brushRef="#br0" timeOffset="1.92796E6">23378 10122 883 0,'0'0'123'0,"0"0"-99"15,0 0 40-15,0 0-57 16,0 0-7-16,0 0-173 16,25-12-185-16</inkml:trace>
  <inkml:trace contextRef="#ctx0" brushRef="#br0" timeOffset="1.92862E6">24726 9808 765 0,'0'0'21'15,"-12"139"-11"-15,12-82 47 16,0-22-38-16,0-16-7 16,0-14-10-16,0-5 4 15,0-5 29-15,-23-30-35 16,-8-20-58-16,1-13 15 0,-6-3 3 16,8 7 29-16,3 5 8 15,17 7 3-15,8 5 3 16,16-2-2-16,57 9 1 15,19 8-1-15,19 16 15 16,-4 16 10-16,-5 9-9 16,-6 30 7-16,-7 16 12 15,-15 4 33-15,-34 3-15 16,-32 9-22-16,-8-3-5 16,-61-4-20-16,-20-5 8 15,-26-12-6-15,-10-17-5 16,3-8 2-16,2-11-4 15,16-5 3-15,17-5-5 16,26-1 0-16,22 0 1 16,24 0-1-16,7 3-6 0,0 3-57 15,58-3-51-15,26-3-12 16,20 0-48-16,8-2-217 16</inkml:trace>
  <inkml:trace contextRef="#ctx0" brushRef="#br0" timeOffset="1.92885E6">25557 9580 817 0,'0'0'49'0,"0"142"-24"15,8-62 94-15,20 0-95 16,-6-15-21-16,14-17-3 16,-3-23-48-16,-10-25-88 15,-8-3-317-15</inkml:trace>
  <inkml:trace contextRef="#ctx0" brushRef="#br0" timeOffset="1.929E6">25453 9427 1072 0,'0'0'41'0,"0"0"-17"16,0 0 25-16,0 0-31 16,0 0-18-16,0 0-46 15,89-10-15-15,12 10-186 16,11 0-433-16</inkml:trace>
  <inkml:trace contextRef="#ctx0" brushRef="#br0" timeOffset="1.9294E6">27533 9032 666 0,'0'0'14'0,"-246"3"5"16,111 18 58-16,6 1-31 15,17 5 51-15,25-1-42 16,32 0-22-16,29 0 15 16,26 5-31-16,13 3-16 15,68 17 0-15,18 1 1 16,18 1 0-16,2 0 0 16,-12-8-2-16,-13-4 1 15,-38-3-1-15,-28 1 4 16,-28 1 7-16,-15 6 20 15,-59-3 4-15,-18 0-15 0,-17-9 0 16,5-6-8 0,13-12-1-16,17-6 0 0,28-5-9 15,31-5-2-15,15 0-3 16,15-9-45-16,69-26-27 16,36-13-44-16,14-5-138 15,6 1-416-15</inkml:trace>
  <inkml:trace contextRef="#ctx0" brushRef="#br0" timeOffset="1.92968E6">28292 9214 737 0,'0'0'172'0,"0"0"-127"0,0 0 25 16,0 0 9-16,0 0-40 15,0 0-9-15,-226-114 8 16,160 114-4-16,5 18-21 16,-5 27-11-16,8 17-1 15,7 16 2-15,21 13-3 16,20 0 0-16,10-3 5 16,17-16-5-16,54-11-7 15,21-17 2-15,12-18-31 16,15-19-35-16,1-7-37 15,-3-34-55-15,-18-24-194 16</inkml:trace>
  <inkml:trace contextRef="#ctx0" brushRef="#br0" timeOffset="1.93E6">28544 9558 168 0,'0'0'660'0,"-46"176"-626"16,46-89-19-16,0-16 29 15,0-17-34-15,15-22-6 16,8-17-4-16,3-15 1 16,-1-12 0-16,8-44 12 15,-2-21-13-15,-3-18-24 16,-8-9 5-16,-13-2 4 0,-4 5 12 16,-3 8 2-16,0 21 1 15,0 26 4-15,0 26 9 16,0 20 31-16,0 0 2 15,13 30-31-15,17 28 8 16,11 11 1-16,7 9-13 16,8-6 6-16,10-9 14 15,-8-8-27-15,-4-16-4 16,-24-10-35-16,-25-15-120 16,-5-14-240-16</inkml:trace>
  <inkml:trace contextRef="#ctx0" brushRef="#br0" timeOffset="1.93014E6">28658 9681 866 0,'0'0'142'0,"0"0"-135"0,0 0 10 15,272 19-8-15,-181-22-9 16,14-19-47-16,-14-5-79 16,-12-10-113-16,-26-4 88 15</inkml:trace>
  <inkml:trace contextRef="#ctx0" brushRef="#br0" timeOffset="1.93047E6">29364 9106 829 0,'0'0'64'0,"0"0"-61"0,0 0 50 15,0 0 3-15,0 0-19 16,21 172-3-16,-19-101 9 16,-2 0-10-16,5 3 4 15,5-10-6-15,11-6-8 16,4-7-7-16,16-8 6 16,7-9 7-16,10-9-11 15,11-8 5-15,2-11-5 16,-2-6-9-16,-3 0-7 15,-13-20-2-15,-2-6-7 0,-21 4-18 16,-12 4-38-16,-5 0-40 16,-13 2-66-16,0 0-281 15</inkml:trace>
  <inkml:trace contextRef="#ctx0" brushRef="#br0" timeOffset="1.93083E6">30078 9340 646 0,'0'0'99'0,"0"0"-64"16,0 0 57 0,0 0-46-16,0 0-6 0,0 0-14 15,-13 37 6-15,13 0 8 16,0 6-10-16,21 2 12 15,1-4-5-15,4-1-3 16,9-3 14-16,9-6 0 16,9-6-15-16,16-10 5 15,9-12-31-15,14-3 6 16,12-10 11-16,3-20 7 16,2-4-18-16,-3 0-11 15,-4 6 0-15,-13 4-2 16,-28 8 0-16,-26 7-38 15,-24 2-28-15,-11 5-16 16,0-2 43-16,-31-6-72 16,-20-1-111-16,-5-5-186 0</inkml:trace>
  <inkml:trace contextRef="#ctx0" brushRef="#br0" timeOffset="1.93112E6">30253 9260 798 0,'0'0'165'16,"0"0"-161"-16,0 0 19 15,0 0 48-15,0 0-54 0,0 0-12 16,178-133-4-16,-165 103 0 16,-13 5-1-16,0 8 1 15,0 0-1-15,0 7 13 16,0 2 40-16,0 0 4 15,15-1-10-15,8-6-34 16,7-3-12-16,8-4-2 16,-7-2-14-16,-8 2-62 15,-18 6 1-15,-5 5-104 16,0 11-114-16,-36 0-58 16</inkml:trace>
  <inkml:trace contextRef="#ctx0" brushRef="#br0" timeOffset="1.93124E6">30286 8957 603 0,'0'0'173'0,"0"0"-116"0,0 0-17 16,0 0-29-16,0 0 48 16,0 0-23-16,206-71-26 15,-158 47-10-15,-15 8-125 16,-17 4-183-16</inkml:trace>
  <inkml:trace contextRef="#ctx0" brushRef="#br0" timeOffset="1.93195E6">30393 8860 542 0,'0'0'80'16,"0"0"38"-16,0 0-25 15,0 0-78-15,0 0-2 0,-119 196 4 16,106-85 29-16,10 25-11 16,3 14 4-16,0 5 0 15,0-4-15-15,16-23-2 16,6-22-2-16,1-26 12 16,-2-22-22-16,-6-23-7 15,-5-20-2-15,-2-15-1 16,-3 0 0-16,-5-41 5 15,2-26 2-15,-2-18-3 16,0-15-4-16,0-2 1 16,0-6-1-16,0 3 0 15,0 5 0-15,0 4 0 16,0 12 1-16,0 8 0 16,13 14-1-16,7 7 0 15,11 7 0-15,2 9 0 0,15 6 2 16,-2 7-2-16,-1 12-2 15,6 11 2-15,3 3-3 16,4 17-2-16,3 26 5 16,8 20 2-16,2 16 2 15,-3 17 1-15,-7 11 11 16,-2 2-7-16,-9-11 6 16,-11-14 4-16,-9-13-14 15,-10-19-3-15,-10-15 2 16,-4-9-2-16,-4-14-2 15,-2-14-16-15,0 0-39 16,-8-23-27-16,-37-15-374 0</inkml:trace>
  <inkml:trace contextRef="#ctx0" brushRef="#br0" timeOffset="1.93212E6">30223 9780 1065 0,'0'0'70'15,"0"0"-69"-15,289-31 70 16,-146-11-7-16,-1-7-20 16,-18 4-18-16,-27 9-26 0,-29 16 0 15,-32 10-52 1,-26 10-50-16,-10 0-159 0</inkml:trace>
  <inkml:trace contextRef="#ctx0" brushRef="#br0" timeOffset="1.93292E6">24424 11915 675 0,'0'0'51'0,"38"140"6"16,-22-81 41-16,-4-14-72 16,-12-15-23-16,0-17-3 15,-7-13-4-15,-47 0-9 16,-19-39-87-16,-9-17 48 0,-1-19 52 15,1-13 12 1,1-5 26-16,35-3 7 0,31 3-11 16,15 7-12-16,69 11-4 15,42 19 23-15,16 21 38 16,8 32-20-16,7 6-32 16,5 52-9-16,-12 29 11 15,-16 29 8-15,-42 23 18 16,-37 13-21-16,-40-9-13 15,-12-16-6-15,-57-22 13 16,-27-23-6-16,-21-17-7 16,-3-24-5-16,9-22-4 15,12-16-2-15,17 0-4 16,29-29-6-16,25-7-9 0,28 5-1 16,0-3-19-16,51 0-29 15,30 3-30-15,16-1-35 16,7 9-91-16,-5 7-113 15</inkml:trace>
  <inkml:trace contextRef="#ctx0" brushRef="#br0" timeOffset="1.93332E6">25095 11799 506 0,'0'0'126'0,"0"0"-39"0,0 0 25 16,0 0-28-16,0 0-17 15,0 0-22-15,20-43-10 16,-10 69-11-16,5 7 12 16,-2 8-19-16,2 5-1 15,6 2 0-15,-6 3-5 16,0 0-7-16,0 1 7 15,8 0 3-15,0-6-5 16,15-7 6-16,0-10-12 16,21-8 5-16,7-15 2 15,23-6 7-15,10 0 17 16,5 0 8-16,0-12-12 16,-7-6-15-16,-16-1-12 0,-8-5-1 15,-19-1-2-15,-24 6 0 16,-22-2-21-16,-8 3-41 15,-10 2-23-15,-49 3-35 16,-22 4-114-16,0 0-174 16</inkml:trace>
  <inkml:trace contextRef="#ctx0" brushRef="#br0" timeOffset="1.9335E6">25176 11987 722 0,'0'0'175'15,"0"0"-131"-15,0 0-1 16,0 0 71-16,0 0-56 16,0 0-36-16,251-31-22 15,-205 6-5-15,-15-4-87 16,-31-1-165-16,0 0-501 16</inkml:trace>
  <inkml:trace contextRef="#ctx0" brushRef="#br0" timeOffset="1.93362E6">25026 11746 960 0,'0'0'146'0,"0"0"-16"16,0 0-24-16,0 0-95 16,0 0-10-16,0 0-2 15,285-136-22-15,-108 93-51 16,9 6-39-16,-6 15-190 0</inkml:trace>
  <inkml:trace contextRef="#ctx0" brushRef="#br0" timeOffset="1.93386E6">26743 11377 880 0,'0'0'173'16,"0"0"-104"-16,0 0 3 15,-198-66-38-15,94 73-10 16,-16 40-16-16,9 14-4 16,17 4-4-16,28 8 18 15,35 7-1-15,24 6-15 16,7 1 8-16,7-1 14 15,52-12-10-15,17-9-13 16,18-16-1-16,18-15 0 16,15-22-1-16,15-12-45 0,13-23-20 15,-3-33-24-15,-10-18-109 16,-32-4-254-16</inkml:trace>
  <inkml:trace contextRef="#ctx0" brushRef="#br0" timeOffset="1.93425E6">27264 11824 850 0,'0'0'57'15,"0"0"-36"-15,7 153 92 0,1-129-67 16,0-11-32-16,-8-13-6 16,0 0 3-16,0-36 18 15,-23-24-29-15,-3-29-35 16,-2-12 21-16,21-8-10 15,2 2 13-15,5 12-7 16,0 16 18-16,48 13 0 16,0 22 0-16,1 14 11 15,-9 23 18-15,-9 7 3 16,-11 13-12-16,-12 33 6 16,-8 15-3-16,0 11-1 15,-8 4-4-15,0-7 6 16,8-5-10-16,0-11 6 0,23-7-1 15,23-4-9-15,5-4-5 16,2-5 2-16,5-1-5 16,9-8-2-16,-14-8-3 15,5-9-39-15,-12-7-78 16,-3-10-10-16,-12-19-85 16</inkml:trace>
  <inkml:trace contextRef="#ctx0" brushRef="#br0" timeOffset="1.93464E6">27965 11453 686 0,'0'0'90'0,"0"0"-52"15,0 0 19-15,0 0-21 16,0 0 19-16,20 117-15 16,-5-70 19-16,8 5-6 15,-2-2 2-15,-4-1 5 16,6-6-17-16,5-7-5 16,10-1-7-16,8-11-16 15,20-6 0-15,15-7 18 16,3-11-21-16,2 0-7 15,-4-10-2-15,-14-16-2 0,-14 0-1 16,-19 7-3 0,-20 6-27-16,-15 3-8 0,0 3-14 15,0 0-19-15,0-2-8 16,-12-1 16-16,4-5-46 16,0-7-74-16,-2-3-218 15</inkml:trace>
  <inkml:trace contextRef="#ctx0" brushRef="#br0" timeOffset="1.93485E6">28077 11680 1012 0,'0'0'126'16,"0"0"-125"-16,0 0 3 15,0 0 31-15,0 0 2 16,266-35-23-16,-190 13-14 16,-10-3-17-16,-20 0-102 15,-25 5-312-15</inkml:trace>
  <inkml:trace contextRef="#ctx0" brushRef="#br0" timeOffset="1.93499E6">28044 11475 1135 0,'0'0'96'0,"0"0"-91"0,0 0 18 16,0 0-12-16,0 0-11 15,248-68-4-15,-138 44-105 16,-4 6-196-16</inkml:trace>
  <inkml:trace contextRef="#ctx0" brushRef="#br0" timeOffset="1.93537E6">29476 11015 963 0,'0'0'51'0,"0"0"6"16,0 0 5-1,-262-45-44-15,146 63 5 0,9 19-12 16,13 9-7-16,41 0 9 15,35-2 1-15,18 5-14 16,30-3 0-16,47 0 0 16,24 4 15-16,13-2-10 15,11-3 4-15,-6-2-2 16,-12-7-2-16,-23-4 15 16,-28-3 12-16,-39 3-7 15,-17-4 1-15,-15 5 4 16,-43-5-1-16,-13-2-13 15,-11-9 3-15,4-2-11 0,22-5-6 16,13-4-2 0,22-4-2-16,21-2-7 0,0 0-46 15,33-5-57-15,38-20-5 16,16-14-135-16</inkml:trace>
  <inkml:trace contextRef="#ctx0" brushRef="#br0" timeOffset="1.93572E6">30421 10963 467 0,'0'0'55'0,"0"0"80"16,0 0-30-16,0 0-27 15,0 0 18-15,-213 3-19 16,159 29-14-16,3 8-5 16,-2 15-19-16,7 10 13 15,11 7-12-15,9 3-12 16,21-3-4-16,5-9-3 16,13-2-1-16,48-9-9 15,15-9 1-15,13-7 5 16,8-8-8-16,7-10 0 0,0-9-5 15,0-8-4 1,-5-1 0-16,3-8-16 0,-6-21-35 16,1-9-65-16,-14 1-114 15,-24 1-614-15</inkml:trace>
  <inkml:trace contextRef="#ctx0" brushRef="#br0" timeOffset="1.93616E6">31051 11106 61 0,'0'0'807'0,"0"0"-717"0,0 0-15 16,0 0 20-16,0 0-59 15,0 0-17-15,-41 58 2 16,34-18 5-16,1 10-4 15,-1 2-6-15,7-1 4 16,0-3 4-16,0-8-9 16,0-1 5-16,0-6 0 15,5-1-6-15,18-4-2 16,10-7 2-16,7-2-10 16,9-11 3-16,1-1 1 15,4-4 8-15,-3-3-5 16,7 0-4-16,-10 0 3 15,1-3-4-15,-9-6-4 0,1-1 0 16,-8 2-2 0,-3-1 2-16,-9 2-3 0,-6 1 1 15,-7-7-18-15,-1 1 3 16,-7-4-17-16,0 1-19 16,0-6-33-16,-2 0-9 15,-24 1-63-15,-4-3-104 16,-16 1-284-16</inkml:trace>
  <inkml:trace contextRef="#ctx0" brushRef="#br0" timeOffset="1.93634E6">31018 11370 850 0,'0'0'185'15,"0"0"-173"-15,0 0 56 16,0 0-8-16,218-39-16 15,-152 14-26-15,-15 3-17 16,-18 0-1-16,-18-2-58 16,-15 8-91-16,0 1-269 15</inkml:trace>
  <inkml:trace contextRef="#ctx0" brushRef="#br0" timeOffset="1.93649E6">31003 11135 1061 0,'0'0'114'0,"0"0"-96"15,0 0 31 1,0 0-18-16,233-120-22 0,-144 84-9 16,-8 4-28-16,-4 8-63 15,-14 3-124-15,-15 8-441 16</inkml:trace>
  <inkml:trace contextRef="#ctx0" brushRef="#br0" timeOffset="1.9369E6">31744 11060 638 0,'0'0'164'16,"59"135"-78"-16,-31-67 68 0,-6-7-52 15,-1-12-18 1,-11-12-49-16,-5-14 2 0,-5-11-15 16,0-8-8-16,0-4-9 15,0 0 3-15,-8-17-6 16,-20-23-1-16,6-10-2 15,-6-14-2-15,10-13-4 16,-3 2-13-16,14 11-14 16,-1 24 8-16,8 19 15 15,0 19 7-15,0 2-1 16,21 19-6-16,4 23 11 16,3 13 5-16,-3 1 3 15,11 1-1-15,2-10 2 16,5-16-7-16,3-13 10 15,-11-11-4-15,-12-7-8 16,-7 0 7-16,-4-32 17 16,-9-14 5-16,-3-16-18 0,0-5-5 15,0 1-4-15,0 7-2 16,-3 17-3-16,3 12-37 16,0 10-37-16,8 11-97 15,30 6-185-15</inkml:trace>
  <inkml:trace contextRef="#ctx0" brushRef="#br0" timeOffset="1.93709E6">32359 11019 840 0,'0'0'109'0,"0"0"-14"16,25 139 44-16,-2-69-42 15,5 0-28-15,3-11-35 16,4-16-1-16,-10-14-30 15,1-13-1-15,-11-12-2 16,-5-4-11-16,-2-16-53 16,-3-38-36-16,-5-19-169 15</inkml:trace>
  <inkml:trace contextRef="#ctx0" brushRef="#br0" timeOffset="1.93728E6">31764 10617 1154 0,'0'0'55'0,"0"0"-51"16,277-20 50-16,-157 1-10 15,-1-3-34-15,6-1-5 16,-11 6-5-16,3 0-28 16,-13 11-65-16,-28 6-154 15,-33 0-583-15</inkml:trace>
  <inkml:trace contextRef="#ctx0" brushRef="#br0" timeOffset="1.9375E6">33009 10804 570 0,'0'0'318'15,"0"0"-156"-15,15 181-34 16,-15-110-46-16,0-7-44 16,0-6-31-16,0-17-5 15,0-19-2-15,0-13-49 16,16-9-70-16,-9-28-184 16</inkml:trace>
  <inkml:trace contextRef="#ctx0" brushRef="#br0" timeOffset="1.93765E6">32867 10529 1206 0,'0'0'145'15,"0"0"-109"-15,0 0-21 16,0 0 15-16,0 0-30 16,0 0-45-16,-28 9-36 15,28 31-16-15,-23 15-161 16</inkml:trace>
  <inkml:trace contextRef="#ctx0" brushRef="#br0" timeOffset="1.93928E6">19774 9401 592 0,'0'0'1'15,"0"0"-1"-15,0 0 11 16,0 0 12-16,0 0 94 0,266-117-85 16,-177 98 22-16,8-2-27 15,14-3 12-15,19-1-8 16,25-12 5-16,33-1-6 16,5-4-17-16,0-1-3 15,-8 4-1-15,-4 4-2 16,-1 2 3-16,3 1-1 15,-3 1 0-15,-7 0 2 16,-3 7 2-16,3 2-4 16,-11 1 2-16,11 2 5 15,-3-3 2-15,8 1-9 16,0-4-5-16,2 1 2 16,6 2-5-16,-6 3 4 15,0 5-5-15,-2-1 0 16,-13 2-2-16,5 0 1 15,3 0 1-15,-3 1 2 16,0 0-2-16,-4-1-1 0,-1-2 1 16,-8 0 1-1,-5-3 2-15,-7 5-3 0,-3 1 0 16,-2 0 0-16,2 2 0 16,1 1 0-16,6-3 1 15,12 1 1-15,4 0-2 16,5-4 0-16,-10 2-1 15,-5-2 1-15,2 1-3 16,1-2 2-16,4 0 1 16,8 1 2-16,3-1-2 15,-8 0-3-15,3-1 3 16,-3-5 0-16,-8 0 2 0,14-1-1 16,-14-1 0-16,1 0-1 15,-4 4 1-15,-4 3-1 16,-7 1 1-16,4 5 0 15,5-1-1-15,-4 1 0 16,7-4 0-16,-13 1-4 16,-5-2 4-16,3 3 0 15,-1-2 0-15,-9 2 1 16,-6 2-1-16,-12 1-2 16,-8 1 2-16,0 0 3 15,0-1-1-15,8-2 6 16,-5-4-4-16,2 1-1 15,-10 5 0-15,-2-1-3 16,7 4 0-16,-8 1 0 16,-7 6 0-16,-13 0 0 0,-7 0 2 15,-11 0-2-15,-7 1 0 16,-5 8 0-16,-3 3 1 16,3 0 0-16,-3 1-1 15,10 2 0-15,1 6-1 16,7 4 1-16,2 0 1 15,-10 3-1-15,-2 5-1 16,-10-8 1-16,-11 0-1 0,-2-4 0 16,-7-5 0-1,-4 1 1-15,-1-4 0 16,-4-4 2-16,-4-2-4 16,-8-3 0-16,0-2-50 0,0 1-49 15,-31 1-74-15,-55 2-588 16</inkml:trace>
  <inkml:trace contextRef="#ctx0" brushRef="#br0" timeOffset="1.94083E6">20020 9611 855 0,'0'0'6'0,"0"0"-5"16,0 0 11-16,0 0-5 15,0 0-6-15,0 0 10 16,0 0 23-16,155 47 34 15,-97 13-19-15,3 11-23 16,28 16-15-16,10 14 9 16,21 10-9-16,27 10 7 15,10 16-6-15,14 6 2 16,14 8-3-16,3 5 2 16,5-1-4-16,3 0-4 0,-11-8 0 15,-15-8-1-15,-12-10-2 16,-11-2 3-16,-10-3 5 15,-2 1 5-15,-3-3-5 16,2-7 2-16,6 0-10 16,-10-2 1-16,4-2-2 15,-2-4 0-15,3-7 2 16,-8-8-2-16,-10-3-2 16,-13-5 2-16,-13-2-2 15,1-7 1-15,-6-7-2 16,-2-7 0-16,-3-7 1 15,-7-6 1-15,0-11 0 16,-6-6 0-16,6-3-1 0,-1-4 1 16,-1-5 0-16,-1-3 1 15,2-4-1-15,-4-3-1 16,-1-6 1-16,6-3 0 16,2 0 0-16,6 0 0 15,7-15 0-15,7-1 2 16,1-1 0-16,9-3-1 15,3-2-1-15,6 6 2 16,9-5-1-16,3 0-1 16,13 3 4-16,2 2 0 15,8 4-2-15,15 5-1 16,8-3-1-16,2 1 0 0,-7-2 0 16,-6-5-2-16,1-3 1 15,2 2-1-15,-3-2 4 16,-4 2-4-16,-3-1 4 15,-5 4-2-15,0 1 2 16,-1-2-2-16,6-1 0 16,3 1 0-16,7-5 0 15,-8 0 0-15,6-4 3 16,7-2-2-16,3 1-1 16,5 0 0-16,-6-2-2 15,-9 6 2-15,-13 3-1 0,-3 2-1 16,-5 4 2-1,0 2 0-15,8 1 0 16,-2-4 0-16,-4 2-1 16,-6-2 1-16,-9 3 2 0,-10 1-2 15,-2 1 1-15,-13 6-1 16,1 2 1-16,-6 0-1 16,0 0 0-16,-3 0 0 15,-7 0 0-15,-3 0 4 16,-17-2-1-16,-3-7 12 15,-18 4 2-15,-15 1-4 16,-15 1 1-16,-13 3-6 16,-5 0 8-16,0 0 4 15,0 0 1-15,0 0-2 0,0 0-4 16,0 0-2 0,0 0-11-16,0 0-1 0,0 0 0 15,0 0 1 1,0 0-2-16,0 0 0 0,0 0-9 15,0 0-45-15,0-3-28 16,-12-3-70-16,-24-1-547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3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64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8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66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2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0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8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62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2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95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626C-B27C-43E8-A9D5-F0EF2CDECC07}" type="datetimeFigureOut">
              <a:rPr lang="it-IT" smtClean="0"/>
              <a:t>15/05/2023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1328-DD41-4601-AFC4-8FA106220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5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89166" y="1611086"/>
            <a:ext cx="8421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Data un'impresa che produce utilizzando una tecnologia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Cobb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Douglas: Y=L</a:t>
            </a:r>
            <a:r>
              <a:rPr lang="it-IT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1/4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it-IT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1/4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 determini il SMST tecnico e se ne commenti l'andamento, anche con l'ausilio di un grafico. Si derivi la funzione di costo di lungo periodo e si commenti l'andamento delle economie di scala.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1960" y="7920"/>
              <a:ext cx="12251160" cy="67024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" y="-1440"/>
                <a:ext cx="12273120" cy="67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8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2880" y="95760"/>
              <a:ext cx="12022560" cy="65880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87120"/>
                <a:ext cx="12040920" cy="66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9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606240" y="393840"/>
              <a:ext cx="11317680" cy="628308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080" y="383400"/>
                <a:ext cx="11340360" cy="63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483120" y="264960"/>
              <a:ext cx="11749680" cy="65271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960" y="254520"/>
                <a:ext cx="11774160" cy="65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4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979560" y="135720"/>
              <a:ext cx="10313280" cy="605556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760" y="125280"/>
                <a:ext cx="10327320" cy="60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2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387000" y="253440"/>
              <a:ext cx="11845080" cy="603396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200" y="241920"/>
                <a:ext cx="11866320" cy="60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3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217800" y="793080"/>
              <a:ext cx="11859840" cy="547812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800" y="781920"/>
                <a:ext cx="11881440" cy="54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976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marzano</dc:creator>
  <cp:lastModifiedBy>marzano</cp:lastModifiedBy>
  <cp:revision>2</cp:revision>
  <dcterms:created xsi:type="dcterms:W3CDTF">2023-05-15T10:05:11Z</dcterms:created>
  <dcterms:modified xsi:type="dcterms:W3CDTF">2023-05-15T12:18:38Z</dcterms:modified>
</cp:coreProperties>
</file>