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3" r:id="rId2"/>
    <p:sldId id="327" r:id="rId3"/>
    <p:sldId id="328" r:id="rId4"/>
    <p:sldId id="628" r:id="rId5"/>
    <p:sldId id="329" r:id="rId6"/>
    <p:sldId id="342" r:id="rId7"/>
    <p:sldId id="343" r:id="rId8"/>
    <p:sldId id="330" r:id="rId9"/>
    <p:sldId id="331" r:id="rId10"/>
    <p:sldId id="332" r:id="rId11"/>
    <p:sldId id="595" r:id="rId12"/>
    <p:sldId id="563" r:id="rId13"/>
    <p:sldId id="352" r:id="rId14"/>
    <p:sldId id="353" r:id="rId15"/>
    <p:sldId id="333" r:id="rId16"/>
    <p:sldId id="564" r:id="rId17"/>
    <p:sldId id="334" r:id="rId18"/>
    <p:sldId id="335" r:id="rId19"/>
    <p:sldId id="336" r:id="rId20"/>
    <p:sldId id="337" r:id="rId21"/>
    <p:sldId id="338" r:id="rId22"/>
    <p:sldId id="339" r:id="rId23"/>
    <p:sldId id="439" r:id="rId24"/>
    <p:sldId id="351" r:id="rId25"/>
    <p:sldId id="354" r:id="rId26"/>
    <p:sldId id="355" r:id="rId27"/>
    <p:sldId id="357" r:id="rId28"/>
    <p:sldId id="438" r:id="rId29"/>
    <p:sldId id="358" r:id="rId30"/>
    <p:sldId id="630" r:id="rId31"/>
  </p:sldIdLst>
  <p:sldSz cx="9144000" cy="6858000" type="screen4x3"/>
  <p:notesSz cx="6662738" cy="98663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0099"/>
    <a:srgbClr val="FF0000"/>
    <a:srgbClr val="CC6600"/>
    <a:srgbClr val="FF00FF"/>
    <a:srgbClr val="00FFFF"/>
    <a:srgbClr val="99FF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55" d="100"/>
          <a:sy n="55" d="100"/>
        </p:scale>
        <p:origin x="725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547"/>
    </p:cViewPr>
  </p:sorterViewPr>
  <p:notesViewPr>
    <p:cSldViewPr>
      <p:cViewPr varScale="1">
        <p:scale>
          <a:sx n="54" d="100"/>
          <a:sy n="54" d="100"/>
        </p:scale>
        <p:origin x="-1890" y="-72"/>
      </p:cViewPr>
      <p:guideLst>
        <p:guide orient="horz" pos="310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7260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6CC80-86EB-47FE-AC20-02C4525D345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it-IT" alt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it-IT" alt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6300"/>
            <a:ext cx="4884738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it-IT" altLang="it-I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72600"/>
            <a:ext cx="28876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FBD385A-93D2-4C9A-A84B-6A88DAA2763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2117F-9E2D-4024-BFBC-D0FEB028D26C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18366-B43F-43C6-A4C5-F55244F3E62F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62000"/>
            <a:ext cx="4878387" cy="3657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700" y="4724400"/>
            <a:ext cx="4892675" cy="44180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953" tIns="45477" rIns="90953" bIns="45477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1DD77-11DD-420C-BCC0-4121CCF94FCF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5188" y="739775"/>
            <a:ext cx="4933950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87888"/>
            <a:ext cx="4884738" cy="4438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953" tIns="45477" rIns="90953" bIns="45477"/>
          <a:lstStyle/>
          <a:p>
            <a:r>
              <a:rPr lang="it-IT" altLang="it-IT"/>
              <a:t>Per capire come funzione Ellips definiamo prima i ruoli e gli attori di questo scenario.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CAF63-A682-4C57-B263-5764927E5892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15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3463" y="865188"/>
            <a:ext cx="4598987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91063"/>
            <a:ext cx="4884738" cy="4152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179" tIns="43589" rIns="87179" bIns="43589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432D9-AAEC-4873-9BAD-007749C7D713}" type="slidenum">
              <a:rPr lang="it-IT" altLang="it-IT"/>
              <a:pPr/>
              <a:t>30</a:t>
            </a:fld>
            <a:endParaRPr lang="it-IT" altLang="it-IT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5188" y="741363"/>
            <a:ext cx="4932362" cy="3698875"/>
          </a:xfrm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713" y="4684713"/>
            <a:ext cx="4913312" cy="4457700"/>
          </a:xfrm>
        </p:spPr>
        <p:txBody>
          <a:bodyPr lIns="91870" tIns="45935" rIns="91870" bIns="45935"/>
          <a:lstStyle/>
          <a:p>
            <a:r>
              <a:rPr lang="it-IT" altLang="it-IT"/>
              <a:t>Cominciamo col chiarire il ruolo della </a:t>
            </a:r>
            <a:r>
              <a:rPr lang="it-IT" altLang="it-IT" b="1"/>
              <a:t>Attribute Authority</a:t>
            </a:r>
            <a:r>
              <a:rPr lang="it-IT" altLang="it-IT"/>
              <a:t>, dicendo che gli obiettivi cui è preposta constano tanto della generazione di un </a:t>
            </a:r>
            <a:r>
              <a:rPr lang="it-IT" altLang="it-IT" b="1"/>
              <a:t>Certificato di Funzione</a:t>
            </a:r>
            <a:r>
              <a:rPr lang="it-IT" altLang="it-IT"/>
              <a:t>, che di tutte le operazioni successive di </a:t>
            </a:r>
            <a:r>
              <a:rPr lang="it-IT" altLang="it-IT" b="1" i="1"/>
              <a:t>rinnovo alla scadenza</a:t>
            </a:r>
            <a:r>
              <a:rPr lang="it-IT" altLang="it-IT"/>
              <a:t>, di eventuale </a:t>
            </a:r>
            <a:r>
              <a:rPr lang="it-IT" altLang="it-IT" b="1" i="1"/>
              <a:t>sospensione</a:t>
            </a:r>
            <a:r>
              <a:rPr lang="it-IT" altLang="it-IT"/>
              <a:t>, o anche, quando si dia il caso, di </a:t>
            </a:r>
            <a:r>
              <a:rPr lang="it-IT" altLang="it-IT" b="1" i="1"/>
              <a:t>revoca</a:t>
            </a:r>
            <a:r>
              <a:rPr lang="it-IT" altLang="it-IT"/>
              <a:t> dello stesso. Un Certificato di Funzione, in questo, risulta essere parimenti accomunato al suo progenitore, il certificato a chiave pubblica, condividendone pressappoco gli stessi passaggi atti a descriverne il ciclo di vita. Pur trovandosi quindi a svolgere operazioni formalmente simili, CA ed AA assumono ruoli “</a:t>
            </a:r>
            <a:r>
              <a:rPr lang="it-IT" altLang="it-IT" b="1"/>
              <a:t>ortogonali</a:t>
            </a:r>
            <a:r>
              <a:rPr lang="it-IT" altLang="it-IT"/>
              <a:t>” tra loro. </a:t>
            </a:r>
          </a:p>
          <a:p>
            <a:endParaRPr lang="it-IT" altLang="it-IT"/>
          </a:p>
          <a:p>
            <a:r>
              <a:rPr lang="it-IT" altLang="it-IT"/>
              <a:t>I due enti attestano caratteristiche complementari degli utenti, cosicché, nel rispetto del principio della “</a:t>
            </a:r>
            <a:r>
              <a:rPr lang="it-IT" altLang="it-IT" b="1" i="1"/>
              <a:t>separation of duties”</a:t>
            </a:r>
            <a:r>
              <a:rPr lang="it-IT" altLang="it-IT" b="1"/>
              <a:t> (separazione dei poteri)</a:t>
            </a:r>
            <a:r>
              <a:rPr lang="it-IT" altLang="it-IT"/>
              <a:t>, </a:t>
            </a:r>
            <a:r>
              <a:rPr lang="it-IT" altLang="it-IT" i="1"/>
              <a:t> </a:t>
            </a:r>
            <a:r>
              <a:rPr lang="it-IT" altLang="it-IT"/>
              <a:t>dovrebbero essere enti almeno organizzativamente, se non addirittura fisicamente, distinti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37903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346688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1375522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immagine onlin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228600" y="6477000"/>
            <a:ext cx="8610600" cy="1524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99069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38564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49657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415423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8969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212360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239721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290047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  <p:extLst>
      <p:ext uri="{BB962C8B-B14F-4D97-AF65-F5344CB8AC3E}">
        <p14:creationId xmlns:p14="http://schemas.microsoft.com/office/powerpoint/2010/main" val="108724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77000"/>
            <a:ext cx="8610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it-IT" altLang="it-IT"/>
              <a:t>Corso @ Atos Origin – 2005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534400" cy="3124200"/>
          </a:xfrm>
        </p:spPr>
        <p:txBody>
          <a:bodyPr anchor="ctr"/>
          <a:lstStyle/>
          <a:p>
            <a:r>
              <a:rPr lang="it-IT" altLang="it-IT" sz="4000" b="1" dirty="0">
                <a:solidFill>
                  <a:srgbClr val="000099"/>
                </a:solidFill>
              </a:rPr>
              <a:t>Digital </a:t>
            </a:r>
            <a:r>
              <a:rPr lang="it-IT" altLang="it-IT" sz="4000" b="1" dirty="0" err="1">
                <a:solidFill>
                  <a:srgbClr val="000099"/>
                </a:solidFill>
              </a:rPr>
              <a:t>Signature</a:t>
            </a:r>
            <a:r>
              <a:rPr lang="it-IT" altLang="it-IT" sz="4000" b="1" dirty="0">
                <a:solidFill>
                  <a:srgbClr val="000099"/>
                </a:solidFill>
              </a:rPr>
              <a:t> </a:t>
            </a:r>
            <a:br>
              <a:rPr lang="it-IT" altLang="it-IT" sz="4000" b="1" dirty="0">
                <a:solidFill>
                  <a:srgbClr val="000099"/>
                </a:solidFill>
              </a:rPr>
            </a:br>
            <a:endParaRPr lang="it-IT" altLang="it-IT" sz="4000" b="1" dirty="0">
              <a:solidFill>
                <a:srgbClr val="0000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140968"/>
            <a:ext cx="8001000" cy="2209800"/>
          </a:xfrm>
        </p:spPr>
        <p:txBody>
          <a:bodyPr/>
          <a:lstStyle/>
          <a:p>
            <a:pPr marL="609600" indent="-609600"/>
            <a:r>
              <a:rPr lang="it-IT" altLang="it-IT" sz="3200" i="1" dirty="0" smtClean="0">
                <a:solidFill>
                  <a:srgbClr val="006600"/>
                </a:solidFill>
              </a:rPr>
              <a:t>L. Coppolino, L</a:t>
            </a:r>
            <a:r>
              <a:rPr lang="it-IT" altLang="it-IT" sz="3200" i="1" dirty="0">
                <a:solidFill>
                  <a:srgbClr val="006600"/>
                </a:solidFill>
              </a:rPr>
              <a:t>. Romano</a:t>
            </a:r>
          </a:p>
          <a:p>
            <a:pPr marL="609600" indent="-609600"/>
            <a:r>
              <a:rPr lang="it-IT" altLang="it-IT" sz="2800" i="1" dirty="0">
                <a:solidFill>
                  <a:srgbClr val="006600"/>
                </a:solidFill>
              </a:rPr>
              <a:t>Dipartimento di </a:t>
            </a:r>
            <a:r>
              <a:rPr lang="it-IT" altLang="it-IT" sz="2800" i="1" dirty="0" smtClean="0">
                <a:solidFill>
                  <a:srgbClr val="006600"/>
                </a:solidFill>
              </a:rPr>
              <a:t>Ingegneria</a:t>
            </a:r>
            <a:endParaRPr lang="it-IT" altLang="it-IT" sz="2800" i="1" dirty="0">
              <a:solidFill>
                <a:srgbClr val="006600"/>
              </a:solidFill>
            </a:endParaRPr>
          </a:p>
          <a:p>
            <a:pPr marL="609600" indent="-609600"/>
            <a:r>
              <a:rPr lang="it-IT" altLang="it-IT" sz="2800" i="1" dirty="0">
                <a:solidFill>
                  <a:srgbClr val="006600"/>
                </a:solidFill>
              </a:rPr>
              <a:t>Università degli Studi di Napoli </a:t>
            </a:r>
            <a:r>
              <a:rPr lang="it-IT" altLang="it-IT" sz="2800" i="1" dirty="0" smtClean="0">
                <a:solidFill>
                  <a:srgbClr val="006600"/>
                </a:solidFill>
              </a:rPr>
              <a:t>“Parthenope”</a:t>
            </a:r>
            <a:endParaRPr lang="it-IT" altLang="it-IT" sz="28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381000" y="273050"/>
            <a:ext cx="8382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The CA publishes Public Keys</a:t>
            </a:r>
          </a:p>
        </p:txBody>
      </p:sp>
      <p:grpSp>
        <p:nvGrpSpPr>
          <p:cNvPr id="132099" name="Group 3"/>
          <p:cNvGrpSpPr>
            <a:grpSpLocks/>
          </p:cNvGrpSpPr>
          <p:nvPr/>
        </p:nvGrpSpPr>
        <p:grpSpPr bwMode="auto">
          <a:xfrm>
            <a:off x="533400" y="1143000"/>
            <a:ext cx="8153400" cy="5105400"/>
            <a:chOff x="402" y="827"/>
            <a:chExt cx="5062" cy="3285"/>
          </a:xfrm>
        </p:grpSpPr>
        <p:sp>
          <p:nvSpPr>
            <p:cNvPr id="132100" name="Freeform 4"/>
            <p:cNvSpPr>
              <a:spLocks/>
            </p:cNvSpPr>
            <p:nvPr/>
          </p:nvSpPr>
          <p:spPr bwMode="auto">
            <a:xfrm>
              <a:off x="5046" y="2271"/>
              <a:ext cx="418" cy="500"/>
            </a:xfrm>
            <a:custGeom>
              <a:avLst/>
              <a:gdLst>
                <a:gd name="T0" fmla="*/ 0 w 418"/>
                <a:gd name="T1" fmla="*/ 500 h 500"/>
                <a:gd name="T2" fmla="*/ 58 w 418"/>
                <a:gd name="T3" fmla="*/ 490 h 500"/>
                <a:gd name="T4" fmla="*/ 127 w 418"/>
                <a:gd name="T5" fmla="*/ 483 h 500"/>
                <a:gd name="T6" fmla="*/ 171 w 418"/>
                <a:gd name="T7" fmla="*/ 474 h 500"/>
                <a:gd name="T8" fmla="*/ 212 w 418"/>
                <a:gd name="T9" fmla="*/ 464 h 500"/>
                <a:gd name="T10" fmla="*/ 261 w 418"/>
                <a:gd name="T11" fmla="*/ 447 h 500"/>
                <a:gd name="T12" fmla="*/ 307 w 418"/>
                <a:gd name="T13" fmla="*/ 430 h 500"/>
                <a:gd name="T14" fmla="*/ 337 w 418"/>
                <a:gd name="T15" fmla="*/ 415 h 500"/>
                <a:gd name="T16" fmla="*/ 357 w 418"/>
                <a:gd name="T17" fmla="*/ 399 h 500"/>
                <a:gd name="T18" fmla="*/ 378 w 418"/>
                <a:gd name="T19" fmla="*/ 373 h 500"/>
                <a:gd name="T20" fmla="*/ 393 w 418"/>
                <a:gd name="T21" fmla="*/ 347 h 500"/>
                <a:gd name="T22" fmla="*/ 405 w 418"/>
                <a:gd name="T23" fmla="*/ 323 h 500"/>
                <a:gd name="T24" fmla="*/ 418 w 418"/>
                <a:gd name="T25" fmla="*/ 283 h 500"/>
                <a:gd name="T26" fmla="*/ 416 w 418"/>
                <a:gd name="T27" fmla="*/ 0 h 500"/>
                <a:gd name="T28" fmla="*/ 344 w 418"/>
                <a:gd name="T29" fmla="*/ 97 h 500"/>
                <a:gd name="T30" fmla="*/ 294 w 418"/>
                <a:gd name="T31" fmla="*/ 154 h 500"/>
                <a:gd name="T32" fmla="*/ 234 w 418"/>
                <a:gd name="T33" fmla="*/ 202 h 500"/>
                <a:gd name="T34" fmla="*/ 187 w 418"/>
                <a:gd name="T35" fmla="*/ 225 h 500"/>
                <a:gd name="T36" fmla="*/ 139 w 418"/>
                <a:gd name="T37" fmla="*/ 242 h 500"/>
                <a:gd name="T38" fmla="*/ 83 w 418"/>
                <a:gd name="T39" fmla="*/ 251 h 500"/>
                <a:gd name="T40" fmla="*/ 40 w 418"/>
                <a:gd name="T41" fmla="*/ 258 h 500"/>
                <a:gd name="T42" fmla="*/ 0 w 418"/>
                <a:gd name="T43" fmla="*/ 258 h 500"/>
                <a:gd name="T44" fmla="*/ 0 w 418"/>
                <a:gd name="T45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8" h="500">
                  <a:moveTo>
                    <a:pt x="0" y="500"/>
                  </a:moveTo>
                  <a:lnTo>
                    <a:pt x="58" y="490"/>
                  </a:lnTo>
                  <a:lnTo>
                    <a:pt x="127" y="483"/>
                  </a:lnTo>
                  <a:lnTo>
                    <a:pt x="171" y="474"/>
                  </a:lnTo>
                  <a:lnTo>
                    <a:pt x="212" y="464"/>
                  </a:lnTo>
                  <a:lnTo>
                    <a:pt x="261" y="447"/>
                  </a:lnTo>
                  <a:lnTo>
                    <a:pt x="307" y="430"/>
                  </a:lnTo>
                  <a:lnTo>
                    <a:pt x="337" y="415"/>
                  </a:lnTo>
                  <a:lnTo>
                    <a:pt x="357" y="399"/>
                  </a:lnTo>
                  <a:lnTo>
                    <a:pt x="378" y="373"/>
                  </a:lnTo>
                  <a:lnTo>
                    <a:pt x="393" y="347"/>
                  </a:lnTo>
                  <a:lnTo>
                    <a:pt x="405" y="323"/>
                  </a:lnTo>
                  <a:lnTo>
                    <a:pt x="418" y="283"/>
                  </a:lnTo>
                  <a:lnTo>
                    <a:pt x="416" y="0"/>
                  </a:lnTo>
                  <a:lnTo>
                    <a:pt x="344" y="97"/>
                  </a:lnTo>
                  <a:lnTo>
                    <a:pt x="294" y="154"/>
                  </a:lnTo>
                  <a:lnTo>
                    <a:pt x="234" y="202"/>
                  </a:lnTo>
                  <a:lnTo>
                    <a:pt x="187" y="225"/>
                  </a:lnTo>
                  <a:lnTo>
                    <a:pt x="139" y="242"/>
                  </a:lnTo>
                  <a:lnTo>
                    <a:pt x="83" y="251"/>
                  </a:lnTo>
                  <a:lnTo>
                    <a:pt x="40" y="258"/>
                  </a:lnTo>
                  <a:lnTo>
                    <a:pt x="0" y="258"/>
                  </a:lnTo>
                  <a:lnTo>
                    <a:pt x="0" y="500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32101" name="Group 5"/>
            <p:cNvGrpSpPr>
              <a:grpSpLocks/>
            </p:cNvGrpSpPr>
            <p:nvPr/>
          </p:nvGrpSpPr>
          <p:grpSpPr bwMode="auto">
            <a:xfrm>
              <a:off x="402" y="827"/>
              <a:ext cx="4721" cy="3285"/>
              <a:chOff x="402" y="827"/>
              <a:chExt cx="4721" cy="3285"/>
            </a:xfrm>
          </p:grpSpPr>
          <p:grpSp>
            <p:nvGrpSpPr>
              <p:cNvPr id="132102" name="Group 6"/>
              <p:cNvGrpSpPr>
                <a:grpSpLocks/>
              </p:cNvGrpSpPr>
              <p:nvPr/>
            </p:nvGrpSpPr>
            <p:grpSpPr bwMode="auto">
              <a:xfrm>
                <a:off x="402" y="827"/>
                <a:ext cx="2103" cy="3285"/>
                <a:chOff x="402" y="827"/>
                <a:chExt cx="2103" cy="3285"/>
              </a:xfrm>
            </p:grpSpPr>
            <p:sp>
              <p:nvSpPr>
                <p:cNvPr id="132103" name="Freeform 7"/>
                <p:cNvSpPr>
                  <a:spLocks/>
                </p:cNvSpPr>
                <p:nvPr/>
              </p:nvSpPr>
              <p:spPr bwMode="auto">
                <a:xfrm>
                  <a:off x="402" y="827"/>
                  <a:ext cx="2103" cy="3285"/>
                </a:xfrm>
                <a:custGeom>
                  <a:avLst/>
                  <a:gdLst>
                    <a:gd name="T0" fmla="*/ 2103 w 2103"/>
                    <a:gd name="T1" fmla="*/ 25 h 3285"/>
                    <a:gd name="T2" fmla="*/ 281 w 2103"/>
                    <a:gd name="T3" fmla="*/ 0 h 3285"/>
                    <a:gd name="T4" fmla="*/ 230 w 2103"/>
                    <a:gd name="T5" fmla="*/ 10 h 3285"/>
                    <a:gd name="T6" fmla="*/ 174 w 2103"/>
                    <a:gd name="T7" fmla="*/ 26 h 3285"/>
                    <a:gd name="T8" fmla="*/ 123 w 2103"/>
                    <a:gd name="T9" fmla="*/ 56 h 3285"/>
                    <a:gd name="T10" fmla="*/ 85 w 2103"/>
                    <a:gd name="T11" fmla="*/ 89 h 3285"/>
                    <a:gd name="T12" fmla="*/ 51 w 2103"/>
                    <a:gd name="T13" fmla="*/ 129 h 3285"/>
                    <a:gd name="T14" fmla="*/ 16 w 2103"/>
                    <a:gd name="T15" fmla="*/ 184 h 3285"/>
                    <a:gd name="T16" fmla="*/ 0 w 2103"/>
                    <a:gd name="T17" fmla="*/ 248 h 3285"/>
                    <a:gd name="T18" fmla="*/ 0 w 2103"/>
                    <a:gd name="T19" fmla="*/ 307 h 3285"/>
                    <a:gd name="T20" fmla="*/ 0 w 2103"/>
                    <a:gd name="T21" fmla="*/ 2904 h 3285"/>
                    <a:gd name="T22" fmla="*/ 4 w 2103"/>
                    <a:gd name="T23" fmla="*/ 2965 h 3285"/>
                    <a:gd name="T24" fmla="*/ 14 w 2103"/>
                    <a:gd name="T25" fmla="*/ 3022 h 3285"/>
                    <a:gd name="T26" fmla="*/ 23 w 2103"/>
                    <a:gd name="T27" fmla="*/ 3068 h 3285"/>
                    <a:gd name="T28" fmla="*/ 42 w 2103"/>
                    <a:gd name="T29" fmla="*/ 3109 h 3285"/>
                    <a:gd name="T30" fmla="*/ 64 w 2103"/>
                    <a:gd name="T31" fmla="*/ 3145 h 3285"/>
                    <a:gd name="T32" fmla="*/ 99 w 2103"/>
                    <a:gd name="T33" fmla="*/ 3186 h 3285"/>
                    <a:gd name="T34" fmla="*/ 141 w 2103"/>
                    <a:gd name="T35" fmla="*/ 3219 h 3285"/>
                    <a:gd name="T36" fmla="*/ 189 w 2103"/>
                    <a:gd name="T37" fmla="*/ 3245 h 3285"/>
                    <a:gd name="T38" fmla="*/ 244 w 2103"/>
                    <a:gd name="T39" fmla="*/ 3260 h 3285"/>
                    <a:gd name="T40" fmla="*/ 311 w 2103"/>
                    <a:gd name="T41" fmla="*/ 3264 h 3285"/>
                    <a:gd name="T42" fmla="*/ 388 w 2103"/>
                    <a:gd name="T43" fmla="*/ 3264 h 3285"/>
                    <a:gd name="T44" fmla="*/ 2103 w 2103"/>
                    <a:gd name="T45" fmla="*/ 3285 h 3285"/>
                    <a:gd name="T46" fmla="*/ 2103 w 2103"/>
                    <a:gd name="T47" fmla="*/ 25 h 3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103" h="3285">
                      <a:moveTo>
                        <a:pt x="2103" y="25"/>
                      </a:moveTo>
                      <a:lnTo>
                        <a:pt x="281" y="0"/>
                      </a:lnTo>
                      <a:lnTo>
                        <a:pt x="230" y="10"/>
                      </a:lnTo>
                      <a:lnTo>
                        <a:pt x="174" y="26"/>
                      </a:lnTo>
                      <a:lnTo>
                        <a:pt x="123" y="56"/>
                      </a:lnTo>
                      <a:lnTo>
                        <a:pt x="85" y="89"/>
                      </a:lnTo>
                      <a:lnTo>
                        <a:pt x="51" y="129"/>
                      </a:lnTo>
                      <a:lnTo>
                        <a:pt x="16" y="184"/>
                      </a:lnTo>
                      <a:lnTo>
                        <a:pt x="0" y="248"/>
                      </a:lnTo>
                      <a:lnTo>
                        <a:pt x="0" y="307"/>
                      </a:lnTo>
                      <a:lnTo>
                        <a:pt x="0" y="2904"/>
                      </a:lnTo>
                      <a:lnTo>
                        <a:pt x="4" y="2965"/>
                      </a:lnTo>
                      <a:lnTo>
                        <a:pt x="14" y="3022"/>
                      </a:lnTo>
                      <a:lnTo>
                        <a:pt x="23" y="3068"/>
                      </a:lnTo>
                      <a:lnTo>
                        <a:pt x="42" y="3109"/>
                      </a:lnTo>
                      <a:lnTo>
                        <a:pt x="64" y="3145"/>
                      </a:lnTo>
                      <a:lnTo>
                        <a:pt x="99" y="3186"/>
                      </a:lnTo>
                      <a:lnTo>
                        <a:pt x="141" y="3219"/>
                      </a:lnTo>
                      <a:lnTo>
                        <a:pt x="189" y="3245"/>
                      </a:lnTo>
                      <a:lnTo>
                        <a:pt x="244" y="3260"/>
                      </a:lnTo>
                      <a:lnTo>
                        <a:pt x="311" y="3264"/>
                      </a:lnTo>
                      <a:lnTo>
                        <a:pt x="388" y="3264"/>
                      </a:lnTo>
                      <a:lnTo>
                        <a:pt x="2103" y="3285"/>
                      </a:lnTo>
                      <a:lnTo>
                        <a:pt x="2103" y="25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32104" name="Rectangle 8"/>
                <p:cNvSpPr>
                  <a:spLocks noChangeArrowheads="1"/>
                </p:cNvSpPr>
                <p:nvPr/>
              </p:nvSpPr>
              <p:spPr bwMode="auto">
                <a:xfrm>
                  <a:off x="605" y="1827"/>
                  <a:ext cx="1183" cy="1747"/>
                </a:xfrm>
                <a:prstGeom prst="rect">
                  <a:avLst/>
                </a:prstGeom>
                <a:solidFill>
                  <a:srgbClr val="C0C0C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32105" name="Freeform 9"/>
                <p:cNvSpPr>
                  <a:spLocks/>
                </p:cNvSpPr>
                <p:nvPr/>
              </p:nvSpPr>
              <p:spPr bwMode="auto">
                <a:xfrm>
                  <a:off x="402" y="2521"/>
                  <a:ext cx="2103" cy="1591"/>
                </a:xfrm>
                <a:custGeom>
                  <a:avLst/>
                  <a:gdLst>
                    <a:gd name="T0" fmla="*/ 2103 w 2103"/>
                    <a:gd name="T1" fmla="*/ 0 h 1591"/>
                    <a:gd name="T2" fmla="*/ 0 w 2103"/>
                    <a:gd name="T3" fmla="*/ 0 h 1591"/>
                    <a:gd name="T4" fmla="*/ 0 w 2103"/>
                    <a:gd name="T5" fmla="*/ 1210 h 1591"/>
                    <a:gd name="T6" fmla="*/ 4 w 2103"/>
                    <a:gd name="T7" fmla="*/ 1271 h 1591"/>
                    <a:gd name="T8" fmla="*/ 14 w 2103"/>
                    <a:gd name="T9" fmla="*/ 1328 h 1591"/>
                    <a:gd name="T10" fmla="*/ 23 w 2103"/>
                    <a:gd name="T11" fmla="*/ 1374 h 1591"/>
                    <a:gd name="T12" fmla="*/ 42 w 2103"/>
                    <a:gd name="T13" fmla="*/ 1415 h 1591"/>
                    <a:gd name="T14" fmla="*/ 64 w 2103"/>
                    <a:gd name="T15" fmla="*/ 1451 h 1591"/>
                    <a:gd name="T16" fmla="*/ 99 w 2103"/>
                    <a:gd name="T17" fmla="*/ 1492 h 1591"/>
                    <a:gd name="T18" fmla="*/ 141 w 2103"/>
                    <a:gd name="T19" fmla="*/ 1525 h 1591"/>
                    <a:gd name="T20" fmla="*/ 189 w 2103"/>
                    <a:gd name="T21" fmla="*/ 1551 h 1591"/>
                    <a:gd name="T22" fmla="*/ 244 w 2103"/>
                    <a:gd name="T23" fmla="*/ 1566 h 1591"/>
                    <a:gd name="T24" fmla="*/ 311 w 2103"/>
                    <a:gd name="T25" fmla="*/ 1570 h 1591"/>
                    <a:gd name="T26" fmla="*/ 388 w 2103"/>
                    <a:gd name="T27" fmla="*/ 1570 h 1591"/>
                    <a:gd name="T28" fmla="*/ 2103 w 2103"/>
                    <a:gd name="T29" fmla="*/ 1591 h 1591"/>
                    <a:gd name="T30" fmla="*/ 2103 w 2103"/>
                    <a:gd name="T31" fmla="*/ 0 h 15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03" h="1591">
                      <a:moveTo>
                        <a:pt x="2103" y="0"/>
                      </a:moveTo>
                      <a:lnTo>
                        <a:pt x="0" y="0"/>
                      </a:lnTo>
                      <a:lnTo>
                        <a:pt x="0" y="1210"/>
                      </a:lnTo>
                      <a:lnTo>
                        <a:pt x="4" y="1271"/>
                      </a:lnTo>
                      <a:lnTo>
                        <a:pt x="14" y="1328"/>
                      </a:lnTo>
                      <a:lnTo>
                        <a:pt x="23" y="1374"/>
                      </a:lnTo>
                      <a:lnTo>
                        <a:pt x="42" y="1415"/>
                      </a:lnTo>
                      <a:lnTo>
                        <a:pt x="64" y="1451"/>
                      </a:lnTo>
                      <a:lnTo>
                        <a:pt x="99" y="1492"/>
                      </a:lnTo>
                      <a:lnTo>
                        <a:pt x="141" y="1525"/>
                      </a:lnTo>
                      <a:lnTo>
                        <a:pt x="189" y="1551"/>
                      </a:lnTo>
                      <a:lnTo>
                        <a:pt x="244" y="1566"/>
                      </a:lnTo>
                      <a:lnTo>
                        <a:pt x="311" y="1570"/>
                      </a:lnTo>
                      <a:lnTo>
                        <a:pt x="388" y="1570"/>
                      </a:lnTo>
                      <a:lnTo>
                        <a:pt x="2103" y="1591"/>
                      </a:lnTo>
                      <a:lnTo>
                        <a:pt x="2103" y="0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32106" name="Freeform 10"/>
              <p:cNvSpPr>
                <a:spLocks/>
              </p:cNvSpPr>
              <p:nvPr/>
            </p:nvSpPr>
            <p:spPr bwMode="auto">
              <a:xfrm>
                <a:off x="3019" y="827"/>
                <a:ext cx="2104" cy="3285"/>
              </a:xfrm>
              <a:custGeom>
                <a:avLst/>
                <a:gdLst>
                  <a:gd name="T0" fmla="*/ 0 w 2104"/>
                  <a:gd name="T1" fmla="*/ 25 h 3285"/>
                  <a:gd name="T2" fmla="*/ 1823 w 2104"/>
                  <a:gd name="T3" fmla="*/ 0 h 3285"/>
                  <a:gd name="T4" fmla="*/ 1874 w 2104"/>
                  <a:gd name="T5" fmla="*/ 10 h 3285"/>
                  <a:gd name="T6" fmla="*/ 1929 w 2104"/>
                  <a:gd name="T7" fmla="*/ 26 h 3285"/>
                  <a:gd name="T8" fmla="*/ 1981 w 2104"/>
                  <a:gd name="T9" fmla="*/ 56 h 3285"/>
                  <a:gd name="T10" fmla="*/ 2019 w 2104"/>
                  <a:gd name="T11" fmla="*/ 89 h 3285"/>
                  <a:gd name="T12" fmla="*/ 2053 w 2104"/>
                  <a:gd name="T13" fmla="*/ 129 h 3285"/>
                  <a:gd name="T14" fmla="*/ 2088 w 2104"/>
                  <a:gd name="T15" fmla="*/ 184 h 3285"/>
                  <a:gd name="T16" fmla="*/ 2104 w 2104"/>
                  <a:gd name="T17" fmla="*/ 248 h 3285"/>
                  <a:gd name="T18" fmla="*/ 2104 w 2104"/>
                  <a:gd name="T19" fmla="*/ 307 h 3285"/>
                  <a:gd name="T20" fmla="*/ 2103 w 2104"/>
                  <a:gd name="T21" fmla="*/ 2904 h 3285"/>
                  <a:gd name="T22" fmla="*/ 2100 w 2104"/>
                  <a:gd name="T23" fmla="*/ 2965 h 3285"/>
                  <a:gd name="T24" fmla="*/ 2091 w 2104"/>
                  <a:gd name="T25" fmla="*/ 3022 h 3285"/>
                  <a:gd name="T26" fmla="*/ 2081 w 2104"/>
                  <a:gd name="T27" fmla="*/ 3068 h 3285"/>
                  <a:gd name="T28" fmla="*/ 2062 w 2104"/>
                  <a:gd name="T29" fmla="*/ 3109 h 3285"/>
                  <a:gd name="T30" fmla="*/ 2040 w 2104"/>
                  <a:gd name="T31" fmla="*/ 3145 h 3285"/>
                  <a:gd name="T32" fmla="*/ 2005 w 2104"/>
                  <a:gd name="T33" fmla="*/ 3186 h 3285"/>
                  <a:gd name="T34" fmla="*/ 1963 w 2104"/>
                  <a:gd name="T35" fmla="*/ 3219 h 3285"/>
                  <a:gd name="T36" fmla="*/ 1915 w 2104"/>
                  <a:gd name="T37" fmla="*/ 3245 h 3285"/>
                  <a:gd name="T38" fmla="*/ 1860 w 2104"/>
                  <a:gd name="T39" fmla="*/ 3260 h 3285"/>
                  <a:gd name="T40" fmla="*/ 1793 w 2104"/>
                  <a:gd name="T41" fmla="*/ 3264 h 3285"/>
                  <a:gd name="T42" fmla="*/ 1716 w 2104"/>
                  <a:gd name="T43" fmla="*/ 3264 h 3285"/>
                  <a:gd name="T44" fmla="*/ 0 w 2104"/>
                  <a:gd name="T45" fmla="*/ 3285 h 3285"/>
                  <a:gd name="T46" fmla="*/ 0 w 2104"/>
                  <a:gd name="T47" fmla="*/ 25 h 3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04" h="3285">
                    <a:moveTo>
                      <a:pt x="0" y="25"/>
                    </a:moveTo>
                    <a:lnTo>
                      <a:pt x="1823" y="0"/>
                    </a:lnTo>
                    <a:lnTo>
                      <a:pt x="1874" y="10"/>
                    </a:lnTo>
                    <a:lnTo>
                      <a:pt x="1929" y="26"/>
                    </a:lnTo>
                    <a:lnTo>
                      <a:pt x="1981" y="56"/>
                    </a:lnTo>
                    <a:lnTo>
                      <a:pt x="2019" y="89"/>
                    </a:lnTo>
                    <a:lnTo>
                      <a:pt x="2053" y="129"/>
                    </a:lnTo>
                    <a:lnTo>
                      <a:pt x="2088" y="184"/>
                    </a:lnTo>
                    <a:lnTo>
                      <a:pt x="2104" y="248"/>
                    </a:lnTo>
                    <a:lnTo>
                      <a:pt x="2104" y="307"/>
                    </a:lnTo>
                    <a:lnTo>
                      <a:pt x="2103" y="2904"/>
                    </a:lnTo>
                    <a:lnTo>
                      <a:pt x="2100" y="2965"/>
                    </a:lnTo>
                    <a:lnTo>
                      <a:pt x="2091" y="3022"/>
                    </a:lnTo>
                    <a:lnTo>
                      <a:pt x="2081" y="3068"/>
                    </a:lnTo>
                    <a:lnTo>
                      <a:pt x="2062" y="3109"/>
                    </a:lnTo>
                    <a:lnTo>
                      <a:pt x="2040" y="3145"/>
                    </a:lnTo>
                    <a:lnTo>
                      <a:pt x="2005" y="3186"/>
                    </a:lnTo>
                    <a:lnTo>
                      <a:pt x="1963" y="3219"/>
                    </a:lnTo>
                    <a:lnTo>
                      <a:pt x="1915" y="3245"/>
                    </a:lnTo>
                    <a:lnTo>
                      <a:pt x="1860" y="3260"/>
                    </a:lnTo>
                    <a:lnTo>
                      <a:pt x="1793" y="3264"/>
                    </a:lnTo>
                    <a:lnTo>
                      <a:pt x="1716" y="3264"/>
                    </a:lnTo>
                    <a:lnTo>
                      <a:pt x="0" y="328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3F3F3F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32107" name="Group 11"/>
              <p:cNvGrpSpPr>
                <a:grpSpLocks/>
              </p:cNvGrpSpPr>
              <p:nvPr/>
            </p:nvGrpSpPr>
            <p:grpSpPr bwMode="auto">
              <a:xfrm>
                <a:off x="2510" y="857"/>
                <a:ext cx="504" cy="3250"/>
                <a:chOff x="2510" y="857"/>
                <a:chExt cx="504" cy="3250"/>
              </a:xfrm>
            </p:grpSpPr>
            <p:sp>
              <p:nvSpPr>
                <p:cNvPr id="13210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10" y="857"/>
                  <a:ext cx="504" cy="3250"/>
                </a:xfrm>
                <a:prstGeom prst="rect">
                  <a:avLst/>
                </a:prstGeom>
                <a:solidFill>
                  <a:srgbClr val="3F3F3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32109" name="Group 13"/>
                <p:cNvGrpSpPr>
                  <a:grpSpLocks/>
                </p:cNvGrpSpPr>
                <p:nvPr/>
              </p:nvGrpSpPr>
              <p:grpSpPr bwMode="auto">
                <a:xfrm>
                  <a:off x="2608" y="902"/>
                  <a:ext cx="308" cy="3109"/>
                  <a:chOff x="2608" y="902"/>
                  <a:chExt cx="308" cy="3109"/>
                </a:xfrm>
              </p:grpSpPr>
              <p:sp>
                <p:nvSpPr>
                  <p:cNvPr id="13211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3830"/>
                    <a:ext cx="308" cy="181"/>
                  </a:xfrm>
                  <a:prstGeom prst="ellipse">
                    <a:avLst/>
                  </a:pr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11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902"/>
                    <a:ext cx="308" cy="181"/>
                  </a:xfrm>
                  <a:prstGeom prst="ellipse">
                    <a:avLst/>
                  </a:pr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1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1005"/>
                    <a:ext cx="308" cy="2903"/>
                  </a:xfrm>
                  <a:prstGeom prst="rect">
                    <a:avLst/>
                  </a:prstGeom>
                  <a:solidFill>
                    <a:srgbClr val="808080"/>
                  </a:solidFill>
                  <a:ln w="17463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132113" name="Group 17"/>
            <p:cNvGrpSpPr>
              <a:grpSpLocks/>
            </p:cNvGrpSpPr>
            <p:nvPr/>
          </p:nvGrpSpPr>
          <p:grpSpPr bwMode="auto">
            <a:xfrm>
              <a:off x="791" y="1037"/>
              <a:ext cx="1911" cy="2865"/>
              <a:chOff x="791" y="1037"/>
              <a:chExt cx="1911" cy="2865"/>
            </a:xfrm>
          </p:grpSpPr>
          <p:sp>
            <p:nvSpPr>
              <p:cNvPr id="132114" name="Rectangle 18"/>
              <p:cNvSpPr>
                <a:spLocks noChangeArrowheads="1"/>
              </p:cNvSpPr>
              <p:nvPr/>
            </p:nvSpPr>
            <p:spPr bwMode="auto">
              <a:xfrm>
                <a:off x="845" y="1087"/>
                <a:ext cx="1857" cy="2815"/>
              </a:xfrm>
              <a:prstGeom prst="rect">
                <a:avLst/>
              </a:prstGeom>
              <a:solidFill>
                <a:srgbClr val="BFBFD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15" name="Rectangle 19"/>
              <p:cNvSpPr>
                <a:spLocks noChangeArrowheads="1"/>
              </p:cNvSpPr>
              <p:nvPr/>
            </p:nvSpPr>
            <p:spPr bwMode="auto">
              <a:xfrm>
                <a:off x="817" y="1063"/>
                <a:ext cx="1858" cy="2813"/>
              </a:xfrm>
              <a:prstGeom prst="rect">
                <a:avLst/>
              </a:prstGeom>
              <a:solidFill>
                <a:srgbClr val="DFD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16" name="Rectangle 20"/>
              <p:cNvSpPr>
                <a:spLocks noChangeArrowheads="1"/>
              </p:cNvSpPr>
              <p:nvPr/>
            </p:nvSpPr>
            <p:spPr bwMode="auto">
              <a:xfrm>
                <a:off x="791" y="1037"/>
                <a:ext cx="1852" cy="2814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32117" name="Group 21"/>
            <p:cNvGrpSpPr>
              <a:grpSpLocks/>
            </p:cNvGrpSpPr>
            <p:nvPr/>
          </p:nvGrpSpPr>
          <p:grpSpPr bwMode="auto">
            <a:xfrm>
              <a:off x="2896" y="1063"/>
              <a:ext cx="1966" cy="2916"/>
              <a:chOff x="2896" y="1063"/>
              <a:chExt cx="1966" cy="2916"/>
            </a:xfrm>
          </p:grpSpPr>
          <p:sp>
            <p:nvSpPr>
              <p:cNvPr id="132118" name="Rectangle 22"/>
              <p:cNvSpPr>
                <a:spLocks noChangeArrowheads="1"/>
              </p:cNvSpPr>
              <p:nvPr/>
            </p:nvSpPr>
            <p:spPr bwMode="auto">
              <a:xfrm>
                <a:off x="3004" y="1164"/>
                <a:ext cx="1858" cy="2815"/>
              </a:xfrm>
              <a:prstGeom prst="rect">
                <a:avLst/>
              </a:prstGeom>
              <a:solidFill>
                <a:srgbClr val="9F9FB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19" name="Rectangle 23"/>
              <p:cNvSpPr>
                <a:spLocks noChangeArrowheads="1"/>
              </p:cNvSpPr>
              <p:nvPr/>
            </p:nvSpPr>
            <p:spPr bwMode="auto">
              <a:xfrm>
                <a:off x="2978" y="1139"/>
                <a:ext cx="1856" cy="2814"/>
              </a:xfrm>
              <a:prstGeom prst="rect">
                <a:avLst/>
              </a:prstGeom>
              <a:solidFill>
                <a:srgbClr val="BFBFD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20" name="Rectangle 24"/>
              <p:cNvSpPr>
                <a:spLocks noChangeArrowheads="1"/>
              </p:cNvSpPr>
              <p:nvPr/>
            </p:nvSpPr>
            <p:spPr bwMode="auto">
              <a:xfrm>
                <a:off x="2951" y="1113"/>
                <a:ext cx="1857" cy="2815"/>
              </a:xfrm>
              <a:prstGeom prst="rect">
                <a:avLst/>
              </a:prstGeom>
              <a:solidFill>
                <a:srgbClr val="BFBFD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21" name="Rectangle 25"/>
              <p:cNvSpPr>
                <a:spLocks noChangeArrowheads="1"/>
              </p:cNvSpPr>
              <p:nvPr/>
            </p:nvSpPr>
            <p:spPr bwMode="auto">
              <a:xfrm>
                <a:off x="2923" y="1087"/>
                <a:ext cx="1858" cy="2815"/>
              </a:xfrm>
              <a:prstGeom prst="rect">
                <a:avLst/>
              </a:prstGeom>
              <a:solidFill>
                <a:srgbClr val="DFD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22" name="Rectangle 26"/>
              <p:cNvSpPr>
                <a:spLocks noChangeArrowheads="1"/>
              </p:cNvSpPr>
              <p:nvPr/>
            </p:nvSpPr>
            <p:spPr bwMode="auto">
              <a:xfrm>
                <a:off x="2896" y="1063"/>
                <a:ext cx="1857" cy="2813"/>
              </a:xfrm>
              <a:prstGeom prst="rect">
                <a:avLst/>
              </a:prstGeom>
              <a:solidFill>
                <a:srgbClr val="DFD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2123" name="Rectangle 27"/>
            <p:cNvSpPr>
              <a:spLocks noChangeArrowheads="1"/>
            </p:cNvSpPr>
            <p:nvPr/>
          </p:nvSpPr>
          <p:spPr bwMode="auto">
            <a:xfrm>
              <a:off x="2870" y="1037"/>
              <a:ext cx="1857" cy="2814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32124" name="Group 28"/>
            <p:cNvGrpSpPr>
              <a:grpSpLocks/>
            </p:cNvGrpSpPr>
            <p:nvPr/>
          </p:nvGrpSpPr>
          <p:grpSpPr bwMode="auto">
            <a:xfrm>
              <a:off x="2505" y="1192"/>
              <a:ext cx="539" cy="2484"/>
              <a:chOff x="2505" y="1192"/>
              <a:chExt cx="539" cy="2484"/>
            </a:xfrm>
          </p:grpSpPr>
          <p:grpSp>
            <p:nvGrpSpPr>
              <p:cNvPr id="132125" name="Group 29"/>
              <p:cNvGrpSpPr>
                <a:grpSpLocks/>
              </p:cNvGrpSpPr>
              <p:nvPr/>
            </p:nvGrpSpPr>
            <p:grpSpPr bwMode="auto">
              <a:xfrm>
                <a:off x="2940" y="1262"/>
                <a:ext cx="104" cy="2414"/>
                <a:chOff x="2940" y="1262"/>
                <a:chExt cx="104" cy="2414"/>
              </a:xfrm>
            </p:grpSpPr>
            <p:grpSp>
              <p:nvGrpSpPr>
                <p:cNvPr id="132126" name="Group 30"/>
                <p:cNvGrpSpPr>
                  <a:grpSpLocks/>
                </p:cNvGrpSpPr>
                <p:nvPr/>
              </p:nvGrpSpPr>
              <p:grpSpPr bwMode="auto">
                <a:xfrm>
                  <a:off x="2940" y="2637"/>
                  <a:ext cx="104" cy="1039"/>
                  <a:chOff x="2940" y="2637"/>
                  <a:chExt cx="104" cy="1039"/>
                </a:xfrm>
              </p:grpSpPr>
              <p:sp>
                <p:nvSpPr>
                  <p:cNvPr id="132127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2637"/>
                    <a:ext cx="104" cy="104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28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3102"/>
                    <a:ext cx="104" cy="106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29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3572"/>
                    <a:ext cx="104" cy="104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2130" name="Group 34"/>
                <p:cNvGrpSpPr>
                  <a:grpSpLocks/>
                </p:cNvGrpSpPr>
                <p:nvPr/>
              </p:nvGrpSpPr>
              <p:grpSpPr bwMode="auto">
                <a:xfrm>
                  <a:off x="2940" y="1262"/>
                  <a:ext cx="104" cy="1038"/>
                  <a:chOff x="2940" y="1262"/>
                  <a:chExt cx="104" cy="1038"/>
                </a:xfrm>
              </p:grpSpPr>
              <p:sp>
                <p:nvSpPr>
                  <p:cNvPr id="132131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1262"/>
                    <a:ext cx="104" cy="104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32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1728"/>
                    <a:ext cx="104" cy="106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33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2195"/>
                    <a:ext cx="104" cy="105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32134" name="Group 38"/>
              <p:cNvGrpSpPr>
                <a:grpSpLocks/>
              </p:cNvGrpSpPr>
              <p:nvPr/>
            </p:nvGrpSpPr>
            <p:grpSpPr bwMode="auto">
              <a:xfrm>
                <a:off x="2505" y="1262"/>
                <a:ext cx="104" cy="2414"/>
                <a:chOff x="2505" y="1262"/>
                <a:chExt cx="104" cy="2414"/>
              </a:xfrm>
            </p:grpSpPr>
            <p:grpSp>
              <p:nvGrpSpPr>
                <p:cNvPr id="132135" name="Group 39"/>
                <p:cNvGrpSpPr>
                  <a:grpSpLocks/>
                </p:cNvGrpSpPr>
                <p:nvPr/>
              </p:nvGrpSpPr>
              <p:grpSpPr bwMode="auto">
                <a:xfrm>
                  <a:off x="2505" y="2637"/>
                  <a:ext cx="104" cy="1039"/>
                  <a:chOff x="2505" y="2637"/>
                  <a:chExt cx="104" cy="1039"/>
                </a:xfrm>
              </p:grpSpPr>
              <p:sp>
                <p:nvSpPr>
                  <p:cNvPr id="13213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2637"/>
                    <a:ext cx="104" cy="104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3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3102"/>
                    <a:ext cx="104" cy="106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3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3572"/>
                    <a:ext cx="104" cy="104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2139" name="Group 43"/>
                <p:cNvGrpSpPr>
                  <a:grpSpLocks/>
                </p:cNvGrpSpPr>
                <p:nvPr/>
              </p:nvGrpSpPr>
              <p:grpSpPr bwMode="auto">
                <a:xfrm>
                  <a:off x="2505" y="1262"/>
                  <a:ext cx="104" cy="1038"/>
                  <a:chOff x="2505" y="1262"/>
                  <a:chExt cx="104" cy="1038"/>
                </a:xfrm>
              </p:grpSpPr>
              <p:sp>
                <p:nvSpPr>
                  <p:cNvPr id="13214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1262"/>
                    <a:ext cx="104" cy="104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41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1728"/>
                    <a:ext cx="104" cy="106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42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2505" y="2195"/>
                    <a:ext cx="104" cy="105"/>
                  </a:xfrm>
                  <a:prstGeom prst="ellipse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32143" name="Group 47"/>
              <p:cNvGrpSpPr>
                <a:grpSpLocks/>
              </p:cNvGrpSpPr>
              <p:nvPr/>
            </p:nvGrpSpPr>
            <p:grpSpPr bwMode="auto">
              <a:xfrm>
                <a:off x="2531" y="1192"/>
                <a:ext cx="488" cy="2483"/>
                <a:chOff x="2531" y="1192"/>
                <a:chExt cx="488" cy="2483"/>
              </a:xfrm>
            </p:grpSpPr>
            <p:grpSp>
              <p:nvGrpSpPr>
                <p:cNvPr id="132144" name="Group 48"/>
                <p:cNvGrpSpPr>
                  <a:grpSpLocks/>
                </p:cNvGrpSpPr>
                <p:nvPr/>
              </p:nvGrpSpPr>
              <p:grpSpPr bwMode="auto">
                <a:xfrm>
                  <a:off x="2531" y="1192"/>
                  <a:ext cx="488" cy="172"/>
                  <a:chOff x="2531" y="1192"/>
                  <a:chExt cx="488" cy="172"/>
                </a:xfrm>
              </p:grpSpPr>
              <p:sp>
                <p:nvSpPr>
                  <p:cNvPr id="132145" name="Freeform 49"/>
                  <p:cNvSpPr>
                    <a:spLocks/>
                  </p:cNvSpPr>
                  <p:nvPr/>
                </p:nvSpPr>
                <p:spPr bwMode="auto">
                  <a:xfrm>
                    <a:off x="2531" y="1192"/>
                    <a:ext cx="488" cy="172"/>
                  </a:xfrm>
                  <a:custGeom>
                    <a:avLst/>
                    <a:gdLst>
                      <a:gd name="T0" fmla="*/ 0 w 488"/>
                      <a:gd name="T1" fmla="*/ 130 h 172"/>
                      <a:gd name="T2" fmla="*/ 4 w 488"/>
                      <a:gd name="T3" fmla="*/ 150 h 172"/>
                      <a:gd name="T4" fmla="*/ 13 w 488"/>
                      <a:gd name="T5" fmla="*/ 162 h 172"/>
                      <a:gd name="T6" fmla="*/ 24 w 488"/>
                      <a:gd name="T7" fmla="*/ 170 h 172"/>
                      <a:gd name="T8" fmla="*/ 35 w 488"/>
                      <a:gd name="T9" fmla="*/ 170 h 172"/>
                      <a:gd name="T10" fmla="*/ 50 w 488"/>
                      <a:gd name="T11" fmla="*/ 168 h 172"/>
                      <a:gd name="T12" fmla="*/ 61 w 488"/>
                      <a:gd name="T13" fmla="*/ 158 h 172"/>
                      <a:gd name="T14" fmla="*/ 72 w 488"/>
                      <a:gd name="T15" fmla="*/ 141 h 172"/>
                      <a:gd name="T16" fmla="*/ 72 w 488"/>
                      <a:gd name="T17" fmla="*/ 130 h 172"/>
                      <a:gd name="T18" fmla="*/ 74 w 488"/>
                      <a:gd name="T19" fmla="*/ 121 h 172"/>
                      <a:gd name="T20" fmla="*/ 84 w 488"/>
                      <a:gd name="T21" fmla="*/ 111 h 172"/>
                      <a:gd name="T22" fmla="*/ 109 w 488"/>
                      <a:gd name="T23" fmla="*/ 102 h 172"/>
                      <a:gd name="T24" fmla="*/ 142 w 488"/>
                      <a:gd name="T25" fmla="*/ 93 h 172"/>
                      <a:gd name="T26" fmla="*/ 176 w 488"/>
                      <a:gd name="T27" fmla="*/ 87 h 172"/>
                      <a:gd name="T28" fmla="*/ 210 w 488"/>
                      <a:gd name="T29" fmla="*/ 84 h 172"/>
                      <a:gd name="T30" fmla="*/ 247 w 488"/>
                      <a:gd name="T31" fmla="*/ 82 h 172"/>
                      <a:gd name="T32" fmla="*/ 284 w 488"/>
                      <a:gd name="T33" fmla="*/ 84 h 172"/>
                      <a:gd name="T34" fmla="*/ 321 w 488"/>
                      <a:gd name="T35" fmla="*/ 88 h 172"/>
                      <a:gd name="T36" fmla="*/ 354 w 488"/>
                      <a:gd name="T37" fmla="*/ 95 h 172"/>
                      <a:gd name="T38" fmla="*/ 394 w 488"/>
                      <a:gd name="T39" fmla="*/ 104 h 172"/>
                      <a:gd name="T40" fmla="*/ 413 w 488"/>
                      <a:gd name="T41" fmla="*/ 114 h 172"/>
                      <a:gd name="T42" fmla="*/ 419 w 488"/>
                      <a:gd name="T43" fmla="*/ 122 h 172"/>
                      <a:gd name="T44" fmla="*/ 420 w 488"/>
                      <a:gd name="T45" fmla="*/ 135 h 172"/>
                      <a:gd name="T46" fmla="*/ 423 w 488"/>
                      <a:gd name="T47" fmla="*/ 148 h 172"/>
                      <a:gd name="T48" fmla="*/ 430 w 488"/>
                      <a:gd name="T49" fmla="*/ 158 h 172"/>
                      <a:gd name="T50" fmla="*/ 438 w 488"/>
                      <a:gd name="T51" fmla="*/ 165 h 172"/>
                      <a:gd name="T52" fmla="*/ 448 w 488"/>
                      <a:gd name="T53" fmla="*/ 170 h 172"/>
                      <a:gd name="T54" fmla="*/ 459 w 488"/>
                      <a:gd name="T55" fmla="*/ 172 h 172"/>
                      <a:gd name="T56" fmla="*/ 468 w 488"/>
                      <a:gd name="T57" fmla="*/ 169 h 172"/>
                      <a:gd name="T58" fmla="*/ 479 w 488"/>
                      <a:gd name="T59" fmla="*/ 158 h 172"/>
                      <a:gd name="T60" fmla="*/ 486 w 488"/>
                      <a:gd name="T61" fmla="*/ 144 h 172"/>
                      <a:gd name="T62" fmla="*/ 488 w 488"/>
                      <a:gd name="T63" fmla="*/ 126 h 172"/>
                      <a:gd name="T64" fmla="*/ 486 w 488"/>
                      <a:gd name="T65" fmla="*/ 107 h 172"/>
                      <a:gd name="T66" fmla="*/ 478 w 488"/>
                      <a:gd name="T67" fmla="*/ 91 h 172"/>
                      <a:gd name="T68" fmla="*/ 468 w 488"/>
                      <a:gd name="T69" fmla="*/ 77 h 172"/>
                      <a:gd name="T70" fmla="*/ 456 w 488"/>
                      <a:gd name="T71" fmla="*/ 65 h 172"/>
                      <a:gd name="T72" fmla="*/ 438 w 488"/>
                      <a:gd name="T73" fmla="*/ 50 h 172"/>
                      <a:gd name="T74" fmla="*/ 418 w 488"/>
                      <a:gd name="T75" fmla="*/ 39 h 172"/>
                      <a:gd name="T76" fmla="*/ 393 w 488"/>
                      <a:gd name="T77" fmla="*/ 28 h 172"/>
                      <a:gd name="T78" fmla="*/ 368 w 488"/>
                      <a:gd name="T79" fmla="*/ 19 h 172"/>
                      <a:gd name="T80" fmla="*/ 334 w 488"/>
                      <a:gd name="T81" fmla="*/ 11 h 172"/>
                      <a:gd name="T82" fmla="*/ 313 w 488"/>
                      <a:gd name="T83" fmla="*/ 7 h 172"/>
                      <a:gd name="T84" fmla="*/ 287 w 488"/>
                      <a:gd name="T85" fmla="*/ 1 h 172"/>
                      <a:gd name="T86" fmla="*/ 254 w 488"/>
                      <a:gd name="T87" fmla="*/ 0 h 172"/>
                      <a:gd name="T88" fmla="*/ 228 w 488"/>
                      <a:gd name="T89" fmla="*/ 0 h 172"/>
                      <a:gd name="T90" fmla="*/ 205 w 488"/>
                      <a:gd name="T91" fmla="*/ 4 h 172"/>
                      <a:gd name="T92" fmla="*/ 176 w 488"/>
                      <a:gd name="T93" fmla="*/ 7 h 172"/>
                      <a:gd name="T94" fmla="*/ 143 w 488"/>
                      <a:gd name="T95" fmla="*/ 14 h 172"/>
                      <a:gd name="T96" fmla="*/ 107 w 488"/>
                      <a:gd name="T97" fmla="*/ 25 h 172"/>
                      <a:gd name="T98" fmla="*/ 80 w 488"/>
                      <a:gd name="T99" fmla="*/ 34 h 172"/>
                      <a:gd name="T100" fmla="*/ 54 w 488"/>
                      <a:gd name="T101" fmla="*/ 47 h 172"/>
                      <a:gd name="T102" fmla="*/ 35 w 488"/>
                      <a:gd name="T103" fmla="*/ 63 h 172"/>
                      <a:gd name="T104" fmla="*/ 21 w 488"/>
                      <a:gd name="T105" fmla="*/ 76 h 172"/>
                      <a:gd name="T106" fmla="*/ 6 w 488"/>
                      <a:gd name="T107" fmla="*/ 98 h 172"/>
                      <a:gd name="T108" fmla="*/ 0 w 488"/>
                      <a:gd name="T109" fmla="*/ 115 h 172"/>
                      <a:gd name="T110" fmla="*/ 0 w 488"/>
                      <a:gd name="T111" fmla="*/ 13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88" h="172">
                        <a:moveTo>
                          <a:pt x="0" y="130"/>
                        </a:moveTo>
                        <a:lnTo>
                          <a:pt x="4" y="150"/>
                        </a:lnTo>
                        <a:lnTo>
                          <a:pt x="13" y="162"/>
                        </a:lnTo>
                        <a:lnTo>
                          <a:pt x="24" y="170"/>
                        </a:lnTo>
                        <a:lnTo>
                          <a:pt x="35" y="170"/>
                        </a:lnTo>
                        <a:lnTo>
                          <a:pt x="50" y="168"/>
                        </a:lnTo>
                        <a:lnTo>
                          <a:pt x="61" y="158"/>
                        </a:lnTo>
                        <a:lnTo>
                          <a:pt x="72" y="141"/>
                        </a:lnTo>
                        <a:lnTo>
                          <a:pt x="72" y="130"/>
                        </a:lnTo>
                        <a:lnTo>
                          <a:pt x="74" y="121"/>
                        </a:lnTo>
                        <a:lnTo>
                          <a:pt x="84" y="111"/>
                        </a:lnTo>
                        <a:lnTo>
                          <a:pt x="109" y="102"/>
                        </a:lnTo>
                        <a:lnTo>
                          <a:pt x="142" y="93"/>
                        </a:lnTo>
                        <a:lnTo>
                          <a:pt x="176" y="87"/>
                        </a:lnTo>
                        <a:lnTo>
                          <a:pt x="210" y="84"/>
                        </a:lnTo>
                        <a:lnTo>
                          <a:pt x="247" y="82"/>
                        </a:lnTo>
                        <a:lnTo>
                          <a:pt x="284" y="84"/>
                        </a:lnTo>
                        <a:lnTo>
                          <a:pt x="321" y="88"/>
                        </a:lnTo>
                        <a:lnTo>
                          <a:pt x="354" y="95"/>
                        </a:lnTo>
                        <a:lnTo>
                          <a:pt x="394" y="104"/>
                        </a:lnTo>
                        <a:lnTo>
                          <a:pt x="413" y="114"/>
                        </a:lnTo>
                        <a:lnTo>
                          <a:pt x="419" y="122"/>
                        </a:lnTo>
                        <a:lnTo>
                          <a:pt x="420" y="135"/>
                        </a:lnTo>
                        <a:lnTo>
                          <a:pt x="423" y="148"/>
                        </a:lnTo>
                        <a:lnTo>
                          <a:pt x="430" y="158"/>
                        </a:lnTo>
                        <a:lnTo>
                          <a:pt x="438" y="165"/>
                        </a:lnTo>
                        <a:lnTo>
                          <a:pt x="448" y="170"/>
                        </a:lnTo>
                        <a:lnTo>
                          <a:pt x="459" y="172"/>
                        </a:lnTo>
                        <a:lnTo>
                          <a:pt x="468" y="169"/>
                        </a:lnTo>
                        <a:lnTo>
                          <a:pt x="479" y="158"/>
                        </a:lnTo>
                        <a:lnTo>
                          <a:pt x="486" y="144"/>
                        </a:lnTo>
                        <a:lnTo>
                          <a:pt x="488" y="126"/>
                        </a:lnTo>
                        <a:lnTo>
                          <a:pt x="486" y="107"/>
                        </a:lnTo>
                        <a:lnTo>
                          <a:pt x="478" y="91"/>
                        </a:lnTo>
                        <a:lnTo>
                          <a:pt x="468" y="77"/>
                        </a:lnTo>
                        <a:lnTo>
                          <a:pt x="456" y="65"/>
                        </a:lnTo>
                        <a:lnTo>
                          <a:pt x="438" y="50"/>
                        </a:lnTo>
                        <a:lnTo>
                          <a:pt x="418" y="39"/>
                        </a:lnTo>
                        <a:lnTo>
                          <a:pt x="393" y="28"/>
                        </a:lnTo>
                        <a:lnTo>
                          <a:pt x="368" y="19"/>
                        </a:lnTo>
                        <a:lnTo>
                          <a:pt x="334" y="11"/>
                        </a:lnTo>
                        <a:lnTo>
                          <a:pt x="313" y="7"/>
                        </a:lnTo>
                        <a:lnTo>
                          <a:pt x="287" y="1"/>
                        </a:lnTo>
                        <a:lnTo>
                          <a:pt x="254" y="0"/>
                        </a:lnTo>
                        <a:lnTo>
                          <a:pt x="228" y="0"/>
                        </a:lnTo>
                        <a:lnTo>
                          <a:pt x="205" y="4"/>
                        </a:lnTo>
                        <a:lnTo>
                          <a:pt x="176" y="7"/>
                        </a:lnTo>
                        <a:lnTo>
                          <a:pt x="143" y="14"/>
                        </a:lnTo>
                        <a:lnTo>
                          <a:pt x="107" y="25"/>
                        </a:lnTo>
                        <a:lnTo>
                          <a:pt x="80" y="34"/>
                        </a:lnTo>
                        <a:lnTo>
                          <a:pt x="54" y="47"/>
                        </a:lnTo>
                        <a:lnTo>
                          <a:pt x="35" y="63"/>
                        </a:lnTo>
                        <a:lnTo>
                          <a:pt x="21" y="76"/>
                        </a:lnTo>
                        <a:lnTo>
                          <a:pt x="6" y="98"/>
                        </a:lnTo>
                        <a:lnTo>
                          <a:pt x="0" y="115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46" name="Freeform 50"/>
                  <p:cNvSpPr>
                    <a:spLocks/>
                  </p:cNvSpPr>
                  <p:nvPr/>
                </p:nvSpPr>
                <p:spPr bwMode="auto">
                  <a:xfrm>
                    <a:off x="2545" y="1215"/>
                    <a:ext cx="460" cy="120"/>
                  </a:xfrm>
                  <a:custGeom>
                    <a:avLst/>
                    <a:gdLst>
                      <a:gd name="T0" fmla="*/ 0 w 460"/>
                      <a:gd name="T1" fmla="*/ 103 h 120"/>
                      <a:gd name="T2" fmla="*/ 8 w 460"/>
                      <a:gd name="T3" fmla="*/ 84 h 120"/>
                      <a:gd name="T4" fmla="*/ 21 w 460"/>
                      <a:gd name="T5" fmla="*/ 65 h 120"/>
                      <a:gd name="T6" fmla="*/ 41 w 460"/>
                      <a:gd name="T7" fmla="*/ 48 h 120"/>
                      <a:gd name="T8" fmla="*/ 74 w 460"/>
                      <a:gd name="T9" fmla="*/ 31 h 120"/>
                      <a:gd name="T10" fmla="*/ 119 w 460"/>
                      <a:gd name="T11" fmla="*/ 16 h 120"/>
                      <a:gd name="T12" fmla="*/ 163 w 460"/>
                      <a:gd name="T13" fmla="*/ 7 h 120"/>
                      <a:gd name="T14" fmla="*/ 214 w 460"/>
                      <a:gd name="T15" fmla="*/ 0 h 120"/>
                      <a:gd name="T16" fmla="*/ 259 w 460"/>
                      <a:gd name="T17" fmla="*/ 5 h 120"/>
                      <a:gd name="T18" fmla="*/ 310 w 460"/>
                      <a:gd name="T19" fmla="*/ 10 h 120"/>
                      <a:gd name="T20" fmla="*/ 365 w 460"/>
                      <a:gd name="T21" fmla="*/ 21 h 120"/>
                      <a:gd name="T22" fmla="*/ 409 w 460"/>
                      <a:gd name="T23" fmla="*/ 40 h 120"/>
                      <a:gd name="T24" fmla="*/ 435 w 460"/>
                      <a:gd name="T25" fmla="*/ 59 h 120"/>
                      <a:gd name="T26" fmla="*/ 452 w 460"/>
                      <a:gd name="T27" fmla="*/ 83 h 120"/>
                      <a:gd name="T28" fmla="*/ 459 w 460"/>
                      <a:gd name="T29" fmla="*/ 102 h 120"/>
                      <a:gd name="T30" fmla="*/ 460 w 460"/>
                      <a:gd name="T31" fmla="*/ 110 h 120"/>
                      <a:gd name="T32" fmla="*/ 456 w 460"/>
                      <a:gd name="T33" fmla="*/ 12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60" h="120">
                        <a:moveTo>
                          <a:pt x="0" y="103"/>
                        </a:moveTo>
                        <a:lnTo>
                          <a:pt x="8" y="84"/>
                        </a:lnTo>
                        <a:lnTo>
                          <a:pt x="21" y="65"/>
                        </a:lnTo>
                        <a:lnTo>
                          <a:pt x="41" y="48"/>
                        </a:lnTo>
                        <a:lnTo>
                          <a:pt x="74" y="31"/>
                        </a:lnTo>
                        <a:lnTo>
                          <a:pt x="119" y="16"/>
                        </a:lnTo>
                        <a:lnTo>
                          <a:pt x="163" y="7"/>
                        </a:lnTo>
                        <a:lnTo>
                          <a:pt x="214" y="0"/>
                        </a:lnTo>
                        <a:lnTo>
                          <a:pt x="259" y="5"/>
                        </a:lnTo>
                        <a:lnTo>
                          <a:pt x="310" y="10"/>
                        </a:lnTo>
                        <a:lnTo>
                          <a:pt x="365" y="21"/>
                        </a:lnTo>
                        <a:lnTo>
                          <a:pt x="409" y="40"/>
                        </a:lnTo>
                        <a:lnTo>
                          <a:pt x="435" y="59"/>
                        </a:lnTo>
                        <a:lnTo>
                          <a:pt x="452" y="83"/>
                        </a:lnTo>
                        <a:lnTo>
                          <a:pt x="459" y="102"/>
                        </a:lnTo>
                        <a:lnTo>
                          <a:pt x="460" y="110"/>
                        </a:lnTo>
                        <a:lnTo>
                          <a:pt x="456" y="120"/>
                        </a:lnTo>
                      </a:path>
                    </a:pathLst>
                  </a:custGeom>
                  <a:noFill/>
                  <a:ln w="17463">
                    <a:solidFill>
                      <a:srgbClr val="C0C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47" name="Freeform 51"/>
                  <p:cNvSpPr>
                    <a:spLocks/>
                  </p:cNvSpPr>
                  <p:nvPr/>
                </p:nvSpPr>
                <p:spPr bwMode="auto">
                  <a:xfrm>
                    <a:off x="2761" y="1193"/>
                    <a:ext cx="31" cy="81"/>
                  </a:xfrm>
                  <a:custGeom>
                    <a:avLst/>
                    <a:gdLst>
                      <a:gd name="T0" fmla="*/ 0 w 31"/>
                      <a:gd name="T1" fmla="*/ 0 h 81"/>
                      <a:gd name="T2" fmla="*/ 31 w 31"/>
                      <a:gd name="T3" fmla="*/ 39 h 81"/>
                      <a:gd name="T4" fmla="*/ 2 w 31"/>
                      <a:gd name="T5" fmla="*/ 81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81">
                        <a:moveTo>
                          <a:pt x="0" y="0"/>
                        </a:moveTo>
                        <a:lnTo>
                          <a:pt x="31" y="39"/>
                        </a:lnTo>
                        <a:lnTo>
                          <a:pt x="2" y="81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2148" name="Group 52"/>
                <p:cNvGrpSpPr>
                  <a:grpSpLocks/>
                </p:cNvGrpSpPr>
                <p:nvPr/>
              </p:nvGrpSpPr>
              <p:grpSpPr bwMode="auto">
                <a:xfrm>
                  <a:off x="2531" y="1656"/>
                  <a:ext cx="488" cy="172"/>
                  <a:chOff x="2531" y="1656"/>
                  <a:chExt cx="488" cy="172"/>
                </a:xfrm>
              </p:grpSpPr>
              <p:sp>
                <p:nvSpPr>
                  <p:cNvPr id="132149" name="Freeform 53"/>
                  <p:cNvSpPr>
                    <a:spLocks/>
                  </p:cNvSpPr>
                  <p:nvPr/>
                </p:nvSpPr>
                <p:spPr bwMode="auto">
                  <a:xfrm>
                    <a:off x="2531" y="1656"/>
                    <a:ext cx="488" cy="172"/>
                  </a:xfrm>
                  <a:custGeom>
                    <a:avLst/>
                    <a:gdLst>
                      <a:gd name="T0" fmla="*/ 0 w 488"/>
                      <a:gd name="T1" fmla="*/ 129 h 172"/>
                      <a:gd name="T2" fmla="*/ 4 w 488"/>
                      <a:gd name="T3" fmla="*/ 148 h 172"/>
                      <a:gd name="T4" fmla="*/ 13 w 488"/>
                      <a:gd name="T5" fmla="*/ 162 h 172"/>
                      <a:gd name="T6" fmla="*/ 24 w 488"/>
                      <a:gd name="T7" fmla="*/ 169 h 172"/>
                      <a:gd name="T8" fmla="*/ 35 w 488"/>
                      <a:gd name="T9" fmla="*/ 169 h 172"/>
                      <a:gd name="T10" fmla="*/ 50 w 488"/>
                      <a:gd name="T11" fmla="*/ 166 h 172"/>
                      <a:gd name="T12" fmla="*/ 61 w 488"/>
                      <a:gd name="T13" fmla="*/ 157 h 172"/>
                      <a:gd name="T14" fmla="*/ 72 w 488"/>
                      <a:gd name="T15" fmla="*/ 140 h 172"/>
                      <a:gd name="T16" fmla="*/ 72 w 488"/>
                      <a:gd name="T17" fmla="*/ 129 h 172"/>
                      <a:gd name="T18" fmla="*/ 74 w 488"/>
                      <a:gd name="T19" fmla="*/ 119 h 172"/>
                      <a:gd name="T20" fmla="*/ 84 w 488"/>
                      <a:gd name="T21" fmla="*/ 110 h 172"/>
                      <a:gd name="T22" fmla="*/ 109 w 488"/>
                      <a:gd name="T23" fmla="*/ 100 h 172"/>
                      <a:gd name="T24" fmla="*/ 142 w 488"/>
                      <a:gd name="T25" fmla="*/ 92 h 172"/>
                      <a:gd name="T26" fmla="*/ 176 w 488"/>
                      <a:gd name="T27" fmla="*/ 87 h 172"/>
                      <a:gd name="T28" fmla="*/ 210 w 488"/>
                      <a:gd name="T29" fmla="*/ 82 h 172"/>
                      <a:gd name="T30" fmla="*/ 247 w 488"/>
                      <a:gd name="T31" fmla="*/ 81 h 172"/>
                      <a:gd name="T32" fmla="*/ 284 w 488"/>
                      <a:gd name="T33" fmla="*/ 82 h 172"/>
                      <a:gd name="T34" fmla="*/ 321 w 488"/>
                      <a:gd name="T35" fmla="*/ 88 h 172"/>
                      <a:gd name="T36" fmla="*/ 354 w 488"/>
                      <a:gd name="T37" fmla="*/ 93 h 172"/>
                      <a:gd name="T38" fmla="*/ 394 w 488"/>
                      <a:gd name="T39" fmla="*/ 103 h 172"/>
                      <a:gd name="T40" fmla="*/ 413 w 488"/>
                      <a:gd name="T41" fmla="*/ 113 h 172"/>
                      <a:gd name="T42" fmla="*/ 419 w 488"/>
                      <a:gd name="T43" fmla="*/ 121 h 172"/>
                      <a:gd name="T44" fmla="*/ 420 w 488"/>
                      <a:gd name="T45" fmla="*/ 135 h 172"/>
                      <a:gd name="T46" fmla="*/ 423 w 488"/>
                      <a:gd name="T47" fmla="*/ 147 h 172"/>
                      <a:gd name="T48" fmla="*/ 430 w 488"/>
                      <a:gd name="T49" fmla="*/ 157 h 172"/>
                      <a:gd name="T50" fmla="*/ 438 w 488"/>
                      <a:gd name="T51" fmla="*/ 165 h 172"/>
                      <a:gd name="T52" fmla="*/ 448 w 488"/>
                      <a:gd name="T53" fmla="*/ 169 h 172"/>
                      <a:gd name="T54" fmla="*/ 459 w 488"/>
                      <a:gd name="T55" fmla="*/ 172 h 172"/>
                      <a:gd name="T56" fmla="*/ 468 w 488"/>
                      <a:gd name="T57" fmla="*/ 167 h 172"/>
                      <a:gd name="T58" fmla="*/ 479 w 488"/>
                      <a:gd name="T59" fmla="*/ 157 h 172"/>
                      <a:gd name="T60" fmla="*/ 486 w 488"/>
                      <a:gd name="T61" fmla="*/ 144 h 172"/>
                      <a:gd name="T62" fmla="*/ 488 w 488"/>
                      <a:gd name="T63" fmla="*/ 126 h 172"/>
                      <a:gd name="T64" fmla="*/ 486 w 488"/>
                      <a:gd name="T65" fmla="*/ 107 h 172"/>
                      <a:gd name="T66" fmla="*/ 478 w 488"/>
                      <a:gd name="T67" fmla="*/ 89 h 172"/>
                      <a:gd name="T68" fmla="*/ 468 w 488"/>
                      <a:gd name="T69" fmla="*/ 77 h 172"/>
                      <a:gd name="T70" fmla="*/ 456 w 488"/>
                      <a:gd name="T71" fmla="*/ 63 h 172"/>
                      <a:gd name="T72" fmla="*/ 438 w 488"/>
                      <a:gd name="T73" fmla="*/ 49 h 172"/>
                      <a:gd name="T74" fmla="*/ 418 w 488"/>
                      <a:gd name="T75" fmla="*/ 38 h 172"/>
                      <a:gd name="T76" fmla="*/ 393 w 488"/>
                      <a:gd name="T77" fmla="*/ 26 h 172"/>
                      <a:gd name="T78" fmla="*/ 368 w 488"/>
                      <a:gd name="T79" fmla="*/ 19 h 172"/>
                      <a:gd name="T80" fmla="*/ 334 w 488"/>
                      <a:gd name="T81" fmla="*/ 11 h 172"/>
                      <a:gd name="T82" fmla="*/ 313 w 488"/>
                      <a:gd name="T83" fmla="*/ 6 h 172"/>
                      <a:gd name="T84" fmla="*/ 287 w 488"/>
                      <a:gd name="T85" fmla="*/ 1 h 172"/>
                      <a:gd name="T86" fmla="*/ 254 w 488"/>
                      <a:gd name="T87" fmla="*/ 0 h 172"/>
                      <a:gd name="T88" fmla="*/ 228 w 488"/>
                      <a:gd name="T89" fmla="*/ 0 h 172"/>
                      <a:gd name="T90" fmla="*/ 205 w 488"/>
                      <a:gd name="T91" fmla="*/ 3 h 172"/>
                      <a:gd name="T92" fmla="*/ 176 w 488"/>
                      <a:gd name="T93" fmla="*/ 6 h 172"/>
                      <a:gd name="T94" fmla="*/ 143 w 488"/>
                      <a:gd name="T95" fmla="*/ 12 h 172"/>
                      <a:gd name="T96" fmla="*/ 107 w 488"/>
                      <a:gd name="T97" fmla="*/ 23 h 172"/>
                      <a:gd name="T98" fmla="*/ 80 w 488"/>
                      <a:gd name="T99" fmla="*/ 33 h 172"/>
                      <a:gd name="T100" fmla="*/ 54 w 488"/>
                      <a:gd name="T101" fmla="*/ 45 h 172"/>
                      <a:gd name="T102" fmla="*/ 35 w 488"/>
                      <a:gd name="T103" fmla="*/ 62 h 172"/>
                      <a:gd name="T104" fmla="*/ 21 w 488"/>
                      <a:gd name="T105" fmla="*/ 74 h 172"/>
                      <a:gd name="T106" fmla="*/ 6 w 488"/>
                      <a:gd name="T107" fmla="*/ 97 h 172"/>
                      <a:gd name="T108" fmla="*/ 0 w 488"/>
                      <a:gd name="T109" fmla="*/ 115 h 172"/>
                      <a:gd name="T110" fmla="*/ 0 w 488"/>
                      <a:gd name="T111" fmla="*/ 129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88" h="172">
                        <a:moveTo>
                          <a:pt x="0" y="129"/>
                        </a:moveTo>
                        <a:lnTo>
                          <a:pt x="4" y="148"/>
                        </a:lnTo>
                        <a:lnTo>
                          <a:pt x="13" y="162"/>
                        </a:lnTo>
                        <a:lnTo>
                          <a:pt x="24" y="169"/>
                        </a:lnTo>
                        <a:lnTo>
                          <a:pt x="35" y="169"/>
                        </a:lnTo>
                        <a:lnTo>
                          <a:pt x="50" y="166"/>
                        </a:lnTo>
                        <a:lnTo>
                          <a:pt x="61" y="157"/>
                        </a:lnTo>
                        <a:lnTo>
                          <a:pt x="72" y="140"/>
                        </a:lnTo>
                        <a:lnTo>
                          <a:pt x="72" y="129"/>
                        </a:lnTo>
                        <a:lnTo>
                          <a:pt x="74" y="119"/>
                        </a:lnTo>
                        <a:lnTo>
                          <a:pt x="84" y="110"/>
                        </a:lnTo>
                        <a:lnTo>
                          <a:pt x="109" y="100"/>
                        </a:lnTo>
                        <a:lnTo>
                          <a:pt x="142" y="92"/>
                        </a:lnTo>
                        <a:lnTo>
                          <a:pt x="176" y="87"/>
                        </a:lnTo>
                        <a:lnTo>
                          <a:pt x="210" y="82"/>
                        </a:lnTo>
                        <a:lnTo>
                          <a:pt x="247" y="81"/>
                        </a:lnTo>
                        <a:lnTo>
                          <a:pt x="284" y="82"/>
                        </a:lnTo>
                        <a:lnTo>
                          <a:pt x="321" y="88"/>
                        </a:lnTo>
                        <a:lnTo>
                          <a:pt x="354" y="93"/>
                        </a:lnTo>
                        <a:lnTo>
                          <a:pt x="394" y="103"/>
                        </a:lnTo>
                        <a:lnTo>
                          <a:pt x="413" y="113"/>
                        </a:lnTo>
                        <a:lnTo>
                          <a:pt x="419" y="121"/>
                        </a:lnTo>
                        <a:lnTo>
                          <a:pt x="420" y="135"/>
                        </a:lnTo>
                        <a:lnTo>
                          <a:pt x="423" y="147"/>
                        </a:lnTo>
                        <a:lnTo>
                          <a:pt x="430" y="157"/>
                        </a:lnTo>
                        <a:lnTo>
                          <a:pt x="438" y="165"/>
                        </a:lnTo>
                        <a:lnTo>
                          <a:pt x="448" y="169"/>
                        </a:lnTo>
                        <a:lnTo>
                          <a:pt x="459" y="172"/>
                        </a:lnTo>
                        <a:lnTo>
                          <a:pt x="468" y="167"/>
                        </a:lnTo>
                        <a:lnTo>
                          <a:pt x="479" y="157"/>
                        </a:lnTo>
                        <a:lnTo>
                          <a:pt x="486" y="144"/>
                        </a:lnTo>
                        <a:lnTo>
                          <a:pt x="488" y="126"/>
                        </a:lnTo>
                        <a:lnTo>
                          <a:pt x="486" y="107"/>
                        </a:lnTo>
                        <a:lnTo>
                          <a:pt x="478" y="89"/>
                        </a:lnTo>
                        <a:lnTo>
                          <a:pt x="468" y="77"/>
                        </a:lnTo>
                        <a:lnTo>
                          <a:pt x="456" y="63"/>
                        </a:lnTo>
                        <a:lnTo>
                          <a:pt x="438" y="49"/>
                        </a:lnTo>
                        <a:lnTo>
                          <a:pt x="418" y="38"/>
                        </a:lnTo>
                        <a:lnTo>
                          <a:pt x="393" y="26"/>
                        </a:lnTo>
                        <a:lnTo>
                          <a:pt x="368" y="19"/>
                        </a:lnTo>
                        <a:lnTo>
                          <a:pt x="334" y="11"/>
                        </a:lnTo>
                        <a:lnTo>
                          <a:pt x="313" y="6"/>
                        </a:lnTo>
                        <a:lnTo>
                          <a:pt x="287" y="1"/>
                        </a:lnTo>
                        <a:lnTo>
                          <a:pt x="254" y="0"/>
                        </a:lnTo>
                        <a:lnTo>
                          <a:pt x="228" y="0"/>
                        </a:lnTo>
                        <a:lnTo>
                          <a:pt x="205" y="3"/>
                        </a:lnTo>
                        <a:lnTo>
                          <a:pt x="176" y="6"/>
                        </a:lnTo>
                        <a:lnTo>
                          <a:pt x="143" y="12"/>
                        </a:lnTo>
                        <a:lnTo>
                          <a:pt x="107" y="23"/>
                        </a:lnTo>
                        <a:lnTo>
                          <a:pt x="80" y="33"/>
                        </a:lnTo>
                        <a:lnTo>
                          <a:pt x="54" y="45"/>
                        </a:lnTo>
                        <a:lnTo>
                          <a:pt x="35" y="62"/>
                        </a:lnTo>
                        <a:lnTo>
                          <a:pt x="21" y="74"/>
                        </a:lnTo>
                        <a:lnTo>
                          <a:pt x="6" y="97"/>
                        </a:lnTo>
                        <a:lnTo>
                          <a:pt x="0" y="115"/>
                        </a:lnTo>
                        <a:lnTo>
                          <a:pt x="0" y="129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50" name="Freeform 54"/>
                  <p:cNvSpPr>
                    <a:spLocks/>
                  </p:cNvSpPr>
                  <p:nvPr/>
                </p:nvSpPr>
                <p:spPr bwMode="auto">
                  <a:xfrm>
                    <a:off x="2545" y="1678"/>
                    <a:ext cx="460" cy="121"/>
                  </a:xfrm>
                  <a:custGeom>
                    <a:avLst/>
                    <a:gdLst>
                      <a:gd name="T0" fmla="*/ 0 w 460"/>
                      <a:gd name="T1" fmla="*/ 104 h 121"/>
                      <a:gd name="T2" fmla="*/ 8 w 460"/>
                      <a:gd name="T3" fmla="*/ 85 h 121"/>
                      <a:gd name="T4" fmla="*/ 21 w 460"/>
                      <a:gd name="T5" fmla="*/ 66 h 121"/>
                      <a:gd name="T6" fmla="*/ 41 w 460"/>
                      <a:gd name="T7" fmla="*/ 48 h 121"/>
                      <a:gd name="T8" fmla="*/ 74 w 460"/>
                      <a:gd name="T9" fmla="*/ 30 h 121"/>
                      <a:gd name="T10" fmla="*/ 119 w 460"/>
                      <a:gd name="T11" fmla="*/ 16 h 121"/>
                      <a:gd name="T12" fmla="*/ 163 w 460"/>
                      <a:gd name="T13" fmla="*/ 8 h 121"/>
                      <a:gd name="T14" fmla="*/ 214 w 460"/>
                      <a:gd name="T15" fmla="*/ 0 h 121"/>
                      <a:gd name="T16" fmla="*/ 259 w 460"/>
                      <a:gd name="T17" fmla="*/ 4 h 121"/>
                      <a:gd name="T18" fmla="*/ 310 w 460"/>
                      <a:gd name="T19" fmla="*/ 10 h 121"/>
                      <a:gd name="T20" fmla="*/ 365 w 460"/>
                      <a:gd name="T21" fmla="*/ 21 h 121"/>
                      <a:gd name="T22" fmla="*/ 409 w 460"/>
                      <a:gd name="T23" fmla="*/ 40 h 121"/>
                      <a:gd name="T24" fmla="*/ 435 w 460"/>
                      <a:gd name="T25" fmla="*/ 59 h 121"/>
                      <a:gd name="T26" fmla="*/ 452 w 460"/>
                      <a:gd name="T27" fmla="*/ 84 h 121"/>
                      <a:gd name="T28" fmla="*/ 459 w 460"/>
                      <a:gd name="T29" fmla="*/ 103 h 121"/>
                      <a:gd name="T30" fmla="*/ 460 w 460"/>
                      <a:gd name="T31" fmla="*/ 110 h 121"/>
                      <a:gd name="T32" fmla="*/ 456 w 460"/>
                      <a:gd name="T33" fmla="*/ 121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60" h="121">
                        <a:moveTo>
                          <a:pt x="0" y="104"/>
                        </a:moveTo>
                        <a:lnTo>
                          <a:pt x="8" y="85"/>
                        </a:lnTo>
                        <a:lnTo>
                          <a:pt x="21" y="66"/>
                        </a:lnTo>
                        <a:lnTo>
                          <a:pt x="41" y="48"/>
                        </a:lnTo>
                        <a:lnTo>
                          <a:pt x="74" y="30"/>
                        </a:lnTo>
                        <a:lnTo>
                          <a:pt x="119" y="16"/>
                        </a:lnTo>
                        <a:lnTo>
                          <a:pt x="163" y="8"/>
                        </a:lnTo>
                        <a:lnTo>
                          <a:pt x="214" y="0"/>
                        </a:lnTo>
                        <a:lnTo>
                          <a:pt x="259" y="4"/>
                        </a:lnTo>
                        <a:lnTo>
                          <a:pt x="310" y="10"/>
                        </a:lnTo>
                        <a:lnTo>
                          <a:pt x="365" y="21"/>
                        </a:lnTo>
                        <a:lnTo>
                          <a:pt x="409" y="40"/>
                        </a:lnTo>
                        <a:lnTo>
                          <a:pt x="435" y="59"/>
                        </a:lnTo>
                        <a:lnTo>
                          <a:pt x="452" y="84"/>
                        </a:lnTo>
                        <a:lnTo>
                          <a:pt x="459" y="103"/>
                        </a:lnTo>
                        <a:lnTo>
                          <a:pt x="460" y="110"/>
                        </a:lnTo>
                        <a:lnTo>
                          <a:pt x="456" y="121"/>
                        </a:lnTo>
                      </a:path>
                    </a:pathLst>
                  </a:custGeom>
                  <a:noFill/>
                  <a:ln w="17463">
                    <a:solidFill>
                      <a:srgbClr val="C0C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51" name="Freeform 55"/>
                  <p:cNvSpPr>
                    <a:spLocks/>
                  </p:cNvSpPr>
                  <p:nvPr/>
                </p:nvSpPr>
                <p:spPr bwMode="auto">
                  <a:xfrm>
                    <a:off x="2761" y="1657"/>
                    <a:ext cx="31" cy="80"/>
                  </a:xfrm>
                  <a:custGeom>
                    <a:avLst/>
                    <a:gdLst>
                      <a:gd name="T0" fmla="*/ 0 w 31"/>
                      <a:gd name="T1" fmla="*/ 0 h 80"/>
                      <a:gd name="T2" fmla="*/ 31 w 31"/>
                      <a:gd name="T3" fmla="*/ 39 h 80"/>
                      <a:gd name="T4" fmla="*/ 2 w 31"/>
                      <a:gd name="T5" fmla="*/ 8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80">
                        <a:moveTo>
                          <a:pt x="0" y="0"/>
                        </a:moveTo>
                        <a:lnTo>
                          <a:pt x="31" y="39"/>
                        </a:lnTo>
                        <a:lnTo>
                          <a:pt x="2" y="80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2152" name="Group 56"/>
                <p:cNvGrpSpPr>
                  <a:grpSpLocks/>
                </p:cNvGrpSpPr>
                <p:nvPr/>
              </p:nvGrpSpPr>
              <p:grpSpPr bwMode="auto">
                <a:xfrm>
                  <a:off x="2531" y="2117"/>
                  <a:ext cx="488" cy="172"/>
                  <a:chOff x="2531" y="2117"/>
                  <a:chExt cx="488" cy="172"/>
                </a:xfrm>
              </p:grpSpPr>
              <p:sp>
                <p:nvSpPr>
                  <p:cNvPr id="132153" name="Freeform 57"/>
                  <p:cNvSpPr>
                    <a:spLocks/>
                  </p:cNvSpPr>
                  <p:nvPr/>
                </p:nvSpPr>
                <p:spPr bwMode="auto">
                  <a:xfrm>
                    <a:off x="2531" y="2117"/>
                    <a:ext cx="488" cy="172"/>
                  </a:xfrm>
                  <a:custGeom>
                    <a:avLst/>
                    <a:gdLst>
                      <a:gd name="T0" fmla="*/ 0 w 488"/>
                      <a:gd name="T1" fmla="*/ 131 h 172"/>
                      <a:gd name="T2" fmla="*/ 4 w 488"/>
                      <a:gd name="T3" fmla="*/ 150 h 172"/>
                      <a:gd name="T4" fmla="*/ 13 w 488"/>
                      <a:gd name="T5" fmla="*/ 162 h 172"/>
                      <a:gd name="T6" fmla="*/ 24 w 488"/>
                      <a:gd name="T7" fmla="*/ 170 h 172"/>
                      <a:gd name="T8" fmla="*/ 35 w 488"/>
                      <a:gd name="T9" fmla="*/ 170 h 172"/>
                      <a:gd name="T10" fmla="*/ 50 w 488"/>
                      <a:gd name="T11" fmla="*/ 166 h 172"/>
                      <a:gd name="T12" fmla="*/ 61 w 488"/>
                      <a:gd name="T13" fmla="*/ 157 h 172"/>
                      <a:gd name="T14" fmla="*/ 72 w 488"/>
                      <a:gd name="T15" fmla="*/ 142 h 172"/>
                      <a:gd name="T16" fmla="*/ 72 w 488"/>
                      <a:gd name="T17" fmla="*/ 131 h 172"/>
                      <a:gd name="T18" fmla="*/ 74 w 488"/>
                      <a:gd name="T19" fmla="*/ 121 h 172"/>
                      <a:gd name="T20" fmla="*/ 84 w 488"/>
                      <a:gd name="T21" fmla="*/ 111 h 172"/>
                      <a:gd name="T22" fmla="*/ 109 w 488"/>
                      <a:gd name="T23" fmla="*/ 102 h 172"/>
                      <a:gd name="T24" fmla="*/ 142 w 488"/>
                      <a:gd name="T25" fmla="*/ 94 h 172"/>
                      <a:gd name="T26" fmla="*/ 176 w 488"/>
                      <a:gd name="T27" fmla="*/ 87 h 172"/>
                      <a:gd name="T28" fmla="*/ 210 w 488"/>
                      <a:gd name="T29" fmla="*/ 84 h 172"/>
                      <a:gd name="T30" fmla="*/ 247 w 488"/>
                      <a:gd name="T31" fmla="*/ 81 h 172"/>
                      <a:gd name="T32" fmla="*/ 284 w 488"/>
                      <a:gd name="T33" fmla="*/ 84 h 172"/>
                      <a:gd name="T34" fmla="*/ 321 w 488"/>
                      <a:gd name="T35" fmla="*/ 88 h 172"/>
                      <a:gd name="T36" fmla="*/ 354 w 488"/>
                      <a:gd name="T37" fmla="*/ 95 h 172"/>
                      <a:gd name="T38" fmla="*/ 394 w 488"/>
                      <a:gd name="T39" fmla="*/ 105 h 172"/>
                      <a:gd name="T40" fmla="*/ 413 w 488"/>
                      <a:gd name="T41" fmla="*/ 114 h 172"/>
                      <a:gd name="T42" fmla="*/ 419 w 488"/>
                      <a:gd name="T43" fmla="*/ 122 h 172"/>
                      <a:gd name="T44" fmla="*/ 420 w 488"/>
                      <a:gd name="T45" fmla="*/ 135 h 172"/>
                      <a:gd name="T46" fmla="*/ 423 w 488"/>
                      <a:gd name="T47" fmla="*/ 147 h 172"/>
                      <a:gd name="T48" fmla="*/ 430 w 488"/>
                      <a:gd name="T49" fmla="*/ 157 h 172"/>
                      <a:gd name="T50" fmla="*/ 438 w 488"/>
                      <a:gd name="T51" fmla="*/ 165 h 172"/>
                      <a:gd name="T52" fmla="*/ 448 w 488"/>
                      <a:gd name="T53" fmla="*/ 170 h 172"/>
                      <a:gd name="T54" fmla="*/ 459 w 488"/>
                      <a:gd name="T55" fmla="*/ 172 h 172"/>
                      <a:gd name="T56" fmla="*/ 468 w 488"/>
                      <a:gd name="T57" fmla="*/ 169 h 172"/>
                      <a:gd name="T58" fmla="*/ 479 w 488"/>
                      <a:gd name="T59" fmla="*/ 157 h 172"/>
                      <a:gd name="T60" fmla="*/ 486 w 488"/>
                      <a:gd name="T61" fmla="*/ 144 h 172"/>
                      <a:gd name="T62" fmla="*/ 488 w 488"/>
                      <a:gd name="T63" fmla="*/ 127 h 172"/>
                      <a:gd name="T64" fmla="*/ 486 w 488"/>
                      <a:gd name="T65" fmla="*/ 107 h 172"/>
                      <a:gd name="T66" fmla="*/ 478 w 488"/>
                      <a:gd name="T67" fmla="*/ 89 h 172"/>
                      <a:gd name="T68" fmla="*/ 468 w 488"/>
                      <a:gd name="T69" fmla="*/ 77 h 172"/>
                      <a:gd name="T70" fmla="*/ 456 w 488"/>
                      <a:gd name="T71" fmla="*/ 65 h 172"/>
                      <a:gd name="T72" fmla="*/ 438 w 488"/>
                      <a:gd name="T73" fmla="*/ 50 h 172"/>
                      <a:gd name="T74" fmla="*/ 418 w 488"/>
                      <a:gd name="T75" fmla="*/ 39 h 172"/>
                      <a:gd name="T76" fmla="*/ 393 w 488"/>
                      <a:gd name="T77" fmla="*/ 28 h 172"/>
                      <a:gd name="T78" fmla="*/ 368 w 488"/>
                      <a:gd name="T79" fmla="*/ 19 h 172"/>
                      <a:gd name="T80" fmla="*/ 334 w 488"/>
                      <a:gd name="T81" fmla="*/ 11 h 172"/>
                      <a:gd name="T82" fmla="*/ 313 w 488"/>
                      <a:gd name="T83" fmla="*/ 7 h 172"/>
                      <a:gd name="T84" fmla="*/ 287 w 488"/>
                      <a:gd name="T85" fmla="*/ 2 h 172"/>
                      <a:gd name="T86" fmla="*/ 254 w 488"/>
                      <a:gd name="T87" fmla="*/ 0 h 172"/>
                      <a:gd name="T88" fmla="*/ 228 w 488"/>
                      <a:gd name="T89" fmla="*/ 0 h 172"/>
                      <a:gd name="T90" fmla="*/ 205 w 488"/>
                      <a:gd name="T91" fmla="*/ 3 h 172"/>
                      <a:gd name="T92" fmla="*/ 176 w 488"/>
                      <a:gd name="T93" fmla="*/ 7 h 172"/>
                      <a:gd name="T94" fmla="*/ 143 w 488"/>
                      <a:gd name="T95" fmla="*/ 13 h 172"/>
                      <a:gd name="T96" fmla="*/ 107 w 488"/>
                      <a:gd name="T97" fmla="*/ 24 h 172"/>
                      <a:gd name="T98" fmla="*/ 80 w 488"/>
                      <a:gd name="T99" fmla="*/ 33 h 172"/>
                      <a:gd name="T100" fmla="*/ 54 w 488"/>
                      <a:gd name="T101" fmla="*/ 47 h 172"/>
                      <a:gd name="T102" fmla="*/ 35 w 488"/>
                      <a:gd name="T103" fmla="*/ 62 h 172"/>
                      <a:gd name="T104" fmla="*/ 21 w 488"/>
                      <a:gd name="T105" fmla="*/ 76 h 172"/>
                      <a:gd name="T106" fmla="*/ 6 w 488"/>
                      <a:gd name="T107" fmla="*/ 98 h 172"/>
                      <a:gd name="T108" fmla="*/ 0 w 488"/>
                      <a:gd name="T109" fmla="*/ 116 h 172"/>
                      <a:gd name="T110" fmla="*/ 0 w 488"/>
                      <a:gd name="T111" fmla="*/ 131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88" h="172">
                        <a:moveTo>
                          <a:pt x="0" y="131"/>
                        </a:moveTo>
                        <a:lnTo>
                          <a:pt x="4" y="150"/>
                        </a:lnTo>
                        <a:lnTo>
                          <a:pt x="13" y="162"/>
                        </a:lnTo>
                        <a:lnTo>
                          <a:pt x="24" y="170"/>
                        </a:lnTo>
                        <a:lnTo>
                          <a:pt x="35" y="170"/>
                        </a:lnTo>
                        <a:lnTo>
                          <a:pt x="50" y="166"/>
                        </a:lnTo>
                        <a:lnTo>
                          <a:pt x="61" y="157"/>
                        </a:lnTo>
                        <a:lnTo>
                          <a:pt x="72" y="142"/>
                        </a:lnTo>
                        <a:lnTo>
                          <a:pt x="72" y="131"/>
                        </a:lnTo>
                        <a:lnTo>
                          <a:pt x="74" y="121"/>
                        </a:lnTo>
                        <a:lnTo>
                          <a:pt x="84" y="111"/>
                        </a:lnTo>
                        <a:lnTo>
                          <a:pt x="109" y="102"/>
                        </a:lnTo>
                        <a:lnTo>
                          <a:pt x="142" y="94"/>
                        </a:lnTo>
                        <a:lnTo>
                          <a:pt x="176" y="87"/>
                        </a:lnTo>
                        <a:lnTo>
                          <a:pt x="210" y="84"/>
                        </a:lnTo>
                        <a:lnTo>
                          <a:pt x="247" y="81"/>
                        </a:lnTo>
                        <a:lnTo>
                          <a:pt x="284" y="84"/>
                        </a:lnTo>
                        <a:lnTo>
                          <a:pt x="321" y="88"/>
                        </a:lnTo>
                        <a:lnTo>
                          <a:pt x="354" y="95"/>
                        </a:lnTo>
                        <a:lnTo>
                          <a:pt x="394" y="105"/>
                        </a:lnTo>
                        <a:lnTo>
                          <a:pt x="413" y="114"/>
                        </a:lnTo>
                        <a:lnTo>
                          <a:pt x="419" y="122"/>
                        </a:lnTo>
                        <a:lnTo>
                          <a:pt x="420" y="135"/>
                        </a:lnTo>
                        <a:lnTo>
                          <a:pt x="423" y="147"/>
                        </a:lnTo>
                        <a:lnTo>
                          <a:pt x="430" y="157"/>
                        </a:lnTo>
                        <a:lnTo>
                          <a:pt x="438" y="165"/>
                        </a:lnTo>
                        <a:lnTo>
                          <a:pt x="448" y="170"/>
                        </a:lnTo>
                        <a:lnTo>
                          <a:pt x="459" y="172"/>
                        </a:lnTo>
                        <a:lnTo>
                          <a:pt x="468" y="169"/>
                        </a:lnTo>
                        <a:lnTo>
                          <a:pt x="479" y="157"/>
                        </a:lnTo>
                        <a:lnTo>
                          <a:pt x="486" y="144"/>
                        </a:lnTo>
                        <a:lnTo>
                          <a:pt x="488" y="127"/>
                        </a:lnTo>
                        <a:lnTo>
                          <a:pt x="486" y="107"/>
                        </a:lnTo>
                        <a:lnTo>
                          <a:pt x="478" y="89"/>
                        </a:lnTo>
                        <a:lnTo>
                          <a:pt x="468" y="77"/>
                        </a:lnTo>
                        <a:lnTo>
                          <a:pt x="456" y="65"/>
                        </a:lnTo>
                        <a:lnTo>
                          <a:pt x="438" y="50"/>
                        </a:lnTo>
                        <a:lnTo>
                          <a:pt x="418" y="39"/>
                        </a:lnTo>
                        <a:lnTo>
                          <a:pt x="393" y="28"/>
                        </a:lnTo>
                        <a:lnTo>
                          <a:pt x="368" y="19"/>
                        </a:lnTo>
                        <a:lnTo>
                          <a:pt x="334" y="11"/>
                        </a:lnTo>
                        <a:lnTo>
                          <a:pt x="313" y="7"/>
                        </a:lnTo>
                        <a:lnTo>
                          <a:pt x="287" y="2"/>
                        </a:lnTo>
                        <a:lnTo>
                          <a:pt x="254" y="0"/>
                        </a:lnTo>
                        <a:lnTo>
                          <a:pt x="228" y="0"/>
                        </a:lnTo>
                        <a:lnTo>
                          <a:pt x="205" y="3"/>
                        </a:lnTo>
                        <a:lnTo>
                          <a:pt x="176" y="7"/>
                        </a:lnTo>
                        <a:lnTo>
                          <a:pt x="143" y="13"/>
                        </a:lnTo>
                        <a:lnTo>
                          <a:pt x="107" y="24"/>
                        </a:lnTo>
                        <a:lnTo>
                          <a:pt x="80" y="33"/>
                        </a:lnTo>
                        <a:lnTo>
                          <a:pt x="54" y="47"/>
                        </a:lnTo>
                        <a:lnTo>
                          <a:pt x="35" y="62"/>
                        </a:lnTo>
                        <a:lnTo>
                          <a:pt x="21" y="76"/>
                        </a:lnTo>
                        <a:lnTo>
                          <a:pt x="6" y="98"/>
                        </a:lnTo>
                        <a:lnTo>
                          <a:pt x="0" y="116"/>
                        </a:lnTo>
                        <a:lnTo>
                          <a:pt x="0" y="131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54" name="Freeform 58"/>
                  <p:cNvSpPr>
                    <a:spLocks/>
                  </p:cNvSpPr>
                  <p:nvPr/>
                </p:nvSpPr>
                <p:spPr bwMode="auto">
                  <a:xfrm>
                    <a:off x="2545" y="2139"/>
                    <a:ext cx="460" cy="121"/>
                  </a:xfrm>
                  <a:custGeom>
                    <a:avLst/>
                    <a:gdLst>
                      <a:gd name="T0" fmla="*/ 0 w 460"/>
                      <a:gd name="T1" fmla="*/ 105 h 121"/>
                      <a:gd name="T2" fmla="*/ 8 w 460"/>
                      <a:gd name="T3" fmla="*/ 85 h 121"/>
                      <a:gd name="T4" fmla="*/ 21 w 460"/>
                      <a:gd name="T5" fmla="*/ 66 h 121"/>
                      <a:gd name="T6" fmla="*/ 41 w 460"/>
                      <a:gd name="T7" fmla="*/ 48 h 121"/>
                      <a:gd name="T8" fmla="*/ 74 w 460"/>
                      <a:gd name="T9" fmla="*/ 30 h 121"/>
                      <a:gd name="T10" fmla="*/ 119 w 460"/>
                      <a:gd name="T11" fmla="*/ 17 h 121"/>
                      <a:gd name="T12" fmla="*/ 163 w 460"/>
                      <a:gd name="T13" fmla="*/ 8 h 121"/>
                      <a:gd name="T14" fmla="*/ 214 w 460"/>
                      <a:gd name="T15" fmla="*/ 0 h 121"/>
                      <a:gd name="T16" fmla="*/ 259 w 460"/>
                      <a:gd name="T17" fmla="*/ 6 h 121"/>
                      <a:gd name="T18" fmla="*/ 310 w 460"/>
                      <a:gd name="T19" fmla="*/ 10 h 121"/>
                      <a:gd name="T20" fmla="*/ 365 w 460"/>
                      <a:gd name="T21" fmla="*/ 21 h 121"/>
                      <a:gd name="T22" fmla="*/ 409 w 460"/>
                      <a:gd name="T23" fmla="*/ 40 h 121"/>
                      <a:gd name="T24" fmla="*/ 435 w 460"/>
                      <a:gd name="T25" fmla="*/ 59 h 121"/>
                      <a:gd name="T26" fmla="*/ 452 w 460"/>
                      <a:gd name="T27" fmla="*/ 84 h 121"/>
                      <a:gd name="T28" fmla="*/ 459 w 460"/>
                      <a:gd name="T29" fmla="*/ 103 h 121"/>
                      <a:gd name="T30" fmla="*/ 460 w 460"/>
                      <a:gd name="T31" fmla="*/ 111 h 121"/>
                      <a:gd name="T32" fmla="*/ 456 w 460"/>
                      <a:gd name="T33" fmla="*/ 121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60" h="121">
                        <a:moveTo>
                          <a:pt x="0" y="105"/>
                        </a:moveTo>
                        <a:lnTo>
                          <a:pt x="8" y="85"/>
                        </a:lnTo>
                        <a:lnTo>
                          <a:pt x="21" y="66"/>
                        </a:lnTo>
                        <a:lnTo>
                          <a:pt x="41" y="48"/>
                        </a:lnTo>
                        <a:lnTo>
                          <a:pt x="74" y="30"/>
                        </a:lnTo>
                        <a:lnTo>
                          <a:pt x="119" y="17"/>
                        </a:lnTo>
                        <a:lnTo>
                          <a:pt x="163" y="8"/>
                        </a:lnTo>
                        <a:lnTo>
                          <a:pt x="214" y="0"/>
                        </a:lnTo>
                        <a:lnTo>
                          <a:pt x="259" y="6"/>
                        </a:lnTo>
                        <a:lnTo>
                          <a:pt x="310" y="10"/>
                        </a:lnTo>
                        <a:lnTo>
                          <a:pt x="365" y="21"/>
                        </a:lnTo>
                        <a:lnTo>
                          <a:pt x="409" y="40"/>
                        </a:lnTo>
                        <a:lnTo>
                          <a:pt x="435" y="59"/>
                        </a:lnTo>
                        <a:lnTo>
                          <a:pt x="452" y="84"/>
                        </a:lnTo>
                        <a:lnTo>
                          <a:pt x="459" y="103"/>
                        </a:lnTo>
                        <a:lnTo>
                          <a:pt x="460" y="111"/>
                        </a:lnTo>
                        <a:lnTo>
                          <a:pt x="456" y="121"/>
                        </a:lnTo>
                      </a:path>
                    </a:pathLst>
                  </a:custGeom>
                  <a:noFill/>
                  <a:ln w="17463">
                    <a:solidFill>
                      <a:srgbClr val="C0C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55" name="Freeform 59"/>
                  <p:cNvSpPr>
                    <a:spLocks/>
                  </p:cNvSpPr>
                  <p:nvPr/>
                </p:nvSpPr>
                <p:spPr bwMode="auto">
                  <a:xfrm>
                    <a:off x="2761" y="2119"/>
                    <a:ext cx="31" cy="79"/>
                  </a:xfrm>
                  <a:custGeom>
                    <a:avLst/>
                    <a:gdLst>
                      <a:gd name="T0" fmla="*/ 0 w 31"/>
                      <a:gd name="T1" fmla="*/ 0 h 79"/>
                      <a:gd name="T2" fmla="*/ 31 w 31"/>
                      <a:gd name="T3" fmla="*/ 38 h 79"/>
                      <a:gd name="T4" fmla="*/ 2 w 31"/>
                      <a:gd name="T5" fmla="*/ 79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79">
                        <a:moveTo>
                          <a:pt x="0" y="0"/>
                        </a:moveTo>
                        <a:lnTo>
                          <a:pt x="31" y="38"/>
                        </a:lnTo>
                        <a:lnTo>
                          <a:pt x="2" y="79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2156" name="Group 60"/>
                <p:cNvGrpSpPr>
                  <a:grpSpLocks/>
                </p:cNvGrpSpPr>
                <p:nvPr/>
              </p:nvGrpSpPr>
              <p:grpSpPr bwMode="auto">
                <a:xfrm>
                  <a:off x="2531" y="2554"/>
                  <a:ext cx="488" cy="171"/>
                  <a:chOff x="2531" y="2554"/>
                  <a:chExt cx="488" cy="171"/>
                </a:xfrm>
              </p:grpSpPr>
              <p:sp>
                <p:nvSpPr>
                  <p:cNvPr id="132157" name="Freeform 61"/>
                  <p:cNvSpPr>
                    <a:spLocks/>
                  </p:cNvSpPr>
                  <p:nvPr/>
                </p:nvSpPr>
                <p:spPr bwMode="auto">
                  <a:xfrm>
                    <a:off x="2531" y="2554"/>
                    <a:ext cx="488" cy="171"/>
                  </a:xfrm>
                  <a:custGeom>
                    <a:avLst/>
                    <a:gdLst>
                      <a:gd name="T0" fmla="*/ 0 w 488"/>
                      <a:gd name="T1" fmla="*/ 129 h 171"/>
                      <a:gd name="T2" fmla="*/ 4 w 488"/>
                      <a:gd name="T3" fmla="*/ 148 h 171"/>
                      <a:gd name="T4" fmla="*/ 13 w 488"/>
                      <a:gd name="T5" fmla="*/ 162 h 171"/>
                      <a:gd name="T6" fmla="*/ 24 w 488"/>
                      <a:gd name="T7" fmla="*/ 169 h 171"/>
                      <a:gd name="T8" fmla="*/ 35 w 488"/>
                      <a:gd name="T9" fmla="*/ 169 h 171"/>
                      <a:gd name="T10" fmla="*/ 50 w 488"/>
                      <a:gd name="T11" fmla="*/ 166 h 171"/>
                      <a:gd name="T12" fmla="*/ 61 w 488"/>
                      <a:gd name="T13" fmla="*/ 156 h 171"/>
                      <a:gd name="T14" fmla="*/ 72 w 488"/>
                      <a:gd name="T15" fmla="*/ 140 h 171"/>
                      <a:gd name="T16" fmla="*/ 72 w 488"/>
                      <a:gd name="T17" fmla="*/ 129 h 171"/>
                      <a:gd name="T18" fmla="*/ 74 w 488"/>
                      <a:gd name="T19" fmla="*/ 119 h 171"/>
                      <a:gd name="T20" fmla="*/ 84 w 488"/>
                      <a:gd name="T21" fmla="*/ 110 h 171"/>
                      <a:gd name="T22" fmla="*/ 109 w 488"/>
                      <a:gd name="T23" fmla="*/ 100 h 171"/>
                      <a:gd name="T24" fmla="*/ 142 w 488"/>
                      <a:gd name="T25" fmla="*/ 92 h 171"/>
                      <a:gd name="T26" fmla="*/ 176 w 488"/>
                      <a:gd name="T27" fmla="*/ 86 h 171"/>
                      <a:gd name="T28" fmla="*/ 210 w 488"/>
                      <a:gd name="T29" fmla="*/ 82 h 171"/>
                      <a:gd name="T30" fmla="*/ 247 w 488"/>
                      <a:gd name="T31" fmla="*/ 81 h 171"/>
                      <a:gd name="T32" fmla="*/ 284 w 488"/>
                      <a:gd name="T33" fmla="*/ 82 h 171"/>
                      <a:gd name="T34" fmla="*/ 321 w 488"/>
                      <a:gd name="T35" fmla="*/ 88 h 171"/>
                      <a:gd name="T36" fmla="*/ 354 w 488"/>
                      <a:gd name="T37" fmla="*/ 94 h 171"/>
                      <a:gd name="T38" fmla="*/ 394 w 488"/>
                      <a:gd name="T39" fmla="*/ 104 h 171"/>
                      <a:gd name="T40" fmla="*/ 413 w 488"/>
                      <a:gd name="T41" fmla="*/ 114 h 171"/>
                      <a:gd name="T42" fmla="*/ 419 w 488"/>
                      <a:gd name="T43" fmla="*/ 121 h 171"/>
                      <a:gd name="T44" fmla="*/ 420 w 488"/>
                      <a:gd name="T45" fmla="*/ 134 h 171"/>
                      <a:gd name="T46" fmla="*/ 423 w 488"/>
                      <a:gd name="T47" fmla="*/ 147 h 171"/>
                      <a:gd name="T48" fmla="*/ 430 w 488"/>
                      <a:gd name="T49" fmla="*/ 156 h 171"/>
                      <a:gd name="T50" fmla="*/ 438 w 488"/>
                      <a:gd name="T51" fmla="*/ 164 h 171"/>
                      <a:gd name="T52" fmla="*/ 448 w 488"/>
                      <a:gd name="T53" fmla="*/ 169 h 171"/>
                      <a:gd name="T54" fmla="*/ 459 w 488"/>
                      <a:gd name="T55" fmla="*/ 171 h 171"/>
                      <a:gd name="T56" fmla="*/ 468 w 488"/>
                      <a:gd name="T57" fmla="*/ 167 h 171"/>
                      <a:gd name="T58" fmla="*/ 479 w 488"/>
                      <a:gd name="T59" fmla="*/ 156 h 171"/>
                      <a:gd name="T60" fmla="*/ 486 w 488"/>
                      <a:gd name="T61" fmla="*/ 144 h 171"/>
                      <a:gd name="T62" fmla="*/ 488 w 488"/>
                      <a:gd name="T63" fmla="*/ 126 h 171"/>
                      <a:gd name="T64" fmla="*/ 486 w 488"/>
                      <a:gd name="T65" fmla="*/ 107 h 171"/>
                      <a:gd name="T66" fmla="*/ 478 w 488"/>
                      <a:gd name="T67" fmla="*/ 89 h 171"/>
                      <a:gd name="T68" fmla="*/ 468 w 488"/>
                      <a:gd name="T69" fmla="*/ 77 h 171"/>
                      <a:gd name="T70" fmla="*/ 456 w 488"/>
                      <a:gd name="T71" fmla="*/ 63 h 171"/>
                      <a:gd name="T72" fmla="*/ 438 w 488"/>
                      <a:gd name="T73" fmla="*/ 49 h 171"/>
                      <a:gd name="T74" fmla="*/ 418 w 488"/>
                      <a:gd name="T75" fmla="*/ 38 h 171"/>
                      <a:gd name="T76" fmla="*/ 393 w 488"/>
                      <a:gd name="T77" fmla="*/ 26 h 171"/>
                      <a:gd name="T78" fmla="*/ 368 w 488"/>
                      <a:gd name="T79" fmla="*/ 19 h 171"/>
                      <a:gd name="T80" fmla="*/ 334 w 488"/>
                      <a:gd name="T81" fmla="*/ 11 h 171"/>
                      <a:gd name="T82" fmla="*/ 313 w 488"/>
                      <a:gd name="T83" fmla="*/ 5 h 171"/>
                      <a:gd name="T84" fmla="*/ 287 w 488"/>
                      <a:gd name="T85" fmla="*/ 1 h 171"/>
                      <a:gd name="T86" fmla="*/ 254 w 488"/>
                      <a:gd name="T87" fmla="*/ 0 h 171"/>
                      <a:gd name="T88" fmla="*/ 228 w 488"/>
                      <a:gd name="T89" fmla="*/ 0 h 171"/>
                      <a:gd name="T90" fmla="*/ 205 w 488"/>
                      <a:gd name="T91" fmla="*/ 2 h 171"/>
                      <a:gd name="T92" fmla="*/ 176 w 488"/>
                      <a:gd name="T93" fmla="*/ 5 h 171"/>
                      <a:gd name="T94" fmla="*/ 143 w 488"/>
                      <a:gd name="T95" fmla="*/ 12 h 171"/>
                      <a:gd name="T96" fmla="*/ 107 w 488"/>
                      <a:gd name="T97" fmla="*/ 23 h 171"/>
                      <a:gd name="T98" fmla="*/ 80 w 488"/>
                      <a:gd name="T99" fmla="*/ 33 h 171"/>
                      <a:gd name="T100" fmla="*/ 54 w 488"/>
                      <a:gd name="T101" fmla="*/ 45 h 171"/>
                      <a:gd name="T102" fmla="*/ 35 w 488"/>
                      <a:gd name="T103" fmla="*/ 61 h 171"/>
                      <a:gd name="T104" fmla="*/ 21 w 488"/>
                      <a:gd name="T105" fmla="*/ 75 h 171"/>
                      <a:gd name="T106" fmla="*/ 6 w 488"/>
                      <a:gd name="T107" fmla="*/ 97 h 171"/>
                      <a:gd name="T108" fmla="*/ 0 w 488"/>
                      <a:gd name="T109" fmla="*/ 115 h 171"/>
                      <a:gd name="T110" fmla="*/ 0 w 488"/>
                      <a:gd name="T111" fmla="*/ 129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88" h="171">
                        <a:moveTo>
                          <a:pt x="0" y="129"/>
                        </a:moveTo>
                        <a:lnTo>
                          <a:pt x="4" y="148"/>
                        </a:lnTo>
                        <a:lnTo>
                          <a:pt x="13" y="162"/>
                        </a:lnTo>
                        <a:lnTo>
                          <a:pt x="24" y="169"/>
                        </a:lnTo>
                        <a:lnTo>
                          <a:pt x="35" y="169"/>
                        </a:lnTo>
                        <a:lnTo>
                          <a:pt x="50" y="166"/>
                        </a:lnTo>
                        <a:lnTo>
                          <a:pt x="61" y="156"/>
                        </a:lnTo>
                        <a:lnTo>
                          <a:pt x="72" y="140"/>
                        </a:lnTo>
                        <a:lnTo>
                          <a:pt x="72" y="129"/>
                        </a:lnTo>
                        <a:lnTo>
                          <a:pt x="74" y="119"/>
                        </a:lnTo>
                        <a:lnTo>
                          <a:pt x="84" y="110"/>
                        </a:lnTo>
                        <a:lnTo>
                          <a:pt x="109" y="100"/>
                        </a:lnTo>
                        <a:lnTo>
                          <a:pt x="142" y="92"/>
                        </a:lnTo>
                        <a:lnTo>
                          <a:pt x="176" y="86"/>
                        </a:lnTo>
                        <a:lnTo>
                          <a:pt x="210" y="82"/>
                        </a:lnTo>
                        <a:lnTo>
                          <a:pt x="247" y="81"/>
                        </a:lnTo>
                        <a:lnTo>
                          <a:pt x="284" y="82"/>
                        </a:lnTo>
                        <a:lnTo>
                          <a:pt x="321" y="88"/>
                        </a:lnTo>
                        <a:lnTo>
                          <a:pt x="354" y="94"/>
                        </a:lnTo>
                        <a:lnTo>
                          <a:pt x="394" y="104"/>
                        </a:lnTo>
                        <a:lnTo>
                          <a:pt x="413" y="114"/>
                        </a:lnTo>
                        <a:lnTo>
                          <a:pt x="419" y="121"/>
                        </a:lnTo>
                        <a:lnTo>
                          <a:pt x="420" y="134"/>
                        </a:lnTo>
                        <a:lnTo>
                          <a:pt x="423" y="147"/>
                        </a:lnTo>
                        <a:lnTo>
                          <a:pt x="430" y="156"/>
                        </a:lnTo>
                        <a:lnTo>
                          <a:pt x="438" y="164"/>
                        </a:lnTo>
                        <a:lnTo>
                          <a:pt x="448" y="169"/>
                        </a:lnTo>
                        <a:lnTo>
                          <a:pt x="459" y="171"/>
                        </a:lnTo>
                        <a:lnTo>
                          <a:pt x="468" y="167"/>
                        </a:lnTo>
                        <a:lnTo>
                          <a:pt x="479" y="156"/>
                        </a:lnTo>
                        <a:lnTo>
                          <a:pt x="486" y="144"/>
                        </a:lnTo>
                        <a:lnTo>
                          <a:pt x="488" y="126"/>
                        </a:lnTo>
                        <a:lnTo>
                          <a:pt x="486" y="107"/>
                        </a:lnTo>
                        <a:lnTo>
                          <a:pt x="478" y="89"/>
                        </a:lnTo>
                        <a:lnTo>
                          <a:pt x="468" y="77"/>
                        </a:lnTo>
                        <a:lnTo>
                          <a:pt x="456" y="63"/>
                        </a:lnTo>
                        <a:lnTo>
                          <a:pt x="438" y="49"/>
                        </a:lnTo>
                        <a:lnTo>
                          <a:pt x="418" y="38"/>
                        </a:lnTo>
                        <a:lnTo>
                          <a:pt x="393" y="26"/>
                        </a:lnTo>
                        <a:lnTo>
                          <a:pt x="368" y="19"/>
                        </a:lnTo>
                        <a:lnTo>
                          <a:pt x="334" y="11"/>
                        </a:lnTo>
                        <a:lnTo>
                          <a:pt x="313" y="5"/>
                        </a:lnTo>
                        <a:lnTo>
                          <a:pt x="287" y="1"/>
                        </a:lnTo>
                        <a:lnTo>
                          <a:pt x="254" y="0"/>
                        </a:lnTo>
                        <a:lnTo>
                          <a:pt x="228" y="0"/>
                        </a:lnTo>
                        <a:lnTo>
                          <a:pt x="205" y="2"/>
                        </a:lnTo>
                        <a:lnTo>
                          <a:pt x="176" y="5"/>
                        </a:lnTo>
                        <a:lnTo>
                          <a:pt x="143" y="12"/>
                        </a:lnTo>
                        <a:lnTo>
                          <a:pt x="107" y="23"/>
                        </a:lnTo>
                        <a:lnTo>
                          <a:pt x="80" y="33"/>
                        </a:lnTo>
                        <a:lnTo>
                          <a:pt x="54" y="45"/>
                        </a:lnTo>
                        <a:lnTo>
                          <a:pt x="35" y="61"/>
                        </a:lnTo>
                        <a:lnTo>
                          <a:pt x="21" y="75"/>
                        </a:lnTo>
                        <a:lnTo>
                          <a:pt x="6" y="97"/>
                        </a:lnTo>
                        <a:lnTo>
                          <a:pt x="0" y="115"/>
                        </a:lnTo>
                        <a:lnTo>
                          <a:pt x="0" y="129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58" name="Freeform 62"/>
                  <p:cNvSpPr>
                    <a:spLocks/>
                  </p:cNvSpPr>
                  <p:nvPr/>
                </p:nvSpPr>
                <p:spPr bwMode="auto">
                  <a:xfrm>
                    <a:off x="2545" y="2576"/>
                    <a:ext cx="460" cy="120"/>
                  </a:xfrm>
                  <a:custGeom>
                    <a:avLst/>
                    <a:gdLst>
                      <a:gd name="T0" fmla="*/ 0 w 460"/>
                      <a:gd name="T1" fmla="*/ 104 h 120"/>
                      <a:gd name="T2" fmla="*/ 8 w 460"/>
                      <a:gd name="T3" fmla="*/ 85 h 120"/>
                      <a:gd name="T4" fmla="*/ 21 w 460"/>
                      <a:gd name="T5" fmla="*/ 66 h 120"/>
                      <a:gd name="T6" fmla="*/ 41 w 460"/>
                      <a:gd name="T7" fmla="*/ 48 h 120"/>
                      <a:gd name="T8" fmla="*/ 74 w 460"/>
                      <a:gd name="T9" fmla="*/ 30 h 120"/>
                      <a:gd name="T10" fmla="*/ 119 w 460"/>
                      <a:gd name="T11" fmla="*/ 16 h 120"/>
                      <a:gd name="T12" fmla="*/ 163 w 460"/>
                      <a:gd name="T13" fmla="*/ 8 h 120"/>
                      <a:gd name="T14" fmla="*/ 214 w 460"/>
                      <a:gd name="T15" fmla="*/ 0 h 120"/>
                      <a:gd name="T16" fmla="*/ 259 w 460"/>
                      <a:gd name="T17" fmla="*/ 4 h 120"/>
                      <a:gd name="T18" fmla="*/ 310 w 460"/>
                      <a:gd name="T19" fmla="*/ 9 h 120"/>
                      <a:gd name="T20" fmla="*/ 365 w 460"/>
                      <a:gd name="T21" fmla="*/ 20 h 120"/>
                      <a:gd name="T22" fmla="*/ 409 w 460"/>
                      <a:gd name="T23" fmla="*/ 39 h 120"/>
                      <a:gd name="T24" fmla="*/ 435 w 460"/>
                      <a:gd name="T25" fmla="*/ 59 h 120"/>
                      <a:gd name="T26" fmla="*/ 452 w 460"/>
                      <a:gd name="T27" fmla="*/ 83 h 120"/>
                      <a:gd name="T28" fmla="*/ 459 w 460"/>
                      <a:gd name="T29" fmla="*/ 103 h 120"/>
                      <a:gd name="T30" fmla="*/ 460 w 460"/>
                      <a:gd name="T31" fmla="*/ 111 h 120"/>
                      <a:gd name="T32" fmla="*/ 456 w 460"/>
                      <a:gd name="T33" fmla="*/ 12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60" h="120">
                        <a:moveTo>
                          <a:pt x="0" y="104"/>
                        </a:moveTo>
                        <a:lnTo>
                          <a:pt x="8" y="85"/>
                        </a:lnTo>
                        <a:lnTo>
                          <a:pt x="21" y="66"/>
                        </a:lnTo>
                        <a:lnTo>
                          <a:pt x="41" y="48"/>
                        </a:lnTo>
                        <a:lnTo>
                          <a:pt x="74" y="30"/>
                        </a:lnTo>
                        <a:lnTo>
                          <a:pt x="119" y="16"/>
                        </a:lnTo>
                        <a:lnTo>
                          <a:pt x="163" y="8"/>
                        </a:lnTo>
                        <a:lnTo>
                          <a:pt x="214" y="0"/>
                        </a:lnTo>
                        <a:lnTo>
                          <a:pt x="259" y="4"/>
                        </a:lnTo>
                        <a:lnTo>
                          <a:pt x="310" y="9"/>
                        </a:lnTo>
                        <a:lnTo>
                          <a:pt x="365" y="20"/>
                        </a:lnTo>
                        <a:lnTo>
                          <a:pt x="409" y="39"/>
                        </a:lnTo>
                        <a:lnTo>
                          <a:pt x="435" y="59"/>
                        </a:lnTo>
                        <a:lnTo>
                          <a:pt x="452" y="83"/>
                        </a:lnTo>
                        <a:lnTo>
                          <a:pt x="459" y="103"/>
                        </a:lnTo>
                        <a:lnTo>
                          <a:pt x="460" y="111"/>
                        </a:lnTo>
                        <a:lnTo>
                          <a:pt x="456" y="120"/>
                        </a:lnTo>
                      </a:path>
                    </a:pathLst>
                  </a:custGeom>
                  <a:noFill/>
                  <a:ln w="17463">
                    <a:solidFill>
                      <a:srgbClr val="C0C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59" name="Freeform 63"/>
                  <p:cNvSpPr>
                    <a:spLocks/>
                  </p:cNvSpPr>
                  <p:nvPr/>
                </p:nvSpPr>
                <p:spPr bwMode="auto">
                  <a:xfrm>
                    <a:off x="2761" y="2555"/>
                    <a:ext cx="31" cy="80"/>
                  </a:xfrm>
                  <a:custGeom>
                    <a:avLst/>
                    <a:gdLst>
                      <a:gd name="T0" fmla="*/ 0 w 31"/>
                      <a:gd name="T1" fmla="*/ 0 h 80"/>
                      <a:gd name="T2" fmla="*/ 31 w 31"/>
                      <a:gd name="T3" fmla="*/ 39 h 80"/>
                      <a:gd name="T4" fmla="*/ 2 w 31"/>
                      <a:gd name="T5" fmla="*/ 8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80">
                        <a:moveTo>
                          <a:pt x="0" y="0"/>
                        </a:moveTo>
                        <a:lnTo>
                          <a:pt x="31" y="39"/>
                        </a:lnTo>
                        <a:lnTo>
                          <a:pt x="2" y="80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2160" name="Group 64"/>
                <p:cNvGrpSpPr>
                  <a:grpSpLocks/>
                </p:cNvGrpSpPr>
                <p:nvPr/>
              </p:nvGrpSpPr>
              <p:grpSpPr bwMode="auto">
                <a:xfrm>
                  <a:off x="2531" y="3504"/>
                  <a:ext cx="488" cy="171"/>
                  <a:chOff x="2531" y="3504"/>
                  <a:chExt cx="488" cy="171"/>
                </a:xfrm>
              </p:grpSpPr>
              <p:sp>
                <p:nvSpPr>
                  <p:cNvPr id="132161" name="Freeform 65"/>
                  <p:cNvSpPr>
                    <a:spLocks/>
                  </p:cNvSpPr>
                  <p:nvPr/>
                </p:nvSpPr>
                <p:spPr bwMode="auto">
                  <a:xfrm>
                    <a:off x="2531" y="3504"/>
                    <a:ext cx="488" cy="171"/>
                  </a:xfrm>
                  <a:custGeom>
                    <a:avLst/>
                    <a:gdLst>
                      <a:gd name="T0" fmla="*/ 0 w 488"/>
                      <a:gd name="T1" fmla="*/ 130 h 171"/>
                      <a:gd name="T2" fmla="*/ 4 w 488"/>
                      <a:gd name="T3" fmla="*/ 149 h 171"/>
                      <a:gd name="T4" fmla="*/ 13 w 488"/>
                      <a:gd name="T5" fmla="*/ 162 h 171"/>
                      <a:gd name="T6" fmla="*/ 24 w 488"/>
                      <a:gd name="T7" fmla="*/ 170 h 171"/>
                      <a:gd name="T8" fmla="*/ 35 w 488"/>
                      <a:gd name="T9" fmla="*/ 170 h 171"/>
                      <a:gd name="T10" fmla="*/ 50 w 488"/>
                      <a:gd name="T11" fmla="*/ 167 h 171"/>
                      <a:gd name="T12" fmla="*/ 61 w 488"/>
                      <a:gd name="T13" fmla="*/ 157 h 171"/>
                      <a:gd name="T14" fmla="*/ 72 w 488"/>
                      <a:gd name="T15" fmla="*/ 141 h 171"/>
                      <a:gd name="T16" fmla="*/ 72 w 488"/>
                      <a:gd name="T17" fmla="*/ 130 h 171"/>
                      <a:gd name="T18" fmla="*/ 74 w 488"/>
                      <a:gd name="T19" fmla="*/ 120 h 171"/>
                      <a:gd name="T20" fmla="*/ 84 w 488"/>
                      <a:gd name="T21" fmla="*/ 111 h 171"/>
                      <a:gd name="T22" fmla="*/ 109 w 488"/>
                      <a:gd name="T23" fmla="*/ 101 h 171"/>
                      <a:gd name="T24" fmla="*/ 142 w 488"/>
                      <a:gd name="T25" fmla="*/ 93 h 171"/>
                      <a:gd name="T26" fmla="*/ 176 w 488"/>
                      <a:gd name="T27" fmla="*/ 86 h 171"/>
                      <a:gd name="T28" fmla="*/ 210 w 488"/>
                      <a:gd name="T29" fmla="*/ 83 h 171"/>
                      <a:gd name="T30" fmla="*/ 247 w 488"/>
                      <a:gd name="T31" fmla="*/ 82 h 171"/>
                      <a:gd name="T32" fmla="*/ 284 w 488"/>
                      <a:gd name="T33" fmla="*/ 83 h 171"/>
                      <a:gd name="T34" fmla="*/ 321 w 488"/>
                      <a:gd name="T35" fmla="*/ 87 h 171"/>
                      <a:gd name="T36" fmla="*/ 354 w 488"/>
                      <a:gd name="T37" fmla="*/ 94 h 171"/>
                      <a:gd name="T38" fmla="*/ 394 w 488"/>
                      <a:gd name="T39" fmla="*/ 104 h 171"/>
                      <a:gd name="T40" fmla="*/ 413 w 488"/>
                      <a:gd name="T41" fmla="*/ 114 h 171"/>
                      <a:gd name="T42" fmla="*/ 419 w 488"/>
                      <a:gd name="T43" fmla="*/ 122 h 171"/>
                      <a:gd name="T44" fmla="*/ 420 w 488"/>
                      <a:gd name="T45" fmla="*/ 134 h 171"/>
                      <a:gd name="T46" fmla="*/ 423 w 488"/>
                      <a:gd name="T47" fmla="*/ 148 h 171"/>
                      <a:gd name="T48" fmla="*/ 430 w 488"/>
                      <a:gd name="T49" fmla="*/ 157 h 171"/>
                      <a:gd name="T50" fmla="*/ 438 w 488"/>
                      <a:gd name="T51" fmla="*/ 164 h 171"/>
                      <a:gd name="T52" fmla="*/ 448 w 488"/>
                      <a:gd name="T53" fmla="*/ 170 h 171"/>
                      <a:gd name="T54" fmla="*/ 459 w 488"/>
                      <a:gd name="T55" fmla="*/ 171 h 171"/>
                      <a:gd name="T56" fmla="*/ 468 w 488"/>
                      <a:gd name="T57" fmla="*/ 168 h 171"/>
                      <a:gd name="T58" fmla="*/ 479 w 488"/>
                      <a:gd name="T59" fmla="*/ 157 h 171"/>
                      <a:gd name="T60" fmla="*/ 486 w 488"/>
                      <a:gd name="T61" fmla="*/ 144 h 171"/>
                      <a:gd name="T62" fmla="*/ 488 w 488"/>
                      <a:gd name="T63" fmla="*/ 126 h 171"/>
                      <a:gd name="T64" fmla="*/ 486 w 488"/>
                      <a:gd name="T65" fmla="*/ 107 h 171"/>
                      <a:gd name="T66" fmla="*/ 478 w 488"/>
                      <a:gd name="T67" fmla="*/ 89 h 171"/>
                      <a:gd name="T68" fmla="*/ 468 w 488"/>
                      <a:gd name="T69" fmla="*/ 76 h 171"/>
                      <a:gd name="T70" fmla="*/ 456 w 488"/>
                      <a:gd name="T71" fmla="*/ 64 h 171"/>
                      <a:gd name="T72" fmla="*/ 438 w 488"/>
                      <a:gd name="T73" fmla="*/ 49 h 171"/>
                      <a:gd name="T74" fmla="*/ 418 w 488"/>
                      <a:gd name="T75" fmla="*/ 38 h 171"/>
                      <a:gd name="T76" fmla="*/ 393 w 488"/>
                      <a:gd name="T77" fmla="*/ 27 h 171"/>
                      <a:gd name="T78" fmla="*/ 368 w 488"/>
                      <a:gd name="T79" fmla="*/ 19 h 171"/>
                      <a:gd name="T80" fmla="*/ 334 w 488"/>
                      <a:gd name="T81" fmla="*/ 11 h 171"/>
                      <a:gd name="T82" fmla="*/ 313 w 488"/>
                      <a:gd name="T83" fmla="*/ 6 h 171"/>
                      <a:gd name="T84" fmla="*/ 287 w 488"/>
                      <a:gd name="T85" fmla="*/ 1 h 171"/>
                      <a:gd name="T86" fmla="*/ 254 w 488"/>
                      <a:gd name="T87" fmla="*/ 0 h 171"/>
                      <a:gd name="T88" fmla="*/ 228 w 488"/>
                      <a:gd name="T89" fmla="*/ 0 h 171"/>
                      <a:gd name="T90" fmla="*/ 205 w 488"/>
                      <a:gd name="T91" fmla="*/ 2 h 171"/>
                      <a:gd name="T92" fmla="*/ 176 w 488"/>
                      <a:gd name="T93" fmla="*/ 6 h 171"/>
                      <a:gd name="T94" fmla="*/ 143 w 488"/>
                      <a:gd name="T95" fmla="*/ 12 h 171"/>
                      <a:gd name="T96" fmla="*/ 107 w 488"/>
                      <a:gd name="T97" fmla="*/ 24 h 171"/>
                      <a:gd name="T98" fmla="*/ 80 w 488"/>
                      <a:gd name="T99" fmla="*/ 34 h 171"/>
                      <a:gd name="T100" fmla="*/ 54 w 488"/>
                      <a:gd name="T101" fmla="*/ 46 h 171"/>
                      <a:gd name="T102" fmla="*/ 35 w 488"/>
                      <a:gd name="T103" fmla="*/ 63 h 171"/>
                      <a:gd name="T104" fmla="*/ 21 w 488"/>
                      <a:gd name="T105" fmla="*/ 75 h 171"/>
                      <a:gd name="T106" fmla="*/ 6 w 488"/>
                      <a:gd name="T107" fmla="*/ 97 h 171"/>
                      <a:gd name="T108" fmla="*/ 0 w 488"/>
                      <a:gd name="T109" fmla="*/ 115 h 171"/>
                      <a:gd name="T110" fmla="*/ 0 w 488"/>
                      <a:gd name="T111" fmla="*/ 130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88" h="171">
                        <a:moveTo>
                          <a:pt x="0" y="130"/>
                        </a:moveTo>
                        <a:lnTo>
                          <a:pt x="4" y="149"/>
                        </a:lnTo>
                        <a:lnTo>
                          <a:pt x="13" y="162"/>
                        </a:lnTo>
                        <a:lnTo>
                          <a:pt x="24" y="170"/>
                        </a:lnTo>
                        <a:lnTo>
                          <a:pt x="35" y="170"/>
                        </a:lnTo>
                        <a:lnTo>
                          <a:pt x="50" y="167"/>
                        </a:lnTo>
                        <a:lnTo>
                          <a:pt x="61" y="157"/>
                        </a:lnTo>
                        <a:lnTo>
                          <a:pt x="72" y="141"/>
                        </a:lnTo>
                        <a:lnTo>
                          <a:pt x="72" y="130"/>
                        </a:lnTo>
                        <a:lnTo>
                          <a:pt x="74" y="120"/>
                        </a:lnTo>
                        <a:lnTo>
                          <a:pt x="84" y="111"/>
                        </a:lnTo>
                        <a:lnTo>
                          <a:pt x="109" y="101"/>
                        </a:lnTo>
                        <a:lnTo>
                          <a:pt x="142" y="93"/>
                        </a:lnTo>
                        <a:lnTo>
                          <a:pt x="176" y="86"/>
                        </a:lnTo>
                        <a:lnTo>
                          <a:pt x="210" y="83"/>
                        </a:lnTo>
                        <a:lnTo>
                          <a:pt x="247" y="82"/>
                        </a:lnTo>
                        <a:lnTo>
                          <a:pt x="284" y="83"/>
                        </a:lnTo>
                        <a:lnTo>
                          <a:pt x="321" y="87"/>
                        </a:lnTo>
                        <a:lnTo>
                          <a:pt x="354" y="94"/>
                        </a:lnTo>
                        <a:lnTo>
                          <a:pt x="394" y="104"/>
                        </a:lnTo>
                        <a:lnTo>
                          <a:pt x="413" y="114"/>
                        </a:lnTo>
                        <a:lnTo>
                          <a:pt x="419" y="122"/>
                        </a:lnTo>
                        <a:lnTo>
                          <a:pt x="420" y="134"/>
                        </a:lnTo>
                        <a:lnTo>
                          <a:pt x="423" y="148"/>
                        </a:lnTo>
                        <a:lnTo>
                          <a:pt x="430" y="157"/>
                        </a:lnTo>
                        <a:lnTo>
                          <a:pt x="438" y="164"/>
                        </a:lnTo>
                        <a:lnTo>
                          <a:pt x="448" y="170"/>
                        </a:lnTo>
                        <a:lnTo>
                          <a:pt x="459" y="171"/>
                        </a:lnTo>
                        <a:lnTo>
                          <a:pt x="468" y="168"/>
                        </a:lnTo>
                        <a:lnTo>
                          <a:pt x="479" y="157"/>
                        </a:lnTo>
                        <a:lnTo>
                          <a:pt x="486" y="144"/>
                        </a:lnTo>
                        <a:lnTo>
                          <a:pt x="488" y="126"/>
                        </a:lnTo>
                        <a:lnTo>
                          <a:pt x="486" y="107"/>
                        </a:lnTo>
                        <a:lnTo>
                          <a:pt x="478" y="89"/>
                        </a:lnTo>
                        <a:lnTo>
                          <a:pt x="468" y="76"/>
                        </a:lnTo>
                        <a:lnTo>
                          <a:pt x="456" y="64"/>
                        </a:lnTo>
                        <a:lnTo>
                          <a:pt x="438" y="49"/>
                        </a:lnTo>
                        <a:lnTo>
                          <a:pt x="418" y="38"/>
                        </a:lnTo>
                        <a:lnTo>
                          <a:pt x="393" y="27"/>
                        </a:lnTo>
                        <a:lnTo>
                          <a:pt x="368" y="19"/>
                        </a:lnTo>
                        <a:lnTo>
                          <a:pt x="334" y="11"/>
                        </a:lnTo>
                        <a:lnTo>
                          <a:pt x="313" y="6"/>
                        </a:lnTo>
                        <a:lnTo>
                          <a:pt x="287" y="1"/>
                        </a:lnTo>
                        <a:lnTo>
                          <a:pt x="254" y="0"/>
                        </a:lnTo>
                        <a:lnTo>
                          <a:pt x="228" y="0"/>
                        </a:lnTo>
                        <a:lnTo>
                          <a:pt x="205" y="2"/>
                        </a:lnTo>
                        <a:lnTo>
                          <a:pt x="176" y="6"/>
                        </a:lnTo>
                        <a:lnTo>
                          <a:pt x="143" y="12"/>
                        </a:lnTo>
                        <a:lnTo>
                          <a:pt x="107" y="24"/>
                        </a:lnTo>
                        <a:lnTo>
                          <a:pt x="80" y="34"/>
                        </a:lnTo>
                        <a:lnTo>
                          <a:pt x="54" y="46"/>
                        </a:lnTo>
                        <a:lnTo>
                          <a:pt x="35" y="63"/>
                        </a:lnTo>
                        <a:lnTo>
                          <a:pt x="21" y="75"/>
                        </a:lnTo>
                        <a:lnTo>
                          <a:pt x="6" y="97"/>
                        </a:lnTo>
                        <a:lnTo>
                          <a:pt x="0" y="115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62" name="Freeform 66"/>
                  <p:cNvSpPr>
                    <a:spLocks/>
                  </p:cNvSpPr>
                  <p:nvPr/>
                </p:nvSpPr>
                <p:spPr bwMode="auto">
                  <a:xfrm>
                    <a:off x="2545" y="3526"/>
                    <a:ext cx="460" cy="120"/>
                  </a:xfrm>
                  <a:custGeom>
                    <a:avLst/>
                    <a:gdLst>
                      <a:gd name="T0" fmla="*/ 0 w 460"/>
                      <a:gd name="T1" fmla="*/ 104 h 120"/>
                      <a:gd name="T2" fmla="*/ 8 w 460"/>
                      <a:gd name="T3" fmla="*/ 85 h 120"/>
                      <a:gd name="T4" fmla="*/ 21 w 460"/>
                      <a:gd name="T5" fmla="*/ 65 h 120"/>
                      <a:gd name="T6" fmla="*/ 41 w 460"/>
                      <a:gd name="T7" fmla="*/ 48 h 120"/>
                      <a:gd name="T8" fmla="*/ 74 w 460"/>
                      <a:gd name="T9" fmla="*/ 31 h 120"/>
                      <a:gd name="T10" fmla="*/ 119 w 460"/>
                      <a:gd name="T11" fmla="*/ 16 h 120"/>
                      <a:gd name="T12" fmla="*/ 163 w 460"/>
                      <a:gd name="T13" fmla="*/ 8 h 120"/>
                      <a:gd name="T14" fmla="*/ 214 w 460"/>
                      <a:gd name="T15" fmla="*/ 0 h 120"/>
                      <a:gd name="T16" fmla="*/ 259 w 460"/>
                      <a:gd name="T17" fmla="*/ 5 h 120"/>
                      <a:gd name="T18" fmla="*/ 310 w 460"/>
                      <a:gd name="T19" fmla="*/ 9 h 120"/>
                      <a:gd name="T20" fmla="*/ 365 w 460"/>
                      <a:gd name="T21" fmla="*/ 22 h 120"/>
                      <a:gd name="T22" fmla="*/ 409 w 460"/>
                      <a:gd name="T23" fmla="*/ 41 h 120"/>
                      <a:gd name="T24" fmla="*/ 435 w 460"/>
                      <a:gd name="T25" fmla="*/ 60 h 120"/>
                      <a:gd name="T26" fmla="*/ 452 w 460"/>
                      <a:gd name="T27" fmla="*/ 83 h 120"/>
                      <a:gd name="T28" fmla="*/ 459 w 460"/>
                      <a:gd name="T29" fmla="*/ 102 h 120"/>
                      <a:gd name="T30" fmla="*/ 460 w 460"/>
                      <a:gd name="T31" fmla="*/ 111 h 120"/>
                      <a:gd name="T32" fmla="*/ 456 w 460"/>
                      <a:gd name="T33" fmla="*/ 12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60" h="120">
                        <a:moveTo>
                          <a:pt x="0" y="104"/>
                        </a:moveTo>
                        <a:lnTo>
                          <a:pt x="8" y="85"/>
                        </a:lnTo>
                        <a:lnTo>
                          <a:pt x="21" y="65"/>
                        </a:lnTo>
                        <a:lnTo>
                          <a:pt x="41" y="48"/>
                        </a:lnTo>
                        <a:lnTo>
                          <a:pt x="74" y="31"/>
                        </a:lnTo>
                        <a:lnTo>
                          <a:pt x="119" y="16"/>
                        </a:lnTo>
                        <a:lnTo>
                          <a:pt x="163" y="8"/>
                        </a:lnTo>
                        <a:lnTo>
                          <a:pt x="214" y="0"/>
                        </a:lnTo>
                        <a:lnTo>
                          <a:pt x="259" y="5"/>
                        </a:lnTo>
                        <a:lnTo>
                          <a:pt x="310" y="9"/>
                        </a:lnTo>
                        <a:lnTo>
                          <a:pt x="365" y="22"/>
                        </a:lnTo>
                        <a:lnTo>
                          <a:pt x="409" y="41"/>
                        </a:lnTo>
                        <a:lnTo>
                          <a:pt x="435" y="60"/>
                        </a:lnTo>
                        <a:lnTo>
                          <a:pt x="452" y="83"/>
                        </a:lnTo>
                        <a:lnTo>
                          <a:pt x="459" y="102"/>
                        </a:lnTo>
                        <a:lnTo>
                          <a:pt x="460" y="111"/>
                        </a:lnTo>
                        <a:lnTo>
                          <a:pt x="456" y="120"/>
                        </a:lnTo>
                      </a:path>
                    </a:pathLst>
                  </a:custGeom>
                  <a:noFill/>
                  <a:ln w="17463">
                    <a:solidFill>
                      <a:srgbClr val="C0C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63" name="Freeform 67"/>
                  <p:cNvSpPr>
                    <a:spLocks/>
                  </p:cNvSpPr>
                  <p:nvPr/>
                </p:nvSpPr>
                <p:spPr bwMode="auto">
                  <a:xfrm>
                    <a:off x="2761" y="3505"/>
                    <a:ext cx="31" cy="81"/>
                  </a:xfrm>
                  <a:custGeom>
                    <a:avLst/>
                    <a:gdLst>
                      <a:gd name="T0" fmla="*/ 0 w 31"/>
                      <a:gd name="T1" fmla="*/ 0 h 81"/>
                      <a:gd name="T2" fmla="*/ 31 w 31"/>
                      <a:gd name="T3" fmla="*/ 38 h 81"/>
                      <a:gd name="T4" fmla="*/ 2 w 31"/>
                      <a:gd name="T5" fmla="*/ 81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81">
                        <a:moveTo>
                          <a:pt x="0" y="0"/>
                        </a:moveTo>
                        <a:lnTo>
                          <a:pt x="31" y="38"/>
                        </a:lnTo>
                        <a:lnTo>
                          <a:pt x="2" y="81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2164" name="Group 68"/>
                <p:cNvGrpSpPr>
                  <a:grpSpLocks/>
                </p:cNvGrpSpPr>
                <p:nvPr/>
              </p:nvGrpSpPr>
              <p:grpSpPr bwMode="auto">
                <a:xfrm>
                  <a:off x="2531" y="3015"/>
                  <a:ext cx="488" cy="172"/>
                  <a:chOff x="2531" y="3015"/>
                  <a:chExt cx="488" cy="172"/>
                </a:xfrm>
              </p:grpSpPr>
              <p:sp>
                <p:nvSpPr>
                  <p:cNvPr id="132165" name="Freeform 69"/>
                  <p:cNvSpPr>
                    <a:spLocks/>
                  </p:cNvSpPr>
                  <p:nvPr/>
                </p:nvSpPr>
                <p:spPr bwMode="auto">
                  <a:xfrm>
                    <a:off x="2531" y="3015"/>
                    <a:ext cx="488" cy="172"/>
                  </a:xfrm>
                  <a:custGeom>
                    <a:avLst/>
                    <a:gdLst>
                      <a:gd name="T0" fmla="*/ 0 w 488"/>
                      <a:gd name="T1" fmla="*/ 130 h 172"/>
                      <a:gd name="T2" fmla="*/ 4 w 488"/>
                      <a:gd name="T3" fmla="*/ 150 h 172"/>
                      <a:gd name="T4" fmla="*/ 13 w 488"/>
                      <a:gd name="T5" fmla="*/ 162 h 172"/>
                      <a:gd name="T6" fmla="*/ 24 w 488"/>
                      <a:gd name="T7" fmla="*/ 170 h 172"/>
                      <a:gd name="T8" fmla="*/ 35 w 488"/>
                      <a:gd name="T9" fmla="*/ 170 h 172"/>
                      <a:gd name="T10" fmla="*/ 50 w 488"/>
                      <a:gd name="T11" fmla="*/ 166 h 172"/>
                      <a:gd name="T12" fmla="*/ 61 w 488"/>
                      <a:gd name="T13" fmla="*/ 156 h 172"/>
                      <a:gd name="T14" fmla="*/ 72 w 488"/>
                      <a:gd name="T15" fmla="*/ 141 h 172"/>
                      <a:gd name="T16" fmla="*/ 72 w 488"/>
                      <a:gd name="T17" fmla="*/ 130 h 172"/>
                      <a:gd name="T18" fmla="*/ 74 w 488"/>
                      <a:gd name="T19" fmla="*/ 121 h 172"/>
                      <a:gd name="T20" fmla="*/ 84 w 488"/>
                      <a:gd name="T21" fmla="*/ 111 h 172"/>
                      <a:gd name="T22" fmla="*/ 109 w 488"/>
                      <a:gd name="T23" fmla="*/ 102 h 172"/>
                      <a:gd name="T24" fmla="*/ 142 w 488"/>
                      <a:gd name="T25" fmla="*/ 93 h 172"/>
                      <a:gd name="T26" fmla="*/ 176 w 488"/>
                      <a:gd name="T27" fmla="*/ 86 h 172"/>
                      <a:gd name="T28" fmla="*/ 210 w 488"/>
                      <a:gd name="T29" fmla="*/ 84 h 172"/>
                      <a:gd name="T30" fmla="*/ 247 w 488"/>
                      <a:gd name="T31" fmla="*/ 82 h 172"/>
                      <a:gd name="T32" fmla="*/ 284 w 488"/>
                      <a:gd name="T33" fmla="*/ 84 h 172"/>
                      <a:gd name="T34" fmla="*/ 321 w 488"/>
                      <a:gd name="T35" fmla="*/ 88 h 172"/>
                      <a:gd name="T36" fmla="*/ 354 w 488"/>
                      <a:gd name="T37" fmla="*/ 95 h 172"/>
                      <a:gd name="T38" fmla="*/ 394 w 488"/>
                      <a:gd name="T39" fmla="*/ 104 h 172"/>
                      <a:gd name="T40" fmla="*/ 413 w 488"/>
                      <a:gd name="T41" fmla="*/ 114 h 172"/>
                      <a:gd name="T42" fmla="*/ 419 w 488"/>
                      <a:gd name="T43" fmla="*/ 122 h 172"/>
                      <a:gd name="T44" fmla="*/ 420 w 488"/>
                      <a:gd name="T45" fmla="*/ 134 h 172"/>
                      <a:gd name="T46" fmla="*/ 423 w 488"/>
                      <a:gd name="T47" fmla="*/ 147 h 172"/>
                      <a:gd name="T48" fmla="*/ 430 w 488"/>
                      <a:gd name="T49" fmla="*/ 156 h 172"/>
                      <a:gd name="T50" fmla="*/ 438 w 488"/>
                      <a:gd name="T51" fmla="*/ 165 h 172"/>
                      <a:gd name="T52" fmla="*/ 448 w 488"/>
                      <a:gd name="T53" fmla="*/ 170 h 172"/>
                      <a:gd name="T54" fmla="*/ 459 w 488"/>
                      <a:gd name="T55" fmla="*/ 172 h 172"/>
                      <a:gd name="T56" fmla="*/ 468 w 488"/>
                      <a:gd name="T57" fmla="*/ 169 h 172"/>
                      <a:gd name="T58" fmla="*/ 479 w 488"/>
                      <a:gd name="T59" fmla="*/ 156 h 172"/>
                      <a:gd name="T60" fmla="*/ 486 w 488"/>
                      <a:gd name="T61" fmla="*/ 144 h 172"/>
                      <a:gd name="T62" fmla="*/ 488 w 488"/>
                      <a:gd name="T63" fmla="*/ 126 h 172"/>
                      <a:gd name="T64" fmla="*/ 486 w 488"/>
                      <a:gd name="T65" fmla="*/ 107 h 172"/>
                      <a:gd name="T66" fmla="*/ 478 w 488"/>
                      <a:gd name="T67" fmla="*/ 89 h 172"/>
                      <a:gd name="T68" fmla="*/ 468 w 488"/>
                      <a:gd name="T69" fmla="*/ 77 h 172"/>
                      <a:gd name="T70" fmla="*/ 456 w 488"/>
                      <a:gd name="T71" fmla="*/ 64 h 172"/>
                      <a:gd name="T72" fmla="*/ 438 w 488"/>
                      <a:gd name="T73" fmla="*/ 49 h 172"/>
                      <a:gd name="T74" fmla="*/ 418 w 488"/>
                      <a:gd name="T75" fmla="*/ 38 h 172"/>
                      <a:gd name="T76" fmla="*/ 393 w 488"/>
                      <a:gd name="T77" fmla="*/ 27 h 172"/>
                      <a:gd name="T78" fmla="*/ 368 w 488"/>
                      <a:gd name="T79" fmla="*/ 19 h 172"/>
                      <a:gd name="T80" fmla="*/ 334 w 488"/>
                      <a:gd name="T81" fmla="*/ 11 h 172"/>
                      <a:gd name="T82" fmla="*/ 313 w 488"/>
                      <a:gd name="T83" fmla="*/ 7 h 172"/>
                      <a:gd name="T84" fmla="*/ 287 w 488"/>
                      <a:gd name="T85" fmla="*/ 1 h 172"/>
                      <a:gd name="T86" fmla="*/ 254 w 488"/>
                      <a:gd name="T87" fmla="*/ 0 h 172"/>
                      <a:gd name="T88" fmla="*/ 228 w 488"/>
                      <a:gd name="T89" fmla="*/ 0 h 172"/>
                      <a:gd name="T90" fmla="*/ 205 w 488"/>
                      <a:gd name="T91" fmla="*/ 3 h 172"/>
                      <a:gd name="T92" fmla="*/ 176 w 488"/>
                      <a:gd name="T93" fmla="*/ 7 h 172"/>
                      <a:gd name="T94" fmla="*/ 143 w 488"/>
                      <a:gd name="T95" fmla="*/ 12 h 172"/>
                      <a:gd name="T96" fmla="*/ 107 w 488"/>
                      <a:gd name="T97" fmla="*/ 25 h 172"/>
                      <a:gd name="T98" fmla="*/ 80 w 488"/>
                      <a:gd name="T99" fmla="*/ 34 h 172"/>
                      <a:gd name="T100" fmla="*/ 54 w 488"/>
                      <a:gd name="T101" fmla="*/ 47 h 172"/>
                      <a:gd name="T102" fmla="*/ 35 w 488"/>
                      <a:gd name="T103" fmla="*/ 63 h 172"/>
                      <a:gd name="T104" fmla="*/ 21 w 488"/>
                      <a:gd name="T105" fmla="*/ 75 h 172"/>
                      <a:gd name="T106" fmla="*/ 6 w 488"/>
                      <a:gd name="T107" fmla="*/ 97 h 172"/>
                      <a:gd name="T108" fmla="*/ 0 w 488"/>
                      <a:gd name="T109" fmla="*/ 115 h 172"/>
                      <a:gd name="T110" fmla="*/ 0 w 488"/>
                      <a:gd name="T111" fmla="*/ 13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88" h="172">
                        <a:moveTo>
                          <a:pt x="0" y="130"/>
                        </a:moveTo>
                        <a:lnTo>
                          <a:pt x="4" y="150"/>
                        </a:lnTo>
                        <a:lnTo>
                          <a:pt x="13" y="162"/>
                        </a:lnTo>
                        <a:lnTo>
                          <a:pt x="24" y="170"/>
                        </a:lnTo>
                        <a:lnTo>
                          <a:pt x="35" y="170"/>
                        </a:lnTo>
                        <a:lnTo>
                          <a:pt x="50" y="166"/>
                        </a:lnTo>
                        <a:lnTo>
                          <a:pt x="61" y="156"/>
                        </a:lnTo>
                        <a:lnTo>
                          <a:pt x="72" y="141"/>
                        </a:lnTo>
                        <a:lnTo>
                          <a:pt x="72" y="130"/>
                        </a:lnTo>
                        <a:lnTo>
                          <a:pt x="74" y="121"/>
                        </a:lnTo>
                        <a:lnTo>
                          <a:pt x="84" y="111"/>
                        </a:lnTo>
                        <a:lnTo>
                          <a:pt x="109" y="102"/>
                        </a:lnTo>
                        <a:lnTo>
                          <a:pt x="142" y="93"/>
                        </a:lnTo>
                        <a:lnTo>
                          <a:pt x="176" y="86"/>
                        </a:lnTo>
                        <a:lnTo>
                          <a:pt x="210" y="84"/>
                        </a:lnTo>
                        <a:lnTo>
                          <a:pt x="247" y="82"/>
                        </a:lnTo>
                        <a:lnTo>
                          <a:pt x="284" y="84"/>
                        </a:lnTo>
                        <a:lnTo>
                          <a:pt x="321" y="88"/>
                        </a:lnTo>
                        <a:lnTo>
                          <a:pt x="354" y="95"/>
                        </a:lnTo>
                        <a:lnTo>
                          <a:pt x="394" y="104"/>
                        </a:lnTo>
                        <a:lnTo>
                          <a:pt x="413" y="114"/>
                        </a:lnTo>
                        <a:lnTo>
                          <a:pt x="419" y="122"/>
                        </a:lnTo>
                        <a:lnTo>
                          <a:pt x="420" y="134"/>
                        </a:lnTo>
                        <a:lnTo>
                          <a:pt x="423" y="147"/>
                        </a:lnTo>
                        <a:lnTo>
                          <a:pt x="430" y="156"/>
                        </a:lnTo>
                        <a:lnTo>
                          <a:pt x="438" y="165"/>
                        </a:lnTo>
                        <a:lnTo>
                          <a:pt x="448" y="170"/>
                        </a:lnTo>
                        <a:lnTo>
                          <a:pt x="459" y="172"/>
                        </a:lnTo>
                        <a:lnTo>
                          <a:pt x="468" y="169"/>
                        </a:lnTo>
                        <a:lnTo>
                          <a:pt x="479" y="156"/>
                        </a:lnTo>
                        <a:lnTo>
                          <a:pt x="486" y="144"/>
                        </a:lnTo>
                        <a:lnTo>
                          <a:pt x="488" y="126"/>
                        </a:lnTo>
                        <a:lnTo>
                          <a:pt x="486" y="107"/>
                        </a:lnTo>
                        <a:lnTo>
                          <a:pt x="478" y="89"/>
                        </a:lnTo>
                        <a:lnTo>
                          <a:pt x="468" y="77"/>
                        </a:lnTo>
                        <a:lnTo>
                          <a:pt x="456" y="64"/>
                        </a:lnTo>
                        <a:lnTo>
                          <a:pt x="438" y="49"/>
                        </a:lnTo>
                        <a:lnTo>
                          <a:pt x="418" y="38"/>
                        </a:lnTo>
                        <a:lnTo>
                          <a:pt x="393" y="27"/>
                        </a:lnTo>
                        <a:lnTo>
                          <a:pt x="368" y="19"/>
                        </a:lnTo>
                        <a:lnTo>
                          <a:pt x="334" y="11"/>
                        </a:lnTo>
                        <a:lnTo>
                          <a:pt x="313" y="7"/>
                        </a:lnTo>
                        <a:lnTo>
                          <a:pt x="287" y="1"/>
                        </a:lnTo>
                        <a:lnTo>
                          <a:pt x="254" y="0"/>
                        </a:lnTo>
                        <a:lnTo>
                          <a:pt x="228" y="0"/>
                        </a:lnTo>
                        <a:lnTo>
                          <a:pt x="205" y="3"/>
                        </a:lnTo>
                        <a:lnTo>
                          <a:pt x="176" y="7"/>
                        </a:lnTo>
                        <a:lnTo>
                          <a:pt x="143" y="12"/>
                        </a:lnTo>
                        <a:lnTo>
                          <a:pt x="107" y="25"/>
                        </a:lnTo>
                        <a:lnTo>
                          <a:pt x="80" y="34"/>
                        </a:lnTo>
                        <a:lnTo>
                          <a:pt x="54" y="47"/>
                        </a:lnTo>
                        <a:lnTo>
                          <a:pt x="35" y="63"/>
                        </a:lnTo>
                        <a:lnTo>
                          <a:pt x="21" y="75"/>
                        </a:lnTo>
                        <a:lnTo>
                          <a:pt x="6" y="97"/>
                        </a:lnTo>
                        <a:lnTo>
                          <a:pt x="0" y="115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66" name="Freeform 70"/>
                  <p:cNvSpPr>
                    <a:spLocks/>
                  </p:cNvSpPr>
                  <p:nvPr/>
                </p:nvSpPr>
                <p:spPr bwMode="auto">
                  <a:xfrm>
                    <a:off x="2545" y="3037"/>
                    <a:ext cx="460" cy="121"/>
                  </a:xfrm>
                  <a:custGeom>
                    <a:avLst/>
                    <a:gdLst>
                      <a:gd name="T0" fmla="*/ 0 w 460"/>
                      <a:gd name="T1" fmla="*/ 104 h 121"/>
                      <a:gd name="T2" fmla="*/ 8 w 460"/>
                      <a:gd name="T3" fmla="*/ 85 h 121"/>
                      <a:gd name="T4" fmla="*/ 21 w 460"/>
                      <a:gd name="T5" fmla="*/ 66 h 121"/>
                      <a:gd name="T6" fmla="*/ 41 w 460"/>
                      <a:gd name="T7" fmla="*/ 48 h 121"/>
                      <a:gd name="T8" fmla="*/ 74 w 460"/>
                      <a:gd name="T9" fmla="*/ 31 h 121"/>
                      <a:gd name="T10" fmla="*/ 119 w 460"/>
                      <a:gd name="T11" fmla="*/ 16 h 121"/>
                      <a:gd name="T12" fmla="*/ 163 w 460"/>
                      <a:gd name="T13" fmla="*/ 8 h 121"/>
                      <a:gd name="T14" fmla="*/ 214 w 460"/>
                      <a:gd name="T15" fmla="*/ 0 h 121"/>
                      <a:gd name="T16" fmla="*/ 259 w 460"/>
                      <a:gd name="T17" fmla="*/ 5 h 121"/>
                      <a:gd name="T18" fmla="*/ 310 w 460"/>
                      <a:gd name="T19" fmla="*/ 9 h 121"/>
                      <a:gd name="T20" fmla="*/ 365 w 460"/>
                      <a:gd name="T21" fmla="*/ 22 h 121"/>
                      <a:gd name="T22" fmla="*/ 409 w 460"/>
                      <a:gd name="T23" fmla="*/ 41 h 121"/>
                      <a:gd name="T24" fmla="*/ 435 w 460"/>
                      <a:gd name="T25" fmla="*/ 60 h 121"/>
                      <a:gd name="T26" fmla="*/ 452 w 460"/>
                      <a:gd name="T27" fmla="*/ 84 h 121"/>
                      <a:gd name="T28" fmla="*/ 459 w 460"/>
                      <a:gd name="T29" fmla="*/ 103 h 121"/>
                      <a:gd name="T30" fmla="*/ 460 w 460"/>
                      <a:gd name="T31" fmla="*/ 111 h 121"/>
                      <a:gd name="T32" fmla="*/ 456 w 460"/>
                      <a:gd name="T33" fmla="*/ 121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60" h="121">
                        <a:moveTo>
                          <a:pt x="0" y="104"/>
                        </a:moveTo>
                        <a:lnTo>
                          <a:pt x="8" y="85"/>
                        </a:lnTo>
                        <a:lnTo>
                          <a:pt x="21" y="66"/>
                        </a:lnTo>
                        <a:lnTo>
                          <a:pt x="41" y="48"/>
                        </a:lnTo>
                        <a:lnTo>
                          <a:pt x="74" y="31"/>
                        </a:lnTo>
                        <a:lnTo>
                          <a:pt x="119" y="16"/>
                        </a:lnTo>
                        <a:lnTo>
                          <a:pt x="163" y="8"/>
                        </a:lnTo>
                        <a:lnTo>
                          <a:pt x="214" y="0"/>
                        </a:lnTo>
                        <a:lnTo>
                          <a:pt x="259" y="5"/>
                        </a:lnTo>
                        <a:lnTo>
                          <a:pt x="310" y="9"/>
                        </a:lnTo>
                        <a:lnTo>
                          <a:pt x="365" y="22"/>
                        </a:lnTo>
                        <a:lnTo>
                          <a:pt x="409" y="41"/>
                        </a:lnTo>
                        <a:lnTo>
                          <a:pt x="435" y="60"/>
                        </a:lnTo>
                        <a:lnTo>
                          <a:pt x="452" y="84"/>
                        </a:lnTo>
                        <a:lnTo>
                          <a:pt x="459" y="103"/>
                        </a:lnTo>
                        <a:lnTo>
                          <a:pt x="460" y="111"/>
                        </a:lnTo>
                        <a:lnTo>
                          <a:pt x="456" y="121"/>
                        </a:lnTo>
                      </a:path>
                    </a:pathLst>
                  </a:custGeom>
                  <a:noFill/>
                  <a:ln w="17463">
                    <a:solidFill>
                      <a:srgbClr val="C0C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32167" name="Freeform 71"/>
                  <p:cNvSpPr>
                    <a:spLocks/>
                  </p:cNvSpPr>
                  <p:nvPr/>
                </p:nvSpPr>
                <p:spPr bwMode="auto">
                  <a:xfrm>
                    <a:off x="2761" y="3016"/>
                    <a:ext cx="31" cy="81"/>
                  </a:xfrm>
                  <a:custGeom>
                    <a:avLst/>
                    <a:gdLst>
                      <a:gd name="T0" fmla="*/ 0 w 31"/>
                      <a:gd name="T1" fmla="*/ 0 h 81"/>
                      <a:gd name="T2" fmla="*/ 31 w 31"/>
                      <a:gd name="T3" fmla="*/ 39 h 81"/>
                      <a:gd name="T4" fmla="*/ 2 w 31"/>
                      <a:gd name="T5" fmla="*/ 81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81">
                        <a:moveTo>
                          <a:pt x="0" y="0"/>
                        </a:moveTo>
                        <a:lnTo>
                          <a:pt x="31" y="39"/>
                        </a:lnTo>
                        <a:lnTo>
                          <a:pt x="2" y="81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132168" name="Group 72"/>
            <p:cNvGrpSpPr>
              <a:grpSpLocks/>
            </p:cNvGrpSpPr>
            <p:nvPr/>
          </p:nvGrpSpPr>
          <p:grpSpPr bwMode="auto">
            <a:xfrm>
              <a:off x="4770" y="1164"/>
              <a:ext cx="144" cy="1608"/>
              <a:chOff x="4770" y="1164"/>
              <a:chExt cx="144" cy="1608"/>
            </a:xfrm>
          </p:grpSpPr>
          <p:sp>
            <p:nvSpPr>
              <p:cNvPr id="132169" name="Rectangle 73"/>
              <p:cNvSpPr>
                <a:spLocks noChangeArrowheads="1"/>
              </p:cNvSpPr>
              <p:nvPr/>
            </p:nvSpPr>
            <p:spPr bwMode="auto">
              <a:xfrm>
                <a:off x="4872" y="2269"/>
                <a:ext cx="42" cy="221"/>
              </a:xfrm>
              <a:prstGeom prst="rect">
                <a:avLst/>
              </a:prstGeom>
              <a:solidFill>
                <a:srgbClr val="000000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70" name="Rectangle 74"/>
              <p:cNvSpPr>
                <a:spLocks noChangeArrowheads="1"/>
              </p:cNvSpPr>
              <p:nvPr/>
            </p:nvSpPr>
            <p:spPr bwMode="auto">
              <a:xfrm>
                <a:off x="4795" y="1447"/>
                <a:ext cx="42" cy="222"/>
              </a:xfrm>
              <a:prstGeom prst="rect">
                <a:avLst/>
              </a:prstGeom>
              <a:solidFill>
                <a:srgbClr val="000000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71" name="Rectangle 75"/>
              <p:cNvSpPr>
                <a:spLocks noChangeArrowheads="1"/>
              </p:cNvSpPr>
              <p:nvPr/>
            </p:nvSpPr>
            <p:spPr bwMode="auto">
              <a:xfrm>
                <a:off x="4821" y="1705"/>
                <a:ext cx="41" cy="221"/>
              </a:xfrm>
              <a:prstGeom prst="rect">
                <a:avLst/>
              </a:prstGeom>
              <a:solidFill>
                <a:srgbClr val="000000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72" name="Rectangle 76"/>
              <p:cNvSpPr>
                <a:spLocks noChangeArrowheads="1"/>
              </p:cNvSpPr>
              <p:nvPr/>
            </p:nvSpPr>
            <p:spPr bwMode="auto">
              <a:xfrm>
                <a:off x="4847" y="1986"/>
                <a:ext cx="41" cy="222"/>
              </a:xfrm>
              <a:prstGeom prst="rect">
                <a:avLst/>
              </a:prstGeom>
              <a:solidFill>
                <a:srgbClr val="000000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73" name="Rectangle 77"/>
              <p:cNvSpPr>
                <a:spLocks noChangeArrowheads="1"/>
              </p:cNvSpPr>
              <p:nvPr/>
            </p:nvSpPr>
            <p:spPr bwMode="auto">
              <a:xfrm>
                <a:off x="4770" y="1164"/>
                <a:ext cx="41" cy="222"/>
              </a:xfrm>
              <a:prstGeom prst="rect">
                <a:avLst/>
              </a:prstGeom>
              <a:solidFill>
                <a:srgbClr val="000000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2174" name="Rectangle 78"/>
              <p:cNvSpPr>
                <a:spLocks noChangeArrowheads="1"/>
              </p:cNvSpPr>
              <p:nvPr/>
            </p:nvSpPr>
            <p:spPr bwMode="auto">
              <a:xfrm>
                <a:off x="4872" y="2552"/>
                <a:ext cx="42" cy="220"/>
              </a:xfrm>
              <a:prstGeom prst="rect">
                <a:avLst/>
              </a:prstGeom>
              <a:solidFill>
                <a:srgbClr val="000000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2175" name="Freeform 79"/>
            <p:cNvSpPr>
              <a:spLocks/>
            </p:cNvSpPr>
            <p:nvPr/>
          </p:nvSpPr>
          <p:spPr bwMode="auto">
            <a:xfrm>
              <a:off x="4747" y="2146"/>
              <a:ext cx="717" cy="415"/>
            </a:xfrm>
            <a:custGeom>
              <a:avLst/>
              <a:gdLst>
                <a:gd name="T0" fmla="*/ 717 w 717"/>
                <a:gd name="T1" fmla="*/ 415 h 415"/>
                <a:gd name="T2" fmla="*/ 717 w 717"/>
                <a:gd name="T3" fmla="*/ 376 h 415"/>
                <a:gd name="T4" fmla="*/ 704 w 717"/>
                <a:gd name="T5" fmla="*/ 350 h 415"/>
                <a:gd name="T6" fmla="*/ 674 w 717"/>
                <a:gd name="T7" fmla="*/ 324 h 415"/>
                <a:gd name="T8" fmla="*/ 628 w 717"/>
                <a:gd name="T9" fmla="*/ 294 h 415"/>
                <a:gd name="T10" fmla="*/ 584 w 717"/>
                <a:gd name="T11" fmla="*/ 275 h 415"/>
                <a:gd name="T12" fmla="*/ 529 w 717"/>
                <a:gd name="T13" fmla="*/ 258 h 415"/>
                <a:gd name="T14" fmla="*/ 466 w 717"/>
                <a:gd name="T15" fmla="*/ 250 h 415"/>
                <a:gd name="T16" fmla="*/ 416 w 717"/>
                <a:gd name="T17" fmla="*/ 250 h 415"/>
                <a:gd name="T18" fmla="*/ 328 w 717"/>
                <a:gd name="T19" fmla="*/ 251 h 415"/>
                <a:gd name="T20" fmla="*/ 235 w 717"/>
                <a:gd name="T21" fmla="*/ 261 h 415"/>
                <a:gd name="T22" fmla="*/ 166 w 717"/>
                <a:gd name="T23" fmla="*/ 265 h 415"/>
                <a:gd name="T24" fmla="*/ 106 w 717"/>
                <a:gd name="T25" fmla="*/ 277 h 415"/>
                <a:gd name="T26" fmla="*/ 67 w 717"/>
                <a:gd name="T27" fmla="*/ 277 h 415"/>
                <a:gd name="T28" fmla="*/ 30 w 717"/>
                <a:gd name="T29" fmla="*/ 247 h 415"/>
                <a:gd name="T30" fmla="*/ 10 w 717"/>
                <a:gd name="T31" fmla="*/ 200 h 415"/>
                <a:gd name="T32" fmla="*/ 0 w 717"/>
                <a:gd name="T33" fmla="*/ 154 h 415"/>
                <a:gd name="T34" fmla="*/ 4 w 717"/>
                <a:gd name="T35" fmla="*/ 95 h 415"/>
                <a:gd name="T36" fmla="*/ 21 w 717"/>
                <a:gd name="T37" fmla="*/ 63 h 415"/>
                <a:gd name="T38" fmla="*/ 41 w 717"/>
                <a:gd name="T39" fmla="*/ 47 h 415"/>
                <a:gd name="T40" fmla="*/ 85 w 717"/>
                <a:gd name="T41" fmla="*/ 33 h 415"/>
                <a:gd name="T42" fmla="*/ 163 w 717"/>
                <a:gd name="T43" fmla="*/ 19 h 415"/>
                <a:gd name="T44" fmla="*/ 239 w 717"/>
                <a:gd name="T45" fmla="*/ 8 h 415"/>
                <a:gd name="T46" fmla="*/ 305 w 717"/>
                <a:gd name="T47" fmla="*/ 0 h 415"/>
                <a:gd name="T48" fmla="*/ 368 w 717"/>
                <a:gd name="T49" fmla="*/ 1 h 415"/>
                <a:gd name="T50" fmla="*/ 437 w 717"/>
                <a:gd name="T51" fmla="*/ 10 h 415"/>
                <a:gd name="T52" fmla="*/ 504 w 717"/>
                <a:gd name="T53" fmla="*/ 23 h 415"/>
                <a:gd name="T54" fmla="*/ 567 w 717"/>
                <a:gd name="T55" fmla="*/ 41 h 415"/>
                <a:gd name="T56" fmla="*/ 622 w 717"/>
                <a:gd name="T57" fmla="*/ 60 h 415"/>
                <a:gd name="T58" fmla="*/ 669 w 717"/>
                <a:gd name="T59" fmla="*/ 91 h 415"/>
                <a:gd name="T60" fmla="*/ 717 w 717"/>
                <a:gd name="T61" fmla="*/ 128 h 415"/>
                <a:gd name="T62" fmla="*/ 717 w 717"/>
                <a:gd name="T63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415">
                  <a:moveTo>
                    <a:pt x="717" y="415"/>
                  </a:moveTo>
                  <a:lnTo>
                    <a:pt x="717" y="376"/>
                  </a:lnTo>
                  <a:lnTo>
                    <a:pt x="704" y="350"/>
                  </a:lnTo>
                  <a:lnTo>
                    <a:pt x="674" y="324"/>
                  </a:lnTo>
                  <a:lnTo>
                    <a:pt x="628" y="294"/>
                  </a:lnTo>
                  <a:lnTo>
                    <a:pt x="584" y="275"/>
                  </a:lnTo>
                  <a:lnTo>
                    <a:pt x="529" y="258"/>
                  </a:lnTo>
                  <a:lnTo>
                    <a:pt x="466" y="250"/>
                  </a:lnTo>
                  <a:lnTo>
                    <a:pt x="416" y="250"/>
                  </a:lnTo>
                  <a:lnTo>
                    <a:pt x="328" y="251"/>
                  </a:lnTo>
                  <a:lnTo>
                    <a:pt x="235" y="261"/>
                  </a:lnTo>
                  <a:lnTo>
                    <a:pt x="166" y="265"/>
                  </a:lnTo>
                  <a:lnTo>
                    <a:pt x="106" y="277"/>
                  </a:lnTo>
                  <a:lnTo>
                    <a:pt x="67" y="277"/>
                  </a:lnTo>
                  <a:lnTo>
                    <a:pt x="30" y="247"/>
                  </a:lnTo>
                  <a:lnTo>
                    <a:pt x="10" y="200"/>
                  </a:lnTo>
                  <a:lnTo>
                    <a:pt x="0" y="154"/>
                  </a:lnTo>
                  <a:lnTo>
                    <a:pt x="4" y="95"/>
                  </a:lnTo>
                  <a:lnTo>
                    <a:pt x="21" y="63"/>
                  </a:lnTo>
                  <a:lnTo>
                    <a:pt x="41" y="47"/>
                  </a:lnTo>
                  <a:lnTo>
                    <a:pt x="85" y="33"/>
                  </a:lnTo>
                  <a:lnTo>
                    <a:pt x="163" y="19"/>
                  </a:lnTo>
                  <a:lnTo>
                    <a:pt x="239" y="8"/>
                  </a:lnTo>
                  <a:lnTo>
                    <a:pt x="305" y="0"/>
                  </a:lnTo>
                  <a:lnTo>
                    <a:pt x="368" y="1"/>
                  </a:lnTo>
                  <a:lnTo>
                    <a:pt x="437" y="10"/>
                  </a:lnTo>
                  <a:lnTo>
                    <a:pt x="504" y="23"/>
                  </a:lnTo>
                  <a:lnTo>
                    <a:pt x="567" y="41"/>
                  </a:lnTo>
                  <a:lnTo>
                    <a:pt x="622" y="60"/>
                  </a:lnTo>
                  <a:lnTo>
                    <a:pt x="669" y="91"/>
                  </a:lnTo>
                  <a:lnTo>
                    <a:pt x="717" y="128"/>
                  </a:lnTo>
                  <a:lnTo>
                    <a:pt x="717" y="415"/>
                  </a:lnTo>
                  <a:close/>
                </a:path>
              </a:pathLst>
            </a:custGeom>
            <a:solidFill>
              <a:srgbClr val="5F5F5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2176" name="Freeform 80"/>
            <p:cNvSpPr>
              <a:spLocks/>
            </p:cNvSpPr>
            <p:nvPr/>
          </p:nvSpPr>
          <p:spPr bwMode="auto">
            <a:xfrm>
              <a:off x="3133" y="2503"/>
              <a:ext cx="28" cy="92"/>
            </a:xfrm>
            <a:custGeom>
              <a:avLst/>
              <a:gdLst>
                <a:gd name="T0" fmla="*/ 9 w 28"/>
                <a:gd name="T1" fmla="*/ 92 h 92"/>
                <a:gd name="T2" fmla="*/ 28 w 28"/>
                <a:gd name="T3" fmla="*/ 92 h 92"/>
                <a:gd name="T4" fmla="*/ 28 w 28"/>
                <a:gd name="T5" fmla="*/ 0 h 92"/>
                <a:gd name="T6" fmla="*/ 5 w 28"/>
                <a:gd name="T7" fmla="*/ 0 h 92"/>
                <a:gd name="T8" fmla="*/ 0 w 28"/>
                <a:gd name="T9" fmla="*/ 19 h 92"/>
                <a:gd name="T10" fmla="*/ 9 w 28"/>
                <a:gd name="T11" fmla="*/ 19 h 92"/>
                <a:gd name="T12" fmla="*/ 9 w 28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92">
                  <a:moveTo>
                    <a:pt x="9" y="92"/>
                  </a:moveTo>
                  <a:lnTo>
                    <a:pt x="28" y="92"/>
                  </a:lnTo>
                  <a:lnTo>
                    <a:pt x="28" y="0"/>
                  </a:lnTo>
                  <a:lnTo>
                    <a:pt x="5" y="0"/>
                  </a:lnTo>
                  <a:lnTo>
                    <a:pt x="0" y="19"/>
                  </a:lnTo>
                  <a:lnTo>
                    <a:pt x="9" y="19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2177" name="Rectangle 81"/>
          <p:cNvSpPr>
            <a:spLocks noChangeArrowheads="1"/>
          </p:cNvSpPr>
          <p:nvPr/>
        </p:nvSpPr>
        <p:spPr bwMode="auto">
          <a:xfrm>
            <a:off x="1447800" y="4953000"/>
            <a:ext cx="2209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r>
              <a:rPr lang="it-IT" altLang="it-IT" sz="1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Public Key:</a:t>
            </a:r>
          </a:p>
          <a:p>
            <a:r>
              <a:rPr lang="it-IT" altLang="it-IT" sz="1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Created: 01/01/99</a:t>
            </a:r>
          </a:p>
          <a:p>
            <a:r>
              <a:rPr lang="it-IT" altLang="it-IT" sz="1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Revoked: NO</a:t>
            </a:r>
          </a:p>
        </p:txBody>
      </p:sp>
      <p:sp>
        <p:nvSpPr>
          <p:cNvPr id="132178" name="Text Box 82"/>
          <p:cNvSpPr txBox="1">
            <a:spLocks noChangeArrowheads="1"/>
          </p:cNvSpPr>
          <p:nvPr/>
        </p:nvSpPr>
        <p:spPr bwMode="auto">
          <a:xfrm>
            <a:off x="1676400" y="3810000"/>
            <a:ext cx="2209800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  <a:t>Certificate</a:t>
            </a:r>
            <a:endParaRPr lang="it-IT" altLang="it-IT" sz="1800">
              <a:effectLst>
                <a:outerShdw blurRad="38100" dist="38100" dir="2700000" algn="tl">
                  <a:srgbClr val="FFFFFF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2179" name="Text Box 83"/>
          <p:cNvSpPr txBox="1">
            <a:spLocks noChangeArrowheads="1"/>
          </p:cNvSpPr>
          <p:nvPr/>
        </p:nvSpPr>
        <p:spPr bwMode="auto">
          <a:xfrm>
            <a:off x="1676400" y="4419600"/>
            <a:ext cx="220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Name: Sara</a:t>
            </a:r>
          </a:p>
        </p:txBody>
      </p:sp>
      <p:sp>
        <p:nvSpPr>
          <p:cNvPr id="132180" name="Freeform 84"/>
          <p:cNvSpPr>
            <a:spLocks/>
          </p:cNvSpPr>
          <p:nvPr/>
        </p:nvSpPr>
        <p:spPr bwMode="auto">
          <a:xfrm rot="5416722">
            <a:off x="3312319" y="5141119"/>
            <a:ext cx="760412" cy="3810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2181" name="Rectangle 85"/>
          <p:cNvSpPr>
            <a:spLocks noChangeArrowheads="1"/>
          </p:cNvSpPr>
          <p:nvPr/>
        </p:nvSpPr>
        <p:spPr bwMode="auto">
          <a:xfrm>
            <a:off x="4953000" y="4876800"/>
            <a:ext cx="2209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r>
              <a:rPr lang="it-IT" altLang="it-IT" sz="1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Public Key:</a:t>
            </a:r>
          </a:p>
          <a:p>
            <a:r>
              <a:rPr lang="it-IT" altLang="it-IT" sz="1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Created: 01/12/99</a:t>
            </a:r>
          </a:p>
          <a:p>
            <a:r>
              <a:rPr lang="it-IT" altLang="it-IT" sz="1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Revoked: NO</a:t>
            </a:r>
          </a:p>
        </p:txBody>
      </p:sp>
      <p:sp>
        <p:nvSpPr>
          <p:cNvPr id="132182" name="Text Box 86"/>
          <p:cNvSpPr txBox="1">
            <a:spLocks noChangeArrowheads="1"/>
          </p:cNvSpPr>
          <p:nvPr/>
        </p:nvSpPr>
        <p:spPr bwMode="auto">
          <a:xfrm>
            <a:off x="5105400" y="3810000"/>
            <a:ext cx="2209800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  <a:t>Certificate</a:t>
            </a:r>
          </a:p>
        </p:txBody>
      </p:sp>
      <p:sp>
        <p:nvSpPr>
          <p:cNvPr id="132183" name="Text Box 87"/>
          <p:cNvSpPr txBox="1">
            <a:spLocks noChangeArrowheads="1"/>
          </p:cNvSpPr>
          <p:nvPr/>
        </p:nvSpPr>
        <p:spPr bwMode="auto">
          <a:xfrm>
            <a:off x="5029200" y="4343400"/>
            <a:ext cx="220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Name: John</a:t>
            </a:r>
            <a:endParaRPr lang="it-IT" altLang="it-IT" sz="18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2184" name="Freeform 88"/>
          <p:cNvSpPr>
            <a:spLocks/>
          </p:cNvSpPr>
          <p:nvPr/>
        </p:nvSpPr>
        <p:spPr bwMode="auto">
          <a:xfrm rot="5416722">
            <a:off x="6853237" y="5103813"/>
            <a:ext cx="841375" cy="3810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32185" name="Picture 89" descr="secret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10287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86" name="Picture 90" descr="watercool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0"/>
            <a:ext cx="1055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3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77" grpId="0" animBg="1" autoUpdateAnimBg="0"/>
      <p:bldP spid="132178" grpId="0" animBg="1" autoUpdateAnimBg="0"/>
      <p:bldP spid="132179" grpId="0" animBg="1" autoUpdateAnimBg="0"/>
      <p:bldP spid="132181" grpId="0" animBg="1" autoUpdateAnimBg="0"/>
      <p:bldP spid="132182" grpId="0" animBg="1" autoUpdateAnimBg="0"/>
      <p:bldP spid="13218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4000">
                <a:solidFill>
                  <a:srgbClr val="000099"/>
                </a:solidFill>
              </a:rPr>
              <a:t>X.509 v3 Public Key Certificates</a:t>
            </a:r>
            <a:endParaRPr lang="it-IT" altLang="it-IT" b="0">
              <a:solidFill>
                <a:srgbClr val="000099"/>
              </a:solidFill>
            </a:endParaRPr>
          </a:p>
        </p:txBody>
      </p:sp>
      <p:grpSp>
        <p:nvGrpSpPr>
          <p:cNvPr id="435203" name="Group 3"/>
          <p:cNvGrpSpPr>
            <a:grpSpLocks/>
          </p:cNvGrpSpPr>
          <p:nvPr/>
        </p:nvGrpSpPr>
        <p:grpSpPr bwMode="auto">
          <a:xfrm>
            <a:off x="2895600" y="914400"/>
            <a:ext cx="3657600" cy="5410200"/>
            <a:chOff x="1776" y="672"/>
            <a:chExt cx="2304" cy="3408"/>
          </a:xfrm>
        </p:grpSpPr>
        <p:sp>
          <p:nvSpPr>
            <p:cNvPr id="435204" name="Rectangle 4"/>
            <p:cNvSpPr>
              <a:spLocks noChangeArrowheads="1"/>
            </p:cNvSpPr>
            <p:nvPr/>
          </p:nvSpPr>
          <p:spPr bwMode="auto">
            <a:xfrm>
              <a:off x="1776" y="672"/>
              <a:ext cx="2016" cy="340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05" name="Rectangle 5"/>
            <p:cNvSpPr>
              <a:spLocks noChangeArrowheads="1"/>
            </p:cNvSpPr>
            <p:nvPr/>
          </p:nvSpPr>
          <p:spPr bwMode="auto">
            <a:xfrm>
              <a:off x="1862" y="1356"/>
              <a:ext cx="1844" cy="3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06" name="Rectangle 6"/>
            <p:cNvSpPr>
              <a:spLocks noChangeArrowheads="1"/>
            </p:cNvSpPr>
            <p:nvPr/>
          </p:nvSpPr>
          <p:spPr bwMode="auto">
            <a:xfrm>
              <a:off x="1862" y="833"/>
              <a:ext cx="1844" cy="3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1862" y="1879"/>
              <a:ext cx="1844" cy="3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08" name="Text Box 8"/>
            <p:cNvSpPr txBox="1">
              <a:spLocks noChangeArrowheads="1"/>
            </p:cNvSpPr>
            <p:nvPr/>
          </p:nvSpPr>
          <p:spPr bwMode="auto">
            <a:xfrm>
              <a:off x="2377" y="1436"/>
              <a:ext cx="9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t-IT" altLang="it-IT" sz="1800" b="0">
                  <a:latin typeface="Arial" panose="020B0604020202020204" pitchFamily="34" charset="0"/>
                </a:rPr>
                <a:t>Subject</a:t>
              </a:r>
            </a:p>
          </p:txBody>
        </p:sp>
        <p:sp>
          <p:nvSpPr>
            <p:cNvPr id="435209" name="Line 9"/>
            <p:cNvSpPr>
              <a:spLocks noChangeShapeType="1"/>
            </p:cNvSpPr>
            <p:nvPr/>
          </p:nvSpPr>
          <p:spPr bwMode="auto">
            <a:xfrm>
              <a:off x="1905" y="2362"/>
              <a:ext cx="17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10" name="Text Box 10"/>
            <p:cNvSpPr txBox="1">
              <a:spLocks noChangeArrowheads="1"/>
            </p:cNvSpPr>
            <p:nvPr/>
          </p:nvSpPr>
          <p:spPr bwMode="auto">
            <a:xfrm>
              <a:off x="2462" y="1960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Issuer</a:t>
              </a:r>
            </a:p>
          </p:txBody>
        </p:sp>
        <p:sp>
          <p:nvSpPr>
            <p:cNvPr id="435211" name="Text Box 11"/>
            <p:cNvSpPr txBox="1">
              <a:spLocks noChangeArrowheads="1"/>
            </p:cNvSpPr>
            <p:nvPr/>
          </p:nvSpPr>
          <p:spPr bwMode="auto">
            <a:xfrm>
              <a:off x="2205" y="913"/>
              <a:ext cx="1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Serial Number</a:t>
              </a:r>
            </a:p>
          </p:txBody>
        </p:sp>
        <p:sp>
          <p:nvSpPr>
            <p:cNvPr id="435212" name="Rectangle 12"/>
            <p:cNvSpPr>
              <a:spLocks noChangeArrowheads="1"/>
            </p:cNvSpPr>
            <p:nvPr/>
          </p:nvSpPr>
          <p:spPr bwMode="auto">
            <a:xfrm>
              <a:off x="1862" y="2483"/>
              <a:ext cx="1844" cy="3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13" name="Text Box 13"/>
            <p:cNvSpPr txBox="1">
              <a:spLocks noChangeArrowheads="1"/>
            </p:cNvSpPr>
            <p:nvPr/>
          </p:nvSpPr>
          <p:spPr bwMode="auto">
            <a:xfrm>
              <a:off x="2419" y="2563"/>
              <a:ext cx="8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Extension</a:t>
              </a:r>
            </a:p>
          </p:txBody>
        </p:sp>
        <p:sp>
          <p:nvSpPr>
            <p:cNvPr id="435214" name="Rectangle 14"/>
            <p:cNvSpPr>
              <a:spLocks noChangeArrowheads="1"/>
            </p:cNvSpPr>
            <p:nvPr/>
          </p:nvSpPr>
          <p:spPr bwMode="auto">
            <a:xfrm>
              <a:off x="1862" y="3600"/>
              <a:ext cx="1844" cy="3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15" name="Text Box 15"/>
            <p:cNvSpPr txBox="1">
              <a:spLocks noChangeArrowheads="1"/>
            </p:cNvSpPr>
            <p:nvPr/>
          </p:nvSpPr>
          <p:spPr bwMode="auto">
            <a:xfrm>
              <a:off x="2419" y="3681"/>
              <a:ext cx="8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Extension</a:t>
              </a:r>
            </a:p>
          </p:txBody>
        </p:sp>
        <p:sp>
          <p:nvSpPr>
            <p:cNvPr id="435216" name="AutoShape 16"/>
            <p:cNvSpPr>
              <a:spLocks noChangeArrowheads="1"/>
            </p:cNvSpPr>
            <p:nvPr/>
          </p:nvSpPr>
          <p:spPr bwMode="auto">
            <a:xfrm>
              <a:off x="3744" y="2592"/>
              <a:ext cx="336" cy="624"/>
            </a:xfrm>
            <a:prstGeom prst="curvedLeftArrow">
              <a:avLst>
                <a:gd name="adj1" fmla="val 37143"/>
                <a:gd name="adj2" fmla="val 74286"/>
                <a:gd name="adj3" fmla="val 33333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17" name="AutoShape 17"/>
            <p:cNvSpPr>
              <a:spLocks noChangeArrowheads="1"/>
            </p:cNvSpPr>
            <p:nvPr/>
          </p:nvSpPr>
          <p:spPr bwMode="auto">
            <a:xfrm>
              <a:off x="3744" y="3264"/>
              <a:ext cx="336" cy="624"/>
            </a:xfrm>
            <a:prstGeom prst="curvedLeftArrow">
              <a:avLst>
                <a:gd name="adj1" fmla="val 37143"/>
                <a:gd name="adj2" fmla="val 74286"/>
                <a:gd name="adj3" fmla="val 33333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18" name="Oval 18"/>
            <p:cNvSpPr>
              <a:spLocks noChangeArrowheads="1"/>
            </p:cNvSpPr>
            <p:nvPr/>
          </p:nvSpPr>
          <p:spPr bwMode="auto">
            <a:xfrm>
              <a:off x="2736" y="2928"/>
              <a:ext cx="144" cy="144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19" name="Oval 19"/>
            <p:cNvSpPr>
              <a:spLocks noChangeArrowheads="1"/>
            </p:cNvSpPr>
            <p:nvPr/>
          </p:nvSpPr>
          <p:spPr bwMode="auto">
            <a:xfrm>
              <a:off x="2736" y="3168"/>
              <a:ext cx="144" cy="144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20" name="Oval 20"/>
            <p:cNvSpPr>
              <a:spLocks noChangeArrowheads="1"/>
            </p:cNvSpPr>
            <p:nvPr/>
          </p:nvSpPr>
          <p:spPr bwMode="auto">
            <a:xfrm>
              <a:off x="2736" y="3408"/>
              <a:ext cx="144" cy="144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it-IT" sz="4600">
                <a:solidFill>
                  <a:srgbClr val="000099"/>
                </a:solidFill>
              </a:rPr>
              <a:t>Official CAs in Italy</a:t>
            </a:r>
          </a:p>
        </p:txBody>
      </p:sp>
      <p:pic>
        <p:nvPicPr>
          <p:cNvPr id="379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08050"/>
            <a:ext cx="7727950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Confidential Communication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1600200" y="28956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Sara retrieves John’s </a:t>
            </a:r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Public Key</a:t>
            </a:r>
            <a:endParaRPr lang="it-IT" altLang="it-IT" sz="20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 flipV="1">
            <a:off x="2133600" y="5181600"/>
            <a:ext cx="2286000" cy="12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7239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sz="23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holds the Private Key </a:t>
            </a:r>
          </a:p>
          <a:p>
            <a:pPr algn="just"/>
            <a:r>
              <a:rPr lang="it-IT" altLang="it-IT" sz="23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– and nobody else - can read the document</a:t>
            </a:r>
          </a:p>
        </p:txBody>
      </p:sp>
      <p:grpSp>
        <p:nvGrpSpPr>
          <p:cNvPr id="153606" name="Group 6"/>
          <p:cNvGrpSpPr>
            <a:grpSpLocks/>
          </p:cNvGrpSpPr>
          <p:nvPr/>
        </p:nvGrpSpPr>
        <p:grpSpPr bwMode="auto">
          <a:xfrm>
            <a:off x="6324600" y="2209800"/>
            <a:ext cx="2514600" cy="1752600"/>
            <a:chOff x="402" y="480"/>
            <a:chExt cx="5062" cy="3632"/>
          </a:xfrm>
        </p:grpSpPr>
        <p:sp>
          <p:nvSpPr>
            <p:cNvPr id="153607" name="Text Box 7"/>
            <p:cNvSpPr txBox="1">
              <a:spLocks noChangeArrowheads="1"/>
            </p:cNvSpPr>
            <p:nvPr/>
          </p:nvSpPr>
          <p:spPr bwMode="auto">
            <a:xfrm>
              <a:off x="865" y="480"/>
              <a:ext cx="3551" cy="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0" tIns="45715" rIns="91430" bIns="45715">
              <a:spAutoFit/>
            </a:bodyPr>
            <a:lstStyle/>
            <a:p>
              <a:pPr algn="ctr"/>
              <a:endParaRPr lang="it-IT" altLang="it-IT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grpSp>
          <p:nvGrpSpPr>
            <p:cNvPr id="153608" name="Group 8"/>
            <p:cNvGrpSpPr>
              <a:grpSpLocks/>
            </p:cNvGrpSpPr>
            <p:nvPr/>
          </p:nvGrpSpPr>
          <p:grpSpPr bwMode="auto">
            <a:xfrm>
              <a:off x="402" y="827"/>
              <a:ext cx="5062" cy="3285"/>
              <a:chOff x="402" y="827"/>
              <a:chExt cx="5062" cy="3285"/>
            </a:xfrm>
          </p:grpSpPr>
          <p:sp>
            <p:nvSpPr>
              <p:cNvPr id="153609" name="Freeform 9"/>
              <p:cNvSpPr>
                <a:spLocks/>
              </p:cNvSpPr>
              <p:nvPr/>
            </p:nvSpPr>
            <p:spPr bwMode="auto">
              <a:xfrm>
                <a:off x="5046" y="2271"/>
                <a:ext cx="418" cy="500"/>
              </a:xfrm>
              <a:custGeom>
                <a:avLst/>
                <a:gdLst>
                  <a:gd name="T0" fmla="*/ 0 w 418"/>
                  <a:gd name="T1" fmla="*/ 500 h 500"/>
                  <a:gd name="T2" fmla="*/ 58 w 418"/>
                  <a:gd name="T3" fmla="*/ 490 h 500"/>
                  <a:gd name="T4" fmla="*/ 127 w 418"/>
                  <a:gd name="T5" fmla="*/ 483 h 500"/>
                  <a:gd name="T6" fmla="*/ 171 w 418"/>
                  <a:gd name="T7" fmla="*/ 474 h 500"/>
                  <a:gd name="T8" fmla="*/ 212 w 418"/>
                  <a:gd name="T9" fmla="*/ 464 h 500"/>
                  <a:gd name="T10" fmla="*/ 261 w 418"/>
                  <a:gd name="T11" fmla="*/ 447 h 500"/>
                  <a:gd name="T12" fmla="*/ 307 w 418"/>
                  <a:gd name="T13" fmla="*/ 430 h 500"/>
                  <a:gd name="T14" fmla="*/ 337 w 418"/>
                  <a:gd name="T15" fmla="*/ 415 h 500"/>
                  <a:gd name="T16" fmla="*/ 357 w 418"/>
                  <a:gd name="T17" fmla="*/ 399 h 500"/>
                  <a:gd name="T18" fmla="*/ 378 w 418"/>
                  <a:gd name="T19" fmla="*/ 373 h 500"/>
                  <a:gd name="T20" fmla="*/ 393 w 418"/>
                  <a:gd name="T21" fmla="*/ 347 h 500"/>
                  <a:gd name="T22" fmla="*/ 405 w 418"/>
                  <a:gd name="T23" fmla="*/ 323 h 500"/>
                  <a:gd name="T24" fmla="*/ 418 w 418"/>
                  <a:gd name="T25" fmla="*/ 283 h 500"/>
                  <a:gd name="T26" fmla="*/ 416 w 418"/>
                  <a:gd name="T27" fmla="*/ 0 h 500"/>
                  <a:gd name="T28" fmla="*/ 344 w 418"/>
                  <a:gd name="T29" fmla="*/ 97 h 500"/>
                  <a:gd name="T30" fmla="*/ 294 w 418"/>
                  <a:gd name="T31" fmla="*/ 154 h 500"/>
                  <a:gd name="T32" fmla="*/ 234 w 418"/>
                  <a:gd name="T33" fmla="*/ 202 h 500"/>
                  <a:gd name="T34" fmla="*/ 187 w 418"/>
                  <a:gd name="T35" fmla="*/ 225 h 500"/>
                  <a:gd name="T36" fmla="*/ 139 w 418"/>
                  <a:gd name="T37" fmla="*/ 242 h 500"/>
                  <a:gd name="T38" fmla="*/ 83 w 418"/>
                  <a:gd name="T39" fmla="*/ 251 h 500"/>
                  <a:gd name="T40" fmla="*/ 40 w 418"/>
                  <a:gd name="T41" fmla="*/ 258 h 500"/>
                  <a:gd name="T42" fmla="*/ 0 w 418"/>
                  <a:gd name="T43" fmla="*/ 258 h 500"/>
                  <a:gd name="T44" fmla="*/ 0 w 418"/>
                  <a:gd name="T45" fmla="*/ 50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8" h="500">
                    <a:moveTo>
                      <a:pt x="0" y="500"/>
                    </a:moveTo>
                    <a:lnTo>
                      <a:pt x="58" y="490"/>
                    </a:lnTo>
                    <a:lnTo>
                      <a:pt x="127" y="483"/>
                    </a:lnTo>
                    <a:lnTo>
                      <a:pt x="171" y="474"/>
                    </a:lnTo>
                    <a:lnTo>
                      <a:pt x="212" y="464"/>
                    </a:lnTo>
                    <a:lnTo>
                      <a:pt x="261" y="447"/>
                    </a:lnTo>
                    <a:lnTo>
                      <a:pt x="307" y="430"/>
                    </a:lnTo>
                    <a:lnTo>
                      <a:pt x="337" y="415"/>
                    </a:lnTo>
                    <a:lnTo>
                      <a:pt x="357" y="399"/>
                    </a:lnTo>
                    <a:lnTo>
                      <a:pt x="378" y="373"/>
                    </a:lnTo>
                    <a:lnTo>
                      <a:pt x="393" y="347"/>
                    </a:lnTo>
                    <a:lnTo>
                      <a:pt x="405" y="323"/>
                    </a:lnTo>
                    <a:lnTo>
                      <a:pt x="418" y="283"/>
                    </a:lnTo>
                    <a:lnTo>
                      <a:pt x="416" y="0"/>
                    </a:lnTo>
                    <a:lnTo>
                      <a:pt x="344" y="97"/>
                    </a:lnTo>
                    <a:lnTo>
                      <a:pt x="294" y="154"/>
                    </a:lnTo>
                    <a:lnTo>
                      <a:pt x="234" y="202"/>
                    </a:lnTo>
                    <a:lnTo>
                      <a:pt x="187" y="225"/>
                    </a:lnTo>
                    <a:lnTo>
                      <a:pt x="139" y="242"/>
                    </a:lnTo>
                    <a:lnTo>
                      <a:pt x="83" y="251"/>
                    </a:lnTo>
                    <a:lnTo>
                      <a:pt x="40" y="258"/>
                    </a:lnTo>
                    <a:lnTo>
                      <a:pt x="0" y="258"/>
                    </a:lnTo>
                    <a:lnTo>
                      <a:pt x="0" y="50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153610" name="Group 10"/>
              <p:cNvGrpSpPr>
                <a:grpSpLocks/>
              </p:cNvGrpSpPr>
              <p:nvPr/>
            </p:nvGrpSpPr>
            <p:grpSpPr bwMode="auto">
              <a:xfrm>
                <a:off x="402" y="827"/>
                <a:ext cx="4721" cy="3285"/>
                <a:chOff x="402" y="827"/>
                <a:chExt cx="4721" cy="3285"/>
              </a:xfrm>
            </p:grpSpPr>
            <p:grpSp>
              <p:nvGrpSpPr>
                <p:cNvPr id="153611" name="Group 11"/>
                <p:cNvGrpSpPr>
                  <a:grpSpLocks/>
                </p:cNvGrpSpPr>
                <p:nvPr/>
              </p:nvGrpSpPr>
              <p:grpSpPr bwMode="auto">
                <a:xfrm>
                  <a:off x="402" y="827"/>
                  <a:ext cx="2103" cy="3285"/>
                  <a:chOff x="402" y="827"/>
                  <a:chExt cx="2103" cy="3285"/>
                </a:xfrm>
              </p:grpSpPr>
              <p:sp>
                <p:nvSpPr>
                  <p:cNvPr id="153612" name="Freeform 12"/>
                  <p:cNvSpPr>
                    <a:spLocks/>
                  </p:cNvSpPr>
                  <p:nvPr/>
                </p:nvSpPr>
                <p:spPr bwMode="auto">
                  <a:xfrm>
                    <a:off x="402" y="827"/>
                    <a:ext cx="2103" cy="3285"/>
                  </a:xfrm>
                  <a:custGeom>
                    <a:avLst/>
                    <a:gdLst>
                      <a:gd name="T0" fmla="*/ 2103 w 2103"/>
                      <a:gd name="T1" fmla="*/ 25 h 3285"/>
                      <a:gd name="T2" fmla="*/ 281 w 2103"/>
                      <a:gd name="T3" fmla="*/ 0 h 3285"/>
                      <a:gd name="T4" fmla="*/ 230 w 2103"/>
                      <a:gd name="T5" fmla="*/ 10 h 3285"/>
                      <a:gd name="T6" fmla="*/ 174 w 2103"/>
                      <a:gd name="T7" fmla="*/ 26 h 3285"/>
                      <a:gd name="T8" fmla="*/ 123 w 2103"/>
                      <a:gd name="T9" fmla="*/ 56 h 3285"/>
                      <a:gd name="T10" fmla="*/ 85 w 2103"/>
                      <a:gd name="T11" fmla="*/ 89 h 3285"/>
                      <a:gd name="T12" fmla="*/ 51 w 2103"/>
                      <a:gd name="T13" fmla="*/ 129 h 3285"/>
                      <a:gd name="T14" fmla="*/ 16 w 2103"/>
                      <a:gd name="T15" fmla="*/ 184 h 3285"/>
                      <a:gd name="T16" fmla="*/ 0 w 2103"/>
                      <a:gd name="T17" fmla="*/ 248 h 3285"/>
                      <a:gd name="T18" fmla="*/ 0 w 2103"/>
                      <a:gd name="T19" fmla="*/ 307 h 3285"/>
                      <a:gd name="T20" fmla="*/ 0 w 2103"/>
                      <a:gd name="T21" fmla="*/ 2904 h 3285"/>
                      <a:gd name="T22" fmla="*/ 4 w 2103"/>
                      <a:gd name="T23" fmla="*/ 2965 h 3285"/>
                      <a:gd name="T24" fmla="*/ 14 w 2103"/>
                      <a:gd name="T25" fmla="*/ 3022 h 3285"/>
                      <a:gd name="T26" fmla="*/ 23 w 2103"/>
                      <a:gd name="T27" fmla="*/ 3068 h 3285"/>
                      <a:gd name="T28" fmla="*/ 42 w 2103"/>
                      <a:gd name="T29" fmla="*/ 3109 h 3285"/>
                      <a:gd name="T30" fmla="*/ 64 w 2103"/>
                      <a:gd name="T31" fmla="*/ 3145 h 3285"/>
                      <a:gd name="T32" fmla="*/ 99 w 2103"/>
                      <a:gd name="T33" fmla="*/ 3186 h 3285"/>
                      <a:gd name="T34" fmla="*/ 141 w 2103"/>
                      <a:gd name="T35" fmla="*/ 3219 h 3285"/>
                      <a:gd name="T36" fmla="*/ 189 w 2103"/>
                      <a:gd name="T37" fmla="*/ 3245 h 3285"/>
                      <a:gd name="T38" fmla="*/ 244 w 2103"/>
                      <a:gd name="T39" fmla="*/ 3260 h 3285"/>
                      <a:gd name="T40" fmla="*/ 311 w 2103"/>
                      <a:gd name="T41" fmla="*/ 3264 h 3285"/>
                      <a:gd name="T42" fmla="*/ 388 w 2103"/>
                      <a:gd name="T43" fmla="*/ 3264 h 3285"/>
                      <a:gd name="T44" fmla="*/ 2103 w 2103"/>
                      <a:gd name="T45" fmla="*/ 3285 h 3285"/>
                      <a:gd name="T46" fmla="*/ 2103 w 2103"/>
                      <a:gd name="T47" fmla="*/ 25 h 3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2103" h="3285">
                        <a:moveTo>
                          <a:pt x="2103" y="25"/>
                        </a:moveTo>
                        <a:lnTo>
                          <a:pt x="281" y="0"/>
                        </a:lnTo>
                        <a:lnTo>
                          <a:pt x="230" y="10"/>
                        </a:lnTo>
                        <a:lnTo>
                          <a:pt x="174" y="26"/>
                        </a:lnTo>
                        <a:lnTo>
                          <a:pt x="123" y="56"/>
                        </a:lnTo>
                        <a:lnTo>
                          <a:pt x="85" y="89"/>
                        </a:lnTo>
                        <a:lnTo>
                          <a:pt x="51" y="129"/>
                        </a:lnTo>
                        <a:lnTo>
                          <a:pt x="16" y="184"/>
                        </a:lnTo>
                        <a:lnTo>
                          <a:pt x="0" y="248"/>
                        </a:lnTo>
                        <a:lnTo>
                          <a:pt x="0" y="307"/>
                        </a:lnTo>
                        <a:lnTo>
                          <a:pt x="0" y="2904"/>
                        </a:lnTo>
                        <a:lnTo>
                          <a:pt x="4" y="2965"/>
                        </a:lnTo>
                        <a:lnTo>
                          <a:pt x="14" y="3022"/>
                        </a:lnTo>
                        <a:lnTo>
                          <a:pt x="23" y="3068"/>
                        </a:lnTo>
                        <a:lnTo>
                          <a:pt x="42" y="3109"/>
                        </a:lnTo>
                        <a:lnTo>
                          <a:pt x="64" y="3145"/>
                        </a:lnTo>
                        <a:lnTo>
                          <a:pt x="99" y="3186"/>
                        </a:lnTo>
                        <a:lnTo>
                          <a:pt x="141" y="3219"/>
                        </a:lnTo>
                        <a:lnTo>
                          <a:pt x="189" y="3245"/>
                        </a:lnTo>
                        <a:lnTo>
                          <a:pt x="244" y="3260"/>
                        </a:lnTo>
                        <a:lnTo>
                          <a:pt x="311" y="3264"/>
                        </a:lnTo>
                        <a:lnTo>
                          <a:pt x="388" y="3264"/>
                        </a:lnTo>
                        <a:lnTo>
                          <a:pt x="2103" y="3285"/>
                        </a:lnTo>
                        <a:lnTo>
                          <a:pt x="2103" y="25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361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605" y="1827"/>
                    <a:ext cx="1183" cy="1747"/>
                  </a:xfrm>
                  <a:prstGeom prst="rect">
                    <a:avLst/>
                  </a:prstGeom>
                  <a:solidFill>
                    <a:srgbClr val="C0C0C0"/>
                  </a:solidFill>
                  <a:ln w="17463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3614" name="Freeform 14"/>
                  <p:cNvSpPr>
                    <a:spLocks/>
                  </p:cNvSpPr>
                  <p:nvPr/>
                </p:nvSpPr>
                <p:spPr bwMode="auto">
                  <a:xfrm>
                    <a:off x="402" y="2521"/>
                    <a:ext cx="2103" cy="1591"/>
                  </a:xfrm>
                  <a:custGeom>
                    <a:avLst/>
                    <a:gdLst>
                      <a:gd name="T0" fmla="*/ 2103 w 2103"/>
                      <a:gd name="T1" fmla="*/ 0 h 1591"/>
                      <a:gd name="T2" fmla="*/ 0 w 2103"/>
                      <a:gd name="T3" fmla="*/ 0 h 1591"/>
                      <a:gd name="T4" fmla="*/ 0 w 2103"/>
                      <a:gd name="T5" fmla="*/ 1210 h 1591"/>
                      <a:gd name="T6" fmla="*/ 4 w 2103"/>
                      <a:gd name="T7" fmla="*/ 1271 h 1591"/>
                      <a:gd name="T8" fmla="*/ 14 w 2103"/>
                      <a:gd name="T9" fmla="*/ 1328 h 1591"/>
                      <a:gd name="T10" fmla="*/ 23 w 2103"/>
                      <a:gd name="T11" fmla="*/ 1374 h 1591"/>
                      <a:gd name="T12" fmla="*/ 42 w 2103"/>
                      <a:gd name="T13" fmla="*/ 1415 h 1591"/>
                      <a:gd name="T14" fmla="*/ 64 w 2103"/>
                      <a:gd name="T15" fmla="*/ 1451 h 1591"/>
                      <a:gd name="T16" fmla="*/ 99 w 2103"/>
                      <a:gd name="T17" fmla="*/ 1492 h 1591"/>
                      <a:gd name="T18" fmla="*/ 141 w 2103"/>
                      <a:gd name="T19" fmla="*/ 1525 h 1591"/>
                      <a:gd name="T20" fmla="*/ 189 w 2103"/>
                      <a:gd name="T21" fmla="*/ 1551 h 1591"/>
                      <a:gd name="T22" fmla="*/ 244 w 2103"/>
                      <a:gd name="T23" fmla="*/ 1566 h 1591"/>
                      <a:gd name="T24" fmla="*/ 311 w 2103"/>
                      <a:gd name="T25" fmla="*/ 1570 h 1591"/>
                      <a:gd name="T26" fmla="*/ 388 w 2103"/>
                      <a:gd name="T27" fmla="*/ 1570 h 1591"/>
                      <a:gd name="T28" fmla="*/ 2103 w 2103"/>
                      <a:gd name="T29" fmla="*/ 1591 h 1591"/>
                      <a:gd name="T30" fmla="*/ 2103 w 2103"/>
                      <a:gd name="T31" fmla="*/ 0 h 15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103" h="1591">
                        <a:moveTo>
                          <a:pt x="2103" y="0"/>
                        </a:moveTo>
                        <a:lnTo>
                          <a:pt x="0" y="0"/>
                        </a:lnTo>
                        <a:lnTo>
                          <a:pt x="0" y="1210"/>
                        </a:lnTo>
                        <a:lnTo>
                          <a:pt x="4" y="1271"/>
                        </a:lnTo>
                        <a:lnTo>
                          <a:pt x="14" y="1328"/>
                        </a:lnTo>
                        <a:lnTo>
                          <a:pt x="23" y="1374"/>
                        </a:lnTo>
                        <a:lnTo>
                          <a:pt x="42" y="1415"/>
                        </a:lnTo>
                        <a:lnTo>
                          <a:pt x="64" y="1451"/>
                        </a:lnTo>
                        <a:lnTo>
                          <a:pt x="99" y="1492"/>
                        </a:lnTo>
                        <a:lnTo>
                          <a:pt x="141" y="1525"/>
                        </a:lnTo>
                        <a:lnTo>
                          <a:pt x="189" y="1551"/>
                        </a:lnTo>
                        <a:lnTo>
                          <a:pt x="244" y="1566"/>
                        </a:lnTo>
                        <a:lnTo>
                          <a:pt x="311" y="1570"/>
                        </a:lnTo>
                        <a:lnTo>
                          <a:pt x="388" y="1570"/>
                        </a:lnTo>
                        <a:lnTo>
                          <a:pt x="2103" y="1591"/>
                        </a:lnTo>
                        <a:lnTo>
                          <a:pt x="2103" y="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53615" name="Freeform 15"/>
                <p:cNvSpPr>
                  <a:spLocks/>
                </p:cNvSpPr>
                <p:nvPr/>
              </p:nvSpPr>
              <p:spPr bwMode="auto">
                <a:xfrm>
                  <a:off x="3019" y="827"/>
                  <a:ext cx="2104" cy="3285"/>
                </a:xfrm>
                <a:custGeom>
                  <a:avLst/>
                  <a:gdLst>
                    <a:gd name="T0" fmla="*/ 0 w 2104"/>
                    <a:gd name="T1" fmla="*/ 25 h 3285"/>
                    <a:gd name="T2" fmla="*/ 1823 w 2104"/>
                    <a:gd name="T3" fmla="*/ 0 h 3285"/>
                    <a:gd name="T4" fmla="*/ 1874 w 2104"/>
                    <a:gd name="T5" fmla="*/ 10 h 3285"/>
                    <a:gd name="T6" fmla="*/ 1929 w 2104"/>
                    <a:gd name="T7" fmla="*/ 26 h 3285"/>
                    <a:gd name="T8" fmla="*/ 1981 w 2104"/>
                    <a:gd name="T9" fmla="*/ 56 h 3285"/>
                    <a:gd name="T10" fmla="*/ 2019 w 2104"/>
                    <a:gd name="T11" fmla="*/ 89 h 3285"/>
                    <a:gd name="T12" fmla="*/ 2053 w 2104"/>
                    <a:gd name="T13" fmla="*/ 129 h 3285"/>
                    <a:gd name="T14" fmla="*/ 2088 w 2104"/>
                    <a:gd name="T15" fmla="*/ 184 h 3285"/>
                    <a:gd name="T16" fmla="*/ 2104 w 2104"/>
                    <a:gd name="T17" fmla="*/ 248 h 3285"/>
                    <a:gd name="T18" fmla="*/ 2104 w 2104"/>
                    <a:gd name="T19" fmla="*/ 307 h 3285"/>
                    <a:gd name="T20" fmla="*/ 2103 w 2104"/>
                    <a:gd name="T21" fmla="*/ 2904 h 3285"/>
                    <a:gd name="T22" fmla="*/ 2100 w 2104"/>
                    <a:gd name="T23" fmla="*/ 2965 h 3285"/>
                    <a:gd name="T24" fmla="*/ 2091 w 2104"/>
                    <a:gd name="T25" fmla="*/ 3022 h 3285"/>
                    <a:gd name="T26" fmla="*/ 2081 w 2104"/>
                    <a:gd name="T27" fmla="*/ 3068 h 3285"/>
                    <a:gd name="T28" fmla="*/ 2062 w 2104"/>
                    <a:gd name="T29" fmla="*/ 3109 h 3285"/>
                    <a:gd name="T30" fmla="*/ 2040 w 2104"/>
                    <a:gd name="T31" fmla="*/ 3145 h 3285"/>
                    <a:gd name="T32" fmla="*/ 2005 w 2104"/>
                    <a:gd name="T33" fmla="*/ 3186 h 3285"/>
                    <a:gd name="T34" fmla="*/ 1963 w 2104"/>
                    <a:gd name="T35" fmla="*/ 3219 h 3285"/>
                    <a:gd name="T36" fmla="*/ 1915 w 2104"/>
                    <a:gd name="T37" fmla="*/ 3245 h 3285"/>
                    <a:gd name="T38" fmla="*/ 1860 w 2104"/>
                    <a:gd name="T39" fmla="*/ 3260 h 3285"/>
                    <a:gd name="T40" fmla="*/ 1793 w 2104"/>
                    <a:gd name="T41" fmla="*/ 3264 h 3285"/>
                    <a:gd name="T42" fmla="*/ 1716 w 2104"/>
                    <a:gd name="T43" fmla="*/ 3264 h 3285"/>
                    <a:gd name="T44" fmla="*/ 0 w 2104"/>
                    <a:gd name="T45" fmla="*/ 3285 h 3285"/>
                    <a:gd name="T46" fmla="*/ 0 w 2104"/>
                    <a:gd name="T47" fmla="*/ 25 h 3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104" h="3285">
                      <a:moveTo>
                        <a:pt x="0" y="25"/>
                      </a:moveTo>
                      <a:lnTo>
                        <a:pt x="1823" y="0"/>
                      </a:lnTo>
                      <a:lnTo>
                        <a:pt x="1874" y="10"/>
                      </a:lnTo>
                      <a:lnTo>
                        <a:pt x="1929" y="26"/>
                      </a:lnTo>
                      <a:lnTo>
                        <a:pt x="1981" y="56"/>
                      </a:lnTo>
                      <a:lnTo>
                        <a:pt x="2019" y="89"/>
                      </a:lnTo>
                      <a:lnTo>
                        <a:pt x="2053" y="129"/>
                      </a:lnTo>
                      <a:lnTo>
                        <a:pt x="2088" y="184"/>
                      </a:lnTo>
                      <a:lnTo>
                        <a:pt x="2104" y="248"/>
                      </a:lnTo>
                      <a:lnTo>
                        <a:pt x="2104" y="307"/>
                      </a:lnTo>
                      <a:lnTo>
                        <a:pt x="2103" y="2904"/>
                      </a:lnTo>
                      <a:lnTo>
                        <a:pt x="2100" y="2965"/>
                      </a:lnTo>
                      <a:lnTo>
                        <a:pt x="2091" y="3022"/>
                      </a:lnTo>
                      <a:lnTo>
                        <a:pt x="2081" y="3068"/>
                      </a:lnTo>
                      <a:lnTo>
                        <a:pt x="2062" y="3109"/>
                      </a:lnTo>
                      <a:lnTo>
                        <a:pt x="2040" y="3145"/>
                      </a:lnTo>
                      <a:lnTo>
                        <a:pt x="2005" y="3186"/>
                      </a:lnTo>
                      <a:lnTo>
                        <a:pt x="1963" y="3219"/>
                      </a:lnTo>
                      <a:lnTo>
                        <a:pt x="1915" y="3245"/>
                      </a:lnTo>
                      <a:lnTo>
                        <a:pt x="1860" y="3260"/>
                      </a:lnTo>
                      <a:lnTo>
                        <a:pt x="1793" y="3264"/>
                      </a:lnTo>
                      <a:lnTo>
                        <a:pt x="1716" y="3264"/>
                      </a:lnTo>
                      <a:lnTo>
                        <a:pt x="0" y="328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grpSp>
              <p:nvGrpSpPr>
                <p:cNvPr id="153616" name="Group 16"/>
                <p:cNvGrpSpPr>
                  <a:grpSpLocks/>
                </p:cNvGrpSpPr>
                <p:nvPr/>
              </p:nvGrpSpPr>
              <p:grpSpPr bwMode="auto">
                <a:xfrm>
                  <a:off x="2510" y="857"/>
                  <a:ext cx="504" cy="3250"/>
                  <a:chOff x="2510" y="857"/>
                  <a:chExt cx="504" cy="3250"/>
                </a:xfrm>
              </p:grpSpPr>
              <p:sp>
                <p:nvSpPr>
                  <p:cNvPr id="15361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510" y="857"/>
                    <a:ext cx="504" cy="3250"/>
                  </a:xfrm>
                  <a:prstGeom prst="rect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  <p:grpSp>
                <p:nvGrpSpPr>
                  <p:cNvPr id="15361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608" y="902"/>
                    <a:ext cx="308" cy="3109"/>
                    <a:chOff x="2608" y="902"/>
                    <a:chExt cx="308" cy="3109"/>
                  </a:xfrm>
                </p:grpSpPr>
                <p:sp>
                  <p:nvSpPr>
                    <p:cNvPr id="153619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830"/>
                      <a:ext cx="308" cy="181"/>
                    </a:xfrm>
                    <a:prstGeom prst="ellipse">
                      <a:avLst/>
                    </a:pr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20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902"/>
                      <a:ext cx="308" cy="181"/>
                    </a:xfrm>
                    <a:prstGeom prst="ellipse">
                      <a:avLst/>
                    </a:pr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21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1005"/>
                      <a:ext cx="308" cy="2903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7463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53622" name="Group 22"/>
              <p:cNvGrpSpPr>
                <a:grpSpLocks/>
              </p:cNvGrpSpPr>
              <p:nvPr/>
            </p:nvGrpSpPr>
            <p:grpSpPr bwMode="auto">
              <a:xfrm>
                <a:off x="791" y="1037"/>
                <a:ext cx="1911" cy="2865"/>
                <a:chOff x="791" y="1037"/>
                <a:chExt cx="1911" cy="2865"/>
              </a:xfrm>
            </p:grpSpPr>
            <p:sp>
              <p:nvSpPr>
                <p:cNvPr id="153623" name="Rectangle 23"/>
                <p:cNvSpPr>
                  <a:spLocks noChangeArrowheads="1"/>
                </p:cNvSpPr>
                <p:nvPr/>
              </p:nvSpPr>
              <p:spPr bwMode="auto">
                <a:xfrm>
                  <a:off x="845" y="1087"/>
                  <a:ext cx="1857" cy="2815"/>
                </a:xfrm>
                <a:prstGeom prst="rect">
                  <a:avLst/>
                </a:prstGeom>
                <a:solidFill>
                  <a:srgbClr val="BFBFD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817" y="1063"/>
                  <a:ext cx="1858" cy="2813"/>
                </a:xfrm>
                <a:prstGeom prst="rect">
                  <a:avLst/>
                </a:prstGeom>
                <a:solidFill>
                  <a:srgbClr val="DFD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25" name="Rectangle 25"/>
                <p:cNvSpPr>
                  <a:spLocks noChangeArrowheads="1"/>
                </p:cNvSpPr>
                <p:nvPr/>
              </p:nvSpPr>
              <p:spPr bwMode="auto">
                <a:xfrm>
                  <a:off x="791" y="1037"/>
                  <a:ext cx="1852" cy="2814"/>
                </a:xfrm>
                <a:prstGeom prst="rect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53626" name="Group 26"/>
              <p:cNvGrpSpPr>
                <a:grpSpLocks/>
              </p:cNvGrpSpPr>
              <p:nvPr/>
            </p:nvGrpSpPr>
            <p:grpSpPr bwMode="auto">
              <a:xfrm>
                <a:off x="2896" y="1063"/>
                <a:ext cx="1966" cy="2916"/>
                <a:chOff x="2896" y="1063"/>
                <a:chExt cx="1966" cy="2916"/>
              </a:xfrm>
            </p:grpSpPr>
            <p:sp>
              <p:nvSpPr>
                <p:cNvPr id="153627" name="Rectangle 27"/>
                <p:cNvSpPr>
                  <a:spLocks noChangeArrowheads="1"/>
                </p:cNvSpPr>
                <p:nvPr/>
              </p:nvSpPr>
              <p:spPr bwMode="auto">
                <a:xfrm>
                  <a:off x="3004" y="1164"/>
                  <a:ext cx="1858" cy="2815"/>
                </a:xfrm>
                <a:prstGeom prst="rect">
                  <a:avLst/>
                </a:prstGeom>
                <a:solidFill>
                  <a:srgbClr val="9F9FB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2978" y="1139"/>
                  <a:ext cx="1856" cy="2814"/>
                </a:xfrm>
                <a:prstGeom prst="rect">
                  <a:avLst/>
                </a:prstGeom>
                <a:solidFill>
                  <a:srgbClr val="BFBFD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29" name="Rectangle 29"/>
                <p:cNvSpPr>
                  <a:spLocks noChangeArrowheads="1"/>
                </p:cNvSpPr>
                <p:nvPr/>
              </p:nvSpPr>
              <p:spPr bwMode="auto">
                <a:xfrm>
                  <a:off x="2951" y="1113"/>
                  <a:ext cx="1857" cy="2815"/>
                </a:xfrm>
                <a:prstGeom prst="rect">
                  <a:avLst/>
                </a:prstGeom>
                <a:solidFill>
                  <a:srgbClr val="BFBFD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30" name="Rectangle 30"/>
                <p:cNvSpPr>
                  <a:spLocks noChangeArrowheads="1"/>
                </p:cNvSpPr>
                <p:nvPr/>
              </p:nvSpPr>
              <p:spPr bwMode="auto">
                <a:xfrm>
                  <a:off x="2923" y="1087"/>
                  <a:ext cx="1858" cy="2815"/>
                </a:xfrm>
                <a:prstGeom prst="rect">
                  <a:avLst/>
                </a:prstGeom>
                <a:solidFill>
                  <a:srgbClr val="DFD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31" name="Rectangle 31"/>
                <p:cNvSpPr>
                  <a:spLocks noChangeArrowheads="1"/>
                </p:cNvSpPr>
                <p:nvPr/>
              </p:nvSpPr>
              <p:spPr bwMode="auto">
                <a:xfrm>
                  <a:off x="2896" y="1063"/>
                  <a:ext cx="1857" cy="2813"/>
                </a:xfrm>
                <a:prstGeom prst="rect">
                  <a:avLst/>
                </a:prstGeom>
                <a:solidFill>
                  <a:srgbClr val="DFD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53632" name="Rectangle 32"/>
              <p:cNvSpPr>
                <a:spLocks noChangeArrowheads="1"/>
              </p:cNvSpPr>
              <p:nvPr/>
            </p:nvSpPr>
            <p:spPr bwMode="auto">
              <a:xfrm>
                <a:off x="2870" y="1037"/>
                <a:ext cx="1857" cy="2814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153633" name="Group 33"/>
              <p:cNvGrpSpPr>
                <a:grpSpLocks/>
              </p:cNvGrpSpPr>
              <p:nvPr/>
            </p:nvGrpSpPr>
            <p:grpSpPr bwMode="auto">
              <a:xfrm>
                <a:off x="2505" y="1192"/>
                <a:ext cx="539" cy="2484"/>
                <a:chOff x="2505" y="1192"/>
                <a:chExt cx="539" cy="2484"/>
              </a:xfrm>
            </p:grpSpPr>
            <p:grpSp>
              <p:nvGrpSpPr>
                <p:cNvPr id="153634" name="Group 34"/>
                <p:cNvGrpSpPr>
                  <a:grpSpLocks/>
                </p:cNvGrpSpPr>
                <p:nvPr/>
              </p:nvGrpSpPr>
              <p:grpSpPr bwMode="auto">
                <a:xfrm>
                  <a:off x="2940" y="1262"/>
                  <a:ext cx="104" cy="2414"/>
                  <a:chOff x="2940" y="1262"/>
                  <a:chExt cx="104" cy="2414"/>
                </a:xfrm>
              </p:grpSpPr>
              <p:grpSp>
                <p:nvGrpSpPr>
                  <p:cNvPr id="153635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2940" y="2637"/>
                    <a:ext cx="104" cy="1039"/>
                    <a:chOff x="2940" y="2637"/>
                    <a:chExt cx="104" cy="1039"/>
                  </a:xfrm>
                </p:grpSpPr>
                <p:sp>
                  <p:nvSpPr>
                    <p:cNvPr id="153636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2637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37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3102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38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357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5363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940" y="1262"/>
                    <a:ext cx="104" cy="1038"/>
                    <a:chOff x="2940" y="1262"/>
                    <a:chExt cx="104" cy="1038"/>
                  </a:xfrm>
                </p:grpSpPr>
                <p:sp>
                  <p:nvSpPr>
                    <p:cNvPr id="153640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126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41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1728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42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2195"/>
                      <a:ext cx="104" cy="105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53643" name="Group 43"/>
                <p:cNvGrpSpPr>
                  <a:grpSpLocks/>
                </p:cNvGrpSpPr>
                <p:nvPr/>
              </p:nvGrpSpPr>
              <p:grpSpPr bwMode="auto">
                <a:xfrm>
                  <a:off x="2505" y="1262"/>
                  <a:ext cx="104" cy="2414"/>
                  <a:chOff x="2505" y="1262"/>
                  <a:chExt cx="104" cy="2414"/>
                </a:xfrm>
              </p:grpSpPr>
              <p:grpSp>
                <p:nvGrpSpPr>
                  <p:cNvPr id="153644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2505" y="2637"/>
                    <a:ext cx="104" cy="1039"/>
                    <a:chOff x="2505" y="2637"/>
                    <a:chExt cx="104" cy="1039"/>
                  </a:xfrm>
                </p:grpSpPr>
                <p:sp>
                  <p:nvSpPr>
                    <p:cNvPr id="153645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2637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46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102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47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57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5364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505" y="1262"/>
                    <a:ext cx="104" cy="1038"/>
                    <a:chOff x="2505" y="1262"/>
                    <a:chExt cx="104" cy="1038"/>
                  </a:xfrm>
                </p:grpSpPr>
                <p:sp>
                  <p:nvSpPr>
                    <p:cNvPr id="153649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126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50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1728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51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2195"/>
                      <a:ext cx="104" cy="105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53652" name="Group 52"/>
                <p:cNvGrpSpPr>
                  <a:grpSpLocks/>
                </p:cNvGrpSpPr>
                <p:nvPr/>
              </p:nvGrpSpPr>
              <p:grpSpPr bwMode="auto">
                <a:xfrm>
                  <a:off x="2531" y="1192"/>
                  <a:ext cx="488" cy="2483"/>
                  <a:chOff x="2531" y="1192"/>
                  <a:chExt cx="488" cy="2483"/>
                </a:xfrm>
              </p:grpSpPr>
              <p:grpSp>
                <p:nvGrpSpPr>
                  <p:cNvPr id="153653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531" y="1192"/>
                    <a:ext cx="488" cy="172"/>
                    <a:chOff x="2531" y="1192"/>
                    <a:chExt cx="488" cy="172"/>
                  </a:xfrm>
                </p:grpSpPr>
                <p:sp>
                  <p:nvSpPr>
                    <p:cNvPr id="153654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2531" y="1192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30 h 172"/>
                        <a:gd name="T2" fmla="*/ 4 w 488"/>
                        <a:gd name="T3" fmla="*/ 150 h 172"/>
                        <a:gd name="T4" fmla="*/ 13 w 488"/>
                        <a:gd name="T5" fmla="*/ 162 h 172"/>
                        <a:gd name="T6" fmla="*/ 24 w 488"/>
                        <a:gd name="T7" fmla="*/ 170 h 172"/>
                        <a:gd name="T8" fmla="*/ 35 w 488"/>
                        <a:gd name="T9" fmla="*/ 170 h 172"/>
                        <a:gd name="T10" fmla="*/ 50 w 488"/>
                        <a:gd name="T11" fmla="*/ 168 h 172"/>
                        <a:gd name="T12" fmla="*/ 61 w 488"/>
                        <a:gd name="T13" fmla="*/ 158 h 172"/>
                        <a:gd name="T14" fmla="*/ 72 w 488"/>
                        <a:gd name="T15" fmla="*/ 141 h 172"/>
                        <a:gd name="T16" fmla="*/ 72 w 488"/>
                        <a:gd name="T17" fmla="*/ 130 h 172"/>
                        <a:gd name="T18" fmla="*/ 74 w 488"/>
                        <a:gd name="T19" fmla="*/ 121 h 172"/>
                        <a:gd name="T20" fmla="*/ 84 w 488"/>
                        <a:gd name="T21" fmla="*/ 111 h 172"/>
                        <a:gd name="T22" fmla="*/ 109 w 488"/>
                        <a:gd name="T23" fmla="*/ 102 h 172"/>
                        <a:gd name="T24" fmla="*/ 142 w 488"/>
                        <a:gd name="T25" fmla="*/ 93 h 172"/>
                        <a:gd name="T26" fmla="*/ 176 w 488"/>
                        <a:gd name="T27" fmla="*/ 87 h 172"/>
                        <a:gd name="T28" fmla="*/ 210 w 488"/>
                        <a:gd name="T29" fmla="*/ 84 h 172"/>
                        <a:gd name="T30" fmla="*/ 247 w 488"/>
                        <a:gd name="T31" fmla="*/ 82 h 172"/>
                        <a:gd name="T32" fmla="*/ 284 w 488"/>
                        <a:gd name="T33" fmla="*/ 84 h 172"/>
                        <a:gd name="T34" fmla="*/ 321 w 488"/>
                        <a:gd name="T35" fmla="*/ 88 h 172"/>
                        <a:gd name="T36" fmla="*/ 354 w 488"/>
                        <a:gd name="T37" fmla="*/ 95 h 172"/>
                        <a:gd name="T38" fmla="*/ 394 w 488"/>
                        <a:gd name="T39" fmla="*/ 104 h 172"/>
                        <a:gd name="T40" fmla="*/ 413 w 488"/>
                        <a:gd name="T41" fmla="*/ 114 h 172"/>
                        <a:gd name="T42" fmla="*/ 419 w 488"/>
                        <a:gd name="T43" fmla="*/ 122 h 172"/>
                        <a:gd name="T44" fmla="*/ 420 w 488"/>
                        <a:gd name="T45" fmla="*/ 135 h 172"/>
                        <a:gd name="T46" fmla="*/ 423 w 488"/>
                        <a:gd name="T47" fmla="*/ 148 h 172"/>
                        <a:gd name="T48" fmla="*/ 430 w 488"/>
                        <a:gd name="T49" fmla="*/ 158 h 172"/>
                        <a:gd name="T50" fmla="*/ 438 w 488"/>
                        <a:gd name="T51" fmla="*/ 165 h 172"/>
                        <a:gd name="T52" fmla="*/ 448 w 488"/>
                        <a:gd name="T53" fmla="*/ 170 h 172"/>
                        <a:gd name="T54" fmla="*/ 459 w 488"/>
                        <a:gd name="T55" fmla="*/ 172 h 172"/>
                        <a:gd name="T56" fmla="*/ 468 w 488"/>
                        <a:gd name="T57" fmla="*/ 169 h 172"/>
                        <a:gd name="T58" fmla="*/ 479 w 488"/>
                        <a:gd name="T59" fmla="*/ 158 h 172"/>
                        <a:gd name="T60" fmla="*/ 486 w 488"/>
                        <a:gd name="T61" fmla="*/ 144 h 172"/>
                        <a:gd name="T62" fmla="*/ 488 w 488"/>
                        <a:gd name="T63" fmla="*/ 126 h 172"/>
                        <a:gd name="T64" fmla="*/ 486 w 488"/>
                        <a:gd name="T65" fmla="*/ 107 h 172"/>
                        <a:gd name="T66" fmla="*/ 478 w 488"/>
                        <a:gd name="T67" fmla="*/ 91 h 172"/>
                        <a:gd name="T68" fmla="*/ 468 w 488"/>
                        <a:gd name="T69" fmla="*/ 77 h 172"/>
                        <a:gd name="T70" fmla="*/ 456 w 488"/>
                        <a:gd name="T71" fmla="*/ 65 h 172"/>
                        <a:gd name="T72" fmla="*/ 438 w 488"/>
                        <a:gd name="T73" fmla="*/ 50 h 172"/>
                        <a:gd name="T74" fmla="*/ 418 w 488"/>
                        <a:gd name="T75" fmla="*/ 39 h 172"/>
                        <a:gd name="T76" fmla="*/ 393 w 488"/>
                        <a:gd name="T77" fmla="*/ 28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7 h 172"/>
                        <a:gd name="T84" fmla="*/ 287 w 488"/>
                        <a:gd name="T85" fmla="*/ 1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4 h 172"/>
                        <a:gd name="T92" fmla="*/ 176 w 488"/>
                        <a:gd name="T93" fmla="*/ 7 h 172"/>
                        <a:gd name="T94" fmla="*/ 143 w 488"/>
                        <a:gd name="T95" fmla="*/ 14 h 172"/>
                        <a:gd name="T96" fmla="*/ 107 w 488"/>
                        <a:gd name="T97" fmla="*/ 25 h 172"/>
                        <a:gd name="T98" fmla="*/ 80 w 488"/>
                        <a:gd name="T99" fmla="*/ 34 h 172"/>
                        <a:gd name="T100" fmla="*/ 54 w 488"/>
                        <a:gd name="T101" fmla="*/ 47 h 172"/>
                        <a:gd name="T102" fmla="*/ 35 w 488"/>
                        <a:gd name="T103" fmla="*/ 63 h 172"/>
                        <a:gd name="T104" fmla="*/ 21 w 488"/>
                        <a:gd name="T105" fmla="*/ 76 h 172"/>
                        <a:gd name="T106" fmla="*/ 6 w 488"/>
                        <a:gd name="T107" fmla="*/ 98 h 172"/>
                        <a:gd name="T108" fmla="*/ 0 w 488"/>
                        <a:gd name="T109" fmla="*/ 115 h 172"/>
                        <a:gd name="T110" fmla="*/ 0 w 488"/>
                        <a:gd name="T111" fmla="*/ 130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30"/>
                          </a:moveTo>
                          <a:lnTo>
                            <a:pt x="4" y="150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8"/>
                          </a:lnTo>
                          <a:lnTo>
                            <a:pt x="61" y="158"/>
                          </a:lnTo>
                          <a:lnTo>
                            <a:pt x="72" y="141"/>
                          </a:lnTo>
                          <a:lnTo>
                            <a:pt x="72" y="130"/>
                          </a:lnTo>
                          <a:lnTo>
                            <a:pt x="74" y="121"/>
                          </a:lnTo>
                          <a:lnTo>
                            <a:pt x="84" y="111"/>
                          </a:lnTo>
                          <a:lnTo>
                            <a:pt x="109" y="102"/>
                          </a:lnTo>
                          <a:lnTo>
                            <a:pt x="142" y="93"/>
                          </a:lnTo>
                          <a:lnTo>
                            <a:pt x="176" y="87"/>
                          </a:lnTo>
                          <a:lnTo>
                            <a:pt x="210" y="84"/>
                          </a:lnTo>
                          <a:lnTo>
                            <a:pt x="247" y="82"/>
                          </a:lnTo>
                          <a:lnTo>
                            <a:pt x="284" y="84"/>
                          </a:lnTo>
                          <a:lnTo>
                            <a:pt x="321" y="88"/>
                          </a:lnTo>
                          <a:lnTo>
                            <a:pt x="354" y="95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5"/>
                          </a:lnTo>
                          <a:lnTo>
                            <a:pt x="423" y="148"/>
                          </a:lnTo>
                          <a:lnTo>
                            <a:pt x="430" y="158"/>
                          </a:lnTo>
                          <a:lnTo>
                            <a:pt x="438" y="165"/>
                          </a:lnTo>
                          <a:lnTo>
                            <a:pt x="448" y="170"/>
                          </a:lnTo>
                          <a:lnTo>
                            <a:pt x="459" y="172"/>
                          </a:lnTo>
                          <a:lnTo>
                            <a:pt x="468" y="169"/>
                          </a:lnTo>
                          <a:lnTo>
                            <a:pt x="479" y="158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91"/>
                          </a:lnTo>
                          <a:lnTo>
                            <a:pt x="468" y="77"/>
                          </a:lnTo>
                          <a:lnTo>
                            <a:pt x="456" y="65"/>
                          </a:lnTo>
                          <a:lnTo>
                            <a:pt x="438" y="50"/>
                          </a:lnTo>
                          <a:lnTo>
                            <a:pt x="418" y="39"/>
                          </a:lnTo>
                          <a:lnTo>
                            <a:pt x="393" y="28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7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4"/>
                          </a:lnTo>
                          <a:lnTo>
                            <a:pt x="176" y="7"/>
                          </a:lnTo>
                          <a:lnTo>
                            <a:pt x="143" y="14"/>
                          </a:lnTo>
                          <a:lnTo>
                            <a:pt x="107" y="25"/>
                          </a:lnTo>
                          <a:lnTo>
                            <a:pt x="80" y="34"/>
                          </a:lnTo>
                          <a:lnTo>
                            <a:pt x="54" y="47"/>
                          </a:lnTo>
                          <a:lnTo>
                            <a:pt x="35" y="63"/>
                          </a:lnTo>
                          <a:lnTo>
                            <a:pt x="21" y="76"/>
                          </a:lnTo>
                          <a:lnTo>
                            <a:pt x="6" y="98"/>
                          </a:lnTo>
                          <a:lnTo>
                            <a:pt x="0" y="115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55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2545" y="1215"/>
                      <a:ext cx="460" cy="120"/>
                    </a:xfrm>
                    <a:custGeom>
                      <a:avLst/>
                      <a:gdLst>
                        <a:gd name="T0" fmla="*/ 0 w 460"/>
                        <a:gd name="T1" fmla="*/ 103 h 120"/>
                        <a:gd name="T2" fmla="*/ 8 w 460"/>
                        <a:gd name="T3" fmla="*/ 84 h 120"/>
                        <a:gd name="T4" fmla="*/ 21 w 460"/>
                        <a:gd name="T5" fmla="*/ 65 h 120"/>
                        <a:gd name="T6" fmla="*/ 41 w 460"/>
                        <a:gd name="T7" fmla="*/ 48 h 120"/>
                        <a:gd name="T8" fmla="*/ 74 w 460"/>
                        <a:gd name="T9" fmla="*/ 31 h 120"/>
                        <a:gd name="T10" fmla="*/ 119 w 460"/>
                        <a:gd name="T11" fmla="*/ 16 h 120"/>
                        <a:gd name="T12" fmla="*/ 163 w 460"/>
                        <a:gd name="T13" fmla="*/ 7 h 120"/>
                        <a:gd name="T14" fmla="*/ 214 w 460"/>
                        <a:gd name="T15" fmla="*/ 0 h 120"/>
                        <a:gd name="T16" fmla="*/ 259 w 460"/>
                        <a:gd name="T17" fmla="*/ 5 h 120"/>
                        <a:gd name="T18" fmla="*/ 310 w 460"/>
                        <a:gd name="T19" fmla="*/ 10 h 120"/>
                        <a:gd name="T20" fmla="*/ 365 w 460"/>
                        <a:gd name="T21" fmla="*/ 21 h 120"/>
                        <a:gd name="T22" fmla="*/ 409 w 460"/>
                        <a:gd name="T23" fmla="*/ 40 h 120"/>
                        <a:gd name="T24" fmla="*/ 435 w 460"/>
                        <a:gd name="T25" fmla="*/ 59 h 120"/>
                        <a:gd name="T26" fmla="*/ 452 w 460"/>
                        <a:gd name="T27" fmla="*/ 83 h 120"/>
                        <a:gd name="T28" fmla="*/ 459 w 460"/>
                        <a:gd name="T29" fmla="*/ 102 h 120"/>
                        <a:gd name="T30" fmla="*/ 460 w 460"/>
                        <a:gd name="T31" fmla="*/ 110 h 120"/>
                        <a:gd name="T32" fmla="*/ 456 w 460"/>
                        <a:gd name="T33" fmla="*/ 12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0">
                          <a:moveTo>
                            <a:pt x="0" y="103"/>
                          </a:moveTo>
                          <a:lnTo>
                            <a:pt x="8" y="84"/>
                          </a:lnTo>
                          <a:lnTo>
                            <a:pt x="21" y="65"/>
                          </a:lnTo>
                          <a:lnTo>
                            <a:pt x="41" y="48"/>
                          </a:lnTo>
                          <a:lnTo>
                            <a:pt x="74" y="31"/>
                          </a:lnTo>
                          <a:lnTo>
                            <a:pt x="119" y="16"/>
                          </a:lnTo>
                          <a:lnTo>
                            <a:pt x="163" y="7"/>
                          </a:lnTo>
                          <a:lnTo>
                            <a:pt x="214" y="0"/>
                          </a:lnTo>
                          <a:lnTo>
                            <a:pt x="259" y="5"/>
                          </a:lnTo>
                          <a:lnTo>
                            <a:pt x="310" y="10"/>
                          </a:lnTo>
                          <a:lnTo>
                            <a:pt x="365" y="21"/>
                          </a:lnTo>
                          <a:lnTo>
                            <a:pt x="409" y="40"/>
                          </a:lnTo>
                          <a:lnTo>
                            <a:pt x="435" y="59"/>
                          </a:lnTo>
                          <a:lnTo>
                            <a:pt x="452" y="83"/>
                          </a:lnTo>
                          <a:lnTo>
                            <a:pt x="459" y="102"/>
                          </a:lnTo>
                          <a:lnTo>
                            <a:pt x="460" y="110"/>
                          </a:lnTo>
                          <a:lnTo>
                            <a:pt x="456" y="1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56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2761" y="1193"/>
                      <a:ext cx="31" cy="81"/>
                    </a:xfrm>
                    <a:custGeom>
                      <a:avLst/>
                      <a:gdLst>
                        <a:gd name="T0" fmla="*/ 0 w 31"/>
                        <a:gd name="T1" fmla="*/ 0 h 81"/>
                        <a:gd name="T2" fmla="*/ 31 w 31"/>
                        <a:gd name="T3" fmla="*/ 39 h 81"/>
                        <a:gd name="T4" fmla="*/ 2 w 31"/>
                        <a:gd name="T5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1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5365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531" y="1656"/>
                    <a:ext cx="488" cy="172"/>
                    <a:chOff x="2531" y="1656"/>
                    <a:chExt cx="488" cy="172"/>
                  </a:xfrm>
                </p:grpSpPr>
                <p:sp>
                  <p:nvSpPr>
                    <p:cNvPr id="153658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2531" y="1656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29 h 172"/>
                        <a:gd name="T2" fmla="*/ 4 w 488"/>
                        <a:gd name="T3" fmla="*/ 148 h 172"/>
                        <a:gd name="T4" fmla="*/ 13 w 488"/>
                        <a:gd name="T5" fmla="*/ 162 h 172"/>
                        <a:gd name="T6" fmla="*/ 24 w 488"/>
                        <a:gd name="T7" fmla="*/ 169 h 172"/>
                        <a:gd name="T8" fmla="*/ 35 w 488"/>
                        <a:gd name="T9" fmla="*/ 169 h 172"/>
                        <a:gd name="T10" fmla="*/ 50 w 488"/>
                        <a:gd name="T11" fmla="*/ 166 h 172"/>
                        <a:gd name="T12" fmla="*/ 61 w 488"/>
                        <a:gd name="T13" fmla="*/ 157 h 172"/>
                        <a:gd name="T14" fmla="*/ 72 w 488"/>
                        <a:gd name="T15" fmla="*/ 140 h 172"/>
                        <a:gd name="T16" fmla="*/ 72 w 488"/>
                        <a:gd name="T17" fmla="*/ 129 h 172"/>
                        <a:gd name="T18" fmla="*/ 74 w 488"/>
                        <a:gd name="T19" fmla="*/ 119 h 172"/>
                        <a:gd name="T20" fmla="*/ 84 w 488"/>
                        <a:gd name="T21" fmla="*/ 110 h 172"/>
                        <a:gd name="T22" fmla="*/ 109 w 488"/>
                        <a:gd name="T23" fmla="*/ 100 h 172"/>
                        <a:gd name="T24" fmla="*/ 142 w 488"/>
                        <a:gd name="T25" fmla="*/ 92 h 172"/>
                        <a:gd name="T26" fmla="*/ 176 w 488"/>
                        <a:gd name="T27" fmla="*/ 87 h 172"/>
                        <a:gd name="T28" fmla="*/ 210 w 488"/>
                        <a:gd name="T29" fmla="*/ 82 h 172"/>
                        <a:gd name="T30" fmla="*/ 247 w 488"/>
                        <a:gd name="T31" fmla="*/ 81 h 172"/>
                        <a:gd name="T32" fmla="*/ 284 w 488"/>
                        <a:gd name="T33" fmla="*/ 82 h 172"/>
                        <a:gd name="T34" fmla="*/ 321 w 488"/>
                        <a:gd name="T35" fmla="*/ 88 h 172"/>
                        <a:gd name="T36" fmla="*/ 354 w 488"/>
                        <a:gd name="T37" fmla="*/ 93 h 172"/>
                        <a:gd name="T38" fmla="*/ 394 w 488"/>
                        <a:gd name="T39" fmla="*/ 103 h 172"/>
                        <a:gd name="T40" fmla="*/ 413 w 488"/>
                        <a:gd name="T41" fmla="*/ 113 h 172"/>
                        <a:gd name="T42" fmla="*/ 419 w 488"/>
                        <a:gd name="T43" fmla="*/ 121 h 172"/>
                        <a:gd name="T44" fmla="*/ 420 w 488"/>
                        <a:gd name="T45" fmla="*/ 135 h 172"/>
                        <a:gd name="T46" fmla="*/ 423 w 488"/>
                        <a:gd name="T47" fmla="*/ 147 h 172"/>
                        <a:gd name="T48" fmla="*/ 430 w 488"/>
                        <a:gd name="T49" fmla="*/ 157 h 172"/>
                        <a:gd name="T50" fmla="*/ 438 w 488"/>
                        <a:gd name="T51" fmla="*/ 165 h 172"/>
                        <a:gd name="T52" fmla="*/ 448 w 488"/>
                        <a:gd name="T53" fmla="*/ 169 h 172"/>
                        <a:gd name="T54" fmla="*/ 459 w 488"/>
                        <a:gd name="T55" fmla="*/ 172 h 172"/>
                        <a:gd name="T56" fmla="*/ 468 w 488"/>
                        <a:gd name="T57" fmla="*/ 167 h 172"/>
                        <a:gd name="T58" fmla="*/ 479 w 488"/>
                        <a:gd name="T59" fmla="*/ 157 h 172"/>
                        <a:gd name="T60" fmla="*/ 486 w 488"/>
                        <a:gd name="T61" fmla="*/ 144 h 172"/>
                        <a:gd name="T62" fmla="*/ 488 w 488"/>
                        <a:gd name="T63" fmla="*/ 126 h 172"/>
                        <a:gd name="T64" fmla="*/ 486 w 488"/>
                        <a:gd name="T65" fmla="*/ 107 h 172"/>
                        <a:gd name="T66" fmla="*/ 478 w 488"/>
                        <a:gd name="T67" fmla="*/ 89 h 172"/>
                        <a:gd name="T68" fmla="*/ 468 w 488"/>
                        <a:gd name="T69" fmla="*/ 77 h 172"/>
                        <a:gd name="T70" fmla="*/ 456 w 488"/>
                        <a:gd name="T71" fmla="*/ 63 h 172"/>
                        <a:gd name="T72" fmla="*/ 438 w 488"/>
                        <a:gd name="T73" fmla="*/ 49 h 172"/>
                        <a:gd name="T74" fmla="*/ 418 w 488"/>
                        <a:gd name="T75" fmla="*/ 38 h 172"/>
                        <a:gd name="T76" fmla="*/ 393 w 488"/>
                        <a:gd name="T77" fmla="*/ 26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6 h 172"/>
                        <a:gd name="T84" fmla="*/ 287 w 488"/>
                        <a:gd name="T85" fmla="*/ 1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3 h 172"/>
                        <a:gd name="T92" fmla="*/ 176 w 488"/>
                        <a:gd name="T93" fmla="*/ 6 h 172"/>
                        <a:gd name="T94" fmla="*/ 143 w 488"/>
                        <a:gd name="T95" fmla="*/ 12 h 172"/>
                        <a:gd name="T96" fmla="*/ 107 w 488"/>
                        <a:gd name="T97" fmla="*/ 23 h 172"/>
                        <a:gd name="T98" fmla="*/ 80 w 488"/>
                        <a:gd name="T99" fmla="*/ 33 h 172"/>
                        <a:gd name="T100" fmla="*/ 54 w 488"/>
                        <a:gd name="T101" fmla="*/ 45 h 172"/>
                        <a:gd name="T102" fmla="*/ 35 w 488"/>
                        <a:gd name="T103" fmla="*/ 62 h 172"/>
                        <a:gd name="T104" fmla="*/ 21 w 488"/>
                        <a:gd name="T105" fmla="*/ 74 h 172"/>
                        <a:gd name="T106" fmla="*/ 6 w 488"/>
                        <a:gd name="T107" fmla="*/ 97 h 172"/>
                        <a:gd name="T108" fmla="*/ 0 w 488"/>
                        <a:gd name="T109" fmla="*/ 115 h 172"/>
                        <a:gd name="T110" fmla="*/ 0 w 488"/>
                        <a:gd name="T111" fmla="*/ 129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29"/>
                          </a:moveTo>
                          <a:lnTo>
                            <a:pt x="4" y="148"/>
                          </a:lnTo>
                          <a:lnTo>
                            <a:pt x="13" y="162"/>
                          </a:lnTo>
                          <a:lnTo>
                            <a:pt x="24" y="169"/>
                          </a:lnTo>
                          <a:lnTo>
                            <a:pt x="35" y="169"/>
                          </a:lnTo>
                          <a:lnTo>
                            <a:pt x="50" y="166"/>
                          </a:lnTo>
                          <a:lnTo>
                            <a:pt x="61" y="157"/>
                          </a:lnTo>
                          <a:lnTo>
                            <a:pt x="72" y="140"/>
                          </a:lnTo>
                          <a:lnTo>
                            <a:pt x="72" y="129"/>
                          </a:lnTo>
                          <a:lnTo>
                            <a:pt x="74" y="119"/>
                          </a:lnTo>
                          <a:lnTo>
                            <a:pt x="84" y="110"/>
                          </a:lnTo>
                          <a:lnTo>
                            <a:pt x="109" y="100"/>
                          </a:lnTo>
                          <a:lnTo>
                            <a:pt x="142" y="92"/>
                          </a:lnTo>
                          <a:lnTo>
                            <a:pt x="176" y="87"/>
                          </a:lnTo>
                          <a:lnTo>
                            <a:pt x="210" y="82"/>
                          </a:lnTo>
                          <a:lnTo>
                            <a:pt x="247" y="81"/>
                          </a:lnTo>
                          <a:lnTo>
                            <a:pt x="284" y="82"/>
                          </a:lnTo>
                          <a:lnTo>
                            <a:pt x="321" y="88"/>
                          </a:lnTo>
                          <a:lnTo>
                            <a:pt x="354" y="93"/>
                          </a:lnTo>
                          <a:lnTo>
                            <a:pt x="394" y="103"/>
                          </a:lnTo>
                          <a:lnTo>
                            <a:pt x="413" y="113"/>
                          </a:lnTo>
                          <a:lnTo>
                            <a:pt x="419" y="121"/>
                          </a:lnTo>
                          <a:lnTo>
                            <a:pt x="420" y="135"/>
                          </a:lnTo>
                          <a:lnTo>
                            <a:pt x="423" y="147"/>
                          </a:lnTo>
                          <a:lnTo>
                            <a:pt x="430" y="157"/>
                          </a:lnTo>
                          <a:lnTo>
                            <a:pt x="438" y="165"/>
                          </a:lnTo>
                          <a:lnTo>
                            <a:pt x="448" y="169"/>
                          </a:lnTo>
                          <a:lnTo>
                            <a:pt x="459" y="172"/>
                          </a:lnTo>
                          <a:lnTo>
                            <a:pt x="468" y="167"/>
                          </a:lnTo>
                          <a:lnTo>
                            <a:pt x="479" y="157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3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6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6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3"/>
                          </a:lnTo>
                          <a:lnTo>
                            <a:pt x="176" y="6"/>
                          </a:lnTo>
                          <a:lnTo>
                            <a:pt x="143" y="12"/>
                          </a:lnTo>
                          <a:lnTo>
                            <a:pt x="107" y="23"/>
                          </a:lnTo>
                          <a:lnTo>
                            <a:pt x="80" y="33"/>
                          </a:lnTo>
                          <a:lnTo>
                            <a:pt x="54" y="45"/>
                          </a:lnTo>
                          <a:lnTo>
                            <a:pt x="35" y="62"/>
                          </a:lnTo>
                          <a:lnTo>
                            <a:pt x="21" y="74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2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59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2545" y="1678"/>
                      <a:ext cx="460" cy="121"/>
                    </a:xfrm>
                    <a:custGeom>
                      <a:avLst/>
                      <a:gdLst>
                        <a:gd name="T0" fmla="*/ 0 w 460"/>
                        <a:gd name="T1" fmla="*/ 104 h 121"/>
                        <a:gd name="T2" fmla="*/ 8 w 460"/>
                        <a:gd name="T3" fmla="*/ 85 h 121"/>
                        <a:gd name="T4" fmla="*/ 21 w 460"/>
                        <a:gd name="T5" fmla="*/ 66 h 121"/>
                        <a:gd name="T6" fmla="*/ 41 w 460"/>
                        <a:gd name="T7" fmla="*/ 48 h 121"/>
                        <a:gd name="T8" fmla="*/ 74 w 460"/>
                        <a:gd name="T9" fmla="*/ 30 h 121"/>
                        <a:gd name="T10" fmla="*/ 119 w 460"/>
                        <a:gd name="T11" fmla="*/ 16 h 121"/>
                        <a:gd name="T12" fmla="*/ 163 w 460"/>
                        <a:gd name="T13" fmla="*/ 8 h 121"/>
                        <a:gd name="T14" fmla="*/ 214 w 460"/>
                        <a:gd name="T15" fmla="*/ 0 h 121"/>
                        <a:gd name="T16" fmla="*/ 259 w 460"/>
                        <a:gd name="T17" fmla="*/ 4 h 121"/>
                        <a:gd name="T18" fmla="*/ 310 w 460"/>
                        <a:gd name="T19" fmla="*/ 10 h 121"/>
                        <a:gd name="T20" fmla="*/ 365 w 460"/>
                        <a:gd name="T21" fmla="*/ 21 h 121"/>
                        <a:gd name="T22" fmla="*/ 409 w 460"/>
                        <a:gd name="T23" fmla="*/ 40 h 121"/>
                        <a:gd name="T24" fmla="*/ 435 w 460"/>
                        <a:gd name="T25" fmla="*/ 59 h 121"/>
                        <a:gd name="T26" fmla="*/ 452 w 460"/>
                        <a:gd name="T27" fmla="*/ 84 h 121"/>
                        <a:gd name="T28" fmla="*/ 459 w 460"/>
                        <a:gd name="T29" fmla="*/ 103 h 121"/>
                        <a:gd name="T30" fmla="*/ 460 w 460"/>
                        <a:gd name="T31" fmla="*/ 110 h 121"/>
                        <a:gd name="T32" fmla="*/ 456 w 460"/>
                        <a:gd name="T33" fmla="*/ 121 h 1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1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0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4"/>
                          </a:lnTo>
                          <a:lnTo>
                            <a:pt x="310" y="10"/>
                          </a:lnTo>
                          <a:lnTo>
                            <a:pt x="365" y="21"/>
                          </a:lnTo>
                          <a:lnTo>
                            <a:pt x="409" y="40"/>
                          </a:lnTo>
                          <a:lnTo>
                            <a:pt x="435" y="59"/>
                          </a:lnTo>
                          <a:lnTo>
                            <a:pt x="452" y="84"/>
                          </a:lnTo>
                          <a:lnTo>
                            <a:pt x="459" y="103"/>
                          </a:lnTo>
                          <a:lnTo>
                            <a:pt x="460" y="110"/>
                          </a:lnTo>
                          <a:lnTo>
                            <a:pt x="456" y="12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6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2761" y="1657"/>
                      <a:ext cx="31" cy="80"/>
                    </a:xfrm>
                    <a:custGeom>
                      <a:avLst/>
                      <a:gdLst>
                        <a:gd name="T0" fmla="*/ 0 w 31"/>
                        <a:gd name="T1" fmla="*/ 0 h 80"/>
                        <a:gd name="T2" fmla="*/ 31 w 31"/>
                        <a:gd name="T3" fmla="*/ 39 h 80"/>
                        <a:gd name="T4" fmla="*/ 2 w 31"/>
                        <a:gd name="T5" fmla="*/ 80 h 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0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5366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2531" y="2117"/>
                    <a:ext cx="488" cy="172"/>
                    <a:chOff x="2531" y="2117"/>
                    <a:chExt cx="488" cy="172"/>
                  </a:xfrm>
                </p:grpSpPr>
                <p:sp>
                  <p:nvSpPr>
                    <p:cNvPr id="153662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2531" y="2117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31 h 172"/>
                        <a:gd name="T2" fmla="*/ 4 w 488"/>
                        <a:gd name="T3" fmla="*/ 150 h 172"/>
                        <a:gd name="T4" fmla="*/ 13 w 488"/>
                        <a:gd name="T5" fmla="*/ 162 h 172"/>
                        <a:gd name="T6" fmla="*/ 24 w 488"/>
                        <a:gd name="T7" fmla="*/ 170 h 172"/>
                        <a:gd name="T8" fmla="*/ 35 w 488"/>
                        <a:gd name="T9" fmla="*/ 170 h 172"/>
                        <a:gd name="T10" fmla="*/ 50 w 488"/>
                        <a:gd name="T11" fmla="*/ 166 h 172"/>
                        <a:gd name="T12" fmla="*/ 61 w 488"/>
                        <a:gd name="T13" fmla="*/ 157 h 172"/>
                        <a:gd name="T14" fmla="*/ 72 w 488"/>
                        <a:gd name="T15" fmla="*/ 142 h 172"/>
                        <a:gd name="T16" fmla="*/ 72 w 488"/>
                        <a:gd name="T17" fmla="*/ 131 h 172"/>
                        <a:gd name="T18" fmla="*/ 74 w 488"/>
                        <a:gd name="T19" fmla="*/ 121 h 172"/>
                        <a:gd name="T20" fmla="*/ 84 w 488"/>
                        <a:gd name="T21" fmla="*/ 111 h 172"/>
                        <a:gd name="T22" fmla="*/ 109 w 488"/>
                        <a:gd name="T23" fmla="*/ 102 h 172"/>
                        <a:gd name="T24" fmla="*/ 142 w 488"/>
                        <a:gd name="T25" fmla="*/ 94 h 172"/>
                        <a:gd name="T26" fmla="*/ 176 w 488"/>
                        <a:gd name="T27" fmla="*/ 87 h 172"/>
                        <a:gd name="T28" fmla="*/ 210 w 488"/>
                        <a:gd name="T29" fmla="*/ 84 h 172"/>
                        <a:gd name="T30" fmla="*/ 247 w 488"/>
                        <a:gd name="T31" fmla="*/ 81 h 172"/>
                        <a:gd name="T32" fmla="*/ 284 w 488"/>
                        <a:gd name="T33" fmla="*/ 84 h 172"/>
                        <a:gd name="T34" fmla="*/ 321 w 488"/>
                        <a:gd name="T35" fmla="*/ 88 h 172"/>
                        <a:gd name="T36" fmla="*/ 354 w 488"/>
                        <a:gd name="T37" fmla="*/ 95 h 172"/>
                        <a:gd name="T38" fmla="*/ 394 w 488"/>
                        <a:gd name="T39" fmla="*/ 105 h 172"/>
                        <a:gd name="T40" fmla="*/ 413 w 488"/>
                        <a:gd name="T41" fmla="*/ 114 h 172"/>
                        <a:gd name="T42" fmla="*/ 419 w 488"/>
                        <a:gd name="T43" fmla="*/ 122 h 172"/>
                        <a:gd name="T44" fmla="*/ 420 w 488"/>
                        <a:gd name="T45" fmla="*/ 135 h 172"/>
                        <a:gd name="T46" fmla="*/ 423 w 488"/>
                        <a:gd name="T47" fmla="*/ 147 h 172"/>
                        <a:gd name="T48" fmla="*/ 430 w 488"/>
                        <a:gd name="T49" fmla="*/ 157 h 172"/>
                        <a:gd name="T50" fmla="*/ 438 w 488"/>
                        <a:gd name="T51" fmla="*/ 165 h 172"/>
                        <a:gd name="T52" fmla="*/ 448 w 488"/>
                        <a:gd name="T53" fmla="*/ 170 h 172"/>
                        <a:gd name="T54" fmla="*/ 459 w 488"/>
                        <a:gd name="T55" fmla="*/ 172 h 172"/>
                        <a:gd name="T56" fmla="*/ 468 w 488"/>
                        <a:gd name="T57" fmla="*/ 169 h 172"/>
                        <a:gd name="T58" fmla="*/ 479 w 488"/>
                        <a:gd name="T59" fmla="*/ 157 h 172"/>
                        <a:gd name="T60" fmla="*/ 486 w 488"/>
                        <a:gd name="T61" fmla="*/ 144 h 172"/>
                        <a:gd name="T62" fmla="*/ 488 w 488"/>
                        <a:gd name="T63" fmla="*/ 127 h 172"/>
                        <a:gd name="T64" fmla="*/ 486 w 488"/>
                        <a:gd name="T65" fmla="*/ 107 h 172"/>
                        <a:gd name="T66" fmla="*/ 478 w 488"/>
                        <a:gd name="T67" fmla="*/ 89 h 172"/>
                        <a:gd name="T68" fmla="*/ 468 w 488"/>
                        <a:gd name="T69" fmla="*/ 77 h 172"/>
                        <a:gd name="T70" fmla="*/ 456 w 488"/>
                        <a:gd name="T71" fmla="*/ 65 h 172"/>
                        <a:gd name="T72" fmla="*/ 438 w 488"/>
                        <a:gd name="T73" fmla="*/ 50 h 172"/>
                        <a:gd name="T74" fmla="*/ 418 w 488"/>
                        <a:gd name="T75" fmla="*/ 39 h 172"/>
                        <a:gd name="T76" fmla="*/ 393 w 488"/>
                        <a:gd name="T77" fmla="*/ 28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7 h 172"/>
                        <a:gd name="T84" fmla="*/ 287 w 488"/>
                        <a:gd name="T85" fmla="*/ 2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3 h 172"/>
                        <a:gd name="T92" fmla="*/ 176 w 488"/>
                        <a:gd name="T93" fmla="*/ 7 h 172"/>
                        <a:gd name="T94" fmla="*/ 143 w 488"/>
                        <a:gd name="T95" fmla="*/ 13 h 172"/>
                        <a:gd name="T96" fmla="*/ 107 w 488"/>
                        <a:gd name="T97" fmla="*/ 24 h 172"/>
                        <a:gd name="T98" fmla="*/ 80 w 488"/>
                        <a:gd name="T99" fmla="*/ 33 h 172"/>
                        <a:gd name="T100" fmla="*/ 54 w 488"/>
                        <a:gd name="T101" fmla="*/ 47 h 172"/>
                        <a:gd name="T102" fmla="*/ 35 w 488"/>
                        <a:gd name="T103" fmla="*/ 62 h 172"/>
                        <a:gd name="T104" fmla="*/ 21 w 488"/>
                        <a:gd name="T105" fmla="*/ 76 h 172"/>
                        <a:gd name="T106" fmla="*/ 6 w 488"/>
                        <a:gd name="T107" fmla="*/ 98 h 172"/>
                        <a:gd name="T108" fmla="*/ 0 w 488"/>
                        <a:gd name="T109" fmla="*/ 116 h 172"/>
                        <a:gd name="T110" fmla="*/ 0 w 488"/>
                        <a:gd name="T111" fmla="*/ 131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31"/>
                          </a:moveTo>
                          <a:lnTo>
                            <a:pt x="4" y="150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6"/>
                          </a:lnTo>
                          <a:lnTo>
                            <a:pt x="61" y="157"/>
                          </a:lnTo>
                          <a:lnTo>
                            <a:pt x="72" y="142"/>
                          </a:lnTo>
                          <a:lnTo>
                            <a:pt x="72" y="131"/>
                          </a:lnTo>
                          <a:lnTo>
                            <a:pt x="74" y="121"/>
                          </a:lnTo>
                          <a:lnTo>
                            <a:pt x="84" y="111"/>
                          </a:lnTo>
                          <a:lnTo>
                            <a:pt x="109" y="102"/>
                          </a:lnTo>
                          <a:lnTo>
                            <a:pt x="142" y="94"/>
                          </a:lnTo>
                          <a:lnTo>
                            <a:pt x="176" y="87"/>
                          </a:lnTo>
                          <a:lnTo>
                            <a:pt x="210" y="84"/>
                          </a:lnTo>
                          <a:lnTo>
                            <a:pt x="247" y="81"/>
                          </a:lnTo>
                          <a:lnTo>
                            <a:pt x="284" y="84"/>
                          </a:lnTo>
                          <a:lnTo>
                            <a:pt x="321" y="88"/>
                          </a:lnTo>
                          <a:lnTo>
                            <a:pt x="354" y="95"/>
                          </a:lnTo>
                          <a:lnTo>
                            <a:pt x="394" y="105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5"/>
                          </a:lnTo>
                          <a:lnTo>
                            <a:pt x="423" y="147"/>
                          </a:lnTo>
                          <a:lnTo>
                            <a:pt x="430" y="157"/>
                          </a:lnTo>
                          <a:lnTo>
                            <a:pt x="438" y="165"/>
                          </a:lnTo>
                          <a:lnTo>
                            <a:pt x="448" y="170"/>
                          </a:lnTo>
                          <a:lnTo>
                            <a:pt x="459" y="172"/>
                          </a:lnTo>
                          <a:lnTo>
                            <a:pt x="468" y="169"/>
                          </a:lnTo>
                          <a:lnTo>
                            <a:pt x="479" y="157"/>
                          </a:lnTo>
                          <a:lnTo>
                            <a:pt x="486" y="144"/>
                          </a:lnTo>
                          <a:lnTo>
                            <a:pt x="488" y="127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5"/>
                          </a:lnTo>
                          <a:lnTo>
                            <a:pt x="438" y="50"/>
                          </a:lnTo>
                          <a:lnTo>
                            <a:pt x="418" y="39"/>
                          </a:lnTo>
                          <a:lnTo>
                            <a:pt x="393" y="28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7"/>
                          </a:lnTo>
                          <a:lnTo>
                            <a:pt x="287" y="2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3"/>
                          </a:lnTo>
                          <a:lnTo>
                            <a:pt x="176" y="7"/>
                          </a:lnTo>
                          <a:lnTo>
                            <a:pt x="143" y="13"/>
                          </a:lnTo>
                          <a:lnTo>
                            <a:pt x="107" y="24"/>
                          </a:lnTo>
                          <a:lnTo>
                            <a:pt x="80" y="33"/>
                          </a:lnTo>
                          <a:lnTo>
                            <a:pt x="54" y="47"/>
                          </a:lnTo>
                          <a:lnTo>
                            <a:pt x="35" y="62"/>
                          </a:lnTo>
                          <a:lnTo>
                            <a:pt x="21" y="76"/>
                          </a:lnTo>
                          <a:lnTo>
                            <a:pt x="6" y="98"/>
                          </a:lnTo>
                          <a:lnTo>
                            <a:pt x="0" y="116"/>
                          </a:lnTo>
                          <a:lnTo>
                            <a:pt x="0" y="131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63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2545" y="2139"/>
                      <a:ext cx="460" cy="121"/>
                    </a:xfrm>
                    <a:custGeom>
                      <a:avLst/>
                      <a:gdLst>
                        <a:gd name="T0" fmla="*/ 0 w 460"/>
                        <a:gd name="T1" fmla="*/ 105 h 121"/>
                        <a:gd name="T2" fmla="*/ 8 w 460"/>
                        <a:gd name="T3" fmla="*/ 85 h 121"/>
                        <a:gd name="T4" fmla="*/ 21 w 460"/>
                        <a:gd name="T5" fmla="*/ 66 h 121"/>
                        <a:gd name="T6" fmla="*/ 41 w 460"/>
                        <a:gd name="T7" fmla="*/ 48 h 121"/>
                        <a:gd name="T8" fmla="*/ 74 w 460"/>
                        <a:gd name="T9" fmla="*/ 30 h 121"/>
                        <a:gd name="T10" fmla="*/ 119 w 460"/>
                        <a:gd name="T11" fmla="*/ 17 h 121"/>
                        <a:gd name="T12" fmla="*/ 163 w 460"/>
                        <a:gd name="T13" fmla="*/ 8 h 121"/>
                        <a:gd name="T14" fmla="*/ 214 w 460"/>
                        <a:gd name="T15" fmla="*/ 0 h 121"/>
                        <a:gd name="T16" fmla="*/ 259 w 460"/>
                        <a:gd name="T17" fmla="*/ 6 h 121"/>
                        <a:gd name="T18" fmla="*/ 310 w 460"/>
                        <a:gd name="T19" fmla="*/ 10 h 121"/>
                        <a:gd name="T20" fmla="*/ 365 w 460"/>
                        <a:gd name="T21" fmla="*/ 21 h 121"/>
                        <a:gd name="T22" fmla="*/ 409 w 460"/>
                        <a:gd name="T23" fmla="*/ 40 h 121"/>
                        <a:gd name="T24" fmla="*/ 435 w 460"/>
                        <a:gd name="T25" fmla="*/ 59 h 121"/>
                        <a:gd name="T26" fmla="*/ 452 w 460"/>
                        <a:gd name="T27" fmla="*/ 84 h 121"/>
                        <a:gd name="T28" fmla="*/ 459 w 460"/>
                        <a:gd name="T29" fmla="*/ 103 h 121"/>
                        <a:gd name="T30" fmla="*/ 460 w 460"/>
                        <a:gd name="T31" fmla="*/ 111 h 121"/>
                        <a:gd name="T32" fmla="*/ 456 w 460"/>
                        <a:gd name="T33" fmla="*/ 121 h 1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1">
                          <a:moveTo>
                            <a:pt x="0" y="105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0"/>
                          </a:lnTo>
                          <a:lnTo>
                            <a:pt x="119" y="17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6"/>
                          </a:lnTo>
                          <a:lnTo>
                            <a:pt x="310" y="10"/>
                          </a:lnTo>
                          <a:lnTo>
                            <a:pt x="365" y="21"/>
                          </a:lnTo>
                          <a:lnTo>
                            <a:pt x="409" y="40"/>
                          </a:lnTo>
                          <a:lnTo>
                            <a:pt x="435" y="59"/>
                          </a:lnTo>
                          <a:lnTo>
                            <a:pt x="452" y="84"/>
                          </a:lnTo>
                          <a:lnTo>
                            <a:pt x="459" y="103"/>
                          </a:lnTo>
                          <a:lnTo>
                            <a:pt x="460" y="111"/>
                          </a:lnTo>
                          <a:lnTo>
                            <a:pt x="456" y="12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64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2761" y="2119"/>
                      <a:ext cx="31" cy="79"/>
                    </a:xfrm>
                    <a:custGeom>
                      <a:avLst/>
                      <a:gdLst>
                        <a:gd name="T0" fmla="*/ 0 w 31"/>
                        <a:gd name="T1" fmla="*/ 0 h 79"/>
                        <a:gd name="T2" fmla="*/ 31 w 31"/>
                        <a:gd name="T3" fmla="*/ 38 h 79"/>
                        <a:gd name="T4" fmla="*/ 2 w 31"/>
                        <a:gd name="T5" fmla="*/ 79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79">
                          <a:moveTo>
                            <a:pt x="0" y="0"/>
                          </a:moveTo>
                          <a:lnTo>
                            <a:pt x="31" y="38"/>
                          </a:lnTo>
                          <a:lnTo>
                            <a:pt x="2" y="79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53665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531" y="2554"/>
                    <a:ext cx="488" cy="171"/>
                    <a:chOff x="2531" y="2554"/>
                    <a:chExt cx="488" cy="171"/>
                  </a:xfrm>
                </p:grpSpPr>
                <p:sp>
                  <p:nvSpPr>
                    <p:cNvPr id="153666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2531" y="2554"/>
                      <a:ext cx="488" cy="171"/>
                    </a:xfrm>
                    <a:custGeom>
                      <a:avLst/>
                      <a:gdLst>
                        <a:gd name="T0" fmla="*/ 0 w 488"/>
                        <a:gd name="T1" fmla="*/ 129 h 171"/>
                        <a:gd name="T2" fmla="*/ 4 w 488"/>
                        <a:gd name="T3" fmla="*/ 148 h 171"/>
                        <a:gd name="T4" fmla="*/ 13 w 488"/>
                        <a:gd name="T5" fmla="*/ 162 h 171"/>
                        <a:gd name="T6" fmla="*/ 24 w 488"/>
                        <a:gd name="T7" fmla="*/ 169 h 171"/>
                        <a:gd name="T8" fmla="*/ 35 w 488"/>
                        <a:gd name="T9" fmla="*/ 169 h 171"/>
                        <a:gd name="T10" fmla="*/ 50 w 488"/>
                        <a:gd name="T11" fmla="*/ 166 h 171"/>
                        <a:gd name="T12" fmla="*/ 61 w 488"/>
                        <a:gd name="T13" fmla="*/ 156 h 171"/>
                        <a:gd name="T14" fmla="*/ 72 w 488"/>
                        <a:gd name="T15" fmla="*/ 140 h 171"/>
                        <a:gd name="T16" fmla="*/ 72 w 488"/>
                        <a:gd name="T17" fmla="*/ 129 h 171"/>
                        <a:gd name="T18" fmla="*/ 74 w 488"/>
                        <a:gd name="T19" fmla="*/ 119 h 171"/>
                        <a:gd name="T20" fmla="*/ 84 w 488"/>
                        <a:gd name="T21" fmla="*/ 110 h 171"/>
                        <a:gd name="T22" fmla="*/ 109 w 488"/>
                        <a:gd name="T23" fmla="*/ 100 h 171"/>
                        <a:gd name="T24" fmla="*/ 142 w 488"/>
                        <a:gd name="T25" fmla="*/ 92 h 171"/>
                        <a:gd name="T26" fmla="*/ 176 w 488"/>
                        <a:gd name="T27" fmla="*/ 86 h 171"/>
                        <a:gd name="T28" fmla="*/ 210 w 488"/>
                        <a:gd name="T29" fmla="*/ 82 h 171"/>
                        <a:gd name="T30" fmla="*/ 247 w 488"/>
                        <a:gd name="T31" fmla="*/ 81 h 171"/>
                        <a:gd name="T32" fmla="*/ 284 w 488"/>
                        <a:gd name="T33" fmla="*/ 82 h 171"/>
                        <a:gd name="T34" fmla="*/ 321 w 488"/>
                        <a:gd name="T35" fmla="*/ 88 h 171"/>
                        <a:gd name="T36" fmla="*/ 354 w 488"/>
                        <a:gd name="T37" fmla="*/ 94 h 171"/>
                        <a:gd name="T38" fmla="*/ 394 w 488"/>
                        <a:gd name="T39" fmla="*/ 104 h 171"/>
                        <a:gd name="T40" fmla="*/ 413 w 488"/>
                        <a:gd name="T41" fmla="*/ 114 h 171"/>
                        <a:gd name="T42" fmla="*/ 419 w 488"/>
                        <a:gd name="T43" fmla="*/ 121 h 171"/>
                        <a:gd name="T44" fmla="*/ 420 w 488"/>
                        <a:gd name="T45" fmla="*/ 134 h 171"/>
                        <a:gd name="T46" fmla="*/ 423 w 488"/>
                        <a:gd name="T47" fmla="*/ 147 h 171"/>
                        <a:gd name="T48" fmla="*/ 430 w 488"/>
                        <a:gd name="T49" fmla="*/ 156 h 171"/>
                        <a:gd name="T50" fmla="*/ 438 w 488"/>
                        <a:gd name="T51" fmla="*/ 164 h 171"/>
                        <a:gd name="T52" fmla="*/ 448 w 488"/>
                        <a:gd name="T53" fmla="*/ 169 h 171"/>
                        <a:gd name="T54" fmla="*/ 459 w 488"/>
                        <a:gd name="T55" fmla="*/ 171 h 171"/>
                        <a:gd name="T56" fmla="*/ 468 w 488"/>
                        <a:gd name="T57" fmla="*/ 167 h 171"/>
                        <a:gd name="T58" fmla="*/ 479 w 488"/>
                        <a:gd name="T59" fmla="*/ 156 h 171"/>
                        <a:gd name="T60" fmla="*/ 486 w 488"/>
                        <a:gd name="T61" fmla="*/ 144 h 171"/>
                        <a:gd name="T62" fmla="*/ 488 w 488"/>
                        <a:gd name="T63" fmla="*/ 126 h 171"/>
                        <a:gd name="T64" fmla="*/ 486 w 488"/>
                        <a:gd name="T65" fmla="*/ 107 h 171"/>
                        <a:gd name="T66" fmla="*/ 478 w 488"/>
                        <a:gd name="T67" fmla="*/ 89 h 171"/>
                        <a:gd name="T68" fmla="*/ 468 w 488"/>
                        <a:gd name="T69" fmla="*/ 77 h 171"/>
                        <a:gd name="T70" fmla="*/ 456 w 488"/>
                        <a:gd name="T71" fmla="*/ 63 h 171"/>
                        <a:gd name="T72" fmla="*/ 438 w 488"/>
                        <a:gd name="T73" fmla="*/ 49 h 171"/>
                        <a:gd name="T74" fmla="*/ 418 w 488"/>
                        <a:gd name="T75" fmla="*/ 38 h 171"/>
                        <a:gd name="T76" fmla="*/ 393 w 488"/>
                        <a:gd name="T77" fmla="*/ 26 h 171"/>
                        <a:gd name="T78" fmla="*/ 368 w 488"/>
                        <a:gd name="T79" fmla="*/ 19 h 171"/>
                        <a:gd name="T80" fmla="*/ 334 w 488"/>
                        <a:gd name="T81" fmla="*/ 11 h 171"/>
                        <a:gd name="T82" fmla="*/ 313 w 488"/>
                        <a:gd name="T83" fmla="*/ 5 h 171"/>
                        <a:gd name="T84" fmla="*/ 287 w 488"/>
                        <a:gd name="T85" fmla="*/ 1 h 171"/>
                        <a:gd name="T86" fmla="*/ 254 w 488"/>
                        <a:gd name="T87" fmla="*/ 0 h 171"/>
                        <a:gd name="T88" fmla="*/ 228 w 488"/>
                        <a:gd name="T89" fmla="*/ 0 h 171"/>
                        <a:gd name="T90" fmla="*/ 205 w 488"/>
                        <a:gd name="T91" fmla="*/ 2 h 171"/>
                        <a:gd name="T92" fmla="*/ 176 w 488"/>
                        <a:gd name="T93" fmla="*/ 5 h 171"/>
                        <a:gd name="T94" fmla="*/ 143 w 488"/>
                        <a:gd name="T95" fmla="*/ 12 h 171"/>
                        <a:gd name="T96" fmla="*/ 107 w 488"/>
                        <a:gd name="T97" fmla="*/ 23 h 171"/>
                        <a:gd name="T98" fmla="*/ 80 w 488"/>
                        <a:gd name="T99" fmla="*/ 33 h 171"/>
                        <a:gd name="T100" fmla="*/ 54 w 488"/>
                        <a:gd name="T101" fmla="*/ 45 h 171"/>
                        <a:gd name="T102" fmla="*/ 35 w 488"/>
                        <a:gd name="T103" fmla="*/ 61 h 171"/>
                        <a:gd name="T104" fmla="*/ 21 w 488"/>
                        <a:gd name="T105" fmla="*/ 75 h 171"/>
                        <a:gd name="T106" fmla="*/ 6 w 488"/>
                        <a:gd name="T107" fmla="*/ 97 h 171"/>
                        <a:gd name="T108" fmla="*/ 0 w 488"/>
                        <a:gd name="T109" fmla="*/ 115 h 171"/>
                        <a:gd name="T110" fmla="*/ 0 w 488"/>
                        <a:gd name="T111" fmla="*/ 129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1">
                          <a:moveTo>
                            <a:pt x="0" y="129"/>
                          </a:moveTo>
                          <a:lnTo>
                            <a:pt x="4" y="148"/>
                          </a:lnTo>
                          <a:lnTo>
                            <a:pt x="13" y="162"/>
                          </a:lnTo>
                          <a:lnTo>
                            <a:pt x="24" y="169"/>
                          </a:lnTo>
                          <a:lnTo>
                            <a:pt x="35" y="169"/>
                          </a:lnTo>
                          <a:lnTo>
                            <a:pt x="50" y="166"/>
                          </a:lnTo>
                          <a:lnTo>
                            <a:pt x="61" y="156"/>
                          </a:lnTo>
                          <a:lnTo>
                            <a:pt x="72" y="140"/>
                          </a:lnTo>
                          <a:lnTo>
                            <a:pt x="72" y="129"/>
                          </a:lnTo>
                          <a:lnTo>
                            <a:pt x="74" y="119"/>
                          </a:lnTo>
                          <a:lnTo>
                            <a:pt x="84" y="110"/>
                          </a:lnTo>
                          <a:lnTo>
                            <a:pt x="109" y="100"/>
                          </a:lnTo>
                          <a:lnTo>
                            <a:pt x="142" y="92"/>
                          </a:lnTo>
                          <a:lnTo>
                            <a:pt x="176" y="86"/>
                          </a:lnTo>
                          <a:lnTo>
                            <a:pt x="210" y="82"/>
                          </a:lnTo>
                          <a:lnTo>
                            <a:pt x="247" y="81"/>
                          </a:lnTo>
                          <a:lnTo>
                            <a:pt x="284" y="82"/>
                          </a:lnTo>
                          <a:lnTo>
                            <a:pt x="321" y="88"/>
                          </a:lnTo>
                          <a:lnTo>
                            <a:pt x="354" y="94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1"/>
                          </a:lnTo>
                          <a:lnTo>
                            <a:pt x="420" y="134"/>
                          </a:lnTo>
                          <a:lnTo>
                            <a:pt x="423" y="147"/>
                          </a:lnTo>
                          <a:lnTo>
                            <a:pt x="430" y="156"/>
                          </a:lnTo>
                          <a:lnTo>
                            <a:pt x="438" y="164"/>
                          </a:lnTo>
                          <a:lnTo>
                            <a:pt x="448" y="169"/>
                          </a:lnTo>
                          <a:lnTo>
                            <a:pt x="459" y="171"/>
                          </a:lnTo>
                          <a:lnTo>
                            <a:pt x="468" y="167"/>
                          </a:lnTo>
                          <a:lnTo>
                            <a:pt x="479" y="156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3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6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5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2"/>
                          </a:lnTo>
                          <a:lnTo>
                            <a:pt x="176" y="5"/>
                          </a:lnTo>
                          <a:lnTo>
                            <a:pt x="143" y="12"/>
                          </a:lnTo>
                          <a:lnTo>
                            <a:pt x="107" y="23"/>
                          </a:lnTo>
                          <a:lnTo>
                            <a:pt x="80" y="33"/>
                          </a:lnTo>
                          <a:lnTo>
                            <a:pt x="54" y="45"/>
                          </a:lnTo>
                          <a:lnTo>
                            <a:pt x="35" y="61"/>
                          </a:lnTo>
                          <a:lnTo>
                            <a:pt x="21" y="75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2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67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2545" y="2576"/>
                      <a:ext cx="460" cy="120"/>
                    </a:xfrm>
                    <a:custGeom>
                      <a:avLst/>
                      <a:gdLst>
                        <a:gd name="T0" fmla="*/ 0 w 460"/>
                        <a:gd name="T1" fmla="*/ 104 h 120"/>
                        <a:gd name="T2" fmla="*/ 8 w 460"/>
                        <a:gd name="T3" fmla="*/ 85 h 120"/>
                        <a:gd name="T4" fmla="*/ 21 w 460"/>
                        <a:gd name="T5" fmla="*/ 66 h 120"/>
                        <a:gd name="T6" fmla="*/ 41 w 460"/>
                        <a:gd name="T7" fmla="*/ 48 h 120"/>
                        <a:gd name="T8" fmla="*/ 74 w 460"/>
                        <a:gd name="T9" fmla="*/ 30 h 120"/>
                        <a:gd name="T10" fmla="*/ 119 w 460"/>
                        <a:gd name="T11" fmla="*/ 16 h 120"/>
                        <a:gd name="T12" fmla="*/ 163 w 460"/>
                        <a:gd name="T13" fmla="*/ 8 h 120"/>
                        <a:gd name="T14" fmla="*/ 214 w 460"/>
                        <a:gd name="T15" fmla="*/ 0 h 120"/>
                        <a:gd name="T16" fmla="*/ 259 w 460"/>
                        <a:gd name="T17" fmla="*/ 4 h 120"/>
                        <a:gd name="T18" fmla="*/ 310 w 460"/>
                        <a:gd name="T19" fmla="*/ 9 h 120"/>
                        <a:gd name="T20" fmla="*/ 365 w 460"/>
                        <a:gd name="T21" fmla="*/ 20 h 120"/>
                        <a:gd name="T22" fmla="*/ 409 w 460"/>
                        <a:gd name="T23" fmla="*/ 39 h 120"/>
                        <a:gd name="T24" fmla="*/ 435 w 460"/>
                        <a:gd name="T25" fmla="*/ 59 h 120"/>
                        <a:gd name="T26" fmla="*/ 452 w 460"/>
                        <a:gd name="T27" fmla="*/ 83 h 120"/>
                        <a:gd name="T28" fmla="*/ 459 w 460"/>
                        <a:gd name="T29" fmla="*/ 103 h 120"/>
                        <a:gd name="T30" fmla="*/ 460 w 460"/>
                        <a:gd name="T31" fmla="*/ 111 h 120"/>
                        <a:gd name="T32" fmla="*/ 456 w 460"/>
                        <a:gd name="T33" fmla="*/ 12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0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0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4"/>
                          </a:lnTo>
                          <a:lnTo>
                            <a:pt x="310" y="9"/>
                          </a:lnTo>
                          <a:lnTo>
                            <a:pt x="365" y="20"/>
                          </a:lnTo>
                          <a:lnTo>
                            <a:pt x="409" y="39"/>
                          </a:lnTo>
                          <a:lnTo>
                            <a:pt x="435" y="59"/>
                          </a:lnTo>
                          <a:lnTo>
                            <a:pt x="452" y="83"/>
                          </a:lnTo>
                          <a:lnTo>
                            <a:pt x="459" y="103"/>
                          </a:lnTo>
                          <a:lnTo>
                            <a:pt x="460" y="111"/>
                          </a:lnTo>
                          <a:lnTo>
                            <a:pt x="456" y="1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68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2761" y="2555"/>
                      <a:ext cx="31" cy="80"/>
                    </a:xfrm>
                    <a:custGeom>
                      <a:avLst/>
                      <a:gdLst>
                        <a:gd name="T0" fmla="*/ 0 w 31"/>
                        <a:gd name="T1" fmla="*/ 0 h 80"/>
                        <a:gd name="T2" fmla="*/ 31 w 31"/>
                        <a:gd name="T3" fmla="*/ 39 h 80"/>
                        <a:gd name="T4" fmla="*/ 2 w 31"/>
                        <a:gd name="T5" fmla="*/ 80 h 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0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5366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531" y="3504"/>
                    <a:ext cx="488" cy="171"/>
                    <a:chOff x="2531" y="3504"/>
                    <a:chExt cx="488" cy="171"/>
                  </a:xfrm>
                </p:grpSpPr>
                <p:sp>
                  <p:nvSpPr>
                    <p:cNvPr id="153670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2531" y="3504"/>
                      <a:ext cx="488" cy="171"/>
                    </a:xfrm>
                    <a:custGeom>
                      <a:avLst/>
                      <a:gdLst>
                        <a:gd name="T0" fmla="*/ 0 w 488"/>
                        <a:gd name="T1" fmla="*/ 130 h 171"/>
                        <a:gd name="T2" fmla="*/ 4 w 488"/>
                        <a:gd name="T3" fmla="*/ 149 h 171"/>
                        <a:gd name="T4" fmla="*/ 13 w 488"/>
                        <a:gd name="T5" fmla="*/ 162 h 171"/>
                        <a:gd name="T6" fmla="*/ 24 w 488"/>
                        <a:gd name="T7" fmla="*/ 170 h 171"/>
                        <a:gd name="T8" fmla="*/ 35 w 488"/>
                        <a:gd name="T9" fmla="*/ 170 h 171"/>
                        <a:gd name="T10" fmla="*/ 50 w 488"/>
                        <a:gd name="T11" fmla="*/ 167 h 171"/>
                        <a:gd name="T12" fmla="*/ 61 w 488"/>
                        <a:gd name="T13" fmla="*/ 157 h 171"/>
                        <a:gd name="T14" fmla="*/ 72 w 488"/>
                        <a:gd name="T15" fmla="*/ 141 h 171"/>
                        <a:gd name="T16" fmla="*/ 72 w 488"/>
                        <a:gd name="T17" fmla="*/ 130 h 171"/>
                        <a:gd name="T18" fmla="*/ 74 w 488"/>
                        <a:gd name="T19" fmla="*/ 120 h 171"/>
                        <a:gd name="T20" fmla="*/ 84 w 488"/>
                        <a:gd name="T21" fmla="*/ 111 h 171"/>
                        <a:gd name="T22" fmla="*/ 109 w 488"/>
                        <a:gd name="T23" fmla="*/ 101 h 171"/>
                        <a:gd name="T24" fmla="*/ 142 w 488"/>
                        <a:gd name="T25" fmla="*/ 93 h 171"/>
                        <a:gd name="T26" fmla="*/ 176 w 488"/>
                        <a:gd name="T27" fmla="*/ 86 h 171"/>
                        <a:gd name="T28" fmla="*/ 210 w 488"/>
                        <a:gd name="T29" fmla="*/ 83 h 171"/>
                        <a:gd name="T30" fmla="*/ 247 w 488"/>
                        <a:gd name="T31" fmla="*/ 82 h 171"/>
                        <a:gd name="T32" fmla="*/ 284 w 488"/>
                        <a:gd name="T33" fmla="*/ 83 h 171"/>
                        <a:gd name="T34" fmla="*/ 321 w 488"/>
                        <a:gd name="T35" fmla="*/ 87 h 171"/>
                        <a:gd name="T36" fmla="*/ 354 w 488"/>
                        <a:gd name="T37" fmla="*/ 94 h 171"/>
                        <a:gd name="T38" fmla="*/ 394 w 488"/>
                        <a:gd name="T39" fmla="*/ 104 h 171"/>
                        <a:gd name="T40" fmla="*/ 413 w 488"/>
                        <a:gd name="T41" fmla="*/ 114 h 171"/>
                        <a:gd name="T42" fmla="*/ 419 w 488"/>
                        <a:gd name="T43" fmla="*/ 122 h 171"/>
                        <a:gd name="T44" fmla="*/ 420 w 488"/>
                        <a:gd name="T45" fmla="*/ 134 h 171"/>
                        <a:gd name="T46" fmla="*/ 423 w 488"/>
                        <a:gd name="T47" fmla="*/ 148 h 171"/>
                        <a:gd name="T48" fmla="*/ 430 w 488"/>
                        <a:gd name="T49" fmla="*/ 157 h 171"/>
                        <a:gd name="T50" fmla="*/ 438 w 488"/>
                        <a:gd name="T51" fmla="*/ 164 h 171"/>
                        <a:gd name="T52" fmla="*/ 448 w 488"/>
                        <a:gd name="T53" fmla="*/ 170 h 171"/>
                        <a:gd name="T54" fmla="*/ 459 w 488"/>
                        <a:gd name="T55" fmla="*/ 171 h 171"/>
                        <a:gd name="T56" fmla="*/ 468 w 488"/>
                        <a:gd name="T57" fmla="*/ 168 h 171"/>
                        <a:gd name="T58" fmla="*/ 479 w 488"/>
                        <a:gd name="T59" fmla="*/ 157 h 171"/>
                        <a:gd name="T60" fmla="*/ 486 w 488"/>
                        <a:gd name="T61" fmla="*/ 144 h 171"/>
                        <a:gd name="T62" fmla="*/ 488 w 488"/>
                        <a:gd name="T63" fmla="*/ 126 h 171"/>
                        <a:gd name="T64" fmla="*/ 486 w 488"/>
                        <a:gd name="T65" fmla="*/ 107 h 171"/>
                        <a:gd name="T66" fmla="*/ 478 w 488"/>
                        <a:gd name="T67" fmla="*/ 89 h 171"/>
                        <a:gd name="T68" fmla="*/ 468 w 488"/>
                        <a:gd name="T69" fmla="*/ 76 h 171"/>
                        <a:gd name="T70" fmla="*/ 456 w 488"/>
                        <a:gd name="T71" fmla="*/ 64 h 171"/>
                        <a:gd name="T72" fmla="*/ 438 w 488"/>
                        <a:gd name="T73" fmla="*/ 49 h 171"/>
                        <a:gd name="T74" fmla="*/ 418 w 488"/>
                        <a:gd name="T75" fmla="*/ 38 h 171"/>
                        <a:gd name="T76" fmla="*/ 393 w 488"/>
                        <a:gd name="T77" fmla="*/ 27 h 171"/>
                        <a:gd name="T78" fmla="*/ 368 w 488"/>
                        <a:gd name="T79" fmla="*/ 19 h 171"/>
                        <a:gd name="T80" fmla="*/ 334 w 488"/>
                        <a:gd name="T81" fmla="*/ 11 h 171"/>
                        <a:gd name="T82" fmla="*/ 313 w 488"/>
                        <a:gd name="T83" fmla="*/ 6 h 171"/>
                        <a:gd name="T84" fmla="*/ 287 w 488"/>
                        <a:gd name="T85" fmla="*/ 1 h 171"/>
                        <a:gd name="T86" fmla="*/ 254 w 488"/>
                        <a:gd name="T87" fmla="*/ 0 h 171"/>
                        <a:gd name="T88" fmla="*/ 228 w 488"/>
                        <a:gd name="T89" fmla="*/ 0 h 171"/>
                        <a:gd name="T90" fmla="*/ 205 w 488"/>
                        <a:gd name="T91" fmla="*/ 2 h 171"/>
                        <a:gd name="T92" fmla="*/ 176 w 488"/>
                        <a:gd name="T93" fmla="*/ 6 h 171"/>
                        <a:gd name="T94" fmla="*/ 143 w 488"/>
                        <a:gd name="T95" fmla="*/ 12 h 171"/>
                        <a:gd name="T96" fmla="*/ 107 w 488"/>
                        <a:gd name="T97" fmla="*/ 24 h 171"/>
                        <a:gd name="T98" fmla="*/ 80 w 488"/>
                        <a:gd name="T99" fmla="*/ 34 h 171"/>
                        <a:gd name="T100" fmla="*/ 54 w 488"/>
                        <a:gd name="T101" fmla="*/ 46 h 171"/>
                        <a:gd name="T102" fmla="*/ 35 w 488"/>
                        <a:gd name="T103" fmla="*/ 63 h 171"/>
                        <a:gd name="T104" fmla="*/ 21 w 488"/>
                        <a:gd name="T105" fmla="*/ 75 h 171"/>
                        <a:gd name="T106" fmla="*/ 6 w 488"/>
                        <a:gd name="T107" fmla="*/ 97 h 171"/>
                        <a:gd name="T108" fmla="*/ 0 w 488"/>
                        <a:gd name="T109" fmla="*/ 115 h 171"/>
                        <a:gd name="T110" fmla="*/ 0 w 488"/>
                        <a:gd name="T111" fmla="*/ 130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1">
                          <a:moveTo>
                            <a:pt x="0" y="130"/>
                          </a:moveTo>
                          <a:lnTo>
                            <a:pt x="4" y="149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7"/>
                          </a:lnTo>
                          <a:lnTo>
                            <a:pt x="61" y="157"/>
                          </a:lnTo>
                          <a:lnTo>
                            <a:pt x="72" y="141"/>
                          </a:lnTo>
                          <a:lnTo>
                            <a:pt x="72" y="130"/>
                          </a:lnTo>
                          <a:lnTo>
                            <a:pt x="74" y="120"/>
                          </a:lnTo>
                          <a:lnTo>
                            <a:pt x="84" y="111"/>
                          </a:lnTo>
                          <a:lnTo>
                            <a:pt x="109" y="101"/>
                          </a:lnTo>
                          <a:lnTo>
                            <a:pt x="142" y="93"/>
                          </a:lnTo>
                          <a:lnTo>
                            <a:pt x="176" y="86"/>
                          </a:lnTo>
                          <a:lnTo>
                            <a:pt x="210" y="83"/>
                          </a:lnTo>
                          <a:lnTo>
                            <a:pt x="247" y="82"/>
                          </a:lnTo>
                          <a:lnTo>
                            <a:pt x="284" y="83"/>
                          </a:lnTo>
                          <a:lnTo>
                            <a:pt x="321" y="87"/>
                          </a:lnTo>
                          <a:lnTo>
                            <a:pt x="354" y="94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4"/>
                          </a:lnTo>
                          <a:lnTo>
                            <a:pt x="423" y="148"/>
                          </a:lnTo>
                          <a:lnTo>
                            <a:pt x="430" y="157"/>
                          </a:lnTo>
                          <a:lnTo>
                            <a:pt x="438" y="164"/>
                          </a:lnTo>
                          <a:lnTo>
                            <a:pt x="448" y="170"/>
                          </a:lnTo>
                          <a:lnTo>
                            <a:pt x="459" y="171"/>
                          </a:lnTo>
                          <a:lnTo>
                            <a:pt x="468" y="168"/>
                          </a:lnTo>
                          <a:lnTo>
                            <a:pt x="479" y="157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6"/>
                          </a:lnTo>
                          <a:lnTo>
                            <a:pt x="456" y="64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7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6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2"/>
                          </a:lnTo>
                          <a:lnTo>
                            <a:pt x="176" y="6"/>
                          </a:lnTo>
                          <a:lnTo>
                            <a:pt x="143" y="12"/>
                          </a:lnTo>
                          <a:lnTo>
                            <a:pt x="107" y="24"/>
                          </a:lnTo>
                          <a:lnTo>
                            <a:pt x="80" y="34"/>
                          </a:lnTo>
                          <a:lnTo>
                            <a:pt x="54" y="46"/>
                          </a:lnTo>
                          <a:lnTo>
                            <a:pt x="35" y="63"/>
                          </a:lnTo>
                          <a:lnTo>
                            <a:pt x="21" y="75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71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2545" y="3526"/>
                      <a:ext cx="460" cy="120"/>
                    </a:xfrm>
                    <a:custGeom>
                      <a:avLst/>
                      <a:gdLst>
                        <a:gd name="T0" fmla="*/ 0 w 460"/>
                        <a:gd name="T1" fmla="*/ 104 h 120"/>
                        <a:gd name="T2" fmla="*/ 8 w 460"/>
                        <a:gd name="T3" fmla="*/ 85 h 120"/>
                        <a:gd name="T4" fmla="*/ 21 w 460"/>
                        <a:gd name="T5" fmla="*/ 65 h 120"/>
                        <a:gd name="T6" fmla="*/ 41 w 460"/>
                        <a:gd name="T7" fmla="*/ 48 h 120"/>
                        <a:gd name="T8" fmla="*/ 74 w 460"/>
                        <a:gd name="T9" fmla="*/ 31 h 120"/>
                        <a:gd name="T10" fmla="*/ 119 w 460"/>
                        <a:gd name="T11" fmla="*/ 16 h 120"/>
                        <a:gd name="T12" fmla="*/ 163 w 460"/>
                        <a:gd name="T13" fmla="*/ 8 h 120"/>
                        <a:gd name="T14" fmla="*/ 214 w 460"/>
                        <a:gd name="T15" fmla="*/ 0 h 120"/>
                        <a:gd name="T16" fmla="*/ 259 w 460"/>
                        <a:gd name="T17" fmla="*/ 5 h 120"/>
                        <a:gd name="T18" fmla="*/ 310 w 460"/>
                        <a:gd name="T19" fmla="*/ 9 h 120"/>
                        <a:gd name="T20" fmla="*/ 365 w 460"/>
                        <a:gd name="T21" fmla="*/ 22 h 120"/>
                        <a:gd name="T22" fmla="*/ 409 w 460"/>
                        <a:gd name="T23" fmla="*/ 41 h 120"/>
                        <a:gd name="T24" fmla="*/ 435 w 460"/>
                        <a:gd name="T25" fmla="*/ 60 h 120"/>
                        <a:gd name="T26" fmla="*/ 452 w 460"/>
                        <a:gd name="T27" fmla="*/ 83 h 120"/>
                        <a:gd name="T28" fmla="*/ 459 w 460"/>
                        <a:gd name="T29" fmla="*/ 102 h 120"/>
                        <a:gd name="T30" fmla="*/ 460 w 460"/>
                        <a:gd name="T31" fmla="*/ 111 h 120"/>
                        <a:gd name="T32" fmla="*/ 456 w 460"/>
                        <a:gd name="T33" fmla="*/ 12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0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5"/>
                          </a:lnTo>
                          <a:lnTo>
                            <a:pt x="41" y="48"/>
                          </a:lnTo>
                          <a:lnTo>
                            <a:pt x="74" y="31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5"/>
                          </a:lnTo>
                          <a:lnTo>
                            <a:pt x="310" y="9"/>
                          </a:lnTo>
                          <a:lnTo>
                            <a:pt x="365" y="22"/>
                          </a:lnTo>
                          <a:lnTo>
                            <a:pt x="409" y="41"/>
                          </a:lnTo>
                          <a:lnTo>
                            <a:pt x="435" y="60"/>
                          </a:lnTo>
                          <a:lnTo>
                            <a:pt x="452" y="83"/>
                          </a:lnTo>
                          <a:lnTo>
                            <a:pt x="459" y="102"/>
                          </a:lnTo>
                          <a:lnTo>
                            <a:pt x="460" y="111"/>
                          </a:lnTo>
                          <a:lnTo>
                            <a:pt x="456" y="1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72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2761" y="3505"/>
                      <a:ext cx="31" cy="81"/>
                    </a:xfrm>
                    <a:custGeom>
                      <a:avLst/>
                      <a:gdLst>
                        <a:gd name="T0" fmla="*/ 0 w 31"/>
                        <a:gd name="T1" fmla="*/ 0 h 81"/>
                        <a:gd name="T2" fmla="*/ 31 w 31"/>
                        <a:gd name="T3" fmla="*/ 38 h 81"/>
                        <a:gd name="T4" fmla="*/ 2 w 31"/>
                        <a:gd name="T5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1">
                          <a:moveTo>
                            <a:pt x="0" y="0"/>
                          </a:moveTo>
                          <a:lnTo>
                            <a:pt x="31" y="38"/>
                          </a:lnTo>
                          <a:lnTo>
                            <a:pt x="2" y="8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53673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2531" y="3015"/>
                    <a:ext cx="488" cy="172"/>
                    <a:chOff x="2531" y="3015"/>
                    <a:chExt cx="488" cy="172"/>
                  </a:xfrm>
                </p:grpSpPr>
                <p:sp>
                  <p:nvSpPr>
                    <p:cNvPr id="153674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2531" y="3015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30 h 172"/>
                        <a:gd name="T2" fmla="*/ 4 w 488"/>
                        <a:gd name="T3" fmla="*/ 150 h 172"/>
                        <a:gd name="T4" fmla="*/ 13 w 488"/>
                        <a:gd name="T5" fmla="*/ 162 h 172"/>
                        <a:gd name="T6" fmla="*/ 24 w 488"/>
                        <a:gd name="T7" fmla="*/ 170 h 172"/>
                        <a:gd name="T8" fmla="*/ 35 w 488"/>
                        <a:gd name="T9" fmla="*/ 170 h 172"/>
                        <a:gd name="T10" fmla="*/ 50 w 488"/>
                        <a:gd name="T11" fmla="*/ 166 h 172"/>
                        <a:gd name="T12" fmla="*/ 61 w 488"/>
                        <a:gd name="T13" fmla="*/ 156 h 172"/>
                        <a:gd name="T14" fmla="*/ 72 w 488"/>
                        <a:gd name="T15" fmla="*/ 141 h 172"/>
                        <a:gd name="T16" fmla="*/ 72 w 488"/>
                        <a:gd name="T17" fmla="*/ 130 h 172"/>
                        <a:gd name="T18" fmla="*/ 74 w 488"/>
                        <a:gd name="T19" fmla="*/ 121 h 172"/>
                        <a:gd name="T20" fmla="*/ 84 w 488"/>
                        <a:gd name="T21" fmla="*/ 111 h 172"/>
                        <a:gd name="T22" fmla="*/ 109 w 488"/>
                        <a:gd name="T23" fmla="*/ 102 h 172"/>
                        <a:gd name="T24" fmla="*/ 142 w 488"/>
                        <a:gd name="T25" fmla="*/ 93 h 172"/>
                        <a:gd name="T26" fmla="*/ 176 w 488"/>
                        <a:gd name="T27" fmla="*/ 86 h 172"/>
                        <a:gd name="T28" fmla="*/ 210 w 488"/>
                        <a:gd name="T29" fmla="*/ 84 h 172"/>
                        <a:gd name="T30" fmla="*/ 247 w 488"/>
                        <a:gd name="T31" fmla="*/ 82 h 172"/>
                        <a:gd name="T32" fmla="*/ 284 w 488"/>
                        <a:gd name="T33" fmla="*/ 84 h 172"/>
                        <a:gd name="T34" fmla="*/ 321 w 488"/>
                        <a:gd name="T35" fmla="*/ 88 h 172"/>
                        <a:gd name="T36" fmla="*/ 354 w 488"/>
                        <a:gd name="T37" fmla="*/ 95 h 172"/>
                        <a:gd name="T38" fmla="*/ 394 w 488"/>
                        <a:gd name="T39" fmla="*/ 104 h 172"/>
                        <a:gd name="T40" fmla="*/ 413 w 488"/>
                        <a:gd name="T41" fmla="*/ 114 h 172"/>
                        <a:gd name="T42" fmla="*/ 419 w 488"/>
                        <a:gd name="T43" fmla="*/ 122 h 172"/>
                        <a:gd name="T44" fmla="*/ 420 w 488"/>
                        <a:gd name="T45" fmla="*/ 134 h 172"/>
                        <a:gd name="T46" fmla="*/ 423 w 488"/>
                        <a:gd name="T47" fmla="*/ 147 h 172"/>
                        <a:gd name="T48" fmla="*/ 430 w 488"/>
                        <a:gd name="T49" fmla="*/ 156 h 172"/>
                        <a:gd name="T50" fmla="*/ 438 w 488"/>
                        <a:gd name="T51" fmla="*/ 165 h 172"/>
                        <a:gd name="T52" fmla="*/ 448 w 488"/>
                        <a:gd name="T53" fmla="*/ 170 h 172"/>
                        <a:gd name="T54" fmla="*/ 459 w 488"/>
                        <a:gd name="T55" fmla="*/ 172 h 172"/>
                        <a:gd name="T56" fmla="*/ 468 w 488"/>
                        <a:gd name="T57" fmla="*/ 169 h 172"/>
                        <a:gd name="T58" fmla="*/ 479 w 488"/>
                        <a:gd name="T59" fmla="*/ 156 h 172"/>
                        <a:gd name="T60" fmla="*/ 486 w 488"/>
                        <a:gd name="T61" fmla="*/ 144 h 172"/>
                        <a:gd name="T62" fmla="*/ 488 w 488"/>
                        <a:gd name="T63" fmla="*/ 126 h 172"/>
                        <a:gd name="T64" fmla="*/ 486 w 488"/>
                        <a:gd name="T65" fmla="*/ 107 h 172"/>
                        <a:gd name="T66" fmla="*/ 478 w 488"/>
                        <a:gd name="T67" fmla="*/ 89 h 172"/>
                        <a:gd name="T68" fmla="*/ 468 w 488"/>
                        <a:gd name="T69" fmla="*/ 77 h 172"/>
                        <a:gd name="T70" fmla="*/ 456 w 488"/>
                        <a:gd name="T71" fmla="*/ 64 h 172"/>
                        <a:gd name="T72" fmla="*/ 438 w 488"/>
                        <a:gd name="T73" fmla="*/ 49 h 172"/>
                        <a:gd name="T74" fmla="*/ 418 w 488"/>
                        <a:gd name="T75" fmla="*/ 38 h 172"/>
                        <a:gd name="T76" fmla="*/ 393 w 488"/>
                        <a:gd name="T77" fmla="*/ 27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7 h 172"/>
                        <a:gd name="T84" fmla="*/ 287 w 488"/>
                        <a:gd name="T85" fmla="*/ 1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3 h 172"/>
                        <a:gd name="T92" fmla="*/ 176 w 488"/>
                        <a:gd name="T93" fmla="*/ 7 h 172"/>
                        <a:gd name="T94" fmla="*/ 143 w 488"/>
                        <a:gd name="T95" fmla="*/ 12 h 172"/>
                        <a:gd name="T96" fmla="*/ 107 w 488"/>
                        <a:gd name="T97" fmla="*/ 25 h 172"/>
                        <a:gd name="T98" fmla="*/ 80 w 488"/>
                        <a:gd name="T99" fmla="*/ 34 h 172"/>
                        <a:gd name="T100" fmla="*/ 54 w 488"/>
                        <a:gd name="T101" fmla="*/ 47 h 172"/>
                        <a:gd name="T102" fmla="*/ 35 w 488"/>
                        <a:gd name="T103" fmla="*/ 63 h 172"/>
                        <a:gd name="T104" fmla="*/ 21 w 488"/>
                        <a:gd name="T105" fmla="*/ 75 h 172"/>
                        <a:gd name="T106" fmla="*/ 6 w 488"/>
                        <a:gd name="T107" fmla="*/ 97 h 172"/>
                        <a:gd name="T108" fmla="*/ 0 w 488"/>
                        <a:gd name="T109" fmla="*/ 115 h 172"/>
                        <a:gd name="T110" fmla="*/ 0 w 488"/>
                        <a:gd name="T111" fmla="*/ 130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30"/>
                          </a:moveTo>
                          <a:lnTo>
                            <a:pt x="4" y="150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6"/>
                          </a:lnTo>
                          <a:lnTo>
                            <a:pt x="61" y="156"/>
                          </a:lnTo>
                          <a:lnTo>
                            <a:pt x="72" y="141"/>
                          </a:lnTo>
                          <a:lnTo>
                            <a:pt x="72" y="130"/>
                          </a:lnTo>
                          <a:lnTo>
                            <a:pt x="74" y="121"/>
                          </a:lnTo>
                          <a:lnTo>
                            <a:pt x="84" y="111"/>
                          </a:lnTo>
                          <a:lnTo>
                            <a:pt x="109" y="102"/>
                          </a:lnTo>
                          <a:lnTo>
                            <a:pt x="142" y="93"/>
                          </a:lnTo>
                          <a:lnTo>
                            <a:pt x="176" y="86"/>
                          </a:lnTo>
                          <a:lnTo>
                            <a:pt x="210" y="84"/>
                          </a:lnTo>
                          <a:lnTo>
                            <a:pt x="247" y="82"/>
                          </a:lnTo>
                          <a:lnTo>
                            <a:pt x="284" y="84"/>
                          </a:lnTo>
                          <a:lnTo>
                            <a:pt x="321" y="88"/>
                          </a:lnTo>
                          <a:lnTo>
                            <a:pt x="354" y="95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4"/>
                          </a:lnTo>
                          <a:lnTo>
                            <a:pt x="423" y="147"/>
                          </a:lnTo>
                          <a:lnTo>
                            <a:pt x="430" y="156"/>
                          </a:lnTo>
                          <a:lnTo>
                            <a:pt x="438" y="165"/>
                          </a:lnTo>
                          <a:lnTo>
                            <a:pt x="448" y="170"/>
                          </a:lnTo>
                          <a:lnTo>
                            <a:pt x="459" y="172"/>
                          </a:lnTo>
                          <a:lnTo>
                            <a:pt x="468" y="169"/>
                          </a:lnTo>
                          <a:lnTo>
                            <a:pt x="479" y="156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4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7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7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3"/>
                          </a:lnTo>
                          <a:lnTo>
                            <a:pt x="176" y="7"/>
                          </a:lnTo>
                          <a:lnTo>
                            <a:pt x="143" y="12"/>
                          </a:lnTo>
                          <a:lnTo>
                            <a:pt x="107" y="25"/>
                          </a:lnTo>
                          <a:lnTo>
                            <a:pt x="80" y="34"/>
                          </a:lnTo>
                          <a:lnTo>
                            <a:pt x="54" y="47"/>
                          </a:lnTo>
                          <a:lnTo>
                            <a:pt x="35" y="63"/>
                          </a:lnTo>
                          <a:lnTo>
                            <a:pt x="21" y="75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75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2545" y="3037"/>
                      <a:ext cx="460" cy="121"/>
                    </a:xfrm>
                    <a:custGeom>
                      <a:avLst/>
                      <a:gdLst>
                        <a:gd name="T0" fmla="*/ 0 w 460"/>
                        <a:gd name="T1" fmla="*/ 104 h 121"/>
                        <a:gd name="T2" fmla="*/ 8 w 460"/>
                        <a:gd name="T3" fmla="*/ 85 h 121"/>
                        <a:gd name="T4" fmla="*/ 21 w 460"/>
                        <a:gd name="T5" fmla="*/ 66 h 121"/>
                        <a:gd name="T6" fmla="*/ 41 w 460"/>
                        <a:gd name="T7" fmla="*/ 48 h 121"/>
                        <a:gd name="T8" fmla="*/ 74 w 460"/>
                        <a:gd name="T9" fmla="*/ 31 h 121"/>
                        <a:gd name="T10" fmla="*/ 119 w 460"/>
                        <a:gd name="T11" fmla="*/ 16 h 121"/>
                        <a:gd name="T12" fmla="*/ 163 w 460"/>
                        <a:gd name="T13" fmla="*/ 8 h 121"/>
                        <a:gd name="T14" fmla="*/ 214 w 460"/>
                        <a:gd name="T15" fmla="*/ 0 h 121"/>
                        <a:gd name="T16" fmla="*/ 259 w 460"/>
                        <a:gd name="T17" fmla="*/ 5 h 121"/>
                        <a:gd name="T18" fmla="*/ 310 w 460"/>
                        <a:gd name="T19" fmla="*/ 9 h 121"/>
                        <a:gd name="T20" fmla="*/ 365 w 460"/>
                        <a:gd name="T21" fmla="*/ 22 h 121"/>
                        <a:gd name="T22" fmla="*/ 409 w 460"/>
                        <a:gd name="T23" fmla="*/ 41 h 121"/>
                        <a:gd name="T24" fmla="*/ 435 w 460"/>
                        <a:gd name="T25" fmla="*/ 60 h 121"/>
                        <a:gd name="T26" fmla="*/ 452 w 460"/>
                        <a:gd name="T27" fmla="*/ 84 h 121"/>
                        <a:gd name="T28" fmla="*/ 459 w 460"/>
                        <a:gd name="T29" fmla="*/ 103 h 121"/>
                        <a:gd name="T30" fmla="*/ 460 w 460"/>
                        <a:gd name="T31" fmla="*/ 111 h 121"/>
                        <a:gd name="T32" fmla="*/ 456 w 460"/>
                        <a:gd name="T33" fmla="*/ 121 h 1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1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1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5"/>
                          </a:lnTo>
                          <a:lnTo>
                            <a:pt x="310" y="9"/>
                          </a:lnTo>
                          <a:lnTo>
                            <a:pt x="365" y="22"/>
                          </a:lnTo>
                          <a:lnTo>
                            <a:pt x="409" y="41"/>
                          </a:lnTo>
                          <a:lnTo>
                            <a:pt x="435" y="60"/>
                          </a:lnTo>
                          <a:lnTo>
                            <a:pt x="452" y="84"/>
                          </a:lnTo>
                          <a:lnTo>
                            <a:pt x="459" y="103"/>
                          </a:lnTo>
                          <a:lnTo>
                            <a:pt x="460" y="111"/>
                          </a:lnTo>
                          <a:lnTo>
                            <a:pt x="456" y="12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53676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2761" y="3016"/>
                      <a:ext cx="31" cy="81"/>
                    </a:xfrm>
                    <a:custGeom>
                      <a:avLst/>
                      <a:gdLst>
                        <a:gd name="T0" fmla="*/ 0 w 31"/>
                        <a:gd name="T1" fmla="*/ 0 h 81"/>
                        <a:gd name="T2" fmla="*/ 31 w 31"/>
                        <a:gd name="T3" fmla="*/ 39 h 81"/>
                        <a:gd name="T4" fmla="*/ 2 w 31"/>
                        <a:gd name="T5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1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53677" name="Group 77"/>
              <p:cNvGrpSpPr>
                <a:grpSpLocks/>
              </p:cNvGrpSpPr>
              <p:nvPr/>
            </p:nvGrpSpPr>
            <p:grpSpPr bwMode="auto">
              <a:xfrm>
                <a:off x="4770" y="1164"/>
                <a:ext cx="144" cy="1608"/>
                <a:chOff x="4770" y="1164"/>
                <a:chExt cx="144" cy="1608"/>
              </a:xfrm>
            </p:grpSpPr>
            <p:sp>
              <p:nvSpPr>
                <p:cNvPr id="153678" name="Rectangle 78"/>
                <p:cNvSpPr>
                  <a:spLocks noChangeArrowheads="1"/>
                </p:cNvSpPr>
                <p:nvPr/>
              </p:nvSpPr>
              <p:spPr bwMode="auto">
                <a:xfrm>
                  <a:off x="4872" y="2269"/>
                  <a:ext cx="42" cy="221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79" name="Rectangle 79"/>
                <p:cNvSpPr>
                  <a:spLocks noChangeArrowheads="1"/>
                </p:cNvSpPr>
                <p:nvPr/>
              </p:nvSpPr>
              <p:spPr bwMode="auto">
                <a:xfrm>
                  <a:off x="4795" y="1447"/>
                  <a:ext cx="42" cy="222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80" name="Rectangle 80"/>
                <p:cNvSpPr>
                  <a:spLocks noChangeArrowheads="1"/>
                </p:cNvSpPr>
                <p:nvPr/>
              </p:nvSpPr>
              <p:spPr bwMode="auto">
                <a:xfrm>
                  <a:off x="4821" y="1705"/>
                  <a:ext cx="41" cy="221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81" name="Rectangle 81"/>
                <p:cNvSpPr>
                  <a:spLocks noChangeArrowheads="1"/>
                </p:cNvSpPr>
                <p:nvPr/>
              </p:nvSpPr>
              <p:spPr bwMode="auto">
                <a:xfrm>
                  <a:off x="4847" y="1986"/>
                  <a:ext cx="41" cy="222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82" name="Rectangle 82"/>
                <p:cNvSpPr>
                  <a:spLocks noChangeArrowheads="1"/>
                </p:cNvSpPr>
                <p:nvPr/>
              </p:nvSpPr>
              <p:spPr bwMode="auto">
                <a:xfrm>
                  <a:off x="4770" y="1164"/>
                  <a:ext cx="41" cy="222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3683" name="Rectangle 83"/>
                <p:cNvSpPr>
                  <a:spLocks noChangeArrowheads="1"/>
                </p:cNvSpPr>
                <p:nvPr/>
              </p:nvSpPr>
              <p:spPr bwMode="auto">
                <a:xfrm>
                  <a:off x="4872" y="2552"/>
                  <a:ext cx="42" cy="220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53684" name="Freeform 84"/>
              <p:cNvSpPr>
                <a:spLocks/>
              </p:cNvSpPr>
              <p:nvPr/>
            </p:nvSpPr>
            <p:spPr bwMode="auto">
              <a:xfrm>
                <a:off x="4747" y="2146"/>
                <a:ext cx="717" cy="415"/>
              </a:xfrm>
              <a:custGeom>
                <a:avLst/>
                <a:gdLst>
                  <a:gd name="T0" fmla="*/ 717 w 717"/>
                  <a:gd name="T1" fmla="*/ 415 h 415"/>
                  <a:gd name="T2" fmla="*/ 717 w 717"/>
                  <a:gd name="T3" fmla="*/ 376 h 415"/>
                  <a:gd name="T4" fmla="*/ 704 w 717"/>
                  <a:gd name="T5" fmla="*/ 350 h 415"/>
                  <a:gd name="T6" fmla="*/ 674 w 717"/>
                  <a:gd name="T7" fmla="*/ 324 h 415"/>
                  <a:gd name="T8" fmla="*/ 628 w 717"/>
                  <a:gd name="T9" fmla="*/ 294 h 415"/>
                  <a:gd name="T10" fmla="*/ 584 w 717"/>
                  <a:gd name="T11" fmla="*/ 275 h 415"/>
                  <a:gd name="T12" fmla="*/ 529 w 717"/>
                  <a:gd name="T13" fmla="*/ 258 h 415"/>
                  <a:gd name="T14" fmla="*/ 466 w 717"/>
                  <a:gd name="T15" fmla="*/ 250 h 415"/>
                  <a:gd name="T16" fmla="*/ 416 w 717"/>
                  <a:gd name="T17" fmla="*/ 250 h 415"/>
                  <a:gd name="T18" fmla="*/ 328 w 717"/>
                  <a:gd name="T19" fmla="*/ 251 h 415"/>
                  <a:gd name="T20" fmla="*/ 235 w 717"/>
                  <a:gd name="T21" fmla="*/ 261 h 415"/>
                  <a:gd name="T22" fmla="*/ 166 w 717"/>
                  <a:gd name="T23" fmla="*/ 265 h 415"/>
                  <a:gd name="T24" fmla="*/ 106 w 717"/>
                  <a:gd name="T25" fmla="*/ 277 h 415"/>
                  <a:gd name="T26" fmla="*/ 67 w 717"/>
                  <a:gd name="T27" fmla="*/ 277 h 415"/>
                  <a:gd name="T28" fmla="*/ 30 w 717"/>
                  <a:gd name="T29" fmla="*/ 247 h 415"/>
                  <a:gd name="T30" fmla="*/ 10 w 717"/>
                  <a:gd name="T31" fmla="*/ 200 h 415"/>
                  <a:gd name="T32" fmla="*/ 0 w 717"/>
                  <a:gd name="T33" fmla="*/ 154 h 415"/>
                  <a:gd name="T34" fmla="*/ 4 w 717"/>
                  <a:gd name="T35" fmla="*/ 95 h 415"/>
                  <a:gd name="T36" fmla="*/ 21 w 717"/>
                  <a:gd name="T37" fmla="*/ 63 h 415"/>
                  <a:gd name="T38" fmla="*/ 41 w 717"/>
                  <a:gd name="T39" fmla="*/ 47 h 415"/>
                  <a:gd name="T40" fmla="*/ 85 w 717"/>
                  <a:gd name="T41" fmla="*/ 33 h 415"/>
                  <a:gd name="T42" fmla="*/ 163 w 717"/>
                  <a:gd name="T43" fmla="*/ 19 h 415"/>
                  <a:gd name="T44" fmla="*/ 239 w 717"/>
                  <a:gd name="T45" fmla="*/ 8 h 415"/>
                  <a:gd name="T46" fmla="*/ 305 w 717"/>
                  <a:gd name="T47" fmla="*/ 0 h 415"/>
                  <a:gd name="T48" fmla="*/ 368 w 717"/>
                  <a:gd name="T49" fmla="*/ 1 h 415"/>
                  <a:gd name="T50" fmla="*/ 437 w 717"/>
                  <a:gd name="T51" fmla="*/ 10 h 415"/>
                  <a:gd name="T52" fmla="*/ 504 w 717"/>
                  <a:gd name="T53" fmla="*/ 23 h 415"/>
                  <a:gd name="T54" fmla="*/ 567 w 717"/>
                  <a:gd name="T55" fmla="*/ 41 h 415"/>
                  <a:gd name="T56" fmla="*/ 622 w 717"/>
                  <a:gd name="T57" fmla="*/ 60 h 415"/>
                  <a:gd name="T58" fmla="*/ 669 w 717"/>
                  <a:gd name="T59" fmla="*/ 91 h 415"/>
                  <a:gd name="T60" fmla="*/ 717 w 717"/>
                  <a:gd name="T61" fmla="*/ 128 h 415"/>
                  <a:gd name="T62" fmla="*/ 717 w 717"/>
                  <a:gd name="T63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7" h="415">
                    <a:moveTo>
                      <a:pt x="717" y="415"/>
                    </a:moveTo>
                    <a:lnTo>
                      <a:pt x="717" y="376"/>
                    </a:lnTo>
                    <a:lnTo>
                      <a:pt x="704" y="350"/>
                    </a:lnTo>
                    <a:lnTo>
                      <a:pt x="674" y="324"/>
                    </a:lnTo>
                    <a:lnTo>
                      <a:pt x="628" y="294"/>
                    </a:lnTo>
                    <a:lnTo>
                      <a:pt x="584" y="275"/>
                    </a:lnTo>
                    <a:lnTo>
                      <a:pt x="529" y="258"/>
                    </a:lnTo>
                    <a:lnTo>
                      <a:pt x="466" y="250"/>
                    </a:lnTo>
                    <a:lnTo>
                      <a:pt x="416" y="250"/>
                    </a:lnTo>
                    <a:lnTo>
                      <a:pt x="328" y="251"/>
                    </a:lnTo>
                    <a:lnTo>
                      <a:pt x="235" y="261"/>
                    </a:lnTo>
                    <a:lnTo>
                      <a:pt x="166" y="265"/>
                    </a:lnTo>
                    <a:lnTo>
                      <a:pt x="106" y="277"/>
                    </a:lnTo>
                    <a:lnTo>
                      <a:pt x="67" y="277"/>
                    </a:lnTo>
                    <a:lnTo>
                      <a:pt x="30" y="247"/>
                    </a:lnTo>
                    <a:lnTo>
                      <a:pt x="10" y="200"/>
                    </a:lnTo>
                    <a:lnTo>
                      <a:pt x="0" y="154"/>
                    </a:lnTo>
                    <a:lnTo>
                      <a:pt x="4" y="95"/>
                    </a:lnTo>
                    <a:lnTo>
                      <a:pt x="21" y="63"/>
                    </a:lnTo>
                    <a:lnTo>
                      <a:pt x="41" y="47"/>
                    </a:lnTo>
                    <a:lnTo>
                      <a:pt x="85" y="33"/>
                    </a:lnTo>
                    <a:lnTo>
                      <a:pt x="163" y="19"/>
                    </a:lnTo>
                    <a:lnTo>
                      <a:pt x="239" y="8"/>
                    </a:lnTo>
                    <a:lnTo>
                      <a:pt x="305" y="0"/>
                    </a:lnTo>
                    <a:lnTo>
                      <a:pt x="368" y="1"/>
                    </a:lnTo>
                    <a:lnTo>
                      <a:pt x="437" y="10"/>
                    </a:lnTo>
                    <a:lnTo>
                      <a:pt x="504" y="23"/>
                    </a:lnTo>
                    <a:lnTo>
                      <a:pt x="567" y="41"/>
                    </a:lnTo>
                    <a:lnTo>
                      <a:pt x="622" y="60"/>
                    </a:lnTo>
                    <a:lnTo>
                      <a:pt x="669" y="91"/>
                    </a:lnTo>
                    <a:lnTo>
                      <a:pt x="717" y="128"/>
                    </a:lnTo>
                    <a:lnTo>
                      <a:pt x="717" y="415"/>
                    </a:lnTo>
                    <a:close/>
                  </a:path>
                </a:pathLst>
              </a:custGeom>
              <a:solidFill>
                <a:srgbClr val="5F5F5F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3685" name="Freeform 85"/>
              <p:cNvSpPr>
                <a:spLocks/>
              </p:cNvSpPr>
              <p:nvPr/>
            </p:nvSpPr>
            <p:spPr bwMode="auto">
              <a:xfrm>
                <a:off x="3133" y="2503"/>
                <a:ext cx="28" cy="92"/>
              </a:xfrm>
              <a:custGeom>
                <a:avLst/>
                <a:gdLst>
                  <a:gd name="T0" fmla="*/ 9 w 28"/>
                  <a:gd name="T1" fmla="*/ 92 h 92"/>
                  <a:gd name="T2" fmla="*/ 28 w 28"/>
                  <a:gd name="T3" fmla="*/ 92 h 92"/>
                  <a:gd name="T4" fmla="*/ 28 w 28"/>
                  <a:gd name="T5" fmla="*/ 0 h 92"/>
                  <a:gd name="T6" fmla="*/ 5 w 28"/>
                  <a:gd name="T7" fmla="*/ 0 h 92"/>
                  <a:gd name="T8" fmla="*/ 0 w 28"/>
                  <a:gd name="T9" fmla="*/ 19 h 92"/>
                  <a:gd name="T10" fmla="*/ 9 w 28"/>
                  <a:gd name="T11" fmla="*/ 19 h 92"/>
                  <a:gd name="T12" fmla="*/ 9 w 28"/>
                  <a:gd name="T1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92">
                    <a:moveTo>
                      <a:pt x="9" y="92"/>
                    </a:moveTo>
                    <a:lnTo>
                      <a:pt x="28" y="92"/>
                    </a:lnTo>
                    <a:lnTo>
                      <a:pt x="28" y="0"/>
                    </a:lnTo>
                    <a:lnTo>
                      <a:pt x="5" y="0"/>
                    </a:lnTo>
                    <a:lnTo>
                      <a:pt x="0" y="19"/>
                    </a:lnTo>
                    <a:lnTo>
                      <a:pt x="9" y="19"/>
                    </a:lnTo>
                    <a:lnTo>
                      <a:pt x="9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53686" name="Freeform 86"/>
            <p:cNvSpPr>
              <a:spLocks/>
            </p:cNvSpPr>
            <p:nvPr/>
          </p:nvSpPr>
          <p:spPr bwMode="auto">
            <a:xfrm rot="5416722">
              <a:off x="1281" y="2847"/>
              <a:ext cx="798" cy="480"/>
            </a:xfrm>
            <a:custGeom>
              <a:avLst/>
              <a:gdLst>
                <a:gd name="T0" fmla="*/ 0 w 299"/>
                <a:gd name="T1" fmla="*/ 88 h 145"/>
                <a:gd name="T2" fmla="*/ 0 w 299"/>
                <a:gd name="T3" fmla="*/ 45 h 145"/>
                <a:gd name="T4" fmla="*/ 12 w 299"/>
                <a:gd name="T5" fmla="*/ 54 h 145"/>
                <a:gd name="T6" fmla="*/ 12 w 299"/>
                <a:gd name="T7" fmla="*/ 78 h 145"/>
                <a:gd name="T8" fmla="*/ 30 w 299"/>
                <a:gd name="T9" fmla="*/ 89 h 145"/>
                <a:gd name="T10" fmla="*/ 30 w 299"/>
                <a:gd name="T11" fmla="*/ 47 h 145"/>
                <a:gd name="T12" fmla="*/ 12 w 299"/>
                <a:gd name="T13" fmla="*/ 54 h 145"/>
                <a:gd name="T14" fmla="*/ 0 w 299"/>
                <a:gd name="T15" fmla="*/ 45 h 145"/>
                <a:gd name="T16" fmla="*/ 27 w 299"/>
                <a:gd name="T17" fmla="*/ 32 h 145"/>
                <a:gd name="T18" fmla="*/ 28 w 299"/>
                <a:gd name="T19" fmla="*/ 24 h 145"/>
                <a:gd name="T20" fmla="*/ 37 w 299"/>
                <a:gd name="T21" fmla="*/ 22 h 145"/>
                <a:gd name="T22" fmla="*/ 37 w 299"/>
                <a:gd name="T23" fmla="*/ 9 h 145"/>
                <a:gd name="T24" fmla="*/ 44 w 299"/>
                <a:gd name="T25" fmla="*/ 9 h 145"/>
                <a:gd name="T26" fmla="*/ 44 w 299"/>
                <a:gd name="T27" fmla="*/ 4 h 145"/>
                <a:gd name="T28" fmla="*/ 42 w 299"/>
                <a:gd name="T29" fmla="*/ 0 h 145"/>
                <a:gd name="T30" fmla="*/ 84 w 299"/>
                <a:gd name="T31" fmla="*/ 2 h 145"/>
                <a:gd name="T32" fmla="*/ 86 w 299"/>
                <a:gd name="T33" fmla="*/ 12 h 145"/>
                <a:gd name="T34" fmla="*/ 93 w 299"/>
                <a:gd name="T35" fmla="*/ 12 h 145"/>
                <a:gd name="T36" fmla="*/ 95 w 299"/>
                <a:gd name="T37" fmla="*/ 24 h 145"/>
                <a:gd name="T38" fmla="*/ 106 w 299"/>
                <a:gd name="T39" fmla="*/ 29 h 145"/>
                <a:gd name="T40" fmla="*/ 104 w 299"/>
                <a:gd name="T41" fmla="*/ 36 h 145"/>
                <a:gd name="T42" fmla="*/ 126 w 299"/>
                <a:gd name="T43" fmla="*/ 37 h 145"/>
                <a:gd name="T44" fmla="*/ 128 w 299"/>
                <a:gd name="T45" fmla="*/ 42 h 145"/>
                <a:gd name="T46" fmla="*/ 128 w 299"/>
                <a:gd name="T47" fmla="*/ 42 h 145"/>
                <a:gd name="T48" fmla="*/ 150 w 299"/>
                <a:gd name="T49" fmla="*/ 44 h 145"/>
                <a:gd name="T50" fmla="*/ 151 w 299"/>
                <a:gd name="T51" fmla="*/ 52 h 145"/>
                <a:gd name="T52" fmla="*/ 277 w 299"/>
                <a:gd name="T53" fmla="*/ 58 h 145"/>
                <a:gd name="T54" fmla="*/ 298 w 299"/>
                <a:gd name="T55" fmla="*/ 78 h 145"/>
                <a:gd name="T56" fmla="*/ 275 w 299"/>
                <a:gd name="T57" fmla="*/ 100 h 145"/>
                <a:gd name="T58" fmla="*/ 270 w 299"/>
                <a:gd name="T59" fmla="*/ 91 h 145"/>
                <a:gd name="T60" fmla="*/ 262 w 299"/>
                <a:gd name="T61" fmla="*/ 91 h 145"/>
                <a:gd name="T62" fmla="*/ 255 w 299"/>
                <a:gd name="T63" fmla="*/ 99 h 145"/>
                <a:gd name="T64" fmla="*/ 251 w 299"/>
                <a:gd name="T65" fmla="*/ 89 h 145"/>
                <a:gd name="T66" fmla="*/ 248 w 299"/>
                <a:gd name="T67" fmla="*/ 91 h 145"/>
                <a:gd name="T68" fmla="*/ 242 w 299"/>
                <a:gd name="T69" fmla="*/ 99 h 145"/>
                <a:gd name="T70" fmla="*/ 226 w 299"/>
                <a:gd name="T71" fmla="*/ 99 h 145"/>
                <a:gd name="T72" fmla="*/ 226 w 299"/>
                <a:gd name="T73" fmla="*/ 100 h 145"/>
                <a:gd name="T74" fmla="*/ 216 w 299"/>
                <a:gd name="T75" fmla="*/ 88 h 145"/>
                <a:gd name="T76" fmla="*/ 208 w 299"/>
                <a:gd name="T77" fmla="*/ 86 h 145"/>
                <a:gd name="T78" fmla="*/ 198 w 299"/>
                <a:gd name="T79" fmla="*/ 96 h 145"/>
                <a:gd name="T80" fmla="*/ 189 w 299"/>
                <a:gd name="T81" fmla="*/ 86 h 145"/>
                <a:gd name="T82" fmla="*/ 180 w 299"/>
                <a:gd name="T83" fmla="*/ 86 h 145"/>
                <a:gd name="T84" fmla="*/ 171 w 299"/>
                <a:gd name="T85" fmla="*/ 94 h 145"/>
                <a:gd name="T86" fmla="*/ 151 w 299"/>
                <a:gd name="T87" fmla="*/ 95 h 145"/>
                <a:gd name="T88" fmla="*/ 153 w 299"/>
                <a:gd name="T89" fmla="*/ 105 h 145"/>
                <a:gd name="T90" fmla="*/ 128 w 299"/>
                <a:gd name="T91" fmla="*/ 105 h 145"/>
                <a:gd name="T92" fmla="*/ 126 w 299"/>
                <a:gd name="T93" fmla="*/ 111 h 145"/>
                <a:gd name="T94" fmla="*/ 106 w 299"/>
                <a:gd name="T95" fmla="*/ 109 h 145"/>
                <a:gd name="T96" fmla="*/ 107 w 299"/>
                <a:gd name="T97" fmla="*/ 116 h 145"/>
                <a:gd name="T98" fmla="*/ 96 w 299"/>
                <a:gd name="T99" fmla="*/ 119 h 145"/>
                <a:gd name="T100" fmla="*/ 97 w 299"/>
                <a:gd name="T101" fmla="*/ 134 h 145"/>
                <a:gd name="T102" fmla="*/ 89 w 299"/>
                <a:gd name="T103" fmla="*/ 134 h 145"/>
                <a:gd name="T104" fmla="*/ 88 w 299"/>
                <a:gd name="T105" fmla="*/ 144 h 145"/>
                <a:gd name="T106" fmla="*/ 45 w 299"/>
                <a:gd name="T107" fmla="*/ 141 h 145"/>
                <a:gd name="T108" fmla="*/ 46 w 299"/>
                <a:gd name="T109" fmla="*/ 131 h 145"/>
                <a:gd name="T110" fmla="*/ 42 w 299"/>
                <a:gd name="T111" fmla="*/ 131 h 145"/>
                <a:gd name="T112" fmla="*/ 41 w 299"/>
                <a:gd name="T113" fmla="*/ 119 h 145"/>
                <a:gd name="T114" fmla="*/ 37 w 299"/>
                <a:gd name="T115" fmla="*/ 116 h 145"/>
                <a:gd name="T116" fmla="*/ 31 w 299"/>
                <a:gd name="T117" fmla="*/ 112 h 145"/>
                <a:gd name="T118" fmla="*/ 30 w 299"/>
                <a:gd name="T119" fmla="*/ 105 h 145"/>
                <a:gd name="T120" fmla="*/ 0 w 299"/>
                <a:gd name="T121" fmla="*/ 8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9" h="145">
                  <a:moveTo>
                    <a:pt x="0" y="88"/>
                  </a:moveTo>
                  <a:lnTo>
                    <a:pt x="0" y="45"/>
                  </a:lnTo>
                  <a:lnTo>
                    <a:pt x="12" y="54"/>
                  </a:lnTo>
                  <a:lnTo>
                    <a:pt x="12" y="78"/>
                  </a:lnTo>
                  <a:lnTo>
                    <a:pt x="30" y="89"/>
                  </a:lnTo>
                  <a:lnTo>
                    <a:pt x="30" y="47"/>
                  </a:lnTo>
                  <a:lnTo>
                    <a:pt x="12" y="54"/>
                  </a:lnTo>
                  <a:lnTo>
                    <a:pt x="0" y="45"/>
                  </a:lnTo>
                  <a:lnTo>
                    <a:pt x="27" y="32"/>
                  </a:lnTo>
                  <a:lnTo>
                    <a:pt x="28" y="24"/>
                  </a:lnTo>
                  <a:lnTo>
                    <a:pt x="37" y="22"/>
                  </a:lnTo>
                  <a:lnTo>
                    <a:pt x="37" y="9"/>
                  </a:lnTo>
                  <a:lnTo>
                    <a:pt x="44" y="9"/>
                  </a:lnTo>
                  <a:lnTo>
                    <a:pt x="44" y="4"/>
                  </a:lnTo>
                  <a:lnTo>
                    <a:pt x="42" y="0"/>
                  </a:lnTo>
                  <a:lnTo>
                    <a:pt x="84" y="2"/>
                  </a:lnTo>
                  <a:lnTo>
                    <a:pt x="86" y="12"/>
                  </a:lnTo>
                  <a:lnTo>
                    <a:pt x="93" y="12"/>
                  </a:lnTo>
                  <a:lnTo>
                    <a:pt x="95" y="24"/>
                  </a:lnTo>
                  <a:lnTo>
                    <a:pt x="106" y="29"/>
                  </a:lnTo>
                  <a:lnTo>
                    <a:pt x="104" y="36"/>
                  </a:lnTo>
                  <a:lnTo>
                    <a:pt x="126" y="37"/>
                  </a:lnTo>
                  <a:lnTo>
                    <a:pt x="128" y="42"/>
                  </a:lnTo>
                  <a:lnTo>
                    <a:pt x="128" y="42"/>
                  </a:lnTo>
                  <a:lnTo>
                    <a:pt x="150" y="44"/>
                  </a:lnTo>
                  <a:lnTo>
                    <a:pt x="151" y="52"/>
                  </a:lnTo>
                  <a:lnTo>
                    <a:pt x="277" y="58"/>
                  </a:lnTo>
                  <a:lnTo>
                    <a:pt x="298" y="78"/>
                  </a:lnTo>
                  <a:lnTo>
                    <a:pt x="275" y="100"/>
                  </a:lnTo>
                  <a:lnTo>
                    <a:pt x="270" y="91"/>
                  </a:lnTo>
                  <a:lnTo>
                    <a:pt x="262" y="91"/>
                  </a:lnTo>
                  <a:lnTo>
                    <a:pt x="255" y="99"/>
                  </a:lnTo>
                  <a:lnTo>
                    <a:pt x="251" y="89"/>
                  </a:lnTo>
                  <a:lnTo>
                    <a:pt x="248" y="91"/>
                  </a:lnTo>
                  <a:lnTo>
                    <a:pt x="242" y="99"/>
                  </a:lnTo>
                  <a:lnTo>
                    <a:pt x="226" y="99"/>
                  </a:lnTo>
                  <a:lnTo>
                    <a:pt x="226" y="100"/>
                  </a:lnTo>
                  <a:lnTo>
                    <a:pt x="216" y="88"/>
                  </a:lnTo>
                  <a:lnTo>
                    <a:pt x="208" y="86"/>
                  </a:lnTo>
                  <a:lnTo>
                    <a:pt x="198" y="96"/>
                  </a:lnTo>
                  <a:lnTo>
                    <a:pt x="189" y="86"/>
                  </a:lnTo>
                  <a:lnTo>
                    <a:pt x="180" y="86"/>
                  </a:lnTo>
                  <a:lnTo>
                    <a:pt x="171" y="94"/>
                  </a:lnTo>
                  <a:lnTo>
                    <a:pt x="151" y="95"/>
                  </a:lnTo>
                  <a:lnTo>
                    <a:pt x="153" y="105"/>
                  </a:lnTo>
                  <a:lnTo>
                    <a:pt x="128" y="105"/>
                  </a:lnTo>
                  <a:lnTo>
                    <a:pt x="126" y="111"/>
                  </a:lnTo>
                  <a:lnTo>
                    <a:pt x="106" y="109"/>
                  </a:lnTo>
                  <a:lnTo>
                    <a:pt x="107" y="116"/>
                  </a:lnTo>
                  <a:lnTo>
                    <a:pt x="96" y="119"/>
                  </a:lnTo>
                  <a:lnTo>
                    <a:pt x="97" y="134"/>
                  </a:lnTo>
                  <a:lnTo>
                    <a:pt x="89" y="134"/>
                  </a:lnTo>
                  <a:lnTo>
                    <a:pt x="88" y="144"/>
                  </a:lnTo>
                  <a:lnTo>
                    <a:pt x="45" y="141"/>
                  </a:lnTo>
                  <a:lnTo>
                    <a:pt x="46" y="131"/>
                  </a:lnTo>
                  <a:lnTo>
                    <a:pt x="42" y="131"/>
                  </a:lnTo>
                  <a:lnTo>
                    <a:pt x="41" y="119"/>
                  </a:lnTo>
                  <a:lnTo>
                    <a:pt x="37" y="116"/>
                  </a:lnTo>
                  <a:lnTo>
                    <a:pt x="31" y="112"/>
                  </a:lnTo>
                  <a:lnTo>
                    <a:pt x="30" y="105"/>
                  </a:lnTo>
                  <a:lnTo>
                    <a:pt x="0" y="88"/>
                  </a:lnTo>
                </a:path>
              </a:pathLst>
            </a:custGeom>
            <a:solidFill>
              <a:srgbClr val="BF7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1026" tIns="55513" rIns="111026" bIns="55513">
              <a:spAutoFit/>
            </a:bodyPr>
            <a:lstStyle/>
            <a:p>
              <a:endParaRPr lang="it-IT"/>
            </a:p>
          </p:txBody>
        </p:sp>
        <p:sp>
          <p:nvSpPr>
            <p:cNvPr id="153687" name="Freeform 87"/>
            <p:cNvSpPr>
              <a:spLocks/>
            </p:cNvSpPr>
            <p:nvPr/>
          </p:nvSpPr>
          <p:spPr bwMode="auto">
            <a:xfrm rot="5416722">
              <a:off x="3537" y="2865"/>
              <a:ext cx="702" cy="480"/>
            </a:xfrm>
            <a:custGeom>
              <a:avLst/>
              <a:gdLst>
                <a:gd name="T0" fmla="*/ 0 w 299"/>
                <a:gd name="T1" fmla="*/ 88 h 145"/>
                <a:gd name="T2" fmla="*/ 0 w 299"/>
                <a:gd name="T3" fmla="*/ 45 h 145"/>
                <a:gd name="T4" fmla="*/ 12 w 299"/>
                <a:gd name="T5" fmla="*/ 54 h 145"/>
                <a:gd name="T6" fmla="*/ 12 w 299"/>
                <a:gd name="T7" fmla="*/ 78 h 145"/>
                <a:gd name="T8" fmla="*/ 30 w 299"/>
                <a:gd name="T9" fmla="*/ 89 h 145"/>
                <a:gd name="T10" fmla="*/ 30 w 299"/>
                <a:gd name="T11" fmla="*/ 47 h 145"/>
                <a:gd name="T12" fmla="*/ 12 w 299"/>
                <a:gd name="T13" fmla="*/ 54 h 145"/>
                <a:gd name="T14" fmla="*/ 0 w 299"/>
                <a:gd name="T15" fmla="*/ 45 h 145"/>
                <a:gd name="T16" fmla="*/ 27 w 299"/>
                <a:gd name="T17" fmla="*/ 32 h 145"/>
                <a:gd name="T18" fmla="*/ 28 w 299"/>
                <a:gd name="T19" fmla="*/ 24 h 145"/>
                <a:gd name="T20" fmla="*/ 37 w 299"/>
                <a:gd name="T21" fmla="*/ 22 h 145"/>
                <a:gd name="T22" fmla="*/ 37 w 299"/>
                <a:gd name="T23" fmla="*/ 9 h 145"/>
                <a:gd name="T24" fmla="*/ 44 w 299"/>
                <a:gd name="T25" fmla="*/ 9 h 145"/>
                <a:gd name="T26" fmla="*/ 44 w 299"/>
                <a:gd name="T27" fmla="*/ 4 h 145"/>
                <a:gd name="T28" fmla="*/ 42 w 299"/>
                <a:gd name="T29" fmla="*/ 0 h 145"/>
                <a:gd name="T30" fmla="*/ 84 w 299"/>
                <a:gd name="T31" fmla="*/ 2 h 145"/>
                <a:gd name="T32" fmla="*/ 86 w 299"/>
                <a:gd name="T33" fmla="*/ 12 h 145"/>
                <a:gd name="T34" fmla="*/ 93 w 299"/>
                <a:gd name="T35" fmla="*/ 12 h 145"/>
                <a:gd name="T36" fmla="*/ 95 w 299"/>
                <a:gd name="T37" fmla="*/ 24 h 145"/>
                <a:gd name="T38" fmla="*/ 106 w 299"/>
                <a:gd name="T39" fmla="*/ 29 h 145"/>
                <a:gd name="T40" fmla="*/ 104 w 299"/>
                <a:gd name="T41" fmla="*/ 36 h 145"/>
                <a:gd name="T42" fmla="*/ 126 w 299"/>
                <a:gd name="T43" fmla="*/ 37 h 145"/>
                <a:gd name="T44" fmla="*/ 128 w 299"/>
                <a:gd name="T45" fmla="*/ 42 h 145"/>
                <a:gd name="T46" fmla="*/ 128 w 299"/>
                <a:gd name="T47" fmla="*/ 42 h 145"/>
                <a:gd name="T48" fmla="*/ 150 w 299"/>
                <a:gd name="T49" fmla="*/ 44 h 145"/>
                <a:gd name="T50" fmla="*/ 151 w 299"/>
                <a:gd name="T51" fmla="*/ 52 h 145"/>
                <a:gd name="T52" fmla="*/ 277 w 299"/>
                <a:gd name="T53" fmla="*/ 58 h 145"/>
                <a:gd name="T54" fmla="*/ 298 w 299"/>
                <a:gd name="T55" fmla="*/ 78 h 145"/>
                <a:gd name="T56" fmla="*/ 275 w 299"/>
                <a:gd name="T57" fmla="*/ 100 h 145"/>
                <a:gd name="T58" fmla="*/ 270 w 299"/>
                <a:gd name="T59" fmla="*/ 91 h 145"/>
                <a:gd name="T60" fmla="*/ 262 w 299"/>
                <a:gd name="T61" fmla="*/ 91 h 145"/>
                <a:gd name="T62" fmla="*/ 255 w 299"/>
                <a:gd name="T63" fmla="*/ 99 h 145"/>
                <a:gd name="T64" fmla="*/ 251 w 299"/>
                <a:gd name="T65" fmla="*/ 89 h 145"/>
                <a:gd name="T66" fmla="*/ 248 w 299"/>
                <a:gd name="T67" fmla="*/ 91 h 145"/>
                <a:gd name="T68" fmla="*/ 242 w 299"/>
                <a:gd name="T69" fmla="*/ 99 h 145"/>
                <a:gd name="T70" fmla="*/ 226 w 299"/>
                <a:gd name="T71" fmla="*/ 99 h 145"/>
                <a:gd name="T72" fmla="*/ 226 w 299"/>
                <a:gd name="T73" fmla="*/ 100 h 145"/>
                <a:gd name="T74" fmla="*/ 216 w 299"/>
                <a:gd name="T75" fmla="*/ 88 h 145"/>
                <a:gd name="T76" fmla="*/ 208 w 299"/>
                <a:gd name="T77" fmla="*/ 86 h 145"/>
                <a:gd name="T78" fmla="*/ 198 w 299"/>
                <a:gd name="T79" fmla="*/ 96 h 145"/>
                <a:gd name="T80" fmla="*/ 189 w 299"/>
                <a:gd name="T81" fmla="*/ 86 h 145"/>
                <a:gd name="T82" fmla="*/ 180 w 299"/>
                <a:gd name="T83" fmla="*/ 86 h 145"/>
                <a:gd name="T84" fmla="*/ 171 w 299"/>
                <a:gd name="T85" fmla="*/ 94 h 145"/>
                <a:gd name="T86" fmla="*/ 151 w 299"/>
                <a:gd name="T87" fmla="*/ 95 h 145"/>
                <a:gd name="T88" fmla="*/ 153 w 299"/>
                <a:gd name="T89" fmla="*/ 105 h 145"/>
                <a:gd name="T90" fmla="*/ 128 w 299"/>
                <a:gd name="T91" fmla="*/ 105 h 145"/>
                <a:gd name="T92" fmla="*/ 126 w 299"/>
                <a:gd name="T93" fmla="*/ 111 h 145"/>
                <a:gd name="T94" fmla="*/ 106 w 299"/>
                <a:gd name="T95" fmla="*/ 109 h 145"/>
                <a:gd name="T96" fmla="*/ 107 w 299"/>
                <a:gd name="T97" fmla="*/ 116 h 145"/>
                <a:gd name="T98" fmla="*/ 96 w 299"/>
                <a:gd name="T99" fmla="*/ 119 h 145"/>
                <a:gd name="T100" fmla="*/ 97 w 299"/>
                <a:gd name="T101" fmla="*/ 134 h 145"/>
                <a:gd name="T102" fmla="*/ 89 w 299"/>
                <a:gd name="T103" fmla="*/ 134 h 145"/>
                <a:gd name="T104" fmla="*/ 88 w 299"/>
                <a:gd name="T105" fmla="*/ 144 h 145"/>
                <a:gd name="T106" fmla="*/ 45 w 299"/>
                <a:gd name="T107" fmla="*/ 141 h 145"/>
                <a:gd name="T108" fmla="*/ 46 w 299"/>
                <a:gd name="T109" fmla="*/ 131 h 145"/>
                <a:gd name="T110" fmla="*/ 42 w 299"/>
                <a:gd name="T111" fmla="*/ 131 h 145"/>
                <a:gd name="T112" fmla="*/ 41 w 299"/>
                <a:gd name="T113" fmla="*/ 119 h 145"/>
                <a:gd name="T114" fmla="*/ 37 w 299"/>
                <a:gd name="T115" fmla="*/ 116 h 145"/>
                <a:gd name="T116" fmla="*/ 31 w 299"/>
                <a:gd name="T117" fmla="*/ 112 h 145"/>
                <a:gd name="T118" fmla="*/ 30 w 299"/>
                <a:gd name="T119" fmla="*/ 105 h 145"/>
                <a:gd name="T120" fmla="*/ 0 w 299"/>
                <a:gd name="T121" fmla="*/ 8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9" h="145">
                  <a:moveTo>
                    <a:pt x="0" y="88"/>
                  </a:moveTo>
                  <a:lnTo>
                    <a:pt x="0" y="45"/>
                  </a:lnTo>
                  <a:lnTo>
                    <a:pt x="12" y="54"/>
                  </a:lnTo>
                  <a:lnTo>
                    <a:pt x="12" y="78"/>
                  </a:lnTo>
                  <a:lnTo>
                    <a:pt x="30" y="89"/>
                  </a:lnTo>
                  <a:lnTo>
                    <a:pt x="30" y="47"/>
                  </a:lnTo>
                  <a:lnTo>
                    <a:pt x="12" y="54"/>
                  </a:lnTo>
                  <a:lnTo>
                    <a:pt x="0" y="45"/>
                  </a:lnTo>
                  <a:lnTo>
                    <a:pt x="27" y="32"/>
                  </a:lnTo>
                  <a:lnTo>
                    <a:pt x="28" y="24"/>
                  </a:lnTo>
                  <a:lnTo>
                    <a:pt x="37" y="22"/>
                  </a:lnTo>
                  <a:lnTo>
                    <a:pt x="37" y="9"/>
                  </a:lnTo>
                  <a:lnTo>
                    <a:pt x="44" y="9"/>
                  </a:lnTo>
                  <a:lnTo>
                    <a:pt x="44" y="4"/>
                  </a:lnTo>
                  <a:lnTo>
                    <a:pt x="42" y="0"/>
                  </a:lnTo>
                  <a:lnTo>
                    <a:pt x="84" y="2"/>
                  </a:lnTo>
                  <a:lnTo>
                    <a:pt x="86" y="12"/>
                  </a:lnTo>
                  <a:lnTo>
                    <a:pt x="93" y="12"/>
                  </a:lnTo>
                  <a:lnTo>
                    <a:pt x="95" y="24"/>
                  </a:lnTo>
                  <a:lnTo>
                    <a:pt x="106" y="29"/>
                  </a:lnTo>
                  <a:lnTo>
                    <a:pt x="104" y="36"/>
                  </a:lnTo>
                  <a:lnTo>
                    <a:pt x="126" y="37"/>
                  </a:lnTo>
                  <a:lnTo>
                    <a:pt x="128" y="42"/>
                  </a:lnTo>
                  <a:lnTo>
                    <a:pt x="128" y="42"/>
                  </a:lnTo>
                  <a:lnTo>
                    <a:pt x="150" y="44"/>
                  </a:lnTo>
                  <a:lnTo>
                    <a:pt x="151" y="52"/>
                  </a:lnTo>
                  <a:lnTo>
                    <a:pt x="277" y="58"/>
                  </a:lnTo>
                  <a:lnTo>
                    <a:pt x="298" y="78"/>
                  </a:lnTo>
                  <a:lnTo>
                    <a:pt x="275" y="100"/>
                  </a:lnTo>
                  <a:lnTo>
                    <a:pt x="270" y="91"/>
                  </a:lnTo>
                  <a:lnTo>
                    <a:pt x="262" y="91"/>
                  </a:lnTo>
                  <a:lnTo>
                    <a:pt x="255" y="99"/>
                  </a:lnTo>
                  <a:lnTo>
                    <a:pt x="251" y="89"/>
                  </a:lnTo>
                  <a:lnTo>
                    <a:pt x="248" y="91"/>
                  </a:lnTo>
                  <a:lnTo>
                    <a:pt x="242" y="99"/>
                  </a:lnTo>
                  <a:lnTo>
                    <a:pt x="226" y="99"/>
                  </a:lnTo>
                  <a:lnTo>
                    <a:pt x="226" y="100"/>
                  </a:lnTo>
                  <a:lnTo>
                    <a:pt x="216" y="88"/>
                  </a:lnTo>
                  <a:lnTo>
                    <a:pt x="208" y="86"/>
                  </a:lnTo>
                  <a:lnTo>
                    <a:pt x="198" y="96"/>
                  </a:lnTo>
                  <a:lnTo>
                    <a:pt x="189" y="86"/>
                  </a:lnTo>
                  <a:lnTo>
                    <a:pt x="180" y="86"/>
                  </a:lnTo>
                  <a:lnTo>
                    <a:pt x="171" y="94"/>
                  </a:lnTo>
                  <a:lnTo>
                    <a:pt x="151" y="95"/>
                  </a:lnTo>
                  <a:lnTo>
                    <a:pt x="153" y="105"/>
                  </a:lnTo>
                  <a:lnTo>
                    <a:pt x="128" y="105"/>
                  </a:lnTo>
                  <a:lnTo>
                    <a:pt x="126" y="111"/>
                  </a:lnTo>
                  <a:lnTo>
                    <a:pt x="106" y="109"/>
                  </a:lnTo>
                  <a:lnTo>
                    <a:pt x="107" y="116"/>
                  </a:lnTo>
                  <a:lnTo>
                    <a:pt x="96" y="119"/>
                  </a:lnTo>
                  <a:lnTo>
                    <a:pt x="97" y="134"/>
                  </a:lnTo>
                  <a:lnTo>
                    <a:pt x="89" y="134"/>
                  </a:lnTo>
                  <a:lnTo>
                    <a:pt x="88" y="144"/>
                  </a:lnTo>
                  <a:lnTo>
                    <a:pt x="45" y="141"/>
                  </a:lnTo>
                  <a:lnTo>
                    <a:pt x="46" y="131"/>
                  </a:lnTo>
                  <a:lnTo>
                    <a:pt x="42" y="131"/>
                  </a:lnTo>
                  <a:lnTo>
                    <a:pt x="41" y="119"/>
                  </a:lnTo>
                  <a:lnTo>
                    <a:pt x="37" y="116"/>
                  </a:lnTo>
                  <a:lnTo>
                    <a:pt x="31" y="112"/>
                  </a:lnTo>
                  <a:lnTo>
                    <a:pt x="30" y="105"/>
                  </a:lnTo>
                  <a:lnTo>
                    <a:pt x="0" y="88"/>
                  </a:lnTo>
                </a:path>
              </a:pathLst>
            </a:custGeom>
            <a:solidFill>
              <a:srgbClr val="BF7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1026" tIns="55513" rIns="111026" bIns="55513">
              <a:spAutoFit/>
            </a:bodyPr>
            <a:lstStyle/>
            <a:p>
              <a:endParaRPr lang="it-IT"/>
            </a:p>
          </p:txBody>
        </p:sp>
        <p:pic>
          <p:nvPicPr>
            <p:cNvPr id="153688" name="Picture 88" descr="secreta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1536"/>
              <a:ext cx="101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689" name="Picture 89" descr="watercoole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392"/>
              <a:ext cx="106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690" name="Text Box 90"/>
          <p:cNvSpPr txBox="1">
            <a:spLocks noChangeArrowheads="1"/>
          </p:cNvSpPr>
          <p:nvPr/>
        </p:nvSpPr>
        <p:spPr bwMode="auto">
          <a:xfrm>
            <a:off x="6553200" y="1752600"/>
            <a:ext cx="214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CERTIFICATION AUTHORITY</a:t>
            </a:r>
          </a:p>
        </p:txBody>
      </p:sp>
      <p:sp>
        <p:nvSpPr>
          <p:cNvPr id="153691" name="Line 91"/>
          <p:cNvSpPr>
            <a:spLocks noChangeShapeType="1"/>
          </p:cNvSpPr>
          <p:nvPr/>
        </p:nvSpPr>
        <p:spPr bwMode="auto">
          <a:xfrm flipH="1">
            <a:off x="2133600" y="3352800"/>
            <a:ext cx="3962400" cy="114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92" name="Line 92"/>
          <p:cNvSpPr>
            <a:spLocks noChangeShapeType="1"/>
          </p:cNvSpPr>
          <p:nvPr/>
        </p:nvSpPr>
        <p:spPr bwMode="auto">
          <a:xfrm flipV="1">
            <a:off x="1676400" y="2895600"/>
            <a:ext cx="449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93" name="Text Box 93"/>
          <p:cNvSpPr txBox="1">
            <a:spLocks noChangeArrowheads="1"/>
          </p:cNvSpPr>
          <p:nvPr/>
        </p:nvSpPr>
        <p:spPr bwMode="auto">
          <a:xfrm>
            <a:off x="304800" y="838200"/>
            <a:ext cx="640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Sara wants to be sure only John can read the document she is sending</a:t>
            </a:r>
          </a:p>
          <a:p>
            <a:pPr algn="just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(The document might have been digitally signed)</a:t>
            </a:r>
          </a:p>
        </p:txBody>
      </p:sp>
      <p:pic>
        <p:nvPicPr>
          <p:cNvPr id="153694" name="Picture 94" descr="secret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743200"/>
            <a:ext cx="10287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3695" name="Group 95"/>
          <p:cNvGrpSpPr>
            <a:grpSpLocks/>
          </p:cNvGrpSpPr>
          <p:nvPr/>
        </p:nvGrpSpPr>
        <p:grpSpPr bwMode="auto">
          <a:xfrm>
            <a:off x="304800" y="3962400"/>
            <a:ext cx="1676400" cy="990600"/>
            <a:chOff x="96" y="2784"/>
            <a:chExt cx="1392" cy="816"/>
          </a:xfrm>
        </p:grpSpPr>
        <p:sp>
          <p:nvSpPr>
            <p:cNvPr id="153696" name="Rectangle 96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153697" name="AutoShape 97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</a:p>
          </p:txBody>
        </p:sp>
      </p:grpSp>
      <p:grpSp>
        <p:nvGrpSpPr>
          <p:cNvPr id="153698" name="Group 98"/>
          <p:cNvGrpSpPr>
            <a:grpSpLocks/>
          </p:cNvGrpSpPr>
          <p:nvPr/>
        </p:nvGrpSpPr>
        <p:grpSpPr bwMode="auto">
          <a:xfrm>
            <a:off x="304800" y="4953000"/>
            <a:ext cx="1676400" cy="457200"/>
            <a:chOff x="96" y="3600"/>
            <a:chExt cx="1392" cy="432"/>
          </a:xfrm>
        </p:grpSpPr>
        <p:sp>
          <p:nvSpPr>
            <p:cNvPr id="153699" name="Rectangle 99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53700" name="AutoShape 100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  <a:endPara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3701" name="Text Box 101"/>
          <p:cNvSpPr txBox="1">
            <a:spLocks noChangeArrowheads="1"/>
          </p:cNvSpPr>
          <p:nvPr/>
        </p:nvSpPr>
        <p:spPr bwMode="auto">
          <a:xfrm>
            <a:off x="3429000" y="4098925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She encrypts the document</a:t>
            </a:r>
            <a:endParaRPr lang="it-IT" altLang="it-IT" sz="20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53702" name="Freeform 102"/>
          <p:cNvSpPr>
            <a:spLocks/>
          </p:cNvSpPr>
          <p:nvPr/>
        </p:nvSpPr>
        <p:spPr bwMode="auto">
          <a:xfrm rot="5416722">
            <a:off x="4602163" y="3548063"/>
            <a:ext cx="762000" cy="4572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53703" name="Group 103"/>
          <p:cNvGrpSpPr>
            <a:grpSpLocks/>
          </p:cNvGrpSpPr>
          <p:nvPr/>
        </p:nvGrpSpPr>
        <p:grpSpPr bwMode="auto">
          <a:xfrm>
            <a:off x="4648200" y="4572000"/>
            <a:ext cx="1676400" cy="1066800"/>
            <a:chOff x="96" y="2784"/>
            <a:chExt cx="1392" cy="816"/>
          </a:xfrm>
        </p:grpSpPr>
        <p:sp>
          <p:nvSpPr>
            <p:cNvPr id="153704" name="Rectangle 104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153705" name="AutoShape 105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WXKJ8O3LA57</a:t>
              </a:r>
            </a:p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DTOHSY65387</a:t>
              </a:r>
            </a:p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8OKYHYDS346</a:t>
              </a:r>
            </a:p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3R7RKIHJD8L2</a:t>
              </a:r>
              <a:endPara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53706" name="Picture 106" descr="COMPUT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4637088"/>
            <a:ext cx="990600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07" name="Text Box 107"/>
          <p:cNvSpPr txBox="1">
            <a:spLocks noChangeArrowheads="1"/>
          </p:cNvSpPr>
          <p:nvPr/>
        </p:nvSpPr>
        <p:spPr bwMode="auto">
          <a:xfrm>
            <a:off x="7086600" y="4114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Sends it to John</a:t>
            </a:r>
            <a:endParaRPr lang="it-IT" altLang="it-IT" sz="20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53708" name="Line 108"/>
          <p:cNvSpPr>
            <a:spLocks noChangeShapeType="1"/>
          </p:cNvSpPr>
          <p:nvPr/>
        </p:nvSpPr>
        <p:spPr bwMode="auto">
          <a:xfrm>
            <a:off x="6477000" y="5105400"/>
            <a:ext cx="91440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53709" name="Picture 109" descr="watercool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055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5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utoUpdateAnimBg="0"/>
      <p:bldP spid="153605" grpId="0" autoUpdateAnimBg="0"/>
      <p:bldP spid="153690" grpId="0" autoUpdateAnimBg="0"/>
      <p:bldP spid="153701" grpId="0" autoUpdateAnimBg="0"/>
      <p:bldP spid="1537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30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Time Stamping</a:t>
            </a:r>
          </a:p>
        </p:txBody>
      </p:sp>
      <p:pic>
        <p:nvPicPr>
          <p:cNvPr id="155651" name="Picture 3" descr="secret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1436688"/>
            <a:ext cx="10287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652" name="Picture 4" descr="watercool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5" y="4244975"/>
            <a:ext cx="10541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653" name="Line 5"/>
          <p:cNvSpPr>
            <a:spLocks noChangeShapeType="1"/>
          </p:cNvSpPr>
          <p:nvPr/>
        </p:nvSpPr>
        <p:spPr bwMode="auto">
          <a:xfrm>
            <a:off x="2865438" y="3527425"/>
            <a:ext cx="11572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 flipV="1">
            <a:off x="2987675" y="5224463"/>
            <a:ext cx="414496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304800" y="57150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The </a:t>
            </a:r>
            <a:r>
              <a:rPr lang="it-IT" altLang="it-IT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Time </a:t>
            </a:r>
            <a:r>
              <a:rPr lang="it-IT" altLang="it-IT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Stamping</a:t>
            </a:r>
            <a:r>
              <a:rPr lang="it-IT" altLang="it-IT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Authority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adds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- and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signs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- the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requested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information</a:t>
            </a:r>
          </a:p>
        </p:txBody>
      </p:sp>
      <p:grpSp>
        <p:nvGrpSpPr>
          <p:cNvPr id="155656" name="Group 8"/>
          <p:cNvGrpSpPr>
            <a:grpSpLocks/>
          </p:cNvGrpSpPr>
          <p:nvPr/>
        </p:nvGrpSpPr>
        <p:grpSpPr bwMode="auto">
          <a:xfrm>
            <a:off x="609600" y="2613025"/>
            <a:ext cx="2209800" cy="2057400"/>
            <a:chOff x="2256" y="1872"/>
            <a:chExt cx="1392" cy="1296"/>
          </a:xfrm>
        </p:grpSpPr>
        <p:sp>
          <p:nvSpPr>
            <p:cNvPr id="155657" name="Rectangle 9"/>
            <p:cNvSpPr>
              <a:spLocks noChangeArrowheads="1"/>
            </p:cNvSpPr>
            <p:nvPr/>
          </p:nvSpPr>
          <p:spPr bwMode="auto">
            <a:xfrm>
              <a:off x="2256" y="2736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34808" tIns="67404" rIns="134808" bIns="67404" anchor="ctr"/>
            <a:lstStyle/>
            <a:p>
              <a:endParaRPr lang="it-IT"/>
            </a:p>
          </p:txBody>
        </p:sp>
        <p:sp>
          <p:nvSpPr>
            <p:cNvPr id="155658" name="Rectangle 10"/>
            <p:cNvSpPr>
              <a:spLocks noChangeArrowheads="1"/>
            </p:cNvSpPr>
            <p:nvPr/>
          </p:nvSpPr>
          <p:spPr bwMode="auto">
            <a:xfrm>
              <a:off x="2256" y="1872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34808" tIns="67404" rIns="134808" bIns="67404" anchor="ctr"/>
            <a:lstStyle/>
            <a:p>
              <a:endParaRPr lang="it-IT"/>
            </a:p>
          </p:txBody>
        </p:sp>
        <p:sp>
          <p:nvSpPr>
            <p:cNvPr id="155659" name="AutoShape 11"/>
            <p:cNvSpPr>
              <a:spLocks noChangeArrowheads="1"/>
            </p:cNvSpPr>
            <p:nvPr/>
          </p:nvSpPr>
          <p:spPr bwMode="auto">
            <a:xfrm>
              <a:off x="2304" y="1968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</a:p>
          </p:txBody>
        </p:sp>
        <p:sp>
          <p:nvSpPr>
            <p:cNvPr id="155660" name="AutoShape 12"/>
            <p:cNvSpPr>
              <a:spLocks noChangeArrowheads="1"/>
            </p:cNvSpPr>
            <p:nvPr/>
          </p:nvSpPr>
          <p:spPr bwMode="auto">
            <a:xfrm>
              <a:off x="2352" y="2784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541osifhas78454</a:t>
              </a:r>
            </a:p>
          </p:txBody>
        </p:sp>
      </p:grp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609600" y="4702175"/>
            <a:ext cx="2209800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16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01/02/99 - 9:30 a.m.</a:t>
            </a:r>
          </a:p>
        </p:txBody>
      </p:sp>
      <p:pic>
        <p:nvPicPr>
          <p:cNvPr id="155662" name="Picture 14" descr="TEMPIO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73375"/>
            <a:ext cx="1828800" cy="128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5364163" y="2743200"/>
            <a:ext cx="2316162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Time Stamping Authority</a:t>
            </a:r>
          </a:p>
        </p:txBody>
      </p:sp>
      <p:pic>
        <p:nvPicPr>
          <p:cNvPr id="155664" name="Picture 16" descr="OROLO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852863"/>
            <a:ext cx="89058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665" name="Line 17"/>
          <p:cNvSpPr>
            <a:spLocks noChangeShapeType="1"/>
          </p:cNvSpPr>
          <p:nvPr/>
        </p:nvSpPr>
        <p:spPr bwMode="auto">
          <a:xfrm rot="8031636">
            <a:off x="2862263" y="4383087"/>
            <a:ext cx="1493838" cy="5635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3840163" y="1109663"/>
            <a:ext cx="487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Sara and John want to add certified date and time information to their digital contract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 autoUpdateAnimBg="0"/>
      <p:bldP spid="155661" grpId="0" animBg="1" autoUpdateAnimBg="0"/>
      <p:bldP spid="1556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768475" y="130175"/>
            <a:ext cx="5638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Digital Signature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244475" y="855663"/>
            <a:ext cx="8686800" cy="356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What it is not:</a:t>
            </a:r>
          </a:p>
          <a:p>
            <a:pPr algn="ctr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 digital image of its paper-based counterpart</a:t>
            </a:r>
          </a:p>
          <a:p>
            <a:pPr algn="ctr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it-IT" alt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What it is:</a:t>
            </a:r>
          </a:p>
          <a:p>
            <a:pPr algn="ctr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 set of characters which are the output of a cryptographic procedure</a:t>
            </a:r>
          </a:p>
          <a:p>
            <a:pPr algn="ctr"/>
            <a:r>
              <a:rPr lang="it-IT" alt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What it takes:</a:t>
            </a:r>
          </a:p>
          <a:p>
            <a:pPr algn="ctr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 hash algorithm, to extract message digests </a:t>
            </a:r>
          </a:p>
          <a:p>
            <a:pPr algn="ctr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 private key, which is available only to the key holder</a:t>
            </a:r>
          </a:p>
          <a:p>
            <a:pPr algn="ctr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 public key, which is available to recipients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81000" y="469265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document</a:t>
            </a:r>
            <a:endParaRPr lang="it-IT" altLang="it-IT" sz="20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2133600" y="5427663"/>
            <a:ext cx="1584325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1905000" y="56229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hash</a:t>
            </a:r>
          </a:p>
          <a:p>
            <a:pPr algn="ctr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algorithm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3810000" y="5165725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digest</a:t>
            </a:r>
          </a:p>
        </p:txBody>
      </p:sp>
      <p:grpSp>
        <p:nvGrpSpPr>
          <p:cNvPr id="133128" name="Group 8"/>
          <p:cNvGrpSpPr>
            <a:grpSpLocks/>
          </p:cNvGrpSpPr>
          <p:nvPr/>
        </p:nvGrpSpPr>
        <p:grpSpPr bwMode="auto">
          <a:xfrm>
            <a:off x="549275" y="5165725"/>
            <a:ext cx="1371600" cy="990600"/>
            <a:chOff x="96" y="2784"/>
            <a:chExt cx="1392" cy="816"/>
          </a:xfrm>
        </p:grpSpPr>
        <p:sp>
          <p:nvSpPr>
            <p:cNvPr id="133129" name="Rectangle 9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133130" name="AutoShape 10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</a:p>
          </p:txBody>
        </p:sp>
      </p:grpSp>
      <p:sp>
        <p:nvSpPr>
          <p:cNvPr id="133131" name="Oval 11"/>
          <p:cNvSpPr>
            <a:spLocks noChangeArrowheads="1"/>
          </p:cNvSpPr>
          <p:nvPr/>
        </p:nvSpPr>
        <p:spPr bwMode="auto">
          <a:xfrm>
            <a:off x="3657600" y="5622925"/>
            <a:ext cx="1828800" cy="685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16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541osifhas78454</a:t>
            </a:r>
          </a:p>
        </p:txBody>
      </p:sp>
      <p:grpSp>
        <p:nvGrpSpPr>
          <p:cNvPr id="133132" name="Group 12"/>
          <p:cNvGrpSpPr>
            <a:grpSpLocks/>
          </p:cNvGrpSpPr>
          <p:nvPr/>
        </p:nvGrpSpPr>
        <p:grpSpPr bwMode="auto">
          <a:xfrm>
            <a:off x="7086600" y="5089525"/>
            <a:ext cx="1828800" cy="609600"/>
            <a:chOff x="96" y="3600"/>
            <a:chExt cx="1392" cy="432"/>
          </a:xfrm>
        </p:grpSpPr>
        <p:sp>
          <p:nvSpPr>
            <p:cNvPr id="133133" name="Rectangle 13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3134" name="AutoShape 14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  <a:endPara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3135" name="Line 15"/>
          <p:cNvSpPr>
            <a:spLocks noChangeShapeType="1"/>
          </p:cNvSpPr>
          <p:nvPr/>
        </p:nvSpPr>
        <p:spPr bwMode="auto">
          <a:xfrm flipV="1">
            <a:off x="5638800" y="5622925"/>
            <a:ext cx="1219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33136" name="Picture 16" descr="firma-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16572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6934200" y="5699125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digital signature</a:t>
            </a:r>
            <a:endParaRPr lang="it-IT" altLang="it-IT" sz="20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3138" name="Freeform 18"/>
          <p:cNvSpPr>
            <a:spLocks/>
          </p:cNvSpPr>
          <p:nvPr/>
        </p:nvSpPr>
        <p:spPr bwMode="auto">
          <a:xfrm rot="5416722">
            <a:off x="6166643" y="5339557"/>
            <a:ext cx="652463" cy="3048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  <p:bldP spid="133124" grpId="0" autoUpdateAnimBg="0"/>
      <p:bldP spid="133126" grpId="0" autoUpdateAnimBg="0"/>
      <p:bldP spid="133127" grpId="0" autoUpdateAnimBg="0"/>
      <p:bldP spid="133131" grpId="0" animBg="1" autoUpdateAnimBg="0"/>
      <p:bldP spid="13313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914400"/>
          </a:xfrm>
        </p:spPr>
        <p:txBody>
          <a:bodyPr/>
          <a:lstStyle/>
          <a:p>
            <a:r>
              <a:rPr lang="it-IT" altLang="it-IT" sz="4600" b="1">
                <a:solidFill>
                  <a:srgbClr val="000099"/>
                </a:solidFill>
              </a:rPr>
              <a:t>Digital vs Paper-Based Signature</a:t>
            </a:r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4038600" cy="4800600"/>
          </a:xfrm>
        </p:spPr>
        <p:txBody>
          <a:bodyPr/>
          <a:lstStyle/>
          <a:p>
            <a:r>
              <a:rPr lang="it-IT" altLang="it-IT" sz="2800">
                <a:latin typeface="Arial" panose="020B0604020202020204" pitchFamily="34" charset="0"/>
              </a:rPr>
              <a:t>Long established culture</a:t>
            </a:r>
          </a:p>
          <a:p>
            <a:r>
              <a:rPr lang="it-IT" altLang="it-IT" sz="2800">
                <a:latin typeface="Arial" panose="020B0604020202020204" pitchFamily="34" charset="0"/>
              </a:rPr>
              <a:t>One type of documents</a:t>
            </a:r>
          </a:p>
          <a:p>
            <a:r>
              <a:rPr lang="it-IT" altLang="it-IT" sz="2800">
                <a:latin typeface="Arial" panose="020B0604020202020204" pitchFamily="34" charset="0"/>
              </a:rPr>
              <a:t>Monolithic documents</a:t>
            </a:r>
          </a:p>
          <a:p>
            <a:r>
              <a:rPr lang="it-IT" altLang="it-IT" sz="2800">
                <a:latin typeface="Arial" panose="020B0604020202020204" pitchFamily="34" charset="0"/>
              </a:rPr>
              <a:t>Original and copies distinguishable</a:t>
            </a:r>
          </a:p>
          <a:p>
            <a:r>
              <a:rPr lang="it-IT" altLang="it-IT" sz="2800">
                <a:latin typeface="Arial" panose="020B0604020202020204" pitchFamily="34" charset="0"/>
              </a:rPr>
              <a:t>Jurisprudence regulates it</a:t>
            </a:r>
          </a:p>
          <a:p>
            <a:r>
              <a:rPr lang="it-IT" altLang="it-IT" sz="2800">
                <a:latin typeface="Arial" panose="020B0604020202020204" pitchFamily="34" charset="0"/>
              </a:rPr>
              <a:t>No third party needed</a:t>
            </a:r>
          </a:p>
        </p:txBody>
      </p:sp>
      <p:sp>
        <p:nvSpPr>
          <p:cNvPr id="393220" name="Rectangle 1028"/>
          <p:cNvSpPr>
            <a:spLocks noChangeArrowheads="1"/>
          </p:cNvSpPr>
          <p:nvPr/>
        </p:nvSpPr>
        <p:spPr bwMode="auto">
          <a:xfrm>
            <a:off x="4876800" y="1143000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latin typeface="Arial" panose="020B0604020202020204" pitchFamily="34" charset="0"/>
              </a:rPr>
              <a:t>Lack of an established culture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latin typeface="Arial" panose="020B0604020202020204" pitchFamily="34" charset="0"/>
              </a:rPr>
              <a:t>Many types of documents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latin typeface="Arial" panose="020B0604020202020204" pitchFamily="34" charset="0"/>
              </a:rPr>
              <a:t>Structured documents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latin typeface="Arial" panose="020B0604020202020204" pitchFamily="34" charset="0"/>
              </a:rPr>
              <a:t>Original and copies undistinguishable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latin typeface="Arial" panose="020B0604020202020204" pitchFamily="34" charset="0"/>
              </a:rPr>
              <a:t>Jurisprudence does not (fully) regulate it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latin typeface="Arial" panose="020B0604020202020204" pitchFamily="34" charset="0"/>
              </a:rPr>
              <a:t>Trusted third party needed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706563" y="195263"/>
            <a:ext cx="5715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Digital Signature</a:t>
            </a:r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 rot="29646991">
            <a:off x="2555875" y="3968750"/>
            <a:ext cx="2895600" cy="838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865438" y="3395663"/>
            <a:ext cx="2071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extract digest</a:t>
            </a:r>
            <a:endParaRPr lang="it-IT" altLang="it-IT" sz="18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5181600" y="3005138"/>
            <a:ext cx="2057400" cy="8382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16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541osifhas78454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3962400" y="914400"/>
            <a:ext cx="487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Sara writes a document, signs it with her own private key and sends it to John</a:t>
            </a:r>
          </a:p>
        </p:txBody>
      </p:sp>
      <p:pic>
        <p:nvPicPr>
          <p:cNvPr id="134151" name="Picture 7" descr="secret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10287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279525" y="4376738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create signature</a:t>
            </a:r>
            <a:endParaRPr lang="it-IT" altLang="it-IT" sz="20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34153" name="Picture 9" descr="watercool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724400"/>
            <a:ext cx="1055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4154" name="Group 10"/>
          <p:cNvGrpSpPr>
            <a:grpSpLocks/>
          </p:cNvGrpSpPr>
          <p:nvPr/>
        </p:nvGrpSpPr>
        <p:grpSpPr bwMode="auto">
          <a:xfrm>
            <a:off x="4724400" y="4495800"/>
            <a:ext cx="2209800" cy="1295400"/>
            <a:chOff x="96" y="2784"/>
            <a:chExt cx="1392" cy="816"/>
          </a:xfrm>
        </p:grpSpPr>
        <p:sp>
          <p:nvSpPr>
            <p:cNvPr id="134155" name="Rectangle 11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134156" name="AutoShape 12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</a:p>
          </p:txBody>
        </p:sp>
      </p:grpSp>
      <p:grpSp>
        <p:nvGrpSpPr>
          <p:cNvPr id="134157" name="Group 13"/>
          <p:cNvGrpSpPr>
            <a:grpSpLocks/>
          </p:cNvGrpSpPr>
          <p:nvPr/>
        </p:nvGrpSpPr>
        <p:grpSpPr bwMode="auto">
          <a:xfrm>
            <a:off x="4724400" y="5791200"/>
            <a:ext cx="2209800" cy="685800"/>
            <a:chOff x="96" y="3600"/>
            <a:chExt cx="1392" cy="432"/>
          </a:xfrm>
        </p:grpSpPr>
        <p:sp>
          <p:nvSpPr>
            <p:cNvPr id="134158" name="Rectangle 14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4159" name="AutoShape 15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</a:p>
          </p:txBody>
        </p:sp>
      </p:grpSp>
      <p:grpSp>
        <p:nvGrpSpPr>
          <p:cNvPr id="134160" name="Group 16"/>
          <p:cNvGrpSpPr>
            <a:grpSpLocks/>
          </p:cNvGrpSpPr>
          <p:nvPr/>
        </p:nvGrpSpPr>
        <p:grpSpPr bwMode="auto">
          <a:xfrm>
            <a:off x="549275" y="2547938"/>
            <a:ext cx="2209800" cy="1295400"/>
            <a:chOff x="96" y="2784"/>
            <a:chExt cx="1392" cy="816"/>
          </a:xfrm>
        </p:grpSpPr>
        <p:sp>
          <p:nvSpPr>
            <p:cNvPr id="134161" name="Rectangle 17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134162" name="AutoShape 18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</a:p>
          </p:txBody>
        </p:sp>
      </p:grpSp>
      <p:grpSp>
        <p:nvGrpSpPr>
          <p:cNvPr id="134163" name="Group 19"/>
          <p:cNvGrpSpPr>
            <a:grpSpLocks/>
          </p:cNvGrpSpPr>
          <p:nvPr/>
        </p:nvGrpSpPr>
        <p:grpSpPr bwMode="auto">
          <a:xfrm>
            <a:off x="457200" y="5181600"/>
            <a:ext cx="2209800" cy="685800"/>
            <a:chOff x="96" y="3600"/>
            <a:chExt cx="1392" cy="432"/>
          </a:xfrm>
        </p:grpSpPr>
        <p:sp>
          <p:nvSpPr>
            <p:cNvPr id="134164" name="Rectangle 20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4165" name="AutoShape 21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</a:p>
          </p:txBody>
        </p:sp>
      </p:grpSp>
      <p:sp>
        <p:nvSpPr>
          <p:cNvPr id="134166" name="Line 22"/>
          <p:cNvSpPr>
            <a:spLocks noChangeShapeType="1"/>
          </p:cNvSpPr>
          <p:nvPr/>
        </p:nvSpPr>
        <p:spPr bwMode="auto">
          <a:xfrm>
            <a:off x="2819400" y="3048000"/>
            <a:ext cx="2301875" cy="2825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4167" name="Line 23"/>
          <p:cNvSpPr>
            <a:spLocks noChangeShapeType="1"/>
          </p:cNvSpPr>
          <p:nvPr/>
        </p:nvSpPr>
        <p:spPr bwMode="auto">
          <a:xfrm rot="10800000" flipH="1" flipV="1">
            <a:off x="7010400" y="5334000"/>
            <a:ext cx="762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4168" name="Text Box 24"/>
          <p:cNvSpPr txBox="1">
            <a:spLocks noChangeArrowheads="1"/>
          </p:cNvSpPr>
          <p:nvPr/>
        </p:nvSpPr>
        <p:spPr bwMode="auto">
          <a:xfrm>
            <a:off x="2209800" y="58674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attach signature</a:t>
            </a:r>
            <a:endParaRPr lang="it-IT" altLang="it-IT" sz="20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6934200" y="5943600"/>
            <a:ext cx="23622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send document to John</a:t>
            </a:r>
            <a:endParaRPr lang="it-IT" altLang="it-IT" sz="20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34170" name="Picture 26" descr="COMPUT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1371600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71" name="Picture 27" descr="firma-b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404971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72" name="Line 28"/>
          <p:cNvSpPr>
            <a:spLocks noChangeShapeType="1"/>
          </p:cNvSpPr>
          <p:nvPr/>
        </p:nvSpPr>
        <p:spPr bwMode="auto">
          <a:xfrm rot="-2995103">
            <a:off x="3350419" y="4947444"/>
            <a:ext cx="709612" cy="1828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34173" name="Picture 29" descr="firma-b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2547938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74" name="Freeform 30"/>
          <p:cNvSpPr>
            <a:spLocks/>
          </p:cNvSpPr>
          <p:nvPr/>
        </p:nvSpPr>
        <p:spPr bwMode="auto">
          <a:xfrm rot="5416722">
            <a:off x="3459163" y="4713288"/>
            <a:ext cx="533400" cy="3810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4175" name="Freeform 31"/>
          <p:cNvSpPr>
            <a:spLocks/>
          </p:cNvSpPr>
          <p:nvPr/>
        </p:nvSpPr>
        <p:spPr bwMode="auto">
          <a:xfrm rot="5416722">
            <a:off x="3521075" y="2949575"/>
            <a:ext cx="533400" cy="3810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utoUpdateAnimBg="0"/>
      <p:bldP spid="134149" grpId="0" animBg="1" autoUpdateAnimBg="0"/>
      <p:bldP spid="134152" grpId="0" autoUpdateAnimBg="0"/>
      <p:bldP spid="134168" grpId="0" autoUpdateAnimBg="0"/>
      <p:bldP spid="13416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638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Digital Signature</a:t>
            </a:r>
          </a:p>
        </p:txBody>
      </p:sp>
      <p:pic>
        <p:nvPicPr>
          <p:cNvPr id="135171" name="Picture 3" descr="watercoo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1055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133600" y="22860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retrieves Sara’s Public Key</a:t>
            </a:r>
            <a:endParaRPr lang="it-IT" altLang="it-IT" sz="2000" b="0">
              <a:solidFill>
                <a:srgbClr val="003399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35173" name="Group 5"/>
          <p:cNvGrpSpPr>
            <a:grpSpLocks/>
          </p:cNvGrpSpPr>
          <p:nvPr/>
        </p:nvGrpSpPr>
        <p:grpSpPr bwMode="auto">
          <a:xfrm>
            <a:off x="6019800" y="2362200"/>
            <a:ext cx="2514600" cy="1752600"/>
            <a:chOff x="402" y="480"/>
            <a:chExt cx="5062" cy="3632"/>
          </a:xfrm>
        </p:grpSpPr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865" y="480"/>
              <a:ext cx="3551" cy="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0" tIns="45715" rIns="91430" bIns="45715">
              <a:spAutoFit/>
            </a:bodyPr>
            <a:lstStyle/>
            <a:p>
              <a:pPr algn="ctr"/>
              <a:endParaRPr lang="it-IT" altLang="it-IT">
                <a:solidFill>
                  <a:srgbClr val="4D4D4D"/>
                </a:solidFill>
                <a:latin typeface="Arial Rounded MT Bold" panose="020F0704030504030204" pitchFamily="34" charset="0"/>
              </a:endParaRPr>
            </a:p>
          </p:txBody>
        </p:sp>
        <p:grpSp>
          <p:nvGrpSpPr>
            <p:cNvPr id="135175" name="Group 7"/>
            <p:cNvGrpSpPr>
              <a:grpSpLocks/>
            </p:cNvGrpSpPr>
            <p:nvPr/>
          </p:nvGrpSpPr>
          <p:grpSpPr bwMode="auto">
            <a:xfrm>
              <a:off x="402" y="827"/>
              <a:ext cx="5062" cy="3285"/>
              <a:chOff x="402" y="827"/>
              <a:chExt cx="5062" cy="3285"/>
            </a:xfrm>
          </p:grpSpPr>
          <p:sp>
            <p:nvSpPr>
              <p:cNvPr id="135176" name="Freeform 8"/>
              <p:cNvSpPr>
                <a:spLocks/>
              </p:cNvSpPr>
              <p:nvPr/>
            </p:nvSpPr>
            <p:spPr bwMode="auto">
              <a:xfrm>
                <a:off x="5046" y="2271"/>
                <a:ext cx="418" cy="500"/>
              </a:xfrm>
              <a:custGeom>
                <a:avLst/>
                <a:gdLst>
                  <a:gd name="T0" fmla="*/ 0 w 418"/>
                  <a:gd name="T1" fmla="*/ 500 h 500"/>
                  <a:gd name="T2" fmla="*/ 58 w 418"/>
                  <a:gd name="T3" fmla="*/ 490 h 500"/>
                  <a:gd name="T4" fmla="*/ 127 w 418"/>
                  <a:gd name="T5" fmla="*/ 483 h 500"/>
                  <a:gd name="T6" fmla="*/ 171 w 418"/>
                  <a:gd name="T7" fmla="*/ 474 h 500"/>
                  <a:gd name="T8" fmla="*/ 212 w 418"/>
                  <a:gd name="T9" fmla="*/ 464 h 500"/>
                  <a:gd name="T10" fmla="*/ 261 w 418"/>
                  <a:gd name="T11" fmla="*/ 447 h 500"/>
                  <a:gd name="T12" fmla="*/ 307 w 418"/>
                  <a:gd name="T13" fmla="*/ 430 h 500"/>
                  <a:gd name="T14" fmla="*/ 337 w 418"/>
                  <a:gd name="T15" fmla="*/ 415 h 500"/>
                  <a:gd name="T16" fmla="*/ 357 w 418"/>
                  <a:gd name="T17" fmla="*/ 399 h 500"/>
                  <a:gd name="T18" fmla="*/ 378 w 418"/>
                  <a:gd name="T19" fmla="*/ 373 h 500"/>
                  <a:gd name="T20" fmla="*/ 393 w 418"/>
                  <a:gd name="T21" fmla="*/ 347 h 500"/>
                  <a:gd name="T22" fmla="*/ 405 w 418"/>
                  <a:gd name="T23" fmla="*/ 323 h 500"/>
                  <a:gd name="T24" fmla="*/ 418 w 418"/>
                  <a:gd name="T25" fmla="*/ 283 h 500"/>
                  <a:gd name="T26" fmla="*/ 416 w 418"/>
                  <a:gd name="T27" fmla="*/ 0 h 500"/>
                  <a:gd name="T28" fmla="*/ 344 w 418"/>
                  <a:gd name="T29" fmla="*/ 97 h 500"/>
                  <a:gd name="T30" fmla="*/ 294 w 418"/>
                  <a:gd name="T31" fmla="*/ 154 h 500"/>
                  <a:gd name="T32" fmla="*/ 234 w 418"/>
                  <a:gd name="T33" fmla="*/ 202 h 500"/>
                  <a:gd name="T34" fmla="*/ 187 w 418"/>
                  <a:gd name="T35" fmla="*/ 225 h 500"/>
                  <a:gd name="T36" fmla="*/ 139 w 418"/>
                  <a:gd name="T37" fmla="*/ 242 h 500"/>
                  <a:gd name="T38" fmla="*/ 83 w 418"/>
                  <a:gd name="T39" fmla="*/ 251 h 500"/>
                  <a:gd name="T40" fmla="*/ 40 w 418"/>
                  <a:gd name="T41" fmla="*/ 258 h 500"/>
                  <a:gd name="T42" fmla="*/ 0 w 418"/>
                  <a:gd name="T43" fmla="*/ 258 h 500"/>
                  <a:gd name="T44" fmla="*/ 0 w 418"/>
                  <a:gd name="T45" fmla="*/ 50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8" h="500">
                    <a:moveTo>
                      <a:pt x="0" y="500"/>
                    </a:moveTo>
                    <a:lnTo>
                      <a:pt x="58" y="490"/>
                    </a:lnTo>
                    <a:lnTo>
                      <a:pt x="127" y="483"/>
                    </a:lnTo>
                    <a:lnTo>
                      <a:pt x="171" y="474"/>
                    </a:lnTo>
                    <a:lnTo>
                      <a:pt x="212" y="464"/>
                    </a:lnTo>
                    <a:lnTo>
                      <a:pt x="261" y="447"/>
                    </a:lnTo>
                    <a:lnTo>
                      <a:pt x="307" y="430"/>
                    </a:lnTo>
                    <a:lnTo>
                      <a:pt x="337" y="415"/>
                    </a:lnTo>
                    <a:lnTo>
                      <a:pt x="357" y="399"/>
                    </a:lnTo>
                    <a:lnTo>
                      <a:pt x="378" y="373"/>
                    </a:lnTo>
                    <a:lnTo>
                      <a:pt x="393" y="347"/>
                    </a:lnTo>
                    <a:lnTo>
                      <a:pt x="405" y="323"/>
                    </a:lnTo>
                    <a:lnTo>
                      <a:pt x="418" y="283"/>
                    </a:lnTo>
                    <a:lnTo>
                      <a:pt x="416" y="0"/>
                    </a:lnTo>
                    <a:lnTo>
                      <a:pt x="344" y="97"/>
                    </a:lnTo>
                    <a:lnTo>
                      <a:pt x="294" y="154"/>
                    </a:lnTo>
                    <a:lnTo>
                      <a:pt x="234" y="202"/>
                    </a:lnTo>
                    <a:lnTo>
                      <a:pt x="187" y="225"/>
                    </a:lnTo>
                    <a:lnTo>
                      <a:pt x="139" y="242"/>
                    </a:lnTo>
                    <a:lnTo>
                      <a:pt x="83" y="251"/>
                    </a:lnTo>
                    <a:lnTo>
                      <a:pt x="40" y="258"/>
                    </a:lnTo>
                    <a:lnTo>
                      <a:pt x="0" y="258"/>
                    </a:lnTo>
                    <a:lnTo>
                      <a:pt x="0" y="50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135177" name="Group 9"/>
              <p:cNvGrpSpPr>
                <a:grpSpLocks/>
              </p:cNvGrpSpPr>
              <p:nvPr/>
            </p:nvGrpSpPr>
            <p:grpSpPr bwMode="auto">
              <a:xfrm>
                <a:off x="402" y="827"/>
                <a:ext cx="4721" cy="3285"/>
                <a:chOff x="402" y="827"/>
                <a:chExt cx="4721" cy="3285"/>
              </a:xfrm>
            </p:grpSpPr>
            <p:grpSp>
              <p:nvGrpSpPr>
                <p:cNvPr id="135178" name="Group 10"/>
                <p:cNvGrpSpPr>
                  <a:grpSpLocks/>
                </p:cNvGrpSpPr>
                <p:nvPr/>
              </p:nvGrpSpPr>
              <p:grpSpPr bwMode="auto">
                <a:xfrm>
                  <a:off x="402" y="827"/>
                  <a:ext cx="2103" cy="3285"/>
                  <a:chOff x="402" y="827"/>
                  <a:chExt cx="2103" cy="3285"/>
                </a:xfrm>
              </p:grpSpPr>
              <p:sp>
                <p:nvSpPr>
                  <p:cNvPr id="135179" name="Freeform 11"/>
                  <p:cNvSpPr>
                    <a:spLocks/>
                  </p:cNvSpPr>
                  <p:nvPr/>
                </p:nvSpPr>
                <p:spPr bwMode="auto">
                  <a:xfrm>
                    <a:off x="402" y="827"/>
                    <a:ext cx="2103" cy="3285"/>
                  </a:xfrm>
                  <a:custGeom>
                    <a:avLst/>
                    <a:gdLst>
                      <a:gd name="T0" fmla="*/ 2103 w 2103"/>
                      <a:gd name="T1" fmla="*/ 25 h 3285"/>
                      <a:gd name="T2" fmla="*/ 281 w 2103"/>
                      <a:gd name="T3" fmla="*/ 0 h 3285"/>
                      <a:gd name="T4" fmla="*/ 230 w 2103"/>
                      <a:gd name="T5" fmla="*/ 10 h 3285"/>
                      <a:gd name="T6" fmla="*/ 174 w 2103"/>
                      <a:gd name="T7" fmla="*/ 26 h 3285"/>
                      <a:gd name="T8" fmla="*/ 123 w 2103"/>
                      <a:gd name="T9" fmla="*/ 56 h 3285"/>
                      <a:gd name="T10" fmla="*/ 85 w 2103"/>
                      <a:gd name="T11" fmla="*/ 89 h 3285"/>
                      <a:gd name="T12" fmla="*/ 51 w 2103"/>
                      <a:gd name="T13" fmla="*/ 129 h 3285"/>
                      <a:gd name="T14" fmla="*/ 16 w 2103"/>
                      <a:gd name="T15" fmla="*/ 184 h 3285"/>
                      <a:gd name="T16" fmla="*/ 0 w 2103"/>
                      <a:gd name="T17" fmla="*/ 248 h 3285"/>
                      <a:gd name="T18" fmla="*/ 0 w 2103"/>
                      <a:gd name="T19" fmla="*/ 307 h 3285"/>
                      <a:gd name="T20" fmla="*/ 0 w 2103"/>
                      <a:gd name="T21" fmla="*/ 2904 h 3285"/>
                      <a:gd name="T22" fmla="*/ 4 w 2103"/>
                      <a:gd name="T23" fmla="*/ 2965 h 3285"/>
                      <a:gd name="T24" fmla="*/ 14 w 2103"/>
                      <a:gd name="T25" fmla="*/ 3022 h 3285"/>
                      <a:gd name="T26" fmla="*/ 23 w 2103"/>
                      <a:gd name="T27" fmla="*/ 3068 h 3285"/>
                      <a:gd name="T28" fmla="*/ 42 w 2103"/>
                      <a:gd name="T29" fmla="*/ 3109 h 3285"/>
                      <a:gd name="T30" fmla="*/ 64 w 2103"/>
                      <a:gd name="T31" fmla="*/ 3145 h 3285"/>
                      <a:gd name="T32" fmla="*/ 99 w 2103"/>
                      <a:gd name="T33" fmla="*/ 3186 h 3285"/>
                      <a:gd name="T34" fmla="*/ 141 w 2103"/>
                      <a:gd name="T35" fmla="*/ 3219 h 3285"/>
                      <a:gd name="T36" fmla="*/ 189 w 2103"/>
                      <a:gd name="T37" fmla="*/ 3245 h 3285"/>
                      <a:gd name="T38" fmla="*/ 244 w 2103"/>
                      <a:gd name="T39" fmla="*/ 3260 h 3285"/>
                      <a:gd name="T40" fmla="*/ 311 w 2103"/>
                      <a:gd name="T41" fmla="*/ 3264 h 3285"/>
                      <a:gd name="T42" fmla="*/ 388 w 2103"/>
                      <a:gd name="T43" fmla="*/ 3264 h 3285"/>
                      <a:gd name="T44" fmla="*/ 2103 w 2103"/>
                      <a:gd name="T45" fmla="*/ 3285 h 3285"/>
                      <a:gd name="T46" fmla="*/ 2103 w 2103"/>
                      <a:gd name="T47" fmla="*/ 25 h 3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2103" h="3285">
                        <a:moveTo>
                          <a:pt x="2103" y="25"/>
                        </a:moveTo>
                        <a:lnTo>
                          <a:pt x="281" y="0"/>
                        </a:lnTo>
                        <a:lnTo>
                          <a:pt x="230" y="10"/>
                        </a:lnTo>
                        <a:lnTo>
                          <a:pt x="174" y="26"/>
                        </a:lnTo>
                        <a:lnTo>
                          <a:pt x="123" y="56"/>
                        </a:lnTo>
                        <a:lnTo>
                          <a:pt x="85" y="89"/>
                        </a:lnTo>
                        <a:lnTo>
                          <a:pt x="51" y="129"/>
                        </a:lnTo>
                        <a:lnTo>
                          <a:pt x="16" y="184"/>
                        </a:lnTo>
                        <a:lnTo>
                          <a:pt x="0" y="248"/>
                        </a:lnTo>
                        <a:lnTo>
                          <a:pt x="0" y="307"/>
                        </a:lnTo>
                        <a:lnTo>
                          <a:pt x="0" y="2904"/>
                        </a:lnTo>
                        <a:lnTo>
                          <a:pt x="4" y="2965"/>
                        </a:lnTo>
                        <a:lnTo>
                          <a:pt x="14" y="3022"/>
                        </a:lnTo>
                        <a:lnTo>
                          <a:pt x="23" y="3068"/>
                        </a:lnTo>
                        <a:lnTo>
                          <a:pt x="42" y="3109"/>
                        </a:lnTo>
                        <a:lnTo>
                          <a:pt x="64" y="3145"/>
                        </a:lnTo>
                        <a:lnTo>
                          <a:pt x="99" y="3186"/>
                        </a:lnTo>
                        <a:lnTo>
                          <a:pt x="141" y="3219"/>
                        </a:lnTo>
                        <a:lnTo>
                          <a:pt x="189" y="3245"/>
                        </a:lnTo>
                        <a:lnTo>
                          <a:pt x="244" y="3260"/>
                        </a:lnTo>
                        <a:lnTo>
                          <a:pt x="311" y="3264"/>
                        </a:lnTo>
                        <a:lnTo>
                          <a:pt x="388" y="3264"/>
                        </a:lnTo>
                        <a:lnTo>
                          <a:pt x="2103" y="3285"/>
                        </a:lnTo>
                        <a:lnTo>
                          <a:pt x="2103" y="25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518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05" y="1827"/>
                    <a:ext cx="1183" cy="1747"/>
                  </a:xfrm>
                  <a:prstGeom prst="rect">
                    <a:avLst/>
                  </a:prstGeom>
                  <a:solidFill>
                    <a:srgbClr val="C0C0C0"/>
                  </a:solidFill>
                  <a:ln w="17463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5181" name="Freeform 13"/>
                  <p:cNvSpPr>
                    <a:spLocks/>
                  </p:cNvSpPr>
                  <p:nvPr/>
                </p:nvSpPr>
                <p:spPr bwMode="auto">
                  <a:xfrm>
                    <a:off x="402" y="2521"/>
                    <a:ext cx="2103" cy="1591"/>
                  </a:xfrm>
                  <a:custGeom>
                    <a:avLst/>
                    <a:gdLst>
                      <a:gd name="T0" fmla="*/ 2103 w 2103"/>
                      <a:gd name="T1" fmla="*/ 0 h 1591"/>
                      <a:gd name="T2" fmla="*/ 0 w 2103"/>
                      <a:gd name="T3" fmla="*/ 0 h 1591"/>
                      <a:gd name="T4" fmla="*/ 0 w 2103"/>
                      <a:gd name="T5" fmla="*/ 1210 h 1591"/>
                      <a:gd name="T6" fmla="*/ 4 w 2103"/>
                      <a:gd name="T7" fmla="*/ 1271 h 1591"/>
                      <a:gd name="T8" fmla="*/ 14 w 2103"/>
                      <a:gd name="T9" fmla="*/ 1328 h 1591"/>
                      <a:gd name="T10" fmla="*/ 23 w 2103"/>
                      <a:gd name="T11" fmla="*/ 1374 h 1591"/>
                      <a:gd name="T12" fmla="*/ 42 w 2103"/>
                      <a:gd name="T13" fmla="*/ 1415 h 1591"/>
                      <a:gd name="T14" fmla="*/ 64 w 2103"/>
                      <a:gd name="T15" fmla="*/ 1451 h 1591"/>
                      <a:gd name="T16" fmla="*/ 99 w 2103"/>
                      <a:gd name="T17" fmla="*/ 1492 h 1591"/>
                      <a:gd name="T18" fmla="*/ 141 w 2103"/>
                      <a:gd name="T19" fmla="*/ 1525 h 1591"/>
                      <a:gd name="T20" fmla="*/ 189 w 2103"/>
                      <a:gd name="T21" fmla="*/ 1551 h 1591"/>
                      <a:gd name="T22" fmla="*/ 244 w 2103"/>
                      <a:gd name="T23" fmla="*/ 1566 h 1591"/>
                      <a:gd name="T24" fmla="*/ 311 w 2103"/>
                      <a:gd name="T25" fmla="*/ 1570 h 1591"/>
                      <a:gd name="T26" fmla="*/ 388 w 2103"/>
                      <a:gd name="T27" fmla="*/ 1570 h 1591"/>
                      <a:gd name="T28" fmla="*/ 2103 w 2103"/>
                      <a:gd name="T29" fmla="*/ 1591 h 1591"/>
                      <a:gd name="T30" fmla="*/ 2103 w 2103"/>
                      <a:gd name="T31" fmla="*/ 0 h 15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103" h="1591">
                        <a:moveTo>
                          <a:pt x="2103" y="0"/>
                        </a:moveTo>
                        <a:lnTo>
                          <a:pt x="0" y="0"/>
                        </a:lnTo>
                        <a:lnTo>
                          <a:pt x="0" y="1210"/>
                        </a:lnTo>
                        <a:lnTo>
                          <a:pt x="4" y="1271"/>
                        </a:lnTo>
                        <a:lnTo>
                          <a:pt x="14" y="1328"/>
                        </a:lnTo>
                        <a:lnTo>
                          <a:pt x="23" y="1374"/>
                        </a:lnTo>
                        <a:lnTo>
                          <a:pt x="42" y="1415"/>
                        </a:lnTo>
                        <a:lnTo>
                          <a:pt x="64" y="1451"/>
                        </a:lnTo>
                        <a:lnTo>
                          <a:pt x="99" y="1492"/>
                        </a:lnTo>
                        <a:lnTo>
                          <a:pt x="141" y="1525"/>
                        </a:lnTo>
                        <a:lnTo>
                          <a:pt x="189" y="1551"/>
                        </a:lnTo>
                        <a:lnTo>
                          <a:pt x="244" y="1566"/>
                        </a:lnTo>
                        <a:lnTo>
                          <a:pt x="311" y="1570"/>
                        </a:lnTo>
                        <a:lnTo>
                          <a:pt x="388" y="1570"/>
                        </a:lnTo>
                        <a:lnTo>
                          <a:pt x="2103" y="1591"/>
                        </a:lnTo>
                        <a:lnTo>
                          <a:pt x="2103" y="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174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35182" name="Freeform 14"/>
                <p:cNvSpPr>
                  <a:spLocks/>
                </p:cNvSpPr>
                <p:nvPr/>
              </p:nvSpPr>
              <p:spPr bwMode="auto">
                <a:xfrm>
                  <a:off x="3019" y="827"/>
                  <a:ext cx="2104" cy="3285"/>
                </a:xfrm>
                <a:custGeom>
                  <a:avLst/>
                  <a:gdLst>
                    <a:gd name="T0" fmla="*/ 0 w 2104"/>
                    <a:gd name="T1" fmla="*/ 25 h 3285"/>
                    <a:gd name="T2" fmla="*/ 1823 w 2104"/>
                    <a:gd name="T3" fmla="*/ 0 h 3285"/>
                    <a:gd name="T4" fmla="*/ 1874 w 2104"/>
                    <a:gd name="T5" fmla="*/ 10 h 3285"/>
                    <a:gd name="T6" fmla="*/ 1929 w 2104"/>
                    <a:gd name="T7" fmla="*/ 26 h 3285"/>
                    <a:gd name="T8" fmla="*/ 1981 w 2104"/>
                    <a:gd name="T9" fmla="*/ 56 h 3285"/>
                    <a:gd name="T10" fmla="*/ 2019 w 2104"/>
                    <a:gd name="T11" fmla="*/ 89 h 3285"/>
                    <a:gd name="T12" fmla="*/ 2053 w 2104"/>
                    <a:gd name="T13" fmla="*/ 129 h 3285"/>
                    <a:gd name="T14" fmla="*/ 2088 w 2104"/>
                    <a:gd name="T15" fmla="*/ 184 h 3285"/>
                    <a:gd name="T16" fmla="*/ 2104 w 2104"/>
                    <a:gd name="T17" fmla="*/ 248 h 3285"/>
                    <a:gd name="T18" fmla="*/ 2104 w 2104"/>
                    <a:gd name="T19" fmla="*/ 307 h 3285"/>
                    <a:gd name="T20" fmla="*/ 2103 w 2104"/>
                    <a:gd name="T21" fmla="*/ 2904 h 3285"/>
                    <a:gd name="T22" fmla="*/ 2100 w 2104"/>
                    <a:gd name="T23" fmla="*/ 2965 h 3285"/>
                    <a:gd name="T24" fmla="*/ 2091 w 2104"/>
                    <a:gd name="T25" fmla="*/ 3022 h 3285"/>
                    <a:gd name="T26" fmla="*/ 2081 w 2104"/>
                    <a:gd name="T27" fmla="*/ 3068 h 3285"/>
                    <a:gd name="T28" fmla="*/ 2062 w 2104"/>
                    <a:gd name="T29" fmla="*/ 3109 h 3285"/>
                    <a:gd name="T30" fmla="*/ 2040 w 2104"/>
                    <a:gd name="T31" fmla="*/ 3145 h 3285"/>
                    <a:gd name="T32" fmla="*/ 2005 w 2104"/>
                    <a:gd name="T33" fmla="*/ 3186 h 3285"/>
                    <a:gd name="T34" fmla="*/ 1963 w 2104"/>
                    <a:gd name="T35" fmla="*/ 3219 h 3285"/>
                    <a:gd name="T36" fmla="*/ 1915 w 2104"/>
                    <a:gd name="T37" fmla="*/ 3245 h 3285"/>
                    <a:gd name="T38" fmla="*/ 1860 w 2104"/>
                    <a:gd name="T39" fmla="*/ 3260 h 3285"/>
                    <a:gd name="T40" fmla="*/ 1793 w 2104"/>
                    <a:gd name="T41" fmla="*/ 3264 h 3285"/>
                    <a:gd name="T42" fmla="*/ 1716 w 2104"/>
                    <a:gd name="T43" fmla="*/ 3264 h 3285"/>
                    <a:gd name="T44" fmla="*/ 0 w 2104"/>
                    <a:gd name="T45" fmla="*/ 3285 h 3285"/>
                    <a:gd name="T46" fmla="*/ 0 w 2104"/>
                    <a:gd name="T47" fmla="*/ 25 h 3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104" h="3285">
                      <a:moveTo>
                        <a:pt x="0" y="25"/>
                      </a:moveTo>
                      <a:lnTo>
                        <a:pt x="1823" y="0"/>
                      </a:lnTo>
                      <a:lnTo>
                        <a:pt x="1874" y="10"/>
                      </a:lnTo>
                      <a:lnTo>
                        <a:pt x="1929" y="26"/>
                      </a:lnTo>
                      <a:lnTo>
                        <a:pt x="1981" y="56"/>
                      </a:lnTo>
                      <a:lnTo>
                        <a:pt x="2019" y="89"/>
                      </a:lnTo>
                      <a:lnTo>
                        <a:pt x="2053" y="129"/>
                      </a:lnTo>
                      <a:lnTo>
                        <a:pt x="2088" y="184"/>
                      </a:lnTo>
                      <a:lnTo>
                        <a:pt x="2104" y="248"/>
                      </a:lnTo>
                      <a:lnTo>
                        <a:pt x="2104" y="307"/>
                      </a:lnTo>
                      <a:lnTo>
                        <a:pt x="2103" y="2904"/>
                      </a:lnTo>
                      <a:lnTo>
                        <a:pt x="2100" y="2965"/>
                      </a:lnTo>
                      <a:lnTo>
                        <a:pt x="2091" y="3022"/>
                      </a:lnTo>
                      <a:lnTo>
                        <a:pt x="2081" y="3068"/>
                      </a:lnTo>
                      <a:lnTo>
                        <a:pt x="2062" y="3109"/>
                      </a:lnTo>
                      <a:lnTo>
                        <a:pt x="2040" y="3145"/>
                      </a:lnTo>
                      <a:lnTo>
                        <a:pt x="2005" y="3186"/>
                      </a:lnTo>
                      <a:lnTo>
                        <a:pt x="1963" y="3219"/>
                      </a:lnTo>
                      <a:lnTo>
                        <a:pt x="1915" y="3245"/>
                      </a:lnTo>
                      <a:lnTo>
                        <a:pt x="1860" y="3260"/>
                      </a:lnTo>
                      <a:lnTo>
                        <a:pt x="1793" y="3264"/>
                      </a:lnTo>
                      <a:lnTo>
                        <a:pt x="1716" y="3264"/>
                      </a:lnTo>
                      <a:lnTo>
                        <a:pt x="0" y="328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grpSp>
              <p:nvGrpSpPr>
                <p:cNvPr id="135183" name="Group 15"/>
                <p:cNvGrpSpPr>
                  <a:grpSpLocks/>
                </p:cNvGrpSpPr>
                <p:nvPr/>
              </p:nvGrpSpPr>
              <p:grpSpPr bwMode="auto">
                <a:xfrm>
                  <a:off x="2510" y="857"/>
                  <a:ext cx="504" cy="3250"/>
                  <a:chOff x="2510" y="857"/>
                  <a:chExt cx="504" cy="3250"/>
                </a:xfrm>
              </p:grpSpPr>
              <p:sp>
                <p:nvSpPr>
                  <p:cNvPr id="13518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510" y="857"/>
                    <a:ext cx="504" cy="3250"/>
                  </a:xfrm>
                  <a:prstGeom prst="rect">
                    <a:avLst/>
                  </a:prstGeom>
                  <a:solidFill>
                    <a:srgbClr val="3F3F3F"/>
                  </a:solidFill>
                  <a:ln w="17463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111026" tIns="55513" rIns="111026" bIns="55513">
                    <a:spAutoFit/>
                  </a:bodyPr>
                  <a:lstStyle/>
                  <a:p>
                    <a:endParaRPr lang="it-IT"/>
                  </a:p>
                </p:txBody>
              </p:sp>
              <p:grpSp>
                <p:nvGrpSpPr>
                  <p:cNvPr id="13518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608" y="902"/>
                    <a:ext cx="308" cy="3109"/>
                    <a:chOff x="2608" y="902"/>
                    <a:chExt cx="308" cy="3109"/>
                  </a:xfrm>
                </p:grpSpPr>
                <p:sp>
                  <p:nvSpPr>
                    <p:cNvPr id="135186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830"/>
                      <a:ext cx="308" cy="181"/>
                    </a:xfrm>
                    <a:prstGeom prst="ellipse">
                      <a:avLst/>
                    </a:pr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187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902"/>
                      <a:ext cx="308" cy="181"/>
                    </a:xfrm>
                    <a:prstGeom prst="ellipse">
                      <a:avLst/>
                    </a:pr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18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1005"/>
                      <a:ext cx="308" cy="2903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7463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35189" name="Group 21"/>
              <p:cNvGrpSpPr>
                <a:grpSpLocks/>
              </p:cNvGrpSpPr>
              <p:nvPr/>
            </p:nvGrpSpPr>
            <p:grpSpPr bwMode="auto">
              <a:xfrm>
                <a:off x="791" y="1037"/>
                <a:ext cx="1911" cy="2865"/>
                <a:chOff x="791" y="1037"/>
                <a:chExt cx="1911" cy="2865"/>
              </a:xfrm>
            </p:grpSpPr>
            <p:sp>
              <p:nvSpPr>
                <p:cNvPr id="135190" name="Rectangle 22"/>
                <p:cNvSpPr>
                  <a:spLocks noChangeArrowheads="1"/>
                </p:cNvSpPr>
                <p:nvPr/>
              </p:nvSpPr>
              <p:spPr bwMode="auto">
                <a:xfrm>
                  <a:off x="845" y="1087"/>
                  <a:ext cx="1857" cy="2815"/>
                </a:xfrm>
                <a:prstGeom prst="rect">
                  <a:avLst/>
                </a:prstGeom>
                <a:solidFill>
                  <a:srgbClr val="BFBFD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191" name="Rectangle 23"/>
                <p:cNvSpPr>
                  <a:spLocks noChangeArrowheads="1"/>
                </p:cNvSpPr>
                <p:nvPr/>
              </p:nvSpPr>
              <p:spPr bwMode="auto">
                <a:xfrm>
                  <a:off x="817" y="1063"/>
                  <a:ext cx="1858" cy="2813"/>
                </a:xfrm>
                <a:prstGeom prst="rect">
                  <a:avLst/>
                </a:prstGeom>
                <a:solidFill>
                  <a:srgbClr val="DFD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192" name="Rectangle 24"/>
                <p:cNvSpPr>
                  <a:spLocks noChangeArrowheads="1"/>
                </p:cNvSpPr>
                <p:nvPr/>
              </p:nvSpPr>
              <p:spPr bwMode="auto">
                <a:xfrm>
                  <a:off x="791" y="1037"/>
                  <a:ext cx="1852" cy="2814"/>
                </a:xfrm>
                <a:prstGeom prst="rect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35193" name="Group 25"/>
              <p:cNvGrpSpPr>
                <a:grpSpLocks/>
              </p:cNvGrpSpPr>
              <p:nvPr/>
            </p:nvGrpSpPr>
            <p:grpSpPr bwMode="auto">
              <a:xfrm>
                <a:off x="2896" y="1063"/>
                <a:ext cx="1966" cy="2916"/>
                <a:chOff x="2896" y="1063"/>
                <a:chExt cx="1966" cy="2916"/>
              </a:xfrm>
            </p:grpSpPr>
            <p:sp>
              <p:nvSpPr>
                <p:cNvPr id="135194" name="Rectangle 26"/>
                <p:cNvSpPr>
                  <a:spLocks noChangeArrowheads="1"/>
                </p:cNvSpPr>
                <p:nvPr/>
              </p:nvSpPr>
              <p:spPr bwMode="auto">
                <a:xfrm>
                  <a:off x="3004" y="1164"/>
                  <a:ext cx="1858" cy="2815"/>
                </a:xfrm>
                <a:prstGeom prst="rect">
                  <a:avLst/>
                </a:prstGeom>
                <a:solidFill>
                  <a:srgbClr val="9F9FB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195" name="Rectangle 27"/>
                <p:cNvSpPr>
                  <a:spLocks noChangeArrowheads="1"/>
                </p:cNvSpPr>
                <p:nvPr/>
              </p:nvSpPr>
              <p:spPr bwMode="auto">
                <a:xfrm>
                  <a:off x="2978" y="1139"/>
                  <a:ext cx="1856" cy="2814"/>
                </a:xfrm>
                <a:prstGeom prst="rect">
                  <a:avLst/>
                </a:prstGeom>
                <a:solidFill>
                  <a:srgbClr val="BFBFD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196" name="Rectangle 28"/>
                <p:cNvSpPr>
                  <a:spLocks noChangeArrowheads="1"/>
                </p:cNvSpPr>
                <p:nvPr/>
              </p:nvSpPr>
              <p:spPr bwMode="auto">
                <a:xfrm>
                  <a:off x="2951" y="1113"/>
                  <a:ext cx="1857" cy="2815"/>
                </a:xfrm>
                <a:prstGeom prst="rect">
                  <a:avLst/>
                </a:prstGeom>
                <a:solidFill>
                  <a:srgbClr val="BFBFD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197" name="Rectangle 29"/>
                <p:cNvSpPr>
                  <a:spLocks noChangeArrowheads="1"/>
                </p:cNvSpPr>
                <p:nvPr/>
              </p:nvSpPr>
              <p:spPr bwMode="auto">
                <a:xfrm>
                  <a:off x="2923" y="1087"/>
                  <a:ext cx="1858" cy="2815"/>
                </a:xfrm>
                <a:prstGeom prst="rect">
                  <a:avLst/>
                </a:prstGeom>
                <a:solidFill>
                  <a:srgbClr val="DFD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198" name="Rectangle 30"/>
                <p:cNvSpPr>
                  <a:spLocks noChangeArrowheads="1"/>
                </p:cNvSpPr>
                <p:nvPr/>
              </p:nvSpPr>
              <p:spPr bwMode="auto">
                <a:xfrm>
                  <a:off x="2896" y="1063"/>
                  <a:ext cx="1857" cy="2813"/>
                </a:xfrm>
                <a:prstGeom prst="rect">
                  <a:avLst/>
                </a:prstGeom>
                <a:solidFill>
                  <a:srgbClr val="DFDFFF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35199" name="Rectangle 31"/>
              <p:cNvSpPr>
                <a:spLocks noChangeArrowheads="1"/>
              </p:cNvSpPr>
              <p:nvPr/>
            </p:nvSpPr>
            <p:spPr bwMode="auto">
              <a:xfrm>
                <a:off x="2870" y="1037"/>
                <a:ext cx="1857" cy="2814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135200" name="Group 32"/>
              <p:cNvGrpSpPr>
                <a:grpSpLocks/>
              </p:cNvGrpSpPr>
              <p:nvPr/>
            </p:nvGrpSpPr>
            <p:grpSpPr bwMode="auto">
              <a:xfrm>
                <a:off x="2505" y="1192"/>
                <a:ext cx="539" cy="2484"/>
                <a:chOff x="2505" y="1192"/>
                <a:chExt cx="539" cy="2484"/>
              </a:xfrm>
            </p:grpSpPr>
            <p:grpSp>
              <p:nvGrpSpPr>
                <p:cNvPr id="135201" name="Group 33"/>
                <p:cNvGrpSpPr>
                  <a:grpSpLocks/>
                </p:cNvGrpSpPr>
                <p:nvPr/>
              </p:nvGrpSpPr>
              <p:grpSpPr bwMode="auto">
                <a:xfrm>
                  <a:off x="2940" y="1262"/>
                  <a:ext cx="104" cy="2414"/>
                  <a:chOff x="2940" y="1262"/>
                  <a:chExt cx="104" cy="2414"/>
                </a:xfrm>
              </p:grpSpPr>
              <p:grpSp>
                <p:nvGrpSpPr>
                  <p:cNvPr id="135202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2940" y="2637"/>
                    <a:ext cx="104" cy="1039"/>
                    <a:chOff x="2940" y="2637"/>
                    <a:chExt cx="104" cy="1039"/>
                  </a:xfrm>
                </p:grpSpPr>
                <p:sp>
                  <p:nvSpPr>
                    <p:cNvPr id="135203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2637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04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3102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05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357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5206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940" y="1262"/>
                    <a:ext cx="104" cy="1038"/>
                    <a:chOff x="2940" y="1262"/>
                    <a:chExt cx="104" cy="1038"/>
                  </a:xfrm>
                </p:grpSpPr>
                <p:sp>
                  <p:nvSpPr>
                    <p:cNvPr id="135207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126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08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1728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09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2195"/>
                      <a:ext cx="104" cy="105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35210" name="Group 42"/>
                <p:cNvGrpSpPr>
                  <a:grpSpLocks/>
                </p:cNvGrpSpPr>
                <p:nvPr/>
              </p:nvGrpSpPr>
              <p:grpSpPr bwMode="auto">
                <a:xfrm>
                  <a:off x="2505" y="1262"/>
                  <a:ext cx="104" cy="2414"/>
                  <a:chOff x="2505" y="1262"/>
                  <a:chExt cx="104" cy="2414"/>
                </a:xfrm>
              </p:grpSpPr>
              <p:grpSp>
                <p:nvGrpSpPr>
                  <p:cNvPr id="135211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2505" y="2637"/>
                    <a:ext cx="104" cy="1039"/>
                    <a:chOff x="2505" y="2637"/>
                    <a:chExt cx="104" cy="1039"/>
                  </a:xfrm>
                </p:grpSpPr>
                <p:sp>
                  <p:nvSpPr>
                    <p:cNvPr id="135212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2637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13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102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14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57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5215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505" y="1262"/>
                    <a:ext cx="104" cy="1038"/>
                    <a:chOff x="2505" y="1262"/>
                    <a:chExt cx="104" cy="1038"/>
                  </a:xfrm>
                </p:grpSpPr>
                <p:sp>
                  <p:nvSpPr>
                    <p:cNvPr id="135216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1262"/>
                      <a:ext cx="104" cy="104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17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1728"/>
                      <a:ext cx="104" cy="106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18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2195"/>
                      <a:ext cx="104" cy="105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35219" name="Group 51"/>
                <p:cNvGrpSpPr>
                  <a:grpSpLocks/>
                </p:cNvGrpSpPr>
                <p:nvPr/>
              </p:nvGrpSpPr>
              <p:grpSpPr bwMode="auto">
                <a:xfrm>
                  <a:off x="2531" y="1192"/>
                  <a:ext cx="488" cy="2483"/>
                  <a:chOff x="2531" y="1192"/>
                  <a:chExt cx="488" cy="2483"/>
                </a:xfrm>
              </p:grpSpPr>
              <p:grpSp>
                <p:nvGrpSpPr>
                  <p:cNvPr id="135220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2531" y="1192"/>
                    <a:ext cx="488" cy="172"/>
                    <a:chOff x="2531" y="1192"/>
                    <a:chExt cx="488" cy="172"/>
                  </a:xfrm>
                </p:grpSpPr>
                <p:sp>
                  <p:nvSpPr>
                    <p:cNvPr id="135221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2531" y="1192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30 h 172"/>
                        <a:gd name="T2" fmla="*/ 4 w 488"/>
                        <a:gd name="T3" fmla="*/ 150 h 172"/>
                        <a:gd name="T4" fmla="*/ 13 w 488"/>
                        <a:gd name="T5" fmla="*/ 162 h 172"/>
                        <a:gd name="T6" fmla="*/ 24 w 488"/>
                        <a:gd name="T7" fmla="*/ 170 h 172"/>
                        <a:gd name="T8" fmla="*/ 35 w 488"/>
                        <a:gd name="T9" fmla="*/ 170 h 172"/>
                        <a:gd name="T10" fmla="*/ 50 w 488"/>
                        <a:gd name="T11" fmla="*/ 168 h 172"/>
                        <a:gd name="T12" fmla="*/ 61 w 488"/>
                        <a:gd name="T13" fmla="*/ 158 h 172"/>
                        <a:gd name="T14" fmla="*/ 72 w 488"/>
                        <a:gd name="T15" fmla="*/ 141 h 172"/>
                        <a:gd name="T16" fmla="*/ 72 w 488"/>
                        <a:gd name="T17" fmla="*/ 130 h 172"/>
                        <a:gd name="T18" fmla="*/ 74 w 488"/>
                        <a:gd name="T19" fmla="*/ 121 h 172"/>
                        <a:gd name="T20" fmla="*/ 84 w 488"/>
                        <a:gd name="T21" fmla="*/ 111 h 172"/>
                        <a:gd name="T22" fmla="*/ 109 w 488"/>
                        <a:gd name="T23" fmla="*/ 102 h 172"/>
                        <a:gd name="T24" fmla="*/ 142 w 488"/>
                        <a:gd name="T25" fmla="*/ 93 h 172"/>
                        <a:gd name="T26" fmla="*/ 176 w 488"/>
                        <a:gd name="T27" fmla="*/ 87 h 172"/>
                        <a:gd name="T28" fmla="*/ 210 w 488"/>
                        <a:gd name="T29" fmla="*/ 84 h 172"/>
                        <a:gd name="T30" fmla="*/ 247 w 488"/>
                        <a:gd name="T31" fmla="*/ 82 h 172"/>
                        <a:gd name="T32" fmla="*/ 284 w 488"/>
                        <a:gd name="T33" fmla="*/ 84 h 172"/>
                        <a:gd name="T34" fmla="*/ 321 w 488"/>
                        <a:gd name="T35" fmla="*/ 88 h 172"/>
                        <a:gd name="T36" fmla="*/ 354 w 488"/>
                        <a:gd name="T37" fmla="*/ 95 h 172"/>
                        <a:gd name="T38" fmla="*/ 394 w 488"/>
                        <a:gd name="T39" fmla="*/ 104 h 172"/>
                        <a:gd name="T40" fmla="*/ 413 w 488"/>
                        <a:gd name="T41" fmla="*/ 114 h 172"/>
                        <a:gd name="T42" fmla="*/ 419 w 488"/>
                        <a:gd name="T43" fmla="*/ 122 h 172"/>
                        <a:gd name="T44" fmla="*/ 420 w 488"/>
                        <a:gd name="T45" fmla="*/ 135 h 172"/>
                        <a:gd name="T46" fmla="*/ 423 w 488"/>
                        <a:gd name="T47" fmla="*/ 148 h 172"/>
                        <a:gd name="T48" fmla="*/ 430 w 488"/>
                        <a:gd name="T49" fmla="*/ 158 h 172"/>
                        <a:gd name="T50" fmla="*/ 438 w 488"/>
                        <a:gd name="T51" fmla="*/ 165 h 172"/>
                        <a:gd name="T52" fmla="*/ 448 w 488"/>
                        <a:gd name="T53" fmla="*/ 170 h 172"/>
                        <a:gd name="T54" fmla="*/ 459 w 488"/>
                        <a:gd name="T55" fmla="*/ 172 h 172"/>
                        <a:gd name="T56" fmla="*/ 468 w 488"/>
                        <a:gd name="T57" fmla="*/ 169 h 172"/>
                        <a:gd name="T58" fmla="*/ 479 w 488"/>
                        <a:gd name="T59" fmla="*/ 158 h 172"/>
                        <a:gd name="T60" fmla="*/ 486 w 488"/>
                        <a:gd name="T61" fmla="*/ 144 h 172"/>
                        <a:gd name="T62" fmla="*/ 488 w 488"/>
                        <a:gd name="T63" fmla="*/ 126 h 172"/>
                        <a:gd name="T64" fmla="*/ 486 w 488"/>
                        <a:gd name="T65" fmla="*/ 107 h 172"/>
                        <a:gd name="T66" fmla="*/ 478 w 488"/>
                        <a:gd name="T67" fmla="*/ 91 h 172"/>
                        <a:gd name="T68" fmla="*/ 468 w 488"/>
                        <a:gd name="T69" fmla="*/ 77 h 172"/>
                        <a:gd name="T70" fmla="*/ 456 w 488"/>
                        <a:gd name="T71" fmla="*/ 65 h 172"/>
                        <a:gd name="T72" fmla="*/ 438 w 488"/>
                        <a:gd name="T73" fmla="*/ 50 h 172"/>
                        <a:gd name="T74" fmla="*/ 418 w 488"/>
                        <a:gd name="T75" fmla="*/ 39 h 172"/>
                        <a:gd name="T76" fmla="*/ 393 w 488"/>
                        <a:gd name="T77" fmla="*/ 28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7 h 172"/>
                        <a:gd name="T84" fmla="*/ 287 w 488"/>
                        <a:gd name="T85" fmla="*/ 1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4 h 172"/>
                        <a:gd name="T92" fmla="*/ 176 w 488"/>
                        <a:gd name="T93" fmla="*/ 7 h 172"/>
                        <a:gd name="T94" fmla="*/ 143 w 488"/>
                        <a:gd name="T95" fmla="*/ 14 h 172"/>
                        <a:gd name="T96" fmla="*/ 107 w 488"/>
                        <a:gd name="T97" fmla="*/ 25 h 172"/>
                        <a:gd name="T98" fmla="*/ 80 w 488"/>
                        <a:gd name="T99" fmla="*/ 34 h 172"/>
                        <a:gd name="T100" fmla="*/ 54 w 488"/>
                        <a:gd name="T101" fmla="*/ 47 h 172"/>
                        <a:gd name="T102" fmla="*/ 35 w 488"/>
                        <a:gd name="T103" fmla="*/ 63 h 172"/>
                        <a:gd name="T104" fmla="*/ 21 w 488"/>
                        <a:gd name="T105" fmla="*/ 76 h 172"/>
                        <a:gd name="T106" fmla="*/ 6 w 488"/>
                        <a:gd name="T107" fmla="*/ 98 h 172"/>
                        <a:gd name="T108" fmla="*/ 0 w 488"/>
                        <a:gd name="T109" fmla="*/ 115 h 172"/>
                        <a:gd name="T110" fmla="*/ 0 w 488"/>
                        <a:gd name="T111" fmla="*/ 130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30"/>
                          </a:moveTo>
                          <a:lnTo>
                            <a:pt x="4" y="150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8"/>
                          </a:lnTo>
                          <a:lnTo>
                            <a:pt x="61" y="158"/>
                          </a:lnTo>
                          <a:lnTo>
                            <a:pt x="72" y="141"/>
                          </a:lnTo>
                          <a:lnTo>
                            <a:pt x="72" y="130"/>
                          </a:lnTo>
                          <a:lnTo>
                            <a:pt x="74" y="121"/>
                          </a:lnTo>
                          <a:lnTo>
                            <a:pt x="84" y="111"/>
                          </a:lnTo>
                          <a:lnTo>
                            <a:pt x="109" y="102"/>
                          </a:lnTo>
                          <a:lnTo>
                            <a:pt x="142" y="93"/>
                          </a:lnTo>
                          <a:lnTo>
                            <a:pt x="176" y="87"/>
                          </a:lnTo>
                          <a:lnTo>
                            <a:pt x="210" y="84"/>
                          </a:lnTo>
                          <a:lnTo>
                            <a:pt x="247" y="82"/>
                          </a:lnTo>
                          <a:lnTo>
                            <a:pt x="284" y="84"/>
                          </a:lnTo>
                          <a:lnTo>
                            <a:pt x="321" y="88"/>
                          </a:lnTo>
                          <a:lnTo>
                            <a:pt x="354" y="95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5"/>
                          </a:lnTo>
                          <a:lnTo>
                            <a:pt x="423" y="148"/>
                          </a:lnTo>
                          <a:lnTo>
                            <a:pt x="430" y="158"/>
                          </a:lnTo>
                          <a:lnTo>
                            <a:pt x="438" y="165"/>
                          </a:lnTo>
                          <a:lnTo>
                            <a:pt x="448" y="170"/>
                          </a:lnTo>
                          <a:lnTo>
                            <a:pt x="459" y="172"/>
                          </a:lnTo>
                          <a:lnTo>
                            <a:pt x="468" y="169"/>
                          </a:lnTo>
                          <a:lnTo>
                            <a:pt x="479" y="158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91"/>
                          </a:lnTo>
                          <a:lnTo>
                            <a:pt x="468" y="77"/>
                          </a:lnTo>
                          <a:lnTo>
                            <a:pt x="456" y="65"/>
                          </a:lnTo>
                          <a:lnTo>
                            <a:pt x="438" y="50"/>
                          </a:lnTo>
                          <a:lnTo>
                            <a:pt x="418" y="39"/>
                          </a:lnTo>
                          <a:lnTo>
                            <a:pt x="393" y="28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7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4"/>
                          </a:lnTo>
                          <a:lnTo>
                            <a:pt x="176" y="7"/>
                          </a:lnTo>
                          <a:lnTo>
                            <a:pt x="143" y="14"/>
                          </a:lnTo>
                          <a:lnTo>
                            <a:pt x="107" y="25"/>
                          </a:lnTo>
                          <a:lnTo>
                            <a:pt x="80" y="34"/>
                          </a:lnTo>
                          <a:lnTo>
                            <a:pt x="54" y="47"/>
                          </a:lnTo>
                          <a:lnTo>
                            <a:pt x="35" y="63"/>
                          </a:lnTo>
                          <a:lnTo>
                            <a:pt x="21" y="76"/>
                          </a:lnTo>
                          <a:lnTo>
                            <a:pt x="6" y="98"/>
                          </a:lnTo>
                          <a:lnTo>
                            <a:pt x="0" y="115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22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2545" y="1215"/>
                      <a:ext cx="460" cy="120"/>
                    </a:xfrm>
                    <a:custGeom>
                      <a:avLst/>
                      <a:gdLst>
                        <a:gd name="T0" fmla="*/ 0 w 460"/>
                        <a:gd name="T1" fmla="*/ 103 h 120"/>
                        <a:gd name="T2" fmla="*/ 8 w 460"/>
                        <a:gd name="T3" fmla="*/ 84 h 120"/>
                        <a:gd name="T4" fmla="*/ 21 w 460"/>
                        <a:gd name="T5" fmla="*/ 65 h 120"/>
                        <a:gd name="T6" fmla="*/ 41 w 460"/>
                        <a:gd name="T7" fmla="*/ 48 h 120"/>
                        <a:gd name="T8" fmla="*/ 74 w 460"/>
                        <a:gd name="T9" fmla="*/ 31 h 120"/>
                        <a:gd name="T10" fmla="*/ 119 w 460"/>
                        <a:gd name="T11" fmla="*/ 16 h 120"/>
                        <a:gd name="T12" fmla="*/ 163 w 460"/>
                        <a:gd name="T13" fmla="*/ 7 h 120"/>
                        <a:gd name="T14" fmla="*/ 214 w 460"/>
                        <a:gd name="T15" fmla="*/ 0 h 120"/>
                        <a:gd name="T16" fmla="*/ 259 w 460"/>
                        <a:gd name="T17" fmla="*/ 5 h 120"/>
                        <a:gd name="T18" fmla="*/ 310 w 460"/>
                        <a:gd name="T19" fmla="*/ 10 h 120"/>
                        <a:gd name="T20" fmla="*/ 365 w 460"/>
                        <a:gd name="T21" fmla="*/ 21 h 120"/>
                        <a:gd name="T22" fmla="*/ 409 w 460"/>
                        <a:gd name="T23" fmla="*/ 40 h 120"/>
                        <a:gd name="T24" fmla="*/ 435 w 460"/>
                        <a:gd name="T25" fmla="*/ 59 h 120"/>
                        <a:gd name="T26" fmla="*/ 452 w 460"/>
                        <a:gd name="T27" fmla="*/ 83 h 120"/>
                        <a:gd name="T28" fmla="*/ 459 w 460"/>
                        <a:gd name="T29" fmla="*/ 102 h 120"/>
                        <a:gd name="T30" fmla="*/ 460 w 460"/>
                        <a:gd name="T31" fmla="*/ 110 h 120"/>
                        <a:gd name="T32" fmla="*/ 456 w 460"/>
                        <a:gd name="T33" fmla="*/ 12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0">
                          <a:moveTo>
                            <a:pt x="0" y="103"/>
                          </a:moveTo>
                          <a:lnTo>
                            <a:pt x="8" y="84"/>
                          </a:lnTo>
                          <a:lnTo>
                            <a:pt x="21" y="65"/>
                          </a:lnTo>
                          <a:lnTo>
                            <a:pt x="41" y="48"/>
                          </a:lnTo>
                          <a:lnTo>
                            <a:pt x="74" y="31"/>
                          </a:lnTo>
                          <a:lnTo>
                            <a:pt x="119" y="16"/>
                          </a:lnTo>
                          <a:lnTo>
                            <a:pt x="163" y="7"/>
                          </a:lnTo>
                          <a:lnTo>
                            <a:pt x="214" y="0"/>
                          </a:lnTo>
                          <a:lnTo>
                            <a:pt x="259" y="5"/>
                          </a:lnTo>
                          <a:lnTo>
                            <a:pt x="310" y="10"/>
                          </a:lnTo>
                          <a:lnTo>
                            <a:pt x="365" y="21"/>
                          </a:lnTo>
                          <a:lnTo>
                            <a:pt x="409" y="40"/>
                          </a:lnTo>
                          <a:lnTo>
                            <a:pt x="435" y="59"/>
                          </a:lnTo>
                          <a:lnTo>
                            <a:pt x="452" y="83"/>
                          </a:lnTo>
                          <a:lnTo>
                            <a:pt x="459" y="102"/>
                          </a:lnTo>
                          <a:lnTo>
                            <a:pt x="460" y="110"/>
                          </a:lnTo>
                          <a:lnTo>
                            <a:pt x="456" y="1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23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2761" y="1193"/>
                      <a:ext cx="31" cy="81"/>
                    </a:xfrm>
                    <a:custGeom>
                      <a:avLst/>
                      <a:gdLst>
                        <a:gd name="T0" fmla="*/ 0 w 31"/>
                        <a:gd name="T1" fmla="*/ 0 h 81"/>
                        <a:gd name="T2" fmla="*/ 31 w 31"/>
                        <a:gd name="T3" fmla="*/ 39 h 81"/>
                        <a:gd name="T4" fmla="*/ 2 w 31"/>
                        <a:gd name="T5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1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5224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2531" y="1656"/>
                    <a:ext cx="488" cy="172"/>
                    <a:chOff x="2531" y="1656"/>
                    <a:chExt cx="488" cy="172"/>
                  </a:xfrm>
                </p:grpSpPr>
                <p:sp>
                  <p:nvSpPr>
                    <p:cNvPr id="135225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2531" y="1656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29 h 172"/>
                        <a:gd name="T2" fmla="*/ 4 w 488"/>
                        <a:gd name="T3" fmla="*/ 148 h 172"/>
                        <a:gd name="T4" fmla="*/ 13 w 488"/>
                        <a:gd name="T5" fmla="*/ 162 h 172"/>
                        <a:gd name="T6" fmla="*/ 24 w 488"/>
                        <a:gd name="T7" fmla="*/ 169 h 172"/>
                        <a:gd name="T8" fmla="*/ 35 w 488"/>
                        <a:gd name="T9" fmla="*/ 169 h 172"/>
                        <a:gd name="T10" fmla="*/ 50 w 488"/>
                        <a:gd name="T11" fmla="*/ 166 h 172"/>
                        <a:gd name="T12" fmla="*/ 61 w 488"/>
                        <a:gd name="T13" fmla="*/ 157 h 172"/>
                        <a:gd name="T14" fmla="*/ 72 w 488"/>
                        <a:gd name="T15" fmla="*/ 140 h 172"/>
                        <a:gd name="T16" fmla="*/ 72 w 488"/>
                        <a:gd name="T17" fmla="*/ 129 h 172"/>
                        <a:gd name="T18" fmla="*/ 74 w 488"/>
                        <a:gd name="T19" fmla="*/ 119 h 172"/>
                        <a:gd name="T20" fmla="*/ 84 w 488"/>
                        <a:gd name="T21" fmla="*/ 110 h 172"/>
                        <a:gd name="T22" fmla="*/ 109 w 488"/>
                        <a:gd name="T23" fmla="*/ 100 h 172"/>
                        <a:gd name="T24" fmla="*/ 142 w 488"/>
                        <a:gd name="T25" fmla="*/ 92 h 172"/>
                        <a:gd name="T26" fmla="*/ 176 w 488"/>
                        <a:gd name="T27" fmla="*/ 87 h 172"/>
                        <a:gd name="T28" fmla="*/ 210 w 488"/>
                        <a:gd name="T29" fmla="*/ 82 h 172"/>
                        <a:gd name="T30" fmla="*/ 247 w 488"/>
                        <a:gd name="T31" fmla="*/ 81 h 172"/>
                        <a:gd name="T32" fmla="*/ 284 w 488"/>
                        <a:gd name="T33" fmla="*/ 82 h 172"/>
                        <a:gd name="T34" fmla="*/ 321 w 488"/>
                        <a:gd name="T35" fmla="*/ 88 h 172"/>
                        <a:gd name="T36" fmla="*/ 354 w 488"/>
                        <a:gd name="T37" fmla="*/ 93 h 172"/>
                        <a:gd name="T38" fmla="*/ 394 w 488"/>
                        <a:gd name="T39" fmla="*/ 103 h 172"/>
                        <a:gd name="T40" fmla="*/ 413 w 488"/>
                        <a:gd name="T41" fmla="*/ 113 h 172"/>
                        <a:gd name="T42" fmla="*/ 419 w 488"/>
                        <a:gd name="T43" fmla="*/ 121 h 172"/>
                        <a:gd name="T44" fmla="*/ 420 w 488"/>
                        <a:gd name="T45" fmla="*/ 135 h 172"/>
                        <a:gd name="T46" fmla="*/ 423 w 488"/>
                        <a:gd name="T47" fmla="*/ 147 h 172"/>
                        <a:gd name="T48" fmla="*/ 430 w 488"/>
                        <a:gd name="T49" fmla="*/ 157 h 172"/>
                        <a:gd name="T50" fmla="*/ 438 w 488"/>
                        <a:gd name="T51" fmla="*/ 165 h 172"/>
                        <a:gd name="T52" fmla="*/ 448 w 488"/>
                        <a:gd name="T53" fmla="*/ 169 h 172"/>
                        <a:gd name="T54" fmla="*/ 459 w 488"/>
                        <a:gd name="T55" fmla="*/ 172 h 172"/>
                        <a:gd name="T56" fmla="*/ 468 w 488"/>
                        <a:gd name="T57" fmla="*/ 167 h 172"/>
                        <a:gd name="T58" fmla="*/ 479 w 488"/>
                        <a:gd name="T59" fmla="*/ 157 h 172"/>
                        <a:gd name="T60" fmla="*/ 486 w 488"/>
                        <a:gd name="T61" fmla="*/ 144 h 172"/>
                        <a:gd name="T62" fmla="*/ 488 w 488"/>
                        <a:gd name="T63" fmla="*/ 126 h 172"/>
                        <a:gd name="T64" fmla="*/ 486 w 488"/>
                        <a:gd name="T65" fmla="*/ 107 h 172"/>
                        <a:gd name="T66" fmla="*/ 478 w 488"/>
                        <a:gd name="T67" fmla="*/ 89 h 172"/>
                        <a:gd name="T68" fmla="*/ 468 w 488"/>
                        <a:gd name="T69" fmla="*/ 77 h 172"/>
                        <a:gd name="T70" fmla="*/ 456 w 488"/>
                        <a:gd name="T71" fmla="*/ 63 h 172"/>
                        <a:gd name="T72" fmla="*/ 438 w 488"/>
                        <a:gd name="T73" fmla="*/ 49 h 172"/>
                        <a:gd name="T74" fmla="*/ 418 w 488"/>
                        <a:gd name="T75" fmla="*/ 38 h 172"/>
                        <a:gd name="T76" fmla="*/ 393 w 488"/>
                        <a:gd name="T77" fmla="*/ 26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6 h 172"/>
                        <a:gd name="T84" fmla="*/ 287 w 488"/>
                        <a:gd name="T85" fmla="*/ 1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3 h 172"/>
                        <a:gd name="T92" fmla="*/ 176 w 488"/>
                        <a:gd name="T93" fmla="*/ 6 h 172"/>
                        <a:gd name="T94" fmla="*/ 143 w 488"/>
                        <a:gd name="T95" fmla="*/ 12 h 172"/>
                        <a:gd name="T96" fmla="*/ 107 w 488"/>
                        <a:gd name="T97" fmla="*/ 23 h 172"/>
                        <a:gd name="T98" fmla="*/ 80 w 488"/>
                        <a:gd name="T99" fmla="*/ 33 h 172"/>
                        <a:gd name="T100" fmla="*/ 54 w 488"/>
                        <a:gd name="T101" fmla="*/ 45 h 172"/>
                        <a:gd name="T102" fmla="*/ 35 w 488"/>
                        <a:gd name="T103" fmla="*/ 62 h 172"/>
                        <a:gd name="T104" fmla="*/ 21 w 488"/>
                        <a:gd name="T105" fmla="*/ 74 h 172"/>
                        <a:gd name="T106" fmla="*/ 6 w 488"/>
                        <a:gd name="T107" fmla="*/ 97 h 172"/>
                        <a:gd name="T108" fmla="*/ 0 w 488"/>
                        <a:gd name="T109" fmla="*/ 115 h 172"/>
                        <a:gd name="T110" fmla="*/ 0 w 488"/>
                        <a:gd name="T111" fmla="*/ 129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29"/>
                          </a:moveTo>
                          <a:lnTo>
                            <a:pt x="4" y="148"/>
                          </a:lnTo>
                          <a:lnTo>
                            <a:pt x="13" y="162"/>
                          </a:lnTo>
                          <a:lnTo>
                            <a:pt x="24" y="169"/>
                          </a:lnTo>
                          <a:lnTo>
                            <a:pt x="35" y="169"/>
                          </a:lnTo>
                          <a:lnTo>
                            <a:pt x="50" y="166"/>
                          </a:lnTo>
                          <a:lnTo>
                            <a:pt x="61" y="157"/>
                          </a:lnTo>
                          <a:lnTo>
                            <a:pt x="72" y="140"/>
                          </a:lnTo>
                          <a:lnTo>
                            <a:pt x="72" y="129"/>
                          </a:lnTo>
                          <a:lnTo>
                            <a:pt x="74" y="119"/>
                          </a:lnTo>
                          <a:lnTo>
                            <a:pt x="84" y="110"/>
                          </a:lnTo>
                          <a:lnTo>
                            <a:pt x="109" y="100"/>
                          </a:lnTo>
                          <a:lnTo>
                            <a:pt x="142" y="92"/>
                          </a:lnTo>
                          <a:lnTo>
                            <a:pt x="176" y="87"/>
                          </a:lnTo>
                          <a:lnTo>
                            <a:pt x="210" y="82"/>
                          </a:lnTo>
                          <a:lnTo>
                            <a:pt x="247" y="81"/>
                          </a:lnTo>
                          <a:lnTo>
                            <a:pt x="284" y="82"/>
                          </a:lnTo>
                          <a:lnTo>
                            <a:pt x="321" y="88"/>
                          </a:lnTo>
                          <a:lnTo>
                            <a:pt x="354" y="93"/>
                          </a:lnTo>
                          <a:lnTo>
                            <a:pt x="394" y="103"/>
                          </a:lnTo>
                          <a:lnTo>
                            <a:pt x="413" y="113"/>
                          </a:lnTo>
                          <a:lnTo>
                            <a:pt x="419" y="121"/>
                          </a:lnTo>
                          <a:lnTo>
                            <a:pt x="420" y="135"/>
                          </a:lnTo>
                          <a:lnTo>
                            <a:pt x="423" y="147"/>
                          </a:lnTo>
                          <a:lnTo>
                            <a:pt x="430" y="157"/>
                          </a:lnTo>
                          <a:lnTo>
                            <a:pt x="438" y="165"/>
                          </a:lnTo>
                          <a:lnTo>
                            <a:pt x="448" y="169"/>
                          </a:lnTo>
                          <a:lnTo>
                            <a:pt x="459" y="172"/>
                          </a:lnTo>
                          <a:lnTo>
                            <a:pt x="468" y="167"/>
                          </a:lnTo>
                          <a:lnTo>
                            <a:pt x="479" y="157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3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6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6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3"/>
                          </a:lnTo>
                          <a:lnTo>
                            <a:pt x="176" y="6"/>
                          </a:lnTo>
                          <a:lnTo>
                            <a:pt x="143" y="12"/>
                          </a:lnTo>
                          <a:lnTo>
                            <a:pt x="107" y="23"/>
                          </a:lnTo>
                          <a:lnTo>
                            <a:pt x="80" y="33"/>
                          </a:lnTo>
                          <a:lnTo>
                            <a:pt x="54" y="45"/>
                          </a:lnTo>
                          <a:lnTo>
                            <a:pt x="35" y="62"/>
                          </a:lnTo>
                          <a:lnTo>
                            <a:pt x="21" y="74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2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26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2545" y="1678"/>
                      <a:ext cx="460" cy="121"/>
                    </a:xfrm>
                    <a:custGeom>
                      <a:avLst/>
                      <a:gdLst>
                        <a:gd name="T0" fmla="*/ 0 w 460"/>
                        <a:gd name="T1" fmla="*/ 104 h 121"/>
                        <a:gd name="T2" fmla="*/ 8 w 460"/>
                        <a:gd name="T3" fmla="*/ 85 h 121"/>
                        <a:gd name="T4" fmla="*/ 21 w 460"/>
                        <a:gd name="T5" fmla="*/ 66 h 121"/>
                        <a:gd name="T6" fmla="*/ 41 w 460"/>
                        <a:gd name="T7" fmla="*/ 48 h 121"/>
                        <a:gd name="T8" fmla="*/ 74 w 460"/>
                        <a:gd name="T9" fmla="*/ 30 h 121"/>
                        <a:gd name="T10" fmla="*/ 119 w 460"/>
                        <a:gd name="T11" fmla="*/ 16 h 121"/>
                        <a:gd name="T12" fmla="*/ 163 w 460"/>
                        <a:gd name="T13" fmla="*/ 8 h 121"/>
                        <a:gd name="T14" fmla="*/ 214 w 460"/>
                        <a:gd name="T15" fmla="*/ 0 h 121"/>
                        <a:gd name="T16" fmla="*/ 259 w 460"/>
                        <a:gd name="T17" fmla="*/ 4 h 121"/>
                        <a:gd name="T18" fmla="*/ 310 w 460"/>
                        <a:gd name="T19" fmla="*/ 10 h 121"/>
                        <a:gd name="T20" fmla="*/ 365 w 460"/>
                        <a:gd name="T21" fmla="*/ 21 h 121"/>
                        <a:gd name="T22" fmla="*/ 409 w 460"/>
                        <a:gd name="T23" fmla="*/ 40 h 121"/>
                        <a:gd name="T24" fmla="*/ 435 w 460"/>
                        <a:gd name="T25" fmla="*/ 59 h 121"/>
                        <a:gd name="T26" fmla="*/ 452 w 460"/>
                        <a:gd name="T27" fmla="*/ 84 h 121"/>
                        <a:gd name="T28" fmla="*/ 459 w 460"/>
                        <a:gd name="T29" fmla="*/ 103 h 121"/>
                        <a:gd name="T30" fmla="*/ 460 w 460"/>
                        <a:gd name="T31" fmla="*/ 110 h 121"/>
                        <a:gd name="T32" fmla="*/ 456 w 460"/>
                        <a:gd name="T33" fmla="*/ 121 h 1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1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0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4"/>
                          </a:lnTo>
                          <a:lnTo>
                            <a:pt x="310" y="10"/>
                          </a:lnTo>
                          <a:lnTo>
                            <a:pt x="365" y="21"/>
                          </a:lnTo>
                          <a:lnTo>
                            <a:pt x="409" y="40"/>
                          </a:lnTo>
                          <a:lnTo>
                            <a:pt x="435" y="59"/>
                          </a:lnTo>
                          <a:lnTo>
                            <a:pt x="452" y="84"/>
                          </a:lnTo>
                          <a:lnTo>
                            <a:pt x="459" y="103"/>
                          </a:lnTo>
                          <a:lnTo>
                            <a:pt x="460" y="110"/>
                          </a:lnTo>
                          <a:lnTo>
                            <a:pt x="456" y="12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27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2761" y="1657"/>
                      <a:ext cx="31" cy="80"/>
                    </a:xfrm>
                    <a:custGeom>
                      <a:avLst/>
                      <a:gdLst>
                        <a:gd name="T0" fmla="*/ 0 w 31"/>
                        <a:gd name="T1" fmla="*/ 0 h 80"/>
                        <a:gd name="T2" fmla="*/ 31 w 31"/>
                        <a:gd name="T3" fmla="*/ 39 h 80"/>
                        <a:gd name="T4" fmla="*/ 2 w 31"/>
                        <a:gd name="T5" fmla="*/ 80 h 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0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5228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531" y="2117"/>
                    <a:ext cx="488" cy="172"/>
                    <a:chOff x="2531" y="2117"/>
                    <a:chExt cx="488" cy="172"/>
                  </a:xfrm>
                </p:grpSpPr>
                <p:sp>
                  <p:nvSpPr>
                    <p:cNvPr id="135229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2531" y="2117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31 h 172"/>
                        <a:gd name="T2" fmla="*/ 4 w 488"/>
                        <a:gd name="T3" fmla="*/ 150 h 172"/>
                        <a:gd name="T4" fmla="*/ 13 w 488"/>
                        <a:gd name="T5" fmla="*/ 162 h 172"/>
                        <a:gd name="T6" fmla="*/ 24 w 488"/>
                        <a:gd name="T7" fmla="*/ 170 h 172"/>
                        <a:gd name="T8" fmla="*/ 35 w 488"/>
                        <a:gd name="T9" fmla="*/ 170 h 172"/>
                        <a:gd name="T10" fmla="*/ 50 w 488"/>
                        <a:gd name="T11" fmla="*/ 166 h 172"/>
                        <a:gd name="T12" fmla="*/ 61 w 488"/>
                        <a:gd name="T13" fmla="*/ 157 h 172"/>
                        <a:gd name="T14" fmla="*/ 72 w 488"/>
                        <a:gd name="T15" fmla="*/ 142 h 172"/>
                        <a:gd name="T16" fmla="*/ 72 w 488"/>
                        <a:gd name="T17" fmla="*/ 131 h 172"/>
                        <a:gd name="T18" fmla="*/ 74 w 488"/>
                        <a:gd name="T19" fmla="*/ 121 h 172"/>
                        <a:gd name="T20" fmla="*/ 84 w 488"/>
                        <a:gd name="T21" fmla="*/ 111 h 172"/>
                        <a:gd name="T22" fmla="*/ 109 w 488"/>
                        <a:gd name="T23" fmla="*/ 102 h 172"/>
                        <a:gd name="T24" fmla="*/ 142 w 488"/>
                        <a:gd name="T25" fmla="*/ 94 h 172"/>
                        <a:gd name="T26" fmla="*/ 176 w 488"/>
                        <a:gd name="T27" fmla="*/ 87 h 172"/>
                        <a:gd name="T28" fmla="*/ 210 w 488"/>
                        <a:gd name="T29" fmla="*/ 84 h 172"/>
                        <a:gd name="T30" fmla="*/ 247 w 488"/>
                        <a:gd name="T31" fmla="*/ 81 h 172"/>
                        <a:gd name="T32" fmla="*/ 284 w 488"/>
                        <a:gd name="T33" fmla="*/ 84 h 172"/>
                        <a:gd name="T34" fmla="*/ 321 w 488"/>
                        <a:gd name="T35" fmla="*/ 88 h 172"/>
                        <a:gd name="T36" fmla="*/ 354 w 488"/>
                        <a:gd name="T37" fmla="*/ 95 h 172"/>
                        <a:gd name="T38" fmla="*/ 394 w 488"/>
                        <a:gd name="T39" fmla="*/ 105 h 172"/>
                        <a:gd name="T40" fmla="*/ 413 w 488"/>
                        <a:gd name="T41" fmla="*/ 114 h 172"/>
                        <a:gd name="T42" fmla="*/ 419 w 488"/>
                        <a:gd name="T43" fmla="*/ 122 h 172"/>
                        <a:gd name="T44" fmla="*/ 420 w 488"/>
                        <a:gd name="T45" fmla="*/ 135 h 172"/>
                        <a:gd name="T46" fmla="*/ 423 w 488"/>
                        <a:gd name="T47" fmla="*/ 147 h 172"/>
                        <a:gd name="T48" fmla="*/ 430 w 488"/>
                        <a:gd name="T49" fmla="*/ 157 h 172"/>
                        <a:gd name="T50" fmla="*/ 438 w 488"/>
                        <a:gd name="T51" fmla="*/ 165 h 172"/>
                        <a:gd name="T52" fmla="*/ 448 w 488"/>
                        <a:gd name="T53" fmla="*/ 170 h 172"/>
                        <a:gd name="T54" fmla="*/ 459 w 488"/>
                        <a:gd name="T55" fmla="*/ 172 h 172"/>
                        <a:gd name="T56" fmla="*/ 468 w 488"/>
                        <a:gd name="T57" fmla="*/ 169 h 172"/>
                        <a:gd name="T58" fmla="*/ 479 w 488"/>
                        <a:gd name="T59" fmla="*/ 157 h 172"/>
                        <a:gd name="T60" fmla="*/ 486 w 488"/>
                        <a:gd name="T61" fmla="*/ 144 h 172"/>
                        <a:gd name="T62" fmla="*/ 488 w 488"/>
                        <a:gd name="T63" fmla="*/ 127 h 172"/>
                        <a:gd name="T64" fmla="*/ 486 w 488"/>
                        <a:gd name="T65" fmla="*/ 107 h 172"/>
                        <a:gd name="T66" fmla="*/ 478 w 488"/>
                        <a:gd name="T67" fmla="*/ 89 h 172"/>
                        <a:gd name="T68" fmla="*/ 468 w 488"/>
                        <a:gd name="T69" fmla="*/ 77 h 172"/>
                        <a:gd name="T70" fmla="*/ 456 w 488"/>
                        <a:gd name="T71" fmla="*/ 65 h 172"/>
                        <a:gd name="T72" fmla="*/ 438 w 488"/>
                        <a:gd name="T73" fmla="*/ 50 h 172"/>
                        <a:gd name="T74" fmla="*/ 418 w 488"/>
                        <a:gd name="T75" fmla="*/ 39 h 172"/>
                        <a:gd name="T76" fmla="*/ 393 w 488"/>
                        <a:gd name="T77" fmla="*/ 28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7 h 172"/>
                        <a:gd name="T84" fmla="*/ 287 w 488"/>
                        <a:gd name="T85" fmla="*/ 2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3 h 172"/>
                        <a:gd name="T92" fmla="*/ 176 w 488"/>
                        <a:gd name="T93" fmla="*/ 7 h 172"/>
                        <a:gd name="T94" fmla="*/ 143 w 488"/>
                        <a:gd name="T95" fmla="*/ 13 h 172"/>
                        <a:gd name="T96" fmla="*/ 107 w 488"/>
                        <a:gd name="T97" fmla="*/ 24 h 172"/>
                        <a:gd name="T98" fmla="*/ 80 w 488"/>
                        <a:gd name="T99" fmla="*/ 33 h 172"/>
                        <a:gd name="T100" fmla="*/ 54 w 488"/>
                        <a:gd name="T101" fmla="*/ 47 h 172"/>
                        <a:gd name="T102" fmla="*/ 35 w 488"/>
                        <a:gd name="T103" fmla="*/ 62 h 172"/>
                        <a:gd name="T104" fmla="*/ 21 w 488"/>
                        <a:gd name="T105" fmla="*/ 76 h 172"/>
                        <a:gd name="T106" fmla="*/ 6 w 488"/>
                        <a:gd name="T107" fmla="*/ 98 h 172"/>
                        <a:gd name="T108" fmla="*/ 0 w 488"/>
                        <a:gd name="T109" fmla="*/ 116 h 172"/>
                        <a:gd name="T110" fmla="*/ 0 w 488"/>
                        <a:gd name="T111" fmla="*/ 131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31"/>
                          </a:moveTo>
                          <a:lnTo>
                            <a:pt x="4" y="150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6"/>
                          </a:lnTo>
                          <a:lnTo>
                            <a:pt x="61" y="157"/>
                          </a:lnTo>
                          <a:lnTo>
                            <a:pt x="72" y="142"/>
                          </a:lnTo>
                          <a:lnTo>
                            <a:pt x="72" y="131"/>
                          </a:lnTo>
                          <a:lnTo>
                            <a:pt x="74" y="121"/>
                          </a:lnTo>
                          <a:lnTo>
                            <a:pt x="84" y="111"/>
                          </a:lnTo>
                          <a:lnTo>
                            <a:pt x="109" y="102"/>
                          </a:lnTo>
                          <a:lnTo>
                            <a:pt x="142" y="94"/>
                          </a:lnTo>
                          <a:lnTo>
                            <a:pt x="176" y="87"/>
                          </a:lnTo>
                          <a:lnTo>
                            <a:pt x="210" y="84"/>
                          </a:lnTo>
                          <a:lnTo>
                            <a:pt x="247" y="81"/>
                          </a:lnTo>
                          <a:lnTo>
                            <a:pt x="284" y="84"/>
                          </a:lnTo>
                          <a:lnTo>
                            <a:pt x="321" y="88"/>
                          </a:lnTo>
                          <a:lnTo>
                            <a:pt x="354" y="95"/>
                          </a:lnTo>
                          <a:lnTo>
                            <a:pt x="394" y="105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5"/>
                          </a:lnTo>
                          <a:lnTo>
                            <a:pt x="423" y="147"/>
                          </a:lnTo>
                          <a:lnTo>
                            <a:pt x="430" y="157"/>
                          </a:lnTo>
                          <a:lnTo>
                            <a:pt x="438" y="165"/>
                          </a:lnTo>
                          <a:lnTo>
                            <a:pt x="448" y="170"/>
                          </a:lnTo>
                          <a:lnTo>
                            <a:pt x="459" y="172"/>
                          </a:lnTo>
                          <a:lnTo>
                            <a:pt x="468" y="169"/>
                          </a:lnTo>
                          <a:lnTo>
                            <a:pt x="479" y="157"/>
                          </a:lnTo>
                          <a:lnTo>
                            <a:pt x="486" y="144"/>
                          </a:lnTo>
                          <a:lnTo>
                            <a:pt x="488" y="127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5"/>
                          </a:lnTo>
                          <a:lnTo>
                            <a:pt x="438" y="50"/>
                          </a:lnTo>
                          <a:lnTo>
                            <a:pt x="418" y="39"/>
                          </a:lnTo>
                          <a:lnTo>
                            <a:pt x="393" y="28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7"/>
                          </a:lnTo>
                          <a:lnTo>
                            <a:pt x="287" y="2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3"/>
                          </a:lnTo>
                          <a:lnTo>
                            <a:pt x="176" y="7"/>
                          </a:lnTo>
                          <a:lnTo>
                            <a:pt x="143" y="13"/>
                          </a:lnTo>
                          <a:lnTo>
                            <a:pt x="107" y="24"/>
                          </a:lnTo>
                          <a:lnTo>
                            <a:pt x="80" y="33"/>
                          </a:lnTo>
                          <a:lnTo>
                            <a:pt x="54" y="47"/>
                          </a:lnTo>
                          <a:lnTo>
                            <a:pt x="35" y="62"/>
                          </a:lnTo>
                          <a:lnTo>
                            <a:pt x="21" y="76"/>
                          </a:lnTo>
                          <a:lnTo>
                            <a:pt x="6" y="98"/>
                          </a:lnTo>
                          <a:lnTo>
                            <a:pt x="0" y="116"/>
                          </a:lnTo>
                          <a:lnTo>
                            <a:pt x="0" y="131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30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2545" y="2139"/>
                      <a:ext cx="460" cy="121"/>
                    </a:xfrm>
                    <a:custGeom>
                      <a:avLst/>
                      <a:gdLst>
                        <a:gd name="T0" fmla="*/ 0 w 460"/>
                        <a:gd name="T1" fmla="*/ 105 h 121"/>
                        <a:gd name="T2" fmla="*/ 8 w 460"/>
                        <a:gd name="T3" fmla="*/ 85 h 121"/>
                        <a:gd name="T4" fmla="*/ 21 w 460"/>
                        <a:gd name="T5" fmla="*/ 66 h 121"/>
                        <a:gd name="T6" fmla="*/ 41 w 460"/>
                        <a:gd name="T7" fmla="*/ 48 h 121"/>
                        <a:gd name="T8" fmla="*/ 74 w 460"/>
                        <a:gd name="T9" fmla="*/ 30 h 121"/>
                        <a:gd name="T10" fmla="*/ 119 w 460"/>
                        <a:gd name="T11" fmla="*/ 17 h 121"/>
                        <a:gd name="T12" fmla="*/ 163 w 460"/>
                        <a:gd name="T13" fmla="*/ 8 h 121"/>
                        <a:gd name="T14" fmla="*/ 214 w 460"/>
                        <a:gd name="T15" fmla="*/ 0 h 121"/>
                        <a:gd name="T16" fmla="*/ 259 w 460"/>
                        <a:gd name="T17" fmla="*/ 6 h 121"/>
                        <a:gd name="T18" fmla="*/ 310 w 460"/>
                        <a:gd name="T19" fmla="*/ 10 h 121"/>
                        <a:gd name="T20" fmla="*/ 365 w 460"/>
                        <a:gd name="T21" fmla="*/ 21 h 121"/>
                        <a:gd name="T22" fmla="*/ 409 w 460"/>
                        <a:gd name="T23" fmla="*/ 40 h 121"/>
                        <a:gd name="T24" fmla="*/ 435 w 460"/>
                        <a:gd name="T25" fmla="*/ 59 h 121"/>
                        <a:gd name="T26" fmla="*/ 452 w 460"/>
                        <a:gd name="T27" fmla="*/ 84 h 121"/>
                        <a:gd name="T28" fmla="*/ 459 w 460"/>
                        <a:gd name="T29" fmla="*/ 103 h 121"/>
                        <a:gd name="T30" fmla="*/ 460 w 460"/>
                        <a:gd name="T31" fmla="*/ 111 h 121"/>
                        <a:gd name="T32" fmla="*/ 456 w 460"/>
                        <a:gd name="T33" fmla="*/ 121 h 1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1">
                          <a:moveTo>
                            <a:pt x="0" y="105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0"/>
                          </a:lnTo>
                          <a:lnTo>
                            <a:pt x="119" y="17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6"/>
                          </a:lnTo>
                          <a:lnTo>
                            <a:pt x="310" y="10"/>
                          </a:lnTo>
                          <a:lnTo>
                            <a:pt x="365" y="21"/>
                          </a:lnTo>
                          <a:lnTo>
                            <a:pt x="409" y="40"/>
                          </a:lnTo>
                          <a:lnTo>
                            <a:pt x="435" y="59"/>
                          </a:lnTo>
                          <a:lnTo>
                            <a:pt x="452" y="84"/>
                          </a:lnTo>
                          <a:lnTo>
                            <a:pt x="459" y="103"/>
                          </a:lnTo>
                          <a:lnTo>
                            <a:pt x="460" y="111"/>
                          </a:lnTo>
                          <a:lnTo>
                            <a:pt x="456" y="12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31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2761" y="2119"/>
                      <a:ext cx="31" cy="79"/>
                    </a:xfrm>
                    <a:custGeom>
                      <a:avLst/>
                      <a:gdLst>
                        <a:gd name="T0" fmla="*/ 0 w 31"/>
                        <a:gd name="T1" fmla="*/ 0 h 79"/>
                        <a:gd name="T2" fmla="*/ 31 w 31"/>
                        <a:gd name="T3" fmla="*/ 38 h 79"/>
                        <a:gd name="T4" fmla="*/ 2 w 31"/>
                        <a:gd name="T5" fmla="*/ 79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79">
                          <a:moveTo>
                            <a:pt x="0" y="0"/>
                          </a:moveTo>
                          <a:lnTo>
                            <a:pt x="31" y="38"/>
                          </a:lnTo>
                          <a:lnTo>
                            <a:pt x="2" y="79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523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531" y="2554"/>
                    <a:ext cx="488" cy="171"/>
                    <a:chOff x="2531" y="2554"/>
                    <a:chExt cx="488" cy="171"/>
                  </a:xfrm>
                </p:grpSpPr>
                <p:sp>
                  <p:nvSpPr>
                    <p:cNvPr id="135233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2531" y="2554"/>
                      <a:ext cx="488" cy="171"/>
                    </a:xfrm>
                    <a:custGeom>
                      <a:avLst/>
                      <a:gdLst>
                        <a:gd name="T0" fmla="*/ 0 w 488"/>
                        <a:gd name="T1" fmla="*/ 129 h 171"/>
                        <a:gd name="T2" fmla="*/ 4 w 488"/>
                        <a:gd name="T3" fmla="*/ 148 h 171"/>
                        <a:gd name="T4" fmla="*/ 13 w 488"/>
                        <a:gd name="T5" fmla="*/ 162 h 171"/>
                        <a:gd name="T6" fmla="*/ 24 w 488"/>
                        <a:gd name="T7" fmla="*/ 169 h 171"/>
                        <a:gd name="T8" fmla="*/ 35 w 488"/>
                        <a:gd name="T9" fmla="*/ 169 h 171"/>
                        <a:gd name="T10" fmla="*/ 50 w 488"/>
                        <a:gd name="T11" fmla="*/ 166 h 171"/>
                        <a:gd name="T12" fmla="*/ 61 w 488"/>
                        <a:gd name="T13" fmla="*/ 156 h 171"/>
                        <a:gd name="T14" fmla="*/ 72 w 488"/>
                        <a:gd name="T15" fmla="*/ 140 h 171"/>
                        <a:gd name="T16" fmla="*/ 72 w 488"/>
                        <a:gd name="T17" fmla="*/ 129 h 171"/>
                        <a:gd name="T18" fmla="*/ 74 w 488"/>
                        <a:gd name="T19" fmla="*/ 119 h 171"/>
                        <a:gd name="T20" fmla="*/ 84 w 488"/>
                        <a:gd name="T21" fmla="*/ 110 h 171"/>
                        <a:gd name="T22" fmla="*/ 109 w 488"/>
                        <a:gd name="T23" fmla="*/ 100 h 171"/>
                        <a:gd name="T24" fmla="*/ 142 w 488"/>
                        <a:gd name="T25" fmla="*/ 92 h 171"/>
                        <a:gd name="T26" fmla="*/ 176 w 488"/>
                        <a:gd name="T27" fmla="*/ 86 h 171"/>
                        <a:gd name="T28" fmla="*/ 210 w 488"/>
                        <a:gd name="T29" fmla="*/ 82 h 171"/>
                        <a:gd name="T30" fmla="*/ 247 w 488"/>
                        <a:gd name="T31" fmla="*/ 81 h 171"/>
                        <a:gd name="T32" fmla="*/ 284 w 488"/>
                        <a:gd name="T33" fmla="*/ 82 h 171"/>
                        <a:gd name="T34" fmla="*/ 321 w 488"/>
                        <a:gd name="T35" fmla="*/ 88 h 171"/>
                        <a:gd name="T36" fmla="*/ 354 w 488"/>
                        <a:gd name="T37" fmla="*/ 94 h 171"/>
                        <a:gd name="T38" fmla="*/ 394 w 488"/>
                        <a:gd name="T39" fmla="*/ 104 h 171"/>
                        <a:gd name="T40" fmla="*/ 413 w 488"/>
                        <a:gd name="T41" fmla="*/ 114 h 171"/>
                        <a:gd name="T42" fmla="*/ 419 w 488"/>
                        <a:gd name="T43" fmla="*/ 121 h 171"/>
                        <a:gd name="T44" fmla="*/ 420 w 488"/>
                        <a:gd name="T45" fmla="*/ 134 h 171"/>
                        <a:gd name="T46" fmla="*/ 423 w 488"/>
                        <a:gd name="T47" fmla="*/ 147 h 171"/>
                        <a:gd name="T48" fmla="*/ 430 w 488"/>
                        <a:gd name="T49" fmla="*/ 156 h 171"/>
                        <a:gd name="T50" fmla="*/ 438 w 488"/>
                        <a:gd name="T51" fmla="*/ 164 h 171"/>
                        <a:gd name="T52" fmla="*/ 448 w 488"/>
                        <a:gd name="T53" fmla="*/ 169 h 171"/>
                        <a:gd name="T54" fmla="*/ 459 w 488"/>
                        <a:gd name="T55" fmla="*/ 171 h 171"/>
                        <a:gd name="T56" fmla="*/ 468 w 488"/>
                        <a:gd name="T57" fmla="*/ 167 h 171"/>
                        <a:gd name="T58" fmla="*/ 479 w 488"/>
                        <a:gd name="T59" fmla="*/ 156 h 171"/>
                        <a:gd name="T60" fmla="*/ 486 w 488"/>
                        <a:gd name="T61" fmla="*/ 144 h 171"/>
                        <a:gd name="T62" fmla="*/ 488 w 488"/>
                        <a:gd name="T63" fmla="*/ 126 h 171"/>
                        <a:gd name="T64" fmla="*/ 486 w 488"/>
                        <a:gd name="T65" fmla="*/ 107 h 171"/>
                        <a:gd name="T66" fmla="*/ 478 w 488"/>
                        <a:gd name="T67" fmla="*/ 89 h 171"/>
                        <a:gd name="T68" fmla="*/ 468 w 488"/>
                        <a:gd name="T69" fmla="*/ 77 h 171"/>
                        <a:gd name="T70" fmla="*/ 456 w 488"/>
                        <a:gd name="T71" fmla="*/ 63 h 171"/>
                        <a:gd name="T72" fmla="*/ 438 w 488"/>
                        <a:gd name="T73" fmla="*/ 49 h 171"/>
                        <a:gd name="T74" fmla="*/ 418 w 488"/>
                        <a:gd name="T75" fmla="*/ 38 h 171"/>
                        <a:gd name="T76" fmla="*/ 393 w 488"/>
                        <a:gd name="T77" fmla="*/ 26 h 171"/>
                        <a:gd name="T78" fmla="*/ 368 w 488"/>
                        <a:gd name="T79" fmla="*/ 19 h 171"/>
                        <a:gd name="T80" fmla="*/ 334 w 488"/>
                        <a:gd name="T81" fmla="*/ 11 h 171"/>
                        <a:gd name="T82" fmla="*/ 313 w 488"/>
                        <a:gd name="T83" fmla="*/ 5 h 171"/>
                        <a:gd name="T84" fmla="*/ 287 w 488"/>
                        <a:gd name="T85" fmla="*/ 1 h 171"/>
                        <a:gd name="T86" fmla="*/ 254 w 488"/>
                        <a:gd name="T87" fmla="*/ 0 h 171"/>
                        <a:gd name="T88" fmla="*/ 228 w 488"/>
                        <a:gd name="T89" fmla="*/ 0 h 171"/>
                        <a:gd name="T90" fmla="*/ 205 w 488"/>
                        <a:gd name="T91" fmla="*/ 2 h 171"/>
                        <a:gd name="T92" fmla="*/ 176 w 488"/>
                        <a:gd name="T93" fmla="*/ 5 h 171"/>
                        <a:gd name="T94" fmla="*/ 143 w 488"/>
                        <a:gd name="T95" fmla="*/ 12 h 171"/>
                        <a:gd name="T96" fmla="*/ 107 w 488"/>
                        <a:gd name="T97" fmla="*/ 23 h 171"/>
                        <a:gd name="T98" fmla="*/ 80 w 488"/>
                        <a:gd name="T99" fmla="*/ 33 h 171"/>
                        <a:gd name="T100" fmla="*/ 54 w 488"/>
                        <a:gd name="T101" fmla="*/ 45 h 171"/>
                        <a:gd name="T102" fmla="*/ 35 w 488"/>
                        <a:gd name="T103" fmla="*/ 61 h 171"/>
                        <a:gd name="T104" fmla="*/ 21 w 488"/>
                        <a:gd name="T105" fmla="*/ 75 h 171"/>
                        <a:gd name="T106" fmla="*/ 6 w 488"/>
                        <a:gd name="T107" fmla="*/ 97 h 171"/>
                        <a:gd name="T108" fmla="*/ 0 w 488"/>
                        <a:gd name="T109" fmla="*/ 115 h 171"/>
                        <a:gd name="T110" fmla="*/ 0 w 488"/>
                        <a:gd name="T111" fmla="*/ 129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1">
                          <a:moveTo>
                            <a:pt x="0" y="129"/>
                          </a:moveTo>
                          <a:lnTo>
                            <a:pt x="4" y="148"/>
                          </a:lnTo>
                          <a:lnTo>
                            <a:pt x="13" y="162"/>
                          </a:lnTo>
                          <a:lnTo>
                            <a:pt x="24" y="169"/>
                          </a:lnTo>
                          <a:lnTo>
                            <a:pt x="35" y="169"/>
                          </a:lnTo>
                          <a:lnTo>
                            <a:pt x="50" y="166"/>
                          </a:lnTo>
                          <a:lnTo>
                            <a:pt x="61" y="156"/>
                          </a:lnTo>
                          <a:lnTo>
                            <a:pt x="72" y="140"/>
                          </a:lnTo>
                          <a:lnTo>
                            <a:pt x="72" y="129"/>
                          </a:lnTo>
                          <a:lnTo>
                            <a:pt x="74" y="119"/>
                          </a:lnTo>
                          <a:lnTo>
                            <a:pt x="84" y="110"/>
                          </a:lnTo>
                          <a:lnTo>
                            <a:pt x="109" y="100"/>
                          </a:lnTo>
                          <a:lnTo>
                            <a:pt x="142" y="92"/>
                          </a:lnTo>
                          <a:lnTo>
                            <a:pt x="176" y="86"/>
                          </a:lnTo>
                          <a:lnTo>
                            <a:pt x="210" y="82"/>
                          </a:lnTo>
                          <a:lnTo>
                            <a:pt x="247" y="81"/>
                          </a:lnTo>
                          <a:lnTo>
                            <a:pt x="284" y="82"/>
                          </a:lnTo>
                          <a:lnTo>
                            <a:pt x="321" y="88"/>
                          </a:lnTo>
                          <a:lnTo>
                            <a:pt x="354" y="94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1"/>
                          </a:lnTo>
                          <a:lnTo>
                            <a:pt x="420" y="134"/>
                          </a:lnTo>
                          <a:lnTo>
                            <a:pt x="423" y="147"/>
                          </a:lnTo>
                          <a:lnTo>
                            <a:pt x="430" y="156"/>
                          </a:lnTo>
                          <a:lnTo>
                            <a:pt x="438" y="164"/>
                          </a:lnTo>
                          <a:lnTo>
                            <a:pt x="448" y="169"/>
                          </a:lnTo>
                          <a:lnTo>
                            <a:pt x="459" y="171"/>
                          </a:lnTo>
                          <a:lnTo>
                            <a:pt x="468" y="167"/>
                          </a:lnTo>
                          <a:lnTo>
                            <a:pt x="479" y="156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3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6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5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2"/>
                          </a:lnTo>
                          <a:lnTo>
                            <a:pt x="176" y="5"/>
                          </a:lnTo>
                          <a:lnTo>
                            <a:pt x="143" y="12"/>
                          </a:lnTo>
                          <a:lnTo>
                            <a:pt x="107" y="23"/>
                          </a:lnTo>
                          <a:lnTo>
                            <a:pt x="80" y="33"/>
                          </a:lnTo>
                          <a:lnTo>
                            <a:pt x="54" y="45"/>
                          </a:lnTo>
                          <a:lnTo>
                            <a:pt x="35" y="61"/>
                          </a:lnTo>
                          <a:lnTo>
                            <a:pt x="21" y="75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2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34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2545" y="2576"/>
                      <a:ext cx="460" cy="120"/>
                    </a:xfrm>
                    <a:custGeom>
                      <a:avLst/>
                      <a:gdLst>
                        <a:gd name="T0" fmla="*/ 0 w 460"/>
                        <a:gd name="T1" fmla="*/ 104 h 120"/>
                        <a:gd name="T2" fmla="*/ 8 w 460"/>
                        <a:gd name="T3" fmla="*/ 85 h 120"/>
                        <a:gd name="T4" fmla="*/ 21 w 460"/>
                        <a:gd name="T5" fmla="*/ 66 h 120"/>
                        <a:gd name="T6" fmla="*/ 41 w 460"/>
                        <a:gd name="T7" fmla="*/ 48 h 120"/>
                        <a:gd name="T8" fmla="*/ 74 w 460"/>
                        <a:gd name="T9" fmla="*/ 30 h 120"/>
                        <a:gd name="T10" fmla="*/ 119 w 460"/>
                        <a:gd name="T11" fmla="*/ 16 h 120"/>
                        <a:gd name="T12" fmla="*/ 163 w 460"/>
                        <a:gd name="T13" fmla="*/ 8 h 120"/>
                        <a:gd name="T14" fmla="*/ 214 w 460"/>
                        <a:gd name="T15" fmla="*/ 0 h 120"/>
                        <a:gd name="T16" fmla="*/ 259 w 460"/>
                        <a:gd name="T17" fmla="*/ 4 h 120"/>
                        <a:gd name="T18" fmla="*/ 310 w 460"/>
                        <a:gd name="T19" fmla="*/ 9 h 120"/>
                        <a:gd name="T20" fmla="*/ 365 w 460"/>
                        <a:gd name="T21" fmla="*/ 20 h 120"/>
                        <a:gd name="T22" fmla="*/ 409 w 460"/>
                        <a:gd name="T23" fmla="*/ 39 h 120"/>
                        <a:gd name="T24" fmla="*/ 435 w 460"/>
                        <a:gd name="T25" fmla="*/ 59 h 120"/>
                        <a:gd name="T26" fmla="*/ 452 w 460"/>
                        <a:gd name="T27" fmla="*/ 83 h 120"/>
                        <a:gd name="T28" fmla="*/ 459 w 460"/>
                        <a:gd name="T29" fmla="*/ 103 h 120"/>
                        <a:gd name="T30" fmla="*/ 460 w 460"/>
                        <a:gd name="T31" fmla="*/ 111 h 120"/>
                        <a:gd name="T32" fmla="*/ 456 w 460"/>
                        <a:gd name="T33" fmla="*/ 12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0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0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4"/>
                          </a:lnTo>
                          <a:lnTo>
                            <a:pt x="310" y="9"/>
                          </a:lnTo>
                          <a:lnTo>
                            <a:pt x="365" y="20"/>
                          </a:lnTo>
                          <a:lnTo>
                            <a:pt x="409" y="39"/>
                          </a:lnTo>
                          <a:lnTo>
                            <a:pt x="435" y="59"/>
                          </a:lnTo>
                          <a:lnTo>
                            <a:pt x="452" y="83"/>
                          </a:lnTo>
                          <a:lnTo>
                            <a:pt x="459" y="103"/>
                          </a:lnTo>
                          <a:lnTo>
                            <a:pt x="460" y="111"/>
                          </a:lnTo>
                          <a:lnTo>
                            <a:pt x="456" y="1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35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2761" y="2555"/>
                      <a:ext cx="31" cy="80"/>
                    </a:xfrm>
                    <a:custGeom>
                      <a:avLst/>
                      <a:gdLst>
                        <a:gd name="T0" fmla="*/ 0 w 31"/>
                        <a:gd name="T1" fmla="*/ 0 h 80"/>
                        <a:gd name="T2" fmla="*/ 31 w 31"/>
                        <a:gd name="T3" fmla="*/ 39 h 80"/>
                        <a:gd name="T4" fmla="*/ 2 w 31"/>
                        <a:gd name="T5" fmla="*/ 80 h 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0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523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531" y="3504"/>
                    <a:ext cx="488" cy="171"/>
                    <a:chOff x="2531" y="3504"/>
                    <a:chExt cx="488" cy="171"/>
                  </a:xfrm>
                </p:grpSpPr>
                <p:sp>
                  <p:nvSpPr>
                    <p:cNvPr id="135237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2531" y="3504"/>
                      <a:ext cx="488" cy="171"/>
                    </a:xfrm>
                    <a:custGeom>
                      <a:avLst/>
                      <a:gdLst>
                        <a:gd name="T0" fmla="*/ 0 w 488"/>
                        <a:gd name="T1" fmla="*/ 130 h 171"/>
                        <a:gd name="T2" fmla="*/ 4 w 488"/>
                        <a:gd name="T3" fmla="*/ 149 h 171"/>
                        <a:gd name="T4" fmla="*/ 13 w 488"/>
                        <a:gd name="T5" fmla="*/ 162 h 171"/>
                        <a:gd name="T6" fmla="*/ 24 w 488"/>
                        <a:gd name="T7" fmla="*/ 170 h 171"/>
                        <a:gd name="T8" fmla="*/ 35 w 488"/>
                        <a:gd name="T9" fmla="*/ 170 h 171"/>
                        <a:gd name="T10" fmla="*/ 50 w 488"/>
                        <a:gd name="T11" fmla="*/ 167 h 171"/>
                        <a:gd name="T12" fmla="*/ 61 w 488"/>
                        <a:gd name="T13" fmla="*/ 157 h 171"/>
                        <a:gd name="T14" fmla="*/ 72 w 488"/>
                        <a:gd name="T15" fmla="*/ 141 h 171"/>
                        <a:gd name="T16" fmla="*/ 72 w 488"/>
                        <a:gd name="T17" fmla="*/ 130 h 171"/>
                        <a:gd name="T18" fmla="*/ 74 w 488"/>
                        <a:gd name="T19" fmla="*/ 120 h 171"/>
                        <a:gd name="T20" fmla="*/ 84 w 488"/>
                        <a:gd name="T21" fmla="*/ 111 h 171"/>
                        <a:gd name="T22" fmla="*/ 109 w 488"/>
                        <a:gd name="T23" fmla="*/ 101 h 171"/>
                        <a:gd name="T24" fmla="*/ 142 w 488"/>
                        <a:gd name="T25" fmla="*/ 93 h 171"/>
                        <a:gd name="T26" fmla="*/ 176 w 488"/>
                        <a:gd name="T27" fmla="*/ 86 h 171"/>
                        <a:gd name="T28" fmla="*/ 210 w 488"/>
                        <a:gd name="T29" fmla="*/ 83 h 171"/>
                        <a:gd name="T30" fmla="*/ 247 w 488"/>
                        <a:gd name="T31" fmla="*/ 82 h 171"/>
                        <a:gd name="T32" fmla="*/ 284 w 488"/>
                        <a:gd name="T33" fmla="*/ 83 h 171"/>
                        <a:gd name="T34" fmla="*/ 321 w 488"/>
                        <a:gd name="T35" fmla="*/ 87 h 171"/>
                        <a:gd name="T36" fmla="*/ 354 w 488"/>
                        <a:gd name="T37" fmla="*/ 94 h 171"/>
                        <a:gd name="T38" fmla="*/ 394 w 488"/>
                        <a:gd name="T39" fmla="*/ 104 h 171"/>
                        <a:gd name="T40" fmla="*/ 413 w 488"/>
                        <a:gd name="T41" fmla="*/ 114 h 171"/>
                        <a:gd name="T42" fmla="*/ 419 w 488"/>
                        <a:gd name="T43" fmla="*/ 122 h 171"/>
                        <a:gd name="T44" fmla="*/ 420 w 488"/>
                        <a:gd name="T45" fmla="*/ 134 h 171"/>
                        <a:gd name="T46" fmla="*/ 423 w 488"/>
                        <a:gd name="T47" fmla="*/ 148 h 171"/>
                        <a:gd name="T48" fmla="*/ 430 w 488"/>
                        <a:gd name="T49" fmla="*/ 157 h 171"/>
                        <a:gd name="T50" fmla="*/ 438 w 488"/>
                        <a:gd name="T51" fmla="*/ 164 h 171"/>
                        <a:gd name="T52" fmla="*/ 448 w 488"/>
                        <a:gd name="T53" fmla="*/ 170 h 171"/>
                        <a:gd name="T54" fmla="*/ 459 w 488"/>
                        <a:gd name="T55" fmla="*/ 171 h 171"/>
                        <a:gd name="T56" fmla="*/ 468 w 488"/>
                        <a:gd name="T57" fmla="*/ 168 h 171"/>
                        <a:gd name="T58" fmla="*/ 479 w 488"/>
                        <a:gd name="T59" fmla="*/ 157 h 171"/>
                        <a:gd name="T60" fmla="*/ 486 w 488"/>
                        <a:gd name="T61" fmla="*/ 144 h 171"/>
                        <a:gd name="T62" fmla="*/ 488 w 488"/>
                        <a:gd name="T63" fmla="*/ 126 h 171"/>
                        <a:gd name="T64" fmla="*/ 486 w 488"/>
                        <a:gd name="T65" fmla="*/ 107 h 171"/>
                        <a:gd name="T66" fmla="*/ 478 w 488"/>
                        <a:gd name="T67" fmla="*/ 89 h 171"/>
                        <a:gd name="T68" fmla="*/ 468 w 488"/>
                        <a:gd name="T69" fmla="*/ 76 h 171"/>
                        <a:gd name="T70" fmla="*/ 456 w 488"/>
                        <a:gd name="T71" fmla="*/ 64 h 171"/>
                        <a:gd name="T72" fmla="*/ 438 w 488"/>
                        <a:gd name="T73" fmla="*/ 49 h 171"/>
                        <a:gd name="T74" fmla="*/ 418 w 488"/>
                        <a:gd name="T75" fmla="*/ 38 h 171"/>
                        <a:gd name="T76" fmla="*/ 393 w 488"/>
                        <a:gd name="T77" fmla="*/ 27 h 171"/>
                        <a:gd name="T78" fmla="*/ 368 w 488"/>
                        <a:gd name="T79" fmla="*/ 19 h 171"/>
                        <a:gd name="T80" fmla="*/ 334 w 488"/>
                        <a:gd name="T81" fmla="*/ 11 h 171"/>
                        <a:gd name="T82" fmla="*/ 313 w 488"/>
                        <a:gd name="T83" fmla="*/ 6 h 171"/>
                        <a:gd name="T84" fmla="*/ 287 w 488"/>
                        <a:gd name="T85" fmla="*/ 1 h 171"/>
                        <a:gd name="T86" fmla="*/ 254 w 488"/>
                        <a:gd name="T87" fmla="*/ 0 h 171"/>
                        <a:gd name="T88" fmla="*/ 228 w 488"/>
                        <a:gd name="T89" fmla="*/ 0 h 171"/>
                        <a:gd name="T90" fmla="*/ 205 w 488"/>
                        <a:gd name="T91" fmla="*/ 2 h 171"/>
                        <a:gd name="T92" fmla="*/ 176 w 488"/>
                        <a:gd name="T93" fmla="*/ 6 h 171"/>
                        <a:gd name="T94" fmla="*/ 143 w 488"/>
                        <a:gd name="T95" fmla="*/ 12 h 171"/>
                        <a:gd name="T96" fmla="*/ 107 w 488"/>
                        <a:gd name="T97" fmla="*/ 24 h 171"/>
                        <a:gd name="T98" fmla="*/ 80 w 488"/>
                        <a:gd name="T99" fmla="*/ 34 h 171"/>
                        <a:gd name="T100" fmla="*/ 54 w 488"/>
                        <a:gd name="T101" fmla="*/ 46 h 171"/>
                        <a:gd name="T102" fmla="*/ 35 w 488"/>
                        <a:gd name="T103" fmla="*/ 63 h 171"/>
                        <a:gd name="T104" fmla="*/ 21 w 488"/>
                        <a:gd name="T105" fmla="*/ 75 h 171"/>
                        <a:gd name="T106" fmla="*/ 6 w 488"/>
                        <a:gd name="T107" fmla="*/ 97 h 171"/>
                        <a:gd name="T108" fmla="*/ 0 w 488"/>
                        <a:gd name="T109" fmla="*/ 115 h 171"/>
                        <a:gd name="T110" fmla="*/ 0 w 488"/>
                        <a:gd name="T111" fmla="*/ 130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1">
                          <a:moveTo>
                            <a:pt x="0" y="130"/>
                          </a:moveTo>
                          <a:lnTo>
                            <a:pt x="4" y="149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7"/>
                          </a:lnTo>
                          <a:lnTo>
                            <a:pt x="61" y="157"/>
                          </a:lnTo>
                          <a:lnTo>
                            <a:pt x="72" y="141"/>
                          </a:lnTo>
                          <a:lnTo>
                            <a:pt x="72" y="130"/>
                          </a:lnTo>
                          <a:lnTo>
                            <a:pt x="74" y="120"/>
                          </a:lnTo>
                          <a:lnTo>
                            <a:pt x="84" y="111"/>
                          </a:lnTo>
                          <a:lnTo>
                            <a:pt x="109" y="101"/>
                          </a:lnTo>
                          <a:lnTo>
                            <a:pt x="142" y="93"/>
                          </a:lnTo>
                          <a:lnTo>
                            <a:pt x="176" y="86"/>
                          </a:lnTo>
                          <a:lnTo>
                            <a:pt x="210" y="83"/>
                          </a:lnTo>
                          <a:lnTo>
                            <a:pt x="247" y="82"/>
                          </a:lnTo>
                          <a:lnTo>
                            <a:pt x="284" y="83"/>
                          </a:lnTo>
                          <a:lnTo>
                            <a:pt x="321" y="87"/>
                          </a:lnTo>
                          <a:lnTo>
                            <a:pt x="354" y="94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4"/>
                          </a:lnTo>
                          <a:lnTo>
                            <a:pt x="423" y="148"/>
                          </a:lnTo>
                          <a:lnTo>
                            <a:pt x="430" y="157"/>
                          </a:lnTo>
                          <a:lnTo>
                            <a:pt x="438" y="164"/>
                          </a:lnTo>
                          <a:lnTo>
                            <a:pt x="448" y="170"/>
                          </a:lnTo>
                          <a:lnTo>
                            <a:pt x="459" y="171"/>
                          </a:lnTo>
                          <a:lnTo>
                            <a:pt x="468" y="168"/>
                          </a:lnTo>
                          <a:lnTo>
                            <a:pt x="479" y="157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6"/>
                          </a:lnTo>
                          <a:lnTo>
                            <a:pt x="456" y="64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7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6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2"/>
                          </a:lnTo>
                          <a:lnTo>
                            <a:pt x="176" y="6"/>
                          </a:lnTo>
                          <a:lnTo>
                            <a:pt x="143" y="12"/>
                          </a:lnTo>
                          <a:lnTo>
                            <a:pt x="107" y="24"/>
                          </a:lnTo>
                          <a:lnTo>
                            <a:pt x="80" y="34"/>
                          </a:lnTo>
                          <a:lnTo>
                            <a:pt x="54" y="46"/>
                          </a:lnTo>
                          <a:lnTo>
                            <a:pt x="35" y="63"/>
                          </a:lnTo>
                          <a:lnTo>
                            <a:pt x="21" y="75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38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2545" y="3526"/>
                      <a:ext cx="460" cy="120"/>
                    </a:xfrm>
                    <a:custGeom>
                      <a:avLst/>
                      <a:gdLst>
                        <a:gd name="T0" fmla="*/ 0 w 460"/>
                        <a:gd name="T1" fmla="*/ 104 h 120"/>
                        <a:gd name="T2" fmla="*/ 8 w 460"/>
                        <a:gd name="T3" fmla="*/ 85 h 120"/>
                        <a:gd name="T4" fmla="*/ 21 w 460"/>
                        <a:gd name="T5" fmla="*/ 65 h 120"/>
                        <a:gd name="T6" fmla="*/ 41 w 460"/>
                        <a:gd name="T7" fmla="*/ 48 h 120"/>
                        <a:gd name="T8" fmla="*/ 74 w 460"/>
                        <a:gd name="T9" fmla="*/ 31 h 120"/>
                        <a:gd name="T10" fmla="*/ 119 w 460"/>
                        <a:gd name="T11" fmla="*/ 16 h 120"/>
                        <a:gd name="T12" fmla="*/ 163 w 460"/>
                        <a:gd name="T13" fmla="*/ 8 h 120"/>
                        <a:gd name="T14" fmla="*/ 214 w 460"/>
                        <a:gd name="T15" fmla="*/ 0 h 120"/>
                        <a:gd name="T16" fmla="*/ 259 w 460"/>
                        <a:gd name="T17" fmla="*/ 5 h 120"/>
                        <a:gd name="T18" fmla="*/ 310 w 460"/>
                        <a:gd name="T19" fmla="*/ 9 h 120"/>
                        <a:gd name="T20" fmla="*/ 365 w 460"/>
                        <a:gd name="T21" fmla="*/ 22 h 120"/>
                        <a:gd name="T22" fmla="*/ 409 w 460"/>
                        <a:gd name="T23" fmla="*/ 41 h 120"/>
                        <a:gd name="T24" fmla="*/ 435 w 460"/>
                        <a:gd name="T25" fmla="*/ 60 h 120"/>
                        <a:gd name="T26" fmla="*/ 452 w 460"/>
                        <a:gd name="T27" fmla="*/ 83 h 120"/>
                        <a:gd name="T28" fmla="*/ 459 w 460"/>
                        <a:gd name="T29" fmla="*/ 102 h 120"/>
                        <a:gd name="T30" fmla="*/ 460 w 460"/>
                        <a:gd name="T31" fmla="*/ 111 h 120"/>
                        <a:gd name="T32" fmla="*/ 456 w 460"/>
                        <a:gd name="T33" fmla="*/ 12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0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5"/>
                          </a:lnTo>
                          <a:lnTo>
                            <a:pt x="41" y="48"/>
                          </a:lnTo>
                          <a:lnTo>
                            <a:pt x="74" y="31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5"/>
                          </a:lnTo>
                          <a:lnTo>
                            <a:pt x="310" y="9"/>
                          </a:lnTo>
                          <a:lnTo>
                            <a:pt x="365" y="22"/>
                          </a:lnTo>
                          <a:lnTo>
                            <a:pt x="409" y="41"/>
                          </a:lnTo>
                          <a:lnTo>
                            <a:pt x="435" y="60"/>
                          </a:lnTo>
                          <a:lnTo>
                            <a:pt x="452" y="83"/>
                          </a:lnTo>
                          <a:lnTo>
                            <a:pt x="459" y="102"/>
                          </a:lnTo>
                          <a:lnTo>
                            <a:pt x="460" y="111"/>
                          </a:lnTo>
                          <a:lnTo>
                            <a:pt x="456" y="1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39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2761" y="3505"/>
                      <a:ext cx="31" cy="81"/>
                    </a:xfrm>
                    <a:custGeom>
                      <a:avLst/>
                      <a:gdLst>
                        <a:gd name="T0" fmla="*/ 0 w 31"/>
                        <a:gd name="T1" fmla="*/ 0 h 81"/>
                        <a:gd name="T2" fmla="*/ 31 w 31"/>
                        <a:gd name="T3" fmla="*/ 38 h 81"/>
                        <a:gd name="T4" fmla="*/ 2 w 31"/>
                        <a:gd name="T5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1">
                          <a:moveTo>
                            <a:pt x="0" y="0"/>
                          </a:moveTo>
                          <a:lnTo>
                            <a:pt x="31" y="38"/>
                          </a:lnTo>
                          <a:lnTo>
                            <a:pt x="2" y="8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524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531" y="3015"/>
                    <a:ext cx="488" cy="172"/>
                    <a:chOff x="2531" y="3015"/>
                    <a:chExt cx="488" cy="172"/>
                  </a:xfrm>
                </p:grpSpPr>
                <p:sp>
                  <p:nvSpPr>
                    <p:cNvPr id="135241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2531" y="3015"/>
                      <a:ext cx="488" cy="172"/>
                    </a:xfrm>
                    <a:custGeom>
                      <a:avLst/>
                      <a:gdLst>
                        <a:gd name="T0" fmla="*/ 0 w 488"/>
                        <a:gd name="T1" fmla="*/ 130 h 172"/>
                        <a:gd name="T2" fmla="*/ 4 w 488"/>
                        <a:gd name="T3" fmla="*/ 150 h 172"/>
                        <a:gd name="T4" fmla="*/ 13 w 488"/>
                        <a:gd name="T5" fmla="*/ 162 h 172"/>
                        <a:gd name="T6" fmla="*/ 24 w 488"/>
                        <a:gd name="T7" fmla="*/ 170 h 172"/>
                        <a:gd name="T8" fmla="*/ 35 w 488"/>
                        <a:gd name="T9" fmla="*/ 170 h 172"/>
                        <a:gd name="T10" fmla="*/ 50 w 488"/>
                        <a:gd name="T11" fmla="*/ 166 h 172"/>
                        <a:gd name="T12" fmla="*/ 61 w 488"/>
                        <a:gd name="T13" fmla="*/ 156 h 172"/>
                        <a:gd name="T14" fmla="*/ 72 w 488"/>
                        <a:gd name="T15" fmla="*/ 141 h 172"/>
                        <a:gd name="T16" fmla="*/ 72 w 488"/>
                        <a:gd name="T17" fmla="*/ 130 h 172"/>
                        <a:gd name="T18" fmla="*/ 74 w 488"/>
                        <a:gd name="T19" fmla="*/ 121 h 172"/>
                        <a:gd name="T20" fmla="*/ 84 w 488"/>
                        <a:gd name="T21" fmla="*/ 111 h 172"/>
                        <a:gd name="T22" fmla="*/ 109 w 488"/>
                        <a:gd name="T23" fmla="*/ 102 h 172"/>
                        <a:gd name="T24" fmla="*/ 142 w 488"/>
                        <a:gd name="T25" fmla="*/ 93 h 172"/>
                        <a:gd name="T26" fmla="*/ 176 w 488"/>
                        <a:gd name="T27" fmla="*/ 86 h 172"/>
                        <a:gd name="T28" fmla="*/ 210 w 488"/>
                        <a:gd name="T29" fmla="*/ 84 h 172"/>
                        <a:gd name="T30" fmla="*/ 247 w 488"/>
                        <a:gd name="T31" fmla="*/ 82 h 172"/>
                        <a:gd name="T32" fmla="*/ 284 w 488"/>
                        <a:gd name="T33" fmla="*/ 84 h 172"/>
                        <a:gd name="T34" fmla="*/ 321 w 488"/>
                        <a:gd name="T35" fmla="*/ 88 h 172"/>
                        <a:gd name="T36" fmla="*/ 354 w 488"/>
                        <a:gd name="T37" fmla="*/ 95 h 172"/>
                        <a:gd name="T38" fmla="*/ 394 w 488"/>
                        <a:gd name="T39" fmla="*/ 104 h 172"/>
                        <a:gd name="T40" fmla="*/ 413 w 488"/>
                        <a:gd name="T41" fmla="*/ 114 h 172"/>
                        <a:gd name="T42" fmla="*/ 419 w 488"/>
                        <a:gd name="T43" fmla="*/ 122 h 172"/>
                        <a:gd name="T44" fmla="*/ 420 w 488"/>
                        <a:gd name="T45" fmla="*/ 134 h 172"/>
                        <a:gd name="T46" fmla="*/ 423 w 488"/>
                        <a:gd name="T47" fmla="*/ 147 h 172"/>
                        <a:gd name="T48" fmla="*/ 430 w 488"/>
                        <a:gd name="T49" fmla="*/ 156 h 172"/>
                        <a:gd name="T50" fmla="*/ 438 w 488"/>
                        <a:gd name="T51" fmla="*/ 165 h 172"/>
                        <a:gd name="T52" fmla="*/ 448 w 488"/>
                        <a:gd name="T53" fmla="*/ 170 h 172"/>
                        <a:gd name="T54" fmla="*/ 459 w 488"/>
                        <a:gd name="T55" fmla="*/ 172 h 172"/>
                        <a:gd name="T56" fmla="*/ 468 w 488"/>
                        <a:gd name="T57" fmla="*/ 169 h 172"/>
                        <a:gd name="T58" fmla="*/ 479 w 488"/>
                        <a:gd name="T59" fmla="*/ 156 h 172"/>
                        <a:gd name="T60" fmla="*/ 486 w 488"/>
                        <a:gd name="T61" fmla="*/ 144 h 172"/>
                        <a:gd name="T62" fmla="*/ 488 w 488"/>
                        <a:gd name="T63" fmla="*/ 126 h 172"/>
                        <a:gd name="T64" fmla="*/ 486 w 488"/>
                        <a:gd name="T65" fmla="*/ 107 h 172"/>
                        <a:gd name="T66" fmla="*/ 478 w 488"/>
                        <a:gd name="T67" fmla="*/ 89 h 172"/>
                        <a:gd name="T68" fmla="*/ 468 w 488"/>
                        <a:gd name="T69" fmla="*/ 77 h 172"/>
                        <a:gd name="T70" fmla="*/ 456 w 488"/>
                        <a:gd name="T71" fmla="*/ 64 h 172"/>
                        <a:gd name="T72" fmla="*/ 438 w 488"/>
                        <a:gd name="T73" fmla="*/ 49 h 172"/>
                        <a:gd name="T74" fmla="*/ 418 w 488"/>
                        <a:gd name="T75" fmla="*/ 38 h 172"/>
                        <a:gd name="T76" fmla="*/ 393 w 488"/>
                        <a:gd name="T77" fmla="*/ 27 h 172"/>
                        <a:gd name="T78" fmla="*/ 368 w 488"/>
                        <a:gd name="T79" fmla="*/ 19 h 172"/>
                        <a:gd name="T80" fmla="*/ 334 w 488"/>
                        <a:gd name="T81" fmla="*/ 11 h 172"/>
                        <a:gd name="T82" fmla="*/ 313 w 488"/>
                        <a:gd name="T83" fmla="*/ 7 h 172"/>
                        <a:gd name="T84" fmla="*/ 287 w 488"/>
                        <a:gd name="T85" fmla="*/ 1 h 172"/>
                        <a:gd name="T86" fmla="*/ 254 w 488"/>
                        <a:gd name="T87" fmla="*/ 0 h 172"/>
                        <a:gd name="T88" fmla="*/ 228 w 488"/>
                        <a:gd name="T89" fmla="*/ 0 h 172"/>
                        <a:gd name="T90" fmla="*/ 205 w 488"/>
                        <a:gd name="T91" fmla="*/ 3 h 172"/>
                        <a:gd name="T92" fmla="*/ 176 w 488"/>
                        <a:gd name="T93" fmla="*/ 7 h 172"/>
                        <a:gd name="T94" fmla="*/ 143 w 488"/>
                        <a:gd name="T95" fmla="*/ 12 h 172"/>
                        <a:gd name="T96" fmla="*/ 107 w 488"/>
                        <a:gd name="T97" fmla="*/ 25 h 172"/>
                        <a:gd name="T98" fmla="*/ 80 w 488"/>
                        <a:gd name="T99" fmla="*/ 34 h 172"/>
                        <a:gd name="T100" fmla="*/ 54 w 488"/>
                        <a:gd name="T101" fmla="*/ 47 h 172"/>
                        <a:gd name="T102" fmla="*/ 35 w 488"/>
                        <a:gd name="T103" fmla="*/ 63 h 172"/>
                        <a:gd name="T104" fmla="*/ 21 w 488"/>
                        <a:gd name="T105" fmla="*/ 75 h 172"/>
                        <a:gd name="T106" fmla="*/ 6 w 488"/>
                        <a:gd name="T107" fmla="*/ 97 h 172"/>
                        <a:gd name="T108" fmla="*/ 0 w 488"/>
                        <a:gd name="T109" fmla="*/ 115 h 172"/>
                        <a:gd name="T110" fmla="*/ 0 w 488"/>
                        <a:gd name="T111" fmla="*/ 130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488" h="172">
                          <a:moveTo>
                            <a:pt x="0" y="130"/>
                          </a:moveTo>
                          <a:lnTo>
                            <a:pt x="4" y="150"/>
                          </a:lnTo>
                          <a:lnTo>
                            <a:pt x="13" y="162"/>
                          </a:lnTo>
                          <a:lnTo>
                            <a:pt x="24" y="170"/>
                          </a:lnTo>
                          <a:lnTo>
                            <a:pt x="35" y="170"/>
                          </a:lnTo>
                          <a:lnTo>
                            <a:pt x="50" y="166"/>
                          </a:lnTo>
                          <a:lnTo>
                            <a:pt x="61" y="156"/>
                          </a:lnTo>
                          <a:lnTo>
                            <a:pt x="72" y="141"/>
                          </a:lnTo>
                          <a:lnTo>
                            <a:pt x="72" y="130"/>
                          </a:lnTo>
                          <a:lnTo>
                            <a:pt x="74" y="121"/>
                          </a:lnTo>
                          <a:lnTo>
                            <a:pt x="84" y="111"/>
                          </a:lnTo>
                          <a:lnTo>
                            <a:pt x="109" y="102"/>
                          </a:lnTo>
                          <a:lnTo>
                            <a:pt x="142" y="93"/>
                          </a:lnTo>
                          <a:lnTo>
                            <a:pt x="176" y="86"/>
                          </a:lnTo>
                          <a:lnTo>
                            <a:pt x="210" y="84"/>
                          </a:lnTo>
                          <a:lnTo>
                            <a:pt x="247" y="82"/>
                          </a:lnTo>
                          <a:lnTo>
                            <a:pt x="284" y="84"/>
                          </a:lnTo>
                          <a:lnTo>
                            <a:pt x="321" y="88"/>
                          </a:lnTo>
                          <a:lnTo>
                            <a:pt x="354" y="95"/>
                          </a:lnTo>
                          <a:lnTo>
                            <a:pt x="394" y="104"/>
                          </a:lnTo>
                          <a:lnTo>
                            <a:pt x="413" y="114"/>
                          </a:lnTo>
                          <a:lnTo>
                            <a:pt x="419" y="122"/>
                          </a:lnTo>
                          <a:lnTo>
                            <a:pt x="420" y="134"/>
                          </a:lnTo>
                          <a:lnTo>
                            <a:pt x="423" y="147"/>
                          </a:lnTo>
                          <a:lnTo>
                            <a:pt x="430" y="156"/>
                          </a:lnTo>
                          <a:lnTo>
                            <a:pt x="438" y="165"/>
                          </a:lnTo>
                          <a:lnTo>
                            <a:pt x="448" y="170"/>
                          </a:lnTo>
                          <a:lnTo>
                            <a:pt x="459" y="172"/>
                          </a:lnTo>
                          <a:lnTo>
                            <a:pt x="468" y="169"/>
                          </a:lnTo>
                          <a:lnTo>
                            <a:pt x="479" y="156"/>
                          </a:lnTo>
                          <a:lnTo>
                            <a:pt x="486" y="144"/>
                          </a:lnTo>
                          <a:lnTo>
                            <a:pt x="488" y="126"/>
                          </a:lnTo>
                          <a:lnTo>
                            <a:pt x="486" y="107"/>
                          </a:lnTo>
                          <a:lnTo>
                            <a:pt x="478" y="89"/>
                          </a:lnTo>
                          <a:lnTo>
                            <a:pt x="468" y="77"/>
                          </a:lnTo>
                          <a:lnTo>
                            <a:pt x="456" y="64"/>
                          </a:lnTo>
                          <a:lnTo>
                            <a:pt x="438" y="49"/>
                          </a:lnTo>
                          <a:lnTo>
                            <a:pt x="418" y="38"/>
                          </a:lnTo>
                          <a:lnTo>
                            <a:pt x="393" y="27"/>
                          </a:lnTo>
                          <a:lnTo>
                            <a:pt x="368" y="19"/>
                          </a:lnTo>
                          <a:lnTo>
                            <a:pt x="334" y="11"/>
                          </a:lnTo>
                          <a:lnTo>
                            <a:pt x="313" y="7"/>
                          </a:lnTo>
                          <a:lnTo>
                            <a:pt x="287" y="1"/>
                          </a:lnTo>
                          <a:lnTo>
                            <a:pt x="254" y="0"/>
                          </a:lnTo>
                          <a:lnTo>
                            <a:pt x="228" y="0"/>
                          </a:lnTo>
                          <a:lnTo>
                            <a:pt x="205" y="3"/>
                          </a:lnTo>
                          <a:lnTo>
                            <a:pt x="176" y="7"/>
                          </a:lnTo>
                          <a:lnTo>
                            <a:pt x="143" y="12"/>
                          </a:lnTo>
                          <a:lnTo>
                            <a:pt x="107" y="25"/>
                          </a:lnTo>
                          <a:lnTo>
                            <a:pt x="80" y="34"/>
                          </a:lnTo>
                          <a:lnTo>
                            <a:pt x="54" y="47"/>
                          </a:lnTo>
                          <a:lnTo>
                            <a:pt x="35" y="63"/>
                          </a:lnTo>
                          <a:lnTo>
                            <a:pt x="21" y="75"/>
                          </a:lnTo>
                          <a:lnTo>
                            <a:pt x="6" y="97"/>
                          </a:lnTo>
                          <a:lnTo>
                            <a:pt x="0" y="115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42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2545" y="3037"/>
                      <a:ext cx="460" cy="121"/>
                    </a:xfrm>
                    <a:custGeom>
                      <a:avLst/>
                      <a:gdLst>
                        <a:gd name="T0" fmla="*/ 0 w 460"/>
                        <a:gd name="T1" fmla="*/ 104 h 121"/>
                        <a:gd name="T2" fmla="*/ 8 w 460"/>
                        <a:gd name="T3" fmla="*/ 85 h 121"/>
                        <a:gd name="T4" fmla="*/ 21 w 460"/>
                        <a:gd name="T5" fmla="*/ 66 h 121"/>
                        <a:gd name="T6" fmla="*/ 41 w 460"/>
                        <a:gd name="T7" fmla="*/ 48 h 121"/>
                        <a:gd name="T8" fmla="*/ 74 w 460"/>
                        <a:gd name="T9" fmla="*/ 31 h 121"/>
                        <a:gd name="T10" fmla="*/ 119 w 460"/>
                        <a:gd name="T11" fmla="*/ 16 h 121"/>
                        <a:gd name="T12" fmla="*/ 163 w 460"/>
                        <a:gd name="T13" fmla="*/ 8 h 121"/>
                        <a:gd name="T14" fmla="*/ 214 w 460"/>
                        <a:gd name="T15" fmla="*/ 0 h 121"/>
                        <a:gd name="T16" fmla="*/ 259 w 460"/>
                        <a:gd name="T17" fmla="*/ 5 h 121"/>
                        <a:gd name="T18" fmla="*/ 310 w 460"/>
                        <a:gd name="T19" fmla="*/ 9 h 121"/>
                        <a:gd name="T20" fmla="*/ 365 w 460"/>
                        <a:gd name="T21" fmla="*/ 22 h 121"/>
                        <a:gd name="T22" fmla="*/ 409 w 460"/>
                        <a:gd name="T23" fmla="*/ 41 h 121"/>
                        <a:gd name="T24" fmla="*/ 435 w 460"/>
                        <a:gd name="T25" fmla="*/ 60 h 121"/>
                        <a:gd name="T26" fmla="*/ 452 w 460"/>
                        <a:gd name="T27" fmla="*/ 84 h 121"/>
                        <a:gd name="T28" fmla="*/ 459 w 460"/>
                        <a:gd name="T29" fmla="*/ 103 h 121"/>
                        <a:gd name="T30" fmla="*/ 460 w 460"/>
                        <a:gd name="T31" fmla="*/ 111 h 121"/>
                        <a:gd name="T32" fmla="*/ 456 w 460"/>
                        <a:gd name="T33" fmla="*/ 121 h 1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460" h="121">
                          <a:moveTo>
                            <a:pt x="0" y="104"/>
                          </a:moveTo>
                          <a:lnTo>
                            <a:pt x="8" y="85"/>
                          </a:lnTo>
                          <a:lnTo>
                            <a:pt x="21" y="66"/>
                          </a:lnTo>
                          <a:lnTo>
                            <a:pt x="41" y="48"/>
                          </a:lnTo>
                          <a:lnTo>
                            <a:pt x="74" y="31"/>
                          </a:lnTo>
                          <a:lnTo>
                            <a:pt x="119" y="16"/>
                          </a:lnTo>
                          <a:lnTo>
                            <a:pt x="163" y="8"/>
                          </a:lnTo>
                          <a:lnTo>
                            <a:pt x="214" y="0"/>
                          </a:lnTo>
                          <a:lnTo>
                            <a:pt x="259" y="5"/>
                          </a:lnTo>
                          <a:lnTo>
                            <a:pt x="310" y="9"/>
                          </a:lnTo>
                          <a:lnTo>
                            <a:pt x="365" y="22"/>
                          </a:lnTo>
                          <a:lnTo>
                            <a:pt x="409" y="41"/>
                          </a:lnTo>
                          <a:lnTo>
                            <a:pt x="435" y="60"/>
                          </a:lnTo>
                          <a:lnTo>
                            <a:pt x="452" y="84"/>
                          </a:lnTo>
                          <a:lnTo>
                            <a:pt x="459" y="103"/>
                          </a:lnTo>
                          <a:lnTo>
                            <a:pt x="460" y="111"/>
                          </a:lnTo>
                          <a:lnTo>
                            <a:pt x="456" y="12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C0C0C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5243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2761" y="3016"/>
                      <a:ext cx="31" cy="81"/>
                    </a:xfrm>
                    <a:custGeom>
                      <a:avLst/>
                      <a:gdLst>
                        <a:gd name="T0" fmla="*/ 0 w 31"/>
                        <a:gd name="T1" fmla="*/ 0 h 81"/>
                        <a:gd name="T2" fmla="*/ 31 w 31"/>
                        <a:gd name="T3" fmla="*/ 39 h 81"/>
                        <a:gd name="T4" fmla="*/ 2 w 31"/>
                        <a:gd name="T5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1" h="81">
                          <a:moveTo>
                            <a:pt x="0" y="0"/>
                          </a:moveTo>
                          <a:lnTo>
                            <a:pt x="31" y="39"/>
                          </a:lnTo>
                          <a:lnTo>
                            <a:pt x="2" y="81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111026" tIns="55513" rIns="111026" bIns="55513"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135244" name="Group 76"/>
              <p:cNvGrpSpPr>
                <a:grpSpLocks/>
              </p:cNvGrpSpPr>
              <p:nvPr/>
            </p:nvGrpSpPr>
            <p:grpSpPr bwMode="auto">
              <a:xfrm>
                <a:off x="4770" y="1164"/>
                <a:ext cx="144" cy="1608"/>
                <a:chOff x="4770" y="1164"/>
                <a:chExt cx="144" cy="1608"/>
              </a:xfrm>
            </p:grpSpPr>
            <p:sp>
              <p:nvSpPr>
                <p:cNvPr id="135245" name="Rectangle 77"/>
                <p:cNvSpPr>
                  <a:spLocks noChangeArrowheads="1"/>
                </p:cNvSpPr>
                <p:nvPr/>
              </p:nvSpPr>
              <p:spPr bwMode="auto">
                <a:xfrm>
                  <a:off x="4872" y="2269"/>
                  <a:ext cx="42" cy="221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246" name="Rectangle 78"/>
                <p:cNvSpPr>
                  <a:spLocks noChangeArrowheads="1"/>
                </p:cNvSpPr>
                <p:nvPr/>
              </p:nvSpPr>
              <p:spPr bwMode="auto">
                <a:xfrm>
                  <a:off x="4795" y="1447"/>
                  <a:ext cx="42" cy="222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247" name="Rectangle 79"/>
                <p:cNvSpPr>
                  <a:spLocks noChangeArrowheads="1"/>
                </p:cNvSpPr>
                <p:nvPr/>
              </p:nvSpPr>
              <p:spPr bwMode="auto">
                <a:xfrm>
                  <a:off x="4821" y="1705"/>
                  <a:ext cx="41" cy="221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248" name="Rectangle 80"/>
                <p:cNvSpPr>
                  <a:spLocks noChangeArrowheads="1"/>
                </p:cNvSpPr>
                <p:nvPr/>
              </p:nvSpPr>
              <p:spPr bwMode="auto">
                <a:xfrm>
                  <a:off x="4847" y="1986"/>
                  <a:ext cx="41" cy="222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249" name="Rectangle 81"/>
                <p:cNvSpPr>
                  <a:spLocks noChangeArrowheads="1"/>
                </p:cNvSpPr>
                <p:nvPr/>
              </p:nvSpPr>
              <p:spPr bwMode="auto">
                <a:xfrm>
                  <a:off x="4770" y="1164"/>
                  <a:ext cx="41" cy="222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250" name="Rectangle 82"/>
                <p:cNvSpPr>
                  <a:spLocks noChangeArrowheads="1"/>
                </p:cNvSpPr>
                <p:nvPr/>
              </p:nvSpPr>
              <p:spPr bwMode="auto">
                <a:xfrm>
                  <a:off x="4872" y="2552"/>
                  <a:ext cx="42" cy="220"/>
                </a:xfrm>
                <a:prstGeom prst="rect">
                  <a:avLst/>
                </a:prstGeom>
                <a:solidFill>
                  <a:srgbClr val="000000"/>
                </a:solidFill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11026" tIns="55513" rIns="111026" bIns="55513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35251" name="Freeform 83"/>
              <p:cNvSpPr>
                <a:spLocks/>
              </p:cNvSpPr>
              <p:nvPr/>
            </p:nvSpPr>
            <p:spPr bwMode="auto">
              <a:xfrm>
                <a:off x="4747" y="2146"/>
                <a:ext cx="717" cy="415"/>
              </a:xfrm>
              <a:custGeom>
                <a:avLst/>
                <a:gdLst>
                  <a:gd name="T0" fmla="*/ 717 w 717"/>
                  <a:gd name="T1" fmla="*/ 415 h 415"/>
                  <a:gd name="T2" fmla="*/ 717 w 717"/>
                  <a:gd name="T3" fmla="*/ 376 h 415"/>
                  <a:gd name="T4" fmla="*/ 704 w 717"/>
                  <a:gd name="T5" fmla="*/ 350 h 415"/>
                  <a:gd name="T6" fmla="*/ 674 w 717"/>
                  <a:gd name="T7" fmla="*/ 324 h 415"/>
                  <a:gd name="T8" fmla="*/ 628 w 717"/>
                  <a:gd name="T9" fmla="*/ 294 h 415"/>
                  <a:gd name="T10" fmla="*/ 584 w 717"/>
                  <a:gd name="T11" fmla="*/ 275 h 415"/>
                  <a:gd name="T12" fmla="*/ 529 w 717"/>
                  <a:gd name="T13" fmla="*/ 258 h 415"/>
                  <a:gd name="T14" fmla="*/ 466 w 717"/>
                  <a:gd name="T15" fmla="*/ 250 h 415"/>
                  <a:gd name="T16" fmla="*/ 416 w 717"/>
                  <a:gd name="T17" fmla="*/ 250 h 415"/>
                  <a:gd name="T18" fmla="*/ 328 w 717"/>
                  <a:gd name="T19" fmla="*/ 251 h 415"/>
                  <a:gd name="T20" fmla="*/ 235 w 717"/>
                  <a:gd name="T21" fmla="*/ 261 h 415"/>
                  <a:gd name="T22" fmla="*/ 166 w 717"/>
                  <a:gd name="T23" fmla="*/ 265 h 415"/>
                  <a:gd name="T24" fmla="*/ 106 w 717"/>
                  <a:gd name="T25" fmla="*/ 277 h 415"/>
                  <a:gd name="T26" fmla="*/ 67 w 717"/>
                  <a:gd name="T27" fmla="*/ 277 h 415"/>
                  <a:gd name="T28" fmla="*/ 30 w 717"/>
                  <a:gd name="T29" fmla="*/ 247 h 415"/>
                  <a:gd name="T30" fmla="*/ 10 w 717"/>
                  <a:gd name="T31" fmla="*/ 200 h 415"/>
                  <a:gd name="T32" fmla="*/ 0 w 717"/>
                  <a:gd name="T33" fmla="*/ 154 h 415"/>
                  <a:gd name="T34" fmla="*/ 4 w 717"/>
                  <a:gd name="T35" fmla="*/ 95 h 415"/>
                  <a:gd name="T36" fmla="*/ 21 w 717"/>
                  <a:gd name="T37" fmla="*/ 63 h 415"/>
                  <a:gd name="T38" fmla="*/ 41 w 717"/>
                  <a:gd name="T39" fmla="*/ 47 h 415"/>
                  <a:gd name="T40" fmla="*/ 85 w 717"/>
                  <a:gd name="T41" fmla="*/ 33 h 415"/>
                  <a:gd name="T42" fmla="*/ 163 w 717"/>
                  <a:gd name="T43" fmla="*/ 19 h 415"/>
                  <a:gd name="T44" fmla="*/ 239 w 717"/>
                  <a:gd name="T45" fmla="*/ 8 h 415"/>
                  <a:gd name="T46" fmla="*/ 305 w 717"/>
                  <a:gd name="T47" fmla="*/ 0 h 415"/>
                  <a:gd name="T48" fmla="*/ 368 w 717"/>
                  <a:gd name="T49" fmla="*/ 1 h 415"/>
                  <a:gd name="T50" fmla="*/ 437 w 717"/>
                  <a:gd name="T51" fmla="*/ 10 h 415"/>
                  <a:gd name="T52" fmla="*/ 504 w 717"/>
                  <a:gd name="T53" fmla="*/ 23 h 415"/>
                  <a:gd name="T54" fmla="*/ 567 w 717"/>
                  <a:gd name="T55" fmla="*/ 41 h 415"/>
                  <a:gd name="T56" fmla="*/ 622 w 717"/>
                  <a:gd name="T57" fmla="*/ 60 h 415"/>
                  <a:gd name="T58" fmla="*/ 669 w 717"/>
                  <a:gd name="T59" fmla="*/ 91 h 415"/>
                  <a:gd name="T60" fmla="*/ 717 w 717"/>
                  <a:gd name="T61" fmla="*/ 128 h 415"/>
                  <a:gd name="T62" fmla="*/ 717 w 717"/>
                  <a:gd name="T63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7" h="415">
                    <a:moveTo>
                      <a:pt x="717" y="415"/>
                    </a:moveTo>
                    <a:lnTo>
                      <a:pt x="717" y="376"/>
                    </a:lnTo>
                    <a:lnTo>
                      <a:pt x="704" y="350"/>
                    </a:lnTo>
                    <a:lnTo>
                      <a:pt x="674" y="324"/>
                    </a:lnTo>
                    <a:lnTo>
                      <a:pt x="628" y="294"/>
                    </a:lnTo>
                    <a:lnTo>
                      <a:pt x="584" y="275"/>
                    </a:lnTo>
                    <a:lnTo>
                      <a:pt x="529" y="258"/>
                    </a:lnTo>
                    <a:lnTo>
                      <a:pt x="466" y="250"/>
                    </a:lnTo>
                    <a:lnTo>
                      <a:pt x="416" y="250"/>
                    </a:lnTo>
                    <a:lnTo>
                      <a:pt x="328" y="251"/>
                    </a:lnTo>
                    <a:lnTo>
                      <a:pt x="235" y="261"/>
                    </a:lnTo>
                    <a:lnTo>
                      <a:pt x="166" y="265"/>
                    </a:lnTo>
                    <a:lnTo>
                      <a:pt x="106" y="277"/>
                    </a:lnTo>
                    <a:lnTo>
                      <a:pt x="67" y="277"/>
                    </a:lnTo>
                    <a:lnTo>
                      <a:pt x="30" y="247"/>
                    </a:lnTo>
                    <a:lnTo>
                      <a:pt x="10" y="200"/>
                    </a:lnTo>
                    <a:lnTo>
                      <a:pt x="0" y="154"/>
                    </a:lnTo>
                    <a:lnTo>
                      <a:pt x="4" y="95"/>
                    </a:lnTo>
                    <a:lnTo>
                      <a:pt x="21" y="63"/>
                    </a:lnTo>
                    <a:lnTo>
                      <a:pt x="41" y="47"/>
                    </a:lnTo>
                    <a:lnTo>
                      <a:pt x="85" y="33"/>
                    </a:lnTo>
                    <a:lnTo>
                      <a:pt x="163" y="19"/>
                    </a:lnTo>
                    <a:lnTo>
                      <a:pt x="239" y="8"/>
                    </a:lnTo>
                    <a:lnTo>
                      <a:pt x="305" y="0"/>
                    </a:lnTo>
                    <a:lnTo>
                      <a:pt x="368" y="1"/>
                    </a:lnTo>
                    <a:lnTo>
                      <a:pt x="437" y="10"/>
                    </a:lnTo>
                    <a:lnTo>
                      <a:pt x="504" y="23"/>
                    </a:lnTo>
                    <a:lnTo>
                      <a:pt x="567" y="41"/>
                    </a:lnTo>
                    <a:lnTo>
                      <a:pt x="622" y="60"/>
                    </a:lnTo>
                    <a:lnTo>
                      <a:pt x="669" y="91"/>
                    </a:lnTo>
                    <a:lnTo>
                      <a:pt x="717" y="128"/>
                    </a:lnTo>
                    <a:lnTo>
                      <a:pt x="717" y="415"/>
                    </a:lnTo>
                    <a:close/>
                  </a:path>
                </a:pathLst>
              </a:custGeom>
              <a:solidFill>
                <a:srgbClr val="5F5F5F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5252" name="Freeform 84"/>
              <p:cNvSpPr>
                <a:spLocks/>
              </p:cNvSpPr>
              <p:nvPr/>
            </p:nvSpPr>
            <p:spPr bwMode="auto">
              <a:xfrm>
                <a:off x="3133" y="2503"/>
                <a:ext cx="28" cy="92"/>
              </a:xfrm>
              <a:custGeom>
                <a:avLst/>
                <a:gdLst>
                  <a:gd name="T0" fmla="*/ 9 w 28"/>
                  <a:gd name="T1" fmla="*/ 92 h 92"/>
                  <a:gd name="T2" fmla="*/ 28 w 28"/>
                  <a:gd name="T3" fmla="*/ 92 h 92"/>
                  <a:gd name="T4" fmla="*/ 28 w 28"/>
                  <a:gd name="T5" fmla="*/ 0 h 92"/>
                  <a:gd name="T6" fmla="*/ 5 w 28"/>
                  <a:gd name="T7" fmla="*/ 0 h 92"/>
                  <a:gd name="T8" fmla="*/ 0 w 28"/>
                  <a:gd name="T9" fmla="*/ 19 h 92"/>
                  <a:gd name="T10" fmla="*/ 9 w 28"/>
                  <a:gd name="T11" fmla="*/ 19 h 92"/>
                  <a:gd name="T12" fmla="*/ 9 w 28"/>
                  <a:gd name="T1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92">
                    <a:moveTo>
                      <a:pt x="9" y="92"/>
                    </a:moveTo>
                    <a:lnTo>
                      <a:pt x="28" y="92"/>
                    </a:lnTo>
                    <a:lnTo>
                      <a:pt x="28" y="0"/>
                    </a:lnTo>
                    <a:lnTo>
                      <a:pt x="5" y="0"/>
                    </a:lnTo>
                    <a:lnTo>
                      <a:pt x="0" y="19"/>
                    </a:lnTo>
                    <a:lnTo>
                      <a:pt x="9" y="19"/>
                    </a:lnTo>
                    <a:lnTo>
                      <a:pt x="9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11026" tIns="55513" rIns="111026" bIns="55513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35253" name="Freeform 85"/>
            <p:cNvSpPr>
              <a:spLocks/>
            </p:cNvSpPr>
            <p:nvPr/>
          </p:nvSpPr>
          <p:spPr bwMode="auto">
            <a:xfrm rot="5416722">
              <a:off x="1281" y="2847"/>
              <a:ext cx="798" cy="480"/>
            </a:xfrm>
            <a:custGeom>
              <a:avLst/>
              <a:gdLst>
                <a:gd name="T0" fmla="*/ 0 w 299"/>
                <a:gd name="T1" fmla="*/ 88 h 145"/>
                <a:gd name="T2" fmla="*/ 0 w 299"/>
                <a:gd name="T3" fmla="*/ 45 h 145"/>
                <a:gd name="T4" fmla="*/ 12 w 299"/>
                <a:gd name="T5" fmla="*/ 54 h 145"/>
                <a:gd name="T6" fmla="*/ 12 w 299"/>
                <a:gd name="T7" fmla="*/ 78 h 145"/>
                <a:gd name="T8" fmla="*/ 30 w 299"/>
                <a:gd name="T9" fmla="*/ 89 h 145"/>
                <a:gd name="T10" fmla="*/ 30 w 299"/>
                <a:gd name="T11" fmla="*/ 47 h 145"/>
                <a:gd name="T12" fmla="*/ 12 w 299"/>
                <a:gd name="T13" fmla="*/ 54 h 145"/>
                <a:gd name="T14" fmla="*/ 0 w 299"/>
                <a:gd name="T15" fmla="*/ 45 h 145"/>
                <a:gd name="T16" fmla="*/ 27 w 299"/>
                <a:gd name="T17" fmla="*/ 32 h 145"/>
                <a:gd name="T18" fmla="*/ 28 w 299"/>
                <a:gd name="T19" fmla="*/ 24 h 145"/>
                <a:gd name="T20" fmla="*/ 37 w 299"/>
                <a:gd name="T21" fmla="*/ 22 h 145"/>
                <a:gd name="T22" fmla="*/ 37 w 299"/>
                <a:gd name="T23" fmla="*/ 9 h 145"/>
                <a:gd name="T24" fmla="*/ 44 w 299"/>
                <a:gd name="T25" fmla="*/ 9 h 145"/>
                <a:gd name="T26" fmla="*/ 44 w 299"/>
                <a:gd name="T27" fmla="*/ 4 h 145"/>
                <a:gd name="T28" fmla="*/ 42 w 299"/>
                <a:gd name="T29" fmla="*/ 0 h 145"/>
                <a:gd name="T30" fmla="*/ 84 w 299"/>
                <a:gd name="T31" fmla="*/ 2 h 145"/>
                <a:gd name="T32" fmla="*/ 86 w 299"/>
                <a:gd name="T33" fmla="*/ 12 h 145"/>
                <a:gd name="T34" fmla="*/ 93 w 299"/>
                <a:gd name="T35" fmla="*/ 12 h 145"/>
                <a:gd name="T36" fmla="*/ 95 w 299"/>
                <a:gd name="T37" fmla="*/ 24 h 145"/>
                <a:gd name="T38" fmla="*/ 106 w 299"/>
                <a:gd name="T39" fmla="*/ 29 h 145"/>
                <a:gd name="T40" fmla="*/ 104 w 299"/>
                <a:gd name="T41" fmla="*/ 36 h 145"/>
                <a:gd name="T42" fmla="*/ 126 w 299"/>
                <a:gd name="T43" fmla="*/ 37 h 145"/>
                <a:gd name="T44" fmla="*/ 128 w 299"/>
                <a:gd name="T45" fmla="*/ 42 h 145"/>
                <a:gd name="T46" fmla="*/ 128 w 299"/>
                <a:gd name="T47" fmla="*/ 42 h 145"/>
                <a:gd name="T48" fmla="*/ 150 w 299"/>
                <a:gd name="T49" fmla="*/ 44 h 145"/>
                <a:gd name="T50" fmla="*/ 151 w 299"/>
                <a:gd name="T51" fmla="*/ 52 h 145"/>
                <a:gd name="T52" fmla="*/ 277 w 299"/>
                <a:gd name="T53" fmla="*/ 58 h 145"/>
                <a:gd name="T54" fmla="*/ 298 w 299"/>
                <a:gd name="T55" fmla="*/ 78 h 145"/>
                <a:gd name="T56" fmla="*/ 275 w 299"/>
                <a:gd name="T57" fmla="*/ 100 h 145"/>
                <a:gd name="T58" fmla="*/ 270 w 299"/>
                <a:gd name="T59" fmla="*/ 91 h 145"/>
                <a:gd name="T60" fmla="*/ 262 w 299"/>
                <a:gd name="T61" fmla="*/ 91 h 145"/>
                <a:gd name="T62" fmla="*/ 255 w 299"/>
                <a:gd name="T63" fmla="*/ 99 h 145"/>
                <a:gd name="T64" fmla="*/ 251 w 299"/>
                <a:gd name="T65" fmla="*/ 89 h 145"/>
                <a:gd name="T66" fmla="*/ 248 w 299"/>
                <a:gd name="T67" fmla="*/ 91 h 145"/>
                <a:gd name="T68" fmla="*/ 242 w 299"/>
                <a:gd name="T69" fmla="*/ 99 h 145"/>
                <a:gd name="T70" fmla="*/ 226 w 299"/>
                <a:gd name="T71" fmla="*/ 99 h 145"/>
                <a:gd name="T72" fmla="*/ 226 w 299"/>
                <a:gd name="T73" fmla="*/ 100 h 145"/>
                <a:gd name="T74" fmla="*/ 216 w 299"/>
                <a:gd name="T75" fmla="*/ 88 h 145"/>
                <a:gd name="T76" fmla="*/ 208 w 299"/>
                <a:gd name="T77" fmla="*/ 86 h 145"/>
                <a:gd name="T78" fmla="*/ 198 w 299"/>
                <a:gd name="T79" fmla="*/ 96 h 145"/>
                <a:gd name="T80" fmla="*/ 189 w 299"/>
                <a:gd name="T81" fmla="*/ 86 h 145"/>
                <a:gd name="T82" fmla="*/ 180 w 299"/>
                <a:gd name="T83" fmla="*/ 86 h 145"/>
                <a:gd name="T84" fmla="*/ 171 w 299"/>
                <a:gd name="T85" fmla="*/ 94 h 145"/>
                <a:gd name="T86" fmla="*/ 151 w 299"/>
                <a:gd name="T87" fmla="*/ 95 h 145"/>
                <a:gd name="T88" fmla="*/ 153 w 299"/>
                <a:gd name="T89" fmla="*/ 105 h 145"/>
                <a:gd name="T90" fmla="*/ 128 w 299"/>
                <a:gd name="T91" fmla="*/ 105 h 145"/>
                <a:gd name="T92" fmla="*/ 126 w 299"/>
                <a:gd name="T93" fmla="*/ 111 h 145"/>
                <a:gd name="T94" fmla="*/ 106 w 299"/>
                <a:gd name="T95" fmla="*/ 109 h 145"/>
                <a:gd name="T96" fmla="*/ 107 w 299"/>
                <a:gd name="T97" fmla="*/ 116 h 145"/>
                <a:gd name="T98" fmla="*/ 96 w 299"/>
                <a:gd name="T99" fmla="*/ 119 h 145"/>
                <a:gd name="T100" fmla="*/ 97 w 299"/>
                <a:gd name="T101" fmla="*/ 134 h 145"/>
                <a:gd name="T102" fmla="*/ 89 w 299"/>
                <a:gd name="T103" fmla="*/ 134 h 145"/>
                <a:gd name="T104" fmla="*/ 88 w 299"/>
                <a:gd name="T105" fmla="*/ 144 h 145"/>
                <a:gd name="T106" fmla="*/ 45 w 299"/>
                <a:gd name="T107" fmla="*/ 141 h 145"/>
                <a:gd name="T108" fmla="*/ 46 w 299"/>
                <a:gd name="T109" fmla="*/ 131 h 145"/>
                <a:gd name="T110" fmla="*/ 42 w 299"/>
                <a:gd name="T111" fmla="*/ 131 h 145"/>
                <a:gd name="T112" fmla="*/ 41 w 299"/>
                <a:gd name="T113" fmla="*/ 119 h 145"/>
                <a:gd name="T114" fmla="*/ 37 w 299"/>
                <a:gd name="T115" fmla="*/ 116 h 145"/>
                <a:gd name="T116" fmla="*/ 31 w 299"/>
                <a:gd name="T117" fmla="*/ 112 h 145"/>
                <a:gd name="T118" fmla="*/ 30 w 299"/>
                <a:gd name="T119" fmla="*/ 105 h 145"/>
                <a:gd name="T120" fmla="*/ 0 w 299"/>
                <a:gd name="T121" fmla="*/ 8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9" h="145">
                  <a:moveTo>
                    <a:pt x="0" y="88"/>
                  </a:moveTo>
                  <a:lnTo>
                    <a:pt x="0" y="45"/>
                  </a:lnTo>
                  <a:lnTo>
                    <a:pt x="12" y="54"/>
                  </a:lnTo>
                  <a:lnTo>
                    <a:pt x="12" y="78"/>
                  </a:lnTo>
                  <a:lnTo>
                    <a:pt x="30" y="89"/>
                  </a:lnTo>
                  <a:lnTo>
                    <a:pt x="30" y="47"/>
                  </a:lnTo>
                  <a:lnTo>
                    <a:pt x="12" y="54"/>
                  </a:lnTo>
                  <a:lnTo>
                    <a:pt x="0" y="45"/>
                  </a:lnTo>
                  <a:lnTo>
                    <a:pt x="27" y="32"/>
                  </a:lnTo>
                  <a:lnTo>
                    <a:pt x="28" y="24"/>
                  </a:lnTo>
                  <a:lnTo>
                    <a:pt x="37" y="22"/>
                  </a:lnTo>
                  <a:lnTo>
                    <a:pt x="37" y="9"/>
                  </a:lnTo>
                  <a:lnTo>
                    <a:pt x="44" y="9"/>
                  </a:lnTo>
                  <a:lnTo>
                    <a:pt x="44" y="4"/>
                  </a:lnTo>
                  <a:lnTo>
                    <a:pt x="42" y="0"/>
                  </a:lnTo>
                  <a:lnTo>
                    <a:pt x="84" y="2"/>
                  </a:lnTo>
                  <a:lnTo>
                    <a:pt x="86" y="12"/>
                  </a:lnTo>
                  <a:lnTo>
                    <a:pt x="93" y="12"/>
                  </a:lnTo>
                  <a:lnTo>
                    <a:pt x="95" y="24"/>
                  </a:lnTo>
                  <a:lnTo>
                    <a:pt x="106" y="29"/>
                  </a:lnTo>
                  <a:lnTo>
                    <a:pt x="104" y="36"/>
                  </a:lnTo>
                  <a:lnTo>
                    <a:pt x="126" y="37"/>
                  </a:lnTo>
                  <a:lnTo>
                    <a:pt x="128" y="42"/>
                  </a:lnTo>
                  <a:lnTo>
                    <a:pt x="128" y="42"/>
                  </a:lnTo>
                  <a:lnTo>
                    <a:pt x="150" y="44"/>
                  </a:lnTo>
                  <a:lnTo>
                    <a:pt x="151" y="52"/>
                  </a:lnTo>
                  <a:lnTo>
                    <a:pt x="277" y="58"/>
                  </a:lnTo>
                  <a:lnTo>
                    <a:pt x="298" y="78"/>
                  </a:lnTo>
                  <a:lnTo>
                    <a:pt x="275" y="100"/>
                  </a:lnTo>
                  <a:lnTo>
                    <a:pt x="270" y="91"/>
                  </a:lnTo>
                  <a:lnTo>
                    <a:pt x="262" y="91"/>
                  </a:lnTo>
                  <a:lnTo>
                    <a:pt x="255" y="99"/>
                  </a:lnTo>
                  <a:lnTo>
                    <a:pt x="251" y="89"/>
                  </a:lnTo>
                  <a:lnTo>
                    <a:pt x="248" y="91"/>
                  </a:lnTo>
                  <a:lnTo>
                    <a:pt x="242" y="99"/>
                  </a:lnTo>
                  <a:lnTo>
                    <a:pt x="226" y="99"/>
                  </a:lnTo>
                  <a:lnTo>
                    <a:pt x="226" y="100"/>
                  </a:lnTo>
                  <a:lnTo>
                    <a:pt x="216" y="88"/>
                  </a:lnTo>
                  <a:lnTo>
                    <a:pt x="208" y="86"/>
                  </a:lnTo>
                  <a:lnTo>
                    <a:pt x="198" y="96"/>
                  </a:lnTo>
                  <a:lnTo>
                    <a:pt x="189" y="86"/>
                  </a:lnTo>
                  <a:lnTo>
                    <a:pt x="180" y="86"/>
                  </a:lnTo>
                  <a:lnTo>
                    <a:pt x="171" y="94"/>
                  </a:lnTo>
                  <a:lnTo>
                    <a:pt x="151" y="95"/>
                  </a:lnTo>
                  <a:lnTo>
                    <a:pt x="153" y="105"/>
                  </a:lnTo>
                  <a:lnTo>
                    <a:pt x="128" y="105"/>
                  </a:lnTo>
                  <a:lnTo>
                    <a:pt x="126" y="111"/>
                  </a:lnTo>
                  <a:lnTo>
                    <a:pt x="106" y="109"/>
                  </a:lnTo>
                  <a:lnTo>
                    <a:pt x="107" y="116"/>
                  </a:lnTo>
                  <a:lnTo>
                    <a:pt x="96" y="119"/>
                  </a:lnTo>
                  <a:lnTo>
                    <a:pt x="97" y="134"/>
                  </a:lnTo>
                  <a:lnTo>
                    <a:pt x="89" y="134"/>
                  </a:lnTo>
                  <a:lnTo>
                    <a:pt x="88" y="144"/>
                  </a:lnTo>
                  <a:lnTo>
                    <a:pt x="45" y="141"/>
                  </a:lnTo>
                  <a:lnTo>
                    <a:pt x="46" y="131"/>
                  </a:lnTo>
                  <a:lnTo>
                    <a:pt x="42" y="131"/>
                  </a:lnTo>
                  <a:lnTo>
                    <a:pt x="41" y="119"/>
                  </a:lnTo>
                  <a:lnTo>
                    <a:pt x="37" y="116"/>
                  </a:lnTo>
                  <a:lnTo>
                    <a:pt x="31" y="112"/>
                  </a:lnTo>
                  <a:lnTo>
                    <a:pt x="30" y="105"/>
                  </a:lnTo>
                  <a:lnTo>
                    <a:pt x="0" y="88"/>
                  </a:lnTo>
                </a:path>
              </a:pathLst>
            </a:custGeom>
            <a:solidFill>
              <a:srgbClr val="BF7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1026" tIns="55513" rIns="111026" bIns="55513">
              <a:spAutoFit/>
            </a:bodyPr>
            <a:lstStyle/>
            <a:p>
              <a:endParaRPr lang="it-IT"/>
            </a:p>
          </p:txBody>
        </p:sp>
        <p:sp>
          <p:nvSpPr>
            <p:cNvPr id="135254" name="Freeform 86"/>
            <p:cNvSpPr>
              <a:spLocks/>
            </p:cNvSpPr>
            <p:nvPr/>
          </p:nvSpPr>
          <p:spPr bwMode="auto">
            <a:xfrm rot="5416722">
              <a:off x="3537" y="2865"/>
              <a:ext cx="702" cy="480"/>
            </a:xfrm>
            <a:custGeom>
              <a:avLst/>
              <a:gdLst>
                <a:gd name="T0" fmla="*/ 0 w 299"/>
                <a:gd name="T1" fmla="*/ 88 h 145"/>
                <a:gd name="T2" fmla="*/ 0 w 299"/>
                <a:gd name="T3" fmla="*/ 45 h 145"/>
                <a:gd name="T4" fmla="*/ 12 w 299"/>
                <a:gd name="T5" fmla="*/ 54 h 145"/>
                <a:gd name="T6" fmla="*/ 12 w 299"/>
                <a:gd name="T7" fmla="*/ 78 h 145"/>
                <a:gd name="T8" fmla="*/ 30 w 299"/>
                <a:gd name="T9" fmla="*/ 89 h 145"/>
                <a:gd name="T10" fmla="*/ 30 w 299"/>
                <a:gd name="T11" fmla="*/ 47 h 145"/>
                <a:gd name="T12" fmla="*/ 12 w 299"/>
                <a:gd name="T13" fmla="*/ 54 h 145"/>
                <a:gd name="T14" fmla="*/ 0 w 299"/>
                <a:gd name="T15" fmla="*/ 45 h 145"/>
                <a:gd name="T16" fmla="*/ 27 w 299"/>
                <a:gd name="T17" fmla="*/ 32 h 145"/>
                <a:gd name="T18" fmla="*/ 28 w 299"/>
                <a:gd name="T19" fmla="*/ 24 h 145"/>
                <a:gd name="T20" fmla="*/ 37 w 299"/>
                <a:gd name="T21" fmla="*/ 22 h 145"/>
                <a:gd name="T22" fmla="*/ 37 w 299"/>
                <a:gd name="T23" fmla="*/ 9 h 145"/>
                <a:gd name="T24" fmla="*/ 44 w 299"/>
                <a:gd name="T25" fmla="*/ 9 h 145"/>
                <a:gd name="T26" fmla="*/ 44 w 299"/>
                <a:gd name="T27" fmla="*/ 4 h 145"/>
                <a:gd name="T28" fmla="*/ 42 w 299"/>
                <a:gd name="T29" fmla="*/ 0 h 145"/>
                <a:gd name="T30" fmla="*/ 84 w 299"/>
                <a:gd name="T31" fmla="*/ 2 h 145"/>
                <a:gd name="T32" fmla="*/ 86 w 299"/>
                <a:gd name="T33" fmla="*/ 12 h 145"/>
                <a:gd name="T34" fmla="*/ 93 w 299"/>
                <a:gd name="T35" fmla="*/ 12 h 145"/>
                <a:gd name="T36" fmla="*/ 95 w 299"/>
                <a:gd name="T37" fmla="*/ 24 h 145"/>
                <a:gd name="T38" fmla="*/ 106 w 299"/>
                <a:gd name="T39" fmla="*/ 29 h 145"/>
                <a:gd name="T40" fmla="*/ 104 w 299"/>
                <a:gd name="T41" fmla="*/ 36 h 145"/>
                <a:gd name="T42" fmla="*/ 126 w 299"/>
                <a:gd name="T43" fmla="*/ 37 h 145"/>
                <a:gd name="T44" fmla="*/ 128 w 299"/>
                <a:gd name="T45" fmla="*/ 42 h 145"/>
                <a:gd name="T46" fmla="*/ 128 w 299"/>
                <a:gd name="T47" fmla="*/ 42 h 145"/>
                <a:gd name="T48" fmla="*/ 150 w 299"/>
                <a:gd name="T49" fmla="*/ 44 h 145"/>
                <a:gd name="T50" fmla="*/ 151 w 299"/>
                <a:gd name="T51" fmla="*/ 52 h 145"/>
                <a:gd name="T52" fmla="*/ 277 w 299"/>
                <a:gd name="T53" fmla="*/ 58 h 145"/>
                <a:gd name="T54" fmla="*/ 298 w 299"/>
                <a:gd name="T55" fmla="*/ 78 h 145"/>
                <a:gd name="T56" fmla="*/ 275 w 299"/>
                <a:gd name="T57" fmla="*/ 100 h 145"/>
                <a:gd name="T58" fmla="*/ 270 w 299"/>
                <a:gd name="T59" fmla="*/ 91 h 145"/>
                <a:gd name="T60" fmla="*/ 262 w 299"/>
                <a:gd name="T61" fmla="*/ 91 h 145"/>
                <a:gd name="T62" fmla="*/ 255 w 299"/>
                <a:gd name="T63" fmla="*/ 99 h 145"/>
                <a:gd name="T64" fmla="*/ 251 w 299"/>
                <a:gd name="T65" fmla="*/ 89 h 145"/>
                <a:gd name="T66" fmla="*/ 248 w 299"/>
                <a:gd name="T67" fmla="*/ 91 h 145"/>
                <a:gd name="T68" fmla="*/ 242 w 299"/>
                <a:gd name="T69" fmla="*/ 99 h 145"/>
                <a:gd name="T70" fmla="*/ 226 w 299"/>
                <a:gd name="T71" fmla="*/ 99 h 145"/>
                <a:gd name="T72" fmla="*/ 226 w 299"/>
                <a:gd name="T73" fmla="*/ 100 h 145"/>
                <a:gd name="T74" fmla="*/ 216 w 299"/>
                <a:gd name="T75" fmla="*/ 88 h 145"/>
                <a:gd name="T76" fmla="*/ 208 w 299"/>
                <a:gd name="T77" fmla="*/ 86 h 145"/>
                <a:gd name="T78" fmla="*/ 198 w 299"/>
                <a:gd name="T79" fmla="*/ 96 h 145"/>
                <a:gd name="T80" fmla="*/ 189 w 299"/>
                <a:gd name="T81" fmla="*/ 86 h 145"/>
                <a:gd name="T82" fmla="*/ 180 w 299"/>
                <a:gd name="T83" fmla="*/ 86 h 145"/>
                <a:gd name="T84" fmla="*/ 171 w 299"/>
                <a:gd name="T85" fmla="*/ 94 h 145"/>
                <a:gd name="T86" fmla="*/ 151 w 299"/>
                <a:gd name="T87" fmla="*/ 95 h 145"/>
                <a:gd name="T88" fmla="*/ 153 w 299"/>
                <a:gd name="T89" fmla="*/ 105 h 145"/>
                <a:gd name="T90" fmla="*/ 128 w 299"/>
                <a:gd name="T91" fmla="*/ 105 h 145"/>
                <a:gd name="T92" fmla="*/ 126 w 299"/>
                <a:gd name="T93" fmla="*/ 111 h 145"/>
                <a:gd name="T94" fmla="*/ 106 w 299"/>
                <a:gd name="T95" fmla="*/ 109 h 145"/>
                <a:gd name="T96" fmla="*/ 107 w 299"/>
                <a:gd name="T97" fmla="*/ 116 h 145"/>
                <a:gd name="T98" fmla="*/ 96 w 299"/>
                <a:gd name="T99" fmla="*/ 119 h 145"/>
                <a:gd name="T100" fmla="*/ 97 w 299"/>
                <a:gd name="T101" fmla="*/ 134 h 145"/>
                <a:gd name="T102" fmla="*/ 89 w 299"/>
                <a:gd name="T103" fmla="*/ 134 h 145"/>
                <a:gd name="T104" fmla="*/ 88 w 299"/>
                <a:gd name="T105" fmla="*/ 144 h 145"/>
                <a:gd name="T106" fmla="*/ 45 w 299"/>
                <a:gd name="T107" fmla="*/ 141 h 145"/>
                <a:gd name="T108" fmla="*/ 46 w 299"/>
                <a:gd name="T109" fmla="*/ 131 h 145"/>
                <a:gd name="T110" fmla="*/ 42 w 299"/>
                <a:gd name="T111" fmla="*/ 131 h 145"/>
                <a:gd name="T112" fmla="*/ 41 w 299"/>
                <a:gd name="T113" fmla="*/ 119 h 145"/>
                <a:gd name="T114" fmla="*/ 37 w 299"/>
                <a:gd name="T115" fmla="*/ 116 h 145"/>
                <a:gd name="T116" fmla="*/ 31 w 299"/>
                <a:gd name="T117" fmla="*/ 112 h 145"/>
                <a:gd name="T118" fmla="*/ 30 w 299"/>
                <a:gd name="T119" fmla="*/ 105 h 145"/>
                <a:gd name="T120" fmla="*/ 0 w 299"/>
                <a:gd name="T121" fmla="*/ 8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9" h="145">
                  <a:moveTo>
                    <a:pt x="0" y="88"/>
                  </a:moveTo>
                  <a:lnTo>
                    <a:pt x="0" y="45"/>
                  </a:lnTo>
                  <a:lnTo>
                    <a:pt x="12" y="54"/>
                  </a:lnTo>
                  <a:lnTo>
                    <a:pt x="12" y="78"/>
                  </a:lnTo>
                  <a:lnTo>
                    <a:pt x="30" y="89"/>
                  </a:lnTo>
                  <a:lnTo>
                    <a:pt x="30" y="47"/>
                  </a:lnTo>
                  <a:lnTo>
                    <a:pt x="12" y="54"/>
                  </a:lnTo>
                  <a:lnTo>
                    <a:pt x="0" y="45"/>
                  </a:lnTo>
                  <a:lnTo>
                    <a:pt x="27" y="32"/>
                  </a:lnTo>
                  <a:lnTo>
                    <a:pt x="28" y="24"/>
                  </a:lnTo>
                  <a:lnTo>
                    <a:pt x="37" y="22"/>
                  </a:lnTo>
                  <a:lnTo>
                    <a:pt x="37" y="9"/>
                  </a:lnTo>
                  <a:lnTo>
                    <a:pt x="44" y="9"/>
                  </a:lnTo>
                  <a:lnTo>
                    <a:pt x="44" y="4"/>
                  </a:lnTo>
                  <a:lnTo>
                    <a:pt x="42" y="0"/>
                  </a:lnTo>
                  <a:lnTo>
                    <a:pt x="84" y="2"/>
                  </a:lnTo>
                  <a:lnTo>
                    <a:pt x="86" y="12"/>
                  </a:lnTo>
                  <a:lnTo>
                    <a:pt x="93" y="12"/>
                  </a:lnTo>
                  <a:lnTo>
                    <a:pt x="95" y="24"/>
                  </a:lnTo>
                  <a:lnTo>
                    <a:pt x="106" y="29"/>
                  </a:lnTo>
                  <a:lnTo>
                    <a:pt x="104" y="36"/>
                  </a:lnTo>
                  <a:lnTo>
                    <a:pt x="126" y="37"/>
                  </a:lnTo>
                  <a:lnTo>
                    <a:pt x="128" y="42"/>
                  </a:lnTo>
                  <a:lnTo>
                    <a:pt x="128" y="42"/>
                  </a:lnTo>
                  <a:lnTo>
                    <a:pt x="150" y="44"/>
                  </a:lnTo>
                  <a:lnTo>
                    <a:pt x="151" y="52"/>
                  </a:lnTo>
                  <a:lnTo>
                    <a:pt x="277" y="58"/>
                  </a:lnTo>
                  <a:lnTo>
                    <a:pt x="298" y="78"/>
                  </a:lnTo>
                  <a:lnTo>
                    <a:pt x="275" y="100"/>
                  </a:lnTo>
                  <a:lnTo>
                    <a:pt x="270" y="91"/>
                  </a:lnTo>
                  <a:lnTo>
                    <a:pt x="262" y="91"/>
                  </a:lnTo>
                  <a:lnTo>
                    <a:pt x="255" y="99"/>
                  </a:lnTo>
                  <a:lnTo>
                    <a:pt x="251" y="89"/>
                  </a:lnTo>
                  <a:lnTo>
                    <a:pt x="248" y="91"/>
                  </a:lnTo>
                  <a:lnTo>
                    <a:pt x="242" y="99"/>
                  </a:lnTo>
                  <a:lnTo>
                    <a:pt x="226" y="99"/>
                  </a:lnTo>
                  <a:lnTo>
                    <a:pt x="226" y="100"/>
                  </a:lnTo>
                  <a:lnTo>
                    <a:pt x="216" y="88"/>
                  </a:lnTo>
                  <a:lnTo>
                    <a:pt x="208" y="86"/>
                  </a:lnTo>
                  <a:lnTo>
                    <a:pt x="198" y="96"/>
                  </a:lnTo>
                  <a:lnTo>
                    <a:pt x="189" y="86"/>
                  </a:lnTo>
                  <a:lnTo>
                    <a:pt x="180" y="86"/>
                  </a:lnTo>
                  <a:lnTo>
                    <a:pt x="171" y="94"/>
                  </a:lnTo>
                  <a:lnTo>
                    <a:pt x="151" y="95"/>
                  </a:lnTo>
                  <a:lnTo>
                    <a:pt x="153" y="105"/>
                  </a:lnTo>
                  <a:lnTo>
                    <a:pt x="128" y="105"/>
                  </a:lnTo>
                  <a:lnTo>
                    <a:pt x="126" y="111"/>
                  </a:lnTo>
                  <a:lnTo>
                    <a:pt x="106" y="109"/>
                  </a:lnTo>
                  <a:lnTo>
                    <a:pt x="107" y="116"/>
                  </a:lnTo>
                  <a:lnTo>
                    <a:pt x="96" y="119"/>
                  </a:lnTo>
                  <a:lnTo>
                    <a:pt x="97" y="134"/>
                  </a:lnTo>
                  <a:lnTo>
                    <a:pt x="89" y="134"/>
                  </a:lnTo>
                  <a:lnTo>
                    <a:pt x="88" y="144"/>
                  </a:lnTo>
                  <a:lnTo>
                    <a:pt x="45" y="141"/>
                  </a:lnTo>
                  <a:lnTo>
                    <a:pt x="46" y="131"/>
                  </a:lnTo>
                  <a:lnTo>
                    <a:pt x="42" y="131"/>
                  </a:lnTo>
                  <a:lnTo>
                    <a:pt x="41" y="119"/>
                  </a:lnTo>
                  <a:lnTo>
                    <a:pt x="37" y="116"/>
                  </a:lnTo>
                  <a:lnTo>
                    <a:pt x="31" y="112"/>
                  </a:lnTo>
                  <a:lnTo>
                    <a:pt x="30" y="105"/>
                  </a:lnTo>
                  <a:lnTo>
                    <a:pt x="0" y="88"/>
                  </a:lnTo>
                </a:path>
              </a:pathLst>
            </a:custGeom>
            <a:solidFill>
              <a:srgbClr val="BF7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1026" tIns="55513" rIns="111026" bIns="55513">
              <a:spAutoFit/>
            </a:bodyPr>
            <a:lstStyle/>
            <a:p>
              <a:endParaRPr lang="it-IT"/>
            </a:p>
          </p:txBody>
        </p:sp>
        <p:pic>
          <p:nvPicPr>
            <p:cNvPr id="135255" name="Picture 87" descr="secreta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1536"/>
              <a:ext cx="101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256" name="Picture 88" descr="watercool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392"/>
              <a:ext cx="106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5257" name="Text Box 89"/>
          <p:cNvSpPr txBox="1">
            <a:spLocks noChangeArrowheads="1"/>
          </p:cNvSpPr>
          <p:nvPr/>
        </p:nvSpPr>
        <p:spPr bwMode="auto">
          <a:xfrm>
            <a:off x="6172200" y="1905000"/>
            <a:ext cx="214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CERTIFICATION AUTHORITY</a:t>
            </a:r>
          </a:p>
        </p:txBody>
      </p:sp>
      <p:sp>
        <p:nvSpPr>
          <p:cNvPr id="135258" name="Line 90"/>
          <p:cNvSpPr>
            <a:spLocks noChangeShapeType="1"/>
          </p:cNvSpPr>
          <p:nvPr/>
        </p:nvSpPr>
        <p:spPr bwMode="auto">
          <a:xfrm flipV="1">
            <a:off x="1905000" y="3048000"/>
            <a:ext cx="3962400" cy="12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5259" name="Line 91"/>
          <p:cNvSpPr>
            <a:spLocks noChangeShapeType="1"/>
          </p:cNvSpPr>
          <p:nvPr/>
        </p:nvSpPr>
        <p:spPr bwMode="auto">
          <a:xfrm flipH="1">
            <a:off x="2667000" y="3352800"/>
            <a:ext cx="3200400" cy="1371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5260" name="Freeform 92"/>
          <p:cNvSpPr>
            <a:spLocks/>
          </p:cNvSpPr>
          <p:nvPr/>
        </p:nvSpPr>
        <p:spPr bwMode="auto">
          <a:xfrm rot="5416722">
            <a:off x="4243387" y="3681413"/>
            <a:ext cx="885825" cy="5334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5261" name="Text Box 93"/>
          <p:cNvSpPr txBox="1">
            <a:spLocks noChangeArrowheads="1"/>
          </p:cNvSpPr>
          <p:nvPr/>
        </p:nvSpPr>
        <p:spPr bwMode="auto">
          <a:xfrm>
            <a:off x="533400" y="91440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receives the document and verifies the digital signature using Sara’s </a:t>
            </a:r>
            <a:r>
              <a:rPr lang="it-IT" alt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Public Key</a:t>
            </a:r>
            <a:endParaRPr lang="it-IT" altLang="it-IT" sz="28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135262" name="Group 94"/>
          <p:cNvGrpSpPr>
            <a:grpSpLocks/>
          </p:cNvGrpSpPr>
          <p:nvPr/>
        </p:nvGrpSpPr>
        <p:grpSpPr bwMode="auto">
          <a:xfrm>
            <a:off x="228600" y="4343400"/>
            <a:ext cx="2209800" cy="1295400"/>
            <a:chOff x="96" y="2784"/>
            <a:chExt cx="1392" cy="816"/>
          </a:xfrm>
        </p:grpSpPr>
        <p:sp>
          <p:nvSpPr>
            <p:cNvPr id="135263" name="Rectangle 95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 b="0">
                <a:latin typeface="Arial Rounded MT Bold" panose="020F0704030504030204" pitchFamily="34" charset="0"/>
              </a:endParaRPr>
            </a:p>
          </p:txBody>
        </p:sp>
        <p:sp>
          <p:nvSpPr>
            <p:cNvPr id="135264" name="AutoShape 96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  <a:endParaRPr lang="it-IT" altLang="it-IT" sz="1800" b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5265" name="Oval 97"/>
          <p:cNvSpPr>
            <a:spLocks noChangeArrowheads="1"/>
          </p:cNvSpPr>
          <p:nvPr/>
        </p:nvSpPr>
        <p:spPr bwMode="auto">
          <a:xfrm>
            <a:off x="3200400" y="5029200"/>
            <a:ext cx="2057400" cy="8382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16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541osifhas78454</a:t>
            </a:r>
          </a:p>
        </p:txBody>
      </p:sp>
      <p:grpSp>
        <p:nvGrpSpPr>
          <p:cNvPr id="135266" name="Group 98"/>
          <p:cNvGrpSpPr>
            <a:grpSpLocks/>
          </p:cNvGrpSpPr>
          <p:nvPr/>
        </p:nvGrpSpPr>
        <p:grpSpPr bwMode="auto">
          <a:xfrm>
            <a:off x="228600" y="5638800"/>
            <a:ext cx="2209800" cy="685800"/>
            <a:chOff x="96" y="3600"/>
            <a:chExt cx="1392" cy="432"/>
          </a:xfrm>
        </p:grpSpPr>
        <p:sp>
          <p:nvSpPr>
            <p:cNvPr id="135267" name="Rectangle 99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5268" name="AutoShape 100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</a:p>
          </p:txBody>
        </p:sp>
      </p:grpSp>
      <p:sp>
        <p:nvSpPr>
          <p:cNvPr id="135272" name="Line 104"/>
          <p:cNvSpPr>
            <a:spLocks noChangeShapeType="1"/>
          </p:cNvSpPr>
          <p:nvPr/>
        </p:nvSpPr>
        <p:spPr bwMode="auto">
          <a:xfrm>
            <a:off x="2590800" y="5410200"/>
            <a:ext cx="533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5273" name="Line 105"/>
          <p:cNvSpPr>
            <a:spLocks noChangeShapeType="1"/>
          </p:cNvSpPr>
          <p:nvPr/>
        </p:nvSpPr>
        <p:spPr bwMode="auto">
          <a:xfrm>
            <a:off x="5334000" y="5410200"/>
            <a:ext cx="3352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5274" name="Text Box 106"/>
          <p:cNvSpPr txBox="1">
            <a:spLocks noChangeArrowheads="1"/>
          </p:cNvSpPr>
          <p:nvPr/>
        </p:nvSpPr>
        <p:spPr bwMode="auto">
          <a:xfrm>
            <a:off x="3276600" y="4648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digest</a:t>
            </a:r>
            <a:endParaRPr lang="it-IT" altLang="it-IT" sz="2000" b="0">
              <a:solidFill>
                <a:srgbClr val="003399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35278" name="Picture 110" descr="COMPUT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12192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279" name="Line 111"/>
          <p:cNvSpPr>
            <a:spLocks noChangeShapeType="1"/>
          </p:cNvSpPr>
          <p:nvPr/>
        </p:nvSpPr>
        <p:spPr bwMode="auto">
          <a:xfrm>
            <a:off x="2514600" y="6019800"/>
            <a:ext cx="6172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  <p:bldP spid="135257" grpId="0" autoUpdateAnimBg="0"/>
      <p:bldP spid="135265" grpId="0" animBg="1" autoUpdateAnimBg="0"/>
      <p:bldP spid="13527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2057400" y="228600"/>
            <a:ext cx="51054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Digital Signature</a:t>
            </a:r>
          </a:p>
        </p:txBody>
      </p:sp>
      <p:pic>
        <p:nvPicPr>
          <p:cNvPr id="136195" name="Picture 3" descr="watercoo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21812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667000" y="1371600"/>
            <a:ext cx="6019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compares the digest from Sara’s signature with the one he has computed from the document</a:t>
            </a:r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76200" y="4419600"/>
            <a:ext cx="762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76200" y="5410200"/>
            <a:ext cx="762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3276600" y="4419600"/>
            <a:ext cx="6858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 flipV="1">
            <a:off x="3276600" y="5105400"/>
            <a:ext cx="6858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>
            <a:off x="4953000" y="4953000"/>
            <a:ext cx="762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6202" name="AutoShape 10"/>
          <p:cNvSpPr>
            <a:spLocks noChangeArrowheads="1"/>
          </p:cNvSpPr>
          <p:nvPr/>
        </p:nvSpPr>
        <p:spPr bwMode="auto">
          <a:xfrm>
            <a:off x="5791200" y="4419600"/>
            <a:ext cx="2895600" cy="11430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  <a:t>OK</a:t>
            </a:r>
          </a:p>
          <a:p>
            <a:pPr algn="ctr"/>
            <a:r>
              <a:rPr lang="it-IT" altLang="it-IT" sz="2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</a:rPr>
              <a:t>(digests are identical)</a:t>
            </a:r>
            <a:endParaRPr lang="it-IT" altLang="it-IT" sz="2000">
              <a:effectLst>
                <a:outerShdw blurRad="38100" dist="38100" dir="2700000" algn="tl">
                  <a:srgbClr val="FFFFFF"/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36211" name="Picture 19" descr="COMPUT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0"/>
            <a:ext cx="1295400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215" name="Group 23"/>
          <p:cNvGrpSpPr>
            <a:grpSpLocks/>
          </p:cNvGrpSpPr>
          <p:nvPr/>
        </p:nvGrpSpPr>
        <p:grpSpPr bwMode="auto">
          <a:xfrm>
            <a:off x="228600" y="3352800"/>
            <a:ext cx="3429000" cy="1524000"/>
            <a:chOff x="144" y="2112"/>
            <a:chExt cx="2160" cy="960"/>
          </a:xfrm>
        </p:grpSpPr>
        <p:sp>
          <p:nvSpPr>
            <p:cNvPr id="136210" name="Text Box 18"/>
            <p:cNvSpPr txBox="1">
              <a:spLocks noChangeArrowheads="1"/>
            </p:cNvSpPr>
            <p:nvPr/>
          </p:nvSpPr>
          <p:spPr bwMode="auto">
            <a:xfrm>
              <a:off x="144" y="2112"/>
              <a:ext cx="21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0" tIns="45715" rIns="91430" bIns="45715">
              <a:spAutoFit/>
            </a:bodyPr>
            <a:lstStyle/>
            <a:p>
              <a:pPr algn="ctr"/>
              <a:r>
                <a:rPr lang="it-IT" altLang="it-IT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Digest </a:t>
              </a:r>
            </a:p>
            <a:p>
              <a:pPr algn="ctr"/>
              <a:r>
                <a:rPr lang="it-IT" altLang="it-IT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(from document)</a:t>
              </a:r>
            </a:p>
          </p:txBody>
        </p:sp>
        <p:sp>
          <p:nvSpPr>
            <p:cNvPr id="136212" name="Oval 20"/>
            <p:cNvSpPr>
              <a:spLocks noChangeArrowheads="1"/>
            </p:cNvSpPr>
            <p:nvPr/>
          </p:nvSpPr>
          <p:spPr bwMode="auto">
            <a:xfrm>
              <a:off x="624" y="2544"/>
              <a:ext cx="1296" cy="528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6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541osifhas78454</a:t>
              </a:r>
            </a:p>
          </p:txBody>
        </p:sp>
      </p:grpSp>
      <p:grpSp>
        <p:nvGrpSpPr>
          <p:cNvPr id="136216" name="Group 24"/>
          <p:cNvGrpSpPr>
            <a:grpSpLocks/>
          </p:cNvGrpSpPr>
          <p:nvPr/>
        </p:nvGrpSpPr>
        <p:grpSpPr bwMode="auto">
          <a:xfrm>
            <a:off x="304800" y="4953000"/>
            <a:ext cx="3429000" cy="1539875"/>
            <a:chOff x="192" y="3120"/>
            <a:chExt cx="2160" cy="970"/>
          </a:xfrm>
        </p:grpSpPr>
        <p:sp>
          <p:nvSpPr>
            <p:cNvPr id="136213" name="Oval 21"/>
            <p:cNvSpPr>
              <a:spLocks noChangeArrowheads="1"/>
            </p:cNvSpPr>
            <p:nvPr/>
          </p:nvSpPr>
          <p:spPr bwMode="auto">
            <a:xfrm>
              <a:off x="624" y="3120"/>
              <a:ext cx="1296" cy="528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6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541osifhas78454</a:t>
              </a:r>
            </a:p>
          </p:txBody>
        </p:sp>
        <p:sp>
          <p:nvSpPr>
            <p:cNvPr id="136214" name="Text Box 22"/>
            <p:cNvSpPr txBox="1">
              <a:spLocks noChangeArrowheads="1"/>
            </p:cNvSpPr>
            <p:nvPr/>
          </p:nvSpPr>
          <p:spPr bwMode="auto">
            <a:xfrm>
              <a:off x="192" y="3648"/>
              <a:ext cx="21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0" tIns="45715" rIns="91430" bIns="45715">
              <a:spAutoFit/>
            </a:bodyPr>
            <a:lstStyle/>
            <a:p>
              <a:pPr algn="ctr"/>
              <a:r>
                <a:rPr lang="it-IT" altLang="it-IT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Digest </a:t>
              </a:r>
            </a:p>
            <a:p>
              <a:pPr algn="ctr"/>
              <a:r>
                <a:rPr lang="it-IT" altLang="it-IT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(from Sara’s signature)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reeform 2"/>
          <p:cNvSpPr>
            <a:spLocks/>
          </p:cNvSpPr>
          <p:nvPr/>
        </p:nvSpPr>
        <p:spPr bwMode="auto">
          <a:xfrm rot="5416722">
            <a:off x="6087269" y="3437731"/>
            <a:ext cx="1038225" cy="563563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727325" y="327025"/>
            <a:ext cx="37560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Cryptography</a:t>
            </a:r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 flipV="1">
            <a:off x="2362200" y="4724400"/>
            <a:ext cx="4038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Art of protecting message confidentiality by means of a conventional writing technique which is known only to the writer and to the reader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143000" y="37338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Example:</a:t>
            </a:r>
            <a:endParaRPr lang="it-IT" altLang="it-IT" sz="18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609600" y="4419600"/>
            <a:ext cx="1752600" cy="60960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document</a:t>
            </a:r>
            <a:endParaRPr lang="it-IT" altLang="it-IT" sz="16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3810000" y="3276600"/>
            <a:ext cx="1371600" cy="281940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 = i</a:t>
            </a:r>
          </a:p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o = 6</a:t>
            </a:r>
          </a:p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 = n</a:t>
            </a:r>
          </a:p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u = w</a:t>
            </a:r>
          </a:p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m = 3</a:t>
            </a:r>
          </a:p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e = u</a:t>
            </a:r>
          </a:p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n = 1</a:t>
            </a:r>
          </a:p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 = c</a:t>
            </a:r>
            <a:endParaRPr lang="it-IT" altLang="it-IT" sz="16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>
            <a:off x="6477000" y="4419600"/>
            <a:ext cx="1828800" cy="60960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i6 nw3u1c</a:t>
            </a:r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 flipH="1" flipV="1">
            <a:off x="5181600" y="37338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2270125" y="6019800"/>
            <a:ext cx="4535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r>
              <a:rPr lang="it-IT" alt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Symmetric Cryptography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utoUpdateAnimBg="0"/>
      <p:bldP spid="124934" grpId="0" autoUpdateAnimBg="0"/>
      <p:bldP spid="124935" grpId="0" animBg="1" autoUpdateAnimBg="0"/>
      <p:bldP spid="124936" grpId="0" animBg="1" autoUpdateAnimBg="0"/>
      <p:bldP spid="124937" grpId="0" animBg="1" autoUpdateAnimBg="0"/>
      <p:bldP spid="12493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2057400" y="196850"/>
            <a:ext cx="51054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Digital Signature</a:t>
            </a:r>
          </a:p>
        </p:txBody>
      </p:sp>
      <p:pic>
        <p:nvPicPr>
          <p:cNvPr id="137219" name="Picture 3" descr="watercoo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524000"/>
            <a:ext cx="394176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343400" y="1143000"/>
            <a:ext cx="45720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32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Upon success of the verification procedure, </a:t>
            </a:r>
          </a:p>
          <a:p>
            <a:r>
              <a:rPr lang="it-IT" altLang="it-IT" sz="32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can be confident about:</a:t>
            </a:r>
          </a:p>
          <a:p>
            <a:pPr algn="just"/>
            <a:endParaRPr lang="it-IT" altLang="it-IT" sz="32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  <a:p>
            <a:pPr lvl="1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The integrity of the document</a:t>
            </a:r>
          </a:p>
          <a:p>
            <a:pPr lvl="1"/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  <a:p>
            <a:pPr lvl="1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The identity of the sender</a:t>
            </a:r>
          </a:p>
          <a:p>
            <a:pPr lvl="1"/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  <a:p>
            <a:pPr lvl="1"/>
            <a:r>
              <a:rPr lang="it-IT" altLang="it-I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Non repudiation of the transaction</a:t>
            </a:r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715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Digital Signature</a:t>
            </a:r>
          </a:p>
        </p:txBody>
      </p:sp>
      <p:sp>
        <p:nvSpPr>
          <p:cNvPr id="138243" name="Line 3"/>
          <p:cNvSpPr>
            <a:spLocks noChangeShapeType="1"/>
          </p:cNvSpPr>
          <p:nvPr/>
        </p:nvSpPr>
        <p:spPr bwMode="auto">
          <a:xfrm rot="29646991">
            <a:off x="2171700" y="4375150"/>
            <a:ext cx="2697163" cy="4683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400800" y="28956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extract digest</a:t>
            </a:r>
            <a:endParaRPr lang="it-IT" altLang="it-IT" sz="18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8245" name="Oval 5"/>
          <p:cNvSpPr>
            <a:spLocks noChangeArrowheads="1"/>
          </p:cNvSpPr>
          <p:nvPr/>
        </p:nvSpPr>
        <p:spPr bwMode="auto">
          <a:xfrm>
            <a:off x="4267200" y="2971800"/>
            <a:ext cx="2057400" cy="8382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it-IT" altLang="it-IT" sz="16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145asosifh45478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292475" y="1044575"/>
            <a:ext cx="5486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signs an ack message with his own private key and sends it to Sara</a:t>
            </a:r>
          </a:p>
        </p:txBody>
      </p:sp>
      <p:pic>
        <p:nvPicPr>
          <p:cNvPr id="138247" name="Picture 7" descr="secret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724400"/>
            <a:ext cx="10287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219200" y="47244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create signature</a:t>
            </a:r>
            <a:endParaRPr lang="it-IT" altLang="it-IT" sz="20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38249" name="Picture 9" descr="watercool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055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250" name="Group 10"/>
          <p:cNvGrpSpPr>
            <a:grpSpLocks/>
          </p:cNvGrpSpPr>
          <p:nvPr/>
        </p:nvGrpSpPr>
        <p:grpSpPr bwMode="auto">
          <a:xfrm>
            <a:off x="4754563" y="4049713"/>
            <a:ext cx="2133600" cy="1219200"/>
            <a:chOff x="96" y="2784"/>
            <a:chExt cx="1392" cy="816"/>
          </a:xfrm>
        </p:grpSpPr>
        <p:sp>
          <p:nvSpPr>
            <p:cNvPr id="138251" name="Rectangle 11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138252" name="AutoShape 12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</a:p>
          </p:txBody>
        </p:sp>
      </p:grpSp>
      <p:grpSp>
        <p:nvGrpSpPr>
          <p:cNvPr id="138253" name="Group 13"/>
          <p:cNvGrpSpPr>
            <a:grpSpLocks/>
          </p:cNvGrpSpPr>
          <p:nvPr/>
        </p:nvGrpSpPr>
        <p:grpSpPr bwMode="auto">
          <a:xfrm>
            <a:off x="4754563" y="5291138"/>
            <a:ext cx="2133600" cy="533400"/>
            <a:chOff x="96" y="3600"/>
            <a:chExt cx="1392" cy="432"/>
          </a:xfrm>
        </p:grpSpPr>
        <p:sp>
          <p:nvSpPr>
            <p:cNvPr id="138254" name="Rectangle 14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8255" name="AutoShape 15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</a:p>
          </p:txBody>
        </p:sp>
      </p:grpSp>
      <p:grpSp>
        <p:nvGrpSpPr>
          <p:cNvPr id="138256" name="Group 16"/>
          <p:cNvGrpSpPr>
            <a:grpSpLocks/>
          </p:cNvGrpSpPr>
          <p:nvPr/>
        </p:nvGrpSpPr>
        <p:grpSpPr bwMode="auto">
          <a:xfrm>
            <a:off x="427038" y="2481263"/>
            <a:ext cx="2209800" cy="1295400"/>
            <a:chOff x="96" y="2784"/>
            <a:chExt cx="1392" cy="816"/>
          </a:xfrm>
        </p:grpSpPr>
        <p:sp>
          <p:nvSpPr>
            <p:cNvPr id="138257" name="Rectangle 17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  <p:sp>
          <p:nvSpPr>
            <p:cNvPr id="138258" name="AutoShape 18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</a:p>
          </p:txBody>
        </p:sp>
      </p:grpSp>
      <p:grpSp>
        <p:nvGrpSpPr>
          <p:cNvPr id="138259" name="Group 19"/>
          <p:cNvGrpSpPr>
            <a:grpSpLocks/>
          </p:cNvGrpSpPr>
          <p:nvPr/>
        </p:nvGrpSpPr>
        <p:grpSpPr bwMode="auto">
          <a:xfrm>
            <a:off x="381000" y="5486400"/>
            <a:ext cx="2209800" cy="685800"/>
            <a:chOff x="96" y="3600"/>
            <a:chExt cx="1392" cy="432"/>
          </a:xfrm>
        </p:grpSpPr>
        <p:sp>
          <p:nvSpPr>
            <p:cNvPr id="138260" name="Rectangle 20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8261" name="AutoShape 21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YYXXXWK3490A</a:t>
              </a:r>
            </a:p>
          </p:txBody>
        </p:sp>
      </p:grpSp>
      <p:sp>
        <p:nvSpPr>
          <p:cNvPr id="138262" name="Line 22"/>
          <p:cNvSpPr>
            <a:spLocks noChangeShapeType="1"/>
          </p:cNvSpPr>
          <p:nvPr/>
        </p:nvSpPr>
        <p:spPr bwMode="auto">
          <a:xfrm>
            <a:off x="2819400" y="3048000"/>
            <a:ext cx="13716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8263" name="Line 23"/>
          <p:cNvSpPr>
            <a:spLocks noChangeShapeType="1"/>
          </p:cNvSpPr>
          <p:nvPr/>
        </p:nvSpPr>
        <p:spPr bwMode="auto">
          <a:xfrm rot="10800000" flipH="1" flipV="1">
            <a:off x="7010400" y="5334000"/>
            <a:ext cx="762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2590800" y="60039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attach signature</a:t>
            </a:r>
          </a:p>
        </p:txBody>
      </p:sp>
      <p:sp>
        <p:nvSpPr>
          <p:cNvPr id="138265" name="Text Box 25"/>
          <p:cNvSpPr txBox="1">
            <a:spLocks noChangeArrowheads="1"/>
          </p:cNvSpPr>
          <p:nvPr/>
        </p:nvSpPr>
        <p:spPr bwMode="auto">
          <a:xfrm>
            <a:off x="6858000" y="5867400"/>
            <a:ext cx="2286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send </a:t>
            </a:r>
          </a:p>
          <a:p>
            <a:pPr algn="ctr">
              <a:lnSpc>
                <a:spcPct val="90000"/>
              </a:lnSpc>
            </a:pPr>
            <a:r>
              <a: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document to Sara</a:t>
            </a:r>
            <a:endParaRPr lang="it-IT" altLang="it-IT" sz="20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38266" name="Picture 26" descr="COMPUT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1371600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67" name="Picture 27" descr="firma-b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672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68" name="Line 28"/>
          <p:cNvSpPr>
            <a:spLocks noChangeShapeType="1"/>
          </p:cNvSpPr>
          <p:nvPr/>
        </p:nvSpPr>
        <p:spPr bwMode="auto">
          <a:xfrm rot="-2995103">
            <a:off x="3139281" y="4947444"/>
            <a:ext cx="998538" cy="17335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38269" name="Picture 29" descr="firma-b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70" name="Freeform 30"/>
          <p:cNvSpPr>
            <a:spLocks/>
          </p:cNvSpPr>
          <p:nvPr/>
        </p:nvSpPr>
        <p:spPr bwMode="auto">
          <a:xfrm rot="5416722">
            <a:off x="3276600" y="4876800"/>
            <a:ext cx="533400" cy="3810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38271" name="Group 31"/>
          <p:cNvGrpSpPr>
            <a:grpSpLocks/>
          </p:cNvGrpSpPr>
          <p:nvPr/>
        </p:nvGrpSpPr>
        <p:grpSpPr bwMode="auto">
          <a:xfrm>
            <a:off x="427038" y="3787775"/>
            <a:ext cx="2209800" cy="685800"/>
            <a:chOff x="96" y="3600"/>
            <a:chExt cx="1392" cy="432"/>
          </a:xfrm>
        </p:grpSpPr>
        <p:sp>
          <p:nvSpPr>
            <p:cNvPr id="138272" name="Rectangle 32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8273" name="AutoShape 33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</a:p>
          </p:txBody>
        </p:sp>
      </p:grpSp>
      <p:grpSp>
        <p:nvGrpSpPr>
          <p:cNvPr id="138274" name="Group 34"/>
          <p:cNvGrpSpPr>
            <a:grpSpLocks/>
          </p:cNvGrpSpPr>
          <p:nvPr/>
        </p:nvGrpSpPr>
        <p:grpSpPr bwMode="auto">
          <a:xfrm>
            <a:off x="4754563" y="5813425"/>
            <a:ext cx="2133600" cy="533400"/>
            <a:chOff x="96" y="3600"/>
            <a:chExt cx="1392" cy="432"/>
          </a:xfrm>
        </p:grpSpPr>
        <p:sp>
          <p:nvSpPr>
            <p:cNvPr id="138275" name="Rectangle 35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8276" name="AutoShape 36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YYXXXWK3490A</a:t>
              </a:r>
            </a:p>
          </p:txBody>
        </p:sp>
      </p:grpSp>
      <p:sp>
        <p:nvSpPr>
          <p:cNvPr id="138277" name="Freeform 37"/>
          <p:cNvSpPr>
            <a:spLocks/>
          </p:cNvSpPr>
          <p:nvPr/>
        </p:nvSpPr>
        <p:spPr bwMode="auto">
          <a:xfrm rot="5416722">
            <a:off x="3572669" y="3545682"/>
            <a:ext cx="533400" cy="366712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utoUpdateAnimBg="0"/>
      <p:bldP spid="138245" grpId="0" animBg="1" autoUpdateAnimBg="0"/>
      <p:bldP spid="138248" grpId="0" autoUpdateAnimBg="0"/>
      <p:bldP spid="138264" grpId="0" autoUpdateAnimBg="0"/>
      <p:bldP spid="13826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638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Digital Signature</a:t>
            </a:r>
          </a:p>
        </p:txBody>
      </p:sp>
      <p:sp>
        <p:nvSpPr>
          <p:cNvPr id="139356" name="Text Box 92"/>
          <p:cNvSpPr txBox="1">
            <a:spLocks noChangeArrowheads="1"/>
          </p:cNvSpPr>
          <p:nvPr/>
        </p:nvSpPr>
        <p:spPr bwMode="auto">
          <a:xfrm>
            <a:off x="609600" y="914400"/>
            <a:ext cx="8153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sz="26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Sara receives the document, and verifies it (same procedure as john)</a:t>
            </a:r>
          </a:p>
        </p:txBody>
      </p:sp>
      <p:grpSp>
        <p:nvGrpSpPr>
          <p:cNvPr id="139357" name="Group 93"/>
          <p:cNvGrpSpPr>
            <a:grpSpLocks/>
          </p:cNvGrpSpPr>
          <p:nvPr/>
        </p:nvGrpSpPr>
        <p:grpSpPr bwMode="auto">
          <a:xfrm>
            <a:off x="244475" y="3973513"/>
            <a:ext cx="1905000" cy="990600"/>
            <a:chOff x="96" y="2784"/>
            <a:chExt cx="1392" cy="816"/>
          </a:xfrm>
        </p:grpSpPr>
        <p:sp>
          <p:nvSpPr>
            <p:cNvPr id="139358" name="Rectangle 94"/>
            <p:cNvSpPr>
              <a:spLocks noChangeArrowheads="1"/>
            </p:cNvSpPr>
            <p:nvPr/>
          </p:nvSpPr>
          <p:spPr bwMode="auto">
            <a:xfrm>
              <a:off x="96" y="2784"/>
              <a:ext cx="1392" cy="81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endParaRPr lang="it-IT" altLang="it-IT" b="0">
                <a:latin typeface="Arial Rounded MT Bold" panose="020F0704030504030204" pitchFamily="34" charset="0"/>
              </a:endParaRPr>
            </a:p>
          </p:txBody>
        </p:sp>
        <p:sp>
          <p:nvSpPr>
            <p:cNvPr id="139359" name="AutoShape 95"/>
            <p:cNvSpPr>
              <a:spLocks noChangeArrowheads="1"/>
            </p:cNvSpPr>
            <p:nvPr/>
          </p:nvSpPr>
          <p:spPr bwMode="auto">
            <a:xfrm>
              <a:off x="144" y="2880"/>
              <a:ext cx="1296" cy="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14" tIns="55507" rIns="111014" bIns="55507" anchor="ctr"/>
            <a:lstStyle/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 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bla bla</a:t>
              </a:r>
            </a:p>
            <a:p>
              <a:pPr algn="ctr"/>
              <a:r>
                <a:rPr lang="it-IT" altLang="it-IT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…………...</a:t>
              </a:r>
              <a:endParaRPr lang="it-IT" altLang="it-IT" sz="1800" b="0"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139361" name="Group 97"/>
          <p:cNvGrpSpPr>
            <a:grpSpLocks/>
          </p:cNvGrpSpPr>
          <p:nvPr/>
        </p:nvGrpSpPr>
        <p:grpSpPr bwMode="auto">
          <a:xfrm>
            <a:off x="244475" y="4953000"/>
            <a:ext cx="1905000" cy="457200"/>
            <a:chOff x="96" y="3600"/>
            <a:chExt cx="1392" cy="432"/>
          </a:xfrm>
        </p:grpSpPr>
        <p:sp>
          <p:nvSpPr>
            <p:cNvPr id="139362" name="Rectangle 98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9363" name="AutoShape 99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XWK9034YYXXZ</a:t>
              </a:r>
              <a:endPara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39370" name="Picture 106" descr="secret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16160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9371" name="Group 107"/>
          <p:cNvGrpSpPr>
            <a:grpSpLocks/>
          </p:cNvGrpSpPr>
          <p:nvPr/>
        </p:nvGrpSpPr>
        <p:grpSpPr bwMode="auto">
          <a:xfrm>
            <a:off x="244475" y="5410200"/>
            <a:ext cx="1905000" cy="457200"/>
            <a:chOff x="96" y="3600"/>
            <a:chExt cx="1392" cy="432"/>
          </a:xfrm>
        </p:grpSpPr>
        <p:sp>
          <p:nvSpPr>
            <p:cNvPr id="139372" name="Rectangle 108"/>
            <p:cNvSpPr>
              <a:spLocks noChangeArrowheads="1"/>
            </p:cNvSpPr>
            <p:nvPr/>
          </p:nvSpPr>
          <p:spPr bwMode="auto">
            <a:xfrm>
              <a:off x="96" y="3600"/>
              <a:ext cx="1392" cy="43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026" tIns="55513" rIns="111026" bIns="55513" anchor="ctr"/>
            <a:lstStyle/>
            <a:p>
              <a:endParaRPr lang="it-IT"/>
            </a:p>
          </p:txBody>
        </p:sp>
        <p:sp>
          <p:nvSpPr>
            <p:cNvPr id="139373" name="AutoShape 109"/>
            <p:cNvSpPr>
              <a:spLocks noChangeArrowheads="1"/>
            </p:cNvSpPr>
            <p:nvPr/>
          </p:nvSpPr>
          <p:spPr bwMode="auto">
            <a:xfrm>
              <a:off x="192" y="3648"/>
              <a:ext cx="120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pPr algn="ctr"/>
              <a:r>
                <a:rPr lang="it-IT" altLang="it-IT" sz="1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anose="020F0704030504030204" pitchFamily="34" charset="0"/>
                </a:rPr>
                <a:t>YYXXXWK3490A</a:t>
              </a:r>
              <a:endParaRPr lang="it-IT" altLang="it-IT" sz="1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9385" name="Text Box 121"/>
          <p:cNvSpPr txBox="1">
            <a:spLocks noChangeArrowheads="1"/>
          </p:cNvSpPr>
          <p:nvPr/>
        </p:nvSpPr>
        <p:spPr bwMode="auto">
          <a:xfrm>
            <a:off x="2514600" y="2286000"/>
            <a:ext cx="586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sz="25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John and Sara have signed a digital contract</a:t>
            </a:r>
          </a:p>
        </p:txBody>
      </p:sp>
      <p:sp>
        <p:nvSpPr>
          <p:cNvPr id="139386" name="Text Box 122"/>
          <p:cNvSpPr txBox="1">
            <a:spLocks noChangeArrowheads="1"/>
          </p:cNvSpPr>
          <p:nvPr/>
        </p:nvSpPr>
        <p:spPr bwMode="auto">
          <a:xfrm>
            <a:off x="2667000" y="4495800"/>
            <a:ext cx="586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just"/>
            <a:r>
              <a:rPr lang="it-IT" altLang="it-IT" sz="49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Is that a valid one?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85" grpId="0" autoUpdateAnimBg="0"/>
      <p:bldP spid="1393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it-IT" altLang="it-IT" sz="4600" b="1">
                <a:solidFill>
                  <a:srgbClr val="000099"/>
                </a:solidFill>
              </a:rPr>
              <a:t>Answer (tentative)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9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It is valid, if the following conditions hold:</a:t>
            </a:r>
          </a:p>
          <a:p>
            <a:pPr>
              <a:lnSpc>
                <a:spcPct val="90000"/>
              </a:lnSpc>
            </a:pPr>
            <a:endParaRPr lang="it-IT" altLang="it-IT" sz="29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it-IT" altLang="it-IT" sz="25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Sara and John have explicitly or implicitly accepted the policies of the CA</a:t>
            </a:r>
          </a:p>
          <a:p>
            <a:pPr lvl="1">
              <a:lnSpc>
                <a:spcPct val="90000"/>
              </a:lnSpc>
            </a:pPr>
            <a:endParaRPr lang="it-IT" altLang="it-IT"/>
          </a:p>
          <a:p>
            <a:pPr lvl="1">
              <a:lnSpc>
                <a:spcPct val="90000"/>
              </a:lnSpc>
            </a:pPr>
            <a:r>
              <a:rPr lang="it-IT" altLang="it-IT" sz="25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The only purpose of the contract is to define the terms of an economic transaction (that means a breach of the contract can always be quantified in terms of money)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838200"/>
          </a:xfrm>
        </p:spPr>
        <p:txBody>
          <a:bodyPr/>
          <a:lstStyle/>
          <a:p>
            <a:r>
              <a:rPr lang="it-IT" altLang="it-IT" sz="6000" b="1" i="1"/>
              <a:t>Open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it-IT" altLang="it-IT" sz="4600" b="1">
                <a:solidFill>
                  <a:srgbClr val="000099"/>
                </a:solidFill>
              </a:rPr>
              <a:t>Open Issues</a:t>
            </a:r>
            <a:r>
              <a:rPr lang="it-IT" altLang="it-IT" sz="5400" b="1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800">
                <a:latin typeface="Verdana" panose="020B0604030504040204" pitchFamily="34" charset="0"/>
              </a:rPr>
              <a:t>We have shown/could show effective mechanisms to:</a:t>
            </a:r>
          </a:p>
          <a:p>
            <a:pPr lvl="1">
              <a:lnSpc>
                <a:spcPct val="90000"/>
              </a:lnSpc>
            </a:pPr>
            <a:r>
              <a:rPr lang="it-IT" altLang="it-IT" sz="2400">
                <a:latin typeface="Verdana" panose="020B0604030504040204" pitchFamily="34" charset="0"/>
              </a:rPr>
              <a:t>Protect information confidentiality</a:t>
            </a:r>
          </a:p>
          <a:p>
            <a:pPr lvl="1">
              <a:lnSpc>
                <a:spcPct val="90000"/>
              </a:lnSpc>
            </a:pPr>
            <a:r>
              <a:rPr lang="it-IT" altLang="it-IT" sz="2400">
                <a:latin typeface="Verdana" panose="020B0604030504040204" pitchFamily="34" charset="0"/>
              </a:rPr>
              <a:t>Protect information integrity</a:t>
            </a:r>
          </a:p>
          <a:p>
            <a:pPr lvl="1">
              <a:lnSpc>
                <a:spcPct val="90000"/>
              </a:lnSpc>
            </a:pPr>
            <a:r>
              <a:rPr lang="it-IT" altLang="it-IT" sz="2400">
                <a:latin typeface="Verdana" panose="020B0604030504040204" pitchFamily="34" charset="0"/>
              </a:rPr>
              <a:t>Certify time in electronic transactions</a:t>
            </a:r>
          </a:p>
          <a:p>
            <a:pPr lvl="1">
              <a:lnSpc>
                <a:spcPct val="90000"/>
              </a:lnSpc>
            </a:pPr>
            <a:r>
              <a:rPr lang="it-IT" altLang="it-IT" sz="2400">
                <a:latin typeface="Verdana" panose="020B0604030504040204" pitchFamily="34" charset="0"/>
              </a:rPr>
              <a:t>Guarantee information availability</a:t>
            </a:r>
          </a:p>
          <a:p>
            <a:pPr lvl="1">
              <a:lnSpc>
                <a:spcPct val="90000"/>
              </a:lnSpc>
            </a:pPr>
            <a:r>
              <a:rPr lang="it-IT" altLang="it-IT" sz="2400">
                <a:latin typeface="Verdana" panose="020B0604030504040204" pitchFamily="34" charset="0"/>
              </a:rPr>
              <a:t>Certify users’ identity in e-business contracts</a:t>
            </a:r>
          </a:p>
          <a:p>
            <a:pPr lvl="1">
              <a:lnSpc>
                <a:spcPct val="90000"/>
              </a:lnSpc>
            </a:pPr>
            <a:endParaRPr lang="it-IT" altLang="it-IT" sz="240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>
                <a:latin typeface="Verdana" panose="020B0604030504040204" pitchFamily="34" charset="0"/>
              </a:rPr>
              <a:t>We do not have effective mechanisms to:</a:t>
            </a:r>
          </a:p>
          <a:p>
            <a:pPr lvl="1">
              <a:lnSpc>
                <a:spcPct val="90000"/>
              </a:lnSpc>
            </a:pPr>
            <a:r>
              <a:rPr lang="it-IT" altLang="it-IT" sz="2400">
                <a:latin typeface="Verdana" panose="020B0604030504040204" pitchFamily="34" charset="0"/>
              </a:rPr>
              <a:t>Certify users’ credentials in a legally valid scenario (where money is not the only issue)</a:t>
            </a:r>
          </a:p>
          <a:p>
            <a:pPr lvl="1">
              <a:lnSpc>
                <a:spcPct val="90000"/>
              </a:lnSpc>
            </a:pPr>
            <a:r>
              <a:rPr lang="it-IT" altLang="it-IT" sz="2400">
                <a:latin typeface="Verdana" panose="020B0604030504040204" pitchFamily="34" charset="0"/>
              </a:rPr>
              <a:t>Certify users’ authorization in “role dependent” signing contexts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838200"/>
          </a:xfrm>
        </p:spPr>
        <p:txBody>
          <a:bodyPr/>
          <a:lstStyle/>
          <a:p>
            <a:r>
              <a:rPr lang="it-IT" altLang="it-IT" sz="6000" b="1" i="1"/>
              <a:t>Candidate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762000"/>
          </a:xfrm>
        </p:spPr>
        <p:txBody>
          <a:bodyPr/>
          <a:lstStyle/>
          <a:p>
            <a:r>
              <a:rPr lang="it-IT" altLang="it-IT" sz="4600" b="1">
                <a:solidFill>
                  <a:srgbClr val="000099"/>
                </a:solidFill>
              </a:rPr>
              <a:t>Two main alternatives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3886200" cy="1219200"/>
          </a:xfrm>
        </p:spPr>
        <p:txBody>
          <a:bodyPr/>
          <a:lstStyle/>
          <a:p>
            <a:r>
              <a:rPr lang="it-IT" altLang="it-IT" sz="2800">
                <a:latin typeface="Verdana" panose="020B0604030504040204" pitchFamily="34" charset="0"/>
              </a:rPr>
              <a:t>Extensions of X509 v3 certificates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4343400" y="1066800"/>
            <a:ext cx="441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latin typeface="Verdana" panose="020B0604030504040204" pitchFamily="34" charset="0"/>
              </a:rPr>
              <a:t>Attribute certificates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it-IT" altLang="it-IT" sz="3200" b="0"/>
          </a:p>
        </p:txBody>
      </p:sp>
      <p:pic>
        <p:nvPicPr>
          <p:cNvPr id="159753" name="Picture 9" descr="SO019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13303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4" name="Picture 10" descr="SO0191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00600"/>
            <a:ext cx="13303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304800" y="2362200"/>
            <a:ext cx="3124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00FF00"/>
                </a:solidFill>
              </a:rPr>
              <a:t>Somehow closer to the standards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00FF00"/>
                </a:solidFill>
              </a:rPr>
              <a:t>Plenty of commercial products available</a:t>
            </a: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5029200" y="4495800"/>
            <a:ext cx="3810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FF0000"/>
                </a:solidFill>
              </a:rPr>
              <a:t>Definitely far from to the standards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FF0000"/>
                </a:solidFill>
              </a:rPr>
              <a:t>Almost no commercial products available</a:t>
            </a: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04800" y="5029200"/>
            <a:ext cx="312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FF0000"/>
                </a:solidFill>
              </a:rPr>
              <a:t>Limited flexibility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FF0000"/>
                </a:solidFill>
              </a:rPr>
              <a:t>Limited security</a:t>
            </a: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5334000" y="2895600"/>
            <a:ext cx="320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00FF00"/>
                </a:solidFill>
              </a:rPr>
              <a:t>Higher flexibility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it-IT" altLang="it-IT" sz="2800" b="0">
                <a:solidFill>
                  <a:srgbClr val="00FF00"/>
                </a:solidFill>
              </a:rPr>
              <a:t>Higher security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it-IT" altLang="it-IT" sz="4600" b="1">
                <a:solidFill>
                  <a:srgbClr val="000099"/>
                </a:solidFill>
              </a:rPr>
              <a:t>PKI + PMI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3810000" cy="5257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it-IT" altLang="it-IT" sz="2800"/>
              <a:t>Actors:</a:t>
            </a:r>
          </a:p>
          <a:p>
            <a:pPr marL="533400" indent="-533400">
              <a:buFontTx/>
              <a:buNone/>
            </a:pPr>
            <a:endParaRPr lang="it-IT" altLang="it-IT" sz="2800"/>
          </a:p>
          <a:p>
            <a:pPr marL="533400" indent="-533400"/>
            <a:r>
              <a:rPr lang="it-IT" altLang="it-IT" sz="2800"/>
              <a:t>Certification Authority (CA)</a:t>
            </a:r>
          </a:p>
          <a:p>
            <a:pPr marL="533400" indent="-533400"/>
            <a:r>
              <a:rPr lang="it-IT" altLang="it-IT" sz="2800"/>
              <a:t>CA Registration Authority</a:t>
            </a:r>
          </a:p>
          <a:p>
            <a:pPr marL="533400" indent="-533400"/>
            <a:r>
              <a:rPr lang="it-IT" altLang="it-IT" sz="2800">
                <a:solidFill>
                  <a:srgbClr val="FF0000"/>
                </a:solidFill>
              </a:rPr>
              <a:t>Attribute Authority (AA)</a:t>
            </a:r>
          </a:p>
          <a:p>
            <a:pPr marL="533400" indent="-533400"/>
            <a:r>
              <a:rPr lang="it-IT" altLang="it-IT" sz="2800">
                <a:solidFill>
                  <a:srgbClr val="FF0000"/>
                </a:solidFill>
              </a:rPr>
              <a:t>AA Registration Authority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343400" y="1066800"/>
            <a:ext cx="449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 b="0"/>
              <a:t>Tools:</a:t>
            </a:r>
          </a:p>
          <a:p>
            <a:pPr>
              <a:buFontTx/>
              <a:buNone/>
            </a:pPr>
            <a:endParaRPr lang="it-IT" altLang="it-IT" b="0"/>
          </a:p>
          <a:p>
            <a:r>
              <a:rPr lang="it-IT" altLang="it-IT" b="0"/>
              <a:t>Public Key Certificate (PKC)</a:t>
            </a:r>
          </a:p>
          <a:p>
            <a:r>
              <a:rPr lang="it-IT" altLang="it-IT" b="0"/>
              <a:t>Certificate Revocation List (CRL)</a:t>
            </a:r>
          </a:p>
          <a:p>
            <a:r>
              <a:rPr lang="it-IT" altLang="it-IT" b="0">
                <a:solidFill>
                  <a:srgbClr val="FF0000"/>
                </a:solidFill>
              </a:rPr>
              <a:t>Attribute Certificate (AC)</a:t>
            </a:r>
          </a:p>
          <a:p>
            <a:r>
              <a:rPr lang="it-IT" altLang="it-IT" b="0">
                <a:solidFill>
                  <a:srgbClr val="FF0000"/>
                </a:solidFill>
              </a:rPr>
              <a:t>Attribute Certificate Revocation List (ACRL)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4400">
                <a:solidFill>
                  <a:srgbClr val="000099"/>
                </a:solidFill>
              </a:rPr>
              <a:t>Attribute Authority (AA)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066800"/>
            <a:ext cx="8610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it-IT" altLang="it-IT" sz="2800" b="0">
                <a:latin typeface="Verdana" panose="020B0604030504040204" pitchFamily="34" charset="0"/>
              </a:rPr>
              <a:t>Must be an independent entity for the following reasons:</a:t>
            </a:r>
          </a:p>
          <a:p>
            <a:pPr>
              <a:lnSpc>
                <a:spcPct val="110000"/>
              </a:lnSpc>
            </a:pPr>
            <a:endParaRPr lang="it-IT" altLang="it-IT" sz="900"/>
          </a:p>
          <a:p>
            <a:pPr>
              <a:lnSpc>
                <a:spcPct val="110000"/>
              </a:lnSpc>
            </a:pPr>
            <a:r>
              <a:rPr lang="it-IT" altLang="it-IT" sz="2400" b="0">
                <a:latin typeface="Verdana" panose="020B0604030504040204" pitchFamily="34" charset="0"/>
              </a:rPr>
              <a:t>Under many circumstances, the CA is not the most appropriate party to certify a user’s roles</a:t>
            </a:r>
          </a:p>
          <a:p>
            <a:pPr>
              <a:lnSpc>
                <a:spcPct val="110000"/>
              </a:lnSpc>
            </a:pPr>
            <a:r>
              <a:rPr lang="it-IT" altLang="it-IT" sz="2400" b="0">
                <a:latin typeface="Verdana" panose="020B0604030504040204" pitchFamily="34" charset="0"/>
              </a:rPr>
              <a:t>A user’s identity and a user’s role have in general different dynamics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304800" y="4267200"/>
            <a:ext cx="8458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altLang="it-IT" sz="2800"/>
              <a:t>Example:</a:t>
            </a:r>
          </a:p>
          <a:p>
            <a:pPr lvl="2">
              <a:lnSpc>
                <a:spcPct val="110000"/>
              </a:lnSpc>
            </a:pPr>
            <a:r>
              <a:rPr lang="it-IT" altLang="it-IT" sz="2000"/>
              <a:t>Identity = Antonino Mazzeo</a:t>
            </a:r>
          </a:p>
          <a:p>
            <a:pPr lvl="3">
              <a:lnSpc>
                <a:spcPct val="110000"/>
              </a:lnSpc>
            </a:pPr>
            <a:r>
              <a:rPr lang="it-IT" altLang="it-IT" sz="1800"/>
              <a:t>Candidate CA = “Official” CA (recognized by CNIPA)</a:t>
            </a:r>
          </a:p>
          <a:p>
            <a:pPr lvl="2">
              <a:lnSpc>
                <a:spcPct val="110000"/>
              </a:lnSpc>
            </a:pPr>
            <a:r>
              <a:rPr lang="it-IT" altLang="it-IT" sz="2000"/>
              <a:t>Role = Full Professor</a:t>
            </a:r>
          </a:p>
          <a:p>
            <a:pPr lvl="3">
              <a:lnSpc>
                <a:spcPct val="110000"/>
              </a:lnSpc>
            </a:pPr>
            <a:r>
              <a:rPr lang="it-IT" altLang="it-IT" sz="1800"/>
              <a:t>Candidate AA = University AA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893763" y="250825"/>
            <a:ext cx="73882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Symmetric key cryptosystem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533400" y="3352800"/>
            <a:ext cx="8001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it-IT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Drawbacks</a:t>
            </a:r>
          </a:p>
          <a:p>
            <a:pPr algn="ctr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The larger the number of people, the weaker the system </a:t>
            </a:r>
          </a:p>
          <a:p>
            <a:pPr algn="ctr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(The larger the number of keys, or the number of people who know the key)</a:t>
            </a:r>
          </a:p>
          <a:p>
            <a:pPr algn="ctr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Needs alternative channels for key distribution</a:t>
            </a:r>
          </a:p>
        </p:txBody>
      </p:sp>
      <p:sp>
        <p:nvSpPr>
          <p:cNvPr id="126980" name="Freeform 4"/>
          <p:cNvSpPr>
            <a:spLocks/>
          </p:cNvSpPr>
          <p:nvPr/>
        </p:nvSpPr>
        <p:spPr bwMode="auto">
          <a:xfrm rot="5416722">
            <a:off x="7468394" y="1372394"/>
            <a:ext cx="849312" cy="52070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463675" y="1171575"/>
            <a:ext cx="6080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The sender and the receiver use the same key</a:t>
            </a:r>
          </a:p>
          <a:p>
            <a:pPr algn="ctr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(The key used to encipher is also used to decipher)</a:t>
            </a:r>
            <a:endParaRPr lang="it-IT" altLang="it-IT" sz="20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  <p:bldP spid="12698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223962"/>
          </a:xfrm>
        </p:spPr>
        <p:txBody>
          <a:bodyPr/>
          <a:lstStyle/>
          <a:p>
            <a:r>
              <a:rPr lang="it-IT" altLang="it-IT" b="1"/>
              <a:t>Separation of duties</a:t>
            </a:r>
          </a:p>
        </p:txBody>
      </p:sp>
      <p:sp>
        <p:nvSpPr>
          <p:cNvPr id="483331" name="AutoShape 3"/>
          <p:cNvSpPr>
            <a:spLocks noChangeArrowheads="1"/>
          </p:cNvSpPr>
          <p:nvPr/>
        </p:nvSpPr>
        <p:spPr bwMode="auto">
          <a:xfrm>
            <a:off x="4410075" y="1884363"/>
            <a:ext cx="3384550" cy="338455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483332" name="AutoShape 4"/>
          <p:cNvSpPr>
            <a:spLocks noChangeArrowheads="1"/>
          </p:cNvSpPr>
          <p:nvPr/>
        </p:nvSpPr>
        <p:spPr bwMode="auto">
          <a:xfrm>
            <a:off x="1319213" y="2144713"/>
            <a:ext cx="3384550" cy="338455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00CC99">
                  <a:gamma/>
                  <a:shade val="46275"/>
                  <a:invGamma/>
                </a:srgbClr>
              </a:gs>
              <a:gs pos="100000">
                <a:srgbClr val="00CC99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CC99"/>
            </a:extrusionClr>
            <a:contourClr>
              <a:srgbClr val="00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483333" name="AutoShape 5"/>
          <p:cNvSpPr>
            <a:spLocks noChangeAspect="1" noChangeArrowheads="1" noTextEdit="1"/>
          </p:cNvSpPr>
          <p:nvPr/>
        </p:nvSpPr>
        <p:spPr bwMode="auto">
          <a:xfrm>
            <a:off x="1966913" y="2432050"/>
            <a:ext cx="53213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3334" name="Line 6"/>
          <p:cNvSpPr>
            <a:spLocks noChangeShapeType="1"/>
          </p:cNvSpPr>
          <p:nvPr/>
        </p:nvSpPr>
        <p:spPr bwMode="auto">
          <a:xfrm flipV="1">
            <a:off x="2727325" y="2693988"/>
            <a:ext cx="592138" cy="331787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3335" name="Line 7"/>
          <p:cNvSpPr>
            <a:spLocks noChangeShapeType="1"/>
          </p:cNvSpPr>
          <p:nvPr/>
        </p:nvSpPr>
        <p:spPr bwMode="auto">
          <a:xfrm flipH="1">
            <a:off x="2979738" y="3048000"/>
            <a:ext cx="1255712" cy="153988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3336" name="Line 8"/>
          <p:cNvSpPr>
            <a:spLocks noChangeShapeType="1"/>
          </p:cNvSpPr>
          <p:nvPr/>
        </p:nvSpPr>
        <p:spPr bwMode="auto">
          <a:xfrm>
            <a:off x="5853113" y="2625725"/>
            <a:ext cx="615950" cy="504825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3337" name="Line 9"/>
          <p:cNvSpPr>
            <a:spLocks noChangeShapeType="1"/>
          </p:cNvSpPr>
          <p:nvPr/>
        </p:nvSpPr>
        <p:spPr bwMode="auto">
          <a:xfrm>
            <a:off x="5684838" y="3332163"/>
            <a:ext cx="628650" cy="33337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3338" name="Freeform 10"/>
          <p:cNvSpPr>
            <a:spLocks noEditPoints="1"/>
          </p:cNvSpPr>
          <p:nvPr/>
        </p:nvSpPr>
        <p:spPr bwMode="auto">
          <a:xfrm>
            <a:off x="3743325" y="3143250"/>
            <a:ext cx="66675" cy="576263"/>
          </a:xfrm>
          <a:custGeom>
            <a:avLst/>
            <a:gdLst>
              <a:gd name="T0" fmla="*/ 28 w 42"/>
              <a:gd name="T1" fmla="*/ 0 h 363"/>
              <a:gd name="T2" fmla="*/ 28 w 42"/>
              <a:gd name="T3" fmla="*/ 329 h 363"/>
              <a:gd name="T4" fmla="*/ 14 w 42"/>
              <a:gd name="T5" fmla="*/ 329 h 363"/>
              <a:gd name="T6" fmla="*/ 14 w 42"/>
              <a:gd name="T7" fmla="*/ 0 h 363"/>
              <a:gd name="T8" fmla="*/ 28 w 42"/>
              <a:gd name="T9" fmla="*/ 0 h 363"/>
              <a:gd name="T10" fmla="*/ 42 w 42"/>
              <a:gd name="T11" fmla="*/ 322 h 363"/>
              <a:gd name="T12" fmla="*/ 21 w 42"/>
              <a:gd name="T13" fmla="*/ 363 h 363"/>
              <a:gd name="T14" fmla="*/ 0 w 42"/>
              <a:gd name="T15" fmla="*/ 322 h 363"/>
              <a:gd name="T16" fmla="*/ 42 w 42"/>
              <a:gd name="T17" fmla="*/ 32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63">
                <a:moveTo>
                  <a:pt x="28" y="0"/>
                </a:moveTo>
                <a:lnTo>
                  <a:pt x="28" y="329"/>
                </a:lnTo>
                <a:lnTo>
                  <a:pt x="14" y="329"/>
                </a:lnTo>
                <a:lnTo>
                  <a:pt x="14" y="0"/>
                </a:lnTo>
                <a:lnTo>
                  <a:pt x="28" y="0"/>
                </a:lnTo>
                <a:close/>
                <a:moveTo>
                  <a:pt x="42" y="322"/>
                </a:moveTo>
                <a:lnTo>
                  <a:pt x="21" y="363"/>
                </a:lnTo>
                <a:lnTo>
                  <a:pt x="0" y="322"/>
                </a:lnTo>
                <a:lnTo>
                  <a:pt x="42" y="322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3339" name="Freeform 11"/>
          <p:cNvSpPr>
            <a:spLocks noEditPoints="1"/>
          </p:cNvSpPr>
          <p:nvPr/>
        </p:nvSpPr>
        <p:spPr bwMode="auto">
          <a:xfrm>
            <a:off x="4278313" y="2679700"/>
            <a:ext cx="590550" cy="66675"/>
          </a:xfrm>
          <a:custGeom>
            <a:avLst/>
            <a:gdLst>
              <a:gd name="T0" fmla="*/ 372 w 372"/>
              <a:gd name="T1" fmla="*/ 28 h 42"/>
              <a:gd name="T2" fmla="*/ 34 w 372"/>
              <a:gd name="T3" fmla="*/ 28 h 42"/>
              <a:gd name="T4" fmla="*/ 34 w 372"/>
              <a:gd name="T5" fmla="*/ 14 h 42"/>
              <a:gd name="T6" fmla="*/ 372 w 372"/>
              <a:gd name="T7" fmla="*/ 14 h 42"/>
              <a:gd name="T8" fmla="*/ 372 w 372"/>
              <a:gd name="T9" fmla="*/ 28 h 42"/>
              <a:gd name="T10" fmla="*/ 41 w 372"/>
              <a:gd name="T11" fmla="*/ 42 h 42"/>
              <a:gd name="T12" fmla="*/ 0 w 372"/>
              <a:gd name="T13" fmla="*/ 21 h 42"/>
              <a:gd name="T14" fmla="*/ 41 w 372"/>
              <a:gd name="T15" fmla="*/ 0 h 42"/>
              <a:gd name="T16" fmla="*/ 41 w 372"/>
              <a:gd name="T1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2">
                <a:moveTo>
                  <a:pt x="372" y="28"/>
                </a:moveTo>
                <a:lnTo>
                  <a:pt x="34" y="28"/>
                </a:lnTo>
                <a:lnTo>
                  <a:pt x="34" y="14"/>
                </a:lnTo>
                <a:lnTo>
                  <a:pt x="372" y="14"/>
                </a:lnTo>
                <a:lnTo>
                  <a:pt x="372" y="28"/>
                </a:lnTo>
                <a:close/>
                <a:moveTo>
                  <a:pt x="41" y="42"/>
                </a:moveTo>
                <a:lnTo>
                  <a:pt x="0" y="21"/>
                </a:lnTo>
                <a:lnTo>
                  <a:pt x="41" y="0"/>
                </a:lnTo>
                <a:lnTo>
                  <a:pt x="41" y="42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3340" name="Freeform 12"/>
          <p:cNvSpPr>
            <a:spLocks noEditPoints="1"/>
          </p:cNvSpPr>
          <p:nvPr/>
        </p:nvSpPr>
        <p:spPr bwMode="auto">
          <a:xfrm>
            <a:off x="4278313" y="2843213"/>
            <a:ext cx="471487" cy="65087"/>
          </a:xfrm>
          <a:custGeom>
            <a:avLst/>
            <a:gdLst>
              <a:gd name="T0" fmla="*/ 297 w 297"/>
              <a:gd name="T1" fmla="*/ 21 h 41"/>
              <a:gd name="T2" fmla="*/ 35 w 297"/>
              <a:gd name="T3" fmla="*/ 28 h 41"/>
              <a:gd name="T4" fmla="*/ 34 w 297"/>
              <a:gd name="T5" fmla="*/ 14 h 41"/>
              <a:gd name="T6" fmla="*/ 296 w 297"/>
              <a:gd name="T7" fmla="*/ 8 h 41"/>
              <a:gd name="T8" fmla="*/ 297 w 297"/>
              <a:gd name="T9" fmla="*/ 21 h 41"/>
              <a:gd name="T10" fmla="*/ 42 w 297"/>
              <a:gd name="T11" fmla="*/ 41 h 41"/>
              <a:gd name="T12" fmla="*/ 0 w 297"/>
              <a:gd name="T13" fmla="*/ 21 h 41"/>
              <a:gd name="T14" fmla="*/ 41 w 297"/>
              <a:gd name="T15" fmla="*/ 0 h 41"/>
              <a:gd name="T16" fmla="*/ 42 w 297"/>
              <a:gd name="T1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41">
                <a:moveTo>
                  <a:pt x="297" y="21"/>
                </a:moveTo>
                <a:lnTo>
                  <a:pt x="35" y="28"/>
                </a:lnTo>
                <a:lnTo>
                  <a:pt x="34" y="14"/>
                </a:lnTo>
                <a:lnTo>
                  <a:pt x="296" y="8"/>
                </a:lnTo>
                <a:lnTo>
                  <a:pt x="297" y="21"/>
                </a:lnTo>
                <a:close/>
                <a:moveTo>
                  <a:pt x="42" y="41"/>
                </a:moveTo>
                <a:lnTo>
                  <a:pt x="0" y="21"/>
                </a:lnTo>
                <a:lnTo>
                  <a:pt x="41" y="0"/>
                </a:lnTo>
                <a:lnTo>
                  <a:pt x="42" y="41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3341" name="Freeform 13"/>
          <p:cNvSpPr>
            <a:spLocks noEditPoints="1"/>
          </p:cNvSpPr>
          <p:nvPr/>
        </p:nvSpPr>
        <p:spPr bwMode="auto">
          <a:xfrm>
            <a:off x="4278313" y="2995613"/>
            <a:ext cx="361950" cy="65087"/>
          </a:xfrm>
          <a:custGeom>
            <a:avLst/>
            <a:gdLst>
              <a:gd name="T0" fmla="*/ 228 w 228"/>
              <a:gd name="T1" fmla="*/ 22 h 41"/>
              <a:gd name="T2" fmla="*/ 35 w 228"/>
              <a:gd name="T3" fmla="*/ 28 h 41"/>
              <a:gd name="T4" fmla="*/ 34 w 228"/>
              <a:gd name="T5" fmla="*/ 14 h 41"/>
              <a:gd name="T6" fmla="*/ 228 w 228"/>
              <a:gd name="T7" fmla="*/ 8 h 41"/>
              <a:gd name="T8" fmla="*/ 228 w 228"/>
              <a:gd name="T9" fmla="*/ 22 h 41"/>
              <a:gd name="T10" fmla="*/ 42 w 228"/>
              <a:gd name="T11" fmla="*/ 41 h 41"/>
              <a:gd name="T12" fmla="*/ 0 w 228"/>
              <a:gd name="T13" fmla="*/ 22 h 41"/>
              <a:gd name="T14" fmla="*/ 41 w 228"/>
              <a:gd name="T15" fmla="*/ 0 h 41"/>
              <a:gd name="T16" fmla="*/ 42 w 228"/>
              <a:gd name="T1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8" h="41">
                <a:moveTo>
                  <a:pt x="228" y="22"/>
                </a:moveTo>
                <a:lnTo>
                  <a:pt x="35" y="28"/>
                </a:lnTo>
                <a:lnTo>
                  <a:pt x="34" y="14"/>
                </a:lnTo>
                <a:lnTo>
                  <a:pt x="228" y="8"/>
                </a:lnTo>
                <a:lnTo>
                  <a:pt x="228" y="22"/>
                </a:lnTo>
                <a:close/>
                <a:moveTo>
                  <a:pt x="42" y="41"/>
                </a:moveTo>
                <a:lnTo>
                  <a:pt x="0" y="22"/>
                </a:lnTo>
                <a:lnTo>
                  <a:pt x="41" y="0"/>
                </a:lnTo>
                <a:lnTo>
                  <a:pt x="42" y="41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83342" name="Group 14"/>
          <p:cNvGrpSpPr>
            <a:grpSpLocks/>
          </p:cNvGrpSpPr>
          <p:nvPr/>
        </p:nvGrpSpPr>
        <p:grpSpPr bwMode="auto">
          <a:xfrm>
            <a:off x="2109788" y="2841625"/>
            <a:ext cx="1376362" cy="2184400"/>
            <a:chOff x="1428" y="1465"/>
            <a:chExt cx="541" cy="1376"/>
          </a:xfrm>
        </p:grpSpPr>
        <p:grpSp>
          <p:nvGrpSpPr>
            <p:cNvPr id="483343" name="Group 15"/>
            <p:cNvGrpSpPr>
              <a:grpSpLocks/>
            </p:cNvGrpSpPr>
            <p:nvPr/>
          </p:nvGrpSpPr>
          <p:grpSpPr bwMode="auto">
            <a:xfrm>
              <a:off x="1428" y="1465"/>
              <a:ext cx="541" cy="1376"/>
              <a:chOff x="1428" y="1465"/>
              <a:chExt cx="541" cy="1376"/>
            </a:xfrm>
          </p:grpSpPr>
          <p:grpSp>
            <p:nvGrpSpPr>
              <p:cNvPr id="483344" name="Group 16"/>
              <p:cNvGrpSpPr>
                <a:grpSpLocks/>
              </p:cNvGrpSpPr>
              <p:nvPr/>
            </p:nvGrpSpPr>
            <p:grpSpPr bwMode="auto">
              <a:xfrm>
                <a:off x="1428" y="1588"/>
                <a:ext cx="541" cy="1253"/>
                <a:chOff x="1428" y="1588"/>
                <a:chExt cx="541" cy="1253"/>
              </a:xfrm>
            </p:grpSpPr>
            <p:sp>
              <p:nvSpPr>
                <p:cNvPr id="483345" name="Rectangle 17"/>
                <p:cNvSpPr>
                  <a:spLocks noChangeArrowheads="1"/>
                </p:cNvSpPr>
                <p:nvPr/>
              </p:nvSpPr>
              <p:spPr bwMode="auto">
                <a:xfrm>
                  <a:off x="1534" y="1626"/>
                  <a:ext cx="101" cy="379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346" name="Rectangle 18"/>
                <p:cNvSpPr>
                  <a:spLocks noChangeArrowheads="1"/>
                </p:cNvSpPr>
                <p:nvPr/>
              </p:nvSpPr>
              <p:spPr bwMode="auto">
                <a:xfrm>
                  <a:off x="1579" y="1616"/>
                  <a:ext cx="102" cy="379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347" name="Rectangle 19"/>
                <p:cNvSpPr>
                  <a:spLocks noChangeArrowheads="1"/>
                </p:cNvSpPr>
                <p:nvPr/>
              </p:nvSpPr>
              <p:spPr bwMode="auto">
                <a:xfrm>
                  <a:off x="1614" y="1601"/>
                  <a:ext cx="101" cy="379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348" name="Rectangle 20"/>
                <p:cNvSpPr>
                  <a:spLocks noChangeArrowheads="1"/>
                </p:cNvSpPr>
                <p:nvPr/>
              </p:nvSpPr>
              <p:spPr bwMode="auto">
                <a:xfrm>
                  <a:off x="1655" y="1595"/>
                  <a:ext cx="302" cy="162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3349" name="Group 21"/>
                <p:cNvGrpSpPr>
                  <a:grpSpLocks/>
                </p:cNvGrpSpPr>
                <p:nvPr/>
              </p:nvGrpSpPr>
              <p:grpSpPr bwMode="auto">
                <a:xfrm>
                  <a:off x="1758" y="1601"/>
                  <a:ext cx="211" cy="1238"/>
                  <a:chOff x="1758" y="1601"/>
                  <a:chExt cx="211" cy="1238"/>
                </a:xfrm>
              </p:grpSpPr>
              <p:sp>
                <p:nvSpPr>
                  <p:cNvPr id="483350" name="Freeform 22"/>
                  <p:cNvSpPr>
                    <a:spLocks/>
                  </p:cNvSpPr>
                  <p:nvPr/>
                </p:nvSpPr>
                <p:spPr bwMode="auto">
                  <a:xfrm>
                    <a:off x="1758" y="1601"/>
                    <a:ext cx="211" cy="1238"/>
                  </a:xfrm>
                  <a:custGeom>
                    <a:avLst/>
                    <a:gdLst>
                      <a:gd name="T0" fmla="*/ 0 w 211"/>
                      <a:gd name="T1" fmla="*/ 56 h 1238"/>
                      <a:gd name="T2" fmla="*/ 211 w 211"/>
                      <a:gd name="T3" fmla="*/ 0 h 1238"/>
                      <a:gd name="T4" fmla="*/ 211 w 211"/>
                      <a:gd name="T5" fmla="*/ 1014 h 1238"/>
                      <a:gd name="T6" fmla="*/ 0 w 211"/>
                      <a:gd name="T7" fmla="*/ 1238 h 1238"/>
                      <a:gd name="T8" fmla="*/ 0 w 211"/>
                      <a:gd name="T9" fmla="*/ 56 h 12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1" h="1238">
                        <a:moveTo>
                          <a:pt x="0" y="56"/>
                        </a:moveTo>
                        <a:lnTo>
                          <a:pt x="211" y="0"/>
                        </a:lnTo>
                        <a:lnTo>
                          <a:pt x="211" y="1014"/>
                        </a:lnTo>
                        <a:lnTo>
                          <a:pt x="0" y="1238"/>
                        </a:lnTo>
                        <a:lnTo>
                          <a:pt x="0" y="56"/>
                        </a:lnTo>
                        <a:close/>
                      </a:path>
                    </a:pathLst>
                  </a:custGeom>
                  <a:solidFill>
                    <a:srgbClr val="99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351" name="Freeform 23"/>
                  <p:cNvSpPr>
                    <a:spLocks/>
                  </p:cNvSpPr>
                  <p:nvPr/>
                </p:nvSpPr>
                <p:spPr bwMode="auto">
                  <a:xfrm>
                    <a:off x="1758" y="1601"/>
                    <a:ext cx="211" cy="1238"/>
                  </a:xfrm>
                  <a:custGeom>
                    <a:avLst/>
                    <a:gdLst>
                      <a:gd name="T0" fmla="*/ 0 w 211"/>
                      <a:gd name="T1" fmla="*/ 56 h 1238"/>
                      <a:gd name="T2" fmla="*/ 211 w 211"/>
                      <a:gd name="T3" fmla="*/ 0 h 1238"/>
                      <a:gd name="T4" fmla="*/ 211 w 211"/>
                      <a:gd name="T5" fmla="*/ 1014 h 1238"/>
                      <a:gd name="T6" fmla="*/ 0 w 211"/>
                      <a:gd name="T7" fmla="*/ 1238 h 1238"/>
                      <a:gd name="T8" fmla="*/ 0 w 211"/>
                      <a:gd name="T9" fmla="*/ 56 h 12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1" h="1238">
                        <a:moveTo>
                          <a:pt x="0" y="56"/>
                        </a:moveTo>
                        <a:lnTo>
                          <a:pt x="211" y="0"/>
                        </a:lnTo>
                        <a:lnTo>
                          <a:pt x="211" y="1014"/>
                        </a:lnTo>
                        <a:lnTo>
                          <a:pt x="0" y="1238"/>
                        </a:lnTo>
                        <a:lnTo>
                          <a:pt x="0" y="56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352" name="Group 24"/>
                <p:cNvGrpSpPr>
                  <a:grpSpLocks/>
                </p:cNvGrpSpPr>
                <p:nvPr/>
              </p:nvGrpSpPr>
              <p:grpSpPr bwMode="auto">
                <a:xfrm>
                  <a:off x="1433" y="2569"/>
                  <a:ext cx="313" cy="272"/>
                  <a:chOff x="1433" y="2569"/>
                  <a:chExt cx="313" cy="272"/>
                </a:xfrm>
              </p:grpSpPr>
              <p:sp>
                <p:nvSpPr>
                  <p:cNvPr id="483353" name="Freeform 25"/>
                  <p:cNvSpPr>
                    <a:spLocks/>
                  </p:cNvSpPr>
                  <p:nvPr/>
                </p:nvSpPr>
                <p:spPr bwMode="auto">
                  <a:xfrm>
                    <a:off x="1433" y="2569"/>
                    <a:ext cx="313" cy="272"/>
                  </a:xfrm>
                  <a:custGeom>
                    <a:avLst/>
                    <a:gdLst>
                      <a:gd name="T0" fmla="*/ 0 w 313"/>
                      <a:gd name="T1" fmla="*/ 0 h 272"/>
                      <a:gd name="T2" fmla="*/ 0 w 313"/>
                      <a:gd name="T3" fmla="*/ 66 h 272"/>
                      <a:gd name="T4" fmla="*/ 313 w 313"/>
                      <a:gd name="T5" fmla="*/ 272 h 272"/>
                      <a:gd name="T6" fmla="*/ 313 w 313"/>
                      <a:gd name="T7" fmla="*/ 189 h 272"/>
                      <a:gd name="T8" fmla="*/ 0 w 313"/>
                      <a:gd name="T9" fmla="*/ 0 h 2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3" h="272">
                        <a:moveTo>
                          <a:pt x="0" y="0"/>
                        </a:moveTo>
                        <a:lnTo>
                          <a:pt x="0" y="66"/>
                        </a:lnTo>
                        <a:lnTo>
                          <a:pt x="313" y="272"/>
                        </a:lnTo>
                        <a:lnTo>
                          <a:pt x="313" y="18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354" name="Freeform 26"/>
                  <p:cNvSpPr>
                    <a:spLocks/>
                  </p:cNvSpPr>
                  <p:nvPr/>
                </p:nvSpPr>
                <p:spPr bwMode="auto">
                  <a:xfrm>
                    <a:off x="1433" y="2569"/>
                    <a:ext cx="313" cy="272"/>
                  </a:xfrm>
                  <a:custGeom>
                    <a:avLst/>
                    <a:gdLst>
                      <a:gd name="T0" fmla="*/ 0 w 313"/>
                      <a:gd name="T1" fmla="*/ 0 h 272"/>
                      <a:gd name="T2" fmla="*/ 0 w 313"/>
                      <a:gd name="T3" fmla="*/ 66 h 272"/>
                      <a:gd name="T4" fmla="*/ 313 w 313"/>
                      <a:gd name="T5" fmla="*/ 272 h 272"/>
                      <a:gd name="T6" fmla="*/ 313 w 313"/>
                      <a:gd name="T7" fmla="*/ 189 h 272"/>
                      <a:gd name="T8" fmla="*/ 0 w 313"/>
                      <a:gd name="T9" fmla="*/ 0 h 2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3" h="272">
                        <a:moveTo>
                          <a:pt x="0" y="0"/>
                        </a:moveTo>
                        <a:lnTo>
                          <a:pt x="0" y="66"/>
                        </a:lnTo>
                        <a:lnTo>
                          <a:pt x="313" y="272"/>
                        </a:lnTo>
                        <a:lnTo>
                          <a:pt x="313" y="18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355" name="Group 27"/>
                <p:cNvGrpSpPr>
                  <a:grpSpLocks/>
                </p:cNvGrpSpPr>
                <p:nvPr/>
              </p:nvGrpSpPr>
              <p:grpSpPr bwMode="auto">
                <a:xfrm>
                  <a:off x="1434" y="1655"/>
                  <a:ext cx="325" cy="1109"/>
                  <a:chOff x="1434" y="1655"/>
                  <a:chExt cx="325" cy="1109"/>
                </a:xfrm>
              </p:grpSpPr>
              <p:sp>
                <p:nvSpPr>
                  <p:cNvPr id="483356" name="Freeform 28"/>
                  <p:cNvSpPr>
                    <a:spLocks/>
                  </p:cNvSpPr>
                  <p:nvPr/>
                </p:nvSpPr>
                <p:spPr bwMode="auto">
                  <a:xfrm>
                    <a:off x="1434" y="1655"/>
                    <a:ext cx="325" cy="1109"/>
                  </a:xfrm>
                  <a:custGeom>
                    <a:avLst/>
                    <a:gdLst>
                      <a:gd name="T0" fmla="*/ 0 w 325"/>
                      <a:gd name="T1" fmla="*/ 5 h 1109"/>
                      <a:gd name="T2" fmla="*/ 0 w 325"/>
                      <a:gd name="T3" fmla="*/ 917 h 1109"/>
                      <a:gd name="T4" fmla="*/ 325 w 325"/>
                      <a:gd name="T5" fmla="*/ 1109 h 1109"/>
                      <a:gd name="T6" fmla="*/ 325 w 325"/>
                      <a:gd name="T7" fmla="*/ 0 h 1109"/>
                      <a:gd name="T8" fmla="*/ 0 w 325"/>
                      <a:gd name="T9" fmla="*/ 5 h 1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5" h="1109">
                        <a:moveTo>
                          <a:pt x="0" y="5"/>
                        </a:moveTo>
                        <a:lnTo>
                          <a:pt x="0" y="917"/>
                        </a:lnTo>
                        <a:lnTo>
                          <a:pt x="325" y="1109"/>
                        </a:lnTo>
                        <a:lnTo>
                          <a:pt x="325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99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357" name="Freeform 29"/>
                  <p:cNvSpPr>
                    <a:spLocks/>
                  </p:cNvSpPr>
                  <p:nvPr/>
                </p:nvSpPr>
                <p:spPr bwMode="auto">
                  <a:xfrm>
                    <a:off x="1434" y="1655"/>
                    <a:ext cx="325" cy="1109"/>
                  </a:xfrm>
                  <a:custGeom>
                    <a:avLst/>
                    <a:gdLst>
                      <a:gd name="T0" fmla="*/ 0 w 325"/>
                      <a:gd name="T1" fmla="*/ 5 h 1109"/>
                      <a:gd name="T2" fmla="*/ 0 w 325"/>
                      <a:gd name="T3" fmla="*/ 917 h 1109"/>
                      <a:gd name="T4" fmla="*/ 325 w 325"/>
                      <a:gd name="T5" fmla="*/ 1109 h 1109"/>
                      <a:gd name="T6" fmla="*/ 325 w 325"/>
                      <a:gd name="T7" fmla="*/ 0 h 1109"/>
                      <a:gd name="T8" fmla="*/ 0 w 325"/>
                      <a:gd name="T9" fmla="*/ 5 h 1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5" h="1109">
                        <a:moveTo>
                          <a:pt x="0" y="5"/>
                        </a:moveTo>
                        <a:lnTo>
                          <a:pt x="0" y="917"/>
                        </a:lnTo>
                        <a:lnTo>
                          <a:pt x="325" y="1109"/>
                        </a:lnTo>
                        <a:lnTo>
                          <a:pt x="325" y="0"/>
                        </a:lnTo>
                        <a:lnTo>
                          <a:pt x="0" y="5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358" name="Group 30"/>
                <p:cNvGrpSpPr>
                  <a:grpSpLocks/>
                </p:cNvGrpSpPr>
                <p:nvPr/>
              </p:nvGrpSpPr>
              <p:grpSpPr bwMode="auto">
                <a:xfrm>
                  <a:off x="1452" y="1700"/>
                  <a:ext cx="293" cy="436"/>
                  <a:chOff x="1452" y="1700"/>
                  <a:chExt cx="293" cy="436"/>
                </a:xfrm>
              </p:grpSpPr>
              <p:grpSp>
                <p:nvGrpSpPr>
                  <p:cNvPr id="483359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1452" y="1700"/>
                    <a:ext cx="293" cy="436"/>
                    <a:chOff x="1452" y="1700"/>
                    <a:chExt cx="293" cy="436"/>
                  </a:xfrm>
                </p:grpSpPr>
                <p:sp>
                  <p:nvSpPr>
                    <p:cNvPr id="48336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452" y="1700"/>
                      <a:ext cx="293" cy="436"/>
                    </a:xfrm>
                    <a:custGeom>
                      <a:avLst/>
                      <a:gdLst>
                        <a:gd name="T0" fmla="*/ 0 w 293"/>
                        <a:gd name="T1" fmla="*/ 0 h 436"/>
                        <a:gd name="T2" fmla="*/ 293 w 293"/>
                        <a:gd name="T3" fmla="*/ 0 h 436"/>
                        <a:gd name="T4" fmla="*/ 293 w 293"/>
                        <a:gd name="T5" fmla="*/ 436 h 436"/>
                        <a:gd name="T6" fmla="*/ 0 w 293"/>
                        <a:gd name="T7" fmla="*/ 358 h 436"/>
                        <a:gd name="T8" fmla="*/ 0 w 293"/>
                        <a:gd name="T9" fmla="*/ 0 h 4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93" h="436">
                          <a:moveTo>
                            <a:pt x="0" y="0"/>
                          </a:moveTo>
                          <a:lnTo>
                            <a:pt x="293" y="0"/>
                          </a:lnTo>
                          <a:lnTo>
                            <a:pt x="293" y="436"/>
                          </a:lnTo>
                          <a:lnTo>
                            <a:pt x="0" y="35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361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452" y="1700"/>
                      <a:ext cx="293" cy="436"/>
                    </a:xfrm>
                    <a:custGeom>
                      <a:avLst/>
                      <a:gdLst>
                        <a:gd name="T0" fmla="*/ 0 w 293"/>
                        <a:gd name="T1" fmla="*/ 0 h 436"/>
                        <a:gd name="T2" fmla="*/ 293 w 293"/>
                        <a:gd name="T3" fmla="*/ 0 h 436"/>
                        <a:gd name="T4" fmla="*/ 293 w 293"/>
                        <a:gd name="T5" fmla="*/ 436 h 436"/>
                        <a:gd name="T6" fmla="*/ 0 w 293"/>
                        <a:gd name="T7" fmla="*/ 358 h 436"/>
                        <a:gd name="T8" fmla="*/ 0 w 293"/>
                        <a:gd name="T9" fmla="*/ 0 h 4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93" h="436">
                          <a:moveTo>
                            <a:pt x="0" y="0"/>
                          </a:moveTo>
                          <a:lnTo>
                            <a:pt x="293" y="0"/>
                          </a:lnTo>
                          <a:lnTo>
                            <a:pt x="293" y="436"/>
                          </a:lnTo>
                          <a:lnTo>
                            <a:pt x="0" y="35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9525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362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465" y="1717"/>
                    <a:ext cx="267" cy="383"/>
                    <a:chOff x="1465" y="1717"/>
                    <a:chExt cx="267" cy="383"/>
                  </a:xfrm>
                </p:grpSpPr>
                <p:grpSp>
                  <p:nvGrpSpPr>
                    <p:cNvPr id="483363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5" y="1717"/>
                      <a:ext cx="259" cy="376"/>
                      <a:chOff x="1465" y="1717"/>
                      <a:chExt cx="259" cy="376"/>
                    </a:xfrm>
                  </p:grpSpPr>
                  <p:sp>
                    <p:nvSpPr>
                      <p:cNvPr id="483364" name="Freeform 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5" y="1717"/>
                        <a:ext cx="259" cy="376"/>
                      </a:xfrm>
                      <a:custGeom>
                        <a:avLst/>
                        <a:gdLst>
                          <a:gd name="T0" fmla="*/ 0 w 259"/>
                          <a:gd name="T1" fmla="*/ 0 h 376"/>
                          <a:gd name="T2" fmla="*/ 0 w 259"/>
                          <a:gd name="T3" fmla="*/ 308 h 376"/>
                          <a:gd name="T4" fmla="*/ 259 w 259"/>
                          <a:gd name="T5" fmla="*/ 376 h 376"/>
                          <a:gd name="T6" fmla="*/ 259 w 259"/>
                          <a:gd name="T7" fmla="*/ 10 h 376"/>
                          <a:gd name="T8" fmla="*/ 0 w 259"/>
                          <a:gd name="T9" fmla="*/ 0 h 37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6">
                            <a:moveTo>
                              <a:pt x="0" y="0"/>
                            </a:moveTo>
                            <a:lnTo>
                              <a:pt x="0" y="308"/>
                            </a:lnTo>
                            <a:lnTo>
                              <a:pt x="259" y="376"/>
                            </a:lnTo>
                            <a:lnTo>
                              <a:pt x="259" y="1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365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5" y="1717"/>
                        <a:ext cx="259" cy="376"/>
                      </a:xfrm>
                      <a:custGeom>
                        <a:avLst/>
                        <a:gdLst>
                          <a:gd name="T0" fmla="*/ 0 w 259"/>
                          <a:gd name="T1" fmla="*/ 0 h 376"/>
                          <a:gd name="T2" fmla="*/ 0 w 259"/>
                          <a:gd name="T3" fmla="*/ 308 h 376"/>
                          <a:gd name="T4" fmla="*/ 259 w 259"/>
                          <a:gd name="T5" fmla="*/ 376 h 376"/>
                          <a:gd name="T6" fmla="*/ 259 w 259"/>
                          <a:gd name="T7" fmla="*/ 10 h 376"/>
                          <a:gd name="T8" fmla="*/ 0 w 259"/>
                          <a:gd name="T9" fmla="*/ 0 h 37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6">
                            <a:moveTo>
                              <a:pt x="0" y="0"/>
                            </a:moveTo>
                            <a:lnTo>
                              <a:pt x="0" y="308"/>
                            </a:lnTo>
                            <a:lnTo>
                              <a:pt x="259" y="376"/>
                            </a:lnTo>
                            <a:lnTo>
                              <a:pt x="259" y="1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366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5" y="1725"/>
                      <a:ext cx="259" cy="375"/>
                      <a:chOff x="1465" y="1725"/>
                      <a:chExt cx="259" cy="375"/>
                    </a:xfrm>
                  </p:grpSpPr>
                  <p:sp>
                    <p:nvSpPr>
                      <p:cNvPr id="483367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5" y="1725"/>
                        <a:ext cx="259" cy="375"/>
                      </a:xfrm>
                      <a:custGeom>
                        <a:avLst/>
                        <a:gdLst>
                          <a:gd name="T0" fmla="*/ 0 w 259"/>
                          <a:gd name="T1" fmla="*/ 0 h 375"/>
                          <a:gd name="T2" fmla="*/ 0 w 259"/>
                          <a:gd name="T3" fmla="*/ 307 h 375"/>
                          <a:gd name="T4" fmla="*/ 259 w 259"/>
                          <a:gd name="T5" fmla="*/ 375 h 375"/>
                          <a:gd name="T6" fmla="*/ 259 w 259"/>
                          <a:gd name="T7" fmla="*/ 368 h 375"/>
                          <a:gd name="T8" fmla="*/ 259 w 259"/>
                          <a:gd name="T9" fmla="*/ 11 h 375"/>
                          <a:gd name="T10" fmla="*/ 0 w 259"/>
                          <a:gd name="T11" fmla="*/ 0 h 3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59" h="375">
                            <a:moveTo>
                              <a:pt x="0" y="0"/>
                            </a:moveTo>
                            <a:lnTo>
                              <a:pt x="0" y="307"/>
                            </a:lnTo>
                            <a:lnTo>
                              <a:pt x="259" y="375"/>
                            </a:lnTo>
                            <a:lnTo>
                              <a:pt x="259" y="368"/>
                            </a:lnTo>
                            <a:lnTo>
                              <a:pt x="259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368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5" y="1725"/>
                        <a:ext cx="259" cy="375"/>
                      </a:xfrm>
                      <a:custGeom>
                        <a:avLst/>
                        <a:gdLst>
                          <a:gd name="T0" fmla="*/ 0 w 259"/>
                          <a:gd name="T1" fmla="*/ 0 h 375"/>
                          <a:gd name="T2" fmla="*/ 0 w 259"/>
                          <a:gd name="T3" fmla="*/ 307 h 375"/>
                          <a:gd name="T4" fmla="*/ 259 w 259"/>
                          <a:gd name="T5" fmla="*/ 375 h 375"/>
                          <a:gd name="T6" fmla="*/ 259 w 259"/>
                          <a:gd name="T7" fmla="*/ 368 h 375"/>
                          <a:gd name="T8" fmla="*/ 259 w 259"/>
                          <a:gd name="T9" fmla="*/ 11 h 375"/>
                          <a:gd name="T10" fmla="*/ 0 w 259"/>
                          <a:gd name="T11" fmla="*/ 0 h 3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59" h="375">
                            <a:moveTo>
                              <a:pt x="0" y="0"/>
                            </a:moveTo>
                            <a:lnTo>
                              <a:pt x="0" y="307"/>
                            </a:lnTo>
                            <a:lnTo>
                              <a:pt x="259" y="375"/>
                            </a:lnTo>
                            <a:lnTo>
                              <a:pt x="259" y="368"/>
                            </a:lnTo>
                            <a:lnTo>
                              <a:pt x="259" y="1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369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5" y="1718"/>
                      <a:ext cx="259" cy="375"/>
                      <a:chOff x="1465" y="1718"/>
                      <a:chExt cx="259" cy="375"/>
                    </a:xfrm>
                  </p:grpSpPr>
                  <p:sp>
                    <p:nvSpPr>
                      <p:cNvPr id="483370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5" y="1718"/>
                        <a:ext cx="259" cy="375"/>
                      </a:xfrm>
                      <a:custGeom>
                        <a:avLst/>
                        <a:gdLst>
                          <a:gd name="T0" fmla="*/ 0 w 259"/>
                          <a:gd name="T1" fmla="*/ 0 h 375"/>
                          <a:gd name="T2" fmla="*/ 0 w 259"/>
                          <a:gd name="T3" fmla="*/ 311 h 375"/>
                          <a:gd name="T4" fmla="*/ 259 w 259"/>
                          <a:gd name="T5" fmla="*/ 375 h 375"/>
                          <a:gd name="T6" fmla="*/ 259 w 259"/>
                          <a:gd name="T7" fmla="*/ 11 h 375"/>
                          <a:gd name="T8" fmla="*/ 0 w 259"/>
                          <a:gd name="T9" fmla="*/ 0 h 3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5">
                            <a:moveTo>
                              <a:pt x="0" y="0"/>
                            </a:moveTo>
                            <a:lnTo>
                              <a:pt x="0" y="311"/>
                            </a:lnTo>
                            <a:lnTo>
                              <a:pt x="259" y="375"/>
                            </a:lnTo>
                            <a:lnTo>
                              <a:pt x="259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371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5" y="1718"/>
                        <a:ext cx="259" cy="375"/>
                      </a:xfrm>
                      <a:custGeom>
                        <a:avLst/>
                        <a:gdLst>
                          <a:gd name="T0" fmla="*/ 0 w 259"/>
                          <a:gd name="T1" fmla="*/ 0 h 375"/>
                          <a:gd name="T2" fmla="*/ 0 w 259"/>
                          <a:gd name="T3" fmla="*/ 311 h 375"/>
                          <a:gd name="T4" fmla="*/ 259 w 259"/>
                          <a:gd name="T5" fmla="*/ 375 h 375"/>
                          <a:gd name="T6" fmla="*/ 259 w 259"/>
                          <a:gd name="T7" fmla="*/ 11 h 375"/>
                          <a:gd name="T8" fmla="*/ 0 w 259"/>
                          <a:gd name="T9" fmla="*/ 0 h 3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5">
                            <a:moveTo>
                              <a:pt x="0" y="0"/>
                            </a:moveTo>
                            <a:lnTo>
                              <a:pt x="0" y="311"/>
                            </a:lnTo>
                            <a:lnTo>
                              <a:pt x="259" y="375"/>
                            </a:lnTo>
                            <a:lnTo>
                              <a:pt x="259" y="1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372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8" y="1725"/>
                      <a:ext cx="253" cy="359"/>
                      <a:chOff x="1468" y="1725"/>
                      <a:chExt cx="253" cy="359"/>
                    </a:xfrm>
                  </p:grpSpPr>
                  <p:grpSp>
                    <p:nvGrpSpPr>
                      <p:cNvPr id="483373" name="Group 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68" y="1725"/>
                        <a:ext cx="10" cy="297"/>
                        <a:chOff x="1468" y="1725"/>
                        <a:chExt cx="10" cy="297"/>
                      </a:xfrm>
                    </p:grpSpPr>
                    <p:sp>
                      <p:nvSpPr>
                        <p:cNvPr id="483374" name="Freeform 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68" y="1725"/>
                          <a:ext cx="10" cy="297"/>
                        </a:xfrm>
                        <a:custGeom>
                          <a:avLst/>
                          <a:gdLst>
                            <a:gd name="T0" fmla="*/ 0 w 10"/>
                            <a:gd name="T1" fmla="*/ 0 h 297"/>
                            <a:gd name="T2" fmla="*/ 0 w 10"/>
                            <a:gd name="T3" fmla="*/ 294 h 297"/>
                            <a:gd name="T4" fmla="*/ 10 w 10"/>
                            <a:gd name="T5" fmla="*/ 297 h 297"/>
                            <a:gd name="T6" fmla="*/ 10 w 10"/>
                            <a:gd name="T7" fmla="*/ 0 h 297"/>
                            <a:gd name="T8" fmla="*/ 0 w 10"/>
                            <a:gd name="T9" fmla="*/ 0 h 29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0" h="297">
                              <a:moveTo>
                                <a:pt x="0" y="0"/>
                              </a:moveTo>
                              <a:lnTo>
                                <a:pt x="0" y="294"/>
                              </a:lnTo>
                              <a:lnTo>
                                <a:pt x="10" y="297"/>
                              </a:lnTo>
                              <a:lnTo>
                                <a:pt x="10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75" name="Freeform 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68" y="1725"/>
                          <a:ext cx="10" cy="297"/>
                        </a:xfrm>
                        <a:custGeom>
                          <a:avLst/>
                          <a:gdLst>
                            <a:gd name="T0" fmla="*/ 0 w 10"/>
                            <a:gd name="T1" fmla="*/ 0 h 297"/>
                            <a:gd name="T2" fmla="*/ 0 w 10"/>
                            <a:gd name="T3" fmla="*/ 294 h 297"/>
                            <a:gd name="T4" fmla="*/ 10 w 10"/>
                            <a:gd name="T5" fmla="*/ 297 h 297"/>
                            <a:gd name="T6" fmla="*/ 10 w 10"/>
                            <a:gd name="T7" fmla="*/ 0 h 297"/>
                            <a:gd name="T8" fmla="*/ 0 w 10"/>
                            <a:gd name="T9" fmla="*/ 0 h 29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0" h="297">
                              <a:moveTo>
                                <a:pt x="0" y="0"/>
                              </a:moveTo>
                              <a:lnTo>
                                <a:pt x="0" y="294"/>
                              </a:lnTo>
                              <a:lnTo>
                                <a:pt x="10" y="297"/>
                              </a:lnTo>
                              <a:lnTo>
                                <a:pt x="10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76" name="Group 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87" y="1727"/>
                        <a:ext cx="7" cy="300"/>
                        <a:chOff x="1487" y="1727"/>
                        <a:chExt cx="7" cy="300"/>
                      </a:xfrm>
                    </p:grpSpPr>
                    <p:sp>
                      <p:nvSpPr>
                        <p:cNvPr id="483377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87" y="1727"/>
                          <a:ext cx="7" cy="300"/>
                        </a:xfrm>
                        <a:custGeom>
                          <a:avLst/>
                          <a:gdLst>
                            <a:gd name="T0" fmla="*/ 0 w 7"/>
                            <a:gd name="T1" fmla="*/ 0 h 300"/>
                            <a:gd name="T2" fmla="*/ 0 w 7"/>
                            <a:gd name="T3" fmla="*/ 297 h 300"/>
                            <a:gd name="T4" fmla="*/ 7 w 7"/>
                            <a:gd name="T5" fmla="*/ 300 h 300"/>
                            <a:gd name="T6" fmla="*/ 7 w 7"/>
                            <a:gd name="T7" fmla="*/ 0 h 300"/>
                            <a:gd name="T8" fmla="*/ 0 w 7"/>
                            <a:gd name="T9" fmla="*/ 0 h 3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00">
                              <a:moveTo>
                                <a:pt x="0" y="0"/>
                              </a:moveTo>
                              <a:lnTo>
                                <a:pt x="0" y="297"/>
                              </a:lnTo>
                              <a:lnTo>
                                <a:pt x="7" y="300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78" name="Freeform 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87" y="1727"/>
                          <a:ext cx="7" cy="300"/>
                        </a:xfrm>
                        <a:custGeom>
                          <a:avLst/>
                          <a:gdLst>
                            <a:gd name="T0" fmla="*/ 0 w 7"/>
                            <a:gd name="T1" fmla="*/ 0 h 300"/>
                            <a:gd name="T2" fmla="*/ 0 w 7"/>
                            <a:gd name="T3" fmla="*/ 297 h 300"/>
                            <a:gd name="T4" fmla="*/ 7 w 7"/>
                            <a:gd name="T5" fmla="*/ 300 h 300"/>
                            <a:gd name="T6" fmla="*/ 7 w 7"/>
                            <a:gd name="T7" fmla="*/ 0 h 300"/>
                            <a:gd name="T8" fmla="*/ 0 w 7"/>
                            <a:gd name="T9" fmla="*/ 0 h 3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00">
                              <a:moveTo>
                                <a:pt x="0" y="0"/>
                              </a:moveTo>
                              <a:lnTo>
                                <a:pt x="0" y="297"/>
                              </a:lnTo>
                              <a:lnTo>
                                <a:pt x="7" y="300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79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9" y="1727"/>
                        <a:ext cx="4" cy="307"/>
                        <a:chOff x="1509" y="1727"/>
                        <a:chExt cx="4" cy="307"/>
                      </a:xfrm>
                    </p:grpSpPr>
                    <p:sp>
                      <p:nvSpPr>
                        <p:cNvPr id="483380" name="Freeform 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09" y="1727"/>
                          <a:ext cx="4" cy="307"/>
                        </a:xfrm>
                        <a:custGeom>
                          <a:avLst/>
                          <a:gdLst>
                            <a:gd name="T0" fmla="*/ 0 w 4"/>
                            <a:gd name="T1" fmla="*/ 0 h 307"/>
                            <a:gd name="T2" fmla="*/ 0 w 4"/>
                            <a:gd name="T3" fmla="*/ 304 h 307"/>
                            <a:gd name="T4" fmla="*/ 4 w 4"/>
                            <a:gd name="T5" fmla="*/ 307 h 307"/>
                            <a:gd name="T6" fmla="*/ 4 w 4"/>
                            <a:gd name="T7" fmla="*/ 0 h 307"/>
                            <a:gd name="T8" fmla="*/ 0 w 4"/>
                            <a:gd name="T9" fmla="*/ 0 h 30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" h="307">
                              <a:moveTo>
                                <a:pt x="0" y="0"/>
                              </a:moveTo>
                              <a:lnTo>
                                <a:pt x="0" y="304"/>
                              </a:lnTo>
                              <a:lnTo>
                                <a:pt x="4" y="307"/>
                              </a:lnTo>
                              <a:lnTo>
                                <a:pt x="4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81" name="Freeform 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09" y="1727"/>
                          <a:ext cx="4" cy="307"/>
                        </a:xfrm>
                        <a:custGeom>
                          <a:avLst/>
                          <a:gdLst>
                            <a:gd name="T0" fmla="*/ 0 w 4"/>
                            <a:gd name="T1" fmla="*/ 0 h 307"/>
                            <a:gd name="T2" fmla="*/ 0 w 4"/>
                            <a:gd name="T3" fmla="*/ 304 h 307"/>
                            <a:gd name="T4" fmla="*/ 4 w 4"/>
                            <a:gd name="T5" fmla="*/ 307 h 307"/>
                            <a:gd name="T6" fmla="*/ 4 w 4"/>
                            <a:gd name="T7" fmla="*/ 0 h 307"/>
                            <a:gd name="T8" fmla="*/ 0 w 4"/>
                            <a:gd name="T9" fmla="*/ 0 h 30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" h="307">
                              <a:moveTo>
                                <a:pt x="0" y="0"/>
                              </a:moveTo>
                              <a:lnTo>
                                <a:pt x="0" y="304"/>
                              </a:lnTo>
                              <a:lnTo>
                                <a:pt x="4" y="307"/>
                              </a:lnTo>
                              <a:lnTo>
                                <a:pt x="4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82" name="Group 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25" y="1727"/>
                        <a:ext cx="6" cy="309"/>
                        <a:chOff x="1525" y="1727"/>
                        <a:chExt cx="6" cy="309"/>
                      </a:xfrm>
                    </p:grpSpPr>
                    <p:sp>
                      <p:nvSpPr>
                        <p:cNvPr id="483383" name="Freeform 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25" y="1727"/>
                          <a:ext cx="6" cy="309"/>
                        </a:xfrm>
                        <a:custGeom>
                          <a:avLst/>
                          <a:gdLst>
                            <a:gd name="T0" fmla="*/ 0 w 6"/>
                            <a:gd name="T1" fmla="*/ 0 h 309"/>
                            <a:gd name="T2" fmla="*/ 0 w 6"/>
                            <a:gd name="T3" fmla="*/ 305 h 309"/>
                            <a:gd name="T4" fmla="*/ 6 w 6"/>
                            <a:gd name="T5" fmla="*/ 309 h 309"/>
                            <a:gd name="T6" fmla="*/ 6 w 6"/>
                            <a:gd name="T7" fmla="*/ 0 h 309"/>
                            <a:gd name="T8" fmla="*/ 0 w 6"/>
                            <a:gd name="T9" fmla="*/ 0 h 30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09">
                              <a:moveTo>
                                <a:pt x="0" y="0"/>
                              </a:moveTo>
                              <a:lnTo>
                                <a:pt x="0" y="305"/>
                              </a:lnTo>
                              <a:lnTo>
                                <a:pt x="6" y="309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84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25" y="1727"/>
                          <a:ext cx="6" cy="309"/>
                        </a:xfrm>
                        <a:custGeom>
                          <a:avLst/>
                          <a:gdLst>
                            <a:gd name="T0" fmla="*/ 0 w 6"/>
                            <a:gd name="T1" fmla="*/ 0 h 309"/>
                            <a:gd name="T2" fmla="*/ 0 w 6"/>
                            <a:gd name="T3" fmla="*/ 305 h 309"/>
                            <a:gd name="T4" fmla="*/ 6 w 6"/>
                            <a:gd name="T5" fmla="*/ 309 h 309"/>
                            <a:gd name="T6" fmla="*/ 6 w 6"/>
                            <a:gd name="T7" fmla="*/ 0 h 309"/>
                            <a:gd name="T8" fmla="*/ 0 w 6"/>
                            <a:gd name="T9" fmla="*/ 0 h 30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09">
                              <a:moveTo>
                                <a:pt x="0" y="0"/>
                              </a:moveTo>
                              <a:lnTo>
                                <a:pt x="0" y="305"/>
                              </a:lnTo>
                              <a:lnTo>
                                <a:pt x="6" y="309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85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45" y="1729"/>
                        <a:ext cx="6" cy="314"/>
                        <a:chOff x="1545" y="1729"/>
                        <a:chExt cx="6" cy="314"/>
                      </a:xfrm>
                    </p:grpSpPr>
                    <p:sp>
                      <p:nvSpPr>
                        <p:cNvPr id="483386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45" y="1729"/>
                          <a:ext cx="6" cy="314"/>
                        </a:xfrm>
                        <a:custGeom>
                          <a:avLst/>
                          <a:gdLst>
                            <a:gd name="T0" fmla="*/ 0 w 6"/>
                            <a:gd name="T1" fmla="*/ 0 h 314"/>
                            <a:gd name="T2" fmla="*/ 0 w 6"/>
                            <a:gd name="T3" fmla="*/ 309 h 314"/>
                            <a:gd name="T4" fmla="*/ 6 w 6"/>
                            <a:gd name="T5" fmla="*/ 314 h 314"/>
                            <a:gd name="T6" fmla="*/ 6 w 6"/>
                            <a:gd name="T7" fmla="*/ 2 h 314"/>
                            <a:gd name="T8" fmla="*/ 0 w 6"/>
                            <a:gd name="T9" fmla="*/ 0 h 31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14">
                              <a:moveTo>
                                <a:pt x="0" y="0"/>
                              </a:moveTo>
                              <a:lnTo>
                                <a:pt x="0" y="309"/>
                              </a:lnTo>
                              <a:lnTo>
                                <a:pt x="6" y="314"/>
                              </a:lnTo>
                              <a:lnTo>
                                <a:pt x="6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87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45" y="1729"/>
                          <a:ext cx="6" cy="314"/>
                        </a:xfrm>
                        <a:custGeom>
                          <a:avLst/>
                          <a:gdLst>
                            <a:gd name="T0" fmla="*/ 0 w 6"/>
                            <a:gd name="T1" fmla="*/ 0 h 314"/>
                            <a:gd name="T2" fmla="*/ 0 w 6"/>
                            <a:gd name="T3" fmla="*/ 309 h 314"/>
                            <a:gd name="T4" fmla="*/ 6 w 6"/>
                            <a:gd name="T5" fmla="*/ 314 h 314"/>
                            <a:gd name="T6" fmla="*/ 6 w 6"/>
                            <a:gd name="T7" fmla="*/ 2 h 314"/>
                            <a:gd name="T8" fmla="*/ 0 w 6"/>
                            <a:gd name="T9" fmla="*/ 0 h 31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14">
                              <a:moveTo>
                                <a:pt x="0" y="0"/>
                              </a:moveTo>
                              <a:lnTo>
                                <a:pt x="0" y="309"/>
                              </a:lnTo>
                              <a:lnTo>
                                <a:pt x="6" y="314"/>
                              </a:lnTo>
                              <a:lnTo>
                                <a:pt x="6" y="2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88" name="Group 6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2" y="1729"/>
                        <a:ext cx="9" cy="318"/>
                        <a:chOff x="1562" y="1729"/>
                        <a:chExt cx="9" cy="318"/>
                      </a:xfrm>
                    </p:grpSpPr>
                    <p:sp>
                      <p:nvSpPr>
                        <p:cNvPr id="483389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62" y="1729"/>
                          <a:ext cx="9" cy="318"/>
                        </a:xfrm>
                        <a:custGeom>
                          <a:avLst/>
                          <a:gdLst>
                            <a:gd name="T0" fmla="*/ 0 w 9"/>
                            <a:gd name="T1" fmla="*/ 0 h 318"/>
                            <a:gd name="T2" fmla="*/ 0 w 9"/>
                            <a:gd name="T3" fmla="*/ 314 h 318"/>
                            <a:gd name="T4" fmla="*/ 9 w 9"/>
                            <a:gd name="T5" fmla="*/ 318 h 318"/>
                            <a:gd name="T6" fmla="*/ 9 w 9"/>
                            <a:gd name="T7" fmla="*/ 0 h 318"/>
                            <a:gd name="T8" fmla="*/ 0 w 9"/>
                            <a:gd name="T9" fmla="*/ 0 h 3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9" h="318">
                              <a:moveTo>
                                <a:pt x="0" y="0"/>
                              </a:moveTo>
                              <a:lnTo>
                                <a:pt x="0" y="314"/>
                              </a:lnTo>
                              <a:lnTo>
                                <a:pt x="9" y="318"/>
                              </a:lnTo>
                              <a:lnTo>
                                <a:pt x="9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90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62" y="1729"/>
                          <a:ext cx="9" cy="318"/>
                        </a:xfrm>
                        <a:custGeom>
                          <a:avLst/>
                          <a:gdLst>
                            <a:gd name="T0" fmla="*/ 0 w 9"/>
                            <a:gd name="T1" fmla="*/ 0 h 318"/>
                            <a:gd name="T2" fmla="*/ 0 w 9"/>
                            <a:gd name="T3" fmla="*/ 314 h 318"/>
                            <a:gd name="T4" fmla="*/ 9 w 9"/>
                            <a:gd name="T5" fmla="*/ 318 h 318"/>
                            <a:gd name="T6" fmla="*/ 9 w 9"/>
                            <a:gd name="T7" fmla="*/ 0 h 318"/>
                            <a:gd name="T8" fmla="*/ 0 w 9"/>
                            <a:gd name="T9" fmla="*/ 0 h 3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9" h="318">
                              <a:moveTo>
                                <a:pt x="0" y="0"/>
                              </a:moveTo>
                              <a:lnTo>
                                <a:pt x="0" y="314"/>
                              </a:lnTo>
                              <a:lnTo>
                                <a:pt x="9" y="318"/>
                              </a:lnTo>
                              <a:lnTo>
                                <a:pt x="9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91" name="Group 6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1" y="1729"/>
                        <a:ext cx="8" cy="322"/>
                        <a:chOff x="1581" y="1729"/>
                        <a:chExt cx="8" cy="322"/>
                      </a:xfrm>
                    </p:grpSpPr>
                    <p:sp>
                      <p:nvSpPr>
                        <p:cNvPr id="483392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81" y="1729"/>
                          <a:ext cx="8" cy="322"/>
                        </a:xfrm>
                        <a:custGeom>
                          <a:avLst/>
                          <a:gdLst>
                            <a:gd name="T0" fmla="*/ 0 w 8"/>
                            <a:gd name="T1" fmla="*/ 0 h 322"/>
                            <a:gd name="T2" fmla="*/ 0 w 8"/>
                            <a:gd name="T3" fmla="*/ 319 h 322"/>
                            <a:gd name="T4" fmla="*/ 8 w 8"/>
                            <a:gd name="T5" fmla="*/ 322 h 322"/>
                            <a:gd name="T6" fmla="*/ 8 w 8"/>
                            <a:gd name="T7" fmla="*/ 2 h 322"/>
                            <a:gd name="T8" fmla="*/ 0 w 8"/>
                            <a:gd name="T9" fmla="*/ 0 h 32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22">
                              <a:moveTo>
                                <a:pt x="0" y="0"/>
                              </a:moveTo>
                              <a:lnTo>
                                <a:pt x="0" y="319"/>
                              </a:lnTo>
                              <a:lnTo>
                                <a:pt x="8" y="322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93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81" y="1729"/>
                          <a:ext cx="8" cy="322"/>
                        </a:xfrm>
                        <a:custGeom>
                          <a:avLst/>
                          <a:gdLst>
                            <a:gd name="T0" fmla="*/ 0 w 8"/>
                            <a:gd name="T1" fmla="*/ 0 h 322"/>
                            <a:gd name="T2" fmla="*/ 0 w 8"/>
                            <a:gd name="T3" fmla="*/ 319 h 322"/>
                            <a:gd name="T4" fmla="*/ 8 w 8"/>
                            <a:gd name="T5" fmla="*/ 322 h 322"/>
                            <a:gd name="T6" fmla="*/ 8 w 8"/>
                            <a:gd name="T7" fmla="*/ 2 h 322"/>
                            <a:gd name="T8" fmla="*/ 0 w 8"/>
                            <a:gd name="T9" fmla="*/ 0 h 32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22">
                              <a:moveTo>
                                <a:pt x="0" y="0"/>
                              </a:moveTo>
                              <a:lnTo>
                                <a:pt x="0" y="319"/>
                              </a:lnTo>
                              <a:lnTo>
                                <a:pt x="8" y="322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94" name="Group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01" y="1729"/>
                        <a:ext cx="7" cy="328"/>
                        <a:chOff x="1601" y="1729"/>
                        <a:chExt cx="7" cy="328"/>
                      </a:xfrm>
                    </p:grpSpPr>
                    <p:sp>
                      <p:nvSpPr>
                        <p:cNvPr id="483395" name="Freeform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01" y="1729"/>
                          <a:ext cx="7" cy="328"/>
                        </a:xfrm>
                        <a:custGeom>
                          <a:avLst/>
                          <a:gdLst>
                            <a:gd name="T0" fmla="*/ 0 w 7"/>
                            <a:gd name="T1" fmla="*/ 0 h 328"/>
                            <a:gd name="T2" fmla="*/ 0 w 7"/>
                            <a:gd name="T3" fmla="*/ 324 h 328"/>
                            <a:gd name="T4" fmla="*/ 7 w 7"/>
                            <a:gd name="T5" fmla="*/ 328 h 328"/>
                            <a:gd name="T6" fmla="*/ 7 w 7"/>
                            <a:gd name="T7" fmla="*/ 0 h 328"/>
                            <a:gd name="T8" fmla="*/ 0 w 7"/>
                            <a:gd name="T9" fmla="*/ 0 h 32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28">
                              <a:moveTo>
                                <a:pt x="0" y="0"/>
                              </a:moveTo>
                              <a:lnTo>
                                <a:pt x="0" y="324"/>
                              </a:lnTo>
                              <a:lnTo>
                                <a:pt x="7" y="328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96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01" y="1729"/>
                          <a:ext cx="7" cy="328"/>
                        </a:xfrm>
                        <a:custGeom>
                          <a:avLst/>
                          <a:gdLst>
                            <a:gd name="T0" fmla="*/ 0 w 7"/>
                            <a:gd name="T1" fmla="*/ 0 h 328"/>
                            <a:gd name="T2" fmla="*/ 0 w 7"/>
                            <a:gd name="T3" fmla="*/ 324 h 328"/>
                            <a:gd name="T4" fmla="*/ 7 w 7"/>
                            <a:gd name="T5" fmla="*/ 328 h 328"/>
                            <a:gd name="T6" fmla="*/ 7 w 7"/>
                            <a:gd name="T7" fmla="*/ 0 h 328"/>
                            <a:gd name="T8" fmla="*/ 0 w 7"/>
                            <a:gd name="T9" fmla="*/ 0 h 32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28">
                              <a:moveTo>
                                <a:pt x="0" y="0"/>
                              </a:moveTo>
                              <a:lnTo>
                                <a:pt x="0" y="324"/>
                              </a:lnTo>
                              <a:lnTo>
                                <a:pt x="7" y="328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397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18" y="1729"/>
                        <a:ext cx="8" cy="332"/>
                        <a:chOff x="1618" y="1729"/>
                        <a:chExt cx="8" cy="332"/>
                      </a:xfrm>
                    </p:grpSpPr>
                    <p:sp>
                      <p:nvSpPr>
                        <p:cNvPr id="483398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18" y="1729"/>
                          <a:ext cx="8" cy="332"/>
                        </a:xfrm>
                        <a:custGeom>
                          <a:avLst/>
                          <a:gdLst>
                            <a:gd name="T0" fmla="*/ 0 w 8"/>
                            <a:gd name="T1" fmla="*/ 0 h 332"/>
                            <a:gd name="T2" fmla="*/ 0 w 8"/>
                            <a:gd name="T3" fmla="*/ 328 h 332"/>
                            <a:gd name="T4" fmla="*/ 8 w 8"/>
                            <a:gd name="T5" fmla="*/ 332 h 332"/>
                            <a:gd name="T6" fmla="*/ 8 w 8"/>
                            <a:gd name="T7" fmla="*/ 2 h 332"/>
                            <a:gd name="T8" fmla="*/ 0 w 8"/>
                            <a:gd name="T9" fmla="*/ 0 h 33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32">
                              <a:moveTo>
                                <a:pt x="0" y="0"/>
                              </a:moveTo>
                              <a:lnTo>
                                <a:pt x="0" y="328"/>
                              </a:lnTo>
                              <a:lnTo>
                                <a:pt x="8" y="332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399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18" y="1729"/>
                          <a:ext cx="8" cy="332"/>
                        </a:xfrm>
                        <a:custGeom>
                          <a:avLst/>
                          <a:gdLst>
                            <a:gd name="T0" fmla="*/ 0 w 8"/>
                            <a:gd name="T1" fmla="*/ 0 h 332"/>
                            <a:gd name="T2" fmla="*/ 0 w 8"/>
                            <a:gd name="T3" fmla="*/ 328 h 332"/>
                            <a:gd name="T4" fmla="*/ 8 w 8"/>
                            <a:gd name="T5" fmla="*/ 332 h 332"/>
                            <a:gd name="T6" fmla="*/ 8 w 8"/>
                            <a:gd name="T7" fmla="*/ 2 h 332"/>
                            <a:gd name="T8" fmla="*/ 0 w 8"/>
                            <a:gd name="T9" fmla="*/ 0 h 33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32">
                              <a:moveTo>
                                <a:pt x="0" y="0"/>
                              </a:moveTo>
                              <a:lnTo>
                                <a:pt x="0" y="328"/>
                              </a:lnTo>
                              <a:lnTo>
                                <a:pt x="8" y="332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400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39" y="1730"/>
                        <a:ext cx="5" cy="335"/>
                        <a:chOff x="1639" y="1730"/>
                        <a:chExt cx="5" cy="335"/>
                      </a:xfrm>
                    </p:grpSpPr>
                    <p:sp>
                      <p:nvSpPr>
                        <p:cNvPr id="483401" name="Freeform 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39" y="1730"/>
                          <a:ext cx="5" cy="335"/>
                        </a:xfrm>
                        <a:custGeom>
                          <a:avLst/>
                          <a:gdLst>
                            <a:gd name="T0" fmla="*/ 0 w 5"/>
                            <a:gd name="T1" fmla="*/ 0 h 335"/>
                            <a:gd name="T2" fmla="*/ 0 w 5"/>
                            <a:gd name="T3" fmla="*/ 332 h 335"/>
                            <a:gd name="T4" fmla="*/ 5 w 5"/>
                            <a:gd name="T5" fmla="*/ 335 h 335"/>
                            <a:gd name="T6" fmla="*/ 5 w 5"/>
                            <a:gd name="T7" fmla="*/ 0 h 335"/>
                            <a:gd name="T8" fmla="*/ 0 w 5"/>
                            <a:gd name="T9" fmla="*/ 0 h 33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" h="335">
                              <a:moveTo>
                                <a:pt x="0" y="0"/>
                              </a:moveTo>
                              <a:lnTo>
                                <a:pt x="0" y="332"/>
                              </a:lnTo>
                              <a:lnTo>
                                <a:pt x="5" y="335"/>
                              </a:lnTo>
                              <a:lnTo>
                                <a:pt x="5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02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39" y="1730"/>
                          <a:ext cx="5" cy="335"/>
                        </a:xfrm>
                        <a:custGeom>
                          <a:avLst/>
                          <a:gdLst>
                            <a:gd name="T0" fmla="*/ 0 w 5"/>
                            <a:gd name="T1" fmla="*/ 0 h 335"/>
                            <a:gd name="T2" fmla="*/ 0 w 5"/>
                            <a:gd name="T3" fmla="*/ 332 h 335"/>
                            <a:gd name="T4" fmla="*/ 5 w 5"/>
                            <a:gd name="T5" fmla="*/ 335 h 335"/>
                            <a:gd name="T6" fmla="*/ 5 w 5"/>
                            <a:gd name="T7" fmla="*/ 0 h 335"/>
                            <a:gd name="T8" fmla="*/ 0 w 5"/>
                            <a:gd name="T9" fmla="*/ 0 h 33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" h="335">
                              <a:moveTo>
                                <a:pt x="0" y="0"/>
                              </a:moveTo>
                              <a:lnTo>
                                <a:pt x="0" y="332"/>
                              </a:lnTo>
                              <a:lnTo>
                                <a:pt x="5" y="335"/>
                              </a:lnTo>
                              <a:lnTo>
                                <a:pt x="5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403" name="Group 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58" y="1730"/>
                        <a:ext cx="6" cy="341"/>
                        <a:chOff x="1658" y="1730"/>
                        <a:chExt cx="6" cy="341"/>
                      </a:xfrm>
                    </p:grpSpPr>
                    <p:sp>
                      <p:nvSpPr>
                        <p:cNvPr id="483404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58" y="1730"/>
                          <a:ext cx="6" cy="341"/>
                        </a:xfrm>
                        <a:custGeom>
                          <a:avLst/>
                          <a:gdLst>
                            <a:gd name="T0" fmla="*/ 0 w 6"/>
                            <a:gd name="T1" fmla="*/ 0 h 341"/>
                            <a:gd name="T2" fmla="*/ 0 w 6"/>
                            <a:gd name="T3" fmla="*/ 337 h 341"/>
                            <a:gd name="T4" fmla="*/ 6 w 6"/>
                            <a:gd name="T5" fmla="*/ 341 h 341"/>
                            <a:gd name="T6" fmla="*/ 6 w 6"/>
                            <a:gd name="T7" fmla="*/ 0 h 341"/>
                            <a:gd name="T8" fmla="*/ 0 w 6"/>
                            <a:gd name="T9" fmla="*/ 0 h 34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41">
                              <a:moveTo>
                                <a:pt x="0" y="0"/>
                              </a:moveTo>
                              <a:lnTo>
                                <a:pt x="0" y="337"/>
                              </a:lnTo>
                              <a:lnTo>
                                <a:pt x="6" y="341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05" name="Freeform 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58" y="1730"/>
                          <a:ext cx="6" cy="341"/>
                        </a:xfrm>
                        <a:custGeom>
                          <a:avLst/>
                          <a:gdLst>
                            <a:gd name="T0" fmla="*/ 0 w 6"/>
                            <a:gd name="T1" fmla="*/ 0 h 341"/>
                            <a:gd name="T2" fmla="*/ 0 w 6"/>
                            <a:gd name="T3" fmla="*/ 337 h 341"/>
                            <a:gd name="T4" fmla="*/ 6 w 6"/>
                            <a:gd name="T5" fmla="*/ 341 h 341"/>
                            <a:gd name="T6" fmla="*/ 6 w 6"/>
                            <a:gd name="T7" fmla="*/ 0 h 341"/>
                            <a:gd name="T8" fmla="*/ 0 w 6"/>
                            <a:gd name="T9" fmla="*/ 0 h 34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41">
                              <a:moveTo>
                                <a:pt x="0" y="0"/>
                              </a:moveTo>
                              <a:lnTo>
                                <a:pt x="0" y="337"/>
                              </a:lnTo>
                              <a:lnTo>
                                <a:pt x="6" y="341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406" name="Group 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75" y="1732"/>
                        <a:ext cx="7" cy="344"/>
                        <a:chOff x="1675" y="1732"/>
                        <a:chExt cx="7" cy="344"/>
                      </a:xfrm>
                    </p:grpSpPr>
                    <p:sp>
                      <p:nvSpPr>
                        <p:cNvPr id="483407" name="Freeform 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75" y="1732"/>
                          <a:ext cx="7" cy="344"/>
                        </a:xfrm>
                        <a:custGeom>
                          <a:avLst/>
                          <a:gdLst>
                            <a:gd name="T0" fmla="*/ 0 w 7"/>
                            <a:gd name="T1" fmla="*/ 0 h 344"/>
                            <a:gd name="T2" fmla="*/ 0 w 7"/>
                            <a:gd name="T3" fmla="*/ 341 h 344"/>
                            <a:gd name="T4" fmla="*/ 7 w 7"/>
                            <a:gd name="T5" fmla="*/ 344 h 344"/>
                            <a:gd name="T6" fmla="*/ 7 w 7"/>
                            <a:gd name="T7" fmla="*/ 0 h 344"/>
                            <a:gd name="T8" fmla="*/ 0 w 7"/>
                            <a:gd name="T9" fmla="*/ 0 h 34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44">
                              <a:moveTo>
                                <a:pt x="0" y="0"/>
                              </a:moveTo>
                              <a:lnTo>
                                <a:pt x="0" y="341"/>
                              </a:lnTo>
                              <a:lnTo>
                                <a:pt x="7" y="344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08" name="Freeform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75" y="1732"/>
                          <a:ext cx="7" cy="344"/>
                        </a:xfrm>
                        <a:custGeom>
                          <a:avLst/>
                          <a:gdLst>
                            <a:gd name="T0" fmla="*/ 0 w 7"/>
                            <a:gd name="T1" fmla="*/ 0 h 344"/>
                            <a:gd name="T2" fmla="*/ 0 w 7"/>
                            <a:gd name="T3" fmla="*/ 341 h 344"/>
                            <a:gd name="T4" fmla="*/ 7 w 7"/>
                            <a:gd name="T5" fmla="*/ 344 h 344"/>
                            <a:gd name="T6" fmla="*/ 7 w 7"/>
                            <a:gd name="T7" fmla="*/ 0 h 344"/>
                            <a:gd name="T8" fmla="*/ 0 w 7"/>
                            <a:gd name="T9" fmla="*/ 0 h 34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44">
                              <a:moveTo>
                                <a:pt x="0" y="0"/>
                              </a:moveTo>
                              <a:lnTo>
                                <a:pt x="0" y="341"/>
                              </a:lnTo>
                              <a:lnTo>
                                <a:pt x="7" y="344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409" name="Group 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94" y="1732"/>
                        <a:ext cx="8" cy="347"/>
                        <a:chOff x="1694" y="1732"/>
                        <a:chExt cx="8" cy="347"/>
                      </a:xfrm>
                    </p:grpSpPr>
                    <p:sp>
                      <p:nvSpPr>
                        <p:cNvPr id="483410" name="Freeform 8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94" y="1732"/>
                          <a:ext cx="8" cy="347"/>
                        </a:xfrm>
                        <a:custGeom>
                          <a:avLst/>
                          <a:gdLst>
                            <a:gd name="T0" fmla="*/ 0 w 8"/>
                            <a:gd name="T1" fmla="*/ 0 h 347"/>
                            <a:gd name="T2" fmla="*/ 0 w 8"/>
                            <a:gd name="T3" fmla="*/ 344 h 347"/>
                            <a:gd name="T4" fmla="*/ 8 w 8"/>
                            <a:gd name="T5" fmla="*/ 347 h 347"/>
                            <a:gd name="T6" fmla="*/ 8 w 8"/>
                            <a:gd name="T7" fmla="*/ 0 h 347"/>
                            <a:gd name="T8" fmla="*/ 0 w 8"/>
                            <a:gd name="T9" fmla="*/ 0 h 34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47">
                              <a:moveTo>
                                <a:pt x="0" y="0"/>
                              </a:moveTo>
                              <a:lnTo>
                                <a:pt x="0" y="344"/>
                              </a:lnTo>
                              <a:lnTo>
                                <a:pt x="8" y="347"/>
                              </a:lnTo>
                              <a:lnTo>
                                <a:pt x="8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11" name="Freeform 8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94" y="1732"/>
                          <a:ext cx="8" cy="347"/>
                        </a:xfrm>
                        <a:custGeom>
                          <a:avLst/>
                          <a:gdLst>
                            <a:gd name="T0" fmla="*/ 0 w 8"/>
                            <a:gd name="T1" fmla="*/ 0 h 347"/>
                            <a:gd name="T2" fmla="*/ 0 w 8"/>
                            <a:gd name="T3" fmla="*/ 344 h 347"/>
                            <a:gd name="T4" fmla="*/ 8 w 8"/>
                            <a:gd name="T5" fmla="*/ 347 h 347"/>
                            <a:gd name="T6" fmla="*/ 8 w 8"/>
                            <a:gd name="T7" fmla="*/ 0 h 347"/>
                            <a:gd name="T8" fmla="*/ 0 w 8"/>
                            <a:gd name="T9" fmla="*/ 0 h 34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47">
                              <a:moveTo>
                                <a:pt x="0" y="0"/>
                              </a:moveTo>
                              <a:lnTo>
                                <a:pt x="0" y="344"/>
                              </a:lnTo>
                              <a:lnTo>
                                <a:pt x="8" y="347"/>
                              </a:lnTo>
                              <a:lnTo>
                                <a:pt x="8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412" name="Group 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13" y="1732"/>
                        <a:ext cx="8" cy="352"/>
                        <a:chOff x="1713" y="1732"/>
                        <a:chExt cx="8" cy="352"/>
                      </a:xfrm>
                    </p:grpSpPr>
                    <p:sp>
                      <p:nvSpPr>
                        <p:cNvPr id="483413" name="Freeform 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713" y="1732"/>
                          <a:ext cx="8" cy="352"/>
                        </a:xfrm>
                        <a:custGeom>
                          <a:avLst/>
                          <a:gdLst>
                            <a:gd name="T0" fmla="*/ 0 w 8"/>
                            <a:gd name="T1" fmla="*/ 0 h 352"/>
                            <a:gd name="T2" fmla="*/ 0 w 8"/>
                            <a:gd name="T3" fmla="*/ 349 h 352"/>
                            <a:gd name="T4" fmla="*/ 8 w 8"/>
                            <a:gd name="T5" fmla="*/ 352 h 352"/>
                            <a:gd name="T6" fmla="*/ 8 w 8"/>
                            <a:gd name="T7" fmla="*/ 2 h 352"/>
                            <a:gd name="T8" fmla="*/ 0 w 8"/>
                            <a:gd name="T9" fmla="*/ 0 h 35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52">
                              <a:moveTo>
                                <a:pt x="0" y="0"/>
                              </a:moveTo>
                              <a:lnTo>
                                <a:pt x="0" y="349"/>
                              </a:lnTo>
                              <a:lnTo>
                                <a:pt x="8" y="352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14" name="Freeform 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713" y="1732"/>
                          <a:ext cx="8" cy="352"/>
                        </a:xfrm>
                        <a:custGeom>
                          <a:avLst/>
                          <a:gdLst>
                            <a:gd name="T0" fmla="*/ 0 w 8"/>
                            <a:gd name="T1" fmla="*/ 0 h 352"/>
                            <a:gd name="T2" fmla="*/ 0 w 8"/>
                            <a:gd name="T3" fmla="*/ 349 h 352"/>
                            <a:gd name="T4" fmla="*/ 8 w 8"/>
                            <a:gd name="T5" fmla="*/ 352 h 352"/>
                            <a:gd name="T6" fmla="*/ 8 w 8"/>
                            <a:gd name="T7" fmla="*/ 2 h 352"/>
                            <a:gd name="T8" fmla="*/ 0 w 8"/>
                            <a:gd name="T9" fmla="*/ 0 h 35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52">
                              <a:moveTo>
                                <a:pt x="0" y="0"/>
                              </a:moveTo>
                              <a:lnTo>
                                <a:pt x="0" y="349"/>
                              </a:lnTo>
                              <a:lnTo>
                                <a:pt x="8" y="352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  <p:grpSp>
                  <p:nvGrpSpPr>
                    <p:cNvPr id="483415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7" y="1717"/>
                      <a:ext cx="9" cy="8"/>
                      <a:chOff x="1467" y="1717"/>
                      <a:chExt cx="9" cy="8"/>
                    </a:xfrm>
                  </p:grpSpPr>
                  <p:sp>
                    <p:nvSpPr>
                      <p:cNvPr id="483416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7" y="1717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0 h 8"/>
                          <a:gd name="T2" fmla="*/ 8 w 9"/>
                          <a:gd name="T3" fmla="*/ 0 h 8"/>
                          <a:gd name="T4" fmla="*/ 9 w 9"/>
                          <a:gd name="T5" fmla="*/ 8 h 8"/>
                          <a:gd name="T6" fmla="*/ 1 w 9"/>
                          <a:gd name="T7" fmla="*/ 8 h 8"/>
                          <a:gd name="T8" fmla="*/ 0 w 9"/>
                          <a:gd name="T9" fmla="*/ 0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8"/>
                            </a:lnTo>
                            <a:lnTo>
                              <a:pt x="1" y="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17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7" y="1717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0 h 8"/>
                          <a:gd name="T2" fmla="*/ 8 w 9"/>
                          <a:gd name="T3" fmla="*/ 0 h 8"/>
                          <a:gd name="T4" fmla="*/ 9 w 9"/>
                          <a:gd name="T5" fmla="*/ 8 h 8"/>
                          <a:gd name="T6" fmla="*/ 1 w 9"/>
                          <a:gd name="T7" fmla="*/ 8 h 8"/>
                          <a:gd name="T8" fmla="*/ 0 w 9"/>
                          <a:gd name="T9" fmla="*/ 0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8"/>
                            </a:lnTo>
                            <a:lnTo>
                              <a:pt x="1" y="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18" name="Group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6" y="1717"/>
                      <a:ext cx="8" cy="10"/>
                      <a:chOff x="1486" y="1717"/>
                      <a:chExt cx="8" cy="10"/>
                    </a:xfrm>
                  </p:grpSpPr>
                  <p:sp>
                    <p:nvSpPr>
                      <p:cNvPr id="483419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6" y="1717"/>
                        <a:ext cx="8" cy="10"/>
                      </a:xfrm>
                      <a:custGeom>
                        <a:avLst/>
                        <a:gdLst>
                          <a:gd name="T0" fmla="*/ 0 w 8"/>
                          <a:gd name="T1" fmla="*/ 0 h 10"/>
                          <a:gd name="T2" fmla="*/ 7 w 8"/>
                          <a:gd name="T3" fmla="*/ 0 h 10"/>
                          <a:gd name="T4" fmla="*/ 8 w 8"/>
                          <a:gd name="T5" fmla="*/ 10 h 10"/>
                          <a:gd name="T6" fmla="*/ 0 w 8"/>
                          <a:gd name="T7" fmla="*/ 10 h 10"/>
                          <a:gd name="T8" fmla="*/ 0 w 8"/>
                          <a:gd name="T9" fmla="*/ 0 h 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10"/>
                            </a:lnTo>
                            <a:lnTo>
                              <a:pt x="0" y="1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20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6" y="1717"/>
                        <a:ext cx="8" cy="10"/>
                      </a:xfrm>
                      <a:custGeom>
                        <a:avLst/>
                        <a:gdLst>
                          <a:gd name="T0" fmla="*/ 0 w 8"/>
                          <a:gd name="T1" fmla="*/ 0 h 10"/>
                          <a:gd name="T2" fmla="*/ 7 w 8"/>
                          <a:gd name="T3" fmla="*/ 0 h 10"/>
                          <a:gd name="T4" fmla="*/ 8 w 8"/>
                          <a:gd name="T5" fmla="*/ 10 h 10"/>
                          <a:gd name="T6" fmla="*/ 0 w 8"/>
                          <a:gd name="T7" fmla="*/ 10 h 10"/>
                          <a:gd name="T8" fmla="*/ 0 w 8"/>
                          <a:gd name="T9" fmla="*/ 0 h 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10"/>
                            </a:lnTo>
                            <a:lnTo>
                              <a:pt x="0" y="1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21" name="Group 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05" y="1717"/>
                      <a:ext cx="8" cy="10"/>
                      <a:chOff x="1505" y="1717"/>
                      <a:chExt cx="8" cy="10"/>
                    </a:xfrm>
                  </p:grpSpPr>
                  <p:sp>
                    <p:nvSpPr>
                      <p:cNvPr id="483422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5" y="1717"/>
                        <a:ext cx="8" cy="10"/>
                      </a:xfrm>
                      <a:custGeom>
                        <a:avLst/>
                        <a:gdLst>
                          <a:gd name="T0" fmla="*/ 0 w 8"/>
                          <a:gd name="T1" fmla="*/ 0 h 10"/>
                          <a:gd name="T2" fmla="*/ 6 w 8"/>
                          <a:gd name="T3" fmla="*/ 0 h 10"/>
                          <a:gd name="T4" fmla="*/ 8 w 8"/>
                          <a:gd name="T5" fmla="*/ 10 h 10"/>
                          <a:gd name="T6" fmla="*/ 1 w 8"/>
                          <a:gd name="T7" fmla="*/ 10 h 10"/>
                          <a:gd name="T8" fmla="*/ 0 w 8"/>
                          <a:gd name="T9" fmla="*/ 0 h 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0"/>
                            </a:lnTo>
                            <a:lnTo>
                              <a:pt x="1" y="1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23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5" y="1717"/>
                        <a:ext cx="8" cy="10"/>
                      </a:xfrm>
                      <a:custGeom>
                        <a:avLst/>
                        <a:gdLst>
                          <a:gd name="T0" fmla="*/ 0 w 8"/>
                          <a:gd name="T1" fmla="*/ 0 h 10"/>
                          <a:gd name="T2" fmla="*/ 6 w 8"/>
                          <a:gd name="T3" fmla="*/ 0 h 10"/>
                          <a:gd name="T4" fmla="*/ 8 w 8"/>
                          <a:gd name="T5" fmla="*/ 10 h 10"/>
                          <a:gd name="T6" fmla="*/ 1 w 8"/>
                          <a:gd name="T7" fmla="*/ 10 h 10"/>
                          <a:gd name="T8" fmla="*/ 0 w 8"/>
                          <a:gd name="T9" fmla="*/ 0 h 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0"/>
                            </a:lnTo>
                            <a:lnTo>
                              <a:pt x="1" y="1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24" name="Group 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5" y="1718"/>
                      <a:ext cx="6" cy="9"/>
                      <a:chOff x="1525" y="1718"/>
                      <a:chExt cx="6" cy="9"/>
                    </a:xfrm>
                  </p:grpSpPr>
                  <p:sp>
                    <p:nvSpPr>
                      <p:cNvPr id="483425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1718"/>
                        <a:ext cx="6" cy="9"/>
                      </a:xfrm>
                      <a:custGeom>
                        <a:avLst/>
                        <a:gdLst>
                          <a:gd name="T0" fmla="*/ 0 w 6"/>
                          <a:gd name="T1" fmla="*/ 4 h 9"/>
                          <a:gd name="T2" fmla="*/ 5 w 6"/>
                          <a:gd name="T3" fmla="*/ 0 h 9"/>
                          <a:gd name="T4" fmla="*/ 6 w 6"/>
                          <a:gd name="T5" fmla="*/ 9 h 9"/>
                          <a:gd name="T6" fmla="*/ 1 w 6"/>
                          <a:gd name="T7" fmla="*/ 9 h 9"/>
                          <a:gd name="T8" fmla="*/ 0 w 6"/>
                          <a:gd name="T9" fmla="*/ 4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9">
                            <a:moveTo>
                              <a:pt x="0" y="4"/>
                            </a:moveTo>
                            <a:lnTo>
                              <a:pt x="5" y="0"/>
                            </a:lnTo>
                            <a:lnTo>
                              <a:pt x="6" y="9"/>
                            </a:lnTo>
                            <a:lnTo>
                              <a:pt x="1" y="9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26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1718"/>
                        <a:ext cx="6" cy="9"/>
                      </a:xfrm>
                      <a:custGeom>
                        <a:avLst/>
                        <a:gdLst>
                          <a:gd name="T0" fmla="*/ 0 w 6"/>
                          <a:gd name="T1" fmla="*/ 4 h 9"/>
                          <a:gd name="T2" fmla="*/ 5 w 6"/>
                          <a:gd name="T3" fmla="*/ 0 h 9"/>
                          <a:gd name="T4" fmla="*/ 6 w 6"/>
                          <a:gd name="T5" fmla="*/ 9 h 9"/>
                          <a:gd name="T6" fmla="*/ 1 w 6"/>
                          <a:gd name="T7" fmla="*/ 9 h 9"/>
                          <a:gd name="T8" fmla="*/ 0 w 6"/>
                          <a:gd name="T9" fmla="*/ 4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9">
                            <a:moveTo>
                              <a:pt x="0" y="4"/>
                            </a:moveTo>
                            <a:lnTo>
                              <a:pt x="5" y="0"/>
                            </a:lnTo>
                            <a:lnTo>
                              <a:pt x="6" y="9"/>
                            </a:lnTo>
                            <a:lnTo>
                              <a:pt x="1" y="9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27" name="Group 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43" y="1718"/>
                      <a:ext cx="8" cy="11"/>
                      <a:chOff x="1543" y="1718"/>
                      <a:chExt cx="8" cy="11"/>
                    </a:xfrm>
                  </p:grpSpPr>
                  <p:sp>
                    <p:nvSpPr>
                      <p:cNvPr id="483428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3" y="1718"/>
                        <a:ext cx="8" cy="11"/>
                      </a:xfrm>
                      <a:custGeom>
                        <a:avLst/>
                        <a:gdLst>
                          <a:gd name="T0" fmla="*/ 0 w 8"/>
                          <a:gd name="T1" fmla="*/ 0 h 11"/>
                          <a:gd name="T2" fmla="*/ 6 w 8"/>
                          <a:gd name="T3" fmla="*/ 0 h 11"/>
                          <a:gd name="T4" fmla="*/ 8 w 8"/>
                          <a:gd name="T5" fmla="*/ 11 h 11"/>
                          <a:gd name="T6" fmla="*/ 0 w 8"/>
                          <a:gd name="T7" fmla="*/ 11 h 11"/>
                          <a:gd name="T8" fmla="*/ 0 w 8"/>
                          <a:gd name="T9" fmla="*/ 0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1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1"/>
                            </a:lnTo>
                            <a:lnTo>
                              <a:pt x="0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29" name="Freeform 1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3" y="1718"/>
                        <a:ext cx="8" cy="11"/>
                      </a:xfrm>
                      <a:custGeom>
                        <a:avLst/>
                        <a:gdLst>
                          <a:gd name="T0" fmla="*/ 0 w 8"/>
                          <a:gd name="T1" fmla="*/ 0 h 11"/>
                          <a:gd name="T2" fmla="*/ 6 w 8"/>
                          <a:gd name="T3" fmla="*/ 0 h 11"/>
                          <a:gd name="T4" fmla="*/ 8 w 8"/>
                          <a:gd name="T5" fmla="*/ 11 h 11"/>
                          <a:gd name="T6" fmla="*/ 0 w 8"/>
                          <a:gd name="T7" fmla="*/ 11 h 11"/>
                          <a:gd name="T8" fmla="*/ 0 w 8"/>
                          <a:gd name="T9" fmla="*/ 0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1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1"/>
                            </a:lnTo>
                            <a:lnTo>
                              <a:pt x="0" y="1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30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1" y="1720"/>
                      <a:ext cx="10" cy="9"/>
                      <a:chOff x="1561" y="1720"/>
                      <a:chExt cx="10" cy="9"/>
                    </a:xfrm>
                  </p:grpSpPr>
                  <p:sp>
                    <p:nvSpPr>
                      <p:cNvPr id="483431" name="Freeform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1" y="1720"/>
                        <a:ext cx="10" cy="9"/>
                      </a:xfrm>
                      <a:custGeom>
                        <a:avLst/>
                        <a:gdLst>
                          <a:gd name="T0" fmla="*/ 0 w 10"/>
                          <a:gd name="T1" fmla="*/ 3 h 9"/>
                          <a:gd name="T2" fmla="*/ 8 w 10"/>
                          <a:gd name="T3" fmla="*/ 0 h 9"/>
                          <a:gd name="T4" fmla="*/ 10 w 10"/>
                          <a:gd name="T5" fmla="*/ 9 h 9"/>
                          <a:gd name="T6" fmla="*/ 2 w 10"/>
                          <a:gd name="T7" fmla="*/ 9 h 9"/>
                          <a:gd name="T8" fmla="*/ 0 w 10"/>
                          <a:gd name="T9" fmla="*/ 3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9">
                            <a:moveTo>
                              <a:pt x="0" y="3"/>
                            </a:moveTo>
                            <a:lnTo>
                              <a:pt x="8" y="0"/>
                            </a:lnTo>
                            <a:lnTo>
                              <a:pt x="10" y="9"/>
                            </a:lnTo>
                            <a:lnTo>
                              <a:pt x="2" y="9"/>
                            </a:lnTo>
                            <a:lnTo>
                              <a:pt x="0" y="3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32" name="Freeform 1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1" y="1720"/>
                        <a:ext cx="10" cy="9"/>
                      </a:xfrm>
                      <a:custGeom>
                        <a:avLst/>
                        <a:gdLst>
                          <a:gd name="T0" fmla="*/ 0 w 10"/>
                          <a:gd name="T1" fmla="*/ 3 h 9"/>
                          <a:gd name="T2" fmla="*/ 8 w 10"/>
                          <a:gd name="T3" fmla="*/ 0 h 9"/>
                          <a:gd name="T4" fmla="*/ 10 w 10"/>
                          <a:gd name="T5" fmla="*/ 9 h 9"/>
                          <a:gd name="T6" fmla="*/ 2 w 10"/>
                          <a:gd name="T7" fmla="*/ 9 h 9"/>
                          <a:gd name="T8" fmla="*/ 0 w 10"/>
                          <a:gd name="T9" fmla="*/ 3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9">
                            <a:moveTo>
                              <a:pt x="0" y="3"/>
                            </a:moveTo>
                            <a:lnTo>
                              <a:pt x="8" y="0"/>
                            </a:lnTo>
                            <a:lnTo>
                              <a:pt x="10" y="9"/>
                            </a:lnTo>
                            <a:lnTo>
                              <a:pt x="2" y="9"/>
                            </a:lnTo>
                            <a:lnTo>
                              <a:pt x="0" y="3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33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0" y="1720"/>
                      <a:ext cx="9" cy="9"/>
                      <a:chOff x="1580" y="1720"/>
                      <a:chExt cx="9" cy="9"/>
                    </a:xfrm>
                  </p:grpSpPr>
                  <p:sp>
                    <p:nvSpPr>
                      <p:cNvPr id="483434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0" y="1720"/>
                        <a:ext cx="9" cy="9"/>
                      </a:xfrm>
                      <a:custGeom>
                        <a:avLst/>
                        <a:gdLst>
                          <a:gd name="T0" fmla="*/ 0 w 9"/>
                          <a:gd name="T1" fmla="*/ 0 h 9"/>
                          <a:gd name="T2" fmla="*/ 8 w 9"/>
                          <a:gd name="T3" fmla="*/ 0 h 9"/>
                          <a:gd name="T4" fmla="*/ 9 w 9"/>
                          <a:gd name="T5" fmla="*/ 9 h 9"/>
                          <a:gd name="T6" fmla="*/ 0 w 9"/>
                          <a:gd name="T7" fmla="*/ 9 h 9"/>
                          <a:gd name="T8" fmla="*/ 0 w 9"/>
                          <a:gd name="T9" fmla="*/ 0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9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9"/>
                            </a:lnTo>
                            <a:lnTo>
                              <a:pt x="0" y="9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35" name="Freeform 1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0" y="1720"/>
                        <a:ext cx="9" cy="9"/>
                      </a:xfrm>
                      <a:custGeom>
                        <a:avLst/>
                        <a:gdLst>
                          <a:gd name="T0" fmla="*/ 0 w 9"/>
                          <a:gd name="T1" fmla="*/ 0 h 9"/>
                          <a:gd name="T2" fmla="*/ 8 w 9"/>
                          <a:gd name="T3" fmla="*/ 0 h 9"/>
                          <a:gd name="T4" fmla="*/ 9 w 9"/>
                          <a:gd name="T5" fmla="*/ 9 h 9"/>
                          <a:gd name="T6" fmla="*/ 0 w 9"/>
                          <a:gd name="T7" fmla="*/ 9 h 9"/>
                          <a:gd name="T8" fmla="*/ 0 w 9"/>
                          <a:gd name="T9" fmla="*/ 0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9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9"/>
                            </a:lnTo>
                            <a:lnTo>
                              <a:pt x="0" y="9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36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99" y="1722"/>
                      <a:ext cx="9" cy="7"/>
                      <a:chOff x="1599" y="1722"/>
                      <a:chExt cx="9" cy="7"/>
                    </a:xfrm>
                  </p:grpSpPr>
                  <p:sp>
                    <p:nvSpPr>
                      <p:cNvPr id="483437" name="Freeform 1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9" y="1722"/>
                        <a:ext cx="9" cy="7"/>
                      </a:xfrm>
                      <a:custGeom>
                        <a:avLst/>
                        <a:gdLst>
                          <a:gd name="T0" fmla="*/ 0 w 9"/>
                          <a:gd name="T1" fmla="*/ 0 h 7"/>
                          <a:gd name="T2" fmla="*/ 8 w 9"/>
                          <a:gd name="T3" fmla="*/ 0 h 7"/>
                          <a:gd name="T4" fmla="*/ 9 w 9"/>
                          <a:gd name="T5" fmla="*/ 7 h 7"/>
                          <a:gd name="T6" fmla="*/ 0 w 9"/>
                          <a:gd name="T7" fmla="*/ 7 h 7"/>
                          <a:gd name="T8" fmla="*/ 0 w 9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38" name="Freeform 1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9" y="1722"/>
                        <a:ext cx="9" cy="7"/>
                      </a:xfrm>
                      <a:custGeom>
                        <a:avLst/>
                        <a:gdLst>
                          <a:gd name="T0" fmla="*/ 0 w 9"/>
                          <a:gd name="T1" fmla="*/ 0 h 7"/>
                          <a:gd name="T2" fmla="*/ 8 w 9"/>
                          <a:gd name="T3" fmla="*/ 0 h 7"/>
                          <a:gd name="T4" fmla="*/ 9 w 9"/>
                          <a:gd name="T5" fmla="*/ 7 h 7"/>
                          <a:gd name="T6" fmla="*/ 0 w 9"/>
                          <a:gd name="T7" fmla="*/ 7 h 7"/>
                          <a:gd name="T8" fmla="*/ 0 w 9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39" name="Group 1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18" y="1722"/>
                      <a:ext cx="8" cy="8"/>
                      <a:chOff x="1618" y="1722"/>
                      <a:chExt cx="8" cy="8"/>
                    </a:xfrm>
                  </p:grpSpPr>
                  <p:sp>
                    <p:nvSpPr>
                      <p:cNvPr id="483440" name="Rectangle 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18" y="1722"/>
                        <a:ext cx="8" cy="8"/>
                      </a:xfrm>
                      <a:prstGeom prst="rect">
                        <a:avLst/>
                      </a:pr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41" name="Rectangle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18" y="1722"/>
                        <a:ext cx="8" cy="8"/>
                      </a:xfrm>
                      <a:prstGeom prst="rect">
                        <a:avLst/>
                      </a:prstGeom>
                      <a:noFill/>
                      <a:ln w="19050" cap="rnd">
                        <a:solidFill>
                          <a:srgbClr val="676767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42" name="Group 1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36" y="1724"/>
                      <a:ext cx="8" cy="6"/>
                      <a:chOff x="1636" y="1724"/>
                      <a:chExt cx="8" cy="6"/>
                    </a:xfrm>
                  </p:grpSpPr>
                  <p:sp>
                    <p:nvSpPr>
                      <p:cNvPr id="483443" name="Freeform 1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6" y="1724"/>
                        <a:ext cx="8" cy="6"/>
                      </a:xfrm>
                      <a:custGeom>
                        <a:avLst/>
                        <a:gdLst>
                          <a:gd name="T0" fmla="*/ 0 w 8"/>
                          <a:gd name="T1" fmla="*/ 0 h 6"/>
                          <a:gd name="T2" fmla="*/ 7 w 8"/>
                          <a:gd name="T3" fmla="*/ 0 h 6"/>
                          <a:gd name="T4" fmla="*/ 8 w 8"/>
                          <a:gd name="T5" fmla="*/ 6 h 6"/>
                          <a:gd name="T6" fmla="*/ 0 w 8"/>
                          <a:gd name="T7" fmla="*/ 6 h 6"/>
                          <a:gd name="T8" fmla="*/ 0 w 8"/>
                          <a:gd name="T9" fmla="*/ 0 h 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6"/>
                            </a:lnTo>
                            <a:lnTo>
                              <a:pt x="0" y="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44" name="Freeform 1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6" y="1724"/>
                        <a:ext cx="8" cy="6"/>
                      </a:xfrm>
                      <a:custGeom>
                        <a:avLst/>
                        <a:gdLst>
                          <a:gd name="T0" fmla="*/ 0 w 8"/>
                          <a:gd name="T1" fmla="*/ 0 h 6"/>
                          <a:gd name="T2" fmla="*/ 7 w 8"/>
                          <a:gd name="T3" fmla="*/ 0 h 6"/>
                          <a:gd name="T4" fmla="*/ 8 w 8"/>
                          <a:gd name="T5" fmla="*/ 6 h 6"/>
                          <a:gd name="T6" fmla="*/ 0 w 8"/>
                          <a:gd name="T7" fmla="*/ 6 h 6"/>
                          <a:gd name="T8" fmla="*/ 0 w 8"/>
                          <a:gd name="T9" fmla="*/ 0 h 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6"/>
                            </a:lnTo>
                            <a:lnTo>
                              <a:pt x="0" y="6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45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56" y="1725"/>
                      <a:ext cx="8" cy="5"/>
                      <a:chOff x="1656" y="1725"/>
                      <a:chExt cx="8" cy="5"/>
                    </a:xfrm>
                  </p:grpSpPr>
                  <p:sp>
                    <p:nvSpPr>
                      <p:cNvPr id="483446" name="Freeform 1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6" y="1725"/>
                        <a:ext cx="8" cy="5"/>
                      </a:xfrm>
                      <a:custGeom>
                        <a:avLst/>
                        <a:gdLst>
                          <a:gd name="T0" fmla="*/ 0 w 8"/>
                          <a:gd name="T1" fmla="*/ 2 h 5"/>
                          <a:gd name="T2" fmla="*/ 7 w 8"/>
                          <a:gd name="T3" fmla="*/ 0 h 5"/>
                          <a:gd name="T4" fmla="*/ 8 w 8"/>
                          <a:gd name="T5" fmla="*/ 5 h 5"/>
                          <a:gd name="T6" fmla="*/ 0 w 8"/>
                          <a:gd name="T7" fmla="*/ 5 h 5"/>
                          <a:gd name="T8" fmla="*/ 0 w 8"/>
                          <a:gd name="T9" fmla="*/ 2 h 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5">
                            <a:moveTo>
                              <a:pt x="0" y="2"/>
                            </a:moveTo>
                            <a:lnTo>
                              <a:pt x="7" y="0"/>
                            </a:lnTo>
                            <a:lnTo>
                              <a:pt x="8" y="5"/>
                            </a:lnTo>
                            <a:lnTo>
                              <a:pt x="0" y="5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47" name="Freeform 1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6" y="1725"/>
                        <a:ext cx="8" cy="5"/>
                      </a:xfrm>
                      <a:custGeom>
                        <a:avLst/>
                        <a:gdLst>
                          <a:gd name="T0" fmla="*/ 0 w 8"/>
                          <a:gd name="T1" fmla="*/ 2 h 5"/>
                          <a:gd name="T2" fmla="*/ 7 w 8"/>
                          <a:gd name="T3" fmla="*/ 0 h 5"/>
                          <a:gd name="T4" fmla="*/ 8 w 8"/>
                          <a:gd name="T5" fmla="*/ 5 h 5"/>
                          <a:gd name="T6" fmla="*/ 0 w 8"/>
                          <a:gd name="T7" fmla="*/ 5 h 5"/>
                          <a:gd name="T8" fmla="*/ 0 w 8"/>
                          <a:gd name="T9" fmla="*/ 2 h 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5">
                            <a:moveTo>
                              <a:pt x="0" y="2"/>
                            </a:moveTo>
                            <a:lnTo>
                              <a:pt x="7" y="0"/>
                            </a:lnTo>
                            <a:lnTo>
                              <a:pt x="8" y="5"/>
                            </a:lnTo>
                            <a:lnTo>
                              <a:pt x="0" y="5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48" name="Group 1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74" y="1725"/>
                      <a:ext cx="8" cy="7"/>
                      <a:chOff x="1674" y="1725"/>
                      <a:chExt cx="8" cy="7"/>
                    </a:xfrm>
                  </p:grpSpPr>
                  <p:sp>
                    <p:nvSpPr>
                      <p:cNvPr id="483449" name="Freeform 1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4" y="1725"/>
                        <a:ext cx="8" cy="7"/>
                      </a:xfrm>
                      <a:custGeom>
                        <a:avLst/>
                        <a:gdLst>
                          <a:gd name="T0" fmla="*/ 0 w 8"/>
                          <a:gd name="T1" fmla="*/ 0 h 7"/>
                          <a:gd name="T2" fmla="*/ 7 w 8"/>
                          <a:gd name="T3" fmla="*/ 0 h 7"/>
                          <a:gd name="T4" fmla="*/ 8 w 8"/>
                          <a:gd name="T5" fmla="*/ 7 h 7"/>
                          <a:gd name="T6" fmla="*/ 1 w 8"/>
                          <a:gd name="T7" fmla="*/ 7 h 7"/>
                          <a:gd name="T8" fmla="*/ 0 w 8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7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7"/>
                            </a:lnTo>
                            <a:lnTo>
                              <a:pt x="1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50" name="Freeform 1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4" y="1725"/>
                        <a:ext cx="8" cy="7"/>
                      </a:xfrm>
                      <a:custGeom>
                        <a:avLst/>
                        <a:gdLst>
                          <a:gd name="T0" fmla="*/ 0 w 8"/>
                          <a:gd name="T1" fmla="*/ 0 h 7"/>
                          <a:gd name="T2" fmla="*/ 7 w 8"/>
                          <a:gd name="T3" fmla="*/ 0 h 7"/>
                          <a:gd name="T4" fmla="*/ 8 w 8"/>
                          <a:gd name="T5" fmla="*/ 7 h 7"/>
                          <a:gd name="T6" fmla="*/ 1 w 8"/>
                          <a:gd name="T7" fmla="*/ 7 h 7"/>
                          <a:gd name="T8" fmla="*/ 0 w 8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7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7"/>
                            </a:lnTo>
                            <a:lnTo>
                              <a:pt x="1" y="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51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91" y="1725"/>
                      <a:ext cx="10" cy="7"/>
                      <a:chOff x="1691" y="1725"/>
                      <a:chExt cx="10" cy="7"/>
                    </a:xfrm>
                  </p:grpSpPr>
                  <p:sp>
                    <p:nvSpPr>
                      <p:cNvPr id="483452" name="Freeform 1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91" y="1725"/>
                        <a:ext cx="10" cy="7"/>
                      </a:xfrm>
                      <a:custGeom>
                        <a:avLst/>
                        <a:gdLst>
                          <a:gd name="T0" fmla="*/ 0 w 10"/>
                          <a:gd name="T1" fmla="*/ 0 h 7"/>
                          <a:gd name="T2" fmla="*/ 8 w 10"/>
                          <a:gd name="T3" fmla="*/ 0 h 7"/>
                          <a:gd name="T4" fmla="*/ 10 w 10"/>
                          <a:gd name="T5" fmla="*/ 7 h 7"/>
                          <a:gd name="T6" fmla="*/ 0 w 10"/>
                          <a:gd name="T7" fmla="*/ 7 h 7"/>
                          <a:gd name="T8" fmla="*/ 0 w 10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10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53" name="Freeform 1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91" y="1725"/>
                        <a:ext cx="10" cy="7"/>
                      </a:xfrm>
                      <a:custGeom>
                        <a:avLst/>
                        <a:gdLst>
                          <a:gd name="T0" fmla="*/ 0 w 10"/>
                          <a:gd name="T1" fmla="*/ 0 h 7"/>
                          <a:gd name="T2" fmla="*/ 8 w 10"/>
                          <a:gd name="T3" fmla="*/ 0 h 7"/>
                          <a:gd name="T4" fmla="*/ 10 w 10"/>
                          <a:gd name="T5" fmla="*/ 7 h 7"/>
                          <a:gd name="T6" fmla="*/ 0 w 10"/>
                          <a:gd name="T7" fmla="*/ 7 h 7"/>
                          <a:gd name="T8" fmla="*/ 0 w 10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10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54" name="Group 1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11" y="1725"/>
                      <a:ext cx="8" cy="7"/>
                      <a:chOff x="1711" y="1725"/>
                      <a:chExt cx="8" cy="7"/>
                    </a:xfrm>
                  </p:grpSpPr>
                  <p:sp>
                    <p:nvSpPr>
                      <p:cNvPr id="483455" name="Rectangle 1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11" y="1725"/>
                        <a:ext cx="8" cy="7"/>
                      </a:xfrm>
                      <a:prstGeom prst="rect">
                        <a:avLst/>
                      </a:pr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56" name="Rectangle 1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11" y="1725"/>
                        <a:ext cx="8" cy="7"/>
                      </a:xfrm>
                      <a:prstGeom prst="rect">
                        <a:avLst/>
                      </a:prstGeom>
                      <a:noFill/>
                      <a:ln w="19050" cap="rnd">
                        <a:solidFill>
                          <a:srgbClr val="676767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57" name="Group 1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7" y="2024"/>
                      <a:ext cx="254" cy="63"/>
                      <a:chOff x="1467" y="2024"/>
                      <a:chExt cx="254" cy="63"/>
                    </a:xfrm>
                  </p:grpSpPr>
                  <p:grpSp>
                    <p:nvGrpSpPr>
                      <p:cNvPr id="483458" name="Group 1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67" y="2024"/>
                        <a:ext cx="9" cy="1"/>
                        <a:chOff x="1467" y="2024"/>
                        <a:chExt cx="9" cy="1"/>
                      </a:xfrm>
                    </p:grpSpPr>
                    <p:sp>
                      <p:nvSpPr>
                        <p:cNvPr id="483459" name="Freeform 1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67" y="2024"/>
                          <a:ext cx="9" cy="1"/>
                        </a:xfrm>
                        <a:custGeom>
                          <a:avLst/>
                          <a:gdLst>
                            <a:gd name="T0" fmla="*/ 0 w 9"/>
                            <a:gd name="T1" fmla="*/ 1 h 1"/>
                            <a:gd name="T2" fmla="*/ 1 w 9"/>
                            <a:gd name="T3" fmla="*/ 1 h 1"/>
                            <a:gd name="T4" fmla="*/ 9 w 9"/>
                            <a:gd name="T5" fmla="*/ 0 h 1"/>
                            <a:gd name="T6" fmla="*/ 9 w 9"/>
                            <a:gd name="T7" fmla="*/ 1 h 1"/>
                            <a:gd name="T8" fmla="*/ 7 w 9"/>
                            <a:gd name="T9" fmla="*/ 1 h 1"/>
                            <a:gd name="T10" fmla="*/ 0 w 9"/>
                            <a:gd name="T11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9" h="1">
                              <a:moveTo>
                                <a:pt x="0" y="1"/>
                              </a:moveTo>
                              <a:lnTo>
                                <a:pt x="1" y="1"/>
                              </a:lnTo>
                              <a:lnTo>
                                <a:pt x="9" y="0"/>
                              </a:lnTo>
                              <a:lnTo>
                                <a:pt x="9" y="1"/>
                              </a:lnTo>
                              <a:lnTo>
                                <a:pt x="7" y="1"/>
                              </a:lnTo>
                              <a:lnTo>
                                <a:pt x="0" y="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60" name="Freeform 1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67" y="2024"/>
                          <a:ext cx="9" cy="1"/>
                        </a:xfrm>
                        <a:custGeom>
                          <a:avLst/>
                          <a:gdLst>
                            <a:gd name="T0" fmla="*/ 0 w 9"/>
                            <a:gd name="T1" fmla="*/ 1 h 1"/>
                            <a:gd name="T2" fmla="*/ 1 w 9"/>
                            <a:gd name="T3" fmla="*/ 1 h 1"/>
                            <a:gd name="T4" fmla="*/ 9 w 9"/>
                            <a:gd name="T5" fmla="*/ 0 h 1"/>
                            <a:gd name="T6" fmla="*/ 9 w 9"/>
                            <a:gd name="T7" fmla="*/ 1 h 1"/>
                            <a:gd name="T8" fmla="*/ 7 w 9"/>
                            <a:gd name="T9" fmla="*/ 1 h 1"/>
                            <a:gd name="T10" fmla="*/ 0 w 9"/>
                            <a:gd name="T11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9" h="1">
                              <a:moveTo>
                                <a:pt x="0" y="1"/>
                              </a:moveTo>
                              <a:lnTo>
                                <a:pt x="1" y="1"/>
                              </a:lnTo>
                              <a:lnTo>
                                <a:pt x="9" y="0"/>
                              </a:lnTo>
                              <a:lnTo>
                                <a:pt x="9" y="1"/>
                              </a:lnTo>
                              <a:lnTo>
                                <a:pt x="7" y="1"/>
                              </a:lnTo>
                              <a:lnTo>
                                <a:pt x="0" y="1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3461" name="Group 1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85" y="2029"/>
                        <a:ext cx="8" cy="2"/>
                        <a:chOff x="1485" y="2029"/>
                        <a:chExt cx="8" cy="2"/>
                      </a:xfrm>
                    </p:grpSpPr>
                    <p:sp>
                      <p:nvSpPr>
                        <p:cNvPr id="483462" name="Freeform 1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85" y="2029"/>
                          <a:ext cx="8" cy="2"/>
                        </a:xfrm>
                        <a:custGeom>
                          <a:avLst/>
                          <a:gdLst>
                            <a:gd name="T0" fmla="*/ 0 w 8"/>
                            <a:gd name="T1" fmla="*/ 2 h 2"/>
                            <a:gd name="T2" fmla="*/ 1 w 8"/>
                            <a:gd name="T3" fmla="*/ 0 h 2"/>
                            <a:gd name="T4" fmla="*/ 8 w 8"/>
                            <a:gd name="T5" fmla="*/ 0 h 2"/>
                            <a:gd name="T6" fmla="*/ 6 w 8"/>
                            <a:gd name="T7" fmla="*/ 2 h 2"/>
                            <a:gd name="T8" fmla="*/ 0 w 8"/>
                            <a:gd name="T9" fmla="*/ 2 h 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2">
                              <a:moveTo>
                                <a:pt x="0" y="2"/>
                              </a:moveTo>
                              <a:lnTo>
                                <a:pt x="1" y="0"/>
                              </a:lnTo>
                              <a:lnTo>
                                <a:pt x="8" y="0"/>
                              </a:lnTo>
                              <a:lnTo>
                                <a:pt x="6" y="2"/>
                              </a:lnTo>
                              <a:lnTo>
                                <a:pt x="0" y="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63" name="Freeform 1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85" y="2029"/>
                          <a:ext cx="8" cy="2"/>
                        </a:xfrm>
                        <a:custGeom>
                          <a:avLst/>
                          <a:gdLst>
                            <a:gd name="T0" fmla="*/ 0 w 8"/>
                            <a:gd name="T1" fmla="*/ 2 h 2"/>
                            <a:gd name="T2" fmla="*/ 1 w 8"/>
                            <a:gd name="T3" fmla="*/ 0 h 2"/>
                            <a:gd name="T4" fmla="*/ 8 w 8"/>
                            <a:gd name="T5" fmla="*/ 0 h 2"/>
                            <a:gd name="T6" fmla="*/ 6 w 8"/>
                            <a:gd name="T7" fmla="*/ 2 h 2"/>
                            <a:gd name="T8" fmla="*/ 0 w 8"/>
                            <a:gd name="T9" fmla="*/ 2 h 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2">
                              <a:moveTo>
                                <a:pt x="0" y="2"/>
                              </a:moveTo>
                              <a:lnTo>
                                <a:pt x="1" y="0"/>
                              </a:lnTo>
                              <a:lnTo>
                                <a:pt x="8" y="0"/>
                              </a:lnTo>
                              <a:lnTo>
                                <a:pt x="6" y="2"/>
                              </a:lnTo>
                              <a:lnTo>
                                <a:pt x="0" y="2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sp>
                    <p:nvSpPr>
                      <p:cNvPr id="483464" name="Freeform 1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5" y="2036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w 8"/>
                          <a:gd name="T2" fmla="*/ 8 w 8"/>
                          <a:gd name="T3" fmla="*/ 6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65" name="Freeform 1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2039"/>
                        <a:ext cx="6" cy="1"/>
                      </a:xfrm>
                      <a:custGeom>
                        <a:avLst/>
                        <a:gdLst>
                          <a:gd name="T0" fmla="*/ 0 w 6"/>
                          <a:gd name="T1" fmla="*/ 1 w 6"/>
                          <a:gd name="T2" fmla="*/ 6 w 6"/>
                          <a:gd name="T3" fmla="*/ 5 w 6"/>
                          <a:gd name="T4" fmla="*/ 0 w 6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6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6" y="0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66" name="Freeform 1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2" y="2045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w 8"/>
                          <a:gd name="T2" fmla="*/ 8 w 8"/>
                          <a:gd name="T3" fmla="*/ 5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67" name="Freeform 1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1" y="2048"/>
                        <a:ext cx="9" cy="1"/>
                      </a:xfrm>
                      <a:custGeom>
                        <a:avLst/>
                        <a:gdLst>
                          <a:gd name="T0" fmla="*/ 0 w 9"/>
                          <a:gd name="T1" fmla="*/ 2 w 9"/>
                          <a:gd name="T2" fmla="*/ 9 w 9"/>
                          <a:gd name="T3" fmla="*/ 7 w 9"/>
                          <a:gd name="T4" fmla="*/ 0 w 9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9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9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grpSp>
                    <p:nvGrpSpPr>
                      <p:cNvPr id="483468" name="Group 1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78" y="2052"/>
                        <a:ext cx="11" cy="1"/>
                        <a:chOff x="1578" y="2052"/>
                        <a:chExt cx="11" cy="1"/>
                      </a:xfrm>
                    </p:grpSpPr>
                    <p:sp>
                      <p:nvSpPr>
                        <p:cNvPr id="483469" name="Freeform 1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78" y="2052"/>
                          <a:ext cx="11" cy="1"/>
                        </a:xfrm>
                        <a:custGeom>
                          <a:avLst/>
                          <a:gdLst>
                            <a:gd name="T0" fmla="*/ 0 w 11"/>
                            <a:gd name="T1" fmla="*/ 1 h 1"/>
                            <a:gd name="T2" fmla="*/ 2 w 11"/>
                            <a:gd name="T3" fmla="*/ 0 h 1"/>
                            <a:gd name="T4" fmla="*/ 11 w 11"/>
                            <a:gd name="T5" fmla="*/ 0 h 1"/>
                            <a:gd name="T6" fmla="*/ 8 w 11"/>
                            <a:gd name="T7" fmla="*/ 1 h 1"/>
                            <a:gd name="T8" fmla="*/ 0 w 11"/>
                            <a:gd name="T9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" h="1">
                              <a:moveTo>
                                <a:pt x="0" y="1"/>
                              </a:moveTo>
                              <a:lnTo>
                                <a:pt x="2" y="0"/>
                              </a:lnTo>
                              <a:lnTo>
                                <a:pt x="11" y="0"/>
                              </a:lnTo>
                              <a:lnTo>
                                <a:pt x="8" y="1"/>
                              </a:lnTo>
                              <a:lnTo>
                                <a:pt x="0" y="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3470" name="Freeform 14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78" y="2052"/>
                          <a:ext cx="11" cy="1"/>
                        </a:xfrm>
                        <a:custGeom>
                          <a:avLst/>
                          <a:gdLst>
                            <a:gd name="T0" fmla="*/ 0 w 11"/>
                            <a:gd name="T1" fmla="*/ 1 h 1"/>
                            <a:gd name="T2" fmla="*/ 2 w 11"/>
                            <a:gd name="T3" fmla="*/ 0 h 1"/>
                            <a:gd name="T4" fmla="*/ 11 w 11"/>
                            <a:gd name="T5" fmla="*/ 0 h 1"/>
                            <a:gd name="T6" fmla="*/ 8 w 11"/>
                            <a:gd name="T7" fmla="*/ 1 h 1"/>
                            <a:gd name="T8" fmla="*/ 0 w 11"/>
                            <a:gd name="T9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" h="1">
                              <a:moveTo>
                                <a:pt x="0" y="1"/>
                              </a:moveTo>
                              <a:lnTo>
                                <a:pt x="2" y="0"/>
                              </a:lnTo>
                              <a:lnTo>
                                <a:pt x="11" y="0"/>
                              </a:lnTo>
                              <a:lnTo>
                                <a:pt x="8" y="1"/>
                              </a:lnTo>
                              <a:lnTo>
                                <a:pt x="0" y="1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sp>
                    <p:nvSpPr>
                      <p:cNvPr id="483471" name="Freeform 1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7" y="2057"/>
                        <a:ext cx="9" cy="1"/>
                      </a:xfrm>
                      <a:custGeom>
                        <a:avLst/>
                        <a:gdLst>
                          <a:gd name="T0" fmla="*/ 0 w 9"/>
                          <a:gd name="T1" fmla="*/ 1 w 9"/>
                          <a:gd name="T2" fmla="*/ 9 w 9"/>
                          <a:gd name="T3" fmla="*/ 7 w 9"/>
                          <a:gd name="T4" fmla="*/ 0 w 9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9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9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72" name="Freeform 1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18" y="2062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w 8"/>
                          <a:gd name="T2" fmla="*/ 8 w 8"/>
                          <a:gd name="T3" fmla="*/ 5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73" name="Freeform 1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6" y="2067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2 w 8"/>
                          <a:gd name="T2" fmla="*/ 8 w 8"/>
                          <a:gd name="T3" fmla="*/ 6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74" name="Freeform 1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6" y="2071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2 w 8"/>
                          <a:gd name="T2" fmla="*/ 8 w 8"/>
                          <a:gd name="T3" fmla="*/ 6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75" name="Freeform 1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3" y="2078"/>
                        <a:ext cx="9" cy="1"/>
                      </a:xfrm>
                      <a:custGeom>
                        <a:avLst/>
                        <a:gdLst>
                          <a:gd name="T0" fmla="*/ 0 w 9"/>
                          <a:gd name="T1" fmla="*/ 2 w 9"/>
                          <a:gd name="T2" fmla="*/ 9 w 9"/>
                          <a:gd name="T3" fmla="*/ 8 w 9"/>
                          <a:gd name="T4" fmla="*/ 0 w 9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9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9" y="0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76" name="Freeform 1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91" y="2081"/>
                        <a:ext cx="11" cy="1"/>
                      </a:xfrm>
                      <a:custGeom>
                        <a:avLst/>
                        <a:gdLst>
                          <a:gd name="T0" fmla="*/ 0 w 11"/>
                          <a:gd name="T1" fmla="*/ 2 w 11"/>
                          <a:gd name="T2" fmla="*/ 11 w 11"/>
                          <a:gd name="T3" fmla="*/ 7 w 11"/>
                          <a:gd name="T4" fmla="*/ 0 w 11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11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11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77" name="Freeform 1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11" y="2086"/>
                        <a:ext cx="10" cy="1"/>
                      </a:xfrm>
                      <a:custGeom>
                        <a:avLst/>
                        <a:gdLst>
                          <a:gd name="T0" fmla="*/ 0 w 10"/>
                          <a:gd name="T1" fmla="*/ 2 w 10"/>
                          <a:gd name="T2" fmla="*/ 10 w 10"/>
                          <a:gd name="T3" fmla="*/ 7 w 10"/>
                          <a:gd name="T4" fmla="*/ 0 w 10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10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10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78" name="Group 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7" y="1729"/>
                      <a:ext cx="7" cy="289"/>
                      <a:chOff x="1467" y="1729"/>
                      <a:chExt cx="7" cy="289"/>
                    </a:xfrm>
                  </p:grpSpPr>
                  <p:sp>
                    <p:nvSpPr>
                      <p:cNvPr id="483479" name="Freeform 1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7" y="1729"/>
                        <a:ext cx="7" cy="289"/>
                      </a:xfrm>
                      <a:custGeom>
                        <a:avLst/>
                        <a:gdLst>
                          <a:gd name="T0" fmla="*/ 0 w 7"/>
                          <a:gd name="T1" fmla="*/ 0 h 289"/>
                          <a:gd name="T2" fmla="*/ 0 w 7"/>
                          <a:gd name="T3" fmla="*/ 286 h 289"/>
                          <a:gd name="T4" fmla="*/ 7 w 7"/>
                          <a:gd name="T5" fmla="*/ 289 h 289"/>
                          <a:gd name="T6" fmla="*/ 7 w 7"/>
                          <a:gd name="T7" fmla="*/ 2 h 289"/>
                          <a:gd name="T8" fmla="*/ 0 w 7"/>
                          <a:gd name="T9" fmla="*/ 0 h 28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9">
                            <a:moveTo>
                              <a:pt x="0" y="0"/>
                            </a:moveTo>
                            <a:lnTo>
                              <a:pt x="0" y="286"/>
                            </a:lnTo>
                            <a:lnTo>
                              <a:pt x="7" y="289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80" name="Freeform 1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7" y="1729"/>
                        <a:ext cx="7" cy="289"/>
                      </a:xfrm>
                      <a:custGeom>
                        <a:avLst/>
                        <a:gdLst>
                          <a:gd name="T0" fmla="*/ 0 w 7"/>
                          <a:gd name="T1" fmla="*/ 0 h 289"/>
                          <a:gd name="T2" fmla="*/ 0 w 7"/>
                          <a:gd name="T3" fmla="*/ 286 h 289"/>
                          <a:gd name="T4" fmla="*/ 7 w 7"/>
                          <a:gd name="T5" fmla="*/ 289 h 289"/>
                          <a:gd name="T6" fmla="*/ 7 w 7"/>
                          <a:gd name="T7" fmla="*/ 2 h 289"/>
                          <a:gd name="T8" fmla="*/ 0 w 7"/>
                          <a:gd name="T9" fmla="*/ 0 h 28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9">
                            <a:moveTo>
                              <a:pt x="0" y="0"/>
                            </a:moveTo>
                            <a:lnTo>
                              <a:pt x="0" y="286"/>
                            </a:lnTo>
                            <a:lnTo>
                              <a:pt x="7" y="289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81" name="Group 1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6" y="1996"/>
                      <a:ext cx="7" cy="28"/>
                      <a:chOff x="1486" y="1996"/>
                      <a:chExt cx="7" cy="28"/>
                    </a:xfrm>
                  </p:grpSpPr>
                  <p:sp>
                    <p:nvSpPr>
                      <p:cNvPr id="483482" name="Freeform 1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6" y="1996"/>
                        <a:ext cx="7" cy="28"/>
                      </a:xfrm>
                      <a:custGeom>
                        <a:avLst/>
                        <a:gdLst>
                          <a:gd name="T0" fmla="*/ 0 w 7"/>
                          <a:gd name="T1" fmla="*/ 0 h 28"/>
                          <a:gd name="T2" fmla="*/ 0 w 7"/>
                          <a:gd name="T3" fmla="*/ 26 h 28"/>
                          <a:gd name="T4" fmla="*/ 7 w 7"/>
                          <a:gd name="T5" fmla="*/ 28 h 28"/>
                          <a:gd name="T6" fmla="*/ 7 w 7"/>
                          <a:gd name="T7" fmla="*/ 2 h 28"/>
                          <a:gd name="T8" fmla="*/ 0 w 7"/>
                          <a:gd name="T9" fmla="*/ 0 h 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">
                            <a:moveTo>
                              <a:pt x="0" y="0"/>
                            </a:moveTo>
                            <a:lnTo>
                              <a:pt x="0" y="26"/>
                            </a:lnTo>
                            <a:lnTo>
                              <a:pt x="7" y="28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83" name="Freeform 1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6" y="1996"/>
                        <a:ext cx="7" cy="28"/>
                      </a:xfrm>
                      <a:custGeom>
                        <a:avLst/>
                        <a:gdLst>
                          <a:gd name="T0" fmla="*/ 0 w 7"/>
                          <a:gd name="T1" fmla="*/ 0 h 28"/>
                          <a:gd name="T2" fmla="*/ 0 w 7"/>
                          <a:gd name="T3" fmla="*/ 26 h 28"/>
                          <a:gd name="T4" fmla="*/ 7 w 7"/>
                          <a:gd name="T5" fmla="*/ 28 h 28"/>
                          <a:gd name="T6" fmla="*/ 7 w 7"/>
                          <a:gd name="T7" fmla="*/ 2 h 28"/>
                          <a:gd name="T8" fmla="*/ 0 w 7"/>
                          <a:gd name="T9" fmla="*/ 0 h 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">
                            <a:moveTo>
                              <a:pt x="0" y="0"/>
                            </a:moveTo>
                            <a:lnTo>
                              <a:pt x="0" y="26"/>
                            </a:lnTo>
                            <a:lnTo>
                              <a:pt x="7" y="28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84" name="Group 1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05" y="1729"/>
                      <a:ext cx="6" cy="300"/>
                      <a:chOff x="1505" y="1729"/>
                      <a:chExt cx="6" cy="300"/>
                    </a:xfrm>
                  </p:grpSpPr>
                  <p:sp>
                    <p:nvSpPr>
                      <p:cNvPr id="483485" name="Freeform 1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5" y="1729"/>
                        <a:ext cx="6" cy="300"/>
                      </a:xfrm>
                      <a:custGeom>
                        <a:avLst/>
                        <a:gdLst>
                          <a:gd name="T0" fmla="*/ 0 w 6"/>
                          <a:gd name="T1" fmla="*/ 0 h 300"/>
                          <a:gd name="T2" fmla="*/ 0 w 6"/>
                          <a:gd name="T3" fmla="*/ 297 h 300"/>
                          <a:gd name="T4" fmla="*/ 6 w 6"/>
                          <a:gd name="T5" fmla="*/ 300 h 300"/>
                          <a:gd name="T6" fmla="*/ 6 w 6"/>
                          <a:gd name="T7" fmla="*/ 0 h 300"/>
                          <a:gd name="T8" fmla="*/ 0 w 6"/>
                          <a:gd name="T9" fmla="*/ 0 h 3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0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6" y="30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86" name="Freeform 1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5" y="1729"/>
                        <a:ext cx="6" cy="300"/>
                      </a:xfrm>
                      <a:custGeom>
                        <a:avLst/>
                        <a:gdLst>
                          <a:gd name="T0" fmla="*/ 0 w 6"/>
                          <a:gd name="T1" fmla="*/ 0 h 300"/>
                          <a:gd name="T2" fmla="*/ 0 w 6"/>
                          <a:gd name="T3" fmla="*/ 297 h 300"/>
                          <a:gd name="T4" fmla="*/ 6 w 6"/>
                          <a:gd name="T5" fmla="*/ 300 h 300"/>
                          <a:gd name="T6" fmla="*/ 6 w 6"/>
                          <a:gd name="T7" fmla="*/ 0 h 300"/>
                          <a:gd name="T8" fmla="*/ 0 w 6"/>
                          <a:gd name="T9" fmla="*/ 0 h 3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0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6" y="30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87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5" y="1729"/>
                      <a:ext cx="5" cy="305"/>
                      <a:chOff x="1525" y="1729"/>
                      <a:chExt cx="5" cy="305"/>
                    </a:xfrm>
                  </p:grpSpPr>
                  <p:sp>
                    <p:nvSpPr>
                      <p:cNvPr id="483488" name="Freeform 1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1729"/>
                        <a:ext cx="5" cy="305"/>
                      </a:xfrm>
                      <a:custGeom>
                        <a:avLst/>
                        <a:gdLst>
                          <a:gd name="T0" fmla="*/ 0 w 5"/>
                          <a:gd name="T1" fmla="*/ 0 h 305"/>
                          <a:gd name="T2" fmla="*/ 0 w 5"/>
                          <a:gd name="T3" fmla="*/ 302 h 305"/>
                          <a:gd name="T4" fmla="*/ 5 w 5"/>
                          <a:gd name="T5" fmla="*/ 305 h 305"/>
                          <a:gd name="T6" fmla="*/ 5 w 5"/>
                          <a:gd name="T7" fmla="*/ 2 h 305"/>
                          <a:gd name="T8" fmla="*/ 0 w 5"/>
                          <a:gd name="T9" fmla="*/ 0 h 30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05">
                            <a:moveTo>
                              <a:pt x="0" y="0"/>
                            </a:moveTo>
                            <a:lnTo>
                              <a:pt x="0" y="302"/>
                            </a:lnTo>
                            <a:lnTo>
                              <a:pt x="5" y="305"/>
                            </a:lnTo>
                            <a:lnTo>
                              <a:pt x="5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89" name="Freeform 1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1729"/>
                        <a:ext cx="5" cy="305"/>
                      </a:xfrm>
                      <a:custGeom>
                        <a:avLst/>
                        <a:gdLst>
                          <a:gd name="T0" fmla="*/ 0 w 5"/>
                          <a:gd name="T1" fmla="*/ 0 h 305"/>
                          <a:gd name="T2" fmla="*/ 0 w 5"/>
                          <a:gd name="T3" fmla="*/ 302 h 305"/>
                          <a:gd name="T4" fmla="*/ 5 w 5"/>
                          <a:gd name="T5" fmla="*/ 305 h 305"/>
                          <a:gd name="T6" fmla="*/ 5 w 5"/>
                          <a:gd name="T7" fmla="*/ 2 h 305"/>
                          <a:gd name="T8" fmla="*/ 0 w 5"/>
                          <a:gd name="T9" fmla="*/ 0 h 30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05">
                            <a:moveTo>
                              <a:pt x="0" y="0"/>
                            </a:moveTo>
                            <a:lnTo>
                              <a:pt x="0" y="302"/>
                            </a:lnTo>
                            <a:lnTo>
                              <a:pt x="5" y="305"/>
                            </a:lnTo>
                            <a:lnTo>
                              <a:pt x="5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90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43" y="1730"/>
                      <a:ext cx="6" cy="307"/>
                      <a:chOff x="1543" y="1730"/>
                      <a:chExt cx="6" cy="307"/>
                    </a:xfrm>
                  </p:grpSpPr>
                  <p:sp>
                    <p:nvSpPr>
                      <p:cNvPr id="483491" name="Freeform 1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3" y="1730"/>
                        <a:ext cx="6" cy="307"/>
                      </a:xfrm>
                      <a:custGeom>
                        <a:avLst/>
                        <a:gdLst>
                          <a:gd name="T0" fmla="*/ 0 w 6"/>
                          <a:gd name="T1" fmla="*/ 0 h 307"/>
                          <a:gd name="T2" fmla="*/ 0 w 6"/>
                          <a:gd name="T3" fmla="*/ 304 h 307"/>
                          <a:gd name="T4" fmla="*/ 6 w 6"/>
                          <a:gd name="T5" fmla="*/ 307 h 307"/>
                          <a:gd name="T6" fmla="*/ 6 w 6"/>
                          <a:gd name="T7" fmla="*/ 0 h 307"/>
                          <a:gd name="T8" fmla="*/ 0 w 6"/>
                          <a:gd name="T9" fmla="*/ 0 h 3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7">
                            <a:moveTo>
                              <a:pt x="0" y="0"/>
                            </a:moveTo>
                            <a:lnTo>
                              <a:pt x="0" y="304"/>
                            </a:lnTo>
                            <a:lnTo>
                              <a:pt x="6" y="307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92" name="Freeform 1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3" y="1730"/>
                        <a:ext cx="6" cy="307"/>
                      </a:xfrm>
                      <a:custGeom>
                        <a:avLst/>
                        <a:gdLst>
                          <a:gd name="T0" fmla="*/ 0 w 6"/>
                          <a:gd name="T1" fmla="*/ 0 h 307"/>
                          <a:gd name="T2" fmla="*/ 0 w 6"/>
                          <a:gd name="T3" fmla="*/ 304 h 307"/>
                          <a:gd name="T4" fmla="*/ 6 w 6"/>
                          <a:gd name="T5" fmla="*/ 307 h 307"/>
                          <a:gd name="T6" fmla="*/ 6 w 6"/>
                          <a:gd name="T7" fmla="*/ 0 h 307"/>
                          <a:gd name="T8" fmla="*/ 0 w 6"/>
                          <a:gd name="T9" fmla="*/ 0 h 3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7">
                            <a:moveTo>
                              <a:pt x="0" y="0"/>
                            </a:moveTo>
                            <a:lnTo>
                              <a:pt x="0" y="304"/>
                            </a:lnTo>
                            <a:lnTo>
                              <a:pt x="6" y="307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93" name="Group 1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1" y="1730"/>
                      <a:ext cx="6" cy="313"/>
                      <a:chOff x="1561" y="1730"/>
                      <a:chExt cx="6" cy="313"/>
                    </a:xfrm>
                  </p:grpSpPr>
                  <p:sp>
                    <p:nvSpPr>
                      <p:cNvPr id="483494" name="Freeform 1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1" y="1730"/>
                        <a:ext cx="6" cy="313"/>
                      </a:xfrm>
                      <a:custGeom>
                        <a:avLst/>
                        <a:gdLst>
                          <a:gd name="T0" fmla="*/ 0 w 6"/>
                          <a:gd name="T1" fmla="*/ 0 h 313"/>
                          <a:gd name="T2" fmla="*/ 0 w 6"/>
                          <a:gd name="T3" fmla="*/ 309 h 313"/>
                          <a:gd name="T4" fmla="*/ 6 w 6"/>
                          <a:gd name="T5" fmla="*/ 313 h 313"/>
                          <a:gd name="T6" fmla="*/ 6 w 6"/>
                          <a:gd name="T7" fmla="*/ 0 h 313"/>
                          <a:gd name="T8" fmla="*/ 0 w 6"/>
                          <a:gd name="T9" fmla="*/ 0 h 3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13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6" y="313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95" name="Freeform 1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1" y="1730"/>
                        <a:ext cx="6" cy="313"/>
                      </a:xfrm>
                      <a:custGeom>
                        <a:avLst/>
                        <a:gdLst>
                          <a:gd name="T0" fmla="*/ 0 w 6"/>
                          <a:gd name="T1" fmla="*/ 0 h 313"/>
                          <a:gd name="T2" fmla="*/ 0 w 6"/>
                          <a:gd name="T3" fmla="*/ 309 h 313"/>
                          <a:gd name="T4" fmla="*/ 6 w 6"/>
                          <a:gd name="T5" fmla="*/ 313 h 313"/>
                          <a:gd name="T6" fmla="*/ 6 w 6"/>
                          <a:gd name="T7" fmla="*/ 0 h 313"/>
                          <a:gd name="T8" fmla="*/ 0 w 6"/>
                          <a:gd name="T9" fmla="*/ 0 h 3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13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6" y="313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96" name="Group 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0" y="1730"/>
                      <a:ext cx="7" cy="316"/>
                      <a:chOff x="1580" y="1730"/>
                      <a:chExt cx="7" cy="316"/>
                    </a:xfrm>
                  </p:grpSpPr>
                  <p:sp>
                    <p:nvSpPr>
                      <p:cNvPr id="483497" name="Freeform 1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0" y="1730"/>
                        <a:ext cx="7" cy="316"/>
                      </a:xfrm>
                      <a:custGeom>
                        <a:avLst/>
                        <a:gdLst>
                          <a:gd name="T0" fmla="*/ 0 w 7"/>
                          <a:gd name="T1" fmla="*/ 0 h 316"/>
                          <a:gd name="T2" fmla="*/ 0 w 7"/>
                          <a:gd name="T3" fmla="*/ 312 h 316"/>
                          <a:gd name="T4" fmla="*/ 7 w 7"/>
                          <a:gd name="T5" fmla="*/ 316 h 316"/>
                          <a:gd name="T6" fmla="*/ 7 w 7"/>
                          <a:gd name="T7" fmla="*/ 2 h 316"/>
                          <a:gd name="T8" fmla="*/ 0 w 7"/>
                          <a:gd name="T9" fmla="*/ 0 h 31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16">
                            <a:moveTo>
                              <a:pt x="0" y="0"/>
                            </a:moveTo>
                            <a:lnTo>
                              <a:pt x="0" y="312"/>
                            </a:lnTo>
                            <a:lnTo>
                              <a:pt x="7" y="316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498" name="Freeform 1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0" y="1730"/>
                        <a:ext cx="7" cy="316"/>
                      </a:xfrm>
                      <a:custGeom>
                        <a:avLst/>
                        <a:gdLst>
                          <a:gd name="T0" fmla="*/ 0 w 7"/>
                          <a:gd name="T1" fmla="*/ 0 h 316"/>
                          <a:gd name="T2" fmla="*/ 0 w 7"/>
                          <a:gd name="T3" fmla="*/ 312 h 316"/>
                          <a:gd name="T4" fmla="*/ 7 w 7"/>
                          <a:gd name="T5" fmla="*/ 316 h 316"/>
                          <a:gd name="T6" fmla="*/ 7 w 7"/>
                          <a:gd name="T7" fmla="*/ 2 h 316"/>
                          <a:gd name="T8" fmla="*/ 0 w 7"/>
                          <a:gd name="T9" fmla="*/ 0 h 31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16">
                            <a:moveTo>
                              <a:pt x="0" y="0"/>
                            </a:moveTo>
                            <a:lnTo>
                              <a:pt x="0" y="312"/>
                            </a:lnTo>
                            <a:lnTo>
                              <a:pt x="7" y="316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499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98" y="1732"/>
                      <a:ext cx="8" cy="319"/>
                      <a:chOff x="1598" y="1732"/>
                      <a:chExt cx="8" cy="319"/>
                    </a:xfrm>
                  </p:grpSpPr>
                  <p:sp>
                    <p:nvSpPr>
                      <p:cNvPr id="483500" name="Freeform 1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8" y="1732"/>
                        <a:ext cx="8" cy="319"/>
                      </a:xfrm>
                      <a:custGeom>
                        <a:avLst/>
                        <a:gdLst>
                          <a:gd name="T0" fmla="*/ 0 w 8"/>
                          <a:gd name="T1" fmla="*/ 0 h 319"/>
                          <a:gd name="T2" fmla="*/ 0 w 8"/>
                          <a:gd name="T3" fmla="*/ 316 h 319"/>
                          <a:gd name="T4" fmla="*/ 8 w 8"/>
                          <a:gd name="T5" fmla="*/ 319 h 319"/>
                          <a:gd name="T6" fmla="*/ 8 w 8"/>
                          <a:gd name="T7" fmla="*/ 0 h 319"/>
                          <a:gd name="T8" fmla="*/ 0 w 8"/>
                          <a:gd name="T9" fmla="*/ 0 h 3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19">
                            <a:moveTo>
                              <a:pt x="0" y="0"/>
                            </a:moveTo>
                            <a:lnTo>
                              <a:pt x="0" y="316"/>
                            </a:lnTo>
                            <a:lnTo>
                              <a:pt x="8" y="319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01" name="Freeform 1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8" y="1732"/>
                        <a:ext cx="8" cy="319"/>
                      </a:xfrm>
                      <a:custGeom>
                        <a:avLst/>
                        <a:gdLst>
                          <a:gd name="T0" fmla="*/ 0 w 8"/>
                          <a:gd name="T1" fmla="*/ 0 h 319"/>
                          <a:gd name="T2" fmla="*/ 0 w 8"/>
                          <a:gd name="T3" fmla="*/ 316 h 319"/>
                          <a:gd name="T4" fmla="*/ 8 w 8"/>
                          <a:gd name="T5" fmla="*/ 319 h 319"/>
                          <a:gd name="T6" fmla="*/ 8 w 8"/>
                          <a:gd name="T7" fmla="*/ 0 h 319"/>
                          <a:gd name="T8" fmla="*/ 0 w 8"/>
                          <a:gd name="T9" fmla="*/ 0 h 3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19">
                            <a:moveTo>
                              <a:pt x="0" y="0"/>
                            </a:moveTo>
                            <a:lnTo>
                              <a:pt x="0" y="316"/>
                            </a:lnTo>
                            <a:lnTo>
                              <a:pt x="8" y="319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02" name="Group 1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18" y="1732"/>
                      <a:ext cx="8" cy="325"/>
                      <a:chOff x="1618" y="1732"/>
                      <a:chExt cx="8" cy="325"/>
                    </a:xfrm>
                  </p:grpSpPr>
                  <p:sp>
                    <p:nvSpPr>
                      <p:cNvPr id="483503" name="Freeform 1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18" y="1732"/>
                        <a:ext cx="8" cy="325"/>
                      </a:xfrm>
                      <a:custGeom>
                        <a:avLst/>
                        <a:gdLst>
                          <a:gd name="T0" fmla="*/ 0 w 8"/>
                          <a:gd name="T1" fmla="*/ 0 h 325"/>
                          <a:gd name="T2" fmla="*/ 0 w 8"/>
                          <a:gd name="T3" fmla="*/ 321 h 325"/>
                          <a:gd name="T4" fmla="*/ 8 w 8"/>
                          <a:gd name="T5" fmla="*/ 325 h 325"/>
                          <a:gd name="T6" fmla="*/ 8 w 8"/>
                          <a:gd name="T7" fmla="*/ 2 h 325"/>
                          <a:gd name="T8" fmla="*/ 0 w 8"/>
                          <a:gd name="T9" fmla="*/ 0 h 3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5">
                            <a:moveTo>
                              <a:pt x="0" y="0"/>
                            </a:moveTo>
                            <a:lnTo>
                              <a:pt x="0" y="321"/>
                            </a:lnTo>
                            <a:lnTo>
                              <a:pt x="8" y="325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04" name="Freeform 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18" y="1732"/>
                        <a:ext cx="8" cy="325"/>
                      </a:xfrm>
                      <a:custGeom>
                        <a:avLst/>
                        <a:gdLst>
                          <a:gd name="T0" fmla="*/ 0 w 8"/>
                          <a:gd name="T1" fmla="*/ 0 h 325"/>
                          <a:gd name="T2" fmla="*/ 0 w 8"/>
                          <a:gd name="T3" fmla="*/ 321 h 325"/>
                          <a:gd name="T4" fmla="*/ 8 w 8"/>
                          <a:gd name="T5" fmla="*/ 325 h 325"/>
                          <a:gd name="T6" fmla="*/ 8 w 8"/>
                          <a:gd name="T7" fmla="*/ 2 h 325"/>
                          <a:gd name="T8" fmla="*/ 0 w 8"/>
                          <a:gd name="T9" fmla="*/ 0 h 3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5">
                            <a:moveTo>
                              <a:pt x="0" y="0"/>
                            </a:moveTo>
                            <a:lnTo>
                              <a:pt x="0" y="321"/>
                            </a:lnTo>
                            <a:lnTo>
                              <a:pt x="8" y="325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05" name="Group 1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36" y="1734"/>
                      <a:ext cx="6" cy="326"/>
                      <a:chOff x="1636" y="1734"/>
                      <a:chExt cx="6" cy="326"/>
                    </a:xfrm>
                  </p:grpSpPr>
                  <p:sp>
                    <p:nvSpPr>
                      <p:cNvPr id="483506" name="Freeform 1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6" y="1734"/>
                        <a:ext cx="6" cy="326"/>
                      </a:xfrm>
                      <a:custGeom>
                        <a:avLst/>
                        <a:gdLst>
                          <a:gd name="T0" fmla="*/ 0 w 6"/>
                          <a:gd name="T1" fmla="*/ 0 h 326"/>
                          <a:gd name="T2" fmla="*/ 0 w 6"/>
                          <a:gd name="T3" fmla="*/ 322 h 326"/>
                          <a:gd name="T4" fmla="*/ 6 w 6"/>
                          <a:gd name="T5" fmla="*/ 326 h 326"/>
                          <a:gd name="T6" fmla="*/ 6 w 6"/>
                          <a:gd name="T7" fmla="*/ 0 h 326"/>
                          <a:gd name="T8" fmla="*/ 0 w 6"/>
                          <a:gd name="T9" fmla="*/ 0 h 3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26">
                            <a:moveTo>
                              <a:pt x="0" y="0"/>
                            </a:moveTo>
                            <a:lnTo>
                              <a:pt x="0" y="322"/>
                            </a:lnTo>
                            <a:lnTo>
                              <a:pt x="6" y="32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07" name="Freeform 1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6" y="1734"/>
                        <a:ext cx="6" cy="326"/>
                      </a:xfrm>
                      <a:custGeom>
                        <a:avLst/>
                        <a:gdLst>
                          <a:gd name="T0" fmla="*/ 0 w 6"/>
                          <a:gd name="T1" fmla="*/ 0 h 326"/>
                          <a:gd name="T2" fmla="*/ 0 w 6"/>
                          <a:gd name="T3" fmla="*/ 322 h 326"/>
                          <a:gd name="T4" fmla="*/ 6 w 6"/>
                          <a:gd name="T5" fmla="*/ 326 h 326"/>
                          <a:gd name="T6" fmla="*/ 6 w 6"/>
                          <a:gd name="T7" fmla="*/ 0 h 326"/>
                          <a:gd name="T8" fmla="*/ 0 w 6"/>
                          <a:gd name="T9" fmla="*/ 0 h 3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26">
                            <a:moveTo>
                              <a:pt x="0" y="0"/>
                            </a:moveTo>
                            <a:lnTo>
                              <a:pt x="0" y="322"/>
                            </a:lnTo>
                            <a:lnTo>
                              <a:pt x="6" y="32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08" name="Group 1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56" y="1736"/>
                      <a:ext cx="4" cy="329"/>
                      <a:chOff x="1656" y="1736"/>
                      <a:chExt cx="4" cy="329"/>
                    </a:xfrm>
                  </p:grpSpPr>
                  <p:sp>
                    <p:nvSpPr>
                      <p:cNvPr id="483509" name="Freeform 1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6" y="1736"/>
                        <a:ext cx="4" cy="329"/>
                      </a:xfrm>
                      <a:custGeom>
                        <a:avLst/>
                        <a:gdLst>
                          <a:gd name="T0" fmla="*/ 0 w 4"/>
                          <a:gd name="T1" fmla="*/ 0 h 329"/>
                          <a:gd name="T2" fmla="*/ 0 w 4"/>
                          <a:gd name="T3" fmla="*/ 326 h 329"/>
                          <a:gd name="T4" fmla="*/ 4 w 4"/>
                          <a:gd name="T5" fmla="*/ 329 h 329"/>
                          <a:gd name="T6" fmla="*/ 4 w 4"/>
                          <a:gd name="T7" fmla="*/ 0 h 329"/>
                          <a:gd name="T8" fmla="*/ 0 w 4"/>
                          <a:gd name="T9" fmla="*/ 0 h 32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29">
                            <a:moveTo>
                              <a:pt x="0" y="0"/>
                            </a:moveTo>
                            <a:lnTo>
                              <a:pt x="0" y="326"/>
                            </a:lnTo>
                            <a:lnTo>
                              <a:pt x="4" y="329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10" name="Freeform 1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6" y="1736"/>
                        <a:ext cx="4" cy="329"/>
                      </a:xfrm>
                      <a:custGeom>
                        <a:avLst/>
                        <a:gdLst>
                          <a:gd name="T0" fmla="*/ 0 w 4"/>
                          <a:gd name="T1" fmla="*/ 0 h 329"/>
                          <a:gd name="T2" fmla="*/ 0 w 4"/>
                          <a:gd name="T3" fmla="*/ 326 h 329"/>
                          <a:gd name="T4" fmla="*/ 4 w 4"/>
                          <a:gd name="T5" fmla="*/ 329 h 329"/>
                          <a:gd name="T6" fmla="*/ 4 w 4"/>
                          <a:gd name="T7" fmla="*/ 0 h 329"/>
                          <a:gd name="T8" fmla="*/ 0 w 4"/>
                          <a:gd name="T9" fmla="*/ 0 h 32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29">
                            <a:moveTo>
                              <a:pt x="0" y="0"/>
                            </a:moveTo>
                            <a:lnTo>
                              <a:pt x="0" y="326"/>
                            </a:lnTo>
                            <a:lnTo>
                              <a:pt x="4" y="329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11" name="Group 1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74" y="1736"/>
                      <a:ext cx="7" cy="333"/>
                      <a:chOff x="1674" y="1736"/>
                      <a:chExt cx="7" cy="333"/>
                    </a:xfrm>
                  </p:grpSpPr>
                  <p:sp>
                    <p:nvSpPr>
                      <p:cNvPr id="483512" name="Freeform 1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4" y="1736"/>
                        <a:ext cx="7" cy="333"/>
                      </a:xfrm>
                      <a:custGeom>
                        <a:avLst/>
                        <a:gdLst>
                          <a:gd name="T0" fmla="*/ 0 w 7"/>
                          <a:gd name="T1" fmla="*/ 0 h 333"/>
                          <a:gd name="T2" fmla="*/ 0 w 7"/>
                          <a:gd name="T3" fmla="*/ 330 h 333"/>
                          <a:gd name="T4" fmla="*/ 7 w 7"/>
                          <a:gd name="T5" fmla="*/ 333 h 333"/>
                          <a:gd name="T6" fmla="*/ 7 w 7"/>
                          <a:gd name="T7" fmla="*/ 0 h 333"/>
                          <a:gd name="T8" fmla="*/ 0 w 7"/>
                          <a:gd name="T9" fmla="*/ 0 h 33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33">
                            <a:moveTo>
                              <a:pt x="0" y="0"/>
                            </a:moveTo>
                            <a:lnTo>
                              <a:pt x="0" y="330"/>
                            </a:lnTo>
                            <a:lnTo>
                              <a:pt x="7" y="333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13" name="Freeform 1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4" y="1736"/>
                        <a:ext cx="7" cy="333"/>
                      </a:xfrm>
                      <a:custGeom>
                        <a:avLst/>
                        <a:gdLst>
                          <a:gd name="T0" fmla="*/ 0 w 7"/>
                          <a:gd name="T1" fmla="*/ 0 h 333"/>
                          <a:gd name="T2" fmla="*/ 0 w 7"/>
                          <a:gd name="T3" fmla="*/ 330 h 333"/>
                          <a:gd name="T4" fmla="*/ 7 w 7"/>
                          <a:gd name="T5" fmla="*/ 333 h 333"/>
                          <a:gd name="T6" fmla="*/ 7 w 7"/>
                          <a:gd name="T7" fmla="*/ 0 h 333"/>
                          <a:gd name="T8" fmla="*/ 0 w 7"/>
                          <a:gd name="T9" fmla="*/ 0 h 33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33">
                            <a:moveTo>
                              <a:pt x="0" y="0"/>
                            </a:moveTo>
                            <a:lnTo>
                              <a:pt x="0" y="330"/>
                            </a:lnTo>
                            <a:lnTo>
                              <a:pt x="7" y="333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14" name="Group 1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91" y="1736"/>
                      <a:ext cx="10" cy="338"/>
                      <a:chOff x="1691" y="1736"/>
                      <a:chExt cx="10" cy="338"/>
                    </a:xfrm>
                  </p:grpSpPr>
                  <p:sp>
                    <p:nvSpPr>
                      <p:cNvPr id="483515" name="Freeform 1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91" y="1736"/>
                        <a:ext cx="10" cy="338"/>
                      </a:xfrm>
                      <a:custGeom>
                        <a:avLst/>
                        <a:gdLst>
                          <a:gd name="T0" fmla="*/ 0 w 10"/>
                          <a:gd name="T1" fmla="*/ 0 h 338"/>
                          <a:gd name="T2" fmla="*/ 0 w 10"/>
                          <a:gd name="T3" fmla="*/ 334 h 338"/>
                          <a:gd name="T4" fmla="*/ 10 w 10"/>
                          <a:gd name="T5" fmla="*/ 338 h 338"/>
                          <a:gd name="T6" fmla="*/ 10 w 10"/>
                          <a:gd name="T7" fmla="*/ 2 h 338"/>
                          <a:gd name="T8" fmla="*/ 0 w 10"/>
                          <a:gd name="T9" fmla="*/ 0 h 3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338">
                            <a:moveTo>
                              <a:pt x="0" y="0"/>
                            </a:moveTo>
                            <a:lnTo>
                              <a:pt x="0" y="334"/>
                            </a:lnTo>
                            <a:lnTo>
                              <a:pt x="10" y="338"/>
                            </a:lnTo>
                            <a:lnTo>
                              <a:pt x="10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16" name="Freeform 1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91" y="1736"/>
                        <a:ext cx="10" cy="338"/>
                      </a:xfrm>
                      <a:custGeom>
                        <a:avLst/>
                        <a:gdLst>
                          <a:gd name="T0" fmla="*/ 0 w 10"/>
                          <a:gd name="T1" fmla="*/ 0 h 338"/>
                          <a:gd name="T2" fmla="*/ 0 w 10"/>
                          <a:gd name="T3" fmla="*/ 334 h 338"/>
                          <a:gd name="T4" fmla="*/ 10 w 10"/>
                          <a:gd name="T5" fmla="*/ 338 h 338"/>
                          <a:gd name="T6" fmla="*/ 10 w 10"/>
                          <a:gd name="T7" fmla="*/ 2 h 338"/>
                          <a:gd name="T8" fmla="*/ 0 w 10"/>
                          <a:gd name="T9" fmla="*/ 0 h 3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338">
                            <a:moveTo>
                              <a:pt x="0" y="0"/>
                            </a:moveTo>
                            <a:lnTo>
                              <a:pt x="0" y="334"/>
                            </a:lnTo>
                            <a:lnTo>
                              <a:pt x="10" y="338"/>
                            </a:lnTo>
                            <a:lnTo>
                              <a:pt x="10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17" name="Group 1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11" y="1737"/>
                      <a:ext cx="8" cy="342"/>
                      <a:chOff x="1711" y="1737"/>
                      <a:chExt cx="8" cy="342"/>
                    </a:xfrm>
                  </p:grpSpPr>
                  <p:sp>
                    <p:nvSpPr>
                      <p:cNvPr id="483518" name="Freeform 1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11" y="1737"/>
                        <a:ext cx="8" cy="342"/>
                      </a:xfrm>
                      <a:custGeom>
                        <a:avLst/>
                        <a:gdLst>
                          <a:gd name="T0" fmla="*/ 0 w 8"/>
                          <a:gd name="T1" fmla="*/ 0 h 342"/>
                          <a:gd name="T2" fmla="*/ 0 w 8"/>
                          <a:gd name="T3" fmla="*/ 339 h 342"/>
                          <a:gd name="T4" fmla="*/ 8 w 8"/>
                          <a:gd name="T5" fmla="*/ 342 h 342"/>
                          <a:gd name="T6" fmla="*/ 8 w 8"/>
                          <a:gd name="T7" fmla="*/ 0 h 342"/>
                          <a:gd name="T8" fmla="*/ 0 w 8"/>
                          <a:gd name="T9" fmla="*/ 0 h 34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2">
                            <a:moveTo>
                              <a:pt x="0" y="0"/>
                            </a:moveTo>
                            <a:lnTo>
                              <a:pt x="0" y="339"/>
                            </a:lnTo>
                            <a:lnTo>
                              <a:pt x="8" y="34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19" name="Freeform 1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11" y="1737"/>
                        <a:ext cx="8" cy="342"/>
                      </a:xfrm>
                      <a:custGeom>
                        <a:avLst/>
                        <a:gdLst>
                          <a:gd name="T0" fmla="*/ 0 w 8"/>
                          <a:gd name="T1" fmla="*/ 0 h 342"/>
                          <a:gd name="T2" fmla="*/ 0 w 8"/>
                          <a:gd name="T3" fmla="*/ 339 h 342"/>
                          <a:gd name="T4" fmla="*/ 8 w 8"/>
                          <a:gd name="T5" fmla="*/ 342 h 342"/>
                          <a:gd name="T6" fmla="*/ 8 w 8"/>
                          <a:gd name="T7" fmla="*/ 0 h 342"/>
                          <a:gd name="T8" fmla="*/ 0 w 8"/>
                          <a:gd name="T9" fmla="*/ 0 h 34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2">
                            <a:moveTo>
                              <a:pt x="0" y="0"/>
                            </a:moveTo>
                            <a:lnTo>
                              <a:pt x="0" y="339"/>
                            </a:lnTo>
                            <a:lnTo>
                              <a:pt x="8" y="34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20" name="Group 1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6" y="1729"/>
                      <a:ext cx="7" cy="215"/>
                      <a:chOff x="1486" y="1729"/>
                      <a:chExt cx="7" cy="215"/>
                    </a:xfrm>
                  </p:grpSpPr>
                  <p:sp>
                    <p:nvSpPr>
                      <p:cNvPr id="483521" name="Freeform 1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6" y="1729"/>
                        <a:ext cx="7" cy="215"/>
                      </a:xfrm>
                      <a:custGeom>
                        <a:avLst/>
                        <a:gdLst>
                          <a:gd name="T0" fmla="*/ 0 w 7"/>
                          <a:gd name="T1" fmla="*/ 0 h 215"/>
                          <a:gd name="T2" fmla="*/ 0 w 7"/>
                          <a:gd name="T3" fmla="*/ 213 h 215"/>
                          <a:gd name="T4" fmla="*/ 7 w 7"/>
                          <a:gd name="T5" fmla="*/ 215 h 215"/>
                          <a:gd name="T6" fmla="*/ 7 w 7"/>
                          <a:gd name="T7" fmla="*/ 2 h 215"/>
                          <a:gd name="T8" fmla="*/ 0 w 7"/>
                          <a:gd name="T9" fmla="*/ 0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15">
                            <a:moveTo>
                              <a:pt x="0" y="0"/>
                            </a:moveTo>
                            <a:lnTo>
                              <a:pt x="0" y="213"/>
                            </a:lnTo>
                            <a:lnTo>
                              <a:pt x="7" y="215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22" name="Freeform 1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6" y="1729"/>
                        <a:ext cx="7" cy="215"/>
                      </a:xfrm>
                      <a:custGeom>
                        <a:avLst/>
                        <a:gdLst>
                          <a:gd name="T0" fmla="*/ 0 w 7"/>
                          <a:gd name="T1" fmla="*/ 0 h 215"/>
                          <a:gd name="T2" fmla="*/ 0 w 7"/>
                          <a:gd name="T3" fmla="*/ 213 h 215"/>
                          <a:gd name="T4" fmla="*/ 7 w 7"/>
                          <a:gd name="T5" fmla="*/ 215 h 215"/>
                          <a:gd name="T6" fmla="*/ 7 w 7"/>
                          <a:gd name="T7" fmla="*/ 2 h 215"/>
                          <a:gd name="T8" fmla="*/ 0 w 7"/>
                          <a:gd name="T9" fmla="*/ 0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15">
                            <a:moveTo>
                              <a:pt x="0" y="0"/>
                            </a:moveTo>
                            <a:lnTo>
                              <a:pt x="0" y="213"/>
                            </a:lnTo>
                            <a:lnTo>
                              <a:pt x="7" y="215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23" name="Group 1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5" y="1985"/>
                      <a:ext cx="9" cy="8"/>
                      <a:chOff x="1485" y="1985"/>
                      <a:chExt cx="9" cy="8"/>
                    </a:xfrm>
                  </p:grpSpPr>
                  <p:sp>
                    <p:nvSpPr>
                      <p:cNvPr id="483524" name="Freeform 1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5" y="1985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2 h 8"/>
                          <a:gd name="T2" fmla="*/ 8 w 9"/>
                          <a:gd name="T3" fmla="*/ 0 h 8"/>
                          <a:gd name="T4" fmla="*/ 9 w 9"/>
                          <a:gd name="T5" fmla="*/ 6 h 8"/>
                          <a:gd name="T6" fmla="*/ 1 w 9"/>
                          <a:gd name="T7" fmla="*/ 8 h 8"/>
                          <a:gd name="T8" fmla="*/ 0 w 9"/>
                          <a:gd name="T9" fmla="*/ 2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2"/>
                            </a:moveTo>
                            <a:lnTo>
                              <a:pt x="8" y="0"/>
                            </a:lnTo>
                            <a:lnTo>
                              <a:pt x="9" y="6"/>
                            </a:lnTo>
                            <a:lnTo>
                              <a:pt x="1" y="8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25" name="Freeform 1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5" y="1985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2 h 8"/>
                          <a:gd name="T2" fmla="*/ 8 w 9"/>
                          <a:gd name="T3" fmla="*/ 0 h 8"/>
                          <a:gd name="T4" fmla="*/ 9 w 9"/>
                          <a:gd name="T5" fmla="*/ 6 h 8"/>
                          <a:gd name="T6" fmla="*/ 1 w 9"/>
                          <a:gd name="T7" fmla="*/ 8 h 8"/>
                          <a:gd name="T8" fmla="*/ 0 w 9"/>
                          <a:gd name="T9" fmla="*/ 2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2"/>
                            </a:moveTo>
                            <a:lnTo>
                              <a:pt x="8" y="0"/>
                            </a:lnTo>
                            <a:lnTo>
                              <a:pt x="9" y="6"/>
                            </a:lnTo>
                            <a:lnTo>
                              <a:pt x="1" y="8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26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5" y="1949"/>
                      <a:ext cx="9" cy="7"/>
                      <a:chOff x="1485" y="1949"/>
                      <a:chExt cx="9" cy="7"/>
                    </a:xfrm>
                  </p:grpSpPr>
                  <p:sp>
                    <p:nvSpPr>
                      <p:cNvPr id="483527" name="Freeform 1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5" y="1949"/>
                        <a:ext cx="9" cy="7"/>
                      </a:xfrm>
                      <a:custGeom>
                        <a:avLst/>
                        <a:gdLst>
                          <a:gd name="T0" fmla="*/ 8 w 9"/>
                          <a:gd name="T1" fmla="*/ 7 h 7"/>
                          <a:gd name="T2" fmla="*/ 0 w 9"/>
                          <a:gd name="T3" fmla="*/ 7 h 7"/>
                          <a:gd name="T4" fmla="*/ 1 w 9"/>
                          <a:gd name="T5" fmla="*/ 3 h 7"/>
                          <a:gd name="T6" fmla="*/ 9 w 9"/>
                          <a:gd name="T7" fmla="*/ 0 h 7"/>
                          <a:gd name="T8" fmla="*/ 8 w 9"/>
                          <a:gd name="T9" fmla="*/ 7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8" y="7"/>
                            </a:moveTo>
                            <a:lnTo>
                              <a:pt x="0" y="7"/>
                            </a:lnTo>
                            <a:lnTo>
                              <a:pt x="1" y="3"/>
                            </a:lnTo>
                            <a:lnTo>
                              <a:pt x="9" y="0"/>
                            </a:lnTo>
                            <a:lnTo>
                              <a:pt x="8" y="7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28" name="Freeform 2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5" y="1949"/>
                        <a:ext cx="9" cy="7"/>
                      </a:xfrm>
                      <a:custGeom>
                        <a:avLst/>
                        <a:gdLst>
                          <a:gd name="T0" fmla="*/ 8 w 9"/>
                          <a:gd name="T1" fmla="*/ 7 h 7"/>
                          <a:gd name="T2" fmla="*/ 0 w 9"/>
                          <a:gd name="T3" fmla="*/ 7 h 7"/>
                          <a:gd name="T4" fmla="*/ 1 w 9"/>
                          <a:gd name="T5" fmla="*/ 3 h 7"/>
                          <a:gd name="T6" fmla="*/ 9 w 9"/>
                          <a:gd name="T7" fmla="*/ 0 h 7"/>
                          <a:gd name="T8" fmla="*/ 8 w 9"/>
                          <a:gd name="T9" fmla="*/ 7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8" y="7"/>
                            </a:moveTo>
                            <a:lnTo>
                              <a:pt x="0" y="7"/>
                            </a:lnTo>
                            <a:lnTo>
                              <a:pt x="1" y="3"/>
                            </a:lnTo>
                            <a:lnTo>
                              <a:pt x="9" y="0"/>
                            </a:lnTo>
                            <a:lnTo>
                              <a:pt x="8" y="7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529" name="Group 2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90" y="1978"/>
                      <a:ext cx="4" cy="4"/>
                      <a:chOff x="1490" y="1978"/>
                      <a:chExt cx="4" cy="4"/>
                    </a:xfrm>
                  </p:grpSpPr>
                  <p:sp>
                    <p:nvSpPr>
                      <p:cNvPr id="483530" name="Freeform 2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0" y="1978"/>
                        <a:ext cx="4" cy="4"/>
                      </a:xfrm>
                      <a:custGeom>
                        <a:avLst/>
                        <a:gdLst>
                          <a:gd name="T0" fmla="*/ 0 w 4"/>
                          <a:gd name="T1" fmla="*/ 4 h 4"/>
                          <a:gd name="T2" fmla="*/ 0 w 4"/>
                          <a:gd name="T3" fmla="*/ 0 h 4"/>
                          <a:gd name="T4" fmla="*/ 4 w 4"/>
                          <a:gd name="T5" fmla="*/ 0 h 4"/>
                          <a:gd name="T6" fmla="*/ 4 w 4"/>
                          <a:gd name="T7" fmla="*/ 2 h 4"/>
                          <a:gd name="T8" fmla="*/ 0 w 4"/>
                          <a:gd name="T9" fmla="*/ 4 h 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0" y="4"/>
                            </a:move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lnTo>
                              <a:pt x="4" y="2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solidFill>
                        <a:srgbClr val="20202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531" name="Freeform 2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0" y="1978"/>
                        <a:ext cx="4" cy="4"/>
                      </a:xfrm>
                      <a:custGeom>
                        <a:avLst/>
                        <a:gdLst>
                          <a:gd name="T0" fmla="*/ 0 w 4"/>
                          <a:gd name="T1" fmla="*/ 4 h 4"/>
                          <a:gd name="T2" fmla="*/ 0 w 4"/>
                          <a:gd name="T3" fmla="*/ 0 h 4"/>
                          <a:gd name="T4" fmla="*/ 4 w 4"/>
                          <a:gd name="T5" fmla="*/ 0 h 4"/>
                          <a:gd name="T6" fmla="*/ 4 w 4"/>
                          <a:gd name="T7" fmla="*/ 2 h 4"/>
                          <a:gd name="T8" fmla="*/ 0 w 4"/>
                          <a:gd name="T9" fmla="*/ 4 h 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0" y="4"/>
                            </a:move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lnTo>
                              <a:pt x="4" y="2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483532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1731" y="1729"/>
                      <a:ext cx="1" cy="371"/>
                    </a:xfrm>
                    <a:custGeom>
                      <a:avLst/>
                      <a:gdLst>
                        <a:gd name="T0" fmla="*/ 371 h 371"/>
                        <a:gd name="T1" fmla="*/ 366 h 371"/>
                        <a:gd name="T2" fmla="*/ 2 h 371"/>
                        <a:gd name="T3" fmla="*/ 0 h 371"/>
                        <a:gd name="T4" fmla="*/ 371 h 371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</a:cxnLst>
                      <a:rect l="0" t="0" r="r" b="b"/>
                      <a:pathLst>
                        <a:path h="371">
                          <a:moveTo>
                            <a:pt x="0" y="371"/>
                          </a:moveTo>
                          <a:lnTo>
                            <a:pt x="0" y="366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37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33" name="Freeform 205"/>
                    <p:cNvSpPr>
                      <a:spLocks/>
                    </p:cNvSpPr>
                    <p:nvPr/>
                  </p:nvSpPr>
                  <p:spPr bwMode="auto">
                    <a:xfrm>
                      <a:off x="1465" y="1717"/>
                      <a:ext cx="1" cy="315"/>
                    </a:xfrm>
                    <a:custGeom>
                      <a:avLst/>
                      <a:gdLst>
                        <a:gd name="T0" fmla="*/ 0 h 315"/>
                        <a:gd name="T1" fmla="*/ 315 h 315"/>
                        <a:gd name="T2" fmla="*/ 312 h 315"/>
                        <a:gd name="T3" fmla="*/ 1 h 315"/>
                        <a:gd name="T4" fmla="*/ 0 h 315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</a:cxnLst>
                      <a:rect l="0" t="0" r="r" b="b"/>
                      <a:pathLst>
                        <a:path h="315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0" y="312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483534" name="Group 206"/>
                <p:cNvGrpSpPr>
                  <a:grpSpLocks/>
                </p:cNvGrpSpPr>
                <p:nvPr/>
              </p:nvGrpSpPr>
              <p:grpSpPr bwMode="auto">
                <a:xfrm>
                  <a:off x="1434" y="2078"/>
                  <a:ext cx="311" cy="600"/>
                  <a:chOff x="1434" y="2078"/>
                  <a:chExt cx="311" cy="600"/>
                </a:xfrm>
              </p:grpSpPr>
              <p:sp>
                <p:nvSpPr>
                  <p:cNvPr id="483535" name="Freeform 207"/>
                  <p:cNvSpPr>
                    <a:spLocks/>
                  </p:cNvSpPr>
                  <p:nvPr/>
                </p:nvSpPr>
                <p:spPr bwMode="auto">
                  <a:xfrm>
                    <a:off x="1434" y="2078"/>
                    <a:ext cx="311" cy="600"/>
                  </a:xfrm>
                  <a:custGeom>
                    <a:avLst/>
                    <a:gdLst>
                      <a:gd name="T0" fmla="*/ 0 w 311"/>
                      <a:gd name="T1" fmla="*/ 0 h 600"/>
                      <a:gd name="T2" fmla="*/ 311 w 311"/>
                      <a:gd name="T3" fmla="*/ 82 h 600"/>
                      <a:gd name="T4" fmla="*/ 311 w 311"/>
                      <a:gd name="T5" fmla="*/ 600 h 600"/>
                      <a:gd name="T6" fmla="*/ 0 w 311"/>
                      <a:gd name="T7" fmla="*/ 436 h 600"/>
                      <a:gd name="T8" fmla="*/ 0 w 311"/>
                      <a:gd name="T9" fmla="*/ 0 h 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1" h="600">
                        <a:moveTo>
                          <a:pt x="0" y="0"/>
                        </a:moveTo>
                        <a:lnTo>
                          <a:pt x="311" y="82"/>
                        </a:lnTo>
                        <a:lnTo>
                          <a:pt x="311" y="600"/>
                        </a:lnTo>
                        <a:lnTo>
                          <a:pt x="0" y="43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536" name="Freeform 208"/>
                  <p:cNvSpPr>
                    <a:spLocks/>
                  </p:cNvSpPr>
                  <p:nvPr/>
                </p:nvSpPr>
                <p:spPr bwMode="auto">
                  <a:xfrm>
                    <a:off x="1434" y="2078"/>
                    <a:ext cx="311" cy="600"/>
                  </a:xfrm>
                  <a:custGeom>
                    <a:avLst/>
                    <a:gdLst>
                      <a:gd name="T0" fmla="*/ 0 w 311"/>
                      <a:gd name="T1" fmla="*/ 0 h 600"/>
                      <a:gd name="T2" fmla="*/ 311 w 311"/>
                      <a:gd name="T3" fmla="*/ 82 h 600"/>
                      <a:gd name="T4" fmla="*/ 311 w 311"/>
                      <a:gd name="T5" fmla="*/ 600 h 600"/>
                      <a:gd name="T6" fmla="*/ 0 w 311"/>
                      <a:gd name="T7" fmla="*/ 436 h 600"/>
                      <a:gd name="T8" fmla="*/ 0 w 311"/>
                      <a:gd name="T9" fmla="*/ 0 h 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1" h="600">
                        <a:moveTo>
                          <a:pt x="0" y="0"/>
                        </a:moveTo>
                        <a:lnTo>
                          <a:pt x="311" y="82"/>
                        </a:lnTo>
                        <a:lnTo>
                          <a:pt x="311" y="600"/>
                        </a:lnTo>
                        <a:lnTo>
                          <a:pt x="0" y="43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537" name="Group 209"/>
                <p:cNvGrpSpPr>
                  <a:grpSpLocks/>
                </p:cNvGrpSpPr>
                <p:nvPr/>
              </p:nvGrpSpPr>
              <p:grpSpPr bwMode="auto">
                <a:xfrm>
                  <a:off x="1455" y="2106"/>
                  <a:ext cx="279" cy="445"/>
                  <a:chOff x="1455" y="2106"/>
                  <a:chExt cx="279" cy="445"/>
                </a:xfrm>
              </p:grpSpPr>
              <p:grpSp>
                <p:nvGrpSpPr>
                  <p:cNvPr id="48353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1455" y="2106"/>
                    <a:ext cx="270" cy="438"/>
                    <a:chOff x="1455" y="2106"/>
                    <a:chExt cx="270" cy="438"/>
                  </a:xfrm>
                </p:grpSpPr>
                <p:sp>
                  <p:nvSpPr>
                    <p:cNvPr id="483539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1455" y="2106"/>
                      <a:ext cx="270" cy="438"/>
                    </a:xfrm>
                    <a:custGeom>
                      <a:avLst/>
                      <a:gdLst>
                        <a:gd name="T0" fmla="*/ 0 w 270"/>
                        <a:gd name="T1" fmla="*/ 0 h 438"/>
                        <a:gd name="T2" fmla="*/ 0 w 270"/>
                        <a:gd name="T3" fmla="*/ 287 h 438"/>
                        <a:gd name="T4" fmla="*/ 270 w 270"/>
                        <a:gd name="T5" fmla="*/ 438 h 438"/>
                        <a:gd name="T6" fmla="*/ 270 w 270"/>
                        <a:gd name="T7" fmla="*/ 67 h 438"/>
                        <a:gd name="T8" fmla="*/ 0 w 270"/>
                        <a:gd name="T9" fmla="*/ 0 h 4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8">
                          <a:moveTo>
                            <a:pt x="0" y="0"/>
                          </a:moveTo>
                          <a:lnTo>
                            <a:pt x="0" y="287"/>
                          </a:lnTo>
                          <a:lnTo>
                            <a:pt x="270" y="438"/>
                          </a:lnTo>
                          <a:lnTo>
                            <a:pt x="270" y="6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40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1455" y="2106"/>
                      <a:ext cx="270" cy="438"/>
                    </a:xfrm>
                    <a:custGeom>
                      <a:avLst/>
                      <a:gdLst>
                        <a:gd name="T0" fmla="*/ 0 w 270"/>
                        <a:gd name="T1" fmla="*/ 0 h 438"/>
                        <a:gd name="T2" fmla="*/ 0 w 270"/>
                        <a:gd name="T3" fmla="*/ 287 h 438"/>
                        <a:gd name="T4" fmla="*/ 270 w 270"/>
                        <a:gd name="T5" fmla="*/ 438 h 438"/>
                        <a:gd name="T6" fmla="*/ 270 w 270"/>
                        <a:gd name="T7" fmla="*/ 67 h 438"/>
                        <a:gd name="T8" fmla="*/ 0 w 270"/>
                        <a:gd name="T9" fmla="*/ 0 h 4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8">
                          <a:moveTo>
                            <a:pt x="0" y="0"/>
                          </a:moveTo>
                          <a:lnTo>
                            <a:pt x="0" y="287"/>
                          </a:lnTo>
                          <a:lnTo>
                            <a:pt x="270" y="438"/>
                          </a:lnTo>
                          <a:lnTo>
                            <a:pt x="270" y="6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41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1455" y="2172"/>
                    <a:ext cx="270" cy="379"/>
                    <a:chOff x="1455" y="2172"/>
                    <a:chExt cx="270" cy="379"/>
                  </a:xfrm>
                </p:grpSpPr>
                <p:sp>
                  <p:nvSpPr>
                    <p:cNvPr id="483542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1455" y="2172"/>
                      <a:ext cx="270" cy="379"/>
                    </a:xfrm>
                    <a:custGeom>
                      <a:avLst/>
                      <a:gdLst>
                        <a:gd name="T0" fmla="*/ 0 w 270"/>
                        <a:gd name="T1" fmla="*/ 0 h 379"/>
                        <a:gd name="T2" fmla="*/ 0 w 270"/>
                        <a:gd name="T3" fmla="*/ 260 h 379"/>
                        <a:gd name="T4" fmla="*/ 270 w 270"/>
                        <a:gd name="T5" fmla="*/ 379 h 379"/>
                        <a:gd name="T6" fmla="*/ 270 w 270"/>
                        <a:gd name="T7" fmla="*/ 371 h 379"/>
                        <a:gd name="T8" fmla="*/ 270 w 270"/>
                        <a:gd name="T9" fmla="*/ 10 h 379"/>
                        <a:gd name="T10" fmla="*/ 0 w 270"/>
                        <a:gd name="T11" fmla="*/ 0 h 3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70" h="379">
                          <a:moveTo>
                            <a:pt x="0" y="0"/>
                          </a:moveTo>
                          <a:lnTo>
                            <a:pt x="0" y="260"/>
                          </a:lnTo>
                          <a:lnTo>
                            <a:pt x="270" y="379"/>
                          </a:lnTo>
                          <a:lnTo>
                            <a:pt x="270" y="371"/>
                          </a:lnTo>
                          <a:lnTo>
                            <a:pt x="270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43" name="Freeform 215"/>
                    <p:cNvSpPr>
                      <a:spLocks/>
                    </p:cNvSpPr>
                    <p:nvPr/>
                  </p:nvSpPr>
                  <p:spPr bwMode="auto">
                    <a:xfrm>
                      <a:off x="1455" y="2172"/>
                      <a:ext cx="270" cy="379"/>
                    </a:xfrm>
                    <a:custGeom>
                      <a:avLst/>
                      <a:gdLst>
                        <a:gd name="T0" fmla="*/ 0 w 270"/>
                        <a:gd name="T1" fmla="*/ 0 h 379"/>
                        <a:gd name="T2" fmla="*/ 0 w 270"/>
                        <a:gd name="T3" fmla="*/ 260 h 379"/>
                        <a:gd name="T4" fmla="*/ 270 w 270"/>
                        <a:gd name="T5" fmla="*/ 379 h 379"/>
                        <a:gd name="T6" fmla="*/ 270 w 270"/>
                        <a:gd name="T7" fmla="*/ 371 h 379"/>
                        <a:gd name="T8" fmla="*/ 270 w 270"/>
                        <a:gd name="T9" fmla="*/ 10 h 379"/>
                        <a:gd name="T10" fmla="*/ 0 w 270"/>
                        <a:gd name="T11" fmla="*/ 0 h 3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70" h="379">
                          <a:moveTo>
                            <a:pt x="0" y="0"/>
                          </a:moveTo>
                          <a:lnTo>
                            <a:pt x="0" y="260"/>
                          </a:lnTo>
                          <a:lnTo>
                            <a:pt x="270" y="379"/>
                          </a:lnTo>
                          <a:lnTo>
                            <a:pt x="270" y="371"/>
                          </a:lnTo>
                          <a:lnTo>
                            <a:pt x="270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44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1455" y="2109"/>
                    <a:ext cx="270" cy="435"/>
                    <a:chOff x="1455" y="2109"/>
                    <a:chExt cx="270" cy="435"/>
                  </a:xfrm>
                </p:grpSpPr>
                <p:sp>
                  <p:nvSpPr>
                    <p:cNvPr id="483545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1455" y="2109"/>
                      <a:ext cx="270" cy="435"/>
                    </a:xfrm>
                    <a:custGeom>
                      <a:avLst/>
                      <a:gdLst>
                        <a:gd name="T0" fmla="*/ 0 w 270"/>
                        <a:gd name="T1" fmla="*/ 0 h 435"/>
                        <a:gd name="T2" fmla="*/ 0 w 270"/>
                        <a:gd name="T3" fmla="*/ 318 h 435"/>
                        <a:gd name="T4" fmla="*/ 270 w 270"/>
                        <a:gd name="T5" fmla="*/ 435 h 435"/>
                        <a:gd name="T6" fmla="*/ 270 w 270"/>
                        <a:gd name="T7" fmla="*/ 65 h 435"/>
                        <a:gd name="T8" fmla="*/ 0 w 270"/>
                        <a:gd name="T9" fmla="*/ 0 h 4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5">
                          <a:moveTo>
                            <a:pt x="0" y="0"/>
                          </a:moveTo>
                          <a:lnTo>
                            <a:pt x="0" y="318"/>
                          </a:lnTo>
                          <a:lnTo>
                            <a:pt x="270" y="435"/>
                          </a:lnTo>
                          <a:lnTo>
                            <a:pt x="270" y="6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46" name="Freeform 218"/>
                    <p:cNvSpPr>
                      <a:spLocks/>
                    </p:cNvSpPr>
                    <p:nvPr/>
                  </p:nvSpPr>
                  <p:spPr bwMode="auto">
                    <a:xfrm>
                      <a:off x="1455" y="2109"/>
                      <a:ext cx="270" cy="435"/>
                    </a:xfrm>
                    <a:custGeom>
                      <a:avLst/>
                      <a:gdLst>
                        <a:gd name="T0" fmla="*/ 0 w 270"/>
                        <a:gd name="T1" fmla="*/ 0 h 435"/>
                        <a:gd name="T2" fmla="*/ 0 w 270"/>
                        <a:gd name="T3" fmla="*/ 318 h 435"/>
                        <a:gd name="T4" fmla="*/ 270 w 270"/>
                        <a:gd name="T5" fmla="*/ 435 h 435"/>
                        <a:gd name="T6" fmla="*/ 270 w 270"/>
                        <a:gd name="T7" fmla="*/ 65 h 435"/>
                        <a:gd name="T8" fmla="*/ 0 w 270"/>
                        <a:gd name="T9" fmla="*/ 0 h 4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5">
                          <a:moveTo>
                            <a:pt x="0" y="0"/>
                          </a:moveTo>
                          <a:lnTo>
                            <a:pt x="0" y="318"/>
                          </a:lnTo>
                          <a:lnTo>
                            <a:pt x="270" y="435"/>
                          </a:lnTo>
                          <a:lnTo>
                            <a:pt x="270" y="65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47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1536" y="2458"/>
                    <a:ext cx="9" cy="2"/>
                    <a:chOff x="1536" y="2458"/>
                    <a:chExt cx="9" cy="2"/>
                  </a:xfrm>
                </p:grpSpPr>
                <p:sp>
                  <p:nvSpPr>
                    <p:cNvPr id="483548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1536" y="2458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2 h 2"/>
                        <a:gd name="T2" fmla="*/ 1 w 9"/>
                        <a:gd name="T3" fmla="*/ 0 h 2"/>
                        <a:gd name="T4" fmla="*/ 9 w 9"/>
                        <a:gd name="T5" fmla="*/ 0 h 2"/>
                        <a:gd name="T6" fmla="*/ 9 w 9"/>
                        <a:gd name="T7" fmla="*/ 2 h 2"/>
                        <a:gd name="T8" fmla="*/ 6 w 9"/>
                        <a:gd name="T9" fmla="*/ 2 h 2"/>
                        <a:gd name="T10" fmla="*/ 0 w 9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49" name="Freeform 221"/>
                    <p:cNvSpPr>
                      <a:spLocks/>
                    </p:cNvSpPr>
                    <p:nvPr/>
                  </p:nvSpPr>
                  <p:spPr bwMode="auto">
                    <a:xfrm>
                      <a:off x="1536" y="2458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2 h 2"/>
                        <a:gd name="T2" fmla="*/ 1 w 9"/>
                        <a:gd name="T3" fmla="*/ 0 h 2"/>
                        <a:gd name="T4" fmla="*/ 9 w 9"/>
                        <a:gd name="T5" fmla="*/ 0 h 2"/>
                        <a:gd name="T6" fmla="*/ 9 w 9"/>
                        <a:gd name="T7" fmla="*/ 2 h 2"/>
                        <a:gd name="T8" fmla="*/ 6 w 9"/>
                        <a:gd name="T9" fmla="*/ 2 h 2"/>
                        <a:gd name="T10" fmla="*/ 0 w 9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50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1459" y="2113"/>
                    <a:ext cx="10" cy="303"/>
                    <a:chOff x="1459" y="2113"/>
                    <a:chExt cx="10" cy="303"/>
                  </a:xfrm>
                </p:grpSpPr>
                <p:sp>
                  <p:nvSpPr>
                    <p:cNvPr id="483551" name="Freeform 223"/>
                    <p:cNvSpPr>
                      <a:spLocks/>
                    </p:cNvSpPr>
                    <p:nvPr/>
                  </p:nvSpPr>
                  <p:spPr bwMode="auto">
                    <a:xfrm>
                      <a:off x="1459" y="2113"/>
                      <a:ext cx="10" cy="303"/>
                    </a:xfrm>
                    <a:custGeom>
                      <a:avLst/>
                      <a:gdLst>
                        <a:gd name="T0" fmla="*/ 0 w 10"/>
                        <a:gd name="T1" fmla="*/ 0 h 303"/>
                        <a:gd name="T2" fmla="*/ 0 w 10"/>
                        <a:gd name="T3" fmla="*/ 300 h 303"/>
                        <a:gd name="T4" fmla="*/ 10 w 10"/>
                        <a:gd name="T5" fmla="*/ 303 h 303"/>
                        <a:gd name="T6" fmla="*/ 10 w 10"/>
                        <a:gd name="T7" fmla="*/ 4 h 303"/>
                        <a:gd name="T8" fmla="*/ 0 w 10"/>
                        <a:gd name="T9" fmla="*/ 0 h 3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03">
                          <a:moveTo>
                            <a:pt x="0" y="0"/>
                          </a:moveTo>
                          <a:lnTo>
                            <a:pt x="0" y="300"/>
                          </a:lnTo>
                          <a:lnTo>
                            <a:pt x="10" y="303"/>
                          </a:lnTo>
                          <a:lnTo>
                            <a:pt x="10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52" name="Freeform 224"/>
                    <p:cNvSpPr>
                      <a:spLocks/>
                    </p:cNvSpPr>
                    <p:nvPr/>
                  </p:nvSpPr>
                  <p:spPr bwMode="auto">
                    <a:xfrm>
                      <a:off x="1459" y="2113"/>
                      <a:ext cx="10" cy="303"/>
                    </a:xfrm>
                    <a:custGeom>
                      <a:avLst/>
                      <a:gdLst>
                        <a:gd name="T0" fmla="*/ 0 w 10"/>
                        <a:gd name="T1" fmla="*/ 0 h 303"/>
                        <a:gd name="T2" fmla="*/ 0 w 10"/>
                        <a:gd name="T3" fmla="*/ 300 h 303"/>
                        <a:gd name="T4" fmla="*/ 10 w 10"/>
                        <a:gd name="T5" fmla="*/ 303 h 303"/>
                        <a:gd name="T6" fmla="*/ 10 w 10"/>
                        <a:gd name="T7" fmla="*/ 4 h 303"/>
                        <a:gd name="T8" fmla="*/ 0 w 10"/>
                        <a:gd name="T9" fmla="*/ 0 h 3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03">
                          <a:moveTo>
                            <a:pt x="0" y="0"/>
                          </a:moveTo>
                          <a:lnTo>
                            <a:pt x="0" y="300"/>
                          </a:lnTo>
                          <a:lnTo>
                            <a:pt x="10" y="303"/>
                          </a:lnTo>
                          <a:lnTo>
                            <a:pt x="10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53" name="Group 225"/>
                  <p:cNvGrpSpPr>
                    <a:grpSpLocks/>
                  </p:cNvGrpSpPr>
                  <p:nvPr/>
                </p:nvGrpSpPr>
                <p:grpSpPr bwMode="auto">
                  <a:xfrm>
                    <a:off x="1457" y="2109"/>
                    <a:ext cx="9" cy="6"/>
                    <a:chOff x="1457" y="2109"/>
                    <a:chExt cx="9" cy="6"/>
                  </a:xfrm>
                </p:grpSpPr>
                <p:sp>
                  <p:nvSpPr>
                    <p:cNvPr id="483554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1457" y="2109"/>
                      <a:ext cx="9" cy="6"/>
                    </a:xfrm>
                    <a:custGeom>
                      <a:avLst/>
                      <a:gdLst>
                        <a:gd name="T0" fmla="*/ 0 w 9"/>
                        <a:gd name="T1" fmla="*/ 2 h 6"/>
                        <a:gd name="T2" fmla="*/ 8 w 9"/>
                        <a:gd name="T3" fmla="*/ 0 h 6"/>
                        <a:gd name="T4" fmla="*/ 9 w 9"/>
                        <a:gd name="T5" fmla="*/ 2 h 6"/>
                        <a:gd name="T6" fmla="*/ 1 w 9"/>
                        <a:gd name="T7" fmla="*/ 6 h 6"/>
                        <a:gd name="T8" fmla="*/ 0 w 9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6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1" y="6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55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1457" y="2109"/>
                      <a:ext cx="9" cy="6"/>
                    </a:xfrm>
                    <a:custGeom>
                      <a:avLst/>
                      <a:gdLst>
                        <a:gd name="T0" fmla="*/ 0 w 9"/>
                        <a:gd name="T1" fmla="*/ 2 h 6"/>
                        <a:gd name="T2" fmla="*/ 8 w 9"/>
                        <a:gd name="T3" fmla="*/ 0 h 6"/>
                        <a:gd name="T4" fmla="*/ 9 w 9"/>
                        <a:gd name="T5" fmla="*/ 2 h 6"/>
                        <a:gd name="T6" fmla="*/ 1 w 9"/>
                        <a:gd name="T7" fmla="*/ 6 h 6"/>
                        <a:gd name="T8" fmla="*/ 0 w 9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6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1" y="6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556" name="Freeform 228"/>
                  <p:cNvSpPr>
                    <a:spLocks/>
                  </p:cNvSpPr>
                  <p:nvPr/>
                </p:nvSpPr>
                <p:spPr bwMode="auto">
                  <a:xfrm>
                    <a:off x="1457" y="2422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7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557" name="Group 229"/>
                  <p:cNvGrpSpPr>
                    <a:grpSpLocks/>
                  </p:cNvGrpSpPr>
                  <p:nvPr/>
                </p:nvGrpSpPr>
                <p:grpSpPr bwMode="auto">
                  <a:xfrm>
                    <a:off x="1457" y="2119"/>
                    <a:ext cx="8" cy="297"/>
                    <a:chOff x="1457" y="2119"/>
                    <a:chExt cx="8" cy="297"/>
                  </a:xfrm>
                </p:grpSpPr>
                <p:sp>
                  <p:nvSpPr>
                    <p:cNvPr id="483558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1457" y="2119"/>
                      <a:ext cx="8" cy="297"/>
                    </a:xfrm>
                    <a:custGeom>
                      <a:avLst/>
                      <a:gdLst>
                        <a:gd name="T0" fmla="*/ 0 w 8"/>
                        <a:gd name="T1" fmla="*/ 0 h 297"/>
                        <a:gd name="T2" fmla="*/ 0 w 8"/>
                        <a:gd name="T3" fmla="*/ 292 h 297"/>
                        <a:gd name="T4" fmla="*/ 8 w 8"/>
                        <a:gd name="T5" fmla="*/ 297 h 297"/>
                        <a:gd name="T6" fmla="*/ 8 w 8"/>
                        <a:gd name="T7" fmla="*/ 4 h 297"/>
                        <a:gd name="T8" fmla="*/ 0 w 8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97">
                          <a:moveTo>
                            <a:pt x="0" y="0"/>
                          </a:moveTo>
                          <a:lnTo>
                            <a:pt x="0" y="292"/>
                          </a:lnTo>
                          <a:lnTo>
                            <a:pt x="8" y="297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59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1457" y="2119"/>
                      <a:ext cx="8" cy="297"/>
                    </a:xfrm>
                    <a:custGeom>
                      <a:avLst/>
                      <a:gdLst>
                        <a:gd name="T0" fmla="*/ 0 w 8"/>
                        <a:gd name="T1" fmla="*/ 0 h 297"/>
                        <a:gd name="T2" fmla="*/ 0 w 8"/>
                        <a:gd name="T3" fmla="*/ 292 h 297"/>
                        <a:gd name="T4" fmla="*/ 8 w 8"/>
                        <a:gd name="T5" fmla="*/ 297 h 297"/>
                        <a:gd name="T6" fmla="*/ 8 w 8"/>
                        <a:gd name="T7" fmla="*/ 4 h 297"/>
                        <a:gd name="T8" fmla="*/ 0 w 8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97">
                          <a:moveTo>
                            <a:pt x="0" y="0"/>
                          </a:moveTo>
                          <a:lnTo>
                            <a:pt x="0" y="292"/>
                          </a:lnTo>
                          <a:lnTo>
                            <a:pt x="8" y="297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60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1502" y="2126"/>
                    <a:ext cx="3" cy="313"/>
                    <a:chOff x="1502" y="2126"/>
                    <a:chExt cx="3" cy="313"/>
                  </a:xfrm>
                </p:grpSpPr>
                <p:sp>
                  <p:nvSpPr>
                    <p:cNvPr id="483561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502" y="2126"/>
                      <a:ext cx="3" cy="313"/>
                    </a:xfrm>
                    <a:custGeom>
                      <a:avLst/>
                      <a:gdLst>
                        <a:gd name="T0" fmla="*/ 0 w 3"/>
                        <a:gd name="T1" fmla="*/ 0 h 313"/>
                        <a:gd name="T2" fmla="*/ 0 w 3"/>
                        <a:gd name="T3" fmla="*/ 310 h 313"/>
                        <a:gd name="T4" fmla="*/ 3 w 3"/>
                        <a:gd name="T5" fmla="*/ 313 h 313"/>
                        <a:gd name="T6" fmla="*/ 3 w 3"/>
                        <a:gd name="T7" fmla="*/ 0 h 313"/>
                        <a:gd name="T8" fmla="*/ 0 w 3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313">
                          <a:moveTo>
                            <a:pt x="0" y="0"/>
                          </a:moveTo>
                          <a:lnTo>
                            <a:pt x="0" y="310"/>
                          </a:lnTo>
                          <a:lnTo>
                            <a:pt x="3" y="313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62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1502" y="2126"/>
                      <a:ext cx="3" cy="313"/>
                    </a:xfrm>
                    <a:custGeom>
                      <a:avLst/>
                      <a:gdLst>
                        <a:gd name="T0" fmla="*/ 0 w 3"/>
                        <a:gd name="T1" fmla="*/ 0 h 313"/>
                        <a:gd name="T2" fmla="*/ 0 w 3"/>
                        <a:gd name="T3" fmla="*/ 310 h 313"/>
                        <a:gd name="T4" fmla="*/ 3 w 3"/>
                        <a:gd name="T5" fmla="*/ 313 h 313"/>
                        <a:gd name="T6" fmla="*/ 3 w 3"/>
                        <a:gd name="T7" fmla="*/ 0 h 313"/>
                        <a:gd name="T8" fmla="*/ 0 w 3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313">
                          <a:moveTo>
                            <a:pt x="0" y="0"/>
                          </a:moveTo>
                          <a:lnTo>
                            <a:pt x="0" y="310"/>
                          </a:lnTo>
                          <a:lnTo>
                            <a:pt x="3" y="313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63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1497" y="2119"/>
                    <a:ext cx="8" cy="6"/>
                    <a:chOff x="1497" y="2119"/>
                    <a:chExt cx="8" cy="6"/>
                  </a:xfrm>
                </p:grpSpPr>
                <p:sp>
                  <p:nvSpPr>
                    <p:cNvPr id="483564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1497" y="2119"/>
                      <a:ext cx="8" cy="6"/>
                    </a:xfrm>
                    <a:custGeom>
                      <a:avLst/>
                      <a:gdLst>
                        <a:gd name="T0" fmla="*/ 0 w 8"/>
                        <a:gd name="T1" fmla="*/ 2 h 6"/>
                        <a:gd name="T2" fmla="*/ 7 w 8"/>
                        <a:gd name="T3" fmla="*/ 0 h 6"/>
                        <a:gd name="T4" fmla="*/ 8 w 8"/>
                        <a:gd name="T5" fmla="*/ 4 h 6"/>
                        <a:gd name="T6" fmla="*/ 1 w 8"/>
                        <a:gd name="T7" fmla="*/ 6 h 6"/>
                        <a:gd name="T8" fmla="*/ 0 w 8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4"/>
                          </a:lnTo>
                          <a:lnTo>
                            <a:pt x="1" y="6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65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497" y="2119"/>
                      <a:ext cx="8" cy="6"/>
                    </a:xfrm>
                    <a:custGeom>
                      <a:avLst/>
                      <a:gdLst>
                        <a:gd name="T0" fmla="*/ 0 w 8"/>
                        <a:gd name="T1" fmla="*/ 2 h 6"/>
                        <a:gd name="T2" fmla="*/ 7 w 8"/>
                        <a:gd name="T3" fmla="*/ 0 h 6"/>
                        <a:gd name="T4" fmla="*/ 8 w 8"/>
                        <a:gd name="T5" fmla="*/ 4 h 6"/>
                        <a:gd name="T6" fmla="*/ 1 w 8"/>
                        <a:gd name="T7" fmla="*/ 6 h 6"/>
                        <a:gd name="T8" fmla="*/ 0 w 8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4"/>
                          </a:lnTo>
                          <a:lnTo>
                            <a:pt x="1" y="6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566" name="Freeform 238"/>
                  <p:cNvSpPr>
                    <a:spLocks/>
                  </p:cNvSpPr>
                  <p:nvPr/>
                </p:nvSpPr>
                <p:spPr bwMode="auto">
                  <a:xfrm>
                    <a:off x="1497" y="2441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7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567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1497" y="2129"/>
                    <a:ext cx="8" cy="307"/>
                    <a:chOff x="1497" y="2129"/>
                    <a:chExt cx="8" cy="307"/>
                  </a:xfrm>
                </p:grpSpPr>
                <p:sp>
                  <p:nvSpPr>
                    <p:cNvPr id="483568" name="Freeform 240"/>
                    <p:cNvSpPr>
                      <a:spLocks/>
                    </p:cNvSpPr>
                    <p:nvPr/>
                  </p:nvSpPr>
                  <p:spPr bwMode="auto">
                    <a:xfrm>
                      <a:off x="1497" y="2129"/>
                      <a:ext cx="8" cy="307"/>
                    </a:xfrm>
                    <a:custGeom>
                      <a:avLst/>
                      <a:gdLst>
                        <a:gd name="T0" fmla="*/ 0 w 8"/>
                        <a:gd name="T1" fmla="*/ 0 h 307"/>
                        <a:gd name="T2" fmla="*/ 0 w 8"/>
                        <a:gd name="T3" fmla="*/ 302 h 307"/>
                        <a:gd name="T4" fmla="*/ 8 w 8"/>
                        <a:gd name="T5" fmla="*/ 307 h 307"/>
                        <a:gd name="T6" fmla="*/ 8 w 8"/>
                        <a:gd name="T7" fmla="*/ 4 h 307"/>
                        <a:gd name="T8" fmla="*/ 0 w 8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07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8" y="307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69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1497" y="2129"/>
                      <a:ext cx="8" cy="307"/>
                    </a:xfrm>
                    <a:custGeom>
                      <a:avLst/>
                      <a:gdLst>
                        <a:gd name="T0" fmla="*/ 0 w 8"/>
                        <a:gd name="T1" fmla="*/ 0 h 307"/>
                        <a:gd name="T2" fmla="*/ 0 w 8"/>
                        <a:gd name="T3" fmla="*/ 302 h 307"/>
                        <a:gd name="T4" fmla="*/ 8 w 8"/>
                        <a:gd name="T5" fmla="*/ 307 h 307"/>
                        <a:gd name="T6" fmla="*/ 8 w 8"/>
                        <a:gd name="T7" fmla="*/ 4 h 307"/>
                        <a:gd name="T8" fmla="*/ 0 w 8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07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8" y="307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70" name="Group 242"/>
                  <p:cNvGrpSpPr>
                    <a:grpSpLocks/>
                  </p:cNvGrpSpPr>
                  <p:nvPr/>
                </p:nvGrpSpPr>
                <p:grpSpPr bwMode="auto">
                  <a:xfrm>
                    <a:off x="1517" y="2133"/>
                    <a:ext cx="8" cy="313"/>
                    <a:chOff x="1517" y="2133"/>
                    <a:chExt cx="8" cy="313"/>
                  </a:xfrm>
                </p:grpSpPr>
                <p:sp>
                  <p:nvSpPr>
                    <p:cNvPr id="483571" name="Freeform 243"/>
                    <p:cNvSpPr>
                      <a:spLocks/>
                    </p:cNvSpPr>
                    <p:nvPr/>
                  </p:nvSpPr>
                  <p:spPr bwMode="auto">
                    <a:xfrm>
                      <a:off x="1517" y="2133"/>
                      <a:ext cx="8" cy="313"/>
                    </a:xfrm>
                    <a:custGeom>
                      <a:avLst/>
                      <a:gdLst>
                        <a:gd name="T0" fmla="*/ 0 w 8"/>
                        <a:gd name="T1" fmla="*/ 1 h 313"/>
                        <a:gd name="T2" fmla="*/ 0 w 8"/>
                        <a:gd name="T3" fmla="*/ 310 h 313"/>
                        <a:gd name="T4" fmla="*/ 8 w 8"/>
                        <a:gd name="T5" fmla="*/ 313 h 313"/>
                        <a:gd name="T6" fmla="*/ 8 w 8"/>
                        <a:gd name="T7" fmla="*/ 0 h 313"/>
                        <a:gd name="T8" fmla="*/ 0 w 8"/>
                        <a:gd name="T9" fmla="*/ 1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3">
                          <a:moveTo>
                            <a:pt x="0" y="1"/>
                          </a:moveTo>
                          <a:lnTo>
                            <a:pt x="0" y="310"/>
                          </a:lnTo>
                          <a:lnTo>
                            <a:pt x="8" y="313"/>
                          </a:lnTo>
                          <a:lnTo>
                            <a:pt x="8" y="0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72" name="Freeform 244"/>
                    <p:cNvSpPr>
                      <a:spLocks/>
                    </p:cNvSpPr>
                    <p:nvPr/>
                  </p:nvSpPr>
                  <p:spPr bwMode="auto">
                    <a:xfrm>
                      <a:off x="1517" y="2133"/>
                      <a:ext cx="8" cy="313"/>
                    </a:xfrm>
                    <a:custGeom>
                      <a:avLst/>
                      <a:gdLst>
                        <a:gd name="T0" fmla="*/ 0 w 8"/>
                        <a:gd name="T1" fmla="*/ 1 h 313"/>
                        <a:gd name="T2" fmla="*/ 0 w 8"/>
                        <a:gd name="T3" fmla="*/ 310 h 313"/>
                        <a:gd name="T4" fmla="*/ 8 w 8"/>
                        <a:gd name="T5" fmla="*/ 313 h 313"/>
                        <a:gd name="T6" fmla="*/ 8 w 8"/>
                        <a:gd name="T7" fmla="*/ 0 h 313"/>
                        <a:gd name="T8" fmla="*/ 0 w 8"/>
                        <a:gd name="T9" fmla="*/ 1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3">
                          <a:moveTo>
                            <a:pt x="0" y="1"/>
                          </a:moveTo>
                          <a:lnTo>
                            <a:pt x="0" y="310"/>
                          </a:lnTo>
                          <a:lnTo>
                            <a:pt x="8" y="313"/>
                          </a:lnTo>
                          <a:lnTo>
                            <a:pt x="8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73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1517" y="2123"/>
                    <a:ext cx="8" cy="5"/>
                    <a:chOff x="1517" y="2123"/>
                    <a:chExt cx="8" cy="5"/>
                  </a:xfrm>
                </p:grpSpPr>
                <p:sp>
                  <p:nvSpPr>
                    <p:cNvPr id="483574" name="Freeform 246"/>
                    <p:cNvSpPr>
                      <a:spLocks/>
                    </p:cNvSpPr>
                    <p:nvPr/>
                  </p:nvSpPr>
                  <p:spPr bwMode="auto">
                    <a:xfrm>
                      <a:off x="1517" y="2123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1 h 5"/>
                        <a:gd name="T2" fmla="*/ 6 w 8"/>
                        <a:gd name="T3" fmla="*/ 0 h 5"/>
                        <a:gd name="T4" fmla="*/ 8 w 8"/>
                        <a:gd name="T5" fmla="*/ 3 h 5"/>
                        <a:gd name="T6" fmla="*/ 2 w 8"/>
                        <a:gd name="T7" fmla="*/ 5 h 5"/>
                        <a:gd name="T8" fmla="*/ 0 w 8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1"/>
                          </a:moveTo>
                          <a:lnTo>
                            <a:pt x="6" y="0"/>
                          </a:lnTo>
                          <a:lnTo>
                            <a:pt x="8" y="3"/>
                          </a:lnTo>
                          <a:lnTo>
                            <a:pt x="2" y="5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75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1517" y="2123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1 h 5"/>
                        <a:gd name="T2" fmla="*/ 6 w 8"/>
                        <a:gd name="T3" fmla="*/ 0 h 5"/>
                        <a:gd name="T4" fmla="*/ 8 w 8"/>
                        <a:gd name="T5" fmla="*/ 3 h 5"/>
                        <a:gd name="T6" fmla="*/ 2 w 8"/>
                        <a:gd name="T7" fmla="*/ 5 h 5"/>
                        <a:gd name="T8" fmla="*/ 0 w 8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1"/>
                          </a:moveTo>
                          <a:lnTo>
                            <a:pt x="6" y="0"/>
                          </a:lnTo>
                          <a:lnTo>
                            <a:pt x="8" y="3"/>
                          </a:lnTo>
                          <a:lnTo>
                            <a:pt x="2" y="5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576" name="Freeform 248"/>
                  <p:cNvSpPr>
                    <a:spLocks/>
                  </p:cNvSpPr>
                  <p:nvPr/>
                </p:nvSpPr>
                <p:spPr bwMode="auto">
                  <a:xfrm>
                    <a:off x="1517" y="2448"/>
                    <a:ext cx="8" cy="1"/>
                  </a:xfrm>
                  <a:custGeom>
                    <a:avLst/>
                    <a:gdLst>
                      <a:gd name="T0" fmla="*/ 0 w 8"/>
                      <a:gd name="T1" fmla="*/ 2 w 8"/>
                      <a:gd name="T2" fmla="*/ 8 w 8"/>
                      <a:gd name="T3" fmla="*/ 6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577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1517" y="2136"/>
                    <a:ext cx="6" cy="307"/>
                    <a:chOff x="1517" y="2136"/>
                    <a:chExt cx="6" cy="307"/>
                  </a:xfrm>
                </p:grpSpPr>
                <p:sp>
                  <p:nvSpPr>
                    <p:cNvPr id="483578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1517" y="2136"/>
                      <a:ext cx="6" cy="307"/>
                    </a:xfrm>
                    <a:custGeom>
                      <a:avLst/>
                      <a:gdLst>
                        <a:gd name="T0" fmla="*/ 0 w 6"/>
                        <a:gd name="T1" fmla="*/ 0 h 307"/>
                        <a:gd name="T2" fmla="*/ 0 w 6"/>
                        <a:gd name="T3" fmla="*/ 302 h 307"/>
                        <a:gd name="T4" fmla="*/ 6 w 6"/>
                        <a:gd name="T5" fmla="*/ 307 h 307"/>
                        <a:gd name="T6" fmla="*/ 6 w 6"/>
                        <a:gd name="T7" fmla="*/ 1 h 307"/>
                        <a:gd name="T8" fmla="*/ 0 w 6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7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6" y="307"/>
                          </a:lnTo>
                          <a:lnTo>
                            <a:pt x="6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79" name="Freeform 251"/>
                    <p:cNvSpPr>
                      <a:spLocks/>
                    </p:cNvSpPr>
                    <p:nvPr/>
                  </p:nvSpPr>
                  <p:spPr bwMode="auto">
                    <a:xfrm>
                      <a:off x="1517" y="2136"/>
                      <a:ext cx="6" cy="307"/>
                    </a:xfrm>
                    <a:custGeom>
                      <a:avLst/>
                      <a:gdLst>
                        <a:gd name="T0" fmla="*/ 0 w 6"/>
                        <a:gd name="T1" fmla="*/ 0 h 307"/>
                        <a:gd name="T2" fmla="*/ 0 w 6"/>
                        <a:gd name="T3" fmla="*/ 302 h 307"/>
                        <a:gd name="T4" fmla="*/ 6 w 6"/>
                        <a:gd name="T5" fmla="*/ 307 h 307"/>
                        <a:gd name="T6" fmla="*/ 6 w 6"/>
                        <a:gd name="T7" fmla="*/ 1 h 307"/>
                        <a:gd name="T8" fmla="*/ 0 w 6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7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6" y="307"/>
                          </a:lnTo>
                          <a:lnTo>
                            <a:pt x="6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80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1540" y="2136"/>
                    <a:ext cx="5" cy="320"/>
                    <a:chOff x="1540" y="2136"/>
                    <a:chExt cx="5" cy="320"/>
                  </a:xfrm>
                </p:grpSpPr>
                <p:sp>
                  <p:nvSpPr>
                    <p:cNvPr id="483581" name="Freeform 253"/>
                    <p:cNvSpPr>
                      <a:spLocks/>
                    </p:cNvSpPr>
                    <p:nvPr/>
                  </p:nvSpPr>
                  <p:spPr bwMode="auto">
                    <a:xfrm>
                      <a:off x="1540" y="2136"/>
                      <a:ext cx="5" cy="320"/>
                    </a:xfrm>
                    <a:custGeom>
                      <a:avLst/>
                      <a:gdLst>
                        <a:gd name="T0" fmla="*/ 0 w 5"/>
                        <a:gd name="T1" fmla="*/ 0 h 320"/>
                        <a:gd name="T2" fmla="*/ 0 w 5"/>
                        <a:gd name="T3" fmla="*/ 317 h 320"/>
                        <a:gd name="T4" fmla="*/ 5 w 5"/>
                        <a:gd name="T5" fmla="*/ 320 h 320"/>
                        <a:gd name="T6" fmla="*/ 5 w 5"/>
                        <a:gd name="T7" fmla="*/ 0 h 320"/>
                        <a:gd name="T8" fmla="*/ 0 w 5"/>
                        <a:gd name="T9" fmla="*/ 0 h 3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0">
                          <a:moveTo>
                            <a:pt x="0" y="0"/>
                          </a:moveTo>
                          <a:lnTo>
                            <a:pt x="0" y="317"/>
                          </a:lnTo>
                          <a:lnTo>
                            <a:pt x="5" y="32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82" name="Freeform 254"/>
                    <p:cNvSpPr>
                      <a:spLocks/>
                    </p:cNvSpPr>
                    <p:nvPr/>
                  </p:nvSpPr>
                  <p:spPr bwMode="auto">
                    <a:xfrm>
                      <a:off x="1540" y="2136"/>
                      <a:ext cx="5" cy="320"/>
                    </a:xfrm>
                    <a:custGeom>
                      <a:avLst/>
                      <a:gdLst>
                        <a:gd name="T0" fmla="*/ 0 w 5"/>
                        <a:gd name="T1" fmla="*/ 0 h 320"/>
                        <a:gd name="T2" fmla="*/ 0 w 5"/>
                        <a:gd name="T3" fmla="*/ 317 h 320"/>
                        <a:gd name="T4" fmla="*/ 5 w 5"/>
                        <a:gd name="T5" fmla="*/ 320 h 320"/>
                        <a:gd name="T6" fmla="*/ 5 w 5"/>
                        <a:gd name="T7" fmla="*/ 0 h 320"/>
                        <a:gd name="T8" fmla="*/ 0 w 5"/>
                        <a:gd name="T9" fmla="*/ 0 h 3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0">
                          <a:moveTo>
                            <a:pt x="0" y="0"/>
                          </a:moveTo>
                          <a:lnTo>
                            <a:pt x="0" y="317"/>
                          </a:lnTo>
                          <a:lnTo>
                            <a:pt x="5" y="32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83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1536" y="2129"/>
                    <a:ext cx="9" cy="5"/>
                    <a:chOff x="1536" y="2129"/>
                    <a:chExt cx="9" cy="5"/>
                  </a:xfrm>
                </p:grpSpPr>
                <p:sp>
                  <p:nvSpPr>
                    <p:cNvPr id="483584" name="Freeform 256"/>
                    <p:cNvSpPr>
                      <a:spLocks/>
                    </p:cNvSpPr>
                    <p:nvPr/>
                  </p:nvSpPr>
                  <p:spPr bwMode="auto">
                    <a:xfrm>
                      <a:off x="1536" y="212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3 h 5"/>
                        <a:gd name="T2" fmla="*/ 7 w 9"/>
                        <a:gd name="T3" fmla="*/ 0 h 5"/>
                        <a:gd name="T4" fmla="*/ 9 w 9"/>
                        <a:gd name="T5" fmla="*/ 3 h 5"/>
                        <a:gd name="T6" fmla="*/ 0 w 9"/>
                        <a:gd name="T7" fmla="*/ 5 h 5"/>
                        <a:gd name="T8" fmla="*/ 0 w 9"/>
                        <a:gd name="T9" fmla="*/ 3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3"/>
                          </a:moveTo>
                          <a:lnTo>
                            <a:pt x="7" y="0"/>
                          </a:lnTo>
                          <a:lnTo>
                            <a:pt x="9" y="3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85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1536" y="212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3 h 5"/>
                        <a:gd name="T2" fmla="*/ 7 w 9"/>
                        <a:gd name="T3" fmla="*/ 0 h 5"/>
                        <a:gd name="T4" fmla="*/ 9 w 9"/>
                        <a:gd name="T5" fmla="*/ 3 h 5"/>
                        <a:gd name="T6" fmla="*/ 0 w 9"/>
                        <a:gd name="T7" fmla="*/ 5 h 5"/>
                        <a:gd name="T8" fmla="*/ 0 w 9"/>
                        <a:gd name="T9" fmla="*/ 3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3"/>
                          </a:moveTo>
                          <a:lnTo>
                            <a:pt x="7" y="0"/>
                          </a:lnTo>
                          <a:lnTo>
                            <a:pt x="9" y="3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86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1536" y="2139"/>
                    <a:ext cx="7" cy="314"/>
                    <a:chOff x="1536" y="2139"/>
                    <a:chExt cx="7" cy="314"/>
                  </a:xfrm>
                </p:grpSpPr>
                <p:sp>
                  <p:nvSpPr>
                    <p:cNvPr id="483587" name="Freeform 259"/>
                    <p:cNvSpPr>
                      <a:spLocks/>
                    </p:cNvSpPr>
                    <p:nvPr/>
                  </p:nvSpPr>
                  <p:spPr bwMode="auto">
                    <a:xfrm>
                      <a:off x="1536" y="2139"/>
                      <a:ext cx="7" cy="314"/>
                    </a:xfrm>
                    <a:custGeom>
                      <a:avLst/>
                      <a:gdLst>
                        <a:gd name="T0" fmla="*/ 0 w 7"/>
                        <a:gd name="T1" fmla="*/ 0 h 314"/>
                        <a:gd name="T2" fmla="*/ 0 w 7"/>
                        <a:gd name="T3" fmla="*/ 310 h 314"/>
                        <a:gd name="T4" fmla="*/ 7 w 7"/>
                        <a:gd name="T5" fmla="*/ 314 h 314"/>
                        <a:gd name="T6" fmla="*/ 7 w 7"/>
                        <a:gd name="T7" fmla="*/ 4 h 314"/>
                        <a:gd name="T8" fmla="*/ 0 w 7"/>
                        <a:gd name="T9" fmla="*/ 0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14">
                          <a:moveTo>
                            <a:pt x="0" y="0"/>
                          </a:moveTo>
                          <a:lnTo>
                            <a:pt x="0" y="310"/>
                          </a:lnTo>
                          <a:lnTo>
                            <a:pt x="7" y="314"/>
                          </a:lnTo>
                          <a:lnTo>
                            <a:pt x="7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88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1536" y="2139"/>
                      <a:ext cx="7" cy="314"/>
                    </a:xfrm>
                    <a:custGeom>
                      <a:avLst/>
                      <a:gdLst>
                        <a:gd name="T0" fmla="*/ 0 w 7"/>
                        <a:gd name="T1" fmla="*/ 0 h 314"/>
                        <a:gd name="T2" fmla="*/ 0 w 7"/>
                        <a:gd name="T3" fmla="*/ 310 h 314"/>
                        <a:gd name="T4" fmla="*/ 7 w 7"/>
                        <a:gd name="T5" fmla="*/ 314 h 314"/>
                        <a:gd name="T6" fmla="*/ 7 w 7"/>
                        <a:gd name="T7" fmla="*/ 4 h 314"/>
                        <a:gd name="T8" fmla="*/ 0 w 7"/>
                        <a:gd name="T9" fmla="*/ 0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14">
                          <a:moveTo>
                            <a:pt x="0" y="0"/>
                          </a:moveTo>
                          <a:lnTo>
                            <a:pt x="0" y="310"/>
                          </a:lnTo>
                          <a:lnTo>
                            <a:pt x="7" y="314"/>
                          </a:lnTo>
                          <a:lnTo>
                            <a:pt x="7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89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1558" y="2143"/>
                    <a:ext cx="7" cy="323"/>
                    <a:chOff x="1558" y="2143"/>
                    <a:chExt cx="7" cy="323"/>
                  </a:xfrm>
                </p:grpSpPr>
                <p:sp>
                  <p:nvSpPr>
                    <p:cNvPr id="483590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1558" y="2143"/>
                      <a:ext cx="7" cy="323"/>
                    </a:xfrm>
                    <a:custGeom>
                      <a:avLst/>
                      <a:gdLst>
                        <a:gd name="T0" fmla="*/ 0 w 7"/>
                        <a:gd name="T1" fmla="*/ 0 h 323"/>
                        <a:gd name="T2" fmla="*/ 0 w 7"/>
                        <a:gd name="T3" fmla="*/ 319 h 323"/>
                        <a:gd name="T4" fmla="*/ 7 w 7"/>
                        <a:gd name="T5" fmla="*/ 323 h 323"/>
                        <a:gd name="T6" fmla="*/ 7 w 7"/>
                        <a:gd name="T7" fmla="*/ 0 h 323"/>
                        <a:gd name="T8" fmla="*/ 0 w 7"/>
                        <a:gd name="T9" fmla="*/ 0 h 3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3">
                          <a:moveTo>
                            <a:pt x="0" y="0"/>
                          </a:moveTo>
                          <a:lnTo>
                            <a:pt x="0" y="319"/>
                          </a:lnTo>
                          <a:lnTo>
                            <a:pt x="7" y="32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91" name="Freeform 263"/>
                    <p:cNvSpPr>
                      <a:spLocks/>
                    </p:cNvSpPr>
                    <p:nvPr/>
                  </p:nvSpPr>
                  <p:spPr bwMode="auto">
                    <a:xfrm>
                      <a:off x="1558" y="2143"/>
                      <a:ext cx="7" cy="323"/>
                    </a:xfrm>
                    <a:custGeom>
                      <a:avLst/>
                      <a:gdLst>
                        <a:gd name="T0" fmla="*/ 0 w 7"/>
                        <a:gd name="T1" fmla="*/ 0 h 323"/>
                        <a:gd name="T2" fmla="*/ 0 w 7"/>
                        <a:gd name="T3" fmla="*/ 319 h 323"/>
                        <a:gd name="T4" fmla="*/ 7 w 7"/>
                        <a:gd name="T5" fmla="*/ 323 h 323"/>
                        <a:gd name="T6" fmla="*/ 7 w 7"/>
                        <a:gd name="T7" fmla="*/ 0 h 323"/>
                        <a:gd name="T8" fmla="*/ 0 w 7"/>
                        <a:gd name="T9" fmla="*/ 0 h 3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3">
                          <a:moveTo>
                            <a:pt x="0" y="0"/>
                          </a:moveTo>
                          <a:lnTo>
                            <a:pt x="0" y="319"/>
                          </a:lnTo>
                          <a:lnTo>
                            <a:pt x="7" y="32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92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1556" y="2136"/>
                    <a:ext cx="9" cy="5"/>
                    <a:chOff x="1556" y="2136"/>
                    <a:chExt cx="9" cy="5"/>
                  </a:xfrm>
                </p:grpSpPr>
                <p:sp>
                  <p:nvSpPr>
                    <p:cNvPr id="483593" name="Freeform 265"/>
                    <p:cNvSpPr>
                      <a:spLocks/>
                    </p:cNvSpPr>
                    <p:nvPr/>
                  </p:nvSpPr>
                  <p:spPr bwMode="auto">
                    <a:xfrm>
                      <a:off x="1556" y="2136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1 h 5"/>
                        <a:gd name="T2" fmla="*/ 8 w 9"/>
                        <a:gd name="T3" fmla="*/ 0 h 5"/>
                        <a:gd name="T4" fmla="*/ 9 w 9"/>
                        <a:gd name="T5" fmla="*/ 3 h 5"/>
                        <a:gd name="T6" fmla="*/ 1 w 9"/>
                        <a:gd name="T7" fmla="*/ 5 h 5"/>
                        <a:gd name="T8" fmla="*/ 0 w 9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9" y="3"/>
                          </a:lnTo>
                          <a:lnTo>
                            <a:pt x="1" y="5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94" name="Freeform 266"/>
                    <p:cNvSpPr>
                      <a:spLocks/>
                    </p:cNvSpPr>
                    <p:nvPr/>
                  </p:nvSpPr>
                  <p:spPr bwMode="auto">
                    <a:xfrm>
                      <a:off x="1556" y="2136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1 h 5"/>
                        <a:gd name="T2" fmla="*/ 8 w 9"/>
                        <a:gd name="T3" fmla="*/ 0 h 5"/>
                        <a:gd name="T4" fmla="*/ 9 w 9"/>
                        <a:gd name="T5" fmla="*/ 3 h 5"/>
                        <a:gd name="T6" fmla="*/ 1 w 9"/>
                        <a:gd name="T7" fmla="*/ 5 h 5"/>
                        <a:gd name="T8" fmla="*/ 0 w 9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9" y="3"/>
                          </a:lnTo>
                          <a:lnTo>
                            <a:pt x="1" y="5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595" name="Freeform 267"/>
                  <p:cNvSpPr>
                    <a:spLocks/>
                  </p:cNvSpPr>
                  <p:nvPr/>
                </p:nvSpPr>
                <p:spPr bwMode="auto">
                  <a:xfrm>
                    <a:off x="1556" y="2467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7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596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556" y="2143"/>
                    <a:ext cx="5" cy="320"/>
                    <a:chOff x="1556" y="2143"/>
                    <a:chExt cx="5" cy="320"/>
                  </a:xfrm>
                </p:grpSpPr>
                <p:sp>
                  <p:nvSpPr>
                    <p:cNvPr id="483597" name="Freeform 269"/>
                    <p:cNvSpPr>
                      <a:spLocks/>
                    </p:cNvSpPr>
                    <p:nvPr/>
                  </p:nvSpPr>
                  <p:spPr bwMode="auto">
                    <a:xfrm>
                      <a:off x="1556" y="2143"/>
                      <a:ext cx="5" cy="320"/>
                    </a:xfrm>
                    <a:custGeom>
                      <a:avLst/>
                      <a:gdLst>
                        <a:gd name="T0" fmla="*/ 0 w 5"/>
                        <a:gd name="T1" fmla="*/ 0 h 320"/>
                        <a:gd name="T2" fmla="*/ 0 w 5"/>
                        <a:gd name="T3" fmla="*/ 314 h 320"/>
                        <a:gd name="T4" fmla="*/ 5 w 5"/>
                        <a:gd name="T5" fmla="*/ 320 h 320"/>
                        <a:gd name="T6" fmla="*/ 5 w 5"/>
                        <a:gd name="T7" fmla="*/ 3 h 320"/>
                        <a:gd name="T8" fmla="*/ 0 w 5"/>
                        <a:gd name="T9" fmla="*/ 0 h 3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0">
                          <a:moveTo>
                            <a:pt x="0" y="0"/>
                          </a:moveTo>
                          <a:lnTo>
                            <a:pt x="0" y="314"/>
                          </a:lnTo>
                          <a:lnTo>
                            <a:pt x="5" y="320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598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1556" y="2143"/>
                      <a:ext cx="5" cy="320"/>
                    </a:xfrm>
                    <a:custGeom>
                      <a:avLst/>
                      <a:gdLst>
                        <a:gd name="T0" fmla="*/ 0 w 5"/>
                        <a:gd name="T1" fmla="*/ 0 h 320"/>
                        <a:gd name="T2" fmla="*/ 0 w 5"/>
                        <a:gd name="T3" fmla="*/ 314 h 320"/>
                        <a:gd name="T4" fmla="*/ 5 w 5"/>
                        <a:gd name="T5" fmla="*/ 320 h 320"/>
                        <a:gd name="T6" fmla="*/ 5 w 5"/>
                        <a:gd name="T7" fmla="*/ 3 h 320"/>
                        <a:gd name="T8" fmla="*/ 0 w 5"/>
                        <a:gd name="T9" fmla="*/ 0 h 3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0">
                          <a:moveTo>
                            <a:pt x="0" y="0"/>
                          </a:moveTo>
                          <a:lnTo>
                            <a:pt x="0" y="314"/>
                          </a:lnTo>
                          <a:lnTo>
                            <a:pt x="5" y="320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599" name="Group 271"/>
                  <p:cNvGrpSpPr>
                    <a:grpSpLocks/>
                  </p:cNvGrpSpPr>
                  <p:nvPr/>
                </p:nvGrpSpPr>
                <p:grpSpPr bwMode="auto">
                  <a:xfrm>
                    <a:off x="1576" y="2146"/>
                    <a:ext cx="9" cy="327"/>
                    <a:chOff x="1576" y="2146"/>
                    <a:chExt cx="9" cy="327"/>
                  </a:xfrm>
                </p:grpSpPr>
                <p:sp>
                  <p:nvSpPr>
                    <p:cNvPr id="483600" name="Freeform 272"/>
                    <p:cNvSpPr>
                      <a:spLocks/>
                    </p:cNvSpPr>
                    <p:nvPr/>
                  </p:nvSpPr>
                  <p:spPr bwMode="auto">
                    <a:xfrm>
                      <a:off x="1576" y="2146"/>
                      <a:ext cx="9" cy="327"/>
                    </a:xfrm>
                    <a:custGeom>
                      <a:avLst/>
                      <a:gdLst>
                        <a:gd name="T0" fmla="*/ 0 w 9"/>
                        <a:gd name="T1" fmla="*/ 0 h 327"/>
                        <a:gd name="T2" fmla="*/ 0 w 9"/>
                        <a:gd name="T3" fmla="*/ 323 h 327"/>
                        <a:gd name="T4" fmla="*/ 9 w 9"/>
                        <a:gd name="T5" fmla="*/ 327 h 327"/>
                        <a:gd name="T6" fmla="*/ 9 w 9"/>
                        <a:gd name="T7" fmla="*/ 1 h 327"/>
                        <a:gd name="T8" fmla="*/ 0 w 9"/>
                        <a:gd name="T9" fmla="*/ 0 h 3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27">
                          <a:moveTo>
                            <a:pt x="0" y="0"/>
                          </a:moveTo>
                          <a:lnTo>
                            <a:pt x="0" y="323"/>
                          </a:lnTo>
                          <a:lnTo>
                            <a:pt x="9" y="327"/>
                          </a:lnTo>
                          <a:lnTo>
                            <a:pt x="9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01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1576" y="2146"/>
                      <a:ext cx="9" cy="327"/>
                    </a:xfrm>
                    <a:custGeom>
                      <a:avLst/>
                      <a:gdLst>
                        <a:gd name="T0" fmla="*/ 0 w 9"/>
                        <a:gd name="T1" fmla="*/ 0 h 327"/>
                        <a:gd name="T2" fmla="*/ 0 w 9"/>
                        <a:gd name="T3" fmla="*/ 323 h 327"/>
                        <a:gd name="T4" fmla="*/ 9 w 9"/>
                        <a:gd name="T5" fmla="*/ 327 h 327"/>
                        <a:gd name="T6" fmla="*/ 9 w 9"/>
                        <a:gd name="T7" fmla="*/ 1 h 327"/>
                        <a:gd name="T8" fmla="*/ 0 w 9"/>
                        <a:gd name="T9" fmla="*/ 0 h 3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27">
                          <a:moveTo>
                            <a:pt x="0" y="0"/>
                          </a:moveTo>
                          <a:lnTo>
                            <a:pt x="0" y="323"/>
                          </a:lnTo>
                          <a:lnTo>
                            <a:pt x="9" y="327"/>
                          </a:lnTo>
                          <a:lnTo>
                            <a:pt x="9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02" name="Group 274"/>
                  <p:cNvGrpSpPr>
                    <a:grpSpLocks/>
                  </p:cNvGrpSpPr>
                  <p:nvPr/>
                </p:nvGrpSpPr>
                <p:grpSpPr bwMode="auto">
                  <a:xfrm>
                    <a:off x="1576" y="2139"/>
                    <a:ext cx="9" cy="5"/>
                    <a:chOff x="1576" y="2139"/>
                    <a:chExt cx="9" cy="5"/>
                  </a:xfrm>
                </p:grpSpPr>
                <p:sp>
                  <p:nvSpPr>
                    <p:cNvPr id="483603" name="Freeform 275"/>
                    <p:cNvSpPr>
                      <a:spLocks/>
                    </p:cNvSpPr>
                    <p:nvPr/>
                  </p:nvSpPr>
                  <p:spPr bwMode="auto">
                    <a:xfrm>
                      <a:off x="1576" y="213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2 h 5"/>
                        <a:gd name="T2" fmla="*/ 8 w 9"/>
                        <a:gd name="T3" fmla="*/ 0 h 5"/>
                        <a:gd name="T4" fmla="*/ 9 w 9"/>
                        <a:gd name="T5" fmla="*/ 2 h 5"/>
                        <a:gd name="T6" fmla="*/ 0 w 9"/>
                        <a:gd name="T7" fmla="*/ 5 h 5"/>
                        <a:gd name="T8" fmla="*/ 0 w 9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04" name="Freeform 276"/>
                    <p:cNvSpPr>
                      <a:spLocks/>
                    </p:cNvSpPr>
                    <p:nvPr/>
                  </p:nvSpPr>
                  <p:spPr bwMode="auto">
                    <a:xfrm>
                      <a:off x="1576" y="213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2 h 5"/>
                        <a:gd name="T2" fmla="*/ 8 w 9"/>
                        <a:gd name="T3" fmla="*/ 0 h 5"/>
                        <a:gd name="T4" fmla="*/ 9 w 9"/>
                        <a:gd name="T5" fmla="*/ 2 h 5"/>
                        <a:gd name="T6" fmla="*/ 0 w 9"/>
                        <a:gd name="T7" fmla="*/ 5 h 5"/>
                        <a:gd name="T8" fmla="*/ 0 w 9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05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1574" y="2474"/>
                    <a:ext cx="11" cy="2"/>
                    <a:chOff x="1574" y="2474"/>
                    <a:chExt cx="11" cy="2"/>
                  </a:xfrm>
                </p:grpSpPr>
                <p:sp>
                  <p:nvSpPr>
                    <p:cNvPr id="483606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1574" y="2474"/>
                      <a:ext cx="11" cy="2"/>
                    </a:xfrm>
                    <a:custGeom>
                      <a:avLst/>
                      <a:gdLst>
                        <a:gd name="T0" fmla="*/ 0 w 11"/>
                        <a:gd name="T1" fmla="*/ 2 h 2"/>
                        <a:gd name="T2" fmla="*/ 1 w 11"/>
                        <a:gd name="T3" fmla="*/ 0 h 2"/>
                        <a:gd name="T4" fmla="*/ 11 w 11"/>
                        <a:gd name="T5" fmla="*/ 0 h 2"/>
                        <a:gd name="T6" fmla="*/ 8 w 11"/>
                        <a:gd name="T7" fmla="*/ 2 h 2"/>
                        <a:gd name="T8" fmla="*/ 0 w 11"/>
                        <a:gd name="T9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11" y="0"/>
                          </a:lnTo>
                          <a:lnTo>
                            <a:pt x="8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07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1574" y="2474"/>
                      <a:ext cx="11" cy="2"/>
                    </a:xfrm>
                    <a:custGeom>
                      <a:avLst/>
                      <a:gdLst>
                        <a:gd name="T0" fmla="*/ 0 w 11"/>
                        <a:gd name="T1" fmla="*/ 2 h 2"/>
                        <a:gd name="T2" fmla="*/ 1 w 11"/>
                        <a:gd name="T3" fmla="*/ 0 h 2"/>
                        <a:gd name="T4" fmla="*/ 11 w 11"/>
                        <a:gd name="T5" fmla="*/ 0 h 2"/>
                        <a:gd name="T6" fmla="*/ 8 w 11"/>
                        <a:gd name="T7" fmla="*/ 2 h 2"/>
                        <a:gd name="T8" fmla="*/ 0 w 11"/>
                        <a:gd name="T9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11" y="0"/>
                          </a:lnTo>
                          <a:lnTo>
                            <a:pt x="8" y="2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08" name="Group 280"/>
                  <p:cNvGrpSpPr>
                    <a:grpSpLocks/>
                  </p:cNvGrpSpPr>
                  <p:nvPr/>
                </p:nvGrpSpPr>
                <p:grpSpPr bwMode="auto">
                  <a:xfrm>
                    <a:off x="1576" y="2146"/>
                    <a:ext cx="7" cy="324"/>
                    <a:chOff x="1576" y="2146"/>
                    <a:chExt cx="7" cy="324"/>
                  </a:xfrm>
                </p:grpSpPr>
                <p:sp>
                  <p:nvSpPr>
                    <p:cNvPr id="483609" name="Freeform 281"/>
                    <p:cNvSpPr>
                      <a:spLocks/>
                    </p:cNvSpPr>
                    <p:nvPr/>
                  </p:nvSpPr>
                  <p:spPr bwMode="auto">
                    <a:xfrm>
                      <a:off x="1576" y="2146"/>
                      <a:ext cx="7" cy="324"/>
                    </a:xfrm>
                    <a:custGeom>
                      <a:avLst/>
                      <a:gdLst>
                        <a:gd name="T0" fmla="*/ 0 w 7"/>
                        <a:gd name="T1" fmla="*/ 0 h 324"/>
                        <a:gd name="T2" fmla="*/ 0 w 7"/>
                        <a:gd name="T3" fmla="*/ 320 h 324"/>
                        <a:gd name="T4" fmla="*/ 7 w 7"/>
                        <a:gd name="T5" fmla="*/ 324 h 324"/>
                        <a:gd name="T6" fmla="*/ 7 w 7"/>
                        <a:gd name="T7" fmla="*/ 3 h 324"/>
                        <a:gd name="T8" fmla="*/ 0 w 7"/>
                        <a:gd name="T9" fmla="*/ 0 h 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4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7" y="324"/>
                          </a:lnTo>
                          <a:lnTo>
                            <a:pt x="7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10" name="Freeform 282"/>
                    <p:cNvSpPr>
                      <a:spLocks/>
                    </p:cNvSpPr>
                    <p:nvPr/>
                  </p:nvSpPr>
                  <p:spPr bwMode="auto">
                    <a:xfrm>
                      <a:off x="1576" y="2146"/>
                      <a:ext cx="7" cy="324"/>
                    </a:xfrm>
                    <a:custGeom>
                      <a:avLst/>
                      <a:gdLst>
                        <a:gd name="T0" fmla="*/ 0 w 7"/>
                        <a:gd name="T1" fmla="*/ 0 h 324"/>
                        <a:gd name="T2" fmla="*/ 0 w 7"/>
                        <a:gd name="T3" fmla="*/ 320 h 324"/>
                        <a:gd name="T4" fmla="*/ 7 w 7"/>
                        <a:gd name="T5" fmla="*/ 324 h 324"/>
                        <a:gd name="T6" fmla="*/ 7 w 7"/>
                        <a:gd name="T7" fmla="*/ 3 h 324"/>
                        <a:gd name="T8" fmla="*/ 0 w 7"/>
                        <a:gd name="T9" fmla="*/ 0 h 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4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7" y="324"/>
                          </a:lnTo>
                          <a:lnTo>
                            <a:pt x="7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11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1598" y="2149"/>
                    <a:ext cx="7" cy="334"/>
                    <a:chOff x="1598" y="2149"/>
                    <a:chExt cx="7" cy="334"/>
                  </a:xfrm>
                </p:grpSpPr>
                <p:sp>
                  <p:nvSpPr>
                    <p:cNvPr id="483612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1598" y="2149"/>
                      <a:ext cx="7" cy="334"/>
                    </a:xfrm>
                    <a:custGeom>
                      <a:avLst/>
                      <a:gdLst>
                        <a:gd name="T0" fmla="*/ 0 w 7"/>
                        <a:gd name="T1" fmla="*/ 0 h 334"/>
                        <a:gd name="T2" fmla="*/ 0 w 7"/>
                        <a:gd name="T3" fmla="*/ 330 h 334"/>
                        <a:gd name="T4" fmla="*/ 7 w 7"/>
                        <a:gd name="T5" fmla="*/ 334 h 334"/>
                        <a:gd name="T6" fmla="*/ 7 w 7"/>
                        <a:gd name="T7" fmla="*/ 0 h 334"/>
                        <a:gd name="T8" fmla="*/ 0 w 7"/>
                        <a:gd name="T9" fmla="*/ 0 h 3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4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4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13" name="Freeform 285"/>
                    <p:cNvSpPr>
                      <a:spLocks/>
                    </p:cNvSpPr>
                    <p:nvPr/>
                  </p:nvSpPr>
                  <p:spPr bwMode="auto">
                    <a:xfrm>
                      <a:off x="1598" y="2149"/>
                      <a:ext cx="7" cy="334"/>
                    </a:xfrm>
                    <a:custGeom>
                      <a:avLst/>
                      <a:gdLst>
                        <a:gd name="T0" fmla="*/ 0 w 7"/>
                        <a:gd name="T1" fmla="*/ 0 h 334"/>
                        <a:gd name="T2" fmla="*/ 0 w 7"/>
                        <a:gd name="T3" fmla="*/ 330 h 334"/>
                        <a:gd name="T4" fmla="*/ 7 w 7"/>
                        <a:gd name="T5" fmla="*/ 334 h 334"/>
                        <a:gd name="T6" fmla="*/ 7 w 7"/>
                        <a:gd name="T7" fmla="*/ 0 h 334"/>
                        <a:gd name="T8" fmla="*/ 0 w 7"/>
                        <a:gd name="T9" fmla="*/ 0 h 3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4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4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14" name="Group 286"/>
                  <p:cNvGrpSpPr>
                    <a:grpSpLocks/>
                  </p:cNvGrpSpPr>
                  <p:nvPr/>
                </p:nvGrpSpPr>
                <p:grpSpPr bwMode="auto">
                  <a:xfrm>
                    <a:off x="1596" y="2143"/>
                    <a:ext cx="9" cy="4"/>
                    <a:chOff x="1596" y="2143"/>
                    <a:chExt cx="9" cy="4"/>
                  </a:xfrm>
                </p:grpSpPr>
                <p:sp>
                  <p:nvSpPr>
                    <p:cNvPr id="483615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1596" y="2143"/>
                      <a:ext cx="9" cy="4"/>
                    </a:xfrm>
                    <a:custGeom>
                      <a:avLst/>
                      <a:gdLst>
                        <a:gd name="T0" fmla="*/ 0 w 9"/>
                        <a:gd name="T1" fmla="*/ 1 h 4"/>
                        <a:gd name="T2" fmla="*/ 8 w 9"/>
                        <a:gd name="T3" fmla="*/ 0 h 4"/>
                        <a:gd name="T4" fmla="*/ 9 w 9"/>
                        <a:gd name="T5" fmla="*/ 3 h 4"/>
                        <a:gd name="T6" fmla="*/ 0 w 9"/>
                        <a:gd name="T7" fmla="*/ 4 h 4"/>
                        <a:gd name="T8" fmla="*/ 0 w 9"/>
                        <a:gd name="T9" fmla="*/ 1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4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9" y="3"/>
                          </a:lnTo>
                          <a:lnTo>
                            <a:pt x="0" y="4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16" name="Freeform 288"/>
                    <p:cNvSpPr>
                      <a:spLocks/>
                    </p:cNvSpPr>
                    <p:nvPr/>
                  </p:nvSpPr>
                  <p:spPr bwMode="auto">
                    <a:xfrm>
                      <a:off x="1596" y="2143"/>
                      <a:ext cx="9" cy="4"/>
                    </a:xfrm>
                    <a:custGeom>
                      <a:avLst/>
                      <a:gdLst>
                        <a:gd name="T0" fmla="*/ 0 w 9"/>
                        <a:gd name="T1" fmla="*/ 1 h 4"/>
                        <a:gd name="T2" fmla="*/ 8 w 9"/>
                        <a:gd name="T3" fmla="*/ 0 h 4"/>
                        <a:gd name="T4" fmla="*/ 9 w 9"/>
                        <a:gd name="T5" fmla="*/ 3 h 4"/>
                        <a:gd name="T6" fmla="*/ 0 w 9"/>
                        <a:gd name="T7" fmla="*/ 4 h 4"/>
                        <a:gd name="T8" fmla="*/ 0 w 9"/>
                        <a:gd name="T9" fmla="*/ 1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4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9" y="3"/>
                          </a:lnTo>
                          <a:lnTo>
                            <a:pt x="0" y="4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617" name="Freeform 289"/>
                  <p:cNvSpPr>
                    <a:spLocks/>
                  </p:cNvSpPr>
                  <p:nvPr/>
                </p:nvSpPr>
                <p:spPr bwMode="auto">
                  <a:xfrm>
                    <a:off x="1594" y="2484"/>
                    <a:ext cx="10" cy="1"/>
                  </a:xfrm>
                  <a:custGeom>
                    <a:avLst/>
                    <a:gdLst>
                      <a:gd name="T0" fmla="*/ 0 w 10"/>
                      <a:gd name="T1" fmla="*/ 1 w 10"/>
                      <a:gd name="T2" fmla="*/ 10 w 10"/>
                      <a:gd name="T3" fmla="*/ 7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618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1594" y="2153"/>
                    <a:ext cx="8" cy="326"/>
                    <a:chOff x="1594" y="2153"/>
                    <a:chExt cx="8" cy="326"/>
                  </a:xfrm>
                </p:grpSpPr>
                <p:sp>
                  <p:nvSpPr>
                    <p:cNvPr id="483619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1594" y="2153"/>
                      <a:ext cx="8" cy="326"/>
                    </a:xfrm>
                    <a:custGeom>
                      <a:avLst/>
                      <a:gdLst>
                        <a:gd name="T0" fmla="*/ 0 w 8"/>
                        <a:gd name="T1" fmla="*/ 0 h 326"/>
                        <a:gd name="T2" fmla="*/ 0 w 8"/>
                        <a:gd name="T3" fmla="*/ 320 h 326"/>
                        <a:gd name="T4" fmla="*/ 8 w 8"/>
                        <a:gd name="T5" fmla="*/ 326 h 326"/>
                        <a:gd name="T6" fmla="*/ 8 w 8"/>
                        <a:gd name="T7" fmla="*/ 3 h 326"/>
                        <a:gd name="T8" fmla="*/ 0 w 8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6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8" y="326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20" name="Freeform 292"/>
                    <p:cNvSpPr>
                      <a:spLocks/>
                    </p:cNvSpPr>
                    <p:nvPr/>
                  </p:nvSpPr>
                  <p:spPr bwMode="auto">
                    <a:xfrm>
                      <a:off x="1594" y="2153"/>
                      <a:ext cx="8" cy="326"/>
                    </a:xfrm>
                    <a:custGeom>
                      <a:avLst/>
                      <a:gdLst>
                        <a:gd name="T0" fmla="*/ 0 w 8"/>
                        <a:gd name="T1" fmla="*/ 0 h 326"/>
                        <a:gd name="T2" fmla="*/ 0 w 8"/>
                        <a:gd name="T3" fmla="*/ 320 h 326"/>
                        <a:gd name="T4" fmla="*/ 8 w 8"/>
                        <a:gd name="T5" fmla="*/ 326 h 326"/>
                        <a:gd name="T6" fmla="*/ 8 w 8"/>
                        <a:gd name="T7" fmla="*/ 3 h 326"/>
                        <a:gd name="T8" fmla="*/ 0 w 8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6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8" y="326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21" name="Group 293"/>
                  <p:cNvGrpSpPr>
                    <a:grpSpLocks/>
                  </p:cNvGrpSpPr>
                  <p:nvPr/>
                </p:nvGrpSpPr>
                <p:grpSpPr bwMode="auto">
                  <a:xfrm>
                    <a:off x="1616" y="2156"/>
                    <a:ext cx="8" cy="333"/>
                    <a:chOff x="1616" y="2156"/>
                    <a:chExt cx="8" cy="333"/>
                  </a:xfrm>
                </p:grpSpPr>
                <p:sp>
                  <p:nvSpPr>
                    <p:cNvPr id="483622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1616" y="2156"/>
                      <a:ext cx="8" cy="333"/>
                    </a:xfrm>
                    <a:custGeom>
                      <a:avLst/>
                      <a:gdLst>
                        <a:gd name="T0" fmla="*/ 0 w 8"/>
                        <a:gd name="T1" fmla="*/ 0 h 333"/>
                        <a:gd name="T2" fmla="*/ 0 w 8"/>
                        <a:gd name="T3" fmla="*/ 329 h 333"/>
                        <a:gd name="T4" fmla="*/ 8 w 8"/>
                        <a:gd name="T5" fmla="*/ 333 h 333"/>
                        <a:gd name="T6" fmla="*/ 8 w 8"/>
                        <a:gd name="T7" fmla="*/ 0 h 333"/>
                        <a:gd name="T8" fmla="*/ 0 w 8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33">
                          <a:moveTo>
                            <a:pt x="0" y="0"/>
                          </a:moveTo>
                          <a:lnTo>
                            <a:pt x="0" y="329"/>
                          </a:lnTo>
                          <a:lnTo>
                            <a:pt x="8" y="33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23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1616" y="2156"/>
                      <a:ext cx="8" cy="333"/>
                    </a:xfrm>
                    <a:custGeom>
                      <a:avLst/>
                      <a:gdLst>
                        <a:gd name="T0" fmla="*/ 0 w 8"/>
                        <a:gd name="T1" fmla="*/ 0 h 333"/>
                        <a:gd name="T2" fmla="*/ 0 w 8"/>
                        <a:gd name="T3" fmla="*/ 329 h 333"/>
                        <a:gd name="T4" fmla="*/ 8 w 8"/>
                        <a:gd name="T5" fmla="*/ 333 h 333"/>
                        <a:gd name="T6" fmla="*/ 8 w 8"/>
                        <a:gd name="T7" fmla="*/ 0 h 333"/>
                        <a:gd name="T8" fmla="*/ 0 w 8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33">
                          <a:moveTo>
                            <a:pt x="0" y="0"/>
                          </a:moveTo>
                          <a:lnTo>
                            <a:pt x="0" y="329"/>
                          </a:lnTo>
                          <a:lnTo>
                            <a:pt x="8" y="33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24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1614" y="2146"/>
                    <a:ext cx="10" cy="5"/>
                    <a:chOff x="1614" y="2146"/>
                    <a:chExt cx="10" cy="5"/>
                  </a:xfrm>
                </p:grpSpPr>
                <p:sp>
                  <p:nvSpPr>
                    <p:cNvPr id="483625" name="Freeform 297"/>
                    <p:cNvSpPr>
                      <a:spLocks/>
                    </p:cNvSpPr>
                    <p:nvPr/>
                  </p:nvSpPr>
                  <p:spPr bwMode="auto">
                    <a:xfrm>
                      <a:off x="1614" y="2146"/>
                      <a:ext cx="10" cy="5"/>
                    </a:xfrm>
                    <a:custGeom>
                      <a:avLst/>
                      <a:gdLst>
                        <a:gd name="T0" fmla="*/ 0 w 10"/>
                        <a:gd name="T1" fmla="*/ 1 h 5"/>
                        <a:gd name="T2" fmla="*/ 10 w 10"/>
                        <a:gd name="T3" fmla="*/ 0 h 5"/>
                        <a:gd name="T4" fmla="*/ 10 w 10"/>
                        <a:gd name="T5" fmla="*/ 4 h 5"/>
                        <a:gd name="T6" fmla="*/ 0 w 10"/>
                        <a:gd name="T7" fmla="*/ 5 h 5"/>
                        <a:gd name="T8" fmla="*/ 0 w 10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5">
                          <a:moveTo>
                            <a:pt x="0" y="1"/>
                          </a:moveTo>
                          <a:lnTo>
                            <a:pt x="10" y="0"/>
                          </a:lnTo>
                          <a:lnTo>
                            <a:pt x="10" y="4"/>
                          </a:lnTo>
                          <a:lnTo>
                            <a:pt x="0" y="5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26" name="Freeform 298"/>
                    <p:cNvSpPr>
                      <a:spLocks/>
                    </p:cNvSpPr>
                    <p:nvPr/>
                  </p:nvSpPr>
                  <p:spPr bwMode="auto">
                    <a:xfrm>
                      <a:off x="1614" y="2146"/>
                      <a:ext cx="10" cy="5"/>
                    </a:xfrm>
                    <a:custGeom>
                      <a:avLst/>
                      <a:gdLst>
                        <a:gd name="T0" fmla="*/ 0 w 10"/>
                        <a:gd name="T1" fmla="*/ 1 h 5"/>
                        <a:gd name="T2" fmla="*/ 10 w 10"/>
                        <a:gd name="T3" fmla="*/ 0 h 5"/>
                        <a:gd name="T4" fmla="*/ 10 w 10"/>
                        <a:gd name="T5" fmla="*/ 4 h 5"/>
                        <a:gd name="T6" fmla="*/ 0 w 10"/>
                        <a:gd name="T7" fmla="*/ 5 h 5"/>
                        <a:gd name="T8" fmla="*/ 0 w 10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5">
                          <a:moveTo>
                            <a:pt x="0" y="1"/>
                          </a:moveTo>
                          <a:lnTo>
                            <a:pt x="10" y="0"/>
                          </a:lnTo>
                          <a:lnTo>
                            <a:pt x="10" y="4"/>
                          </a:lnTo>
                          <a:lnTo>
                            <a:pt x="0" y="5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627" name="Freeform 299"/>
                  <p:cNvSpPr>
                    <a:spLocks/>
                  </p:cNvSpPr>
                  <p:nvPr/>
                </p:nvSpPr>
                <p:spPr bwMode="auto">
                  <a:xfrm>
                    <a:off x="1614" y="2491"/>
                    <a:ext cx="10" cy="1"/>
                  </a:xfrm>
                  <a:custGeom>
                    <a:avLst/>
                    <a:gdLst>
                      <a:gd name="T0" fmla="*/ 0 w 10"/>
                      <a:gd name="T1" fmla="*/ 1 w 10"/>
                      <a:gd name="T2" fmla="*/ 10 w 10"/>
                      <a:gd name="T3" fmla="*/ 6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6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1614" y="2156"/>
                    <a:ext cx="10" cy="333"/>
                    <a:chOff x="1614" y="2156"/>
                    <a:chExt cx="10" cy="333"/>
                  </a:xfrm>
                </p:grpSpPr>
                <p:sp>
                  <p:nvSpPr>
                    <p:cNvPr id="483629" name="Freeform 301"/>
                    <p:cNvSpPr>
                      <a:spLocks/>
                    </p:cNvSpPr>
                    <p:nvPr/>
                  </p:nvSpPr>
                  <p:spPr bwMode="auto">
                    <a:xfrm>
                      <a:off x="1614" y="2156"/>
                      <a:ext cx="10" cy="333"/>
                    </a:xfrm>
                    <a:custGeom>
                      <a:avLst/>
                      <a:gdLst>
                        <a:gd name="T0" fmla="*/ 0 w 10"/>
                        <a:gd name="T1" fmla="*/ 0 h 333"/>
                        <a:gd name="T2" fmla="*/ 0 w 10"/>
                        <a:gd name="T3" fmla="*/ 328 h 333"/>
                        <a:gd name="T4" fmla="*/ 10 w 10"/>
                        <a:gd name="T5" fmla="*/ 333 h 333"/>
                        <a:gd name="T6" fmla="*/ 10 w 10"/>
                        <a:gd name="T7" fmla="*/ 3 h 333"/>
                        <a:gd name="T8" fmla="*/ 0 w 10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3">
                          <a:moveTo>
                            <a:pt x="0" y="0"/>
                          </a:moveTo>
                          <a:lnTo>
                            <a:pt x="0" y="328"/>
                          </a:lnTo>
                          <a:lnTo>
                            <a:pt x="10" y="333"/>
                          </a:lnTo>
                          <a:lnTo>
                            <a:pt x="10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30" name="Freeform 302"/>
                    <p:cNvSpPr>
                      <a:spLocks/>
                    </p:cNvSpPr>
                    <p:nvPr/>
                  </p:nvSpPr>
                  <p:spPr bwMode="auto">
                    <a:xfrm>
                      <a:off x="1614" y="2156"/>
                      <a:ext cx="10" cy="333"/>
                    </a:xfrm>
                    <a:custGeom>
                      <a:avLst/>
                      <a:gdLst>
                        <a:gd name="T0" fmla="*/ 0 w 10"/>
                        <a:gd name="T1" fmla="*/ 0 h 333"/>
                        <a:gd name="T2" fmla="*/ 0 w 10"/>
                        <a:gd name="T3" fmla="*/ 328 h 333"/>
                        <a:gd name="T4" fmla="*/ 10 w 10"/>
                        <a:gd name="T5" fmla="*/ 333 h 333"/>
                        <a:gd name="T6" fmla="*/ 10 w 10"/>
                        <a:gd name="T7" fmla="*/ 3 h 333"/>
                        <a:gd name="T8" fmla="*/ 0 w 10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3">
                          <a:moveTo>
                            <a:pt x="0" y="0"/>
                          </a:moveTo>
                          <a:lnTo>
                            <a:pt x="0" y="328"/>
                          </a:lnTo>
                          <a:lnTo>
                            <a:pt x="10" y="333"/>
                          </a:lnTo>
                          <a:lnTo>
                            <a:pt x="10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31" name="Group 303"/>
                  <p:cNvGrpSpPr>
                    <a:grpSpLocks/>
                  </p:cNvGrpSpPr>
                  <p:nvPr/>
                </p:nvGrpSpPr>
                <p:grpSpPr bwMode="auto">
                  <a:xfrm>
                    <a:off x="1636" y="2162"/>
                    <a:ext cx="6" cy="337"/>
                    <a:chOff x="1636" y="2162"/>
                    <a:chExt cx="6" cy="337"/>
                  </a:xfrm>
                </p:grpSpPr>
                <p:sp>
                  <p:nvSpPr>
                    <p:cNvPr id="483632" name="Freeform 304"/>
                    <p:cNvSpPr>
                      <a:spLocks/>
                    </p:cNvSpPr>
                    <p:nvPr/>
                  </p:nvSpPr>
                  <p:spPr bwMode="auto">
                    <a:xfrm>
                      <a:off x="1636" y="2162"/>
                      <a:ext cx="6" cy="337"/>
                    </a:xfrm>
                    <a:custGeom>
                      <a:avLst/>
                      <a:gdLst>
                        <a:gd name="T0" fmla="*/ 0 w 6"/>
                        <a:gd name="T1" fmla="*/ 0 h 337"/>
                        <a:gd name="T2" fmla="*/ 0 w 6"/>
                        <a:gd name="T3" fmla="*/ 333 h 337"/>
                        <a:gd name="T4" fmla="*/ 6 w 6"/>
                        <a:gd name="T5" fmla="*/ 337 h 337"/>
                        <a:gd name="T6" fmla="*/ 6 w 6"/>
                        <a:gd name="T7" fmla="*/ 2 h 337"/>
                        <a:gd name="T8" fmla="*/ 0 w 6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37">
                          <a:moveTo>
                            <a:pt x="0" y="0"/>
                          </a:moveTo>
                          <a:lnTo>
                            <a:pt x="0" y="333"/>
                          </a:lnTo>
                          <a:lnTo>
                            <a:pt x="6" y="337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33" name="Freeform 305"/>
                    <p:cNvSpPr>
                      <a:spLocks/>
                    </p:cNvSpPr>
                    <p:nvPr/>
                  </p:nvSpPr>
                  <p:spPr bwMode="auto">
                    <a:xfrm>
                      <a:off x="1636" y="2162"/>
                      <a:ext cx="6" cy="337"/>
                    </a:xfrm>
                    <a:custGeom>
                      <a:avLst/>
                      <a:gdLst>
                        <a:gd name="T0" fmla="*/ 0 w 6"/>
                        <a:gd name="T1" fmla="*/ 0 h 337"/>
                        <a:gd name="T2" fmla="*/ 0 w 6"/>
                        <a:gd name="T3" fmla="*/ 333 h 337"/>
                        <a:gd name="T4" fmla="*/ 6 w 6"/>
                        <a:gd name="T5" fmla="*/ 337 h 337"/>
                        <a:gd name="T6" fmla="*/ 6 w 6"/>
                        <a:gd name="T7" fmla="*/ 2 h 337"/>
                        <a:gd name="T8" fmla="*/ 0 w 6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37">
                          <a:moveTo>
                            <a:pt x="0" y="0"/>
                          </a:moveTo>
                          <a:lnTo>
                            <a:pt x="0" y="333"/>
                          </a:lnTo>
                          <a:lnTo>
                            <a:pt x="6" y="337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3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1634" y="2153"/>
                    <a:ext cx="8" cy="4"/>
                    <a:chOff x="1634" y="2153"/>
                    <a:chExt cx="8" cy="4"/>
                  </a:xfrm>
                </p:grpSpPr>
                <p:sp>
                  <p:nvSpPr>
                    <p:cNvPr id="483635" name="Freeform 307"/>
                    <p:cNvSpPr>
                      <a:spLocks/>
                    </p:cNvSpPr>
                    <p:nvPr/>
                  </p:nvSpPr>
                  <p:spPr bwMode="auto">
                    <a:xfrm>
                      <a:off x="1634" y="2153"/>
                      <a:ext cx="8" cy="4"/>
                    </a:xfrm>
                    <a:custGeom>
                      <a:avLst/>
                      <a:gdLst>
                        <a:gd name="T0" fmla="*/ 0 w 8"/>
                        <a:gd name="T1" fmla="*/ 0 h 4"/>
                        <a:gd name="T2" fmla="*/ 7 w 8"/>
                        <a:gd name="T3" fmla="*/ 0 h 4"/>
                        <a:gd name="T4" fmla="*/ 8 w 8"/>
                        <a:gd name="T5" fmla="*/ 2 h 4"/>
                        <a:gd name="T6" fmla="*/ 1 w 8"/>
                        <a:gd name="T7" fmla="*/ 4 h 4"/>
                        <a:gd name="T8" fmla="*/ 0 w 8"/>
                        <a:gd name="T9" fmla="*/ 0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4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2"/>
                          </a:lnTo>
                          <a:lnTo>
                            <a:pt x="1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36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1634" y="2153"/>
                      <a:ext cx="8" cy="4"/>
                    </a:xfrm>
                    <a:custGeom>
                      <a:avLst/>
                      <a:gdLst>
                        <a:gd name="T0" fmla="*/ 0 w 8"/>
                        <a:gd name="T1" fmla="*/ 0 h 4"/>
                        <a:gd name="T2" fmla="*/ 7 w 8"/>
                        <a:gd name="T3" fmla="*/ 0 h 4"/>
                        <a:gd name="T4" fmla="*/ 8 w 8"/>
                        <a:gd name="T5" fmla="*/ 2 h 4"/>
                        <a:gd name="T6" fmla="*/ 1 w 8"/>
                        <a:gd name="T7" fmla="*/ 4 h 4"/>
                        <a:gd name="T8" fmla="*/ 0 w 8"/>
                        <a:gd name="T9" fmla="*/ 0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4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2"/>
                          </a:lnTo>
                          <a:lnTo>
                            <a:pt x="1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637" name="Freeform 309"/>
                  <p:cNvSpPr>
                    <a:spLocks/>
                  </p:cNvSpPr>
                  <p:nvPr/>
                </p:nvSpPr>
                <p:spPr bwMode="auto">
                  <a:xfrm>
                    <a:off x="1634" y="2501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7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638" name="Group 310"/>
                  <p:cNvGrpSpPr>
                    <a:grpSpLocks/>
                  </p:cNvGrpSpPr>
                  <p:nvPr/>
                </p:nvGrpSpPr>
                <p:grpSpPr bwMode="auto">
                  <a:xfrm>
                    <a:off x="1634" y="2162"/>
                    <a:ext cx="5" cy="337"/>
                    <a:chOff x="1634" y="2162"/>
                    <a:chExt cx="5" cy="337"/>
                  </a:xfrm>
                </p:grpSpPr>
                <p:sp>
                  <p:nvSpPr>
                    <p:cNvPr id="483639" name="Freeform 311"/>
                    <p:cNvSpPr>
                      <a:spLocks/>
                    </p:cNvSpPr>
                    <p:nvPr/>
                  </p:nvSpPr>
                  <p:spPr bwMode="auto">
                    <a:xfrm>
                      <a:off x="1634" y="2162"/>
                      <a:ext cx="5" cy="337"/>
                    </a:xfrm>
                    <a:custGeom>
                      <a:avLst/>
                      <a:gdLst>
                        <a:gd name="T0" fmla="*/ 0 w 5"/>
                        <a:gd name="T1" fmla="*/ 0 h 337"/>
                        <a:gd name="T2" fmla="*/ 0 w 5"/>
                        <a:gd name="T3" fmla="*/ 332 h 337"/>
                        <a:gd name="T4" fmla="*/ 5 w 5"/>
                        <a:gd name="T5" fmla="*/ 337 h 337"/>
                        <a:gd name="T6" fmla="*/ 5 w 5"/>
                        <a:gd name="T7" fmla="*/ 3 h 337"/>
                        <a:gd name="T8" fmla="*/ 0 w 5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37">
                          <a:moveTo>
                            <a:pt x="0" y="0"/>
                          </a:moveTo>
                          <a:lnTo>
                            <a:pt x="0" y="332"/>
                          </a:lnTo>
                          <a:lnTo>
                            <a:pt x="5" y="337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40" name="Freeform 312"/>
                    <p:cNvSpPr>
                      <a:spLocks/>
                    </p:cNvSpPr>
                    <p:nvPr/>
                  </p:nvSpPr>
                  <p:spPr bwMode="auto">
                    <a:xfrm>
                      <a:off x="1634" y="2162"/>
                      <a:ext cx="5" cy="337"/>
                    </a:xfrm>
                    <a:custGeom>
                      <a:avLst/>
                      <a:gdLst>
                        <a:gd name="T0" fmla="*/ 0 w 5"/>
                        <a:gd name="T1" fmla="*/ 0 h 337"/>
                        <a:gd name="T2" fmla="*/ 0 w 5"/>
                        <a:gd name="T3" fmla="*/ 332 h 337"/>
                        <a:gd name="T4" fmla="*/ 5 w 5"/>
                        <a:gd name="T5" fmla="*/ 337 h 337"/>
                        <a:gd name="T6" fmla="*/ 5 w 5"/>
                        <a:gd name="T7" fmla="*/ 3 h 337"/>
                        <a:gd name="T8" fmla="*/ 0 w 5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37">
                          <a:moveTo>
                            <a:pt x="0" y="0"/>
                          </a:moveTo>
                          <a:lnTo>
                            <a:pt x="0" y="332"/>
                          </a:lnTo>
                          <a:lnTo>
                            <a:pt x="5" y="337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41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1656" y="2166"/>
                    <a:ext cx="8" cy="343"/>
                    <a:chOff x="1656" y="2166"/>
                    <a:chExt cx="8" cy="343"/>
                  </a:xfrm>
                </p:grpSpPr>
                <p:sp>
                  <p:nvSpPr>
                    <p:cNvPr id="483642" name="Freeform 314"/>
                    <p:cNvSpPr>
                      <a:spLocks/>
                    </p:cNvSpPr>
                    <p:nvPr/>
                  </p:nvSpPr>
                  <p:spPr bwMode="auto">
                    <a:xfrm>
                      <a:off x="1656" y="2166"/>
                      <a:ext cx="8" cy="343"/>
                    </a:xfrm>
                    <a:custGeom>
                      <a:avLst/>
                      <a:gdLst>
                        <a:gd name="T0" fmla="*/ 0 w 8"/>
                        <a:gd name="T1" fmla="*/ 0 h 343"/>
                        <a:gd name="T2" fmla="*/ 0 w 8"/>
                        <a:gd name="T3" fmla="*/ 339 h 343"/>
                        <a:gd name="T4" fmla="*/ 8 w 8"/>
                        <a:gd name="T5" fmla="*/ 343 h 343"/>
                        <a:gd name="T6" fmla="*/ 8 w 8"/>
                        <a:gd name="T7" fmla="*/ 0 h 343"/>
                        <a:gd name="T8" fmla="*/ 0 w 8"/>
                        <a:gd name="T9" fmla="*/ 0 h 3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3">
                          <a:moveTo>
                            <a:pt x="0" y="0"/>
                          </a:moveTo>
                          <a:lnTo>
                            <a:pt x="0" y="339"/>
                          </a:lnTo>
                          <a:lnTo>
                            <a:pt x="8" y="34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43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1656" y="2166"/>
                      <a:ext cx="8" cy="343"/>
                    </a:xfrm>
                    <a:custGeom>
                      <a:avLst/>
                      <a:gdLst>
                        <a:gd name="T0" fmla="*/ 0 w 8"/>
                        <a:gd name="T1" fmla="*/ 0 h 343"/>
                        <a:gd name="T2" fmla="*/ 0 w 8"/>
                        <a:gd name="T3" fmla="*/ 339 h 343"/>
                        <a:gd name="T4" fmla="*/ 8 w 8"/>
                        <a:gd name="T5" fmla="*/ 343 h 343"/>
                        <a:gd name="T6" fmla="*/ 8 w 8"/>
                        <a:gd name="T7" fmla="*/ 0 h 343"/>
                        <a:gd name="T8" fmla="*/ 0 w 8"/>
                        <a:gd name="T9" fmla="*/ 0 h 3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3">
                          <a:moveTo>
                            <a:pt x="0" y="0"/>
                          </a:moveTo>
                          <a:lnTo>
                            <a:pt x="0" y="339"/>
                          </a:lnTo>
                          <a:lnTo>
                            <a:pt x="8" y="34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44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1654" y="2159"/>
                    <a:ext cx="10" cy="8"/>
                    <a:chOff x="1654" y="2159"/>
                    <a:chExt cx="10" cy="8"/>
                  </a:xfrm>
                </p:grpSpPr>
                <p:sp>
                  <p:nvSpPr>
                    <p:cNvPr id="483645" name="Freeform 317"/>
                    <p:cNvSpPr>
                      <a:spLocks/>
                    </p:cNvSpPr>
                    <p:nvPr/>
                  </p:nvSpPr>
                  <p:spPr bwMode="auto">
                    <a:xfrm>
                      <a:off x="1654" y="2159"/>
                      <a:ext cx="10" cy="8"/>
                    </a:xfrm>
                    <a:custGeom>
                      <a:avLst/>
                      <a:gdLst>
                        <a:gd name="T0" fmla="*/ 0 w 10"/>
                        <a:gd name="T1" fmla="*/ 3 h 8"/>
                        <a:gd name="T2" fmla="*/ 8 w 10"/>
                        <a:gd name="T3" fmla="*/ 0 h 8"/>
                        <a:gd name="T4" fmla="*/ 10 w 10"/>
                        <a:gd name="T5" fmla="*/ 5 h 8"/>
                        <a:gd name="T6" fmla="*/ 0 w 10"/>
                        <a:gd name="T7" fmla="*/ 8 h 8"/>
                        <a:gd name="T8" fmla="*/ 0 w 10"/>
                        <a:gd name="T9" fmla="*/ 3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0" y="3"/>
                          </a:moveTo>
                          <a:lnTo>
                            <a:pt x="8" y="0"/>
                          </a:lnTo>
                          <a:lnTo>
                            <a:pt x="10" y="5"/>
                          </a:lnTo>
                          <a:lnTo>
                            <a:pt x="0" y="8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46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1654" y="2159"/>
                      <a:ext cx="10" cy="8"/>
                    </a:xfrm>
                    <a:custGeom>
                      <a:avLst/>
                      <a:gdLst>
                        <a:gd name="T0" fmla="*/ 0 w 10"/>
                        <a:gd name="T1" fmla="*/ 3 h 8"/>
                        <a:gd name="T2" fmla="*/ 8 w 10"/>
                        <a:gd name="T3" fmla="*/ 0 h 8"/>
                        <a:gd name="T4" fmla="*/ 10 w 10"/>
                        <a:gd name="T5" fmla="*/ 5 h 8"/>
                        <a:gd name="T6" fmla="*/ 0 w 10"/>
                        <a:gd name="T7" fmla="*/ 8 h 8"/>
                        <a:gd name="T8" fmla="*/ 0 w 10"/>
                        <a:gd name="T9" fmla="*/ 3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0" y="3"/>
                          </a:moveTo>
                          <a:lnTo>
                            <a:pt x="8" y="0"/>
                          </a:lnTo>
                          <a:lnTo>
                            <a:pt x="10" y="5"/>
                          </a:lnTo>
                          <a:lnTo>
                            <a:pt x="0" y="8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647" name="Freeform 319"/>
                  <p:cNvSpPr>
                    <a:spLocks/>
                  </p:cNvSpPr>
                  <p:nvPr/>
                </p:nvSpPr>
                <p:spPr bwMode="auto">
                  <a:xfrm>
                    <a:off x="1654" y="2511"/>
                    <a:ext cx="10" cy="1"/>
                  </a:xfrm>
                  <a:custGeom>
                    <a:avLst/>
                    <a:gdLst>
                      <a:gd name="T0" fmla="*/ 0 w 10"/>
                      <a:gd name="T1" fmla="*/ 2 w 10"/>
                      <a:gd name="T2" fmla="*/ 10 w 10"/>
                      <a:gd name="T3" fmla="*/ 7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648" name="Group 320"/>
                  <p:cNvGrpSpPr>
                    <a:grpSpLocks/>
                  </p:cNvGrpSpPr>
                  <p:nvPr/>
                </p:nvGrpSpPr>
                <p:grpSpPr bwMode="auto">
                  <a:xfrm>
                    <a:off x="1654" y="2169"/>
                    <a:ext cx="5" cy="340"/>
                    <a:chOff x="1654" y="2169"/>
                    <a:chExt cx="5" cy="340"/>
                  </a:xfrm>
                </p:grpSpPr>
                <p:sp>
                  <p:nvSpPr>
                    <p:cNvPr id="483649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1654" y="2169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5 h 340"/>
                        <a:gd name="T4" fmla="*/ 5 w 5"/>
                        <a:gd name="T5" fmla="*/ 340 h 340"/>
                        <a:gd name="T6" fmla="*/ 5 w 5"/>
                        <a:gd name="T7" fmla="*/ 3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5"/>
                          </a:lnTo>
                          <a:lnTo>
                            <a:pt x="5" y="340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50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1654" y="2169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5 h 340"/>
                        <a:gd name="T4" fmla="*/ 5 w 5"/>
                        <a:gd name="T5" fmla="*/ 340 h 340"/>
                        <a:gd name="T6" fmla="*/ 5 w 5"/>
                        <a:gd name="T7" fmla="*/ 3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5"/>
                          </a:lnTo>
                          <a:lnTo>
                            <a:pt x="5" y="340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51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1675" y="2169"/>
                    <a:ext cx="7" cy="346"/>
                    <a:chOff x="1675" y="2169"/>
                    <a:chExt cx="7" cy="346"/>
                  </a:xfrm>
                </p:grpSpPr>
                <p:sp>
                  <p:nvSpPr>
                    <p:cNvPr id="483652" name="Freeform 324"/>
                    <p:cNvSpPr>
                      <a:spLocks/>
                    </p:cNvSpPr>
                    <p:nvPr/>
                  </p:nvSpPr>
                  <p:spPr bwMode="auto">
                    <a:xfrm>
                      <a:off x="1675" y="2169"/>
                      <a:ext cx="7" cy="346"/>
                    </a:xfrm>
                    <a:custGeom>
                      <a:avLst/>
                      <a:gdLst>
                        <a:gd name="T0" fmla="*/ 0 w 7"/>
                        <a:gd name="T1" fmla="*/ 0 h 346"/>
                        <a:gd name="T2" fmla="*/ 0 w 7"/>
                        <a:gd name="T3" fmla="*/ 343 h 346"/>
                        <a:gd name="T4" fmla="*/ 7 w 7"/>
                        <a:gd name="T5" fmla="*/ 346 h 346"/>
                        <a:gd name="T6" fmla="*/ 7 w 7"/>
                        <a:gd name="T7" fmla="*/ 0 h 346"/>
                        <a:gd name="T8" fmla="*/ 0 w 7"/>
                        <a:gd name="T9" fmla="*/ 0 h 3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6">
                          <a:moveTo>
                            <a:pt x="0" y="0"/>
                          </a:moveTo>
                          <a:lnTo>
                            <a:pt x="0" y="343"/>
                          </a:lnTo>
                          <a:lnTo>
                            <a:pt x="7" y="346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53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1675" y="2169"/>
                      <a:ext cx="7" cy="346"/>
                    </a:xfrm>
                    <a:custGeom>
                      <a:avLst/>
                      <a:gdLst>
                        <a:gd name="T0" fmla="*/ 0 w 7"/>
                        <a:gd name="T1" fmla="*/ 0 h 346"/>
                        <a:gd name="T2" fmla="*/ 0 w 7"/>
                        <a:gd name="T3" fmla="*/ 343 h 346"/>
                        <a:gd name="T4" fmla="*/ 7 w 7"/>
                        <a:gd name="T5" fmla="*/ 346 h 346"/>
                        <a:gd name="T6" fmla="*/ 7 w 7"/>
                        <a:gd name="T7" fmla="*/ 0 h 346"/>
                        <a:gd name="T8" fmla="*/ 0 w 7"/>
                        <a:gd name="T9" fmla="*/ 0 h 3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6">
                          <a:moveTo>
                            <a:pt x="0" y="0"/>
                          </a:moveTo>
                          <a:lnTo>
                            <a:pt x="0" y="343"/>
                          </a:lnTo>
                          <a:lnTo>
                            <a:pt x="7" y="346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54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1675" y="2162"/>
                    <a:ext cx="7" cy="5"/>
                    <a:chOff x="1675" y="2162"/>
                    <a:chExt cx="7" cy="5"/>
                  </a:xfrm>
                </p:grpSpPr>
                <p:sp>
                  <p:nvSpPr>
                    <p:cNvPr id="483655" name="Freeform 327"/>
                    <p:cNvSpPr>
                      <a:spLocks/>
                    </p:cNvSpPr>
                    <p:nvPr/>
                  </p:nvSpPr>
                  <p:spPr bwMode="auto">
                    <a:xfrm>
                      <a:off x="1675" y="2162"/>
                      <a:ext cx="7" cy="5"/>
                    </a:xfrm>
                    <a:custGeom>
                      <a:avLst/>
                      <a:gdLst>
                        <a:gd name="T0" fmla="*/ 0 w 7"/>
                        <a:gd name="T1" fmla="*/ 2 h 5"/>
                        <a:gd name="T2" fmla="*/ 6 w 7"/>
                        <a:gd name="T3" fmla="*/ 0 h 5"/>
                        <a:gd name="T4" fmla="*/ 7 w 7"/>
                        <a:gd name="T5" fmla="*/ 3 h 5"/>
                        <a:gd name="T6" fmla="*/ 1 w 7"/>
                        <a:gd name="T7" fmla="*/ 5 h 5"/>
                        <a:gd name="T8" fmla="*/ 0 w 7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5">
                          <a:moveTo>
                            <a:pt x="0" y="2"/>
                          </a:moveTo>
                          <a:lnTo>
                            <a:pt x="6" y="0"/>
                          </a:lnTo>
                          <a:lnTo>
                            <a:pt x="7" y="3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56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1675" y="2162"/>
                      <a:ext cx="7" cy="5"/>
                    </a:xfrm>
                    <a:custGeom>
                      <a:avLst/>
                      <a:gdLst>
                        <a:gd name="T0" fmla="*/ 0 w 7"/>
                        <a:gd name="T1" fmla="*/ 2 h 5"/>
                        <a:gd name="T2" fmla="*/ 6 w 7"/>
                        <a:gd name="T3" fmla="*/ 0 h 5"/>
                        <a:gd name="T4" fmla="*/ 7 w 7"/>
                        <a:gd name="T5" fmla="*/ 3 h 5"/>
                        <a:gd name="T6" fmla="*/ 1 w 7"/>
                        <a:gd name="T7" fmla="*/ 5 h 5"/>
                        <a:gd name="T8" fmla="*/ 0 w 7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5">
                          <a:moveTo>
                            <a:pt x="0" y="2"/>
                          </a:moveTo>
                          <a:lnTo>
                            <a:pt x="6" y="0"/>
                          </a:lnTo>
                          <a:lnTo>
                            <a:pt x="7" y="3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657" name="Freeform 329"/>
                  <p:cNvSpPr>
                    <a:spLocks/>
                  </p:cNvSpPr>
                  <p:nvPr/>
                </p:nvSpPr>
                <p:spPr bwMode="auto">
                  <a:xfrm>
                    <a:off x="1675" y="2517"/>
                    <a:ext cx="7" cy="1"/>
                  </a:xfrm>
                  <a:custGeom>
                    <a:avLst/>
                    <a:gdLst>
                      <a:gd name="T0" fmla="*/ 0 w 7"/>
                      <a:gd name="T1" fmla="*/ 1 w 7"/>
                      <a:gd name="T2" fmla="*/ 7 w 7"/>
                      <a:gd name="T3" fmla="*/ 6 w 7"/>
                      <a:gd name="T4" fmla="*/ 0 w 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7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658" name="Group 330"/>
                  <p:cNvGrpSpPr>
                    <a:grpSpLocks/>
                  </p:cNvGrpSpPr>
                  <p:nvPr/>
                </p:nvGrpSpPr>
                <p:grpSpPr bwMode="auto">
                  <a:xfrm>
                    <a:off x="1675" y="2172"/>
                    <a:ext cx="5" cy="340"/>
                    <a:chOff x="1675" y="2172"/>
                    <a:chExt cx="5" cy="340"/>
                  </a:xfrm>
                </p:grpSpPr>
                <p:sp>
                  <p:nvSpPr>
                    <p:cNvPr id="483659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1675" y="2172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6 h 340"/>
                        <a:gd name="T4" fmla="*/ 5 w 5"/>
                        <a:gd name="T5" fmla="*/ 340 h 340"/>
                        <a:gd name="T6" fmla="*/ 5 w 5"/>
                        <a:gd name="T7" fmla="*/ 2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6"/>
                          </a:lnTo>
                          <a:lnTo>
                            <a:pt x="5" y="340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60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1675" y="2172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6 h 340"/>
                        <a:gd name="T4" fmla="*/ 5 w 5"/>
                        <a:gd name="T5" fmla="*/ 340 h 340"/>
                        <a:gd name="T6" fmla="*/ 5 w 5"/>
                        <a:gd name="T7" fmla="*/ 2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6"/>
                          </a:lnTo>
                          <a:lnTo>
                            <a:pt x="5" y="340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61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1695" y="2175"/>
                    <a:ext cx="7" cy="353"/>
                    <a:chOff x="1695" y="2175"/>
                    <a:chExt cx="7" cy="353"/>
                  </a:xfrm>
                </p:grpSpPr>
                <p:sp>
                  <p:nvSpPr>
                    <p:cNvPr id="483662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1695" y="2175"/>
                      <a:ext cx="7" cy="353"/>
                    </a:xfrm>
                    <a:custGeom>
                      <a:avLst/>
                      <a:gdLst>
                        <a:gd name="T0" fmla="*/ 0 w 7"/>
                        <a:gd name="T1" fmla="*/ 0 h 353"/>
                        <a:gd name="T2" fmla="*/ 0 w 7"/>
                        <a:gd name="T3" fmla="*/ 350 h 353"/>
                        <a:gd name="T4" fmla="*/ 7 w 7"/>
                        <a:gd name="T5" fmla="*/ 353 h 353"/>
                        <a:gd name="T6" fmla="*/ 7 w 7"/>
                        <a:gd name="T7" fmla="*/ 0 h 353"/>
                        <a:gd name="T8" fmla="*/ 0 w 7"/>
                        <a:gd name="T9" fmla="*/ 0 h 3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3">
                          <a:moveTo>
                            <a:pt x="0" y="0"/>
                          </a:moveTo>
                          <a:lnTo>
                            <a:pt x="0" y="350"/>
                          </a:lnTo>
                          <a:lnTo>
                            <a:pt x="7" y="35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63" name="Freeform 335"/>
                    <p:cNvSpPr>
                      <a:spLocks/>
                    </p:cNvSpPr>
                    <p:nvPr/>
                  </p:nvSpPr>
                  <p:spPr bwMode="auto">
                    <a:xfrm>
                      <a:off x="1695" y="2175"/>
                      <a:ext cx="7" cy="353"/>
                    </a:xfrm>
                    <a:custGeom>
                      <a:avLst/>
                      <a:gdLst>
                        <a:gd name="T0" fmla="*/ 0 w 7"/>
                        <a:gd name="T1" fmla="*/ 0 h 353"/>
                        <a:gd name="T2" fmla="*/ 0 w 7"/>
                        <a:gd name="T3" fmla="*/ 350 h 353"/>
                        <a:gd name="T4" fmla="*/ 7 w 7"/>
                        <a:gd name="T5" fmla="*/ 353 h 353"/>
                        <a:gd name="T6" fmla="*/ 7 w 7"/>
                        <a:gd name="T7" fmla="*/ 0 h 353"/>
                        <a:gd name="T8" fmla="*/ 0 w 7"/>
                        <a:gd name="T9" fmla="*/ 0 h 3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3">
                          <a:moveTo>
                            <a:pt x="0" y="0"/>
                          </a:moveTo>
                          <a:lnTo>
                            <a:pt x="0" y="350"/>
                          </a:lnTo>
                          <a:lnTo>
                            <a:pt x="7" y="35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64" name="Group 336"/>
                  <p:cNvGrpSpPr>
                    <a:grpSpLocks/>
                  </p:cNvGrpSpPr>
                  <p:nvPr/>
                </p:nvGrpSpPr>
                <p:grpSpPr bwMode="auto">
                  <a:xfrm>
                    <a:off x="1693" y="2166"/>
                    <a:ext cx="9" cy="7"/>
                    <a:chOff x="1693" y="2166"/>
                    <a:chExt cx="9" cy="7"/>
                  </a:xfrm>
                </p:grpSpPr>
                <p:sp>
                  <p:nvSpPr>
                    <p:cNvPr id="483665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1693" y="2166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2 h 7"/>
                        <a:gd name="T2" fmla="*/ 8 w 9"/>
                        <a:gd name="T3" fmla="*/ 0 h 7"/>
                        <a:gd name="T4" fmla="*/ 9 w 9"/>
                        <a:gd name="T5" fmla="*/ 5 h 7"/>
                        <a:gd name="T6" fmla="*/ 0 w 9"/>
                        <a:gd name="T7" fmla="*/ 7 h 7"/>
                        <a:gd name="T8" fmla="*/ 0 w 9"/>
                        <a:gd name="T9" fmla="*/ 2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5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66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1693" y="2166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2 h 7"/>
                        <a:gd name="T2" fmla="*/ 8 w 9"/>
                        <a:gd name="T3" fmla="*/ 0 h 7"/>
                        <a:gd name="T4" fmla="*/ 9 w 9"/>
                        <a:gd name="T5" fmla="*/ 5 h 7"/>
                        <a:gd name="T6" fmla="*/ 0 w 9"/>
                        <a:gd name="T7" fmla="*/ 7 h 7"/>
                        <a:gd name="T8" fmla="*/ 0 w 9"/>
                        <a:gd name="T9" fmla="*/ 2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5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667" name="Freeform 339"/>
                  <p:cNvSpPr>
                    <a:spLocks/>
                  </p:cNvSpPr>
                  <p:nvPr/>
                </p:nvSpPr>
                <p:spPr bwMode="auto">
                  <a:xfrm>
                    <a:off x="1693" y="2530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6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3668" name="Group 340"/>
                  <p:cNvGrpSpPr>
                    <a:grpSpLocks/>
                  </p:cNvGrpSpPr>
                  <p:nvPr/>
                </p:nvGrpSpPr>
                <p:grpSpPr bwMode="auto">
                  <a:xfrm>
                    <a:off x="1693" y="2175"/>
                    <a:ext cx="9" cy="347"/>
                    <a:chOff x="1693" y="2175"/>
                    <a:chExt cx="9" cy="347"/>
                  </a:xfrm>
                </p:grpSpPr>
                <p:sp>
                  <p:nvSpPr>
                    <p:cNvPr id="483669" name="Freeform 341"/>
                    <p:cNvSpPr>
                      <a:spLocks/>
                    </p:cNvSpPr>
                    <p:nvPr/>
                  </p:nvSpPr>
                  <p:spPr bwMode="auto">
                    <a:xfrm>
                      <a:off x="1693" y="2175"/>
                      <a:ext cx="9" cy="347"/>
                    </a:xfrm>
                    <a:custGeom>
                      <a:avLst/>
                      <a:gdLst>
                        <a:gd name="T0" fmla="*/ 0 w 9"/>
                        <a:gd name="T1" fmla="*/ 0 h 347"/>
                        <a:gd name="T2" fmla="*/ 0 w 9"/>
                        <a:gd name="T3" fmla="*/ 342 h 347"/>
                        <a:gd name="T4" fmla="*/ 9 w 9"/>
                        <a:gd name="T5" fmla="*/ 347 h 347"/>
                        <a:gd name="T6" fmla="*/ 9 w 9"/>
                        <a:gd name="T7" fmla="*/ 4 h 347"/>
                        <a:gd name="T8" fmla="*/ 0 w 9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47">
                          <a:moveTo>
                            <a:pt x="0" y="0"/>
                          </a:moveTo>
                          <a:lnTo>
                            <a:pt x="0" y="342"/>
                          </a:lnTo>
                          <a:lnTo>
                            <a:pt x="9" y="347"/>
                          </a:lnTo>
                          <a:lnTo>
                            <a:pt x="9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70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1693" y="2175"/>
                      <a:ext cx="9" cy="347"/>
                    </a:xfrm>
                    <a:custGeom>
                      <a:avLst/>
                      <a:gdLst>
                        <a:gd name="T0" fmla="*/ 0 w 9"/>
                        <a:gd name="T1" fmla="*/ 0 h 347"/>
                        <a:gd name="T2" fmla="*/ 0 w 9"/>
                        <a:gd name="T3" fmla="*/ 342 h 347"/>
                        <a:gd name="T4" fmla="*/ 9 w 9"/>
                        <a:gd name="T5" fmla="*/ 347 h 347"/>
                        <a:gd name="T6" fmla="*/ 9 w 9"/>
                        <a:gd name="T7" fmla="*/ 4 h 347"/>
                        <a:gd name="T8" fmla="*/ 0 w 9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47">
                          <a:moveTo>
                            <a:pt x="0" y="0"/>
                          </a:moveTo>
                          <a:lnTo>
                            <a:pt x="0" y="342"/>
                          </a:lnTo>
                          <a:lnTo>
                            <a:pt x="9" y="347"/>
                          </a:lnTo>
                          <a:lnTo>
                            <a:pt x="9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71" name="Group 343"/>
                  <p:cNvGrpSpPr>
                    <a:grpSpLocks/>
                  </p:cNvGrpSpPr>
                  <p:nvPr/>
                </p:nvGrpSpPr>
                <p:grpSpPr bwMode="auto">
                  <a:xfrm>
                    <a:off x="1715" y="2179"/>
                    <a:ext cx="7" cy="356"/>
                    <a:chOff x="1715" y="2179"/>
                    <a:chExt cx="7" cy="356"/>
                  </a:xfrm>
                </p:grpSpPr>
                <p:sp>
                  <p:nvSpPr>
                    <p:cNvPr id="483672" name="Freeform 344"/>
                    <p:cNvSpPr>
                      <a:spLocks/>
                    </p:cNvSpPr>
                    <p:nvPr/>
                  </p:nvSpPr>
                  <p:spPr bwMode="auto">
                    <a:xfrm>
                      <a:off x="1715" y="2179"/>
                      <a:ext cx="7" cy="356"/>
                    </a:xfrm>
                    <a:custGeom>
                      <a:avLst/>
                      <a:gdLst>
                        <a:gd name="T0" fmla="*/ 0 w 7"/>
                        <a:gd name="T1" fmla="*/ 0 h 356"/>
                        <a:gd name="T2" fmla="*/ 0 w 7"/>
                        <a:gd name="T3" fmla="*/ 353 h 356"/>
                        <a:gd name="T4" fmla="*/ 7 w 7"/>
                        <a:gd name="T5" fmla="*/ 356 h 356"/>
                        <a:gd name="T6" fmla="*/ 7 w 7"/>
                        <a:gd name="T7" fmla="*/ 0 h 356"/>
                        <a:gd name="T8" fmla="*/ 0 w 7"/>
                        <a:gd name="T9" fmla="*/ 0 h 3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6">
                          <a:moveTo>
                            <a:pt x="0" y="0"/>
                          </a:moveTo>
                          <a:lnTo>
                            <a:pt x="0" y="353"/>
                          </a:lnTo>
                          <a:lnTo>
                            <a:pt x="7" y="356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73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1715" y="2179"/>
                      <a:ext cx="7" cy="356"/>
                    </a:xfrm>
                    <a:custGeom>
                      <a:avLst/>
                      <a:gdLst>
                        <a:gd name="T0" fmla="*/ 0 w 7"/>
                        <a:gd name="T1" fmla="*/ 0 h 356"/>
                        <a:gd name="T2" fmla="*/ 0 w 7"/>
                        <a:gd name="T3" fmla="*/ 353 h 356"/>
                        <a:gd name="T4" fmla="*/ 7 w 7"/>
                        <a:gd name="T5" fmla="*/ 356 h 356"/>
                        <a:gd name="T6" fmla="*/ 7 w 7"/>
                        <a:gd name="T7" fmla="*/ 0 h 356"/>
                        <a:gd name="T8" fmla="*/ 0 w 7"/>
                        <a:gd name="T9" fmla="*/ 0 h 3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6">
                          <a:moveTo>
                            <a:pt x="0" y="0"/>
                          </a:moveTo>
                          <a:lnTo>
                            <a:pt x="0" y="353"/>
                          </a:lnTo>
                          <a:lnTo>
                            <a:pt x="7" y="356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74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1713" y="2172"/>
                    <a:ext cx="8" cy="5"/>
                    <a:chOff x="1713" y="2172"/>
                    <a:chExt cx="8" cy="5"/>
                  </a:xfrm>
                </p:grpSpPr>
                <p:sp>
                  <p:nvSpPr>
                    <p:cNvPr id="483675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1713" y="2172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8 w 8"/>
                        <a:gd name="T3" fmla="*/ 0 h 5"/>
                        <a:gd name="T4" fmla="*/ 8 w 8"/>
                        <a:gd name="T5" fmla="*/ 3 h 5"/>
                        <a:gd name="T6" fmla="*/ 0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8" y="3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76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1713" y="2172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8 w 8"/>
                        <a:gd name="T3" fmla="*/ 0 h 5"/>
                        <a:gd name="T4" fmla="*/ 8 w 8"/>
                        <a:gd name="T5" fmla="*/ 3 h 5"/>
                        <a:gd name="T6" fmla="*/ 0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8" y="3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77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1713" y="2537"/>
                    <a:ext cx="9" cy="1"/>
                    <a:chOff x="1713" y="2537"/>
                    <a:chExt cx="9" cy="1"/>
                  </a:xfrm>
                </p:grpSpPr>
                <p:sp>
                  <p:nvSpPr>
                    <p:cNvPr id="483678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1713" y="2537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0 h 1"/>
                        <a:gd name="T2" fmla="*/ 1 w 9"/>
                        <a:gd name="T3" fmla="*/ 1 h 1"/>
                        <a:gd name="T4" fmla="*/ 9 w 9"/>
                        <a:gd name="T5" fmla="*/ 1 h 1"/>
                        <a:gd name="T6" fmla="*/ 9 w 9"/>
                        <a:gd name="T7" fmla="*/ 0 h 1"/>
                        <a:gd name="T8" fmla="*/ 7 w 9"/>
                        <a:gd name="T9" fmla="*/ 0 h 1"/>
                        <a:gd name="T10" fmla="*/ 0 w 9"/>
                        <a:gd name="T11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1">
                          <a:moveTo>
                            <a:pt x="0" y="0"/>
                          </a:moveTo>
                          <a:lnTo>
                            <a:pt x="1" y="1"/>
                          </a:lnTo>
                          <a:lnTo>
                            <a:pt x="9" y="1"/>
                          </a:lnTo>
                          <a:lnTo>
                            <a:pt x="9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79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1713" y="2537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0 h 1"/>
                        <a:gd name="T2" fmla="*/ 1 w 9"/>
                        <a:gd name="T3" fmla="*/ 1 h 1"/>
                        <a:gd name="T4" fmla="*/ 9 w 9"/>
                        <a:gd name="T5" fmla="*/ 1 h 1"/>
                        <a:gd name="T6" fmla="*/ 9 w 9"/>
                        <a:gd name="T7" fmla="*/ 0 h 1"/>
                        <a:gd name="T8" fmla="*/ 7 w 9"/>
                        <a:gd name="T9" fmla="*/ 0 h 1"/>
                        <a:gd name="T10" fmla="*/ 0 w 9"/>
                        <a:gd name="T11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1">
                          <a:moveTo>
                            <a:pt x="0" y="0"/>
                          </a:moveTo>
                          <a:lnTo>
                            <a:pt x="1" y="1"/>
                          </a:lnTo>
                          <a:lnTo>
                            <a:pt x="9" y="1"/>
                          </a:lnTo>
                          <a:lnTo>
                            <a:pt x="9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80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1713" y="2182"/>
                    <a:ext cx="8" cy="353"/>
                    <a:chOff x="1713" y="2182"/>
                    <a:chExt cx="8" cy="353"/>
                  </a:xfrm>
                </p:grpSpPr>
                <p:sp>
                  <p:nvSpPr>
                    <p:cNvPr id="483681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1713" y="2182"/>
                      <a:ext cx="8" cy="353"/>
                    </a:xfrm>
                    <a:custGeom>
                      <a:avLst/>
                      <a:gdLst>
                        <a:gd name="T0" fmla="*/ 0 w 8"/>
                        <a:gd name="T1" fmla="*/ 0 h 353"/>
                        <a:gd name="T2" fmla="*/ 0 w 8"/>
                        <a:gd name="T3" fmla="*/ 348 h 353"/>
                        <a:gd name="T4" fmla="*/ 8 w 8"/>
                        <a:gd name="T5" fmla="*/ 353 h 353"/>
                        <a:gd name="T6" fmla="*/ 8 w 8"/>
                        <a:gd name="T7" fmla="*/ 4 h 353"/>
                        <a:gd name="T8" fmla="*/ 0 w 8"/>
                        <a:gd name="T9" fmla="*/ 0 h 3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3">
                          <a:moveTo>
                            <a:pt x="0" y="0"/>
                          </a:moveTo>
                          <a:lnTo>
                            <a:pt x="0" y="348"/>
                          </a:lnTo>
                          <a:lnTo>
                            <a:pt x="8" y="353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82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1713" y="2182"/>
                      <a:ext cx="8" cy="353"/>
                    </a:xfrm>
                    <a:custGeom>
                      <a:avLst/>
                      <a:gdLst>
                        <a:gd name="T0" fmla="*/ 0 w 8"/>
                        <a:gd name="T1" fmla="*/ 0 h 353"/>
                        <a:gd name="T2" fmla="*/ 0 w 8"/>
                        <a:gd name="T3" fmla="*/ 348 h 353"/>
                        <a:gd name="T4" fmla="*/ 8 w 8"/>
                        <a:gd name="T5" fmla="*/ 353 h 353"/>
                        <a:gd name="T6" fmla="*/ 8 w 8"/>
                        <a:gd name="T7" fmla="*/ 4 h 353"/>
                        <a:gd name="T8" fmla="*/ 0 w 8"/>
                        <a:gd name="T9" fmla="*/ 0 h 3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3">
                          <a:moveTo>
                            <a:pt x="0" y="0"/>
                          </a:moveTo>
                          <a:lnTo>
                            <a:pt x="0" y="348"/>
                          </a:lnTo>
                          <a:lnTo>
                            <a:pt x="8" y="353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83" name="Group 355"/>
                  <p:cNvGrpSpPr>
                    <a:grpSpLocks/>
                  </p:cNvGrpSpPr>
                  <p:nvPr/>
                </p:nvGrpSpPr>
                <p:grpSpPr bwMode="auto">
                  <a:xfrm>
                    <a:off x="1479" y="2123"/>
                    <a:ext cx="6" cy="306"/>
                    <a:chOff x="1479" y="2123"/>
                    <a:chExt cx="6" cy="306"/>
                  </a:xfrm>
                </p:grpSpPr>
                <p:sp>
                  <p:nvSpPr>
                    <p:cNvPr id="483684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1479" y="2123"/>
                      <a:ext cx="6" cy="306"/>
                    </a:xfrm>
                    <a:custGeom>
                      <a:avLst/>
                      <a:gdLst>
                        <a:gd name="T0" fmla="*/ 0 w 6"/>
                        <a:gd name="T1" fmla="*/ 0 h 306"/>
                        <a:gd name="T2" fmla="*/ 0 w 6"/>
                        <a:gd name="T3" fmla="*/ 303 h 306"/>
                        <a:gd name="T4" fmla="*/ 6 w 6"/>
                        <a:gd name="T5" fmla="*/ 306 h 306"/>
                        <a:gd name="T6" fmla="*/ 6 w 6"/>
                        <a:gd name="T7" fmla="*/ 0 h 306"/>
                        <a:gd name="T8" fmla="*/ 0 w 6"/>
                        <a:gd name="T9" fmla="*/ 0 h 3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6">
                          <a:moveTo>
                            <a:pt x="0" y="0"/>
                          </a:moveTo>
                          <a:lnTo>
                            <a:pt x="0" y="303"/>
                          </a:lnTo>
                          <a:lnTo>
                            <a:pt x="6" y="306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85" name="Freeform 357"/>
                    <p:cNvSpPr>
                      <a:spLocks/>
                    </p:cNvSpPr>
                    <p:nvPr/>
                  </p:nvSpPr>
                  <p:spPr bwMode="auto">
                    <a:xfrm>
                      <a:off x="1479" y="2123"/>
                      <a:ext cx="6" cy="306"/>
                    </a:xfrm>
                    <a:custGeom>
                      <a:avLst/>
                      <a:gdLst>
                        <a:gd name="T0" fmla="*/ 0 w 6"/>
                        <a:gd name="T1" fmla="*/ 0 h 306"/>
                        <a:gd name="T2" fmla="*/ 0 w 6"/>
                        <a:gd name="T3" fmla="*/ 303 h 306"/>
                        <a:gd name="T4" fmla="*/ 6 w 6"/>
                        <a:gd name="T5" fmla="*/ 306 h 306"/>
                        <a:gd name="T6" fmla="*/ 6 w 6"/>
                        <a:gd name="T7" fmla="*/ 0 h 306"/>
                        <a:gd name="T8" fmla="*/ 0 w 6"/>
                        <a:gd name="T9" fmla="*/ 0 h 3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6">
                          <a:moveTo>
                            <a:pt x="0" y="0"/>
                          </a:moveTo>
                          <a:lnTo>
                            <a:pt x="0" y="303"/>
                          </a:lnTo>
                          <a:lnTo>
                            <a:pt x="6" y="306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86" name="Group 358"/>
                  <p:cNvGrpSpPr>
                    <a:grpSpLocks/>
                  </p:cNvGrpSpPr>
                  <p:nvPr/>
                </p:nvGrpSpPr>
                <p:grpSpPr bwMode="auto">
                  <a:xfrm>
                    <a:off x="1477" y="2113"/>
                    <a:ext cx="8" cy="8"/>
                    <a:chOff x="1477" y="2113"/>
                    <a:chExt cx="8" cy="8"/>
                  </a:xfrm>
                </p:grpSpPr>
                <p:sp>
                  <p:nvSpPr>
                    <p:cNvPr id="483687" name="Freeform 359"/>
                    <p:cNvSpPr>
                      <a:spLocks/>
                    </p:cNvSpPr>
                    <p:nvPr/>
                  </p:nvSpPr>
                  <p:spPr bwMode="auto">
                    <a:xfrm>
                      <a:off x="1477" y="2113"/>
                      <a:ext cx="8" cy="8"/>
                    </a:xfrm>
                    <a:custGeom>
                      <a:avLst/>
                      <a:gdLst>
                        <a:gd name="T0" fmla="*/ 0 w 8"/>
                        <a:gd name="T1" fmla="*/ 2 h 8"/>
                        <a:gd name="T2" fmla="*/ 7 w 8"/>
                        <a:gd name="T3" fmla="*/ 0 h 8"/>
                        <a:gd name="T4" fmla="*/ 8 w 8"/>
                        <a:gd name="T5" fmla="*/ 4 h 8"/>
                        <a:gd name="T6" fmla="*/ 0 w 8"/>
                        <a:gd name="T7" fmla="*/ 8 h 8"/>
                        <a:gd name="T8" fmla="*/ 0 w 8"/>
                        <a:gd name="T9" fmla="*/ 2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4"/>
                          </a:lnTo>
                          <a:lnTo>
                            <a:pt x="0" y="8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88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1477" y="2113"/>
                      <a:ext cx="8" cy="8"/>
                    </a:xfrm>
                    <a:custGeom>
                      <a:avLst/>
                      <a:gdLst>
                        <a:gd name="T0" fmla="*/ 0 w 8"/>
                        <a:gd name="T1" fmla="*/ 2 h 8"/>
                        <a:gd name="T2" fmla="*/ 7 w 8"/>
                        <a:gd name="T3" fmla="*/ 0 h 8"/>
                        <a:gd name="T4" fmla="*/ 8 w 8"/>
                        <a:gd name="T5" fmla="*/ 4 h 8"/>
                        <a:gd name="T6" fmla="*/ 0 w 8"/>
                        <a:gd name="T7" fmla="*/ 8 h 8"/>
                        <a:gd name="T8" fmla="*/ 0 w 8"/>
                        <a:gd name="T9" fmla="*/ 2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4"/>
                          </a:lnTo>
                          <a:lnTo>
                            <a:pt x="0" y="8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89" name="Group 361"/>
                  <p:cNvGrpSpPr>
                    <a:grpSpLocks/>
                  </p:cNvGrpSpPr>
                  <p:nvPr/>
                </p:nvGrpSpPr>
                <p:grpSpPr bwMode="auto">
                  <a:xfrm>
                    <a:off x="1475" y="2431"/>
                    <a:ext cx="10" cy="2"/>
                    <a:chOff x="1475" y="2431"/>
                    <a:chExt cx="10" cy="2"/>
                  </a:xfrm>
                </p:grpSpPr>
                <p:sp>
                  <p:nvSpPr>
                    <p:cNvPr id="483690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1475" y="2431"/>
                      <a:ext cx="10" cy="2"/>
                    </a:xfrm>
                    <a:custGeom>
                      <a:avLst/>
                      <a:gdLst>
                        <a:gd name="T0" fmla="*/ 0 w 10"/>
                        <a:gd name="T1" fmla="*/ 2 h 2"/>
                        <a:gd name="T2" fmla="*/ 1 w 10"/>
                        <a:gd name="T3" fmla="*/ 0 h 2"/>
                        <a:gd name="T4" fmla="*/ 10 w 10"/>
                        <a:gd name="T5" fmla="*/ 0 h 2"/>
                        <a:gd name="T6" fmla="*/ 7 w 10"/>
                        <a:gd name="T7" fmla="*/ 2 h 2"/>
                        <a:gd name="T8" fmla="*/ 0 w 10"/>
                        <a:gd name="T9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10" y="0"/>
                          </a:lnTo>
                          <a:lnTo>
                            <a:pt x="7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91" name="Freeform 363"/>
                    <p:cNvSpPr>
                      <a:spLocks/>
                    </p:cNvSpPr>
                    <p:nvPr/>
                  </p:nvSpPr>
                  <p:spPr bwMode="auto">
                    <a:xfrm>
                      <a:off x="1475" y="2431"/>
                      <a:ext cx="10" cy="2"/>
                    </a:xfrm>
                    <a:custGeom>
                      <a:avLst/>
                      <a:gdLst>
                        <a:gd name="T0" fmla="*/ 0 w 10"/>
                        <a:gd name="T1" fmla="*/ 2 h 2"/>
                        <a:gd name="T2" fmla="*/ 1 w 10"/>
                        <a:gd name="T3" fmla="*/ 0 h 2"/>
                        <a:gd name="T4" fmla="*/ 10 w 10"/>
                        <a:gd name="T5" fmla="*/ 0 h 2"/>
                        <a:gd name="T6" fmla="*/ 7 w 10"/>
                        <a:gd name="T7" fmla="*/ 2 h 2"/>
                        <a:gd name="T8" fmla="*/ 0 w 10"/>
                        <a:gd name="T9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10" y="0"/>
                          </a:lnTo>
                          <a:lnTo>
                            <a:pt x="7" y="2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92" name="Group 364"/>
                  <p:cNvGrpSpPr>
                    <a:grpSpLocks/>
                  </p:cNvGrpSpPr>
                  <p:nvPr/>
                </p:nvGrpSpPr>
                <p:grpSpPr bwMode="auto">
                  <a:xfrm>
                    <a:off x="1477" y="2396"/>
                    <a:ext cx="8" cy="27"/>
                    <a:chOff x="1477" y="2396"/>
                    <a:chExt cx="8" cy="27"/>
                  </a:xfrm>
                </p:grpSpPr>
                <p:sp>
                  <p:nvSpPr>
                    <p:cNvPr id="483693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1477" y="2396"/>
                      <a:ext cx="8" cy="27"/>
                    </a:xfrm>
                    <a:custGeom>
                      <a:avLst/>
                      <a:gdLst>
                        <a:gd name="T0" fmla="*/ 0 w 8"/>
                        <a:gd name="T1" fmla="*/ 0 h 27"/>
                        <a:gd name="T2" fmla="*/ 0 w 8"/>
                        <a:gd name="T3" fmla="*/ 24 h 27"/>
                        <a:gd name="T4" fmla="*/ 8 w 8"/>
                        <a:gd name="T5" fmla="*/ 27 h 27"/>
                        <a:gd name="T6" fmla="*/ 8 w 8"/>
                        <a:gd name="T7" fmla="*/ 3 h 27"/>
                        <a:gd name="T8" fmla="*/ 0 w 8"/>
                        <a:gd name="T9" fmla="*/ 0 h 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7">
                          <a:moveTo>
                            <a:pt x="0" y="0"/>
                          </a:moveTo>
                          <a:lnTo>
                            <a:pt x="0" y="24"/>
                          </a:lnTo>
                          <a:lnTo>
                            <a:pt x="8" y="27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94" name="Freeform 366"/>
                    <p:cNvSpPr>
                      <a:spLocks/>
                    </p:cNvSpPr>
                    <p:nvPr/>
                  </p:nvSpPr>
                  <p:spPr bwMode="auto">
                    <a:xfrm>
                      <a:off x="1477" y="2396"/>
                      <a:ext cx="8" cy="27"/>
                    </a:xfrm>
                    <a:custGeom>
                      <a:avLst/>
                      <a:gdLst>
                        <a:gd name="T0" fmla="*/ 0 w 8"/>
                        <a:gd name="T1" fmla="*/ 0 h 27"/>
                        <a:gd name="T2" fmla="*/ 0 w 8"/>
                        <a:gd name="T3" fmla="*/ 24 h 27"/>
                        <a:gd name="T4" fmla="*/ 8 w 8"/>
                        <a:gd name="T5" fmla="*/ 27 h 27"/>
                        <a:gd name="T6" fmla="*/ 8 w 8"/>
                        <a:gd name="T7" fmla="*/ 3 h 27"/>
                        <a:gd name="T8" fmla="*/ 0 w 8"/>
                        <a:gd name="T9" fmla="*/ 0 h 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7">
                          <a:moveTo>
                            <a:pt x="0" y="0"/>
                          </a:moveTo>
                          <a:lnTo>
                            <a:pt x="0" y="24"/>
                          </a:lnTo>
                          <a:lnTo>
                            <a:pt x="8" y="27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95" name="Group 367"/>
                  <p:cNvGrpSpPr>
                    <a:grpSpLocks/>
                  </p:cNvGrpSpPr>
                  <p:nvPr/>
                </p:nvGrpSpPr>
                <p:grpSpPr bwMode="auto">
                  <a:xfrm>
                    <a:off x="1477" y="2123"/>
                    <a:ext cx="8" cy="222"/>
                    <a:chOff x="1477" y="2123"/>
                    <a:chExt cx="8" cy="222"/>
                  </a:xfrm>
                </p:grpSpPr>
                <p:sp>
                  <p:nvSpPr>
                    <p:cNvPr id="483696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1477" y="2123"/>
                      <a:ext cx="8" cy="222"/>
                    </a:xfrm>
                    <a:custGeom>
                      <a:avLst/>
                      <a:gdLst>
                        <a:gd name="T0" fmla="*/ 0 w 8"/>
                        <a:gd name="T1" fmla="*/ 0 h 222"/>
                        <a:gd name="T2" fmla="*/ 0 w 8"/>
                        <a:gd name="T3" fmla="*/ 220 h 222"/>
                        <a:gd name="T4" fmla="*/ 8 w 8"/>
                        <a:gd name="T5" fmla="*/ 222 h 222"/>
                        <a:gd name="T6" fmla="*/ 8 w 8"/>
                        <a:gd name="T7" fmla="*/ 3 h 222"/>
                        <a:gd name="T8" fmla="*/ 0 w 8"/>
                        <a:gd name="T9" fmla="*/ 0 h 2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22">
                          <a:moveTo>
                            <a:pt x="0" y="0"/>
                          </a:moveTo>
                          <a:lnTo>
                            <a:pt x="0" y="220"/>
                          </a:lnTo>
                          <a:lnTo>
                            <a:pt x="8" y="222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697" name="Freeform 369"/>
                    <p:cNvSpPr>
                      <a:spLocks/>
                    </p:cNvSpPr>
                    <p:nvPr/>
                  </p:nvSpPr>
                  <p:spPr bwMode="auto">
                    <a:xfrm>
                      <a:off x="1477" y="2123"/>
                      <a:ext cx="8" cy="222"/>
                    </a:xfrm>
                    <a:custGeom>
                      <a:avLst/>
                      <a:gdLst>
                        <a:gd name="T0" fmla="*/ 0 w 8"/>
                        <a:gd name="T1" fmla="*/ 0 h 222"/>
                        <a:gd name="T2" fmla="*/ 0 w 8"/>
                        <a:gd name="T3" fmla="*/ 220 h 222"/>
                        <a:gd name="T4" fmla="*/ 8 w 8"/>
                        <a:gd name="T5" fmla="*/ 222 h 222"/>
                        <a:gd name="T6" fmla="*/ 8 w 8"/>
                        <a:gd name="T7" fmla="*/ 3 h 222"/>
                        <a:gd name="T8" fmla="*/ 0 w 8"/>
                        <a:gd name="T9" fmla="*/ 0 h 2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22">
                          <a:moveTo>
                            <a:pt x="0" y="0"/>
                          </a:moveTo>
                          <a:lnTo>
                            <a:pt x="0" y="220"/>
                          </a:lnTo>
                          <a:lnTo>
                            <a:pt x="8" y="222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698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1475" y="2389"/>
                    <a:ext cx="10" cy="2"/>
                    <a:chOff x="1475" y="2389"/>
                    <a:chExt cx="10" cy="2"/>
                  </a:xfrm>
                </p:grpSpPr>
                <p:sp>
                  <p:nvSpPr>
                    <p:cNvPr id="483699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1475" y="2389"/>
                      <a:ext cx="10" cy="2"/>
                    </a:xfrm>
                    <a:custGeom>
                      <a:avLst/>
                      <a:gdLst>
                        <a:gd name="T0" fmla="*/ 0 w 10"/>
                        <a:gd name="T1" fmla="*/ 1 h 2"/>
                        <a:gd name="T2" fmla="*/ 8 w 10"/>
                        <a:gd name="T3" fmla="*/ 0 h 2"/>
                        <a:gd name="T4" fmla="*/ 10 w 10"/>
                        <a:gd name="T5" fmla="*/ 2 h 2"/>
                        <a:gd name="T6" fmla="*/ 1 w 10"/>
                        <a:gd name="T7" fmla="*/ 2 h 2"/>
                        <a:gd name="T8" fmla="*/ 0 w 10"/>
                        <a:gd name="T9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10" y="2"/>
                          </a:lnTo>
                          <a:lnTo>
                            <a:pt x="1" y="2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00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1475" y="2389"/>
                      <a:ext cx="10" cy="2"/>
                    </a:xfrm>
                    <a:custGeom>
                      <a:avLst/>
                      <a:gdLst>
                        <a:gd name="T0" fmla="*/ 0 w 10"/>
                        <a:gd name="T1" fmla="*/ 1 h 2"/>
                        <a:gd name="T2" fmla="*/ 8 w 10"/>
                        <a:gd name="T3" fmla="*/ 0 h 2"/>
                        <a:gd name="T4" fmla="*/ 10 w 10"/>
                        <a:gd name="T5" fmla="*/ 2 h 2"/>
                        <a:gd name="T6" fmla="*/ 1 w 10"/>
                        <a:gd name="T7" fmla="*/ 2 h 2"/>
                        <a:gd name="T8" fmla="*/ 0 w 10"/>
                        <a:gd name="T9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10" y="2"/>
                          </a:lnTo>
                          <a:lnTo>
                            <a:pt x="1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701" name="Group 373"/>
                  <p:cNvGrpSpPr>
                    <a:grpSpLocks/>
                  </p:cNvGrpSpPr>
                  <p:nvPr/>
                </p:nvGrpSpPr>
                <p:grpSpPr bwMode="auto">
                  <a:xfrm>
                    <a:off x="1475" y="2349"/>
                    <a:ext cx="10" cy="8"/>
                    <a:chOff x="1475" y="2349"/>
                    <a:chExt cx="10" cy="8"/>
                  </a:xfrm>
                </p:grpSpPr>
                <p:sp>
                  <p:nvSpPr>
                    <p:cNvPr id="483702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1475" y="2349"/>
                      <a:ext cx="10" cy="8"/>
                    </a:xfrm>
                    <a:custGeom>
                      <a:avLst/>
                      <a:gdLst>
                        <a:gd name="T0" fmla="*/ 8 w 10"/>
                        <a:gd name="T1" fmla="*/ 6 h 8"/>
                        <a:gd name="T2" fmla="*/ 0 w 10"/>
                        <a:gd name="T3" fmla="*/ 8 h 8"/>
                        <a:gd name="T4" fmla="*/ 1 w 10"/>
                        <a:gd name="T5" fmla="*/ 2 h 8"/>
                        <a:gd name="T6" fmla="*/ 10 w 10"/>
                        <a:gd name="T7" fmla="*/ 0 h 8"/>
                        <a:gd name="T8" fmla="*/ 8 w 10"/>
                        <a:gd name="T9" fmla="*/ 6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8" y="6"/>
                          </a:moveTo>
                          <a:lnTo>
                            <a:pt x="0" y="8"/>
                          </a:lnTo>
                          <a:lnTo>
                            <a:pt x="1" y="2"/>
                          </a:lnTo>
                          <a:lnTo>
                            <a:pt x="10" y="0"/>
                          </a:lnTo>
                          <a:lnTo>
                            <a:pt x="8" y="6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03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1475" y="2349"/>
                      <a:ext cx="10" cy="8"/>
                    </a:xfrm>
                    <a:custGeom>
                      <a:avLst/>
                      <a:gdLst>
                        <a:gd name="T0" fmla="*/ 8 w 10"/>
                        <a:gd name="T1" fmla="*/ 6 h 8"/>
                        <a:gd name="T2" fmla="*/ 0 w 10"/>
                        <a:gd name="T3" fmla="*/ 8 h 8"/>
                        <a:gd name="T4" fmla="*/ 1 w 10"/>
                        <a:gd name="T5" fmla="*/ 2 h 8"/>
                        <a:gd name="T6" fmla="*/ 10 w 10"/>
                        <a:gd name="T7" fmla="*/ 0 h 8"/>
                        <a:gd name="T8" fmla="*/ 8 w 10"/>
                        <a:gd name="T9" fmla="*/ 6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8" y="6"/>
                          </a:moveTo>
                          <a:lnTo>
                            <a:pt x="0" y="8"/>
                          </a:lnTo>
                          <a:lnTo>
                            <a:pt x="1" y="2"/>
                          </a:lnTo>
                          <a:lnTo>
                            <a:pt x="10" y="0"/>
                          </a:lnTo>
                          <a:lnTo>
                            <a:pt x="8" y="6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704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1482" y="2376"/>
                    <a:ext cx="3" cy="7"/>
                    <a:chOff x="1482" y="2376"/>
                    <a:chExt cx="3" cy="7"/>
                  </a:xfrm>
                </p:grpSpPr>
                <p:sp>
                  <p:nvSpPr>
                    <p:cNvPr id="483705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1482" y="2376"/>
                      <a:ext cx="3" cy="7"/>
                    </a:xfrm>
                    <a:custGeom>
                      <a:avLst/>
                      <a:gdLst>
                        <a:gd name="T0" fmla="*/ 0 w 3"/>
                        <a:gd name="T1" fmla="*/ 7 h 7"/>
                        <a:gd name="T2" fmla="*/ 0 w 3"/>
                        <a:gd name="T3" fmla="*/ 2 h 7"/>
                        <a:gd name="T4" fmla="*/ 3 w 3"/>
                        <a:gd name="T5" fmla="*/ 0 h 7"/>
                        <a:gd name="T6" fmla="*/ 3 w 3"/>
                        <a:gd name="T7" fmla="*/ 5 h 7"/>
                        <a:gd name="T8" fmla="*/ 0 w 3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7">
                          <a:moveTo>
                            <a:pt x="0" y="7"/>
                          </a:moveTo>
                          <a:lnTo>
                            <a:pt x="0" y="2"/>
                          </a:lnTo>
                          <a:lnTo>
                            <a:pt x="3" y="0"/>
                          </a:lnTo>
                          <a:lnTo>
                            <a:pt x="3" y="5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2020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06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1482" y="2376"/>
                      <a:ext cx="3" cy="7"/>
                    </a:xfrm>
                    <a:custGeom>
                      <a:avLst/>
                      <a:gdLst>
                        <a:gd name="T0" fmla="*/ 0 w 3"/>
                        <a:gd name="T1" fmla="*/ 7 h 7"/>
                        <a:gd name="T2" fmla="*/ 0 w 3"/>
                        <a:gd name="T3" fmla="*/ 2 h 7"/>
                        <a:gd name="T4" fmla="*/ 3 w 3"/>
                        <a:gd name="T5" fmla="*/ 0 h 7"/>
                        <a:gd name="T6" fmla="*/ 3 w 3"/>
                        <a:gd name="T7" fmla="*/ 5 h 7"/>
                        <a:gd name="T8" fmla="*/ 0 w 3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7">
                          <a:moveTo>
                            <a:pt x="0" y="7"/>
                          </a:moveTo>
                          <a:lnTo>
                            <a:pt x="0" y="2"/>
                          </a:lnTo>
                          <a:lnTo>
                            <a:pt x="3" y="0"/>
                          </a:lnTo>
                          <a:lnTo>
                            <a:pt x="3" y="5"/>
                          </a:lnTo>
                          <a:lnTo>
                            <a:pt x="0" y="7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707" name="Freeform 379"/>
                  <p:cNvSpPr>
                    <a:spLocks/>
                  </p:cNvSpPr>
                  <p:nvPr/>
                </p:nvSpPr>
                <p:spPr bwMode="auto">
                  <a:xfrm>
                    <a:off x="1733" y="2172"/>
                    <a:ext cx="1" cy="379"/>
                  </a:xfrm>
                  <a:custGeom>
                    <a:avLst/>
                    <a:gdLst>
                      <a:gd name="T0" fmla="*/ 379 h 379"/>
                      <a:gd name="T1" fmla="*/ 374 h 379"/>
                      <a:gd name="T2" fmla="*/ 2 h 379"/>
                      <a:gd name="T3" fmla="*/ 0 h 379"/>
                      <a:gd name="T4" fmla="*/ 379 h 379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79">
                        <a:moveTo>
                          <a:pt x="0" y="379"/>
                        </a:moveTo>
                        <a:lnTo>
                          <a:pt x="0" y="374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0" y="379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708" name="Freeform 380"/>
                  <p:cNvSpPr>
                    <a:spLocks/>
                  </p:cNvSpPr>
                  <p:nvPr/>
                </p:nvSpPr>
                <p:spPr bwMode="auto">
                  <a:xfrm>
                    <a:off x="1455" y="2106"/>
                    <a:ext cx="1" cy="323"/>
                  </a:xfrm>
                  <a:custGeom>
                    <a:avLst/>
                    <a:gdLst>
                      <a:gd name="T0" fmla="*/ 0 h 323"/>
                      <a:gd name="T1" fmla="*/ 323 h 323"/>
                      <a:gd name="T2" fmla="*/ 318 h 323"/>
                      <a:gd name="T3" fmla="*/ 4 h 323"/>
                      <a:gd name="T4" fmla="*/ 0 h 323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23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0" y="318"/>
                        </a:lnTo>
                        <a:lnTo>
                          <a:pt x="0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709" name="Group 381"/>
                <p:cNvGrpSpPr>
                  <a:grpSpLocks/>
                </p:cNvGrpSpPr>
                <p:nvPr/>
              </p:nvGrpSpPr>
              <p:grpSpPr bwMode="auto">
                <a:xfrm>
                  <a:off x="1758" y="1650"/>
                  <a:ext cx="23" cy="1189"/>
                  <a:chOff x="1758" y="1650"/>
                  <a:chExt cx="23" cy="1189"/>
                </a:xfrm>
              </p:grpSpPr>
              <p:sp>
                <p:nvSpPr>
                  <p:cNvPr id="483710" name="Freeform 382"/>
                  <p:cNvSpPr>
                    <a:spLocks/>
                  </p:cNvSpPr>
                  <p:nvPr/>
                </p:nvSpPr>
                <p:spPr bwMode="auto">
                  <a:xfrm>
                    <a:off x="1758" y="1650"/>
                    <a:ext cx="23" cy="1189"/>
                  </a:xfrm>
                  <a:custGeom>
                    <a:avLst/>
                    <a:gdLst>
                      <a:gd name="T0" fmla="*/ 0 w 23"/>
                      <a:gd name="T1" fmla="*/ 9 h 1189"/>
                      <a:gd name="T2" fmla="*/ 0 w 23"/>
                      <a:gd name="T3" fmla="*/ 1189 h 1189"/>
                      <a:gd name="T4" fmla="*/ 23 w 23"/>
                      <a:gd name="T5" fmla="*/ 1165 h 1189"/>
                      <a:gd name="T6" fmla="*/ 23 w 23"/>
                      <a:gd name="T7" fmla="*/ 0 h 1189"/>
                      <a:gd name="T8" fmla="*/ 0 w 23"/>
                      <a:gd name="T9" fmla="*/ 9 h 1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" h="1189">
                        <a:moveTo>
                          <a:pt x="0" y="9"/>
                        </a:moveTo>
                        <a:lnTo>
                          <a:pt x="0" y="1189"/>
                        </a:lnTo>
                        <a:lnTo>
                          <a:pt x="23" y="1165"/>
                        </a:lnTo>
                        <a:lnTo>
                          <a:pt x="23" y="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711" name="Freeform 383"/>
                  <p:cNvSpPr>
                    <a:spLocks/>
                  </p:cNvSpPr>
                  <p:nvPr/>
                </p:nvSpPr>
                <p:spPr bwMode="auto">
                  <a:xfrm>
                    <a:off x="1758" y="1650"/>
                    <a:ext cx="23" cy="1189"/>
                  </a:xfrm>
                  <a:custGeom>
                    <a:avLst/>
                    <a:gdLst>
                      <a:gd name="T0" fmla="*/ 0 w 23"/>
                      <a:gd name="T1" fmla="*/ 9 h 1189"/>
                      <a:gd name="T2" fmla="*/ 0 w 23"/>
                      <a:gd name="T3" fmla="*/ 1189 h 1189"/>
                      <a:gd name="T4" fmla="*/ 23 w 23"/>
                      <a:gd name="T5" fmla="*/ 1165 h 1189"/>
                      <a:gd name="T6" fmla="*/ 23 w 23"/>
                      <a:gd name="T7" fmla="*/ 0 h 1189"/>
                      <a:gd name="T8" fmla="*/ 0 w 23"/>
                      <a:gd name="T9" fmla="*/ 9 h 1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" h="1189">
                        <a:moveTo>
                          <a:pt x="0" y="9"/>
                        </a:moveTo>
                        <a:lnTo>
                          <a:pt x="0" y="1189"/>
                        </a:lnTo>
                        <a:lnTo>
                          <a:pt x="23" y="1165"/>
                        </a:lnTo>
                        <a:lnTo>
                          <a:pt x="23" y="0"/>
                        </a:lnTo>
                        <a:lnTo>
                          <a:pt x="0" y="9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712" name="Group 384"/>
                <p:cNvGrpSpPr>
                  <a:grpSpLocks/>
                </p:cNvGrpSpPr>
                <p:nvPr/>
              </p:nvGrpSpPr>
              <p:grpSpPr bwMode="auto">
                <a:xfrm>
                  <a:off x="1685" y="2628"/>
                  <a:ext cx="27" cy="71"/>
                  <a:chOff x="1685" y="2628"/>
                  <a:chExt cx="27" cy="71"/>
                </a:xfrm>
              </p:grpSpPr>
              <p:sp>
                <p:nvSpPr>
                  <p:cNvPr id="483713" name="Freeform 385"/>
                  <p:cNvSpPr>
                    <a:spLocks/>
                  </p:cNvSpPr>
                  <p:nvPr/>
                </p:nvSpPr>
                <p:spPr bwMode="auto">
                  <a:xfrm>
                    <a:off x="1685" y="2628"/>
                    <a:ext cx="27" cy="71"/>
                  </a:xfrm>
                  <a:custGeom>
                    <a:avLst/>
                    <a:gdLst>
                      <a:gd name="T0" fmla="*/ 0 w 27"/>
                      <a:gd name="T1" fmla="*/ 0 h 71"/>
                      <a:gd name="T2" fmla="*/ 0 w 27"/>
                      <a:gd name="T3" fmla="*/ 58 h 71"/>
                      <a:gd name="T4" fmla="*/ 27 w 27"/>
                      <a:gd name="T5" fmla="*/ 71 h 71"/>
                      <a:gd name="T6" fmla="*/ 27 w 27"/>
                      <a:gd name="T7" fmla="*/ 11 h 71"/>
                      <a:gd name="T8" fmla="*/ 0 w 27"/>
                      <a:gd name="T9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" h="71">
                        <a:moveTo>
                          <a:pt x="0" y="0"/>
                        </a:moveTo>
                        <a:lnTo>
                          <a:pt x="0" y="58"/>
                        </a:lnTo>
                        <a:lnTo>
                          <a:pt x="27" y="71"/>
                        </a:lnTo>
                        <a:lnTo>
                          <a:pt x="27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714" name="Freeform 386"/>
                  <p:cNvSpPr>
                    <a:spLocks/>
                  </p:cNvSpPr>
                  <p:nvPr/>
                </p:nvSpPr>
                <p:spPr bwMode="auto">
                  <a:xfrm>
                    <a:off x="1685" y="2628"/>
                    <a:ext cx="27" cy="71"/>
                  </a:xfrm>
                  <a:custGeom>
                    <a:avLst/>
                    <a:gdLst>
                      <a:gd name="T0" fmla="*/ 0 w 27"/>
                      <a:gd name="T1" fmla="*/ 0 h 71"/>
                      <a:gd name="T2" fmla="*/ 0 w 27"/>
                      <a:gd name="T3" fmla="*/ 58 h 71"/>
                      <a:gd name="T4" fmla="*/ 27 w 27"/>
                      <a:gd name="T5" fmla="*/ 71 h 71"/>
                      <a:gd name="T6" fmla="*/ 27 w 27"/>
                      <a:gd name="T7" fmla="*/ 11 h 71"/>
                      <a:gd name="T8" fmla="*/ 0 w 27"/>
                      <a:gd name="T9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" h="71">
                        <a:moveTo>
                          <a:pt x="0" y="0"/>
                        </a:moveTo>
                        <a:lnTo>
                          <a:pt x="0" y="58"/>
                        </a:lnTo>
                        <a:lnTo>
                          <a:pt x="27" y="71"/>
                        </a:lnTo>
                        <a:lnTo>
                          <a:pt x="27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715" name="Group 387"/>
                <p:cNvGrpSpPr>
                  <a:grpSpLocks/>
                </p:cNvGrpSpPr>
                <p:nvPr/>
              </p:nvGrpSpPr>
              <p:grpSpPr bwMode="auto">
                <a:xfrm>
                  <a:off x="1685" y="2628"/>
                  <a:ext cx="27" cy="42"/>
                  <a:chOff x="1685" y="2628"/>
                  <a:chExt cx="27" cy="42"/>
                </a:xfrm>
              </p:grpSpPr>
              <p:sp>
                <p:nvSpPr>
                  <p:cNvPr id="483716" name="Freeform 388"/>
                  <p:cNvSpPr>
                    <a:spLocks/>
                  </p:cNvSpPr>
                  <p:nvPr/>
                </p:nvSpPr>
                <p:spPr bwMode="auto">
                  <a:xfrm>
                    <a:off x="1685" y="2628"/>
                    <a:ext cx="27" cy="42"/>
                  </a:xfrm>
                  <a:custGeom>
                    <a:avLst/>
                    <a:gdLst>
                      <a:gd name="T0" fmla="*/ 27 w 27"/>
                      <a:gd name="T1" fmla="*/ 11 h 42"/>
                      <a:gd name="T2" fmla="*/ 0 w 27"/>
                      <a:gd name="T3" fmla="*/ 0 h 42"/>
                      <a:gd name="T4" fmla="*/ 0 w 27"/>
                      <a:gd name="T5" fmla="*/ 31 h 42"/>
                      <a:gd name="T6" fmla="*/ 27 w 27"/>
                      <a:gd name="T7" fmla="*/ 42 h 42"/>
                      <a:gd name="T8" fmla="*/ 27 w 27"/>
                      <a:gd name="T9" fmla="*/ 11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" h="42">
                        <a:moveTo>
                          <a:pt x="27" y="11"/>
                        </a:moveTo>
                        <a:lnTo>
                          <a:pt x="0" y="0"/>
                        </a:lnTo>
                        <a:lnTo>
                          <a:pt x="0" y="31"/>
                        </a:lnTo>
                        <a:lnTo>
                          <a:pt x="27" y="42"/>
                        </a:lnTo>
                        <a:lnTo>
                          <a:pt x="27" y="11"/>
                        </a:lnTo>
                        <a:close/>
                      </a:path>
                    </a:pathLst>
                  </a:custGeom>
                  <a:solidFill>
                    <a:srgbClr val="E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717" name="Freeform 389"/>
                  <p:cNvSpPr>
                    <a:spLocks/>
                  </p:cNvSpPr>
                  <p:nvPr/>
                </p:nvSpPr>
                <p:spPr bwMode="auto">
                  <a:xfrm>
                    <a:off x="1685" y="2628"/>
                    <a:ext cx="27" cy="42"/>
                  </a:xfrm>
                  <a:custGeom>
                    <a:avLst/>
                    <a:gdLst>
                      <a:gd name="T0" fmla="*/ 27 w 27"/>
                      <a:gd name="T1" fmla="*/ 11 h 42"/>
                      <a:gd name="T2" fmla="*/ 0 w 27"/>
                      <a:gd name="T3" fmla="*/ 0 h 42"/>
                      <a:gd name="T4" fmla="*/ 0 w 27"/>
                      <a:gd name="T5" fmla="*/ 31 h 42"/>
                      <a:gd name="T6" fmla="*/ 27 w 27"/>
                      <a:gd name="T7" fmla="*/ 42 h 42"/>
                      <a:gd name="T8" fmla="*/ 27 w 27"/>
                      <a:gd name="T9" fmla="*/ 11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" h="42">
                        <a:moveTo>
                          <a:pt x="27" y="11"/>
                        </a:moveTo>
                        <a:lnTo>
                          <a:pt x="0" y="0"/>
                        </a:lnTo>
                        <a:lnTo>
                          <a:pt x="0" y="31"/>
                        </a:lnTo>
                        <a:lnTo>
                          <a:pt x="27" y="42"/>
                        </a:lnTo>
                        <a:lnTo>
                          <a:pt x="27" y="11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3718" name="Line 390"/>
                <p:cNvSpPr>
                  <a:spLocks noChangeShapeType="1"/>
                </p:cNvSpPr>
                <p:nvPr/>
              </p:nvSpPr>
              <p:spPr bwMode="auto">
                <a:xfrm flipV="1">
                  <a:off x="1428" y="1588"/>
                  <a:ext cx="229" cy="70"/>
                </a:xfrm>
                <a:prstGeom prst="line">
                  <a:avLst/>
                </a:prstGeom>
                <a:noFill/>
                <a:ln w="635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719" name="Line 391"/>
                <p:cNvSpPr>
                  <a:spLocks noChangeShapeType="1"/>
                </p:cNvSpPr>
                <p:nvPr/>
              </p:nvSpPr>
              <p:spPr bwMode="auto">
                <a:xfrm>
                  <a:off x="1657" y="1588"/>
                  <a:ext cx="305" cy="5"/>
                </a:xfrm>
                <a:prstGeom prst="line">
                  <a:avLst/>
                </a:prstGeom>
                <a:noFill/>
                <a:ln w="635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3720" name="Rectangle 392"/>
              <p:cNvSpPr>
                <a:spLocks noChangeArrowheads="1"/>
              </p:cNvSpPr>
              <p:nvPr/>
            </p:nvSpPr>
            <p:spPr bwMode="auto">
              <a:xfrm>
                <a:off x="1498" y="1465"/>
                <a:ext cx="38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it-IT" altLang="it-IT" sz="1100">
                    <a:solidFill>
                      <a:srgbClr val="000000"/>
                    </a:solidFill>
                  </a:rPr>
                  <a:t>CA server</a:t>
                </a:r>
                <a:endParaRPr lang="it-IT" altLang="it-IT" sz="1800" b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83721" name="Group 393"/>
            <p:cNvGrpSpPr>
              <a:grpSpLocks/>
            </p:cNvGrpSpPr>
            <p:nvPr/>
          </p:nvGrpSpPr>
          <p:grpSpPr bwMode="auto">
            <a:xfrm>
              <a:off x="1428" y="1588"/>
              <a:ext cx="541" cy="1253"/>
              <a:chOff x="1428" y="1588"/>
              <a:chExt cx="541" cy="1253"/>
            </a:xfrm>
          </p:grpSpPr>
          <p:sp>
            <p:nvSpPr>
              <p:cNvPr id="483722" name="Rectangle 394"/>
              <p:cNvSpPr>
                <a:spLocks noChangeArrowheads="1"/>
              </p:cNvSpPr>
              <p:nvPr/>
            </p:nvSpPr>
            <p:spPr bwMode="auto">
              <a:xfrm>
                <a:off x="1534" y="1626"/>
                <a:ext cx="101" cy="379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3723" name="Rectangle 395"/>
              <p:cNvSpPr>
                <a:spLocks noChangeArrowheads="1"/>
              </p:cNvSpPr>
              <p:nvPr/>
            </p:nvSpPr>
            <p:spPr bwMode="auto">
              <a:xfrm>
                <a:off x="1579" y="1616"/>
                <a:ext cx="102" cy="379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3724" name="Rectangle 396"/>
              <p:cNvSpPr>
                <a:spLocks noChangeArrowheads="1"/>
              </p:cNvSpPr>
              <p:nvPr/>
            </p:nvSpPr>
            <p:spPr bwMode="auto">
              <a:xfrm>
                <a:off x="1614" y="1601"/>
                <a:ext cx="101" cy="379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3725" name="Rectangle 397"/>
              <p:cNvSpPr>
                <a:spLocks noChangeArrowheads="1"/>
              </p:cNvSpPr>
              <p:nvPr/>
            </p:nvSpPr>
            <p:spPr bwMode="auto">
              <a:xfrm>
                <a:off x="1655" y="1595"/>
                <a:ext cx="302" cy="162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3726" name="Group 398"/>
              <p:cNvGrpSpPr>
                <a:grpSpLocks/>
              </p:cNvGrpSpPr>
              <p:nvPr/>
            </p:nvGrpSpPr>
            <p:grpSpPr bwMode="auto">
              <a:xfrm>
                <a:off x="1758" y="1601"/>
                <a:ext cx="211" cy="1238"/>
                <a:chOff x="1758" y="1601"/>
                <a:chExt cx="211" cy="1238"/>
              </a:xfrm>
            </p:grpSpPr>
            <p:sp>
              <p:nvSpPr>
                <p:cNvPr id="483727" name="Freeform 399"/>
                <p:cNvSpPr>
                  <a:spLocks/>
                </p:cNvSpPr>
                <p:nvPr/>
              </p:nvSpPr>
              <p:spPr bwMode="auto">
                <a:xfrm>
                  <a:off x="1758" y="1601"/>
                  <a:ext cx="211" cy="1238"/>
                </a:xfrm>
                <a:custGeom>
                  <a:avLst/>
                  <a:gdLst>
                    <a:gd name="T0" fmla="*/ 0 w 211"/>
                    <a:gd name="T1" fmla="*/ 56 h 1238"/>
                    <a:gd name="T2" fmla="*/ 211 w 211"/>
                    <a:gd name="T3" fmla="*/ 0 h 1238"/>
                    <a:gd name="T4" fmla="*/ 211 w 211"/>
                    <a:gd name="T5" fmla="*/ 1014 h 1238"/>
                    <a:gd name="T6" fmla="*/ 0 w 211"/>
                    <a:gd name="T7" fmla="*/ 1238 h 1238"/>
                    <a:gd name="T8" fmla="*/ 0 w 211"/>
                    <a:gd name="T9" fmla="*/ 56 h 1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238">
                      <a:moveTo>
                        <a:pt x="0" y="56"/>
                      </a:moveTo>
                      <a:lnTo>
                        <a:pt x="211" y="0"/>
                      </a:lnTo>
                      <a:lnTo>
                        <a:pt x="211" y="1014"/>
                      </a:lnTo>
                      <a:lnTo>
                        <a:pt x="0" y="1238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728" name="Freeform 400"/>
                <p:cNvSpPr>
                  <a:spLocks/>
                </p:cNvSpPr>
                <p:nvPr/>
              </p:nvSpPr>
              <p:spPr bwMode="auto">
                <a:xfrm>
                  <a:off x="1758" y="1601"/>
                  <a:ext cx="211" cy="1238"/>
                </a:xfrm>
                <a:custGeom>
                  <a:avLst/>
                  <a:gdLst>
                    <a:gd name="T0" fmla="*/ 0 w 211"/>
                    <a:gd name="T1" fmla="*/ 56 h 1238"/>
                    <a:gd name="T2" fmla="*/ 211 w 211"/>
                    <a:gd name="T3" fmla="*/ 0 h 1238"/>
                    <a:gd name="T4" fmla="*/ 211 w 211"/>
                    <a:gd name="T5" fmla="*/ 1014 h 1238"/>
                    <a:gd name="T6" fmla="*/ 0 w 211"/>
                    <a:gd name="T7" fmla="*/ 1238 h 1238"/>
                    <a:gd name="T8" fmla="*/ 0 w 211"/>
                    <a:gd name="T9" fmla="*/ 56 h 1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238">
                      <a:moveTo>
                        <a:pt x="0" y="56"/>
                      </a:moveTo>
                      <a:lnTo>
                        <a:pt x="211" y="0"/>
                      </a:lnTo>
                      <a:lnTo>
                        <a:pt x="211" y="1014"/>
                      </a:lnTo>
                      <a:lnTo>
                        <a:pt x="0" y="1238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3729" name="Group 401"/>
              <p:cNvGrpSpPr>
                <a:grpSpLocks/>
              </p:cNvGrpSpPr>
              <p:nvPr/>
            </p:nvGrpSpPr>
            <p:grpSpPr bwMode="auto">
              <a:xfrm>
                <a:off x="1433" y="2569"/>
                <a:ext cx="313" cy="272"/>
                <a:chOff x="1433" y="2569"/>
                <a:chExt cx="313" cy="272"/>
              </a:xfrm>
            </p:grpSpPr>
            <p:sp>
              <p:nvSpPr>
                <p:cNvPr id="483730" name="Freeform 402"/>
                <p:cNvSpPr>
                  <a:spLocks/>
                </p:cNvSpPr>
                <p:nvPr/>
              </p:nvSpPr>
              <p:spPr bwMode="auto">
                <a:xfrm>
                  <a:off x="1433" y="2569"/>
                  <a:ext cx="313" cy="272"/>
                </a:xfrm>
                <a:custGeom>
                  <a:avLst/>
                  <a:gdLst>
                    <a:gd name="T0" fmla="*/ 0 w 313"/>
                    <a:gd name="T1" fmla="*/ 0 h 272"/>
                    <a:gd name="T2" fmla="*/ 0 w 313"/>
                    <a:gd name="T3" fmla="*/ 66 h 272"/>
                    <a:gd name="T4" fmla="*/ 313 w 313"/>
                    <a:gd name="T5" fmla="*/ 272 h 272"/>
                    <a:gd name="T6" fmla="*/ 313 w 313"/>
                    <a:gd name="T7" fmla="*/ 189 h 272"/>
                    <a:gd name="T8" fmla="*/ 0 w 313"/>
                    <a:gd name="T9" fmla="*/ 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3" h="272">
                      <a:moveTo>
                        <a:pt x="0" y="0"/>
                      </a:moveTo>
                      <a:lnTo>
                        <a:pt x="0" y="66"/>
                      </a:lnTo>
                      <a:lnTo>
                        <a:pt x="313" y="272"/>
                      </a:lnTo>
                      <a:lnTo>
                        <a:pt x="313" y="1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731" name="Freeform 403"/>
                <p:cNvSpPr>
                  <a:spLocks/>
                </p:cNvSpPr>
                <p:nvPr/>
              </p:nvSpPr>
              <p:spPr bwMode="auto">
                <a:xfrm>
                  <a:off x="1433" y="2569"/>
                  <a:ext cx="313" cy="272"/>
                </a:xfrm>
                <a:custGeom>
                  <a:avLst/>
                  <a:gdLst>
                    <a:gd name="T0" fmla="*/ 0 w 313"/>
                    <a:gd name="T1" fmla="*/ 0 h 272"/>
                    <a:gd name="T2" fmla="*/ 0 w 313"/>
                    <a:gd name="T3" fmla="*/ 66 h 272"/>
                    <a:gd name="T4" fmla="*/ 313 w 313"/>
                    <a:gd name="T5" fmla="*/ 272 h 272"/>
                    <a:gd name="T6" fmla="*/ 313 w 313"/>
                    <a:gd name="T7" fmla="*/ 189 h 272"/>
                    <a:gd name="T8" fmla="*/ 0 w 313"/>
                    <a:gd name="T9" fmla="*/ 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3" h="272">
                      <a:moveTo>
                        <a:pt x="0" y="0"/>
                      </a:moveTo>
                      <a:lnTo>
                        <a:pt x="0" y="66"/>
                      </a:lnTo>
                      <a:lnTo>
                        <a:pt x="313" y="272"/>
                      </a:lnTo>
                      <a:lnTo>
                        <a:pt x="313" y="18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3732" name="Group 404"/>
              <p:cNvGrpSpPr>
                <a:grpSpLocks/>
              </p:cNvGrpSpPr>
              <p:nvPr/>
            </p:nvGrpSpPr>
            <p:grpSpPr bwMode="auto">
              <a:xfrm>
                <a:off x="1434" y="1655"/>
                <a:ext cx="325" cy="1109"/>
                <a:chOff x="1434" y="1655"/>
                <a:chExt cx="325" cy="1109"/>
              </a:xfrm>
            </p:grpSpPr>
            <p:sp>
              <p:nvSpPr>
                <p:cNvPr id="483733" name="Freeform 405"/>
                <p:cNvSpPr>
                  <a:spLocks/>
                </p:cNvSpPr>
                <p:nvPr/>
              </p:nvSpPr>
              <p:spPr bwMode="auto">
                <a:xfrm>
                  <a:off x="1434" y="1655"/>
                  <a:ext cx="325" cy="1109"/>
                </a:xfrm>
                <a:custGeom>
                  <a:avLst/>
                  <a:gdLst>
                    <a:gd name="T0" fmla="*/ 0 w 325"/>
                    <a:gd name="T1" fmla="*/ 5 h 1109"/>
                    <a:gd name="T2" fmla="*/ 0 w 325"/>
                    <a:gd name="T3" fmla="*/ 917 h 1109"/>
                    <a:gd name="T4" fmla="*/ 325 w 325"/>
                    <a:gd name="T5" fmla="*/ 1109 h 1109"/>
                    <a:gd name="T6" fmla="*/ 325 w 325"/>
                    <a:gd name="T7" fmla="*/ 0 h 1109"/>
                    <a:gd name="T8" fmla="*/ 0 w 325"/>
                    <a:gd name="T9" fmla="*/ 5 h 1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5" h="1109">
                      <a:moveTo>
                        <a:pt x="0" y="5"/>
                      </a:moveTo>
                      <a:lnTo>
                        <a:pt x="0" y="917"/>
                      </a:lnTo>
                      <a:lnTo>
                        <a:pt x="325" y="1109"/>
                      </a:lnTo>
                      <a:lnTo>
                        <a:pt x="325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734" name="Freeform 406"/>
                <p:cNvSpPr>
                  <a:spLocks/>
                </p:cNvSpPr>
                <p:nvPr/>
              </p:nvSpPr>
              <p:spPr bwMode="auto">
                <a:xfrm>
                  <a:off x="1434" y="1655"/>
                  <a:ext cx="325" cy="1109"/>
                </a:xfrm>
                <a:custGeom>
                  <a:avLst/>
                  <a:gdLst>
                    <a:gd name="T0" fmla="*/ 0 w 325"/>
                    <a:gd name="T1" fmla="*/ 5 h 1109"/>
                    <a:gd name="T2" fmla="*/ 0 w 325"/>
                    <a:gd name="T3" fmla="*/ 917 h 1109"/>
                    <a:gd name="T4" fmla="*/ 325 w 325"/>
                    <a:gd name="T5" fmla="*/ 1109 h 1109"/>
                    <a:gd name="T6" fmla="*/ 325 w 325"/>
                    <a:gd name="T7" fmla="*/ 0 h 1109"/>
                    <a:gd name="T8" fmla="*/ 0 w 325"/>
                    <a:gd name="T9" fmla="*/ 5 h 1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5" h="1109">
                      <a:moveTo>
                        <a:pt x="0" y="5"/>
                      </a:moveTo>
                      <a:lnTo>
                        <a:pt x="0" y="917"/>
                      </a:lnTo>
                      <a:lnTo>
                        <a:pt x="325" y="1109"/>
                      </a:lnTo>
                      <a:lnTo>
                        <a:pt x="325" y="0"/>
                      </a:lnTo>
                      <a:lnTo>
                        <a:pt x="0" y="5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3735" name="Group 407"/>
              <p:cNvGrpSpPr>
                <a:grpSpLocks/>
              </p:cNvGrpSpPr>
              <p:nvPr/>
            </p:nvGrpSpPr>
            <p:grpSpPr bwMode="auto">
              <a:xfrm>
                <a:off x="1452" y="1700"/>
                <a:ext cx="293" cy="436"/>
                <a:chOff x="1452" y="1700"/>
                <a:chExt cx="293" cy="436"/>
              </a:xfrm>
            </p:grpSpPr>
            <p:grpSp>
              <p:nvGrpSpPr>
                <p:cNvPr id="483736" name="Group 408"/>
                <p:cNvGrpSpPr>
                  <a:grpSpLocks/>
                </p:cNvGrpSpPr>
                <p:nvPr/>
              </p:nvGrpSpPr>
              <p:grpSpPr bwMode="auto">
                <a:xfrm>
                  <a:off x="1452" y="1700"/>
                  <a:ext cx="293" cy="436"/>
                  <a:chOff x="1452" y="1700"/>
                  <a:chExt cx="293" cy="436"/>
                </a:xfrm>
              </p:grpSpPr>
              <p:sp>
                <p:nvSpPr>
                  <p:cNvPr id="483737" name="Freeform 409"/>
                  <p:cNvSpPr>
                    <a:spLocks/>
                  </p:cNvSpPr>
                  <p:nvPr/>
                </p:nvSpPr>
                <p:spPr bwMode="auto">
                  <a:xfrm>
                    <a:off x="1452" y="1700"/>
                    <a:ext cx="293" cy="436"/>
                  </a:xfrm>
                  <a:custGeom>
                    <a:avLst/>
                    <a:gdLst>
                      <a:gd name="T0" fmla="*/ 0 w 293"/>
                      <a:gd name="T1" fmla="*/ 0 h 436"/>
                      <a:gd name="T2" fmla="*/ 293 w 293"/>
                      <a:gd name="T3" fmla="*/ 0 h 436"/>
                      <a:gd name="T4" fmla="*/ 293 w 293"/>
                      <a:gd name="T5" fmla="*/ 436 h 436"/>
                      <a:gd name="T6" fmla="*/ 0 w 293"/>
                      <a:gd name="T7" fmla="*/ 358 h 436"/>
                      <a:gd name="T8" fmla="*/ 0 w 293"/>
                      <a:gd name="T9" fmla="*/ 0 h 4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3" h="436">
                        <a:moveTo>
                          <a:pt x="0" y="0"/>
                        </a:moveTo>
                        <a:lnTo>
                          <a:pt x="293" y="0"/>
                        </a:lnTo>
                        <a:lnTo>
                          <a:pt x="293" y="436"/>
                        </a:lnTo>
                        <a:lnTo>
                          <a:pt x="0" y="35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738" name="Freeform 410"/>
                  <p:cNvSpPr>
                    <a:spLocks/>
                  </p:cNvSpPr>
                  <p:nvPr/>
                </p:nvSpPr>
                <p:spPr bwMode="auto">
                  <a:xfrm>
                    <a:off x="1452" y="1700"/>
                    <a:ext cx="293" cy="436"/>
                  </a:xfrm>
                  <a:custGeom>
                    <a:avLst/>
                    <a:gdLst>
                      <a:gd name="T0" fmla="*/ 0 w 293"/>
                      <a:gd name="T1" fmla="*/ 0 h 436"/>
                      <a:gd name="T2" fmla="*/ 293 w 293"/>
                      <a:gd name="T3" fmla="*/ 0 h 436"/>
                      <a:gd name="T4" fmla="*/ 293 w 293"/>
                      <a:gd name="T5" fmla="*/ 436 h 436"/>
                      <a:gd name="T6" fmla="*/ 0 w 293"/>
                      <a:gd name="T7" fmla="*/ 358 h 436"/>
                      <a:gd name="T8" fmla="*/ 0 w 293"/>
                      <a:gd name="T9" fmla="*/ 0 h 4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3" h="436">
                        <a:moveTo>
                          <a:pt x="0" y="0"/>
                        </a:moveTo>
                        <a:lnTo>
                          <a:pt x="293" y="0"/>
                        </a:lnTo>
                        <a:lnTo>
                          <a:pt x="293" y="436"/>
                        </a:lnTo>
                        <a:lnTo>
                          <a:pt x="0" y="35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739" name="Group 411"/>
                <p:cNvGrpSpPr>
                  <a:grpSpLocks/>
                </p:cNvGrpSpPr>
                <p:nvPr/>
              </p:nvGrpSpPr>
              <p:grpSpPr bwMode="auto">
                <a:xfrm>
                  <a:off x="1465" y="1717"/>
                  <a:ext cx="267" cy="383"/>
                  <a:chOff x="1465" y="1717"/>
                  <a:chExt cx="267" cy="383"/>
                </a:xfrm>
              </p:grpSpPr>
              <p:grpSp>
                <p:nvGrpSpPr>
                  <p:cNvPr id="483740" name="Group 412"/>
                  <p:cNvGrpSpPr>
                    <a:grpSpLocks/>
                  </p:cNvGrpSpPr>
                  <p:nvPr/>
                </p:nvGrpSpPr>
                <p:grpSpPr bwMode="auto">
                  <a:xfrm>
                    <a:off x="1465" y="1717"/>
                    <a:ext cx="259" cy="376"/>
                    <a:chOff x="1465" y="1717"/>
                    <a:chExt cx="259" cy="376"/>
                  </a:xfrm>
                </p:grpSpPr>
                <p:sp>
                  <p:nvSpPr>
                    <p:cNvPr id="483741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1465" y="1717"/>
                      <a:ext cx="259" cy="376"/>
                    </a:xfrm>
                    <a:custGeom>
                      <a:avLst/>
                      <a:gdLst>
                        <a:gd name="T0" fmla="*/ 0 w 259"/>
                        <a:gd name="T1" fmla="*/ 0 h 376"/>
                        <a:gd name="T2" fmla="*/ 0 w 259"/>
                        <a:gd name="T3" fmla="*/ 308 h 376"/>
                        <a:gd name="T4" fmla="*/ 259 w 259"/>
                        <a:gd name="T5" fmla="*/ 376 h 376"/>
                        <a:gd name="T6" fmla="*/ 259 w 259"/>
                        <a:gd name="T7" fmla="*/ 10 h 376"/>
                        <a:gd name="T8" fmla="*/ 0 w 259"/>
                        <a:gd name="T9" fmla="*/ 0 h 3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6">
                          <a:moveTo>
                            <a:pt x="0" y="0"/>
                          </a:moveTo>
                          <a:lnTo>
                            <a:pt x="0" y="308"/>
                          </a:lnTo>
                          <a:lnTo>
                            <a:pt x="259" y="376"/>
                          </a:lnTo>
                          <a:lnTo>
                            <a:pt x="259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42" name="Freeform 414"/>
                    <p:cNvSpPr>
                      <a:spLocks/>
                    </p:cNvSpPr>
                    <p:nvPr/>
                  </p:nvSpPr>
                  <p:spPr bwMode="auto">
                    <a:xfrm>
                      <a:off x="1465" y="1717"/>
                      <a:ext cx="259" cy="376"/>
                    </a:xfrm>
                    <a:custGeom>
                      <a:avLst/>
                      <a:gdLst>
                        <a:gd name="T0" fmla="*/ 0 w 259"/>
                        <a:gd name="T1" fmla="*/ 0 h 376"/>
                        <a:gd name="T2" fmla="*/ 0 w 259"/>
                        <a:gd name="T3" fmla="*/ 308 h 376"/>
                        <a:gd name="T4" fmla="*/ 259 w 259"/>
                        <a:gd name="T5" fmla="*/ 376 h 376"/>
                        <a:gd name="T6" fmla="*/ 259 w 259"/>
                        <a:gd name="T7" fmla="*/ 10 h 376"/>
                        <a:gd name="T8" fmla="*/ 0 w 259"/>
                        <a:gd name="T9" fmla="*/ 0 h 3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6">
                          <a:moveTo>
                            <a:pt x="0" y="0"/>
                          </a:moveTo>
                          <a:lnTo>
                            <a:pt x="0" y="308"/>
                          </a:lnTo>
                          <a:lnTo>
                            <a:pt x="259" y="376"/>
                          </a:lnTo>
                          <a:lnTo>
                            <a:pt x="259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743" name="Group 415"/>
                  <p:cNvGrpSpPr>
                    <a:grpSpLocks/>
                  </p:cNvGrpSpPr>
                  <p:nvPr/>
                </p:nvGrpSpPr>
                <p:grpSpPr bwMode="auto">
                  <a:xfrm>
                    <a:off x="1465" y="1725"/>
                    <a:ext cx="259" cy="375"/>
                    <a:chOff x="1465" y="1725"/>
                    <a:chExt cx="259" cy="375"/>
                  </a:xfrm>
                </p:grpSpPr>
                <p:sp>
                  <p:nvSpPr>
                    <p:cNvPr id="483744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1465" y="1725"/>
                      <a:ext cx="259" cy="375"/>
                    </a:xfrm>
                    <a:custGeom>
                      <a:avLst/>
                      <a:gdLst>
                        <a:gd name="T0" fmla="*/ 0 w 259"/>
                        <a:gd name="T1" fmla="*/ 0 h 375"/>
                        <a:gd name="T2" fmla="*/ 0 w 259"/>
                        <a:gd name="T3" fmla="*/ 307 h 375"/>
                        <a:gd name="T4" fmla="*/ 259 w 259"/>
                        <a:gd name="T5" fmla="*/ 375 h 375"/>
                        <a:gd name="T6" fmla="*/ 259 w 259"/>
                        <a:gd name="T7" fmla="*/ 368 h 375"/>
                        <a:gd name="T8" fmla="*/ 259 w 259"/>
                        <a:gd name="T9" fmla="*/ 11 h 375"/>
                        <a:gd name="T10" fmla="*/ 0 w 259"/>
                        <a:gd name="T11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59" h="375">
                          <a:moveTo>
                            <a:pt x="0" y="0"/>
                          </a:moveTo>
                          <a:lnTo>
                            <a:pt x="0" y="307"/>
                          </a:lnTo>
                          <a:lnTo>
                            <a:pt x="259" y="375"/>
                          </a:lnTo>
                          <a:lnTo>
                            <a:pt x="259" y="368"/>
                          </a:lnTo>
                          <a:lnTo>
                            <a:pt x="259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45" name="Freeform 417"/>
                    <p:cNvSpPr>
                      <a:spLocks/>
                    </p:cNvSpPr>
                    <p:nvPr/>
                  </p:nvSpPr>
                  <p:spPr bwMode="auto">
                    <a:xfrm>
                      <a:off x="1465" y="1725"/>
                      <a:ext cx="259" cy="375"/>
                    </a:xfrm>
                    <a:custGeom>
                      <a:avLst/>
                      <a:gdLst>
                        <a:gd name="T0" fmla="*/ 0 w 259"/>
                        <a:gd name="T1" fmla="*/ 0 h 375"/>
                        <a:gd name="T2" fmla="*/ 0 w 259"/>
                        <a:gd name="T3" fmla="*/ 307 h 375"/>
                        <a:gd name="T4" fmla="*/ 259 w 259"/>
                        <a:gd name="T5" fmla="*/ 375 h 375"/>
                        <a:gd name="T6" fmla="*/ 259 w 259"/>
                        <a:gd name="T7" fmla="*/ 368 h 375"/>
                        <a:gd name="T8" fmla="*/ 259 w 259"/>
                        <a:gd name="T9" fmla="*/ 11 h 375"/>
                        <a:gd name="T10" fmla="*/ 0 w 259"/>
                        <a:gd name="T11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59" h="375">
                          <a:moveTo>
                            <a:pt x="0" y="0"/>
                          </a:moveTo>
                          <a:lnTo>
                            <a:pt x="0" y="307"/>
                          </a:lnTo>
                          <a:lnTo>
                            <a:pt x="259" y="375"/>
                          </a:lnTo>
                          <a:lnTo>
                            <a:pt x="259" y="368"/>
                          </a:lnTo>
                          <a:lnTo>
                            <a:pt x="259" y="1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746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1465" y="1718"/>
                    <a:ext cx="259" cy="375"/>
                    <a:chOff x="1465" y="1718"/>
                    <a:chExt cx="259" cy="375"/>
                  </a:xfrm>
                </p:grpSpPr>
                <p:sp>
                  <p:nvSpPr>
                    <p:cNvPr id="483747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1465" y="1718"/>
                      <a:ext cx="259" cy="375"/>
                    </a:xfrm>
                    <a:custGeom>
                      <a:avLst/>
                      <a:gdLst>
                        <a:gd name="T0" fmla="*/ 0 w 259"/>
                        <a:gd name="T1" fmla="*/ 0 h 375"/>
                        <a:gd name="T2" fmla="*/ 0 w 259"/>
                        <a:gd name="T3" fmla="*/ 311 h 375"/>
                        <a:gd name="T4" fmla="*/ 259 w 259"/>
                        <a:gd name="T5" fmla="*/ 375 h 375"/>
                        <a:gd name="T6" fmla="*/ 259 w 259"/>
                        <a:gd name="T7" fmla="*/ 11 h 375"/>
                        <a:gd name="T8" fmla="*/ 0 w 259"/>
                        <a:gd name="T9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5">
                          <a:moveTo>
                            <a:pt x="0" y="0"/>
                          </a:moveTo>
                          <a:lnTo>
                            <a:pt x="0" y="311"/>
                          </a:lnTo>
                          <a:lnTo>
                            <a:pt x="259" y="375"/>
                          </a:lnTo>
                          <a:lnTo>
                            <a:pt x="259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48" name="Freeform 420"/>
                    <p:cNvSpPr>
                      <a:spLocks/>
                    </p:cNvSpPr>
                    <p:nvPr/>
                  </p:nvSpPr>
                  <p:spPr bwMode="auto">
                    <a:xfrm>
                      <a:off x="1465" y="1718"/>
                      <a:ext cx="259" cy="375"/>
                    </a:xfrm>
                    <a:custGeom>
                      <a:avLst/>
                      <a:gdLst>
                        <a:gd name="T0" fmla="*/ 0 w 259"/>
                        <a:gd name="T1" fmla="*/ 0 h 375"/>
                        <a:gd name="T2" fmla="*/ 0 w 259"/>
                        <a:gd name="T3" fmla="*/ 311 h 375"/>
                        <a:gd name="T4" fmla="*/ 259 w 259"/>
                        <a:gd name="T5" fmla="*/ 375 h 375"/>
                        <a:gd name="T6" fmla="*/ 259 w 259"/>
                        <a:gd name="T7" fmla="*/ 11 h 375"/>
                        <a:gd name="T8" fmla="*/ 0 w 259"/>
                        <a:gd name="T9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5">
                          <a:moveTo>
                            <a:pt x="0" y="0"/>
                          </a:moveTo>
                          <a:lnTo>
                            <a:pt x="0" y="311"/>
                          </a:lnTo>
                          <a:lnTo>
                            <a:pt x="259" y="375"/>
                          </a:lnTo>
                          <a:lnTo>
                            <a:pt x="259" y="1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749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1468" y="1725"/>
                    <a:ext cx="253" cy="359"/>
                    <a:chOff x="1468" y="1725"/>
                    <a:chExt cx="253" cy="359"/>
                  </a:xfrm>
                </p:grpSpPr>
                <p:grpSp>
                  <p:nvGrpSpPr>
                    <p:cNvPr id="483750" name="Group 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8" y="1725"/>
                      <a:ext cx="10" cy="297"/>
                      <a:chOff x="1468" y="1725"/>
                      <a:chExt cx="10" cy="297"/>
                    </a:xfrm>
                  </p:grpSpPr>
                  <p:sp>
                    <p:nvSpPr>
                      <p:cNvPr id="483751" name="Freeform 4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8" y="1725"/>
                        <a:ext cx="10" cy="297"/>
                      </a:xfrm>
                      <a:custGeom>
                        <a:avLst/>
                        <a:gdLst>
                          <a:gd name="T0" fmla="*/ 0 w 10"/>
                          <a:gd name="T1" fmla="*/ 0 h 297"/>
                          <a:gd name="T2" fmla="*/ 0 w 10"/>
                          <a:gd name="T3" fmla="*/ 294 h 297"/>
                          <a:gd name="T4" fmla="*/ 10 w 10"/>
                          <a:gd name="T5" fmla="*/ 297 h 297"/>
                          <a:gd name="T6" fmla="*/ 10 w 10"/>
                          <a:gd name="T7" fmla="*/ 0 h 297"/>
                          <a:gd name="T8" fmla="*/ 0 w 10"/>
                          <a:gd name="T9" fmla="*/ 0 h 2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297">
                            <a:moveTo>
                              <a:pt x="0" y="0"/>
                            </a:moveTo>
                            <a:lnTo>
                              <a:pt x="0" y="294"/>
                            </a:lnTo>
                            <a:lnTo>
                              <a:pt x="10" y="297"/>
                            </a:lnTo>
                            <a:lnTo>
                              <a:pt x="1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52" name="Freeform 4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8" y="1725"/>
                        <a:ext cx="10" cy="297"/>
                      </a:xfrm>
                      <a:custGeom>
                        <a:avLst/>
                        <a:gdLst>
                          <a:gd name="T0" fmla="*/ 0 w 10"/>
                          <a:gd name="T1" fmla="*/ 0 h 297"/>
                          <a:gd name="T2" fmla="*/ 0 w 10"/>
                          <a:gd name="T3" fmla="*/ 294 h 297"/>
                          <a:gd name="T4" fmla="*/ 10 w 10"/>
                          <a:gd name="T5" fmla="*/ 297 h 297"/>
                          <a:gd name="T6" fmla="*/ 10 w 10"/>
                          <a:gd name="T7" fmla="*/ 0 h 297"/>
                          <a:gd name="T8" fmla="*/ 0 w 10"/>
                          <a:gd name="T9" fmla="*/ 0 h 2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297">
                            <a:moveTo>
                              <a:pt x="0" y="0"/>
                            </a:moveTo>
                            <a:lnTo>
                              <a:pt x="0" y="294"/>
                            </a:lnTo>
                            <a:lnTo>
                              <a:pt x="10" y="297"/>
                            </a:lnTo>
                            <a:lnTo>
                              <a:pt x="10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53" name="Group 4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7" y="1727"/>
                      <a:ext cx="7" cy="300"/>
                      <a:chOff x="1487" y="1727"/>
                      <a:chExt cx="7" cy="300"/>
                    </a:xfrm>
                  </p:grpSpPr>
                  <p:sp>
                    <p:nvSpPr>
                      <p:cNvPr id="483754" name="Freeform 4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7" y="1727"/>
                        <a:ext cx="7" cy="300"/>
                      </a:xfrm>
                      <a:custGeom>
                        <a:avLst/>
                        <a:gdLst>
                          <a:gd name="T0" fmla="*/ 0 w 7"/>
                          <a:gd name="T1" fmla="*/ 0 h 300"/>
                          <a:gd name="T2" fmla="*/ 0 w 7"/>
                          <a:gd name="T3" fmla="*/ 297 h 300"/>
                          <a:gd name="T4" fmla="*/ 7 w 7"/>
                          <a:gd name="T5" fmla="*/ 300 h 300"/>
                          <a:gd name="T6" fmla="*/ 7 w 7"/>
                          <a:gd name="T7" fmla="*/ 0 h 300"/>
                          <a:gd name="T8" fmla="*/ 0 w 7"/>
                          <a:gd name="T9" fmla="*/ 0 h 3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00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7" y="30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55" name="Freeform 4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7" y="1727"/>
                        <a:ext cx="7" cy="300"/>
                      </a:xfrm>
                      <a:custGeom>
                        <a:avLst/>
                        <a:gdLst>
                          <a:gd name="T0" fmla="*/ 0 w 7"/>
                          <a:gd name="T1" fmla="*/ 0 h 300"/>
                          <a:gd name="T2" fmla="*/ 0 w 7"/>
                          <a:gd name="T3" fmla="*/ 297 h 300"/>
                          <a:gd name="T4" fmla="*/ 7 w 7"/>
                          <a:gd name="T5" fmla="*/ 300 h 300"/>
                          <a:gd name="T6" fmla="*/ 7 w 7"/>
                          <a:gd name="T7" fmla="*/ 0 h 300"/>
                          <a:gd name="T8" fmla="*/ 0 w 7"/>
                          <a:gd name="T9" fmla="*/ 0 h 3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00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7" y="30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56" name="Group 4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09" y="1727"/>
                      <a:ext cx="4" cy="307"/>
                      <a:chOff x="1509" y="1727"/>
                      <a:chExt cx="4" cy="307"/>
                    </a:xfrm>
                  </p:grpSpPr>
                  <p:sp>
                    <p:nvSpPr>
                      <p:cNvPr id="483757" name="Freeform 4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9" y="1727"/>
                        <a:ext cx="4" cy="307"/>
                      </a:xfrm>
                      <a:custGeom>
                        <a:avLst/>
                        <a:gdLst>
                          <a:gd name="T0" fmla="*/ 0 w 4"/>
                          <a:gd name="T1" fmla="*/ 0 h 307"/>
                          <a:gd name="T2" fmla="*/ 0 w 4"/>
                          <a:gd name="T3" fmla="*/ 304 h 307"/>
                          <a:gd name="T4" fmla="*/ 4 w 4"/>
                          <a:gd name="T5" fmla="*/ 307 h 307"/>
                          <a:gd name="T6" fmla="*/ 4 w 4"/>
                          <a:gd name="T7" fmla="*/ 0 h 307"/>
                          <a:gd name="T8" fmla="*/ 0 w 4"/>
                          <a:gd name="T9" fmla="*/ 0 h 3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07">
                            <a:moveTo>
                              <a:pt x="0" y="0"/>
                            </a:moveTo>
                            <a:lnTo>
                              <a:pt x="0" y="304"/>
                            </a:lnTo>
                            <a:lnTo>
                              <a:pt x="4" y="307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58" name="Freeform 4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9" y="1727"/>
                        <a:ext cx="4" cy="307"/>
                      </a:xfrm>
                      <a:custGeom>
                        <a:avLst/>
                        <a:gdLst>
                          <a:gd name="T0" fmla="*/ 0 w 4"/>
                          <a:gd name="T1" fmla="*/ 0 h 307"/>
                          <a:gd name="T2" fmla="*/ 0 w 4"/>
                          <a:gd name="T3" fmla="*/ 304 h 307"/>
                          <a:gd name="T4" fmla="*/ 4 w 4"/>
                          <a:gd name="T5" fmla="*/ 307 h 307"/>
                          <a:gd name="T6" fmla="*/ 4 w 4"/>
                          <a:gd name="T7" fmla="*/ 0 h 307"/>
                          <a:gd name="T8" fmla="*/ 0 w 4"/>
                          <a:gd name="T9" fmla="*/ 0 h 3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07">
                            <a:moveTo>
                              <a:pt x="0" y="0"/>
                            </a:moveTo>
                            <a:lnTo>
                              <a:pt x="0" y="304"/>
                            </a:lnTo>
                            <a:lnTo>
                              <a:pt x="4" y="307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59" name="Group 4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5" y="1727"/>
                      <a:ext cx="6" cy="309"/>
                      <a:chOff x="1525" y="1727"/>
                      <a:chExt cx="6" cy="309"/>
                    </a:xfrm>
                  </p:grpSpPr>
                  <p:sp>
                    <p:nvSpPr>
                      <p:cNvPr id="483760" name="Freeform 4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1727"/>
                        <a:ext cx="6" cy="309"/>
                      </a:xfrm>
                      <a:custGeom>
                        <a:avLst/>
                        <a:gdLst>
                          <a:gd name="T0" fmla="*/ 0 w 6"/>
                          <a:gd name="T1" fmla="*/ 0 h 309"/>
                          <a:gd name="T2" fmla="*/ 0 w 6"/>
                          <a:gd name="T3" fmla="*/ 305 h 309"/>
                          <a:gd name="T4" fmla="*/ 6 w 6"/>
                          <a:gd name="T5" fmla="*/ 309 h 309"/>
                          <a:gd name="T6" fmla="*/ 6 w 6"/>
                          <a:gd name="T7" fmla="*/ 0 h 309"/>
                          <a:gd name="T8" fmla="*/ 0 w 6"/>
                          <a:gd name="T9" fmla="*/ 0 h 30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9">
                            <a:moveTo>
                              <a:pt x="0" y="0"/>
                            </a:moveTo>
                            <a:lnTo>
                              <a:pt x="0" y="305"/>
                            </a:lnTo>
                            <a:lnTo>
                              <a:pt x="6" y="309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61" name="Freeform 4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1727"/>
                        <a:ext cx="6" cy="309"/>
                      </a:xfrm>
                      <a:custGeom>
                        <a:avLst/>
                        <a:gdLst>
                          <a:gd name="T0" fmla="*/ 0 w 6"/>
                          <a:gd name="T1" fmla="*/ 0 h 309"/>
                          <a:gd name="T2" fmla="*/ 0 w 6"/>
                          <a:gd name="T3" fmla="*/ 305 h 309"/>
                          <a:gd name="T4" fmla="*/ 6 w 6"/>
                          <a:gd name="T5" fmla="*/ 309 h 309"/>
                          <a:gd name="T6" fmla="*/ 6 w 6"/>
                          <a:gd name="T7" fmla="*/ 0 h 309"/>
                          <a:gd name="T8" fmla="*/ 0 w 6"/>
                          <a:gd name="T9" fmla="*/ 0 h 30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9">
                            <a:moveTo>
                              <a:pt x="0" y="0"/>
                            </a:moveTo>
                            <a:lnTo>
                              <a:pt x="0" y="305"/>
                            </a:lnTo>
                            <a:lnTo>
                              <a:pt x="6" y="309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62" name="Group 4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45" y="1729"/>
                      <a:ext cx="6" cy="314"/>
                      <a:chOff x="1545" y="1729"/>
                      <a:chExt cx="6" cy="314"/>
                    </a:xfrm>
                  </p:grpSpPr>
                  <p:sp>
                    <p:nvSpPr>
                      <p:cNvPr id="483763" name="Freeform 4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5" y="1729"/>
                        <a:ext cx="6" cy="314"/>
                      </a:xfrm>
                      <a:custGeom>
                        <a:avLst/>
                        <a:gdLst>
                          <a:gd name="T0" fmla="*/ 0 w 6"/>
                          <a:gd name="T1" fmla="*/ 0 h 314"/>
                          <a:gd name="T2" fmla="*/ 0 w 6"/>
                          <a:gd name="T3" fmla="*/ 309 h 314"/>
                          <a:gd name="T4" fmla="*/ 6 w 6"/>
                          <a:gd name="T5" fmla="*/ 314 h 314"/>
                          <a:gd name="T6" fmla="*/ 6 w 6"/>
                          <a:gd name="T7" fmla="*/ 2 h 314"/>
                          <a:gd name="T8" fmla="*/ 0 w 6"/>
                          <a:gd name="T9" fmla="*/ 0 h 3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14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6" y="314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64" name="Freeform 4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5" y="1729"/>
                        <a:ext cx="6" cy="314"/>
                      </a:xfrm>
                      <a:custGeom>
                        <a:avLst/>
                        <a:gdLst>
                          <a:gd name="T0" fmla="*/ 0 w 6"/>
                          <a:gd name="T1" fmla="*/ 0 h 314"/>
                          <a:gd name="T2" fmla="*/ 0 w 6"/>
                          <a:gd name="T3" fmla="*/ 309 h 314"/>
                          <a:gd name="T4" fmla="*/ 6 w 6"/>
                          <a:gd name="T5" fmla="*/ 314 h 314"/>
                          <a:gd name="T6" fmla="*/ 6 w 6"/>
                          <a:gd name="T7" fmla="*/ 2 h 314"/>
                          <a:gd name="T8" fmla="*/ 0 w 6"/>
                          <a:gd name="T9" fmla="*/ 0 h 3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14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6" y="314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65" name="Group 4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2" y="1729"/>
                      <a:ext cx="9" cy="318"/>
                      <a:chOff x="1562" y="1729"/>
                      <a:chExt cx="9" cy="318"/>
                    </a:xfrm>
                  </p:grpSpPr>
                  <p:sp>
                    <p:nvSpPr>
                      <p:cNvPr id="483766" name="Freeform 4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2" y="1729"/>
                        <a:ext cx="9" cy="318"/>
                      </a:xfrm>
                      <a:custGeom>
                        <a:avLst/>
                        <a:gdLst>
                          <a:gd name="T0" fmla="*/ 0 w 9"/>
                          <a:gd name="T1" fmla="*/ 0 h 318"/>
                          <a:gd name="T2" fmla="*/ 0 w 9"/>
                          <a:gd name="T3" fmla="*/ 314 h 318"/>
                          <a:gd name="T4" fmla="*/ 9 w 9"/>
                          <a:gd name="T5" fmla="*/ 318 h 318"/>
                          <a:gd name="T6" fmla="*/ 9 w 9"/>
                          <a:gd name="T7" fmla="*/ 0 h 318"/>
                          <a:gd name="T8" fmla="*/ 0 w 9"/>
                          <a:gd name="T9" fmla="*/ 0 h 31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318">
                            <a:moveTo>
                              <a:pt x="0" y="0"/>
                            </a:moveTo>
                            <a:lnTo>
                              <a:pt x="0" y="314"/>
                            </a:lnTo>
                            <a:lnTo>
                              <a:pt x="9" y="318"/>
                            </a:lnTo>
                            <a:lnTo>
                              <a:pt x="9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67" name="Freeform 4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2" y="1729"/>
                        <a:ext cx="9" cy="318"/>
                      </a:xfrm>
                      <a:custGeom>
                        <a:avLst/>
                        <a:gdLst>
                          <a:gd name="T0" fmla="*/ 0 w 9"/>
                          <a:gd name="T1" fmla="*/ 0 h 318"/>
                          <a:gd name="T2" fmla="*/ 0 w 9"/>
                          <a:gd name="T3" fmla="*/ 314 h 318"/>
                          <a:gd name="T4" fmla="*/ 9 w 9"/>
                          <a:gd name="T5" fmla="*/ 318 h 318"/>
                          <a:gd name="T6" fmla="*/ 9 w 9"/>
                          <a:gd name="T7" fmla="*/ 0 h 318"/>
                          <a:gd name="T8" fmla="*/ 0 w 9"/>
                          <a:gd name="T9" fmla="*/ 0 h 31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318">
                            <a:moveTo>
                              <a:pt x="0" y="0"/>
                            </a:moveTo>
                            <a:lnTo>
                              <a:pt x="0" y="314"/>
                            </a:lnTo>
                            <a:lnTo>
                              <a:pt x="9" y="318"/>
                            </a:lnTo>
                            <a:lnTo>
                              <a:pt x="9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68" name="Group 4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1" y="1729"/>
                      <a:ext cx="8" cy="322"/>
                      <a:chOff x="1581" y="1729"/>
                      <a:chExt cx="8" cy="322"/>
                    </a:xfrm>
                  </p:grpSpPr>
                  <p:sp>
                    <p:nvSpPr>
                      <p:cNvPr id="483769" name="Freeform 4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1" y="1729"/>
                        <a:ext cx="8" cy="322"/>
                      </a:xfrm>
                      <a:custGeom>
                        <a:avLst/>
                        <a:gdLst>
                          <a:gd name="T0" fmla="*/ 0 w 8"/>
                          <a:gd name="T1" fmla="*/ 0 h 322"/>
                          <a:gd name="T2" fmla="*/ 0 w 8"/>
                          <a:gd name="T3" fmla="*/ 319 h 322"/>
                          <a:gd name="T4" fmla="*/ 8 w 8"/>
                          <a:gd name="T5" fmla="*/ 322 h 322"/>
                          <a:gd name="T6" fmla="*/ 8 w 8"/>
                          <a:gd name="T7" fmla="*/ 2 h 322"/>
                          <a:gd name="T8" fmla="*/ 0 w 8"/>
                          <a:gd name="T9" fmla="*/ 0 h 32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2">
                            <a:moveTo>
                              <a:pt x="0" y="0"/>
                            </a:moveTo>
                            <a:lnTo>
                              <a:pt x="0" y="319"/>
                            </a:lnTo>
                            <a:lnTo>
                              <a:pt x="8" y="322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70" name="Freeform 4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1" y="1729"/>
                        <a:ext cx="8" cy="322"/>
                      </a:xfrm>
                      <a:custGeom>
                        <a:avLst/>
                        <a:gdLst>
                          <a:gd name="T0" fmla="*/ 0 w 8"/>
                          <a:gd name="T1" fmla="*/ 0 h 322"/>
                          <a:gd name="T2" fmla="*/ 0 w 8"/>
                          <a:gd name="T3" fmla="*/ 319 h 322"/>
                          <a:gd name="T4" fmla="*/ 8 w 8"/>
                          <a:gd name="T5" fmla="*/ 322 h 322"/>
                          <a:gd name="T6" fmla="*/ 8 w 8"/>
                          <a:gd name="T7" fmla="*/ 2 h 322"/>
                          <a:gd name="T8" fmla="*/ 0 w 8"/>
                          <a:gd name="T9" fmla="*/ 0 h 32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2">
                            <a:moveTo>
                              <a:pt x="0" y="0"/>
                            </a:moveTo>
                            <a:lnTo>
                              <a:pt x="0" y="319"/>
                            </a:lnTo>
                            <a:lnTo>
                              <a:pt x="8" y="322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71" name="Group 4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01" y="1729"/>
                      <a:ext cx="7" cy="328"/>
                      <a:chOff x="1601" y="1729"/>
                      <a:chExt cx="7" cy="328"/>
                    </a:xfrm>
                  </p:grpSpPr>
                  <p:sp>
                    <p:nvSpPr>
                      <p:cNvPr id="483772" name="Freeform 4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01" y="1729"/>
                        <a:ext cx="7" cy="328"/>
                      </a:xfrm>
                      <a:custGeom>
                        <a:avLst/>
                        <a:gdLst>
                          <a:gd name="T0" fmla="*/ 0 w 7"/>
                          <a:gd name="T1" fmla="*/ 0 h 328"/>
                          <a:gd name="T2" fmla="*/ 0 w 7"/>
                          <a:gd name="T3" fmla="*/ 324 h 328"/>
                          <a:gd name="T4" fmla="*/ 7 w 7"/>
                          <a:gd name="T5" fmla="*/ 328 h 328"/>
                          <a:gd name="T6" fmla="*/ 7 w 7"/>
                          <a:gd name="T7" fmla="*/ 0 h 328"/>
                          <a:gd name="T8" fmla="*/ 0 w 7"/>
                          <a:gd name="T9" fmla="*/ 0 h 3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28">
                            <a:moveTo>
                              <a:pt x="0" y="0"/>
                            </a:moveTo>
                            <a:lnTo>
                              <a:pt x="0" y="324"/>
                            </a:lnTo>
                            <a:lnTo>
                              <a:pt x="7" y="328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73" name="Freeform 4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01" y="1729"/>
                        <a:ext cx="7" cy="328"/>
                      </a:xfrm>
                      <a:custGeom>
                        <a:avLst/>
                        <a:gdLst>
                          <a:gd name="T0" fmla="*/ 0 w 7"/>
                          <a:gd name="T1" fmla="*/ 0 h 328"/>
                          <a:gd name="T2" fmla="*/ 0 w 7"/>
                          <a:gd name="T3" fmla="*/ 324 h 328"/>
                          <a:gd name="T4" fmla="*/ 7 w 7"/>
                          <a:gd name="T5" fmla="*/ 328 h 328"/>
                          <a:gd name="T6" fmla="*/ 7 w 7"/>
                          <a:gd name="T7" fmla="*/ 0 h 328"/>
                          <a:gd name="T8" fmla="*/ 0 w 7"/>
                          <a:gd name="T9" fmla="*/ 0 h 3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28">
                            <a:moveTo>
                              <a:pt x="0" y="0"/>
                            </a:moveTo>
                            <a:lnTo>
                              <a:pt x="0" y="324"/>
                            </a:lnTo>
                            <a:lnTo>
                              <a:pt x="7" y="328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74" name="Group 4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18" y="1729"/>
                      <a:ext cx="8" cy="332"/>
                      <a:chOff x="1618" y="1729"/>
                      <a:chExt cx="8" cy="332"/>
                    </a:xfrm>
                  </p:grpSpPr>
                  <p:sp>
                    <p:nvSpPr>
                      <p:cNvPr id="483775" name="Freeform 4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18" y="1729"/>
                        <a:ext cx="8" cy="332"/>
                      </a:xfrm>
                      <a:custGeom>
                        <a:avLst/>
                        <a:gdLst>
                          <a:gd name="T0" fmla="*/ 0 w 8"/>
                          <a:gd name="T1" fmla="*/ 0 h 332"/>
                          <a:gd name="T2" fmla="*/ 0 w 8"/>
                          <a:gd name="T3" fmla="*/ 328 h 332"/>
                          <a:gd name="T4" fmla="*/ 8 w 8"/>
                          <a:gd name="T5" fmla="*/ 332 h 332"/>
                          <a:gd name="T6" fmla="*/ 8 w 8"/>
                          <a:gd name="T7" fmla="*/ 2 h 332"/>
                          <a:gd name="T8" fmla="*/ 0 w 8"/>
                          <a:gd name="T9" fmla="*/ 0 h 3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32">
                            <a:moveTo>
                              <a:pt x="0" y="0"/>
                            </a:moveTo>
                            <a:lnTo>
                              <a:pt x="0" y="328"/>
                            </a:lnTo>
                            <a:lnTo>
                              <a:pt x="8" y="332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76" name="Freeform 4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18" y="1729"/>
                        <a:ext cx="8" cy="332"/>
                      </a:xfrm>
                      <a:custGeom>
                        <a:avLst/>
                        <a:gdLst>
                          <a:gd name="T0" fmla="*/ 0 w 8"/>
                          <a:gd name="T1" fmla="*/ 0 h 332"/>
                          <a:gd name="T2" fmla="*/ 0 w 8"/>
                          <a:gd name="T3" fmla="*/ 328 h 332"/>
                          <a:gd name="T4" fmla="*/ 8 w 8"/>
                          <a:gd name="T5" fmla="*/ 332 h 332"/>
                          <a:gd name="T6" fmla="*/ 8 w 8"/>
                          <a:gd name="T7" fmla="*/ 2 h 332"/>
                          <a:gd name="T8" fmla="*/ 0 w 8"/>
                          <a:gd name="T9" fmla="*/ 0 h 3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32">
                            <a:moveTo>
                              <a:pt x="0" y="0"/>
                            </a:moveTo>
                            <a:lnTo>
                              <a:pt x="0" y="328"/>
                            </a:lnTo>
                            <a:lnTo>
                              <a:pt x="8" y="332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77" name="Group 4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39" y="1730"/>
                      <a:ext cx="5" cy="335"/>
                      <a:chOff x="1639" y="1730"/>
                      <a:chExt cx="5" cy="335"/>
                    </a:xfrm>
                  </p:grpSpPr>
                  <p:sp>
                    <p:nvSpPr>
                      <p:cNvPr id="483778" name="Freeform 4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9" y="1730"/>
                        <a:ext cx="5" cy="335"/>
                      </a:xfrm>
                      <a:custGeom>
                        <a:avLst/>
                        <a:gdLst>
                          <a:gd name="T0" fmla="*/ 0 w 5"/>
                          <a:gd name="T1" fmla="*/ 0 h 335"/>
                          <a:gd name="T2" fmla="*/ 0 w 5"/>
                          <a:gd name="T3" fmla="*/ 332 h 335"/>
                          <a:gd name="T4" fmla="*/ 5 w 5"/>
                          <a:gd name="T5" fmla="*/ 335 h 335"/>
                          <a:gd name="T6" fmla="*/ 5 w 5"/>
                          <a:gd name="T7" fmla="*/ 0 h 335"/>
                          <a:gd name="T8" fmla="*/ 0 w 5"/>
                          <a:gd name="T9" fmla="*/ 0 h 3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35">
                            <a:moveTo>
                              <a:pt x="0" y="0"/>
                            </a:moveTo>
                            <a:lnTo>
                              <a:pt x="0" y="332"/>
                            </a:lnTo>
                            <a:lnTo>
                              <a:pt x="5" y="335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79" name="Freeform 4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9" y="1730"/>
                        <a:ext cx="5" cy="335"/>
                      </a:xfrm>
                      <a:custGeom>
                        <a:avLst/>
                        <a:gdLst>
                          <a:gd name="T0" fmla="*/ 0 w 5"/>
                          <a:gd name="T1" fmla="*/ 0 h 335"/>
                          <a:gd name="T2" fmla="*/ 0 w 5"/>
                          <a:gd name="T3" fmla="*/ 332 h 335"/>
                          <a:gd name="T4" fmla="*/ 5 w 5"/>
                          <a:gd name="T5" fmla="*/ 335 h 335"/>
                          <a:gd name="T6" fmla="*/ 5 w 5"/>
                          <a:gd name="T7" fmla="*/ 0 h 335"/>
                          <a:gd name="T8" fmla="*/ 0 w 5"/>
                          <a:gd name="T9" fmla="*/ 0 h 3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35">
                            <a:moveTo>
                              <a:pt x="0" y="0"/>
                            </a:moveTo>
                            <a:lnTo>
                              <a:pt x="0" y="332"/>
                            </a:lnTo>
                            <a:lnTo>
                              <a:pt x="5" y="335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80" name="Group 4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58" y="1730"/>
                      <a:ext cx="6" cy="341"/>
                      <a:chOff x="1658" y="1730"/>
                      <a:chExt cx="6" cy="341"/>
                    </a:xfrm>
                  </p:grpSpPr>
                  <p:sp>
                    <p:nvSpPr>
                      <p:cNvPr id="483781" name="Freeform 4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8" y="1730"/>
                        <a:ext cx="6" cy="341"/>
                      </a:xfrm>
                      <a:custGeom>
                        <a:avLst/>
                        <a:gdLst>
                          <a:gd name="T0" fmla="*/ 0 w 6"/>
                          <a:gd name="T1" fmla="*/ 0 h 341"/>
                          <a:gd name="T2" fmla="*/ 0 w 6"/>
                          <a:gd name="T3" fmla="*/ 337 h 341"/>
                          <a:gd name="T4" fmla="*/ 6 w 6"/>
                          <a:gd name="T5" fmla="*/ 341 h 341"/>
                          <a:gd name="T6" fmla="*/ 6 w 6"/>
                          <a:gd name="T7" fmla="*/ 0 h 341"/>
                          <a:gd name="T8" fmla="*/ 0 w 6"/>
                          <a:gd name="T9" fmla="*/ 0 h 34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41">
                            <a:moveTo>
                              <a:pt x="0" y="0"/>
                            </a:moveTo>
                            <a:lnTo>
                              <a:pt x="0" y="337"/>
                            </a:lnTo>
                            <a:lnTo>
                              <a:pt x="6" y="341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82" name="Freeform 4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8" y="1730"/>
                        <a:ext cx="6" cy="341"/>
                      </a:xfrm>
                      <a:custGeom>
                        <a:avLst/>
                        <a:gdLst>
                          <a:gd name="T0" fmla="*/ 0 w 6"/>
                          <a:gd name="T1" fmla="*/ 0 h 341"/>
                          <a:gd name="T2" fmla="*/ 0 w 6"/>
                          <a:gd name="T3" fmla="*/ 337 h 341"/>
                          <a:gd name="T4" fmla="*/ 6 w 6"/>
                          <a:gd name="T5" fmla="*/ 341 h 341"/>
                          <a:gd name="T6" fmla="*/ 6 w 6"/>
                          <a:gd name="T7" fmla="*/ 0 h 341"/>
                          <a:gd name="T8" fmla="*/ 0 w 6"/>
                          <a:gd name="T9" fmla="*/ 0 h 34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41">
                            <a:moveTo>
                              <a:pt x="0" y="0"/>
                            </a:moveTo>
                            <a:lnTo>
                              <a:pt x="0" y="337"/>
                            </a:lnTo>
                            <a:lnTo>
                              <a:pt x="6" y="341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83" name="Group 4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75" y="1732"/>
                      <a:ext cx="7" cy="344"/>
                      <a:chOff x="1675" y="1732"/>
                      <a:chExt cx="7" cy="344"/>
                    </a:xfrm>
                  </p:grpSpPr>
                  <p:sp>
                    <p:nvSpPr>
                      <p:cNvPr id="483784" name="Freeform 4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5" y="1732"/>
                        <a:ext cx="7" cy="344"/>
                      </a:xfrm>
                      <a:custGeom>
                        <a:avLst/>
                        <a:gdLst>
                          <a:gd name="T0" fmla="*/ 0 w 7"/>
                          <a:gd name="T1" fmla="*/ 0 h 344"/>
                          <a:gd name="T2" fmla="*/ 0 w 7"/>
                          <a:gd name="T3" fmla="*/ 341 h 344"/>
                          <a:gd name="T4" fmla="*/ 7 w 7"/>
                          <a:gd name="T5" fmla="*/ 344 h 344"/>
                          <a:gd name="T6" fmla="*/ 7 w 7"/>
                          <a:gd name="T7" fmla="*/ 0 h 344"/>
                          <a:gd name="T8" fmla="*/ 0 w 7"/>
                          <a:gd name="T9" fmla="*/ 0 h 34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44">
                            <a:moveTo>
                              <a:pt x="0" y="0"/>
                            </a:moveTo>
                            <a:lnTo>
                              <a:pt x="0" y="341"/>
                            </a:lnTo>
                            <a:lnTo>
                              <a:pt x="7" y="344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85" name="Freeform 4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5" y="1732"/>
                        <a:ext cx="7" cy="344"/>
                      </a:xfrm>
                      <a:custGeom>
                        <a:avLst/>
                        <a:gdLst>
                          <a:gd name="T0" fmla="*/ 0 w 7"/>
                          <a:gd name="T1" fmla="*/ 0 h 344"/>
                          <a:gd name="T2" fmla="*/ 0 w 7"/>
                          <a:gd name="T3" fmla="*/ 341 h 344"/>
                          <a:gd name="T4" fmla="*/ 7 w 7"/>
                          <a:gd name="T5" fmla="*/ 344 h 344"/>
                          <a:gd name="T6" fmla="*/ 7 w 7"/>
                          <a:gd name="T7" fmla="*/ 0 h 344"/>
                          <a:gd name="T8" fmla="*/ 0 w 7"/>
                          <a:gd name="T9" fmla="*/ 0 h 34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44">
                            <a:moveTo>
                              <a:pt x="0" y="0"/>
                            </a:moveTo>
                            <a:lnTo>
                              <a:pt x="0" y="341"/>
                            </a:lnTo>
                            <a:lnTo>
                              <a:pt x="7" y="344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86" name="Group 4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94" y="1732"/>
                      <a:ext cx="8" cy="347"/>
                      <a:chOff x="1694" y="1732"/>
                      <a:chExt cx="8" cy="347"/>
                    </a:xfrm>
                  </p:grpSpPr>
                  <p:sp>
                    <p:nvSpPr>
                      <p:cNvPr id="483787" name="Freeform 4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94" y="1732"/>
                        <a:ext cx="8" cy="347"/>
                      </a:xfrm>
                      <a:custGeom>
                        <a:avLst/>
                        <a:gdLst>
                          <a:gd name="T0" fmla="*/ 0 w 8"/>
                          <a:gd name="T1" fmla="*/ 0 h 347"/>
                          <a:gd name="T2" fmla="*/ 0 w 8"/>
                          <a:gd name="T3" fmla="*/ 344 h 347"/>
                          <a:gd name="T4" fmla="*/ 8 w 8"/>
                          <a:gd name="T5" fmla="*/ 347 h 347"/>
                          <a:gd name="T6" fmla="*/ 8 w 8"/>
                          <a:gd name="T7" fmla="*/ 0 h 347"/>
                          <a:gd name="T8" fmla="*/ 0 w 8"/>
                          <a:gd name="T9" fmla="*/ 0 h 34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7">
                            <a:moveTo>
                              <a:pt x="0" y="0"/>
                            </a:moveTo>
                            <a:lnTo>
                              <a:pt x="0" y="344"/>
                            </a:lnTo>
                            <a:lnTo>
                              <a:pt x="8" y="347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88" name="Freeform 4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94" y="1732"/>
                        <a:ext cx="8" cy="347"/>
                      </a:xfrm>
                      <a:custGeom>
                        <a:avLst/>
                        <a:gdLst>
                          <a:gd name="T0" fmla="*/ 0 w 8"/>
                          <a:gd name="T1" fmla="*/ 0 h 347"/>
                          <a:gd name="T2" fmla="*/ 0 w 8"/>
                          <a:gd name="T3" fmla="*/ 344 h 347"/>
                          <a:gd name="T4" fmla="*/ 8 w 8"/>
                          <a:gd name="T5" fmla="*/ 347 h 347"/>
                          <a:gd name="T6" fmla="*/ 8 w 8"/>
                          <a:gd name="T7" fmla="*/ 0 h 347"/>
                          <a:gd name="T8" fmla="*/ 0 w 8"/>
                          <a:gd name="T9" fmla="*/ 0 h 34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7">
                            <a:moveTo>
                              <a:pt x="0" y="0"/>
                            </a:moveTo>
                            <a:lnTo>
                              <a:pt x="0" y="344"/>
                            </a:lnTo>
                            <a:lnTo>
                              <a:pt x="8" y="347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789" name="Group 4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13" y="1732"/>
                      <a:ext cx="8" cy="352"/>
                      <a:chOff x="1713" y="1732"/>
                      <a:chExt cx="8" cy="352"/>
                    </a:xfrm>
                  </p:grpSpPr>
                  <p:sp>
                    <p:nvSpPr>
                      <p:cNvPr id="483790" name="Freeform 4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13" y="1732"/>
                        <a:ext cx="8" cy="352"/>
                      </a:xfrm>
                      <a:custGeom>
                        <a:avLst/>
                        <a:gdLst>
                          <a:gd name="T0" fmla="*/ 0 w 8"/>
                          <a:gd name="T1" fmla="*/ 0 h 352"/>
                          <a:gd name="T2" fmla="*/ 0 w 8"/>
                          <a:gd name="T3" fmla="*/ 349 h 352"/>
                          <a:gd name="T4" fmla="*/ 8 w 8"/>
                          <a:gd name="T5" fmla="*/ 352 h 352"/>
                          <a:gd name="T6" fmla="*/ 8 w 8"/>
                          <a:gd name="T7" fmla="*/ 2 h 352"/>
                          <a:gd name="T8" fmla="*/ 0 w 8"/>
                          <a:gd name="T9" fmla="*/ 0 h 35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52">
                            <a:moveTo>
                              <a:pt x="0" y="0"/>
                            </a:moveTo>
                            <a:lnTo>
                              <a:pt x="0" y="349"/>
                            </a:lnTo>
                            <a:lnTo>
                              <a:pt x="8" y="352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791" name="Freeform 4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13" y="1732"/>
                        <a:ext cx="8" cy="352"/>
                      </a:xfrm>
                      <a:custGeom>
                        <a:avLst/>
                        <a:gdLst>
                          <a:gd name="T0" fmla="*/ 0 w 8"/>
                          <a:gd name="T1" fmla="*/ 0 h 352"/>
                          <a:gd name="T2" fmla="*/ 0 w 8"/>
                          <a:gd name="T3" fmla="*/ 349 h 352"/>
                          <a:gd name="T4" fmla="*/ 8 w 8"/>
                          <a:gd name="T5" fmla="*/ 352 h 352"/>
                          <a:gd name="T6" fmla="*/ 8 w 8"/>
                          <a:gd name="T7" fmla="*/ 2 h 352"/>
                          <a:gd name="T8" fmla="*/ 0 w 8"/>
                          <a:gd name="T9" fmla="*/ 0 h 35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52">
                            <a:moveTo>
                              <a:pt x="0" y="0"/>
                            </a:moveTo>
                            <a:lnTo>
                              <a:pt x="0" y="349"/>
                            </a:lnTo>
                            <a:lnTo>
                              <a:pt x="8" y="352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</p:grpSp>
              <p:grpSp>
                <p:nvGrpSpPr>
                  <p:cNvPr id="483792" name="Group 464"/>
                  <p:cNvGrpSpPr>
                    <a:grpSpLocks/>
                  </p:cNvGrpSpPr>
                  <p:nvPr/>
                </p:nvGrpSpPr>
                <p:grpSpPr bwMode="auto">
                  <a:xfrm>
                    <a:off x="1467" y="1717"/>
                    <a:ext cx="9" cy="8"/>
                    <a:chOff x="1467" y="1717"/>
                    <a:chExt cx="9" cy="8"/>
                  </a:xfrm>
                </p:grpSpPr>
                <p:sp>
                  <p:nvSpPr>
                    <p:cNvPr id="483793" name="Freeform 465"/>
                    <p:cNvSpPr>
                      <a:spLocks/>
                    </p:cNvSpPr>
                    <p:nvPr/>
                  </p:nvSpPr>
                  <p:spPr bwMode="auto">
                    <a:xfrm>
                      <a:off x="1467" y="1717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0 h 8"/>
                        <a:gd name="T2" fmla="*/ 8 w 9"/>
                        <a:gd name="T3" fmla="*/ 0 h 8"/>
                        <a:gd name="T4" fmla="*/ 9 w 9"/>
                        <a:gd name="T5" fmla="*/ 8 h 8"/>
                        <a:gd name="T6" fmla="*/ 1 w 9"/>
                        <a:gd name="T7" fmla="*/ 8 h 8"/>
                        <a:gd name="T8" fmla="*/ 0 w 9"/>
                        <a:gd name="T9" fmla="*/ 0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8"/>
                          </a:lnTo>
                          <a:lnTo>
                            <a:pt x="1" y="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94" name="Freeform 466"/>
                    <p:cNvSpPr>
                      <a:spLocks/>
                    </p:cNvSpPr>
                    <p:nvPr/>
                  </p:nvSpPr>
                  <p:spPr bwMode="auto">
                    <a:xfrm>
                      <a:off x="1467" y="1717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0 h 8"/>
                        <a:gd name="T2" fmla="*/ 8 w 9"/>
                        <a:gd name="T3" fmla="*/ 0 h 8"/>
                        <a:gd name="T4" fmla="*/ 9 w 9"/>
                        <a:gd name="T5" fmla="*/ 8 h 8"/>
                        <a:gd name="T6" fmla="*/ 1 w 9"/>
                        <a:gd name="T7" fmla="*/ 8 h 8"/>
                        <a:gd name="T8" fmla="*/ 0 w 9"/>
                        <a:gd name="T9" fmla="*/ 0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8"/>
                          </a:lnTo>
                          <a:lnTo>
                            <a:pt x="1" y="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795" name="Group 467"/>
                  <p:cNvGrpSpPr>
                    <a:grpSpLocks/>
                  </p:cNvGrpSpPr>
                  <p:nvPr/>
                </p:nvGrpSpPr>
                <p:grpSpPr bwMode="auto">
                  <a:xfrm>
                    <a:off x="1486" y="1717"/>
                    <a:ext cx="8" cy="10"/>
                    <a:chOff x="1486" y="1717"/>
                    <a:chExt cx="8" cy="10"/>
                  </a:xfrm>
                </p:grpSpPr>
                <p:sp>
                  <p:nvSpPr>
                    <p:cNvPr id="483796" name="Freeform 468"/>
                    <p:cNvSpPr>
                      <a:spLocks/>
                    </p:cNvSpPr>
                    <p:nvPr/>
                  </p:nvSpPr>
                  <p:spPr bwMode="auto">
                    <a:xfrm>
                      <a:off x="1486" y="1717"/>
                      <a:ext cx="8" cy="10"/>
                    </a:xfrm>
                    <a:custGeom>
                      <a:avLst/>
                      <a:gdLst>
                        <a:gd name="T0" fmla="*/ 0 w 8"/>
                        <a:gd name="T1" fmla="*/ 0 h 10"/>
                        <a:gd name="T2" fmla="*/ 7 w 8"/>
                        <a:gd name="T3" fmla="*/ 0 h 10"/>
                        <a:gd name="T4" fmla="*/ 8 w 8"/>
                        <a:gd name="T5" fmla="*/ 10 h 10"/>
                        <a:gd name="T6" fmla="*/ 0 w 8"/>
                        <a:gd name="T7" fmla="*/ 10 h 10"/>
                        <a:gd name="T8" fmla="*/ 0 w 8"/>
                        <a:gd name="T9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10"/>
                          </a:lnTo>
                          <a:lnTo>
                            <a:pt x="0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797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1486" y="1717"/>
                      <a:ext cx="8" cy="10"/>
                    </a:xfrm>
                    <a:custGeom>
                      <a:avLst/>
                      <a:gdLst>
                        <a:gd name="T0" fmla="*/ 0 w 8"/>
                        <a:gd name="T1" fmla="*/ 0 h 10"/>
                        <a:gd name="T2" fmla="*/ 7 w 8"/>
                        <a:gd name="T3" fmla="*/ 0 h 10"/>
                        <a:gd name="T4" fmla="*/ 8 w 8"/>
                        <a:gd name="T5" fmla="*/ 10 h 10"/>
                        <a:gd name="T6" fmla="*/ 0 w 8"/>
                        <a:gd name="T7" fmla="*/ 10 h 10"/>
                        <a:gd name="T8" fmla="*/ 0 w 8"/>
                        <a:gd name="T9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10"/>
                          </a:lnTo>
                          <a:lnTo>
                            <a:pt x="0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798" name="Group 470"/>
                  <p:cNvGrpSpPr>
                    <a:grpSpLocks/>
                  </p:cNvGrpSpPr>
                  <p:nvPr/>
                </p:nvGrpSpPr>
                <p:grpSpPr bwMode="auto">
                  <a:xfrm>
                    <a:off x="1505" y="1717"/>
                    <a:ext cx="8" cy="10"/>
                    <a:chOff x="1505" y="1717"/>
                    <a:chExt cx="8" cy="10"/>
                  </a:xfrm>
                </p:grpSpPr>
                <p:sp>
                  <p:nvSpPr>
                    <p:cNvPr id="483799" name="Freeform 471"/>
                    <p:cNvSpPr>
                      <a:spLocks/>
                    </p:cNvSpPr>
                    <p:nvPr/>
                  </p:nvSpPr>
                  <p:spPr bwMode="auto">
                    <a:xfrm>
                      <a:off x="1505" y="1717"/>
                      <a:ext cx="8" cy="10"/>
                    </a:xfrm>
                    <a:custGeom>
                      <a:avLst/>
                      <a:gdLst>
                        <a:gd name="T0" fmla="*/ 0 w 8"/>
                        <a:gd name="T1" fmla="*/ 0 h 10"/>
                        <a:gd name="T2" fmla="*/ 6 w 8"/>
                        <a:gd name="T3" fmla="*/ 0 h 10"/>
                        <a:gd name="T4" fmla="*/ 8 w 8"/>
                        <a:gd name="T5" fmla="*/ 10 h 10"/>
                        <a:gd name="T6" fmla="*/ 1 w 8"/>
                        <a:gd name="T7" fmla="*/ 10 h 10"/>
                        <a:gd name="T8" fmla="*/ 0 w 8"/>
                        <a:gd name="T9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0"/>
                          </a:lnTo>
                          <a:lnTo>
                            <a:pt x="1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00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1505" y="1717"/>
                      <a:ext cx="8" cy="10"/>
                    </a:xfrm>
                    <a:custGeom>
                      <a:avLst/>
                      <a:gdLst>
                        <a:gd name="T0" fmla="*/ 0 w 8"/>
                        <a:gd name="T1" fmla="*/ 0 h 10"/>
                        <a:gd name="T2" fmla="*/ 6 w 8"/>
                        <a:gd name="T3" fmla="*/ 0 h 10"/>
                        <a:gd name="T4" fmla="*/ 8 w 8"/>
                        <a:gd name="T5" fmla="*/ 10 h 10"/>
                        <a:gd name="T6" fmla="*/ 1 w 8"/>
                        <a:gd name="T7" fmla="*/ 10 h 10"/>
                        <a:gd name="T8" fmla="*/ 0 w 8"/>
                        <a:gd name="T9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0"/>
                          </a:lnTo>
                          <a:lnTo>
                            <a:pt x="1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01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1525" y="1718"/>
                    <a:ext cx="6" cy="9"/>
                    <a:chOff x="1525" y="1718"/>
                    <a:chExt cx="6" cy="9"/>
                  </a:xfrm>
                </p:grpSpPr>
                <p:sp>
                  <p:nvSpPr>
                    <p:cNvPr id="483802" name="Freeform 474"/>
                    <p:cNvSpPr>
                      <a:spLocks/>
                    </p:cNvSpPr>
                    <p:nvPr/>
                  </p:nvSpPr>
                  <p:spPr bwMode="auto">
                    <a:xfrm>
                      <a:off x="1525" y="1718"/>
                      <a:ext cx="6" cy="9"/>
                    </a:xfrm>
                    <a:custGeom>
                      <a:avLst/>
                      <a:gdLst>
                        <a:gd name="T0" fmla="*/ 0 w 6"/>
                        <a:gd name="T1" fmla="*/ 4 h 9"/>
                        <a:gd name="T2" fmla="*/ 5 w 6"/>
                        <a:gd name="T3" fmla="*/ 0 h 9"/>
                        <a:gd name="T4" fmla="*/ 6 w 6"/>
                        <a:gd name="T5" fmla="*/ 9 h 9"/>
                        <a:gd name="T6" fmla="*/ 1 w 6"/>
                        <a:gd name="T7" fmla="*/ 9 h 9"/>
                        <a:gd name="T8" fmla="*/ 0 w 6"/>
                        <a:gd name="T9" fmla="*/ 4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0" y="4"/>
                          </a:moveTo>
                          <a:lnTo>
                            <a:pt x="5" y="0"/>
                          </a:lnTo>
                          <a:lnTo>
                            <a:pt x="6" y="9"/>
                          </a:lnTo>
                          <a:lnTo>
                            <a:pt x="1" y="9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03" name="Freeform 475"/>
                    <p:cNvSpPr>
                      <a:spLocks/>
                    </p:cNvSpPr>
                    <p:nvPr/>
                  </p:nvSpPr>
                  <p:spPr bwMode="auto">
                    <a:xfrm>
                      <a:off x="1525" y="1718"/>
                      <a:ext cx="6" cy="9"/>
                    </a:xfrm>
                    <a:custGeom>
                      <a:avLst/>
                      <a:gdLst>
                        <a:gd name="T0" fmla="*/ 0 w 6"/>
                        <a:gd name="T1" fmla="*/ 4 h 9"/>
                        <a:gd name="T2" fmla="*/ 5 w 6"/>
                        <a:gd name="T3" fmla="*/ 0 h 9"/>
                        <a:gd name="T4" fmla="*/ 6 w 6"/>
                        <a:gd name="T5" fmla="*/ 9 h 9"/>
                        <a:gd name="T6" fmla="*/ 1 w 6"/>
                        <a:gd name="T7" fmla="*/ 9 h 9"/>
                        <a:gd name="T8" fmla="*/ 0 w 6"/>
                        <a:gd name="T9" fmla="*/ 4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0" y="4"/>
                          </a:moveTo>
                          <a:lnTo>
                            <a:pt x="5" y="0"/>
                          </a:lnTo>
                          <a:lnTo>
                            <a:pt x="6" y="9"/>
                          </a:lnTo>
                          <a:lnTo>
                            <a:pt x="1" y="9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04" name="Group 476"/>
                  <p:cNvGrpSpPr>
                    <a:grpSpLocks/>
                  </p:cNvGrpSpPr>
                  <p:nvPr/>
                </p:nvGrpSpPr>
                <p:grpSpPr bwMode="auto">
                  <a:xfrm>
                    <a:off x="1543" y="1718"/>
                    <a:ext cx="8" cy="11"/>
                    <a:chOff x="1543" y="1718"/>
                    <a:chExt cx="8" cy="11"/>
                  </a:xfrm>
                </p:grpSpPr>
                <p:sp>
                  <p:nvSpPr>
                    <p:cNvPr id="483805" name="Freeform 477"/>
                    <p:cNvSpPr>
                      <a:spLocks/>
                    </p:cNvSpPr>
                    <p:nvPr/>
                  </p:nvSpPr>
                  <p:spPr bwMode="auto">
                    <a:xfrm>
                      <a:off x="1543" y="1718"/>
                      <a:ext cx="8" cy="11"/>
                    </a:xfrm>
                    <a:custGeom>
                      <a:avLst/>
                      <a:gdLst>
                        <a:gd name="T0" fmla="*/ 0 w 8"/>
                        <a:gd name="T1" fmla="*/ 0 h 11"/>
                        <a:gd name="T2" fmla="*/ 6 w 8"/>
                        <a:gd name="T3" fmla="*/ 0 h 11"/>
                        <a:gd name="T4" fmla="*/ 8 w 8"/>
                        <a:gd name="T5" fmla="*/ 11 h 11"/>
                        <a:gd name="T6" fmla="*/ 0 w 8"/>
                        <a:gd name="T7" fmla="*/ 11 h 11"/>
                        <a:gd name="T8" fmla="*/ 0 w 8"/>
                        <a:gd name="T9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1"/>
                          </a:lnTo>
                          <a:lnTo>
                            <a:pt x="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06" name="Freeform 478"/>
                    <p:cNvSpPr>
                      <a:spLocks/>
                    </p:cNvSpPr>
                    <p:nvPr/>
                  </p:nvSpPr>
                  <p:spPr bwMode="auto">
                    <a:xfrm>
                      <a:off x="1543" y="1718"/>
                      <a:ext cx="8" cy="11"/>
                    </a:xfrm>
                    <a:custGeom>
                      <a:avLst/>
                      <a:gdLst>
                        <a:gd name="T0" fmla="*/ 0 w 8"/>
                        <a:gd name="T1" fmla="*/ 0 h 11"/>
                        <a:gd name="T2" fmla="*/ 6 w 8"/>
                        <a:gd name="T3" fmla="*/ 0 h 11"/>
                        <a:gd name="T4" fmla="*/ 8 w 8"/>
                        <a:gd name="T5" fmla="*/ 11 h 11"/>
                        <a:gd name="T6" fmla="*/ 0 w 8"/>
                        <a:gd name="T7" fmla="*/ 11 h 11"/>
                        <a:gd name="T8" fmla="*/ 0 w 8"/>
                        <a:gd name="T9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1"/>
                          </a:lnTo>
                          <a:lnTo>
                            <a:pt x="0" y="1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07" name="Group 479"/>
                  <p:cNvGrpSpPr>
                    <a:grpSpLocks/>
                  </p:cNvGrpSpPr>
                  <p:nvPr/>
                </p:nvGrpSpPr>
                <p:grpSpPr bwMode="auto">
                  <a:xfrm>
                    <a:off x="1561" y="1720"/>
                    <a:ext cx="10" cy="9"/>
                    <a:chOff x="1561" y="1720"/>
                    <a:chExt cx="10" cy="9"/>
                  </a:xfrm>
                </p:grpSpPr>
                <p:sp>
                  <p:nvSpPr>
                    <p:cNvPr id="483808" name="Freeform 480"/>
                    <p:cNvSpPr>
                      <a:spLocks/>
                    </p:cNvSpPr>
                    <p:nvPr/>
                  </p:nvSpPr>
                  <p:spPr bwMode="auto">
                    <a:xfrm>
                      <a:off x="1561" y="1720"/>
                      <a:ext cx="10" cy="9"/>
                    </a:xfrm>
                    <a:custGeom>
                      <a:avLst/>
                      <a:gdLst>
                        <a:gd name="T0" fmla="*/ 0 w 10"/>
                        <a:gd name="T1" fmla="*/ 3 h 9"/>
                        <a:gd name="T2" fmla="*/ 8 w 10"/>
                        <a:gd name="T3" fmla="*/ 0 h 9"/>
                        <a:gd name="T4" fmla="*/ 10 w 10"/>
                        <a:gd name="T5" fmla="*/ 9 h 9"/>
                        <a:gd name="T6" fmla="*/ 2 w 10"/>
                        <a:gd name="T7" fmla="*/ 9 h 9"/>
                        <a:gd name="T8" fmla="*/ 0 w 10"/>
                        <a:gd name="T9" fmla="*/ 3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9">
                          <a:moveTo>
                            <a:pt x="0" y="3"/>
                          </a:moveTo>
                          <a:lnTo>
                            <a:pt x="8" y="0"/>
                          </a:lnTo>
                          <a:lnTo>
                            <a:pt x="10" y="9"/>
                          </a:lnTo>
                          <a:lnTo>
                            <a:pt x="2" y="9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09" name="Freeform 481"/>
                    <p:cNvSpPr>
                      <a:spLocks/>
                    </p:cNvSpPr>
                    <p:nvPr/>
                  </p:nvSpPr>
                  <p:spPr bwMode="auto">
                    <a:xfrm>
                      <a:off x="1561" y="1720"/>
                      <a:ext cx="10" cy="9"/>
                    </a:xfrm>
                    <a:custGeom>
                      <a:avLst/>
                      <a:gdLst>
                        <a:gd name="T0" fmla="*/ 0 w 10"/>
                        <a:gd name="T1" fmla="*/ 3 h 9"/>
                        <a:gd name="T2" fmla="*/ 8 w 10"/>
                        <a:gd name="T3" fmla="*/ 0 h 9"/>
                        <a:gd name="T4" fmla="*/ 10 w 10"/>
                        <a:gd name="T5" fmla="*/ 9 h 9"/>
                        <a:gd name="T6" fmla="*/ 2 w 10"/>
                        <a:gd name="T7" fmla="*/ 9 h 9"/>
                        <a:gd name="T8" fmla="*/ 0 w 10"/>
                        <a:gd name="T9" fmla="*/ 3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9">
                          <a:moveTo>
                            <a:pt x="0" y="3"/>
                          </a:moveTo>
                          <a:lnTo>
                            <a:pt x="8" y="0"/>
                          </a:lnTo>
                          <a:lnTo>
                            <a:pt x="10" y="9"/>
                          </a:lnTo>
                          <a:lnTo>
                            <a:pt x="2" y="9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10" name="Group 482"/>
                  <p:cNvGrpSpPr>
                    <a:grpSpLocks/>
                  </p:cNvGrpSpPr>
                  <p:nvPr/>
                </p:nvGrpSpPr>
                <p:grpSpPr bwMode="auto">
                  <a:xfrm>
                    <a:off x="1580" y="1720"/>
                    <a:ext cx="9" cy="9"/>
                    <a:chOff x="1580" y="1720"/>
                    <a:chExt cx="9" cy="9"/>
                  </a:xfrm>
                </p:grpSpPr>
                <p:sp>
                  <p:nvSpPr>
                    <p:cNvPr id="483811" name="Freeform 483"/>
                    <p:cNvSpPr>
                      <a:spLocks/>
                    </p:cNvSpPr>
                    <p:nvPr/>
                  </p:nvSpPr>
                  <p:spPr bwMode="auto">
                    <a:xfrm>
                      <a:off x="1580" y="1720"/>
                      <a:ext cx="9" cy="9"/>
                    </a:xfrm>
                    <a:custGeom>
                      <a:avLst/>
                      <a:gdLst>
                        <a:gd name="T0" fmla="*/ 0 w 9"/>
                        <a:gd name="T1" fmla="*/ 0 h 9"/>
                        <a:gd name="T2" fmla="*/ 8 w 9"/>
                        <a:gd name="T3" fmla="*/ 0 h 9"/>
                        <a:gd name="T4" fmla="*/ 9 w 9"/>
                        <a:gd name="T5" fmla="*/ 9 h 9"/>
                        <a:gd name="T6" fmla="*/ 0 w 9"/>
                        <a:gd name="T7" fmla="*/ 9 h 9"/>
                        <a:gd name="T8" fmla="*/ 0 w 9"/>
                        <a:gd name="T9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9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9"/>
                          </a:lnTo>
                          <a:lnTo>
                            <a:pt x="0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12" name="Freeform 484"/>
                    <p:cNvSpPr>
                      <a:spLocks/>
                    </p:cNvSpPr>
                    <p:nvPr/>
                  </p:nvSpPr>
                  <p:spPr bwMode="auto">
                    <a:xfrm>
                      <a:off x="1580" y="1720"/>
                      <a:ext cx="9" cy="9"/>
                    </a:xfrm>
                    <a:custGeom>
                      <a:avLst/>
                      <a:gdLst>
                        <a:gd name="T0" fmla="*/ 0 w 9"/>
                        <a:gd name="T1" fmla="*/ 0 h 9"/>
                        <a:gd name="T2" fmla="*/ 8 w 9"/>
                        <a:gd name="T3" fmla="*/ 0 h 9"/>
                        <a:gd name="T4" fmla="*/ 9 w 9"/>
                        <a:gd name="T5" fmla="*/ 9 h 9"/>
                        <a:gd name="T6" fmla="*/ 0 w 9"/>
                        <a:gd name="T7" fmla="*/ 9 h 9"/>
                        <a:gd name="T8" fmla="*/ 0 w 9"/>
                        <a:gd name="T9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9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9"/>
                          </a:lnTo>
                          <a:lnTo>
                            <a:pt x="0" y="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13" name="Group 485"/>
                  <p:cNvGrpSpPr>
                    <a:grpSpLocks/>
                  </p:cNvGrpSpPr>
                  <p:nvPr/>
                </p:nvGrpSpPr>
                <p:grpSpPr bwMode="auto">
                  <a:xfrm>
                    <a:off x="1599" y="1722"/>
                    <a:ext cx="9" cy="7"/>
                    <a:chOff x="1599" y="1722"/>
                    <a:chExt cx="9" cy="7"/>
                  </a:xfrm>
                </p:grpSpPr>
                <p:sp>
                  <p:nvSpPr>
                    <p:cNvPr id="483814" name="Freeform 486"/>
                    <p:cNvSpPr>
                      <a:spLocks/>
                    </p:cNvSpPr>
                    <p:nvPr/>
                  </p:nvSpPr>
                  <p:spPr bwMode="auto">
                    <a:xfrm>
                      <a:off x="1599" y="1722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0 h 7"/>
                        <a:gd name="T2" fmla="*/ 8 w 9"/>
                        <a:gd name="T3" fmla="*/ 0 h 7"/>
                        <a:gd name="T4" fmla="*/ 9 w 9"/>
                        <a:gd name="T5" fmla="*/ 7 h 7"/>
                        <a:gd name="T6" fmla="*/ 0 w 9"/>
                        <a:gd name="T7" fmla="*/ 7 h 7"/>
                        <a:gd name="T8" fmla="*/ 0 w 9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15" name="Freeform 487"/>
                    <p:cNvSpPr>
                      <a:spLocks/>
                    </p:cNvSpPr>
                    <p:nvPr/>
                  </p:nvSpPr>
                  <p:spPr bwMode="auto">
                    <a:xfrm>
                      <a:off x="1599" y="1722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0 h 7"/>
                        <a:gd name="T2" fmla="*/ 8 w 9"/>
                        <a:gd name="T3" fmla="*/ 0 h 7"/>
                        <a:gd name="T4" fmla="*/ 9 w 9"/>
                        <a:gd name="T5" fmla="*/ 7 h 7"/>
                        <a:gd name="T6" fmla="*/ 0 w 9"/>
                        <a:gd name="T7" fmla="*/ 7 h 7"/>
                        <a:gd name="T8" fmla="*/ 0 w 9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16" name="Group 488"/>
                  <p:cNvGrpSpPr>
                    <a:grpSpLocks/>
                  </p:cNvGrpSpPr>
                  <p:nvPr/>
                </p:nvGrpSpPr>
                <p:grpSpPr bwMode="auto">
                  <a:xfrm>
                    <a:off x="1618" y="1722"/>
                    <a:ext cx="8" cy="8"/>
                    <a:chOff x="1618" y="1722"/>
                    <a:chExt cx="8" cy="8"/>
                  </a:xfrm>
                </p:grpSpPr>
                <p:sp>
                  <p:nvSpPr>
                    <p:cNvPr id="483817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18" y="1722"/>
                      <a:ext cx="8" cy="8"/>
                    </a:xfrm>
                    <a:prstGeom prst="rect">
                      <a:avLst/>
                    </a:pr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18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18" y="1722"/>
                      <a:ext cx="8" cy="8"/>
                    </a:xfrm>
                    <a:prstGeom prst="rect">
                      <a:avLst/>
                    </a:prstGeom>
                    <a:noFill/>
                    <a:ln w="19050" cap="rnd">
                      <a:solidFill>
                        <a:srgbClr val="676767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19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1636" y="1724"/>
                    <a:ext cx="8" cy="6"/>
                    <a:chOff x="1636" y="1724"/>
                    <a:chExt cx="8" cy="6"/>
                  </a:xfrm>
                </p:grpSpPr>
                <p:sp>
                  <p:nvSpPr>
                    <p:cNvPr id="483820" name="Freeform 492"/>
                    <p:cNvSpPr>
                      <a:spLocks/>
                    </p:cNvSpPr>
                    <p:nvPr/>
                  </p:nvSpPr>
                  <p:spPr bwMode="auto">
                    <a:xfrm>
                      <a:off x="1636" y="1724"/>
                      <a:ext cx="8" cy="6"/>
                    </a:xfrm>
                    <a:custGeom>
                      <a:avLst/>
                      <a:gdLst>
                        <a:gd name="T0" fmla="*/ 0 w 8"/>
                        <a:gd name="T1" fmla="*/ 0 h 6"/>
                        <a:gd name="T2" fmla="*/ 7 w 8"/>
                        <a:gd name="T3" fmla="*/ 0 h 6"/>
                        <a:gd name="T4" fmla="*/ 8 w 8"/>
                        <a:gd name="T5" fmla="*/ 6 h 6"/>
                        <a:gd name="T6" fmla="*/ 0 w 8"/>
                        <a:gd name="T7" fmla="*/ 6 h 6"/>
                        <a:gd name="T8" fmla="*/ 0 w 8"/>
                        <a:gd name="T9" fmla="*/ 0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6"/>
                          </a:lnTo>
                          <a:lnTo>
                            <a:pt x="0" y="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21" name="Freeform 493"/>
                    <p:cNvSpPr>
                      <a:spLocks/>
                    </p:cNvSpPr>
                    <p:nvPr/>
                  </p:nvSpPr>
                  <p:spPr bwMode="auto">
                    <a:xfrm>
                      <a:off x="1636" y="1724"/>
                      <a:ext cx="8" cy="6"/>
                    </a:xfrm>
                    <a:custGeom>
                      <a:avLst/>
                      <a:gdLst>
                        <a:gd name="T0" fmla="*/ 0 w 8"/>
                        <a:gd name="T1" fmla="*/ 0 h 6"/>
                        <a:gd name="T2" fmla="*/ 7 w 8"/>
                        <a:gd name="T3" fmla="*/ 0 h 6"/>
                        <a:gd name="T4" fmla="*/ 8 w 8"/>
                        <a:gd name="T5" fmla="*/ 6 h 6"/>
                        <a:gd name="T6" fmla="*/ 0 w 8"/>
                        <a:gd name="T7" fmla="*/ 6 h 6"/>
                        <a:gd name="T8" fmla="*/ 0 w 8"/>
                        <a:gd name="T9" fmla="*/ 0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6"/>
                          </a:lnTo>
                          <a:lnTo>
                            <a:pt x="0" y="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22" name="Group 494"/>
                  <p:cNvGrpSpPr>
                    <a:grpSpLocks/>
                  </p:cNvGrpSpPr>
                  <p:nvPr/>
                </p:nvGrpSpPr>
                <p:grpSpPr bwMode="auto">
                  <a:xfrm>
                    <a:off x="1656" y="1725"/>
                    <a:ext cx="8" cy="5"/>
                    <a:chOff x="1656" y="1725"/>
                    <a:chExt cx="8" cy="5"/>
                  </a:xfrm>
                </p:grpSpPr>
                <p:sp>
                  <p:nvSpPr>
                    <p:cNvPr id="483823" name="Freeform 495"/>
                    <p:cNvSpPr>
                      <a:spLocks/>
                    </p:cNvSpPr>
                    <p:nvPr/>
                  </p:nvSpPr>
                  <p:spPr bwMode="auto">
                    <a:xfrm>
                      <a:off x="1656" y="1725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7 w 8"/>
                        <a:gd name="T3" fmla="*/ 0 h 5"/>
                        <a:gd name="T4" fmla="*/ 8 w 8"/>
                        <a:gd name="T5" fmla="*/ 5 h 5"/>
                        <a:gd name="T6" fmla="*/ 0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5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24" name="Freeform 496"/>
                    <p:cNvSpPr>
                      <a:spLocks/>
                    </p:cNvSpPr>
                    <p:nvPr/>
                  </p:nvSpPr>
                  <p:spPr bwMode="auto">
                    <a:xfrm>
                      <a:off x="1656" y="1725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7 w 8"/>
                        <a:gd name="T3" fmla="*/ 0 h 5"/>
                        <a:gd name="T4" fmla="*/ 8 w 8"/>
                        <a:gd name="T5" fmla="*/ 5 h 5"/>
                        <a:gd name="T6" fmla="*/ 0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5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25" name="Group 497"/>
                  <p:cNvGrpSpPr>
                    <a:grpSpLocks/>
                  </p:cNvGrpSpPr>
                  <p:nvPr/>
                </p:nvGrpSpPr>
                <p:grpSpPr bwMode="auto">
                  <a:xfrm>
                    <a:off x="1674" y="1725"/>
                    <a:ext cx="8" cy="7"/>
                    <a:chOff x="1674" y="1725"/>
                    <a:chExt cx="8" cy="7"/>
                  </a:xfrm>
                </p:grpSpPr>
                <p:sp>
                  <p:nvSpPr>
                    <p:cNvPr id="483826" name="Freeform 498"/>
                    <p:cNvSpPr>
                      <a:spLocks/>
                    </p:cNvSpPr>
                    <p:nvPr/>
                  </p:nvSpPr>
                  <p:spPr bwMode="auto">
                    <a:xfrm>
                      <a:off x="1674" y="1725"/>
                      <a:ext cx="8" cy="7"/>
                    </a:xfrm>
                    <a:custGeom>
                      <a:avLst/>
                      <a:gdLst>
                        <a:gd name="T0" fmla="*/ 0 w 8"/>
                        <a:gd name="T1" fmla="*/ 0 h 7"/>
                        <a:gd name="T2" fmla="*/ 7 w 8"/>
                        <a:gd name="T3" fmla="*/ 0 h 7"/>
                        <a:gd name="T4" fmla="*/ 8 w 8"/>
                        <a:gd name="T5" fmla="*/ 7 h 7"/>
                        <a:gd name="T6" fmla="*/ 1 w 8"/>
                        <a:gd name="T7" fmla="*/ 7 h 7"/>
                        <a:gd name="T8" fmla="*/ 0 w 8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7"/>
                          </a:lnTo>
                          <a:lnTo>
                            <a:pt x="1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27" name="Freeform 499"/>
                    <p:cNvSpPr>
                      <a:spLocks/>
                    </p:cNvSpPr>
                    <p:nvPr/>
                  </p:nvSpPr>
                  <p:spPr bwMode="auto">
                    <a:xfrm>
                      <a:off x="1674" y="1725"/>
                      <a:ext cx="8" cy="7"/>
                    </a:xfrm>
                    <a:custGeom>
                      <a:avLst/>
                      <a:gdLst>
                        <a:gd name="T0" fmla="*/ 0 w 8"/>
                        <a:gd name="T1" fmla="*/ 0 h 7"/>
                        <a:gd name="T2" fmla="*/ 7 w 8"/>
                        <a:gd name="T3" fmla="*/ 0 h 7"/>
                        <a:gd name="T4" fmla="*/ 8 w 8"/>
                        <a:gd name="T5" fmla="*/ 7 h 7"/>
                        <a:gd name="T6" fmla="*/ 1 w 8"/>
                        <a:gd name="T7" fmla="*/ 7 h 7"/>
                        <a:gd name="T8" fmla="*/ 0 w 8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7"/>
                          </a:lnTo>
                          <a:lnTo>
                            <a:pt x="1" y="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28" name="Group 500"/>
                  <p:cNvGrpSpPr>
                    <a:grpSpLocks/>
                  </p:cNvGrpSpPr>
                  <p:nvPr/>
                </p:nvGrpSpPr>
                <p:grpSpPr bwMode="auto">
                  <a:xfrm>
                    <a:off x="1691" y="1725"/>
                    <a:ext cx="10" cy="7"/>
                    <a:chOff x="1691" y="1725"/>
                    <a:chExt cx="10" cy="7"/>
                  </a:xfrm>
                </p:grpSpPr>
                <p:sp>
                  <p:nvSpPr>
                    <p:cNvPr id="483829" name="Freeform 501"/>
                    <p:cNvSpPr>
                      <a:spLocks/>
                    </p:cNvSpPr>
                    <p:nvPr/>
                  </p:nvSpPr>
                  <p:spPr bwMode="auto">
                    <a:xfrm>
                      <a:off x="1691" y="1725"/>
                      <a:ext cx="10" cy="7"/>
                    </a:xfrm>
                    <a:custGeom>
                      <a:avLst/>
                      <a:gdLst>
                        <a:gd name="T0" fmla="*/ 0 w 10"/>
                        <a:gd name="T1" fmla="*/ 0 h 7"/>
                        <a:gd name="T2" fmla="*/ 8 w 10"/>
                        <a:gd name="T3" fmla="*/ 0 h 7"/>
                        <a:gd name="T4" fmla="*/ 10 w 10"/>
                        <a:gd name="T5" fmla="*/ 7 h 7"/>
                        <a:gd name="T6" fmla="*/ 0 w 10"/>
                        <a:gd name="T7" fmla="*/ 7 h 7"/>
                        <a:gd name="T8" fmla="*/ 0 w 10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10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30" name="Freeform 502"/>
                    <p:cNvSpPr>
                      <a:spLocks/>
                    </p:cNvSpPr>
                    <p:nvPr/>
                  </p:nvSpPr>
                  <p:spPr bwMode="auto">
                    <a:xfrm>
                      <a:off x="1691" y="1725"/>
                      <a:ext cx="10" cy="7"/>
                    </a:xfrm>
                    <a:custGeom>
                      <a:avLst/>
                      <a:gdLst>
                        <a:gd name="T0" fmla="*/ 0 w 10"/>
                        <a:gd name="T1" fmla="*/ 0 h 7"/>
                        <a:gd name="T2" fmla="*/ 8 w 10"/>
                        <a:gd name="T3" fmla="*/ 0 h 7"/>
                        <a:gd name="T4" fmla="*/ 10 w 10"/>
                        <a:gd name="T5" fmla="*/ 7 h 7"/>
                        <a:gd name="T6" fmla="*/ 0 w 10"/>
                        <a:gd name="T7" fmla="*/ 7 h 7"/>
                        <a:gd name="T8" fmla="*/ 0 w 10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10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31" name="Group 503"/>
                  <p:cNvGrpSpPr>
                    <a:grpSpLocks/>
                  </p:cNvGrpSpPr>
                  <p:nvPr/>
                </p:nvGrpSpPr>
                <p:grpSpPr bwMode="auto">
                  <a:xfrm>
                    <a:off x="1711" y="1725"/>
                    <a:ext cx="8" cy="7"/>
                    <a:chOff x="1711" y="1725"/>
                    <a:chExt cx="8" cy="7"/>
                  </a:xfrm>
                </p:grpSpPr>
                <p:sp>
                  <p:nvSpPr>
                    <p:cNvPr id="483832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1" y="1725"/>
                      <a:ext cx="8" cy="7"/>
                    </a:xfrm>
                    <a:prstGeom prst="rect">
                      <a:avLst/>
                    </a:pr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33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1" y="1725"/>
                      <a:ext cx="8" cy="7"/>
                    </a:xfrm>
                    <a:prstGeom prst="rect">
                      <a:avLst/>
                    </a:prstGeom>
                    <a:noFill/>
                    <a:ln w="19050" cap="rnd">
                      <a:solidFill>
                        <a:srgbClr val="676767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34" name="Group 506"/>
                  <p:cNvGrpSpPr>
                    <a:grpSpLocks/>
                  </p:cNvGrpSpPr>
                  <p:nvPr/>
                </p:nvGrpSpPr>
                <p:grpSpPr bwMode="auto">
                  <a:xfrm>
                    <a:off x="1467" y="2024"/>
                    <a:ext cx="254" cy="63"/>
                    <a:chOff x="1467" y="2024"/>
                    <a:chExt cx="254" cy="63"/>
                  </a:xfrm>
                </p:grpSpPr>
                <p:grpSp>
                  <p:nvGrpSpPr>
                    <p:cNvPr id="483835" name="Group 5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7" y="2024"/>
                      <a:ext cx="9" cy="1"/>
                      <a:chOff x="1467" y="2024"/>
                      <a:chExt cx="9" cy="1"/>
                    </a:xfrm>
                  </p:grpSpPr>
                  <p:sp>
                    <p:nvSpPr>
                      <p:cNvPr id="483836" name="Freeform 5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7" y="2024"/>
                        <a:ext cx="9" cy="1"/>
                      </a:xfrm>
                      <a:custGeom>
                        <a:avLst/>
                        <a:gdLst>
                          <a:gd name="T0" fmla="*/ 0 w 9"/>
                          <a:gd name="T1" fmla="*/ 1 h 1"/>
                          <a:gd name="T2" fmla="*/ 1 w 9"/>
                          <a:gd name="T3" fmla="*/ 1 h 1"/>
                          <a:gd name="T4" fmla="*/ 9 w 9"/>
                          <a:gd name="T5" fmla="*/ 0 h 1"/>
                          <a:gd name="T6" fmla="*/ 9 w 9"/>
                          <a:gd name="T7" fmla="*/ 1 h 1"/>
                          <a:gd name="T8" fmla="*/ 7 w 9"/>
                          <a:gd name="T9" fmla="*/ 1 h 1"/>
                          <a:gd name="T10" fmla="*/ 0 w 9"/>
                          <a:gd name="T11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9" h="1">
                            <a:moveTo>
                              <a:pt x="0" y="1"/>
                            </a:moveTo>
                            <a:lnTo>
                              <a:pt x="1" y="1"/>
                            </a:lnTo>
                            <a:lnTo>
                              <a:pt x="9" y="0"/>
                            </a:lnTo>
                            <a:lnTo>
                              <a:pt x="9" y="1"/>
                            </a:lnTo>
                            <a:lnTo>
                              <a:pt x="7" y="1"/>
                            </a:lnTo>
                            <a:lnTo>
                              <a:pt x="0" y="1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837" name="Freeform 5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67" y="2024"/>
                        <a:ext cx="9" cy="1"/>
                      </a:xfrm>
                      <a:custGeom>
                        <a:avLst/>
                        <a:gdLst>
                          <a:gd name="T0" fmla="*/ 0 w 9"/>
                          <a:gd name="T1" fmla="*/ 1 h 1"/>
                          <a:gd name="T2" fmla="*/ 1 w 9"/>
                          <a:gd name="T3" fmla="*/ 1 h 1"/>
                          <a:gd name="T4" fmla="*/ 9 w 9"/>
                          <a:gd name="T5" fmla="*/ 0 h 1"/>
                          <a:gd name="T6" fmla="*/ 9 w 9"/>
                          <a:gd name="T7" fmla="*/ 1 h 1"/>
                          <a:gd name="T8" fmla="*/ 7 w 9"/>
                          <a:gd name="T9" fmla="*/ 1 h 1"/>
                          <a:gd name="T10" fmla="*/ 0 w 9"/>
                          <a:gd name="T11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9" h="1">
                            <a:moveTo>
                              <a:pt x="0" y="1"/>
                            </a:moveTo>
                            <a:lnTo>
                              <a:pt x="1" y="1"/>
                            </a:lnTo>
                            <a:lnTo>
                              <a:pt x="9" y="0"/>
                            </a:lnTo>
                            <a:lnTo>
                              <a:pt x="9" y="1"/>
                            </a:lnTo>
                            <a:lnTo>
                              <a:pt x="7" y="1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3838" name="Group 5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5" y="2029"/>
                      <a:ext cx="8" cy="2"/>
                      <a:chOff x="1485" y="2029"/>
                      <a:chExt cx="8" cy="2"/>
                    </a:xfrm>
                  </p:grpSpPr>
                  <p:sp>
                    <p:nvSpPr>
                      <p:cNvPr id="483839" name="Freeform 5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5" y="2029"/>
                        <a:ext cx="8" cy="2"/>
                      </a:xfrm>
                      <a:custGeom>
                        <a:avLst/>
                        <a:gdLst>
                          <a:gd name="T0" fmla="*/ 0 w 8"/>
                          <a:gd name="T1" fmla="*/ 2 h 2"/>
                          <a:gd name="T2" fmla="*/ 1 w 8"/>
                          <a:gd name="T3" fmla="*/ 0 h 2"/>
                          <a:gd name="T4" fmla="*/ 8 w 8"/>
                          <a:gd name="T5" fmla="*/ 0 h 2"/>
                          <a:gd name="T6" fmla="*/ 6 w 8"/>
                          <a:gd name="T7" fmla="*/ 2 h 2"/>
                          <a:gd name="T8" fmla="*/ 0 w 8"/>
                          <a:gd name="T9" fmla="*/ 2 h 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2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6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840" name="Freeform 5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5" y="2029"/>
                        <a:ext cx="8" cy="2"/>
                      </a:xfrm>
                      <a:custGeom>
                        <a:avLst/>
                        <a:gdLst>
                          <a:gd name="T0" fmla="*/ 0 w 8"/>
                          <a:gd name="T1" fmla="*/ 2 h 2"/>
                          <a:gd name="T2" fmla="*/ 1 w 8"/>
                          <a:gd name="T3" fmla="*/ 0 h 2"/>
                          <a:gd name="T4" fmla="*/ 8 w 8"/>
                          <a:gd name="T5" fmla="*/ 0 h 2"/>
                          <a:gd name="T6" fmla="*/ 6 w 8"/>
                          <a:gd name="T7" fmla="*/ 2 h 2"/>
                          <a:gd name="T8" fmla="*/ 0 w 8"/>
                          <a:gd name="T9" fmla="*/ 2 h 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2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6" y="2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483841" name="Freeform 513"/>
                    <p:cNvSpPr>
                      <a:spLocks/>
                    </p:cNvSpPr>
                    <p:nvPr/>
                  </p:nvSpPr>
                  <p:spPr bwMode="auto">
                    <a:xfrm>
                      <a:off x="1505" y="2036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w 8"/>
                        <a:gd name="T2" fmla="*/ 8 w 8"/>
                        <a:gd name="T3" fmla="*/ 6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42" name="Freeform 514"/>
                    <p:cNvSpPr>
                      <a:spLocks/>
                    </p:cNvSpPr>
                    <p:nvPr/>
                  </p:nvSpPr>
                  <p:spPr bwMode="auto">
                    <a:xfrm>
                      <a:off x="1525" y="2039"/>
                      <a:ext cx="6" cy="1"/>
                    </a:xfrm>
                    <a:custGeom>
                      <a:avLst/>
                      <a:gdLst>
                        <a:gd name="T0" fmla="*/ 0 w 6"/>
                        <a:gd name="T1" fmla="*/ 1 w 6"/>
                        <a:gd name="T2" fmla="*/ 6 w 6"/>
                        <a:gd name="T3" fmla="*/ 5 w 6"/>
                        <a:gd name="T4" fmla="*/ 0 w 6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6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6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43" name="Freeform 515"/>
                    <p:cNvSpPr>
                      <a:spLocks/>
                    </p:cNvSpPr>
                    <p:nvPr/>
                  </p:nvSpPr>
                  <p:spPr bwMode="auto">
                    <a:xfrm>
                      <a:off x="1542" y="2045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w 8"/>
                        <a:gd name="T2" fmla="*/ 8 w 8"/>
                        <a:gd name="T3" fmla="*/ 5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44" name="Freeform 516"/>
                    <p:cNvSpPr>
                      <a:spLocks/>
                    </p:cNvSpPr>
                    <p:nvPr/>
                  </p:nvSpPr>
                  <p:spPr bwMode="auto">
                    <a:xfrm>
                      <a:off x="1561" y="2048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2 w 9"/>
                        <a:gd name="T2" fmla="*/ 9 w 9"/>
                        <a:gd name="T3" fmla="*/ 7 w 9"/>
                        <a:gd name="T4" fmla="*/ 0 w 9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9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9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grpSp>
                  <p:nvGrpSpPr>
                    <p:cNvPr id="483845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78" y="2052"/>
                      <a:ext cx="11" cy="1"/>
                      <a:chOff x="1578" y="2052"/>
                      <a:chExt cx="11" cy="1"/>
                    </a:xfrm>
                  </p:grpSpPr>
                  <p:sp>
                    <p:nvSpPr>
                      <p:cNvPr id="483846" name="Freeform 5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78" y="2052"/>
                        <a:ext cx="11" cy="1"/>
                      </a:xfrm>
                      <a:custGeom>
                        <a:avLst/>
                        <a:gdLst>
                          <a:gd name="T0" fmla="*/ 0 w 11"/>
                          <a:gd name="T1" fmla="*/ 1 h 1"/>
                          <a:gd name="T2" fmla="*/ 2 w 11"/>
                          <a:gd name="T3" fmla="*/ 0 h 1"/>
                          <a:gd name="T4" fmla="*/ 11 w 11"/>
                          <a:gd name="T5" fmla="*/ 0 h 1"/>
                          <a:gd name="T6" fmla="*/ 8 w 11"/>
                          <a:gd name="T7" fmla="*/ 1 h 1"/>
                          <a:gd name="T8" fmla="*/ 0 w 11"/>
                          <a:gd name="T9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1" h="1">
                            <a:moveTo>
                              <a:pt x="0" y="1"/>
                            </a:moveTo>
                            <a:lnTo>
                              <a:pt x="2" y="0"/>
                            </a:lnTo>
                            <a:lnTo>
                              <a:pt x="11" y="0"/>
                            </a:lnTo>
                            <a:lnTo>
                              <a:pt x="8" y="1"/>
                            </a:lnTo>
                            <a:lnTo>
                              <a:pt x="0" y="1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3847" name="Freeform 5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78" y="2052"/>
                        <a:ext cx="11" cy="1"/>
                      </a:xfrm>
                      <a:custGeom>
                        <a:avLst/>
                        <a:gdLst>
                          <a:gd name="T0" fmla="*/ 0 w 11"/>
                          <a:gd name="T1" fmla="*/ 1 h 1"/>
                          <a:gd name="T2" fmla="*/ 2 w 11"/>
                          <a:gd name="T3" fmla="*/ 0 h 1"/>
                          <a:gd name="T4" fmla="*/ 11 w 11"/>
                          <a:gd name="T5" fmla="*/ 0 h 1"/>
                          <a:gd name="T6" fmla="*/ 8 w 11"/>
                          <a:gd name="T7" fmla="*/ 1 h 1"/>
                          <a:gd name="T8" fmla="*/ 0 w 11"/>
                          <a:gd name="T9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1" h="1">
                            <a:moveTo>
                              <a:pt x="0" y="1"/>
                            </a:moveTo>
                            <a:lnTo>
                              <a:pt x="2" y="0"/>
                            </a:lnTo>
                            <a:lnTo>
                              <a:pt x="11" y="0"/>
                            </a:lnTo>
                            <a:lnTo>
                              <a:pt x="8" y="1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483848" name="Freeform 520"/>
                    <p:cNvSpPr>
                      <a:spLocks/>
                    </p:cNvSpPr>
                    <p:nvPr/>
                  </p:nvSpPr>
                  <p:spPr bwMode="auto">
                    <a:xfrm>
                      <a:off x="1597" y="2057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1 w 9"/>
                        <a:gd name="T2" fmla="*/ 9 w 9"/>
                        <a:gd name="T3" fmla="*/ 7 w 9"/>
                        <a:gd name="T4" fmla="*/ 0 w 9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9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9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49" name="Freeform 521"/>
                    <p:cNvSpPr>
                      <a:spLocks/>
                    </p:cNvSpPr>
                    <p:nvPr/>
                  </p:nvSpPr>
                  <p:spPr bwMode="auto">
                    <a:xfrm>
                      <a:off x="1618" y="2062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w 8"/>
                        <a:gd name="T2" fmla="*/ 8 w 8"/>
                        <a:gd name="T3" fmla="*/ 5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50" name="Freeform 522"/>
                    <p:cNvSpPr>
                      <a:spLocks/>
                    </p:cNvSpPr>
                    <p:nvPr/>
                  </p:nvSpPr>
                  <p:spPr bwMode="auto">
                    <a:xfrm>
                      <a:off x="1636" y="2067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2 w 8"/>
                        <a:gd name="T2" fmla="*/ 8 w 8"/>
                        <a:gd name="T3" fmla="*/ 6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51" name="Freeform 523"/>
                    <p:cNvSpPr>
                      <a:spLocks/>
                    </p:cNvSpPr>
                    <p:nvPr/>
                  </p:nvSpPr>
                  <p:spPr bwMode="auto">
                    <a:xfrm>
                      <a:off x="1656" y="2071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2 w 8"/>
                        <a:gd name="T2" fmla="*/ 8 w 8"/>
                        <a:gd name="T3" fmla="*/ 6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52" name="Freeform 524"/>
                    <p:cNvSpPr>
                      <a:spLocks/>
                    </p:cNvSpPr>
                    <p:nvPr/>
                  </p:nvSpPr>
                  <p:spPr bwMode="auto">
                    <a:xfrm>
                      <a:off x="1673" y="2078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2 w 9"/>
                        <a:gd name="T2" fmla="*/ 9 w 9"/>
                        <a:gd name="T3" fmla="*/ 8 w 9"/>
                        <a:gd name="T4" fmla="*/ 0 w 9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9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9" y="0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53" name="Freeform 525"/>
                    <p:cNvSpPr>
                      <a:spLocks/>
                    </p:cNvSpPr>
                    <p:nvPr/>
                  </p:nvSpPr>
                  <p:spPr bwMode="auto">
                    <a:xfrm>
                      <a:off x="1691" y="2081"/>
                      <a:ext cx="11" cy="1"/>
                    </a:xfrm>
                    <a:custGeom>
                      <a:avLst/>
                      <a:gdLst>
                        <a:gd name="T0" fmla="*/ 0 w 11"/>
                        <a:gd name="T1" fmla="*/ 2 w 11"/>
                        <a:gd name="T2" fmla="*/ 11 w 11"/>
                        <a:gd name="T3" fmla="*/ 7 w 11"/>
                        <a:gd name="T4" fmla="*/ 0 w 11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11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11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54" name="Freeform 526"/>
                    <p:cNvSpPr>
                      <a:spLocks/>
                    </p:cNvSpPr>
                    <p:nvPr/>
                  </p:nvSpPr>
                  <p:spPr bwMode="auto">
                    <a:xfrm>
                      <a:off x="1711" y="2086"/>
                      <a:ext cx="10" cy="1"/>
                    </a:xfrm>
                    <a:custGeom>
                      <a:avLst/>
                      <a:gdLst>
                        <a:gd name="T0" fmla="*/ 0 w 10"/>
                        <a:gd name="T1" fmla="*/ 2 w 10"/>
                        <a:gd name="T2" fmla="*/ 10 w 10"/>
                        <a:gd name="T3" fmla="*/ 7 w 10"/>
                        <a:gd name="T4" fmla="*/ 0 w 10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10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10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55" name="Group 527"/>
                  <p:cNvGrpSpPr>
                    <a:grpSpLocks/>
                  </p:cNvGrpSpPr>
                  <p:nvPr/>
                </p:nvGrpSpPr>
                <p:grpSpPr bwMode="auto">
                  <a:xfrm>
                    <a:off x="1467" y="1729"/>
                    <a:ext cx="7" cy="289"/>
                    <a:chOff x="1467" y="1729"/>
                    <a:chExt cx="7" cy="289"/>
                  </a:xfrm>
                </p:grpSpPr>
                <p:sp>
                  <p:nvSpPr>
                    <p:cNvPr id="483856" name="Freeform 528"/>
                    <p:cNvSpPr>
                      <a:spLocks/>
                    </p:cNvSpPr>
                    <p:nvPr/>
                  </p:nvSpPr>
                  <p:spPr bwMode="auto">
                    <a:xfrm>
                      <a:off x="1467" y="1729"/>
                      <a:ext cx="7" cy="289"/>
                    </a:xfrm>
                    <a:custGeom>
                      <a:avLst/>
                      <a:gdLst>
                        <a:gd name="T0" fmla="*/ 0 w 7"/>
                        <a:gd name="T1" fmla="*/ 0 h 289"/>
                        <a:gd name="T2" fmla="*/ 0 w 7"/>
                        <a:gd name="T3" fmla="*/ 286 h 289"/>
                        <a:gd name="T4" fmla="*/ 7 w 7"/>
                        <a:gd name="T5" fmla="*/ 289 h 289"/>
                        <a:gd name="T6" fmla="*/ 7 w 7"/>
                        <a:gd name="T7" fmla="*/ 2 h 289"/>
                        <a:gd name="T8" fmla="*/ 0 w 7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9">
                          <a:moveTo>
                            <a:pt x="0" y="0"/>
                          </a:moveTo>
                          <a:lnTo>
                            <a:pt x="0" y="286"/>
                          </a:lnTo>
                          <a:lnTo>
                            <a:pt x="7" y="289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57" name="Freeform 529"/>
                    <p:cNvSpPr>
                      <a:spLocks/>
                    </p:cNvSpPr>
                    <p:nvPr/>
                  </p:nvSpPr>
                  <p:spPr bwMode="auto">
                    <a:xfrm>
                      <a:off x="1467" y="1729"/>
                      <a:ext cx="7" cy="289"/>
                    </a:xfrm>
                    <a:custGeom>
                      <a:avLst/>
                      <a:gdLst>
                        <a:gd name="T0" fmla="*/ 0 w 7"/>
                        <a:gd name="T1" fmla="*/ 0 h 289"/>
                        <a:gd name="T2" fmla="*/ 0 w 7"/>
                        <a:gd name="T3" fmla="*/ 286 h 289"/>
                        <a:gd name="T4" fmla="*/ 7 w 7"/>
                        <a:gd name="T5" fmla="*/ 289 h 289"/>
                        <a:gd name="T6" fmla="*/ 7 w 7"/>
                        <a:gd name="T7" fmla="*/ 2 h 289"/>
                        <a:gd name="T8" fmla="*/ 0 w 7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9">
                          <a:moveTo>
                            <a:pt x="0" y="0"/>
                          </a:moveTo>
                          <a:lnTo>
                            <a:pt x="0" y="286"/>
                          </a:lnTo>
                          <a:lnTo>
                            <a:pt x="7" y="289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58" name="Group 530"/>
                  <p:cNvGrpSpPr>
                    <a:grpSpLocks/>
                  </p:cNvGrpSpPr>
                  <p:nvPr/>
                </p:nvGrpSpPr>
                <p:grpSpPr bwMode="auto">
                  <a:xfrm>
                    <a:off x="1486" y="1996"/>
                    <a:ext cx="7" cy="28"/>
                    <a:chOff x="1486" y="1996"/>
                    <a:chExt cx="7" cy="28"/>
                  </a:xfrm>
                </p:grpSpPr>
                <p:sp>
                  <p:nvSpPr>
                    <p:cNvPr id="483859" name="Freeform 531"/>
                    <p:cNvSpPr>
                      <a:spLocks/>
                    </p:cNvSpPr>
                    <p:nvPr/>
                  </p:nvSpPr>
                  <p:spPr bwMode="auto">
                    <a:xfrm>
                      <a:off x="1486" y="1996"/>
                      <a:ext cx="7" cy="28"/>
                    </a:xfrm>
                    <a:custGeom>
                      <a:avLst/>
                      <a:gdLst>
                        <a:gd name="T0" fmla="*/ 0 w 7"/>
                        <a:gd name="T1" fmla="*/ 0 h 28"/>
                        <a:gd name="T2" fmla="*/ 0 w 7"/>
                        <a:gd name="T3" fmla="*/ 26 h 28"/>
                        <a:gd name="T4" fmla="*/ 7 w 7"/>
                        <a:gd name="T5" fmla="*/ 28 h 28"/>
                        <a:gd name="T6" fmla="*/ 7 w 7"/>
                        <a:gd name="T7" fmla="*/ 2 h 28"/>
                        <a:gd name="T8" fmla="*/ 0 w 7"/>
                        <a:gd name="T9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7" y="28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60" name="Freeform 532"/>
                    <p:cNvSpPr>
                      <a:spLocks/>
                    </p:cNvSpPr>
                    <p:nvPr/>
                  </p:nvSpPr>
                  <p:spPr bwMode="auto">
                    <a:xfrm>
                      <a:off x="1486" y="1996"/>
                      <a:ext cx="7" cy="28"/>
                    </a:xfrm>
                    <a:custGeom>
                      <a:avLst/>
                      <a:gdLst>
                        <a:gd name="T0" fmla="*/ 0 w 7"/>
                        <a:gd name="T1" fmla="*/ 0 h 28"/>
                        <a:gd name="T2" fmla="*/ 0 w 7"/>
                        <a:gd name="T3" fmla="*/ 26 h 28"/>
                        <a:gd name="T4" fmla="*/ 7 w 7"/>
                        <a:gd name="T5" fmla="*/ 28 h 28"/>
                        <a:gd name="T6" fmla="*/ 7 w 7"/>
                        <a:gd name="T7" fmla="*/ 2 h 28"/>
                        <a:gd name="T8" fmla="*/ 0 w 7"/>
                        <a:gd name="T9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7" y="28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61" name="Group 533"/>
                  <p:cNvGrpSpPr>
                    <a:grpSpLocks/>
                  </p:cNvGrpSpPr>
                  <p:nvPr/>
                </p:nvGrpSpPr>
                <p:grpSpPr bwMode="auto">
                  <a:xfrm>
                    <a:off x="1505" y="1729"/>
                    <a:ext cx="6" cy="300"/>
                    <a:chOff x="1505" y="1729"/>
                    <a:chExt cx="6" cy="300"/>
                  </a:xfrm>
                </p:grpSpPr>
                <p:sp>
                  <p:nvSpPr>
                    <p:cNvPr id="483862" name="Freeform 534"/>
                    <p:cNvSpPr>
                      <a:spLocks/>
                    </p:cNvSpPr>
                    <p:nvPr/>
                  </p:nvSpPr>
                  <p:spPr bwMode="auto">
                    <a:xfrm>
                      <a:off x="1505" y="1729"/>
                      <a:ext cx="6" cy="300"/>
                    </a:xfrm>
                    <a:custGeom>
                      <a:avLst/>
                      <a:gdLst>
                        <a:gd name="T0" fmla="*/ 0 w 6"/>
                        <a:gd name="T1" fmla="*/ 0 h 300"/>
                        <a:gd name="T2" fmla="*/ 0 w 6"/>
                        <a:gd name="T3" fmla="*/ 297 h 300"/>
                        <a:gd name="T4" fmla="*/ 6 w 6"/>
                        <a:gd name="T5" fmla="*/ 300 h 300"/>
                        <a:gd name="T6" fmla="*/ 6 w 6"/>
                        <a:gd name="T7" fmla="*/ 0 h 300"/>
                        <a:gd name="T8" fmla="*/ 0 w 6"/>
                        <a:gd name="T9" fmla="*/ 0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0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6" y="30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63" name="Freeform 535"/>
                    <p:cNvSpPr>
                      <a:spLocks/>
                    </p:cNvSpPr>
                    <p:nvPr/>
                  </p:nvSpPr>
                  <p:spPr bwMode="auto">
                    <a:xfrm>
                      <a:off x="1505" y="1729"/>
                      <a:ext cx="6" cy="300"/>
                    </a:xfrm>
                    <a:custGeom>
                      <a:avLst/>
                      <a:gdLst>
                        <a:gd name="T0" fmla="*/ 0 w 6"/>
                        <a:gd name="T1" fmla="*/ 0 h 300"/>
                        <a:gd name="T2" fmla="*/ 0 w 6"/>
                        <a:gd name="T3" fmla="*/ 297 h 300"/>
                        <a:gd name="T4" fmla="*/ 6 w 6"/>
                        <a:gd name="T5" fmla="*/ 300 h 300"/>
                        <a:gd name="T6" fmla="*/ 6 w 6"/>
                        <a:gd name="T7" fmla="*/ 0 h 300"/>
                        <a:gd name="T8" fmla="*/ 0 w 6"/>
                        <a:gd name="T9" fmla="*/ 0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0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6" y="30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64" name="Group 536"/>
                  <p:cNvGrpSpPr>
                    <a:grpSpLocks/>
                  </p:cNvGrpSpPr>
                  <p:nvPr/>
                </p:nvGrpSpPr>
                <p:grpSpPr bwMode="auto">
                  <a:xfrm>
                    <a:off x="1525" y="1729"/>
                    <a:ext cx="5" cy="305"/>
                    <a:chOff x="1525" y="1729"/>
                    <a:chExt cx="5" cy="305"/>
                  </a:xfrm>
                </p:grpSpPr>
                <p:sp>
                  <p:nvSpPr>
                    <p:cNvPr id="483865" name="Freeform 537"/>
                    <p:cNvSpPr>
                      <a:spLocks/>
                    </p:cNvSpPr>
                    <p:nvPr/>
                  </p:nvSpPr>
                  <p:spPr bwMode="auto">
                    <a:xfrm>
                      <a:off x="1525" y="1729"/>
                      <a:ext cx="5" cy="305"/>
                    </a:xfrm>
                    <a:custGeom>
                      <a:avLst/>
                      <a:gdLst>
                        <a:gd name="T0" fmla="*/ 0 w 5"/>
                        <a:gd name="T1" fmla="*/ 0 h 305"/>
                        <a:gd name="T2" fmla="*/ 0 w 5"/>
                        <a:gd name="T3" fmla="*/ 302 h 305"/>
                        <a:gd name="T4" fmla="*/ 5 w 5"/>
                        <a:gd name="T5" fmla="*/ 305 h 305"/>
                        <a:gd name="T6" fmla="*/ 5 w 5"/>
                        <a:gd name="T7" fmla="*/ 2 h 305"/>
                        <a:gd name="T8" fmla="*/ 0 w 5"/>
                        <a:gd name="T9" fmla="*/ 0 h 3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05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5" y="305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66" name="Freeform 538"/>
                    <p:cNvSpPr>
                      <a:spLocks/>
                    </p:cNvSpPr>
                    <p:nvPr/>
                  </p:nvSpPr>
                  <p:spPr bwMode="auto">
                    <a:xfrm>
                      <a:off x="1525" y="1729"/>
                      <a:ext cx="5" cy="305"/>
                    </a:xfrm>
                    <a:custGeom>
                      <a:avLst/>
                      <a:gdLst>
                        <a:gd name="T0" fmla="*/ 0 w 5"/>
                        <a:gd name="T1" fmla="*/ 0 h 305"/>
                        <a:gd name="T2" fmla="*/ 0 w 5"/>
                        <a:gd name="T3" fmla="*/ 302 h 305"/>
                        <a:gd name="T4" fmla="*/ 5 w 5"/>
                        <a:gd name="T5" fmla="*/ 305 h 305"/>
                        <a:gd name="T6" fmla="*/ 5 w 5"/>
                        <a:gd name="T7" fmla="*/ 2 h 305"/>
                        <a:gd name="T8" fmla="*/ 0 w 5"/>
                        <a:gd name="T9" fmla="*/ 0 h 3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05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5" y="305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67" name="Group 539"/>
                  <p:cNvGrpSpPr>
                    <a:grpSpLocks/>
                  </p:cNvGrpSpPr>
                  <p:nvPr/>
                </p:nvGrpSpPr>
                <p:grpSpPr bwMode="auto">
                  <a:xfrm>
                    <a:off x="1543" y="1730"/>
                    <a:ext cx="6" cy="307"/>
                    <a:chOff x="1543" y="1730"/>
                    <a:chExt cx="6" cy="307"/>
                  </a:xfrm>
                </p:grpSpPr>
                <p:sp>
                  <p:nvSpPr>
                    <p:cNvPr id="483868" name="Freeform 540"/>
                    <p:cNvSpPr>
                      <a:spLocks/>
                    </p:cNvSpPr>
                    <p:nvPr/>
                  </p:nvSpPr>
                  <p:spPr bwMode="auto">
                    <a:xfrm>
                      <a:off x="1543" y="1730"/>
                      <a:ext cx="6" cy="307"/>
                    </a:xfrm>
                    <a:custGeom>
                      <a:avLst/>
                      <a:gdLst>
                        <a:gd name="T0" fmla="*/ 0 w 6"/>
                        <a:gd name="T1" fmla="*/ 0 h 307"/>
                        <a:gd name="T2" fmla="*/ 0 w 6"/>
                        <a:gd name="T3" fmla="*/ 304 h 307"/>
                        <a:gd name="T4" fmla="*/ 6 w 6"/>
                        <a:gd name="T5" fmla="*/ 307 h 307"/>
                        <a:gd name="T6" fmla="*/ 6 w 6"/>
                        <a:gd name="T7" fmla="*/ 0 h 307"/>
                        <a:gd name="T8" fmla="*/ 0 w 6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7">
                          <a:moveTo>
                            <a:pt x="0" y="0"/>
                          </a:moveTo>
                          <a:lnTo>
                            <a:pt x="0" y="304"/>
                          </a:lnTo>
                          <a:lnTo>
                            <a:pt x="6" y="307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69" name="Freeform 541"/>
                    <p:cNvSpPr>
                      <a:spLocks/>
                    </p:cNvSpPr>
                    <p:nvPr/>
                  </p:nvSpPr>
                  <p:spPr bwMode="auto">
                    <a:xfrm>
                      <a:off x="1543" y="1730"/>
                      <a:ext cx="6" cy="307"/>
                    </a:xfrm>
                    <a:custGeom>
                      <a:avLst/>
                      <a:gdLst>
                        <a:gd name="T0" fmla="*/ 0 w 6"/>
                        <a:gd name="T1" fmla="*/ 0 h 307"/>
                        <a:gd name="T2" fmla="*/ 0 w 6"/>
                        <a:gd name="T3" fmla="*/ 304 h 307"/>
                        <a:gd name="T4" fmla="*/ 6 w 6"/>
                        <a:gd name="T5" fmla="*/ 307 h 307"/>
                        <a:gd name="T6" fmla="*/ 6 w 6"/>
                        <a:gd name="T7" fmla="*/ 0 h 307"/>
                        <a:gd name="T8" fmla="*/ 0 w 6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7">
                          <a:moveTo>
                            <a:pt x="0" y="0"/>
                          </a:moveTo>
                          <a:lnTo>
                            <a:pt x="0" y="304"/>
                          </a:lnTo>
                          <a:lnTo>
                            <a:pt x="6" y="307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70" name="Group 542"/>
                  <p:cNvGrpSpPr>
                    <a:grpSpLocks/>
                  </p:cNvGrpSpPr>
                  <p:nvPr/>
                </p:nvGrpSpPr>
                <p:grpSpPr bwMode="auto">
                  <a:xfrm>
                    <a:off x="1561" y="1730"/>
                    <a:ext cx="6" cy="313"/>
                    <a:chOff x="1561" y="1730"/>
                    <a:chExt cx="6" cy="313"/>
                  </a:xfrm>
                </p:grpSpPr>
                <p:sp>
                  <p:nvSpPr>
                    <p:cNvPr id="483871" name="Freeform 543"/>
                    <p:cNvSpPr>
                      <a:spLocks/>
                    </p:cNvSpPr>
                    <p:nvPr/>
                  </p:nvSpPr>
                  <p:spPr bwMode="auto">
                    <a:xfrm>
                      <a:off x="1561" y="1730"/>
                      <a:ext cx="6" cy="313"/>
                    </a:xfrm>
                    <a:custGeom>
                      <a:avLst/>
                      <a:gdLst>
                        <a:gd name="T0" fmla="*/ 0 w 6"/>
                        <a:gd name="T1" fmla="*/ 0 h 313"/>
                        <a:gd name="T2" fmla="*/ 0 w 6"/>
                        <a:gd name="T3" fmla="*/ 309 h 313"/>
                        <a:gd name="T4" fmla="*/ 6 w 6"/>
                        <a:gd name="T5" fmla="*/ 313 h 313"/>
                        <a:gd name="T6" fmla="*/ 6 w 6"/>
                        <a:gd name="T7" fmla="*/ 0 h 313"/>
                        <a:gd name="T8" fmla="*/ 0 w 6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13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6" y="313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72" name="Freeform 544"/>
                    <p:cNvSpPr>
                      <a:spLocks/>
                    </p:cNvSpPr>
                    <p:nvPr/>
                  </p:nvSpPr>
                  <p:spPr bwMode="auto">
                    <a:xfrm>
                      <a:off x="1561" y="1730"/>
                      <a:ext cx="6" cy="313"/>
                    </a:xfrm>
                    <a:custGeom>
                      <a:avLst/>
                      <a:gdLst>
                        <a:gd name="T0" fmla="*/ 0 w 6"/>
                        <a:gd name="T1" fmla="*/ 0 h 313"/>
                        <a:gd name="T2" fmla="*/ 0 w 6"/>
                        <a:gd name="T3" fmla="*/ 309 h 313"/>
                        <a:gd name="T4" fmla="*/ 6 w 6"/>
                        <a:gd name="T5" fmla="*/ 313 h 313"/>
                        <a:gd name="T6" fmla="*/ 6 w 6"/>
                        <a:gd name="T7" fmla="*/ 0 h 313"/>
                        <a:gd name="T8" fmla="*/ 0 w 6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13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6" y="313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73" name="Group 545"/>
                  <p:cNvGrpSpPr>
                    <a:grpSpLocks/>
                  </p:cNvGrpSpPr>
                  <p:nvPr/>
                </p:nvGrpSpPr>
                <p:grpSpPr bwMode="auto">
                  <a:xfrm>
                    <a:off x="1580" y="1730"/>
                    <a:ext cx="7" cy="316"/>
                    <a:chOff x="1580" y="1730"/>
                    <a:chExt cx="7" cy="316"/>
                  </a:xfrm>
                </p:grpSpPr>
                <p:sp>
                  <p:nvSpPr>
                    <p:cNvPr id="483874" name="Freeform 546"/>
                    <p:cNvSpPr>
                      <a:spLocks/>
                    </p:cNvSpPr>
                    <p:nvPr/>
                  </p:nvSpPr>
                  <p:spPr bwMode="auto">
                    <a:xfrm>
                      <a:off x="1580" y="1730"/>
                      <a:ext cx="7" cy="316"/>
                    </a:xfrm>
                    <a:custGeom>
                      <a:avLst/>
                      <a:gdLst>
                        <a:gd name="T0" fmla="*/ 0 w 7"/>
                        <a:gd name="T1" fmla="*/ 0 h 316"/>
                        <a:gd name="T2" fmla="*/ 0 w 7"/>
                        <a:gd name="T3" fmla="*/ 312 h 316"/>
                        <a:gd name="T4" fmla="*/ 7 w 7"/>
                        <a:gd name="T5" fmla="*/ 316 h 316"/>
                        <a:gd name="T6" fmla="*/ 7 w 7"/>
                        <a:gd name="T7" fmla="*/ 2 h 316"/>
                        <a:gd name="T8" fmla="*/ 0 w 7"/>
                        <a:gd name="T9" fmla="*/ 0 h 3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16">
                          <a:moveTo>
                            <a:pt x="0" y="0"/>
                          </a:moveTo>
                          <a:lnTo>
                            <a:pt x="0" y="312"/>
                          </a:lnTo>
                          <a:lnTo>
                            <a:pt x="7" y="316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75" name="Freeform 547"/>
                    <p:cNvSpPr>
                      <a:spLocks/>
                    </p:cNvSpPr>
                    <p:nvPr/>
                  </p:nvSpPr>
                  <p:spPr bwMode="auto">
                    <a:xfrm>
                      <a:off x="1580" y="1730"/>
                      <a:ext cx="7" cy="316"/>
                    </a:xfrm>
                    <a:custGeom>
                      <a:avLst/>
                      <a:gdLst>
                        <a:gd name="T0" fmla="*/ 0 w 7"/>
                        <a:gd name="T1" fmla="*/ 0 h 316"/>
                        <a:gd name="T2" fmla="*/ 0 w 7"/>
                        <a:gd name="T3" fmla="*/ 312 h 316"/>
                        <a:gd name="T4" fmla="*/ 7 w 7"/>
                        <a:gd name="T5" fmla="*/ 316 h 316"/>
                        <a:gd name="T6" fmla="*/ 7 w 7"/>
                        <a:gd name="T7" fmla="*/ 2 h 316"/>
                        <a:gd name="T8" fmla="*/ 0 w 7"/>
                        <a:gd name="T9" fmla="*/ 0 h 3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16">
                          <a:moveTo>
                            <a:pt x="0" y="0"/>
                          </a:moveTo>
                          <a:lnTo>
                            <a:pt x="0" y="312"/>
                          </a:lnTo>
                          <a:lnTo>
                            <a:pt x="7" y="316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76" name="Group 548"/>
                  <p:cNvGrpSpPr>
                    <a:grpSpLocks/>
                  </p:cNvGrpSpPr>
                  <p:nvPr/>
                </p:nvGrpSpPr>
                <p:grpSpPr bwMode="auto">
                  <a:xfrm>
                    <a:off x="1598" y="1732"/>
                    <a:ext cx="8" cy="319"/>
                    <a:chOff x="1598" y="1732"/>
                    <a:chExt cx="8" cy="319"/>
                  </a:xfrm>
                </p:grpSpPr>
                <p:sp>
                  <p:nvSpPr>
                    <p:cNvPr id="483877" name="Freeform 549"/>
                    <p:cNvSpPr>
                      <a:spLocks/>
                    </p:cNvSpPr>
                    <p:nvPr/>
                  </p:nvSpPr>
                  <p:spPr bwMode="auto">
                    <a:xfrm>
                      <a:off x="1598" y="1732"/>
                      <a:ext cx="8" cy="319"/>
                    </a:xfrm>
                    <a:custGeom>
                      <a:avLst/>
                      <a:gdLst>
                        <a:gd name="T0" fmla="*/ 0 w 8"/>
                        <a:gd name="T1" fmla="*/ 0 h 319"/>
                        <a:gd name="T2" fmla="*/ 0 w 8"/>
                        <a:gd name="T3" fmla="*/ 316 h 319"/>
                        <a:gd name="T4" fmla="*/ 8 w 8"/>
                        <a:gd name="T5" fmla="*/ 319 h 319"/>
                        <a:gd name="T6" fmla="*/ 8 w 8"/>
                        <a:gd name="T7" fmla="*/ 0 h 319"/>
                        <a:gd name="T8" fmla="*/ 0 w 8"/>
                        <a:gd name="T9" fmla="*/ 0 h 3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9">
                          <a:moveTo>
                            <a:pt x="0" y="0"/>
                          </a:moveTo>
                          <a:lnTo>
                            <a:pt x="0" y="316"/>
                          </a:lnTo>
                          <a:lnTo>
                            <a:pt x="8" y="319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78" name="Freeform 550"/>
                    <p:cNvSpPr>
                      <a:spLocks/>
                    </p:cNvSpPr>
                    <p:nvPr/>
                  </p:nvSpPr>
                  <p:spPr bwMode="auto">
                    <a:xfrm>
                      <a:off x="1598" y="1732"/>
                      <a:ext cx="8" cy="319"/>
                    </a:xfrm>
                    <a:custGeom>
                      <a:avLst/>
                      <a:gdLst>
                        <a:gd name="T0" fmla="*/ 0 w 8"/>
                        <a:gd name="T1" fmla="*/ 0 h 319"/>
                        <a:gd name="T2" fmla="*/ 0 w 8"/>
                        <a:gd name="T3" fmla="*/ 316 h 319"/>
                        <a:gd name="T4" fmla="*/ 8 w 8"/>
                        <a:gd name="T5" fmla="*/ 319 h 319"/>
                        <a:gd name="T6" fmla="*/ 8 w 8"/>
                        <a:gd name="T7" fmla="*/ 0 h 319"/>
                        <a:gd name="T8" fmla="*/ 0 w 8"/>
                        <a:gd name="T9" fmla="*/ 0 h 3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9">
                          <a:moveTo>
                            <a:pt x="0" y="0"/>
                          </a:moveTo>
                          <a:lnTo>
                            <a:pt x="0" y="316"/>
                          </a:lnTo>
                          <a:lnTo>
                            <a:pt x="8" y="319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79" name="Group 551"/>
                  <p:cNvGrpSpPr>
                    <a:grpSpLocks/>
                  </p:cNvGrpSpPr>
                  <p:nvPr/>
                </p:nvGrpSpPr>
                <p:grpSpPr bwMode="auto">
                  <a:xfrm>
                    <a:off x="1618" y="1732"/>
                    <a:ext cx="8" cy="325"/>
                    <a:chOff x="1618" y="1732"/>
                    <a:chExt cx="8" cy="325"/>
                  </a:xfrm>
                </p:grpSpPr>
                <p:sp>
                  <p:nvSpPr>
                    <p:cNvPr id="483880" name="Freeform 552"/>
                    <p:cNvSpPr>
                      <a:spLocks/>
                    </p:cNvSpPr>
                    <p:nvPr/>
                  </p:nvSpPr>
                  <p:spPr bwMode="auto">
                    <a:xfrm>
                      <a:off x="1618" y="1732"/>
                      <a:ext cx="8" cy="325"/>
                    </a:xfrm>
                    <a:custGeom>
                      <a:avLst/>
                      <a:gdLst>
                        <a:gd name="T0" fmla="*/ 0 w 8"/>
                        <a:gd name="T1" fmla="*/ 0 h 325"/>
                        <a:gd name="T2" fmla="*/ 0 w 8"/>
                        <a:gd name="T3" fmla="*/ 321 h 325"/>
                        <a:gd name="T4" fmla="*/ 8 w 8"/>
                        <a:gd name="T5" fmla="*/ 325 h 325"/>
                        <a:gd name="T6" fmla="*/ 8 w 8"/>
                        <a:gd name="T7" fmla="*/ 2 h 325"/>
                        <a:gd name="T8" fmla="*/ 0 w 8"/>
                        <a:gd name="T9" fmla="*/ 0 h 3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5">
                          <a:moveTo>
                            <a:pt x="0" y="0"/>
                          </a:moveTo>
                          <a:lnTo>
                            <a:pt x="0" y="321"/>
                          </a:lnTo>
                          <a:lnTo>
                            <a:pt x="8" y="325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81" name="Freeform 553"/>
                    <p:cNvSpPr>
                      <a:spLocks/>
                    </p:cNvSpPr>
                    <p:nvPr/>
                  </p:nvSpPr>
                  <p:spPr bwMode="auto">
                    <a:xfrm>
                      <a:off x="1618" y="1732"/>
                      <a:ext cx="8" cy="325"/>
                    </a:xfrm>
                    <a:custGeom>
                      <a:avLst/>
                      <a:gdLst>
                        <a:gd name="T0" fmla="*/ 0 w 8"/>
                        <a:gd name="T1" fmla="*/ 0 h 325"/>
                        <a:gd name="T2" fmla="*/ 0 w 8"/>
                        <a:gd name="T3" fmla="*/ 321 h 325"/>
                        <a:gd name="T4" fmla="*/ 8 w 8"/>
                        <a:gd name="T5" fmla="*/ 325 h 325"/>
                        <a:gd name="T6" fmla="*/ 8 w 8"/>
                        <a:gd name="T7" fmla="*/ 2 h 325"/>
                        <a:gd name="T8" fmla="*/ 0 w 8"/>
                        <a:gd name="T9" fmla="*/ 0 h 3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5">
                          <a:moveTo>
                            <a:pt x="0" y="0"/>
                          </a:moveTo>
                          <a:lnTo>
                            <a:pt x="0" y="321"/>
                          </a:lnTo>
                          <a:lnTo>
                            <a:pt x="8" y="325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82" name="Group 554"/>
                  <p:cNvGrpSpPr>
                    <a:grpSpLocks/>
                  </p:cNvGrpSpPr>
                  <p:nvPr/>
                </p:nvGrpSpPr>
                <p:grpSpPr bwMode="auto">
                  <a:xfrm>
                    <a:off x="1636" y="1734"/>
                    <a:ext cx="6" cy="326"/>
                    <a:chOff x="1636" y="1734"/>
                    <a:chExt cx="6" cy="326"/>
                  </a:xfrm>
                </p:grpSpPr>
                <p:sp>
                  <p:nvSpPr>
                    <p:cNvPr id="483883" name="Freeform 555"/>
                    <p:cNvSpPr>
                      <a:spLocks/>
                    </p:cNvSpPr>
                    <p:nvPr/>
                  </p:nvSpPr>
                  <p:spPr bwMode="auto">
                    <a:xfrm>
                      <a:off x="1636" y="1734"/>
                      <a:ext cx="6" cy="326"/>
                    </a:xfrm>
                    <a:custGeom>
                      <a:avLst/>
                      <a:gdLst>
                        <a:gd name="T0" fmla="*/ 0 w 6"/>
                        <a:gd name="T1" fmla="*/ 0 h 326"/>
                        <a:gd name="T2" fmla="*/ 0 w 6"/>
                        <a:gd name="T3" fmla="*/ 322 h 326"/>
                        <a:gd name="T4" fmla="*/ 6 w 6"/>
                        <a:gd name="T5" fmla="*/ 326 h 326"/>
                        <a:gd name="T6" fmla="*/ 6 w 6"/>
                        <a:gd name="T7" fmla="*/ 0 h 326"/>
                        <a:gd name="T8" fmla="*/ 0 w 6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26">
                          <a:moveTo>
                            <a:pt x="0" y="0"/>
                          </a:moveTo>
                          <a:lnTo>
                            <a:pt x="0" y="322"/>
                          </a:lnTo>
                          <a:lnTo>
                            <a:pt x="6" y="326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84" name="Freeform 556"/>
                    <p:cNvSpPr>
                      <a:spLocks/>
                    </p:cNvSpPr>
                    <p:nvPr/>
                  </p:nvSpPr>
                  <p:spPr bwMode="auto">
                    <a:xfrm>
                      <a:off x="1636" y="1734"/>
                      <a:ext cx="6" cy="326"/>
                    </a:xfrm>
                    <a:custGeom>
                      <a:avLst/>
                      <a:gdLst>
                        <a:gd name="T0" fmla="*/ 0 w 6"/>
                        <a:gd name="T1" fmla="*/ 0 h 326"/>
                        <a:gd name="T2" fmla="*/ 0 w 6"/>
                        <a:gd name="T3" fmla="*/ 322 h 326"/>
                        <a:gd name="T4" fmla="*/ 6 w 6"/>
                        <a:gd name="T5" fmla="*/ 326 h 326"/>
                        <a:gd name="T6" fmla="*/ 6 w 6"/>
                        <a:gd name="T7" fmla="*/ 0 h 326"/>
                        <a:gd name="T8" fmla="*/ 0 w 6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26">
                          <a:moveTo>
                            <a:pt x="0" y="0"/>
                          </a:moveTo>
                          <a:lnTo>
                            <a:pt x="0" y="322"/>
                          </a:lnTo>
                          <a:lnTo>
                            <a:pt x="6" y="326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85" name="Group 557"/>
                  <p:cNvGrpSpPr>
                    <a:grpSpLocks/>
                  </p:cNvGrpSpPr>
                  <p:nvPr/>
                </p:nvGrpSpPr>
                <p:grpSpPr bwMode="auto">
                  <a:xfrm>
                    <a:off x="1656" y="1736"/>
                    <a:ext cx="4" cy="329"/>
                    <a:chOff x="1656" y="1736"/>
                    <a:chExt cx="4" cy="329"/>
                  </a:xfrm>
                </p:grpSpPr>
                <p:sp>
                  <p:nvSpPr>
                    <p:cNvPr id="483886" name="Freeform 558"/>
                    <p:cNvSpPr>
                      <a:spLocks/>
                    </p:cNvSpPr>
                    <p:nvPr/>
                  </p:nvSpPr>
                  <p:spPr bwMode="auto">
                    <a:xfrm>
                      <a:off x="1656" y="1736"/>
                      <a:ext cx="4" cy="329"/>
                    </a:xfrm>
                    <a:custGeom>
                      <a:avLst/>
                      <a:gdLst>
                        <a:gd name="T0" fmla="*/ 0 w 4"/>
                        <a:gd name="T1" fmla="*/ 0 h 329"/>
                        <a:gd name="T2" fmla="*/ 0 w 4"/>
                        <a:gd name="T3" fmla="*/ 326 h 329"/>
                        <a:gd name="T4" fmla="*/ 4 w 4"/>
                        <a:gd name="T5" fmla="*/ 329 h 329"/>
                        <a:gd name="T6" fmla="*/ 4 w 4"/>
                        <a:gd name="T7" fmla="*/ 0 h 329"/>
                        <a:gd name="T8" fmla="*/ 0 w 4"/>
                        <a:gd name="T9" fmla="*/ 0 h 3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29">
                          <a:moveTo>
                            <a:pt x="0" y="0"/>
                          </a:moveTo>
                          <a:lnTo>
                            <a:pt x="0" y="326"/>
                          </a:lnTo>
                          <a:lnTo>
                            <a:pt x="4" y="329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87" name="Freeform 559"/>
                    <p:cNvSpPr>
                      <a:spLocks/>
                    </p:cNvSpPr>
                    <p:nvPr/>
                  </p:nvSpPr>
                  <p:spPr bwMode="auto">
                    <a:xfrm>
                      <a:off x="1656" y="1736"/>
                      <a:ext cx="4" cy="329"/>
                    </a:xfrm>
                    <a:custGeom>
                      <a:avLst/>
                      <a:gdLst>
                        <a:gd name="T0" fmla="*/ 0 w 4"/>
                        <a:gd name="T1" fmla="*/ 0 h 329"/>
                        <a:gd name="T2" fmla="*/ 0 w 4"/>
                        <a:gd name="T3" fmla="*/ 326 h 329"/>
                        <a:gd name="T4" fmla="*/ 4 w 4"/>
                        <a:gd name="T5" fmla="*/ 329 h 329"/>
                        <a:gd name="T6" fmla="*/ 4 w 4"/>
                        <a:gd name="T7" fmla="*/ 0 h 329"/>
                        <a:gd name="T8" fmla="*/ 0 w 4"/>
                        <a:gd name="T9" fmla="*/ 0 h 3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29">
                          <a:moveTo>
                            <a:pt x="0" y="0"/>
                          </a:moveTo>
                          <a:lnTo>
                            <a:pt x="0" y="326"/>
                          </a:lnTo>
                          <a:lnTo>
                            <a:pt x="4" y="329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88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1674" y="1736"/>
                    <a:ext cx="7" cy="333"/>
                    <a:chOff x="1674" y="1736"/>
                    <a:chExt cx="7" cy="333"/>
                  </a:xfrm>
                </p:grpSpPr>
                <p:sp>
                  <p:nvSpPr>
                    <p:cNvPr id="483889" name="Freeform 561"/>
                    <p:cNvSpPr>
                      <a:spLocks/>
                    </p:cNvSpPr>
                    <p:nvPr/>
                  </p:nvSpPr>
                  <p:spPr bwMode="auto">
                    <a:xfrm>
                      <a:off x="1674" y="1736"/>
                      <a:ext cx="7" cy="333"/>
                    </a:xfrm>
                    <a:custGeom>
                      <a:avLst/>
                      <a:gdLst>
                        <a:gd name="T0" fmla="*/ 0 w 7"/>
                        <a:gd name="T1" fmla="*/ 0 h 333"/>
                        <a:gd name="T2" fmla="*/ 0 w 7"/>
                        <a:gd name="T3" fmla="*/ 330 h 333"/>
                        <a:gd name="T4" fmla="*/ 7 w 7"/>
                        <a:gd name="T5" fmla="*/ 333 h 333"/>
                        <a:gd name="T6" fmla="*/ 7 w 7"/>
                        <a:gd name="T7" fmla="*/ 0 h 333"/>
                        <a:gd name="T8" fmla="*/ 0 w 7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3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90" name="Freeform 562"/>
                    <p:cNvSpPr>
                      <a:spLocks/>
                    </p:cNvSpPr>
                    <p:nvPr/>
                  </p:nvSpPr>
                  <p:spPr bwMode="auto">
                    <a:xfrm>
                      <a:off x="1674" y="1736"/>
                      <a:ext cx="7" cy="333"/>
                    </a:xfrm>
                    <a:custGeom>
                      <a:avLst/>
                      <a:gdLst>
                        <a:gd name="T0" fmla="*/ 0 w 7"/>
                        <a:gd name="T1" fmla="*/ 0 h 333"/>
                        <a:gd name="T2" fmla="*/ 0 w 7"/>
                        <a:gd name="T3" fmla="*/ 330 h 333"/>
                        <a:gd name="T4" fmla="*/ 7 w 7"/>
                        <a:gd name="T5" fmla="*/ 333 h 333"/>
                        <a:gd name="T6" fmla="*/ 7 w 7"/>
                        <a:gd name="T7" fmla="*/ 0 h 333"/>
                        <a:gd name="T8" fmla="*/ 0 w 7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3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91" name="Group 563"/>
                  <p:cNvGrpSpPr>
                    <a:grpSpLocks/>
                  </p:cNvGrpSpPr>
                  <p:nvPr/>
                </p:nvGrpSpPr>
                <p:grpSpPr bwMode="auto">
                  <a:xfrm>
                    <a:off x="1691" y="1736"/>
                    <a:ext cx="10" cy="338"/>
                    <a:chOff x="1691" y="1736"/>
                    <a:chExt cx="10" cy="338"/>
                  </a:xfrm>
                </p:grpSpPr>
                <p:sp>
                  <p:nvSpPr>
                    <p:cNvPr id="483892" name="Freeform 564"/>
                    <p:cNvSpPr>
                      <a:spLocks/>
                    </p:cNvSpPr>
                    <p:nvPr/>
                  </p:nvSpPr>
                  <p:spPr bwMode="auto">
                    <a:xfrm>
                      <a:off x="1691" y="1736"/>
                      <a:ext cx="10" cy="338"/>
                    </a:xfrm>
                    <a:custGeom>
                      <a:avLst/>
                      <a:gdLst>
                        <a:gd name="T0" fmla="*/ 0 w 10"/>
                        <a:gd name="T1" fmla="*/ 0 h 338"/>
                        <a:gd name="T2" fmla="*/ 0 w 10"/>
                        <a:gd name="T3" fmla="*/ 334 h 338"/>
                        <a:gd name="T4" fmla="*/ 10 w 10"/>
                        <a:gd name="T5" fmla="*/ 338 h 338"/>
                        <a:gd name="T6" fmla="*/ 10 w 10"/>
                        <a:gd name="T7" fmla="*/ 2 h 338"/>
                        <a:gd name="T8" fmla="*/ 0 w 10"/>
                        <a:gd name="T9" fmla="*/ 0 h 3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8">
                          <a:moveTo>
                            <a:pt x="0" y="0"/>
                          </a:moveTo>
                          <a:lnTo>
                            <a:pt x="0" y="334"/>
                          </a:lnTo>
                          <a:lnTo>
                            <a:pt x="10" y="338"/>
                          </a:lnTo>
                          <a:lnTo>
                            <a:pt x="10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93" name="Freeform 565"/>
                    <p:cNvSpPr>
                      <a:spLocks/>
                    </p:cNvSpPr>
                    <p:nvPr/>
                  </p:nvSpPr>
                  <p:spPr bwMode="auto">
                    <a:xfrm>
                      <a:off x="1691" y="1736"/>
                      <a:ext cx="10" cy="338"/>
                    </a:xfrm>
                    <a:custGeom>
                      <a:avLst/>
                      <a:gdLst>
                        <a:gd name="T0" fmla="*/ 0 w 10"/>
                        <a:gd name="T1" fmla="*/ 0 h 338"/>
                        <a:gd name="T2" fmla="*/ 0 w 10"/>
                        <a:gd name="T3" fmla="*/ 334 h 338"/>
                        <a:gd name="T4" fmla="*/ 10 w 10"/>
                        <a:gd name="T5" fmla="*/ 338 h 338"/>
                        <a:gd name="T6" fmla="*/ 10 w 10"/>
                        <a:gd name="T7" fmla="*/ 2 h 338"/>
                        <a:gd name="T8" fmla="*/ 0 w 10"/>
                        <a:gd name="T9" fmla="*/ 0 h 3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8">
                          <a:moveTo>
                            <a:pt x="0" y="0"/>
                          </a:moveTo>
                          <a:lnTo>
                            <a:pt x="0" y="334"/>
                          </a:lnTo>
                          <a:lnTo>
                            <a:pt x="10" y="338"/>
                          </a:lnTo>
                          <a:lnTo>
                            <a:pt x="10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94" name="Group 566"/>
                  <p:cNvGrpSpPr>
                    <a:grpSpLocks/>
                  </p:cNvGrpSpPr>
                  <p:nvPr/>
                </p:nvGrpSpPr>
                <p:grpSpPr bwMode="auto">
                  <a:xfrm>
                    <a:off x="1711" y="1737"/>
                    <a:ext cx="8" cy="342"/>
                    <a:chOff x="1711" y="1737"/>
                    <a:chExt cx="8" cy="342"/>
                  </a:xfrm>
                </p:grpSpPr>
                <p:sp>
                  <p:nvSpPr>
                    <p:cNvPr id="483895" name="Freeform 567"/>
                    <p:cNvSpPr>
                      <a:spLocks/>
                    </p:cNvSpPr>
                    <p:nvPr/>
                  </p:nvSpPr>
                  <p:spPr bwMode="auto">
                    <a:xfrm>
                      <a:off x="1711" y="1737"/>
                      <a:ext cx="8" cy="342"/>
                    </a:xfrm>
                    <a:custGeom>
                      <a:avLst/>
                      <a:gdLst>
                        <a:gd name="T0" fmla="*/ 0 w 8"/>
                        <a:gd name="T1" fmla="*/ 0 h 342"/>
                        <a:gd name="T2" fmla="*/ 0 w 8"/>
                        <a:gd name="T3" fmla="*/ 339 h 342"/>
                        <a:gd name="T4" fmla="*/ 8 w 8"/>
                        <a:gd name="T5" fmla="*/ 342 h 342"/>
                        <a:gd name="T6" fmla="*/ 8 w 8"/>
                        <a:gd name="T7" fmla="*/ 0 h 342"/>
                        <a:gd name="T8" fmla="*/ 0 w 8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2">
                          <a:moveTo>
                            <a:pt x="0" y="0"/>
                          </a:moveTo>
                          <a:lnTo>
                            <a:pt x="0" y="339"/>
                          </a:lnTo>
                          <a:lnTo>
                            <a:pt x="8" y="342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96" name="Freeform 568"/>
                    <p:cNvSpPr>
                      <a:spLocks/>
                    </p:cNvSpPr>
                    <p:nvPr/>
                  </p:nvSpPr>
                  <p:spPr bwMode="auto">
                    <a:xfrm>
                      <a:off x="1711" y="1737"/>
                      <a:ext cx="8" cy="342"/>
                    </a:xfrm>
                    <a:custGeom>
                      <a:avLst/>
                      <a:gdLst>
                        <a:gd name="T0" fmla="*/ 0 w 8"/>
                        <a:gd name="T1" fmla="*/ 0 h 342"/>
                        <a:gd name="T2" fmla="*/ 0 w 8"/>
                        <a:gd name="T3" fmla="*/ 339 h 342"/>
                        <a:gd name="T4" fmla="*/ 8 w 8"/>
                        <a:gd name="T5" fmla="*/ 342 h 342"/>
                        <a:gd name="T6" fmla="*/ 8 w 8"/>
                        <a:gd name="T7" fmla="*/ 0 h 342"/>
                        <a:gd name="T8" fmla="*/ 0 w 8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2">
                          <a:moveTo>
                            <a:pt x="0" y="0"/>
                          </a:moveTo>
                          <a:lnTo>
                            <a:pt x="0" y="339"/>
                          </a:lnTo>
                          <a:lnTo>
                            <a:pt x="8" y="342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897" name="Group 569"/>
                  <p:cNvGrpSpPr>
                    <a:grpSpLocks/>
                  </p:cNvGrpSpPr>
                  <p:nvPr/>
                </p:nvGrpSpPr>
                <p:grpSpPr bwMode="auto">
                  <a:xfrm>
                    <a:off x="1486" y="1729"/>
                    <a:ext cx="7" cy="215"/>
                    <a:chOff x="1486" y="1729"/>
                    <a:chExt cx="7" cy="215"/>
                  </a:xfrm>
                </p:grpSpPr>
                <p:sp>
                  <p:nvSpPr>
                    <p:cNvPr id="483898" name="Freeform 570"/>
                    <p:cNvSpPr>
                      <a:spLocks/>
                    </p:cNvSpPr>
                    <p:nvPr/>
                  </p:nvSpPr>
                  <p:spPr bwMode="auto">
                    <a:xfrm>
                      <a:off x="1486" y="1729"/>
                      <a:ext cx="7" cy="215"/>
                    </a:xfrm>
                    <a:custGeom>
                      <a:avLst/>
                      <a:gdLst>
                        <a:gd name="T0" fmla="*/ 0 w 7"/>
                        <a:gd name="T1" fmla="*/ 0 h 215"/>
                        <a:gd name="T2" fmla="*/ 0 w 7"/>
                        <a:gd name="T3" fmla="*/ 213 h 215"/>
                        <a:gd name="T4" fmla="*/ 7 w 7"/>
                        <a:gd name="T5" fmla="*/ 215 h 215"/>
                        <a:gd name="T6" fmla="*/ 7 w 7"/>
                        <a:gd name="T7" fmla="*/ 2 h 215"/>
                        <a:gd name="T8" fmla="*/ 0 w 7"/>
                        <a:gd name="T9" fmla="*/ 0 h 2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15">
                          <a:moveTo>
                            <a:pt x="0" y="0"/>
                          </a:moveTo>
                          <a:lnTo>
                            <a:pt x="0" y="213"/>
                          </a:lnTo>
                          <a:lnTo>
                            <a:pt x="7" y="215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899" name="Freeform 571"/>
                    <p:cNvSpPr>
                      <a:spLocks/>
                    </p:cNvSpPr>
                    <p:nvPr/>
                  </p:nvSpPr>
                  <p:spPr bwMode="auto">
                    <a:xfrm>
                      <a:off x="1486" y="1729"/>
                      <a:ext cx="7" cy="215"/>
                    </a:xfrm>
                    <a:custGeom>
                      <a:avLst/>
                      <a:gdLst>
                        <a:gd name="T0" fmla="*/ 0 w 7"/>
                        <a:gd name="T1" fmla="*/ 0 h 215"/>
                        <a:gd name="T2" fmla="*/ 0 w 7"/>
                        <a:gd name="T3" fmla="*/ 213 h 215"/>
                        <a:gd name="T4" fmla="*/ 7 w 7"/>
                        <a:gd name="T5" fmla="*/ 215 h 215"/>
                        <a:gd name="T6" fmla="*/ 7 w 7"/>
                        <a:gd name="T7" fmla="*/ 2 h 215"/>
                        <a:gd name="T8" fmla="*/ 0 w 7"/>
                        <a:gd name="T9" fmla="*/ 0 h 2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15">
                          <a:moveTo>
                            <a:pt x="0" y="0"/>
                          </a:moveTo>
                          <a:lnTo>
                            <a:pt x="0" y="213"/>
                          </a:lnTo>
                          <a:lnTo>
                            <a:pt x="7" y="215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900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1485" y="1985"/>
                    <a:ext cx="9" cy="8"/>
                    <a:chOff x="1485" y="1985"/>
                    <a:chExt cx="9" cy="8"/>
                  </a:xfrm>
                </p:grpSpPr>
                <p:sp>
                  <p:nvSpPr>
                    <p:cNvPr id="483901" name="Freeform 573"/>
                    <p:cNvSpPr>
                      <a:spLocks/>
                    </p:cNvSpPr>
                    <p:nvPr/>
                  </p:nvSpPr>
                  <p:spPr bwMode="auto">
                    <a:xfrm>
                      <a:off x="1485" y="1985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2 h 8"/>
                        <a:gd name="T2" fmla="*/ 8 w 9"/>
                        <a:gd name="T3" fmla="*/ 0 h 8"/>
                        <a:gd name="T4" fmla="*/ 9 w 9"/>
                        <a:gd name="T5" fmla="*/ 6 h 8"/>
                        <a:gd name="T6" fmla="*/ 1 w 9"/>
                        <a:gd name="T7" fmla="*/ 8 h 8"/>
                        <a:gd name="T8" fmla="*/ 0 w 9"/>
                        <a:gd name="T9" fmla="*/ 2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1" y="8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902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1485" y="1985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2 h 8"/>
                        <a:gd name="T2" fmla="*/ 8 w 9"/>
                        <a:gd name="T3" fmla="*/ 0 h 8"/>
                        <a:gd name="T4" fmla="*/ 9 w 9"/>
                        <a:gd name="T5" fmla="*/ 6 h 8"/>
                        <a:gd name="T6" fmla="*/ 1 w 9"/>
                        <a:gd name="T7" fmla="*/ 8 h 8"/>
                        <a:gd name="T8" fmla="*/ 0 w 9"/>
                        <a:gd name="T9" fmla="*/ 2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1" y="8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903" name="Group 575"/>
                  <p:cNvGrpSpPr>
                    <a:grpSpLocks/>
                  </p:cNvGrpSpPr>
                  <p:nvPr/>
                </p:nvGrpSpPr>
                <p:grpSpPr bwMode="auto">
                  <a:xfrm>
                    <a:off x="1485" y="1949"/>
                    <a:ext cx="9" cy="7"/>
                    <a:chOff x="1485" y="1949"/>
                    <a:chExt cx="9" cy="7"/>
                  </a:xfrm>
                </p:grpSpPr>
                <p:sp>
                  <p:nvSpPr>
                    <p:cNvPr id="483904" name="Freeform 576"/>
                    <p:cNvSpPr>
                      <a:spLocks/>
                    </p:cNvSpPr>
                    <p:nvPr/>
                  </p:nvSpPr>
                  <p:spPr bwMode="auto">
                    <a:xfrm>
                      <a:off x="1485" y="1949"/>
                      <a:ext cx="9" cy="7"/>
                    </a:xfrm>
                    <a:custGeom>
                      <a:avLst/>
                      <a:gdLst>
                        <a:gd name="T0" fmla="*/ 8 w 9"/>
                        <a:gd name="T1" fmla="*/ 7 h 7"/>
                        <a:gd name="T2" fmla="*/ 0 w 9"/>
                        <a:gd name="T3" fmla="*/ 7 h 7"/>
                        <a:gd name="T4" fmla="*/ 1 w 9"/>
                        <a:gd name="T5" fmla="*/ 3 h 7"/>
                        <a:gd name="T6" fmla="*/ 9 w 9"/>
                        <a:gd name="T7" fmla="*/ 0 h 7"/>
                        <a:gd name="T8" fmla="*/ 8 w 9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8" y="7"/>
                          </a:moveTo>
                          <a:lnTo>
                            <a:pt x="0" y="7"/>
                          </a:lnTo>
                          <a:lnTo>
                            <a:pt x="1" y="3"/>
                          </a:lnTo>
                          <a:lnTo>
                            <a:pt x="9" y="0"/>
                          </a:lnTo>
                          <a:lnTo>
                            <a:pt x="8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905" name="Freeform 577"/>
                    <p:cNvSpPr>
                      <a:spLocks/>
                    </p:cNvSpPr>
                    <p:nvPr/>
                  </p:nvSpPr>
                  <p:spPr bwMode="auto">
                    <a:xfrm>
                      <a:off x="1485" y="1949"/>
                      <a:ext cx="9" cy="7"/>
                    </a:xfrm>
                    <a:custGeom>
                      <a:avLst/>
                      <a:gdLst>
                        <a:gd name="T0" fmla="*/ 8 w 9"/>
                        <a:gd name="T1" fmla="*/ 7 h 7"/>
                        <a:gd name="T2" fmla="*/ 0 w 9"/>
                        <a:gd name="T3" fmla="*/ 7 h 7"/>
                        <a:gd name="T4" fmla="*/ 1 w 9"/>
                        <a:gd name="T5" fmla="*/ 3 h 7"/>
                        <a:gd name="T6" fmla="*/ 9 w 9"/>
                        <a:gd name="T7" fmla="*/ 0 h 7"/>
                        <a:gd name="T8" fmla="*/ 8 w 9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8" y="7"/>
                          </a:moveTo>
                          <a:lnTo>
                            <a:pt x="0" y="7"/>
                          </a:lnTo>
                          <a:lnTo>
                            <a:pt x="1" y="3"/>
                          </a:lnTo>
                          <a:lnTo>
                            <a:pt x="9" y="0"/>
                          </a:lnTo>
                          <a:lnTo>
                            <a:pt x="8" y="7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3906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1490" y="1978"/>
                    <a:ext cx="4" cy="4"/>
                    <a:chOff x="1490" y="1978"/>
                    <a:chExt cx="4" cy="4"/>
                  </a:xfrm>
                </p:grpSpPr>
                <p:sp>
                  <p:nvSpPr>
                    <p:cNvPr id="483907" name="Freeform 579"/>
                    <p:cNvSpPr>
                      <a:spLocks/>
                    </p:cNvSpPr>
                    <p:nvPr/>
                  </p:nvSpPr>
                  <p:spPr bwMode="auto">
                    <a:xfrm>
                      <a:off x="1490" y="1978"/>
                      <a:ext cx="4" cy="4"/>
                    </a:xfrm>
                    <a:custGeom>
                      <a:avLst/>
                      <a:gdLst>
                        <a:gd name="T0" fmla="*/ 0 w 4"/>
                        <a:gd name="T1" fmla="*/ 4 h 4"/>
                        <a:gd name="T2" fmla="*/ 0 w 4"/>
                        <a:gd name="T3" fmla="*/ 0 h 4"/>
                        <a:gd name="T4" fmla="*/ 4 w 4"/>
                        <a:gd name="T5" fmla="*/ 0 h 4"/>
                        <a:gd name="T6" fmla="*/ 4 w 4"/>
                        <a:gd name="T7" fmla="*/ 2 h 4"/>
                        <a:gd name="T8" fmla="*/ 0 w 4"/>
                        <a:gd name="T9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4">
                          <a:moveTo>
                            <a:pt x="0" y="4"/>
                          </a:move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2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2020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3908" name="Freeform 580"/>
                    <p:cNvSpPr>
                      <a:spLocks/>
                    </p:cNvSpPr>
                    <p:nvPr/>
                  </p:nvSpPr>
                  <p:spPr bwMode="auto">
                    <a:xfrm>
                      <a:off x="1490" y="1978"/>
                      <a:ext cx="4" cy="4"/>
                    </a:xfrm>
                    <a:custGeom>
                      <a:avLst/>
                      <a:gdLst>
                        <a:gd name="T0" fmla="*/ 0 w 4"/>
                        <a:gd name="T1" fmla="*/ 4 h 4"/>
                        <a:gd name="T2" fmla="*/ 0 w 4"/>
                        <a:gd name="T3" fmla="*/ 0 h 4"/>
                        <a:gd name="T4" fmla="*/ 4 w 4"/>
                        <a:gd name="T5" fmla="*/ 0 h 4"/>
                        <a:gd name="T6" fmla="*/ 4 w 4"/>
                        <a:gd name="T7" fmla="*/ 2 h 4"/>
                        <a:gd name="T8" fmla="*/ 0 w 4"/>
                        <a:gd name="T9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4">
                          <a:moveTo>
                            <a:pt x="0" y="4"/>
                          </a:move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2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3909" name="Freeform 581"/>
                  <p:cNvSpPr>
                    <a:spLocks/>
                  </p:cNvSpPr>
                  <p:nvPr/>
                </p:nvSpPr>
                <p:spPr bwMode="auto">
                  <a:xfrm>
                    <a:off x="1731" y="1729"/>
                    <a:ext cx="1" cy="371"/>
                  </a:xfrm>
                  <a:custGeom>
                    <a:avLst/>
                    <a:gdLst>
                      <a:gd name="T0" fmla="*/ 371 h 371"/>
                      <a:gd name="T1" fmla="*/ 366 h 371"/>
                      <a:gd name="T2" fmla="*/ 2 h 371"/>
                      <a:gd name="T3" fmla="*/ 0 h 371"/>
                      <a:gd name="T4" fmla="*/ 371 h 37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71">
                        <a:moveTo>
                          <a:pt x="0" y="371"/>
                        </a:moveTo>
                        <a:lnTo>
                          <a:pt x="0" y="366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0" y="37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10" name="Freeform 582"/>
                  <p:cNvSpPr>
                    <a:spLocks/>
                  </p:cNvSpPr>
                  <p:nvPr/>
                </p:nvSpPr>
                <p:spPr bwMode="auto">
                  <a:xfrm>
                    <a:off x="1465" y="1717"/>
                    <a:ext cx="1" cy="315"/>
                  </a:xfrm>
                  <a:custGeom>
                    <a:avLst/>
                    <a:gdLst>
                      <a:gd name="T0" fmla="*/ 0 h 315"/>
                      <a:gd name="T1" fmla="*/ 315 h 315"/>
                      <a:gd name="T2" fmla="*/ 312 h 315"/>
                      <a:gd name="T3" fmla="*/ 1 h 315"/>
                      <a:gd name="T4" fmla="*/ 0 h 31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15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0" y="31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483911" name="Group 583"/>
              <p:cNvGrpSpPr>
                <a:grpSpLocks/>
              </p:cNvGrpSpPr>
              <p:nvPr/>
            </p:nvGrpSpPr>
            <p:grpSpPr bwMode="auto">
              <a:xfrm>
                <a:off x="1434" y="2078"/>
                <a:ext cx="311" cy="600"/>
                <a:chOff x="1434" y="2078"/>
                <a:chExt cx="311" cy="600"/>
              </a:xfrm>
            </p:grpSpPr>
            <p:sp>
              <p:nvSpPr>
                <p:cNvPr id="483912" name="Freeform 584"/>
                <p:cNvSpPr>
                  <a:spLocks/>
                </p:cNvSpPr>
                <p:nvPr/>
              </p:nvSpPr>
              <p:spPr bwMode="auto">
                <a:xfrm>
                  <a:off x="1434" y="2078"/>
                  <a:ext cx="311" cy="600"/>
                </a:xfrm>
                <a:custGeom>
                  <a:avLst/>
                  <a:gdLst>
                    <a:gd name="T0" fmla="*/ 0 w 311"/>
                    <a:gd name="T1" fmla="*/ 0 h 600"/>
                    <a:gd name="T2" fmla="*/ 311 w 311"/>
                    <a:gd name="T3" fmla="*/ 82 h 600"/>
                    <a:gd name="T4" fmla="*/ 311 w 311"/>
                    <a:gd name="T5" fmla="*/ 600 h 600"/>
                    <a:gd name="T6" fmla="*/ 0 w 311"/>
                    <a:gd name="T7" fmla="*/ 436 h 600"/>
                    <a:gd name="T8" fmla="*/ 0 w 311"/>
                    <a:gd name="T9" fmla="*/ 0 h 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1" h="600">
                      <a:moveTo>
                        <a:pt x="0" y="0"/>
                      </a:moveTo>
                      <a:lnTo>
                        <a:pt x="311" y="82"/>
                      </a:lnTo>
                      <a:lnTo>
                        <a:pt x="311" y="600"/>
                      </a:lnTo>
                      <a:lnTo>
                        <a:pt x="0" y="4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3913" name="Freeform 585"/>
                <p:cNvSpPr>
                  <a:spLocks/>
                </p:cNvSpPr>
                <p:nvPr/>
              </p:nvSpPr>
              <p:spPr bwMode="auto">
                <a:xfrm>
                  <a:off x="1434" y="2078"/>
                  <a:ext cx="311" cy="600"/>
                </a:xfrm>
                <a:custGeom>
                  <a:avLst/>
                  <a:gdLst>
                    <a:gd name="T0" fmla="*/ 0 w 311"/>
                    <a:gd name="T1" fmla="*/ 0 h 600"/>
                    <a:gd name="T2" fmla="*/ 311 w 311"/>
                    <a:gd name="T3" fmla="*/ 82 h 600"/>
                    <a:gd name="T4" fmla="*/ 311 w 311"/>
                    <a:gd name="T5" fmla="*/ 600 h 600"/>
                    <a:gd name="T6" fmla="*/ 0 w 311"/>
                    <a:gd name="T7" fmla="*/ 436 h 600"/>
                    <a:gd name="T8" fmla="*/ 0 w 311"/>
                    <a:gd name="T9" fmla="*/ 0 h 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1" h="600">
                      <a:moveTo>
                        <a:pt x="0" y="0"/>
                      </a:moveTo>
                      <a:lnTo>
                        <a:pt x="311" y="82"/>
                      </a:lnTo>
                      <a:lnTo>
                        <a:pt x="311" y="600"/>
                      </a:lnTo>
                      <a:lnTo>
                        <a:pt x="0" y="4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3914" name="Group 586"/>
              <p:cNvGrpSpPr>
                <a:grpSpLocks/>
              </p:cNvGrpSpPr>
              <p:nvPr/>
            </p:nvGrpSpPr>
            <p:grpSpPr bwMode="auto">
              <a:xfrm>
                <a:off x="1455" y="2106"/>
                <a:ext cx="279" cy="445"/>
                <a:chOff x="1455" y="2106"/>
                <a:chExt cx="279" cy="445"/>
              </a:xfrm>
            </p:grpSpPr>
            <p:grpSp>
              <p:nvGrpSpPr>
                <p:cNvPr id="483915" name="Group 587"/>
                <p:cNvGrpSpPr>
                  <a:grpSpLocks/>
                </p:cNvGrpSpPr>
                <p:nvPr/>
              </p:nvGrpSpPr>
              <p:grpSpPr bwMode="auto">
                <a:xfrm>
                  <a:off x="1455" y="2106"/>
                  <a:ext cx="270" cy="438"/>
                  <a:chOff x="1455" y="2106"/>
                  <a:chExt cx="270" cy="438"/>
                </a:xfrm>
              </p:grpSpPr>
              <p:sp>
                <p:nvSpPr>
                  <p:cNvPr id="483916" name="Freeform 588"/>
                  <p:cNvSpPr>
                    <a:spLocks/>
                  </p:cNvSpPr>
                  <p:nvPr/>
                </p:nvSpPr>
                <p:spPr bwMode="auto">
                  <a:xfrm>
                    <a:off x="1455" y="2106"/>
                    <a:ext cx="270" cy="438"/>
                  </a:xfrm>
                  <a:custGeom>
                    <a:avLst/>
                    <a:gdLst>
                      <a:gd name="T0" fmla="*/ 0 w 270"/>
                      <a:gd name="T1" fmla="*/ 0 h 438"/>
                      <a:gd name="T2" fmla="*/ 0 w 270"/>
                      <a:gd name="T3" fmla="*/ 287 h 438"/>
                      <a:gd name="T4" fmla="*/ 270 w 270"/>
                      <a:gd name="T5" fmla="*/ 438 h 438"/>
                      <a:gd name="T6" fmla="*/ 270 w 270"/>
                      <a:gd name="T7" fmla="*/ 67 h 438"/>
                      <a:gd name="T8" fmla="*/ 0 w 270"/>
                      <a:gd name="T9" fmla="*/ 0 h 4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8">
                        <a:moveTo>
                          <a:pt x="0" y="0"/>
                        </a:moveTo>
                        <a:lnTo>
                          <a:pt x="0" y="287"/>
                        </a:lnTo>
                        <a:lnTo>
                          <a:pt x="270" y="438"/>
                        </a:lnTo>
                        <a:lnTo>
                          <a:pt x="270" y="6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17" name="Freeform 589"/>
                  <p:cNvSpPr>
                    <a:spLocks/>
                  </p:cNvSpPr>
                  <p:nvPr/>
                </p:nvSpPr>
                <p:spPr bwMode="auto">
                  <a:xfrm>
                    <a:off x="1455" y="2106"/>
                    <a:ext cx="270" cy="438"/>
                  </a:xfrm>
                  <a:custGeom>
                    <a:avLst/>
                    <a:gdLst>
                      <a:gd name="T0" fmla="*/ 0 w 270"/>
                      <a:gd name="T1" fmla="*/ 0 h 438"/>
                      <a:gd name="T2" fmla="*/ 0 w 270"/>
                      <a:gd name="T3" fmla="*/ 287 h 438"/>
                      <a:gd name="T4" fmla="*/ 270 w 270"/>
                      <a:gd name="T5" fmla="*/ 438 h 438"/>
                      <a:gd name="T6" fmla="*/ 270 w 270"/>
                      <a:gd name="T7" fmla="*/ 67 h 438"/>
                      <a:gd name="T8" fmla="*/ 0 w 270"/>
                      <a:gd name="T9" fmla="*/ 0 h 4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8">
                        <a:moveTo>
                          <a:pt x="0" y="0"/>
                        </a:moveTo>
                        <a:lnTo>
                          <a:pt x="0" y="287"/>
                        </a:lnTo>
                        <a:lnTo>
                          <a:pt x="270" y="438"/>
                        </a:lnTo>
                        <a:lnTo>
                          <a:pt x="270" y="6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18" name="Group 590"/>
                <p:cNvGrpSpPr>
                  <a:grpSpLocks/>
                </p:cNvGrpSpPr>
                <p:nvPr/>
              </p:nvGrpSpPr>
              <p:grpSpPr bwMode="auto">
                <a:xfrm>
                  <a:off x="1455" y="2172"/>
                  <a:ext cx="270" cy="379"/>
                  <a:chOff x="1455" y="2172"/>
                  <a:chExt cx="270" cy="379"/>
                </a:xfrm>
              </p:grpSpPr>
              <p:sp>
                <p:nvSpPr>
                  <p:cNvPr id="483919" name="Freeform 591"/>
                  <p:cNvSpPr>
                    <a:spLocks/>
                  </p:cNvSpPr>
                  <p:nvPr/>
                </p:nvSpPr>
                <p:spPr bwMode="auto">
                  <a:xfrm>
                    <a:off x="1455" y="2172"/>
                    <a:ext cx="270" cy="379"/>
                  </a:xfrm>
                  <a:custGeom>
                    <a:avLst/>
                    <a:gdLst>
                      <a:gd name="T0" fmla="*/ 0 w 270"/>
                      <a:gd name="T1" fmla="*/ 0 h 379"/>
                      <a:gd name="T2" fmla="*/ 0 w 270"/>
                      <a:gd name="T3" fmla="*/ 260 h 379"/>
                      <a:gd name="T4" fmla="*/ 270 w 270"/>
                      <a:gd name="T5" fmla="*/ 379 h 379"/>
                      <a:gd name="T6" fmla="*/ 270 w 270"/>
                      <a:gd name="T7" fmla="*/ 371 h 379"/>
                      <a:gd name="T8" fmla="*/ 270 w 270"/>
                      <a:gd name="T9" fmla="*/ 10 h 379"/>
                      <a:gd name="T10" fmla="*/ 0 w 270"/>
                      <a:gd name="T11" fmla="*/ 0 h 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70" h="379">
                        <a:moveTo>
                          <a:pt x="0" y="0"/>
                        </a:moveTo>
                        <a:lnTo>
                          <a:pt x="0" y="260"/>
                        </a:lnTo>
                        <a:lnTo>
                          <a:pt x="270" y="379"/>
                        </a:lnTo>
                        <a:lnTo>
                          <a:pt x="270" y="371"/>
                        </a:lnTo>
                        <a:lnTo>
                          <a:pt x="270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20" name="Freeform 592"/>
                  <p:cNvSpPr>
                    <a:spLocks/>
                  </p:cNvSpPr>
                  <p:nvPr/>
                </p:nvSpPr>
                <p:spPr bwMode="auto">
                  <a:xfrm>
                    <a:off x="1455" y="2172"/>
                    <a:ext cx="270" cy="379"/>
                  </a:xfrm>
                  <a:custGeom>
                    <a:avLst/>
                    <a:gdLst>
                      <a:gd name="T0" fmla="*/ 0 w 270"/>
                      <a:gd name="T1" fmla="*/ 0 h 379"/>
                      <a:gd name="T2" fmla="*/ 0 w 270"/>
                      <a:gd name="T3" fmla="*/ 260 h 379"/>
                      <a:gd name="T4" fmla="*/ 270 w 270"/>
                      <a:gd name="T5" fmla="*/ 379 h 379"/>
                      <a:gd name="T6" fmla="*/ 270 w 270"/>
                      <a:gd name="T7" fmla="*/ 371 h 379"/>
                      <a:gd name="T8" fmla="*/ 270 w 270"/>
                      <a:gd name="T9" fmla="*/ 10 h 379"/>
                      <a:gd name="T10" fmla="*/ 0 w 270"/>
                      <a:gd name="T11" fmla="*/ 0 h 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70" h="379">
                        <a:moveTo>
                          <a:pt x="0" y="0"/>
                        </a:moveTo>
                        <a:lnTo>
                          <a:pt x="0" y="260"/>
                        </a:lnTo>
                        <a:lnTo>
                          <a:pt x="270" y="379"/>
                        </a:lnTo>
                        <a:lnTo>
                          <a:pt x="270" y="371"/>
                        </a:lnTo>
                        <a:lnTo>
                          <a:pt x="270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21" name="Group 593"/>
                <p:cNvGrpSpPr>
                  <a:grpSpLocks/>
                </p:cNvGrpSpPr>
                <p:nvPr/>
              </p:nvGrpSpPr>
              <p:grpSpPr bwMode="auto">
                <a:xfrm>
                  <a:off x="1455" y="2109"/>
                  <a:ext cx="270" cy="435"/>
                  <a:chOff x="1455" y="2109"/>
                  <a:chExt cx="270" cy="435"/>
                </a:xfrm>
              </p:grpSpPr>
              <p:sp>
                <p:nvSpPr>
                  <p:cNvPr id="483922" name="Freeform 594"/>
                  <p:cNvSpPr>
                    <a:spLocks/>
                  </p:cNvSpPr>
                  <p:nvPr/>
                </p:nvSpPr>
                <p:spPr bwMode="auto">
                  <a:xfrm>
                    <a:off x="1455" y="2109"/>
                    <a:ext cx="270" cy="435"/>
                  </a:xfrm>
                  <a:custGeom>
                    <a:avLst/>
                    <a:gdLst>
                      <a:gd name="T0" fmla="*/ 0 w 270"/>
                      <a:gd name="T1" fmla="*/ 0 h 435"/>
                      <a:gd name="T2" fmla="*/ 0 w 270"/>
                      <a:gd name="T3" fmla="*/ 318 h 435"/>
                      <a:gd name="T4" fmla="*/ 270 w 270"/>
                      <a:gd name="T5" fmla="*/ 435 h 435"/>
                      <a:gd name="T6" fmla="*/ 270 w 270"/>
                      <a:gd name="T7" fmla="*/ 65 h 435"/>
                      <a:gd name="T8" fmla="*/ 0 w 270"/>
                      <a:gd name="T9" fmla="*/ 0 h 4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5">
                        <a:moveTo>
                          <a:pt x="0" y="0"/>
                        </a:moveTo>
                        <a:lnTo>
                          <a:pt x="0" y="318"/>
                        </a:lnTo>
                        <a:lnTo>
                          <a:pt x="270" y="435"/>
                        </a:lnTo>
                        <a:lnTo>
                          <a:pt x="270" y="6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23" name="Freeform 595"/>
                  <p:cNvSpPr>
                    <a:spLocks/>
                  </p:cNvSpPr>
                  <p:nvPr/>
                </p:nvSpPr>
                <p:spPr bwMode="auto">
                  <a:xfrm>
                    <a:off x="1455" y="2109"/>
                    <a:ext cx="270" cy="435"/>
                  </a:xfrm>
                  <a:custGeom>
                    <a:avLst/>
                    <a:gdLst>
                      <a:gd name="T0" fmla="*/ 0 w 270"/>
                      <a:gd name="T1" fmla="*/ 0 h 435"/>
                      <a:gd name="T2" fmla="*/ 0 w 270"/>
                      <a:gd name="T3" fmla="*/ 318 h 435"/>
                      <a:gd name="T4" fmla="*/ 270 w 270"/>
                      <a:gd name="T5" fmla="*/ 435 h 435"/>
                      <a:gd name="T6" fmla="*/ 270 w 270"/>
                      <a:gd name="T7" fmla="*/ 65 h 435"/>
                      <a:gd name="T8" fmla="*/ 0 w 270"/>
                      <a:gd name="T9" fmla="*/ 0 h 4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5">
                        <a:moveTo>
                          <a:pt x="0" y="0"/>
                        </a:moveTo>
                        <a:lnTo>
                          <a:pt x="0" y="318"/>
                        </a:lnTo>
                        <a:lnTo>
                          <a:pt x="270" y="435"/>
                        </a:lnTo>
                        <a:lnTo>
                          <a:pt x="270" y="65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24" name="Group 596"/>
                <p:cNvGrpSpPr>
                  <a:grpSpLocks/>
                </p:cNvGrpSpPr>
                <p:nvPr/>
              </p:nvGrpSpPr>
              <p:grpSpPr bwMode="auto">
                <a:xfrm>
                  <a:off x="1536" y="2458"/>
                  <a:ext cx="9" cy="2"/>
                  <a:chOff x="1536" y="2458"/>
                  <a:chExt cx="9" cy="2"/>
                </a:xfrm>
              </p:grpSpPr>
              <p:sp>
                <p:nvSpPr>
                  <p:cNvPr id="483925" name="Freeform 597"/>
                  <p:cNvSpPr>
                    <a:spLocks/>
                  </p:cNvSpPr>
                  <p:nvPr/>
                </p:nvSpPr>
                <p:spPr bwMode="auto">
                  <a:xfrm>
                    <a:off x="1536" y="2458"/>
                    <a:ext cx="9" cy="2"/>
                  </a:xfrm>
                  <a:custGeom>
                    <a:avLst/>
                    <a:gdLst>
                      <a:gd name="T0" fmla="*/ 0 w 9"/>
                      <a:gd name="T1" fmla="*/ 2 h 2"/>
                      <a:gd name="T2" fmla="*/ 1 w 9"/>
                      <a:gd name="T3" fmla="*/ 0 h 2"/>
                      <a:gd name="T4" fmla="*/ 9 w 9"/>
                      <a:gd name="T5" fmla="*/ 0 h 2"/>
                      <a:gd name="T6" fmla="*/ 9 w 9"/>
                      <a:gd name="T7" fmla="*/ 2 h 2"/>
                      <a:gd name="T8" fmla="*/ 6 w 9"/>
                      <a:gd name="T9" fmla="*/ 2 h 2"/>
                      <a:gd name="T10" fmla="*/ 0 w 9"/>
                      <a:gd name="T11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9" y="2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26" name="Freeform 598"/>
                  <p:cNvSpPr>
                    <a:spLocks/>
                  </p:cNvSpPr>
                  <p:nvPr/>
                </p:nvSpPr>
                <p:spPr bwMode="auto">
                  <a:xfrm>
                    <a:off x="1536" y="2458"/>
                    <a:ext cx="9" cy="2"/>
                  </a:xfrm>
                  <a:custGeom>
                    <a:avLst/>
                    <a:gdLst>
                      <a:gd name="T0" fmla="*/ 0 w 9"/>
                      <a:gd name="T1" fmla="*/ 2 h 2"/>
                      <a:gd name="T2" fmla="*/ 1 w 9"/>
                      <a:gd name="T3" fmla="*/ 0 h 2"/>
                      <a:gd name="T4" fmla="*/ 9 w 9"/>
                      <a:gd name="T5" fmla="*/ 0 h 2"/>
                      <a:gd name="T6" fmla="*/ 9 w 9"/>
                      <a:gd name="T7" fmla="*/ 2 h 2"/>
                      <a:gd name="T8" fmla="*/ 6 w 9"/>
                      <a:gd name="T9" fmla="*/ 2 h 2"/>
                      <a:gd name="T10" fmla="*/ 0 w 9"/>
                      <a:gd name="T11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9" y="2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27" name="Group 599"/>
                <p:cNvGrpSpPr>
                  <a:grpSpLocks/>
                </p:cNvGrpSpPr>
                <p:nvPr/>
              </p:nvGrpSpPr>
              <p:grpSpPr bwMode="auto">
                <a:xfrm>
                  <a:off x="1459" y="2113"/>
                  <a:ext cx="10" cy="303"/>
                  <a:chOff x="1459" y="2113"/>
                  <a:chExt cx="10" cy="303"/>
                </a:xfrm>
              </p:grpSpPr>
              <p:sp>
                <p:nvSpPr>
                  <p:cNvPr id="483928" name="Freeform 600"/>
                  <p:cNvSpPr>
                    <a:spLocks/>
                  </p:cNvSpPr>
                  <p:nvPr/>
                </p:nvSpPr>
                <p:spPr bwMode="auto">
                  <a:xfrm>
                    <a:off x="1459" y="2113"/>
                    <a:ext cx="10" cy="303"/>
                  </a:xfrm>
                  <a:custGeom>
                    <a:avLst/>
                    <a:gdLst>
                      <a:gd name="T0" fmla="*/ 0 w 10"/>
                      <a:gd name="T1" fmla="*/ 0 h 303"/>
                      <a:gd name="T2" fmla="*/ 0 w 10"/>
                      <a:gd name="T3" fmla="*/ 300 h 303"/>
                      <a:gd name="T4" fmla="*/ 10 w 10"/>
                      <a:gd name="T5" fmla="*/ 303 h 303"/>
                      <a:gd name="T6" fmla="*/ 10 w 10"/>
                      <a:gd name="T7" fmla="*/ 4 h 303"/>
                      <a:gd name="T8" fmla="*/ 0 w 10"/>
                      <a:gd name="T9" fmla="*/ 0 h 3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03">
                        <a:moveTo>
                          <a:pt x="0" y="0"/>
                        </a:moveTo>
                        <a:lnTo>
                          <a:pt x="0" y="300"/>
                        </a:lnTo>
                        <a:lnTo>
                          <a:pt x="10" y="303"/>
                        </a:lnTo>
                        <a:lnTo>
                          <a:pt x="10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29" name="Freeform 601"/>
                  <p:cNvSpPr>
                    <a:spLocks/>
                  </p:cNvSpPr>
                  <p:nvPr/>
                </p:nvSpPr>
                <p:spPr bwMode="auto">
                  <a:xfrm>
                    <a:off x="1459" y="2113"/>
                    <a:ext cx="10" cy="303"/>
                  </a:xfrm>
                  <a:custGeom>
                    <a:avLst/>
                    <a:gdLst>
                      <a:gd name="T0" fmla="*/ 0 w 10"/>
                      <a:gd name="T1" fmla="*/ 0 h 303"/>
                      <a:gd name="T2" fmla="*/ 0 w 10"/>
                      <a:gd name="T3" fmla="*/ 300 h 303"/>
                      <a:gd name="T4" fmla="*/ 10 w 10"/>
                      <a:gd name="T5" fmla="*/ 303 h 303"/>
                      <a:gd name="T6" fmla="*/ 10 w 10"/>
                      <a:gd name="T7" fmla="*/ 4 h 303"/>
                      <a:gd name="T8" fmla="*/ 0 w 10"/>
                      <a:gd name="T9" fmla="*/ 0 h 3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03">
                        <a:moveTo>
                          <a:pt x="0" y="0"/>
                        </a:moveTo>
                        <a:lnTo>
                          <a:pt x="0" y="300"/>
                        </a:lnTo>
                        <a:lnTo>
                          <a:pt x="10" y="303"/>
                        </a:lnTo>
                        <a:lnTo>
                          <a:pt x="10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30" name="Group 602"/>
                <p:cNvGrpSpPr>
                  <a:grpSpLocks/>
                </p:cNvGrpSpPr>
                <p:nvPr/>
              </p:nvGrpSpPr>
              <p:grpSpPr bwMode="auto">
                <a:xfrm>
                  <a:off x="1457" y="2109"/>
                  <a:ext cx="9" cy="6"/>
                  <a:chOff x="1457" y="2109"/>
                  <a:chExt cx="9" cy="6"/>
                </a:xfrm>
              </p:grpSpPr>
              <p:sp>
                <p:nvSpPr>
                  <p:cNvPr id="483931" name="Freeform 603"/>
                  <p:cNvSpPr>
                    <a:spLocks/>
                  </p:cNvSpPr>
                  <p:nvPr/>
                </p:nvSpPr>
                <p:spPr bwMode="auto">
                  <a:xfrm>
                    <a:off x="1457" y="2109"/>
                    <a:ext cx="9" cy="6"/>
                  </a:xfrm>
                  <a:custGeom>
                    <a:avLst/>
                    <a:gdLst>
                      <a:gd name="T0" fmla="*/ 0 w 9"/>
                      <a:gd name="T1" fmla="*/ 2 h 6"/>
                      <a:gd name="T2" fmla="*/ 8 w 9"/>
                      <a:gd name="T3" fmla="*/ 0 h 6"/>
                      <a:gd name="T4" fmla="*/ 9 w 9"/>
                      <a:gd name="T5" fmla="*/ 2 h 6"/>
                      <a:gd name="T6" fmla="*/ 1 w 9"/>
                      <a:gd name="T7" fmla="*/ 6 h 6"/>
                      <a:gd name="T8" fmla="*/ 0 w 9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6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2"/>
                        </a:lnTo>
                        <a:lnTo>
                          <a:pt x="1" y="6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32" name="Freeform 604"/>
                  <p:cNvSpPr>
                    <a:spLocks/>
                  </p:cNvSpPr>
                  <p:nvPr/>
                </p:nvSpPr>
                <p:spPr bwMode="auto">
                  <a:xfrm>
                    <a:off x="1457" y="2109"/>
                    <a:ext cx="9" cy="6"/>
                  </a:xfrm>
                  <a:custGeom>
                    <a:avLst/>
                    <a:gdLst>
                      <a:gd name="T0" fmla="*/ 0 w 9"/>
                      <a:gd name="T1" fmla="*/ 2 h 6"/>
                      <a:gd name="T2" fmla="*/ 8 w 9"/>
                      <a:gd name="T3" fmla="*/ 0 h 6"/>
                      <a:gd name="T4" fmla="*/ 9 w 9"/>
                      <a:gd name="T5" fmla="*/ 2 h 6"/>
                      <a:gd name="T6" fmla="*/ 1 w 9"/>
                      <a:gd name="T7" fmla="*/ 6 h 6"/>
                      <a:gd name="T8" fmla="*/ 0 w 9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6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2"/>
                        </a:lnTo>
                        <a:lnTo>
                          <a:pt x="1" y="6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3933" name="Freeform 605"/>
                <p:cNvSpPr>
                  <a:spLocks/>
                </p:cNvSpPr>
                <p:nvPr/>
              </p:nvSpPr>
              <p:spPr bwMode="auto">
                <a:xfrm>
                  <a:off x="1457" y="2422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7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3934" name="Group 606"/>
                <p:cNvGrpSpPr>
                  <a:grpSpLocks/>
                </p:cNvGrpSpPr>
                <p:nvPr/>
              </p:nvGrpSpPr>
              <p:grpSpPr bwMode="auto">
                <a:xfrm>
                  <a:off x="1457" y="2119"/>
                  <a:ext cx="8" cy="297"/>
                  <a:chOff x="1457" y="2119"/>
                  <a:chExt cx="8" cy="297"/>
                </a:xfrm>
              </p:grpSpPr>
              <p:sp>
                <p:nvSpPr>
                  <p:cNvPr id="483935" name="Freeform 607"/>
                  <p:cNvSpPr>
                    <a:spLocks/>
                  </p:cNvSpPr>
                  <p:nvPr/>
                </p:nvSpPr>
                <p:spPr bwMode="auto">
                  <a:xfrm>
                    <a:off x="1457" y="2119"/>
                    <a:ext cx="8" cy="297"/>
                  </a:xfrm>
                  <a:custGeom>
                    <a:avLst/>
                    <a:gdLst>
                      <a:gd name="T0" fmla="*/ 0 w 8"/>
                      <a:gd name="T1" fmla="*/ 0 h 297"/>
                      <a:gd name="T2" fmla="*/ 0 w 8"/>
                      <a:gd name="T3" fmla="*/ 292 h 297"/>
                      <a:gd name="T4" fmla="*/ 8 w 8"/>
                      <a:gd name="T5" fmla="*/ 297 h 297"/>
                      <a:gd name="T6" fmla="*/ 8 w 8"/>
                      <a:gd name="T7" fmla="*/ 4 h 297"/>
                      <a:gd name="T8" fmla="*/ 0 w 8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97">
                        <a:moveTo>
                          <a:pt x="0" y="0"/>
                        </a:moveTo>
                        <a:lnTo>
                          <a:pt x="0" y="292"/>
                        </a:lnTo>
                        <a:lnTo>
                          <a:pt x="8" y="297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36" name="Freeform 608"/>
                  <p:cNvSpPr>
                    <a:spLocks/>
                  </p:cNvSpPr>
                  <p:nvPr/>
                </p:nvSpPr>
                <p:spPr bwMode="auto">
                  <a:xfrm>
                    <a:off x="1457" y="2119"/>
                    <a:ext cx="8" cy="297"/>
                  </a:xfrm>
                  <a:custGeom>
                    <a:avLst/>
                    <a:gdLst>
                      <a:gd name="T0" fmla="*/ 0 w 8"/>
                      <a:gd name="T1" fmla="*/ 0 h 297"/>
                      <a:gd name="T2" fmla="*/ 0 w 8"/>
                      <a:gd name="T3" fmla="*/ 292 h 297"/>
                      <a:gd name="T4" fmla="*/ 8 w 8"/>
                      <a:gd name="T5" fmla="*/ 297 h 297"/>
                      <a:gd name="T6" fmla="*/ 8 w 8"/>
                      <a:gd name="T7" fmla="*/ 4 h 297"/>
                      <a:gd name="T8" fmla="*/ 0 w 8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97">
                        <a:moveTo>
                          <a:pt x="0" y="0"/>
                        </a:moveTo>
                        <a:lnTo>
                          <a:pt x="0" y="292"/>
                        </a:lnTo>
                        <a:lnTo>
                          <a:pt x="8" y="297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37" name="Group 609"/>
                <p:cNvGrpSpPr>
                  <a:grpSpLocks/>
                </p:cNvGrpSpPr>
                <p:nvPr/>
              </p:nvGrpSpPr>
              <p:grpSpPr bwMode="auto">
                <a:xfrm>
                  <a:off x="1502" y="2126"/>
                  <a:ext cx="3" cy="313"/>
                  <a:chOff x="1502" y="2126"/>
                  <a:chExt cx="3" cy="313"/>
                </a:xfrm>
              </p:grpSpPr>
              <p:sp>
                <p:nvSpPr>
                  <p:cNvPr id="483938" name="Freeform 610"/>
                  <p:cNvSpPr>
                    <a:spLocks/>
                  </p:cNvSpPr>
                  <p:nvPr/>
                </p:nvSpPr>
                <p:spPr bwMode="auto">
                  <a:xfrm>
                    <a:off x="1502" y="2126"/>
                    <a:ext cx="3" cy="313"/>
                  </a:xfrm>
                  <a:custGeom>
                    <a:avLst/>
                    <a:gdLst>
                      <a:gd name="T0" fmla="*/ 0 w 3"/>
                      <a:gd name="T1" fmla="*/ 0 h 313"/>
                      <a:gd name="T2" fmla="*/ 0 w 3"/>
                      <a:gd name="T3" fmla="*/ 310 h 313"/>
                      <a:gd name="T4" fmla="*/ 3 w 3"/>
                      <a:gd name="T5" fmla="*/ 313 h 313"/>
                      <a:gd name="T6" fmla="*/ 3 w 3"/>
                      <a:gd name="T7" fmla="*/ 0 h 313"/>
                      <a:gd name="T8" fmla="*/ 0 w 3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313">
                        <a:moveTo>
                          <a:pt x="0" y="0"/>
                        </a:moveTo>
                        <a:lnTo>
                          <a:pt x="0" y="310"/>
                        </a:lnTo>
                        <a:lnTo>
                          <a:pt x="3" y="313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39" name="Freeform 611"/>
                  <p:cNvSpPr>
                    <a:spLocks/>
                  </p:cNvSpPr>
                  <p:nvPr/>
                </p:nvSpPr>
                <p:spPr bwMode="auto">
                  <a:xfrm>
                    <a:off x="1502" y="2126"/>
                    <a:ext cx="3" cy="313"/>
                  </a:xfrm>
                  <a:custGeom>
                    <a:avLst/>
                    <a:gdLst>
                      <a:gd name="T0" fmla="*/ 0 w 3"/>
                      <a:gd name="T1" fmla="*/ 0 h 313"/>
                      <a:gd name="T2" fmla="*/ 0 w 3"/>
                      <a:gd name="T3" fmla="*/ 310 h 313"/>
                      <a:gd name="T4" fmla="*/ 3 w 3"/>
                      <a:gd name="T5" fmla="*/ 313 h 313"/>
                      <a:gd name="T6" fmla="*/ 3 w 3"/>
                      <a:gd name="T7" fmla="*/ 0 h 313"/>
                      <a:gd name="T8" fmla="*/ 0 w 3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313">
                        <a:moveTo>
                          <a:pt x="0" y="0"/>
                        </a:moveTo>
                        <a:lnTo>
                          <a:pt x="0" y="310"/>
                        </a:lnTo>
                        <a:lnTo>
                          <a:pt x="3" y="313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40" name="Group 612"/>
                <p:cNvGrpSpPr>
                  <a:grpSpLocks/>
                </p:cNvGrpSpPr>
                <p:nvPr/>
              </p:nvGrpSpPr>
              <p:grpSpPr bwMode="auto">
                <a:xfrm>
                  <a:off x="1497" y="2119"/>
                  <a:ext cx="8" cy="6"/>
                  <a:chOff x="1497" y="2119"/>
                  <a:chExt cx="8" cy="6"/>
                </a:xfrm>
              </p:grpSpPr>
              <p:sp>
                <p:nvSpPr>
                  <p:cNvPr id="483941" name="Freeform 613"/>
                  <p:cNvSpPr>
                    <a:spLocks/>
                  </p:cNvSpPr>
                  <p:nvPr/>
                </p:nvSpPr>
                <p:spPr bwMode="auto">
                  <a:xfrm>
                    <a:off x="1497" y="2119"/>
                    <a:ext cx="8" cy="6"/>
                  </a:xfrm>
                  <a:custGeom>
                    <a:avLst/>
                    <a:gdLst>
                      <a:gd name="T0" fmla="*/ 0 w 8"/>
                      <a:gd name="T1" fmla="*/ 2 h 6"/>
                      <a:gd name="T2" fmla="*/ 7 w 8"/>
                      <a:gd name="T3" fmla="*/ 0 h 6"/>
                      <a:gd name="T4" fmla="*/ 8 w 8"/>
                      <a:gd name="T5" fmla="*/ 4 h 6"/>
                      <a:gd name="T6" fmla="*/ 1 w 8"/>
                      <a:gd name="T7" fmla="*/ 6 h 6"/>
                      <a:gd name="T8" fmla="*/ 0 w 8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4"/>
                        </a:lnTo>
                        <a:lnTo>
                          <a:pt x="1" y="6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42" name="Freeform 614"/>
                  <p:cNvSpPr>
                    <a:spLocks/>
                  </p:cNvSpPr>
                  <p:nvPr/>
                </p:nvSpPr>
                <p:spPr bwMode="auto">
                  <a:xfrm>
                    <a:off x="1497" y="2119"/>
                    <a:ext cx="8" cy="6"/>
                  </a:xfrm>
                  <a:custGeom>
                    <a:avLst/>
                    <a:gdLst>
                      <a:gd name="T0" fmla="*/ 0 w 8"/>
                      <a:gd name="T1" fmla="*/ 2 h 6"/>
                      <a:gd name="T2" fmla="*/ 7 w 8"/>
                      <a:gd name="T3" fmla="*/ 0 h 6"/>
                      <a:gd name="T4" fmla="*/ 8 w 8"/>
                      <a:gd name="T5" fmla="*/ 4 h 6"/>
                      <a:gd name="T6" fmla="*/ 1 w 8"/>
                      <a:gd name="T7" fmla="*/ 6 h 6"/>
                      <a:gd name="T8" fmla="*/ 0 w 8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4"/>
                        </a:lnTo>
                        <a:lnTo>
                          <a:pt x="1" y="6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3943" name="Freeform 615"/>
                <p:cNvSpPr>
                  <a:spLocks/>
                </p:cNvSpPr>
                <p:nvPr/>
              </p:nvSpPr>
              <p:spPr bwMode="auto">
                <a:xfrm>
                  <a:off x="1497" y="2441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7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3944" name="Group 616"/>
                <p:cNvGrpSpPr>
                  <a:grpSpLocks/>
                </p:cNvGrpSpPr>
                <p:nvPr/>
              </p:nvGrpSpPr>
              <p:grpSpPr bwMode="auto">
                <a:xfrm>
                  <a:off x="1497" y="2129"/>
                  <a:ext cx="8" cy="307"/>
                  <a:chOff x="1497" y="2129"/>
                  <a:chExt cx="8" cy="307"/>
                </a:xfrm>
              </p:grpSpPr>
              <p:sp>
                <p:nvSpPr>
                  <p:cNvPr id="483945" name="Freeform 617"/>
                  <p:cNvSpPr>
                    <a:spLocks/>
                  </p:cNvSpPr>
                  <p:nvPr/>
                </p:nvSpPr>
                <p:spPr bwMode="auto">
                  <a:xfrm>
                    <a:off x="1497" y="2129"/>
                    <a:ext cx="8" cy="307"/>
                  </a:xfrm>
                  <a:custGeom>
                    <a:avLst/>
                    <a:gdLst>
                      <a:gd name="T0" fmla="*/ 0 w 8"/>
                      <a:gd name="T1" fmla="*/ 0 h 307"/>
                      <a:gd name="T2" fmla="*/ 0 w 8"/>
                      <a:gd name="T3" fmla="*/ 302 h 307"/>
                      <a:gd name="T4" fmla="*/ 8 w 8"/>
                      <a:gd name="T5" fmla="*/ 307 h 307"/>
                      <a:gd name="T6" fmla="*/ 8 w 8"/>
                      <a:gd name="T7" fmla="*/ 4 h 307"/>
                      <a:gd name="T8" fmla="*/ 0 w 8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07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8" y="307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46" name="Freeform 618"/>
                  <p:cNvSpPr>
                    <a:spLocks/>
                  </p:cNvSpPr>
                  <p:nvPr/>
                </p:nvSpPr>
                <p:spPr bwMode="auto">
                  <a:xfrm>
                    <a:off x="1497" y="2129"/>
                    <a:ext cx="8" cy="307"/>
                  </a:xfrm>
                  <a:custGeom>
                    <a:avLst/>
                    <a:gdLst>
                      <a:gd name="T0" fmla="*/ 0 w 8"/>
                      <a:gd name="T1" fmla="*/ 0 h 307"/>
                      <a:gd name="T2" fmla="*/ 0 w 8"/>
                      <a:gd name="T3" fmla="*/ 302 h 307"/>
                      <a:gd name="T4" fmla="*/ 8 w 8"/>
                      <a:gd name="T5" fmla="*/ 307 h 307"/>
                      <a:gd name="T6" fmla="*/ 8 w 8"/>
                      <a:gd name="T7" fmla="*/ 4 h 307"/>
                      <a:gd name="T8" fmla="*/ 0 w 8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07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8" y="307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47" name="Group 619"/>
                <p:cNvGrpSpPr>
                  <a:grpSpLocks/>
                </p:cNvGrpSpPr>
                <p:nvPr/>
              </p:nvGrpSpPr>
              <p:grpSpPr bwMode="auto">
                <a:xfrm>
                  <a:off x="1517" y="2133"/>
                  <a:ext cx="8" cy="313"/>
                  <a:chOff x="1517" y="2133"/>
                  <a:chExt cx="8" cy="313"/>
                </a:xfrm>
              </p:grpSpPr>
              <p:sp>
                <p:nvSpPr>
                  <p:cNvPr id="483948" name="Freeform 620"/>
                  <p:cNvSpPr>
                    <a:spLocks/>
                  </p:cNvSpPr>
                  <p:nvPr/>
                </p:nvSpPr>
                <p:spPr bwMode="auto">
                  <a:xfrm>
                    <a:off x="1517" y="2133"/>
                    <a:ext cx="8" cy="313"/>
                  </a:xfrm>
                  <a:custGeom>
                    <a:avLst/>
                    <a:gdLst>
                      <a:gd name="T0" fmla="*/ 0 w 8"/>
                      <a:gd name="T1" fmla="*/ 1 h 313"/>
                      <a:gd name="T2" fmla="*/ 0 w 8"/>
                      <a:gd name="T3" fmla="*/ 310 h 313"/>
                      <a:gd name="T4" fmla="*/ 8 w 8"/>
                      <a:gd name="T5" fmla="*/ 313 h 313"/>
                      <a:gd name="T6" fmla="*/ 8 w 8"/>
                      <a:gd name="T7" fmla="*/ 0 h 313"/>
                      <a:gd name="T8" fmla="*/ 0 w 8"/>
                      <a:gd name="T9" fmla="*/ 1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3">
                        <a:moveTo>
                          <a:pt x="0" y="1"/>
                        </a:moveTo>
                        <a:lnTo>
                          <a:pt x="0" y="310"/>
                        </a:lnTo>
                        <a:lnTo>
                          <a:pt x="8" y="313"/>
                        </a:lnTo>
                        <a:lnTo>
                          <a:pt x="8" y="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49" name="Freeform 621"/>
                  <p:cNvSpPr>
                    <a:spLocks/>
                  </p:cNvSpPr>
                  <p:nvPr/>
                </p:nvSpPr>
                <p:spPr bwMode="auto">
                  <a:xfrm>
                    <a:off x="1517" y="2133"/>
                    <a:ext cx="8" cy="313"/>
                  </a:xfrm>
                  <a:custGeom>
                    <a:avLst/>
                    <a:gdLst>
                      <a:gd name="T0" fmla="*/ 0 w 8"/>
                      <a:gd name="T1" fmla="*/ 1 h 313"/>
                      <a:gd name="T2" fmla="*/ 0 w 8"/>
                      <a:gd name="T3" fmla="*/ 310 h 313"/>
                      <a:gd name="T4" fmla="*/ 8 w 8"/>
                      <a:gd name="T5" fmla="*/ 313 h 313"/>
                      <a:gd name="T6" fmla="*/ 8 w 8"/>
                      <a:gd name="T7" fmla="*/ 0 h 313"/>
                      <a:gd name="T8" fmla="*/ 0 w 8"/>
                      <a:gd name="T9" fmla="*/ 1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3">
                        <a:moveTo>
                          <a:pt x="0" y="1"/>
                        </a:moveTo>
                        <a:lnTo>
                          <a:pt x="0" y="310"/>
                        </a:lnTo>
                        <a:lnTo>
                          <a:pt x="8" y="313"/>
                        </a:lnTo>
                        <a:lnTo>
                          <a:pt x="8" y="0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50" name="Group 622"/>
                <p:cNvGrpSpPr>
                  <a:grpSpLocks/>
                </p:cNvGrpSpPr>
                <p:nvPr/>
              </p:nvGrpSpPr>
              <p:grpSpPr bwMode="auto">
                <a:xfrm>
                  <a:off x="1517" y="2123"/>
                  <a:ext cx="8" cy="5"/>
                  <a:chOff x="1517" y="2123"/>
                  <a:chExt cx="8" cy="5"/>
                </a:xfrm>
              </p:grpSpPr>
              <p:sp>
                <p:nvSpPr>
                  <p:cNvPr id="483951" name="Freeform 623"/>
                  <p:cNvSpPr>
                    <a:spLocks/>
                  </p:cNvSpPr>
                  <p:nvPr/>
                </p:nvSpPr>
                <p:spPr bwMode="auto">
                  <a:xfrm>
                    <a:off x="1517" y="2123"/>
                    <a:ext cx="8" cy="5"/>
                  </a:xfrm>
                  <a:custGeom>
                    <a:avLst/>
                    <a:gdLst>
                      <a:gd name="T0" fmla="*/ 0 w 8"/>
                      <a:gd name="T1" fmla="*/ 1 h 5"/>
                      <a:gd name="T2" fmla="*/ 6 w 8"/>
                      <a:gd name="T3" fmla="*/ 0 h 5"/>
                      <a:gd name="T4" fmla="*/ 8 w 8"/>
                      <a:gd name="T5" fmla="*/ 3 h 5"/>
                      <a:gd name="T6" fmla="*/ 2 w 8"/>
                      <a:gd name="T7" fmla="*/ 5 h 5"/>
                      <a:gd name="T8" fmla="*/ 0 w 8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1"/>
                        </a:moveTo>
                        <a:lnTo>
                          <a:pt x="6" y="0"/>
                        </a:lnTo>
                        <a:lnTo>
                          <a:pt x="8" y="3"/>
                        </a:lnTo>
                        <a:lnTo>
                          <a:pt x="2" y="5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52" name="Freeform 624"/>
                  <p:cNvSpPr>
                    <a:spLocks/>
                  </p:cNvSpPr>
                  <p:nvPr/>
                </p:nvSpPr>
                <p:spPr bwMode="auto">
                  <a:xfrm>
                    <a:off x="1517" y="2123"/>
                    <a:ext cx="8" cy="5"/>
                  </a:xfrm>
                  <a:custGeom>
                    <a:avLst/>
                    <a:gdLst>
                      <a:gd name="T0" fmla="*/ 0 w 8"/>
                      <a:gd name="T1" fmla="*/ 1 h 5"/>
                      <a:gd name="T2" fmla="*/ 6 w 8"/>
                      <a:gd name="T3" fmla="*/ 0 h 5"/>
                      <a:gd name="T4" fmla="*/ 8 w 8"/>
                      <a:gd name="T5" fmla="*/ 3 h 5"/>
                      <a:gd name="T6" fmla="*/ 2 w 8"/>
                      <a:gd name="T7" fmla="*/ 5 h 5"/>
                      <a:gd name="T8" fmla="*/ 0 w 8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1"/>
                        </a:moveTo>
                        <a:lnTo>
                          <a:pt x="6" y="0"/>
                        </a:lnTo>
                        <a:lnTo>
                          <a:pt x="8" y="3"/>
                        </a:lnTo>
                        <a:lnTo>
                          <a:pt x="2" y="5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3953" name="Freeform 625"/>
                <p:cNvSpPr>
                  <a:spLocks/>
                </p:cNvSpPr>
                <p:nvPr/>
              </p:nvSpPr>
              <p:spPr bwMode="auto">
                <a:xfrm>
                  <a:off x="1517" y="2448"/>
                  <a:ext cx="8" cy="1"/>
                </a:xfrm>
                <a:custGeom>
                  <a:avLst/>
                  <a:gdLst>
                    <a:gd name="T0" fmla="*/ 0 w 8"/>
                    <a:gd name="T1" fmla="*/ 2 w 8"/>
                    <a:gd name="T2" fmla="*/ 8 w 8"/>
                    <a:gd name="T3" fmla="*/ 6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3954" name="Group 626"/>
                <p:cNvGrpSpPr>
                  <a:grpSpLocks/>
                </p:cNvGrpSpPr>
                <p:nvPr/>
              </p:nvGrpSpPr>
              <p:grpSpPr bwMode="auto">
                <a:xfrm>
                  <a:off x="1517" y="2136"/>
                  <a:ext cx="6" cy="307"/>
                  <a:chOff x="1517" y="2136"/>
                  <a:chExt cx="6" cy="307"/>
                </a:xfrm>
              </p:grpSpPr>
              <p:sp>
                <p:nvSpPr>
                  <p:cNvPr id="483955" name="Freeform 627"/>
                  <p:cNvSpPr>
                    <a:spLocks/>
                  </p:cNvSpPr>
                  <p:nvPr/>
                </p:nvSpPr>
                <p:spPr bwMode="auto">
                  <a:xfrm>
                    <a:off x="1517" y="2136"/>
                    <a:ext cx="6" cy="307"/>
                  </a:xfrm>
                  <a:custGeom>
                    <a:avLst/>
                    <a:gdLst>
                      <a:gd name="T0" fmla="*/ 0 w 6"/>
                      <a:gd name="T1" fmla="*/ 0 h 307"/>
                      <a:gd name="T2" fmla="*/ 0 w 6"/>
                      <a:gd name="T3" fmla="*/ 302 h 307"/>
                      <a:gd name="T4" fmla="*/ 6 w 6"/>
                      <a:gd name="T5" fmla="*/ 307 h 307"/>
                      <a:gd name="T6" fmla="*/ 6 w 6"/>
                      <a:gd name="T7" fmla="*/ 1 h 307"/>
                      <a:gd name="T8" fmla="*/ 0 w 6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7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6" y="307"/>
                        </a:lnTo>
                        <a:lnTo>
                          <a:pt x="6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56" name="Freeform 628"/>
                  <p:cNvSpPr>
                    <a:spLocks/>
                  </p:cNvSpPr>
                  <p:nvPr/>
                </p:nvSpPr>
                <p:spPr bwMode="auto">
                  <a:xfrm>
                    <a:off x="1517" y="2136"/>
                    <a:ext cx="6" cy="307"/>
                  </a:xfrm>
                  <a:custGeom>
                    <a:avLst/>
                    <a:gdLst>
                      <a:gd name="T0" fmla="*/ 0 w 6"/>
                      <a:gd name="T1" fmla="*/ 0 h 307"/>
                      <a:gd name="T2" fmla="*/ 0 w 6"/>
                      <a:gd name="T3" fmla="*/ 302 h 307"/>
                      <a:gd name="T4" fmla="*/ 6 w 6"/>
                      <a:gd name="T5" fmla="*/ 307 h 307"/>
                      <a:gd name="T6" fmla="*/ 6 w 6"/>
                      <a:gd name="T7" fmla="*/ 1 h 307"/>
                      <a:gd name="T8" fmla="*/ 0 w 6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7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6" y="307"/>
                        </a:lnTo>
                        <a:lnTo>
                          <a:pt x="6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57" name="Group 629"/>
                <p:cNvGrpSpPr>
                  <a:grpSpLocks/>
                </p:cNvGrpSpPr>
                <p:nvPr/>
              </p:nvGrpSpPr>
              <p:grpSpPr bwMode="auto">
                <a:xfrm>
                  <a:off x="1540" y="2136"/>
                  <a:ext cx="5" cy="320"/>
                  <a:chOff x="1540" y="2136"/>
                  <a:chExt cx="5" cy="320"/>
                </a:xfrm>
              </p:grpSpPr>
              <p:sp>
                <p:nvSpPr>
                  <p:cNvPr id="483958" name="Freeform 630"/>
                  <p:cNvSpPr>
                    <a:spLocks/>
                  </p:cNvSpPr>
                  <p:nvPr/>
                </p:nvSpPr>
                <p:spPr bwMode="auto">
                  <a:xfrm>
                    <a:off x="1540" y="2136"/>
                    <a:ext cx="5" cy="320"/>
                  </a:xfrm>
                  <a:custGeom>
                    <a:avLst/>
                    <a:gdLst>
                      <a:gd name="T0" fmla="*/ 0 w 5"/>
                      <a:gd name="T1" fmla="*/ 0 h 320"/>
                      <a:gd name="T2" fmla="*/ 0 w 5"/>
                      <a:gd name="T3" fmla="*/ 317 h 320"/>
                      <a:gd name="T4" fmla="*/ 5 w 5"/>
                      <a:gd name="T5" fmla="*/ 320 h 320"/>
                      <a:gd name="T6" fmla="*/ 5 w 5"/>
                      <a:gd name="T7" fmla="*/ 0 h 320"/>
                      <a:gd name="T8" fmla="*/ 0 w 5"/>
                      <a:gd name="T9" fmla="*/ 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0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5" y="32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59" name="Freeform 631"/>
                  <p:cNvSpPr>
                    <a:spLocks/>
                  </p:cNvSpPr>
                  <p:nvPr/>
                </p:nvSpPr>
                <p:spPr bwMode="auto">
                  <a:xfrm>
                    <a:off x="1540" y="2136"/>
                    <a:ext cx="5" cy="320"/>
                  </a:xfrm>
                  <a:custGeom>
                    <a:avLst/>
                    <a:gdLst>
                      <a:gd name="T0" fmla="*/ 0 w 5"/>
                      <a:gd name="T1" fmla="*/ 0 h 320"/>
                      <a:gd name="T2" fmla="*/ 0 w 5"/>
                      <a:gd name="T3" fmla="*/ 317 h 320"/>
                      <a:gd name="T4" fmla="*/ 5 w 5"/>
                      <a:gd name="T5" fmla="*/ 320 h 320"/>
                      <a:gd name="T6" fmla="*/ 5 w 5"/>
                      <a:gd name="T7" fmla="*/ 0 h 320"/>
                      <a:gd name="T8" fmla="*/ 0 w 5"/>
                      <a:gd name="T9" fmla="*/ 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0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5" y="32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60" name="Group 632"/>
                <p:cNvGrpSpPr>
                  <a:grpSpLocks/>
                </p:cNvGrpSpPr>
                <p:nvPr/>
              </p:nvGrpSpPr>
              <p:grpSpPr bwMode="auto">
                <a:xfrm>
                  <a:off x="1536" y="2129"/>
                  <a:ext cx="9" cy="5"/>
                  <a:chOff x="1536" y="2129"/>
                  <a:chExt cx="9" cy="5"/>
                </a:xfrm>
              </p:grpSpPr>
              <p:sp>
                <p:nvSpPr>
                  <p:cNvPr id="483961" name="Freeform 633"/>
                  <p:cNvSpPr>
                    <a:spLocks/>
                  </p:cNvSpPr>
                  <p:nvPr/>
                </p:nvSpPr>
                <p:spPr bwMode="auto">
                  <a:xfrm>
                    <a:off x="1536" y="2129"/>
                    <a:ext cx="9" cy="5"/>
                  </a:xfrm>
                  <a:custGeom>
                    <a:avLst/>
                    <a:gdLst>
                      <a:gd name="T0" fmla="*/ 0 w 9"/>
                      <a:gd name="T1" fmla="*/ 3 h 5"/>
                      <a:gd name="T2" fmla="*/ 7 w 9"/>
                      <a:gd name="T3" fmla="*/ 0 h 5"/>
                      <a:gd name="T4" fmla="*/ 9 w 9"/>
                      <a:gd name="T5" fmla="*/ 3 h 5"/>
                      <a:gd name="T6" fmla="*/ 0 w 9"/>
                      <a:gd name="T7" fmla="*/ 5 h 5"/>
                      <a:gd name="T8" fmla="*/ 0 w 9"/>
                      <a:gd name="T9" fmla="*/ 3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3"/>
                        </a:moveTo>
                        <a:lnTo>
                          <a:pt x="7" y="0"/>
                        </a:lnTo>
                        <a:lnTo>
                          <a:pt x="9" y="3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62" name="Freeform 634"/>
                  <p:cNvSpPr>
                    <a:spLocks/>
                  </p:cNvSpPr>
                  <p:nvPr/>
                </p:nvSpPr>
                <p:spPr bwMode="auto">
                  <a:xfrm>
                    <a:off x="1536" y="2129"/>
                    <a:ext cx="9" cy="5"/>
                  </a:xfrm>
                  <a:custGeom>
                    <a:avLst/>
                    <a:gdLst>
                      <a:gd name="T0" fmla="*/ 0 w 9"/>
                      <a:gd name="T1" fmla="*/ 3 h 5"/>
                      <a:gd name="T2" fmla="*/ 7 w 9"/>
                      <a:gd name="T3" fmla="*/ 0 h 5"/>
                      <a:gd name="T4" fmla="*/ 9 w 9"/>
                      <a:gd name="T5" fmla="*/ 3 h 5"/>
                      <a:gd name="T6" fmla="*/ 0 w 9"/>
                      <a:gd name="T7" fmla="*/ 5 h 5"/>
                      <a:gd name="T8" fmla="*/ 0 w 9"/>
                      <a:gd name="T9" fmla="*/ 3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3"/>
                        </a:moveTo>
                        <a:lnTo>
                          <a:pt x="7" y="0"/>
                        </a:lnTo>
                        <a:lnTo>
                          <a:pt x="9" y="3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63" name="Group 635"/>
                <p:cNvGrpSpPr>
                  <a:grpSpLocks/>
                </p:cNvGrpSpPr>
                <p:nvPr/>
              </p:nvGrpSpPr>
              <p:grpSpPr bwMode="auto">
                <a:xfrm>
                  <a:off x="1536" y="2139"/>
                  <a:ext cx="7" cy="314"/>
                  <a:chOff x="1536" y="2139"/>
                  <a:chExt cx="7" cy="314"/>
                </a:xfrm>
              </p:grpSpPr>
              <p:sp>
                <p:nvSpPr>
                  <p:cNvPr id="483964" name="Freeform 636"/>
                  <p:cNvSpPr>
                    <a:spLocks/>
                  </p:cNvSpPr>
                  <p:nvPr/>
                </p:nvSpPr>
                <p:spPr bwMode="auto">
                  <a:xfrm>
                    <a:off x="1536" y="2139"/>
                    <a:ext cx="7" cy="314"/>
                  </a:xfrm>
                  <a:custGeom>
                    <a:avLst/>
                    <a:gdLst>
                      <a:gd name="T0" fmla="*/ 0 w 7"/>
                      <a:gd name="T1" fmla="*/ 0 h 314"/>
                      <a:gd name="T2" fmla="*/ 0 w 7"/>
                      <a:gd name="T3" fmla="*/ 310 h 314"/>
                      <a:gd name="T4" fmla="*/ 7 w 7"/>
                      <a:gd name="T5" fmla="*/ 314 h 314"/>
                      <a:gd name="T6" fmla="*/ 7 w 7"/>
                      <a:gd name="T7" fmla="*/ 4 h 314"/>
                      <a:gd name="T8" fmla="*/ 0 w 7"/>
                      <a:gd name="T9" fmla="*/ 0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14">
                        <a:moveTo>
                          <a:pt x="0" y="0"/>
                        </a:moveTo>
                        <a:lnTo>
                          <a:pt x="0" y="310"/>
                        </a:lnTo>
                        <a:lnTo>
                          <a:pt x="7" y="314"/>
                        </a:lnTo>
                        <a:lnTo>
                          <a:pt x="7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65" name="Freeform 637"/>
                  <p:cNvSpPr>
                    <a:spLocks/>
                  </p:cNvSpPr>
                  <p:nvPr/>
                </p:nvSpPr>
                <p:spPr bwMode="auto">
                  <a:xfrm>
                    <a:off x="1536" y="2139"/>
                    <a:ext cx="7" cy="314"/>
                  </a:xfrm>
                  <a:custGeom>
                    <a:avLst/>
                    <a:gdLst>
                      <a:gd name="T0" fmla="*/ 0 w 7"/>
                      <a:gd name="T1" fmla="*/ 0 h 314"/>
                      <a:gd name="T2" fmla="*/ 0 w 7"/>
                      <a:gd name="T3" fmla="*/ 310 h 314"/>
                      <a:gd name="T4" fmla="*/ 7 w 7"/>
                      <a:gd name="T5" fmla="*/ 314 h 314"/>
                      <a:gd name="T6" fmla="*/ 7 w 7"/>
                      <a:gd name="T7" fmla="*/ 4 h 314"/>
                      <a:gd name="T8" fmla="*/ 0 w 7"/>
                      <a:gd name="T9" fmla="*/ 0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14">
                        <a:moveTo>
                          <a:pt x="0" y="0"/>
                        </a:moveTo>
                        <a:lnTo>
                          <a:pt x="0" y="310"/>
                        </a:lnTo>
                        <a:lnTo>
                          <a:pt x="7" y="314"/>
                        </a:lnTo>
                        <a:lnTo>
                          <a:pt x="7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66" name="Group 638"/>
                <p:cNvGrpSpPr>
                  <a:grpSpLocks/>
                </p:cNvGrpSpPr>
                <p:nvPr/>
              </p:nvGrpSpPr>
              <p:grpSpPr bwMode="auto">
                <a:xfrm>
                  <a:off x="1558" y="2143"/>
                  <a:ext cx="7" cy="323"/>
                  <a:chOff x="1558" y="2143"/>
                  <a:chExt cx="7" cy="323"/>
                </a:xfrm>
              </p:grpSpPr>
              <p:sp>
                <p:nvSpPr>
                  <p:cNvPr id="483967" name="Freeform 639"/>
                  <p:cNvSpPr>
                    <a:spLocks/>
                  </p:cNvSpPr>
                  <p:nvPr/>
                </p:nvSpPr>
                <p:spPr bwMode="auto">
                  <a:xfrm>
                    <a:off x="1558" y="2143"/>
                    <a:ext cx="7" cy="323"/>
                  </a:xfrm>
                  <a:custGeom>
                    <a:avLst/>
                    <a:gdLst>
                      <a:gd name="T0" fmla="*/ 0 w 7"/>
                      <a:gd name="T1" fmla="*/ 0 h 323"/>
                      <a:gd name="T2" fmla="*/ 0 w 7"/>
                      <a:gd name="T3" fmla="*/ 319 h 323"/>
                      <a:gd name="T4" fmla="*/ 7 w 7"/>
                      <a:gd name="T5" fmla="*/ 323 h 323"/>
                      <a:gd name="T6" fmla="*/ 7 w 7"/>
                      <a:gd name="T7" fmla="*/ 0 h 323"/>
                      <a:gd name="T8" fmla="*/ 0 w 7"/>
                      <a:gd name="T9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3">
                        <a:moveTo>
                          <a:pt x="0" y="0"/>
                        </a:moveTo>
                        <a:lnTo>
                          <a:pt x="0" y="319"/>
                        </a:lnTo>
                        <a:lnTo>
                          <a:pt x="7" y="32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68" name="Freeform 640"/>
                  <p:cNvSpPr>
                    <a:spLocks/>
                  </p:cNvSpPr>
                  <p:nvPr/>
                </p:nvSpPr>
                <p:spPr bwMode="auto">
                  <a:xfrm>
                    <a:off x="1558" y="2143"/>
                    <a:ext cx="7" cy="323"/>
                  </a:xfrm>
                  <a:custGeom>
                    <a:avLst/>
                    <a:gdLst>
                      <a:gd name="T0" fmla="*/ 0 w 7"/>
                      <a:gd name="T1" fmla="*/ 0 h 323"/>
                      <a:gd name="T2" fmla="*/ 0 w 7"/>
                      <a:gd name="T3" fmla="*/ 319 h 323"/>
                      <a:gd name="T4" fmla="*/ 7 w 7"/>
                      <a:gd name="T5" fmla="*/ 323 h 323"/>
                      <a:gd name="T6" fmla="*/ 7 w 7"/>
                      <a:gd name="T7" fmla="*/ 0 h 323"/>
                      <a:gd name="T8" fmla="*/ 0 w 7"/>
                      <a:gd name="T9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3">
                        <a:moveTo>
                          <a:pt x="0" y="0"/>
                        </a:moveTo>
                        <a:lnTo>
                          <a:pt x="0" y="319"/>
                        </a:lnTo>
                        <a:lnTo>
                          <a:pt x="7" y="32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69" name="Group 641"/>
                <p:cNvGrpSpPr>
                  <a:grpSpLocks/>
                </p:cNvGrpSpPr>
                <p:nvPr/>
              </p:nvGrpSpPr>
              <p:grpSpPr bwMode="auto">
                <a:xfrm>
                  <a:off x="1556" y="2136"/>
                  <a:ext cx="9" cy="5"/>
                  <a:chOff x="1556" y="2136"/>
                  <a:chExt cx="9" cy="5"/>
                </a:xfrm>
              </p:grpSpPr>
              <p:sp>
                <p:nvSpPr>
                  <p:cNvPr id="483970" name="Freeform 642"/>
                  <p:cNvSpPr>
                    <a:spLocks/>
                  </p:cNvSpPr>
                  <p:nvPr/>
                </p:nvSpPr>
                <p:spPr bwMode="auto">
                  <a:xfrm>
                    <a:off x="1556" y="2136"/>
                    <a:ext cx="9" cy="5"/>
                  </a:xfrm>
                  <a:custGeom>
                    <a:avLst/>
                    <a:gdLst>
                      <a:gd name="T0" fmla="*/ 0 w 9"/>
                      <a:gd name="T1" fmla="*/ 1 h 5"/>
                      <a:gd name="T2" fmla="*/ 8 w 9"/>
                      <a:gd name="T3" fmla="*/ 0 h 5"/>
                      <a:gd name="T4" fmla="*/ 9 w 9"/>
                      <a:gd name="T5" fmla="*/ 3 h 5"/>
                      <a:gd name="T6" fmla="*/ 1 w 9"/>
                      <a:gd name="T7" fmla="*/ 5 h 5"/>
                      <a:gd name="T8" fmla="*/ 0 w 9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9" y="3"/>
                        </a:lnTo>
                        <a:lnTo>
                          <a:pt x="1" y="5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71" name="Freeform 643"/>
                  <p:cNvSpPr>
                    <a:spLocks/>
                  </p:cNvSpPr>
                  <p:nvPr/>
                </p:nvSpPr>
                <p:spPr bwMode="auto">
                  <a:xfrm>
                    <a:off x="1556" y="2136"/>
                    <a:ext cx="9" cy="5"/>
                  </a:xfrm>
                  <a:custGeom>
                    <a:avLst/>
                    <a:gdLst>
                      <a:gd name="T0" fmla="*/ 0 w 9"/>
                      <a:gd name="T1" fmla="*/ 1 h 5"/>
                      <a:gd name="T2" fmla="*/ 8 w 9"/>
                      <a:gd name="T3" fmla="*/ 0 h 5"/>
                      <a:gd name="T4" fmla="*/ 9 w 9"/>
                      <a:gd name="T5" fmla="*/ 3 h 5"/>
                      <a:gd name="T6" fmla="*/ 1 w 9"/>
                      <a:gd name="T7" fmla="*/ 5 h 5"/>
                      <a:gd name="T8" fmla="*/ 0 w 9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9" y="3"/>
                        </a:lnTo>
                        <a:lnTo>
                          <a:pt x="1" y="5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3972" name="Freeform 644"/>
                <p:cNvSpPr>
                  <a:spLocks/>
                </p:cNvSpPr>
                <p:nvPr/>
              </p:nvSpPr>
              <p:spPr bwMode="auto">
                <a:xfrm>
                  <a:off x="1556" y="2467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7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3973" name="Group 645"/>
                <p:cNvGrpSpPr>
                  <a:grpSpLocks/>
                </p:cNvGrpSpPr>
                <p:nvPr/>
              </p:nvGrpSpPr>
              <p:grpSpPr bwMode="auto">
                <a:xfrm>
                  <a:off x="1556" y="2143"/>
                  <a:ext cx="5" cy="320"/>
                  <a:chOff x="1556" y="2143"/>
                  <a:chExt cx="5" cy="320"/>
                </a:xfrm>
              </p:grpSpPr>
              <p:sp>
                <p:nvSpPr>
                  <p:cNvPr id="483974" name="Freeform 646"/>
                  <p:cNvSpPr>
                    <a:spLocks/>
                  </p:cNvSpPr>
                  <p:nvPr/>
                </p:nvSpPr>
                <p:spPr bwMode="auto">
                  <a:xfrm>
                    <a:off x="1556" y="2143"/>
                    <a:ext cx="5" cy="320"/>
                  </a:xfrm>
                  <a:custGeom>
                    <a:avLst/>
                    <a:gdLst>
                      <a:gd name="T0" fmla="*/ 0 w 5"/>
                      <a:gd name="T1" fmla="*/ 0 h 320"/>
                      <a:gd name="T2" fmla="*/ 0 w 5"/>
                      <a:gd name="T3" fmla="*/ 314 h 320"/>
                      <a:gd name="T4" fmla="*/ 5 w 5"/>
                      <a:gd name="T5" fmla="*/ 320 h 320"/>
                      <a:gd name="T6" fmla="*/ 5 w 5"/>
                      <a:gd name="T7" fmla="*/ 3 h 320"/>
                      <a:gd name="T8" fmla="*/ 0 w 5"/>
                      <a:gd name="T9" fmla="*/ 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0">
                        <a:moveTo>
                          <a:pt x="0" y="0"/>
                        </a:moveTo>
                        <a:lnTo>
                          <a:pt x="0" y="314"/>
                        </a:lnTo>
                        <a:lnTo>
                          <a:pt x="5" y="320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75" name="Freeform 647"/>
                  <p:cNvSpPr>
                    <a:spLocks/>
                  </p:cNvSpPr>
                  <p:nvPr/>
                </p:nvSpPr>
                <p:spPr bwMode="auto">
                  <a:xfrm>
                    <a:off x="1556" y="2143"/>
                    <a:ext cx="5" cy="320"/>
                  </a:xfrm>
                  <a:custGeom>
                    <a:avLst/>
                    <a:gdLst>
                      <a:gd name="T0" fmla="*/ 0 w 5"/>
                      <a:gd name="T1" fmla="*/ 0 h 320"/>
                      <a:gd name="T2" fmla="*/ 0 w 5"/>
                      <a:gd name="T3" fmla="*/ 314 h 320"/>
                      <a:gd name="T4" fmla="*/ 5 w 5"/>
                      <a:gd name="T5" fmla="*/ 320 h 320"/>
                      <a:gd name="T6" fmla="*/ 5 w 5"/>
                      <a:gd name="T7" fmla="*/ 3 h 320"/>
                      <a:gd name="T8" fmla="*/ 0 w 5"/>
                      <a:gd name="T9" fmla="*/ 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0">
                        <a:moveTo>
                          <a:pt x="0" y="0"/>
                        </a:moveTo>
                        <a:lnTo>
                          <a:pt x="0" y="314"/>
                        </a:lnTo>
                        <a:lnTo>
                          <a:pt x="5" y="320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76" name="Group 648"/>
                <p:cNvGrpSpPr>
                  <a:grpSpLocks/>
                </p:cNvGrpSpPr>
                <p:nvPr/>
              </p:nvGrpSpPr>
              <p:grpSpPr bwMode="auto">
                <a:xfrm>
                  <a:off x="1576" y="2146"/>
                  <a:ext cx="9" cy="327"/>
                  <a:chOff x="1576" y="2146"/>
                  <a:chExt cx="9" cy="327"/>
                </a:xfrm>
              </p:grpSpPr>
              <p:sp>
                <p:nvSpPr>
                  <p:cNvPr id="483977" name="Freeform 649"/>
                  <p:cNvSpPr>
                    <a:spLocks/>
                  </p:cNvSpPr>
                  <p:nvPr/>
                </p:nvSpPr>
                <p:spPr bwMode="auto">
                  <a:xfrm>
                    <a:off x="1576" y="2146"/>
                    <a:ext cx="9" cy="327"/>
                  </a:xfrm>
                  <a:custGeom>
                    <a:avLst/>
                    <a:gdLst>
                      <a:gd name="T0" fmla="*/ 0 w 9"/>
                      <a:gd name="T1" fmla="*/ 0 h 327"/>
                      <a:gd name="T2" fmla="*/ 0 w 9"/>
                      <a:gd name="T3" fmla="*/ 323 h 327"/>
                      <a:gd name="T4" fmla="*/ 9 w 9"/>
                      <a:gd name="T5" fmla="*/ 327 h 327"/>
                      <a:gd name="T6" fmla="*/ 9 w 9"/>
                      <a:gd name="T7" fmla="*/ 1 h 327"/>
                      <a:gd name="T8" fmla="*/ 0 w 9"/>
                      <a:gd name="T9" fmla="*/ 0 h 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27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9" y="327"/>
                        </a:lnTo>
                        <a:lnTo>
                          <a:pt x="9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78" name="Freeform 650"/>
                  <p:cNvSpPr>
                    <a:spLocks/>
                  </p:cNvSpPr>
                  <p:nvPr/>
                </p:nvSpPr>
                <p:spPr bwMode="auto">
                  <a:xfrm>
                    <a:off x="1576" y="2146"/>
                    <a:ext cx="9" cy="327"/>
                  </a:xfrm>
                  <a:custGeom>
                    <a:avLst/>
                    <a:gdLst>
                      <a:gd name="T0" fmla="*/ 0 w 9"/>
                      <a:gd name="T1" fmla="*/ 0 h 327"/>
                      <a:gd name="T2" fmla="*/ 0 w 9"/>
                      <a:gd name="T3" fmla="*/ 323 h 327"/>
                      <a:gd name="T4" fmla="*/ 9 w 9"/>
                      <a:gd name="T5" fmla="*/ 327 h 327"/>
                      <a:gd name="T6" fmla="*/ 9 w 9"/>
                      <a:gd name="T7" fmla="*/ 1 h 327"/>
                      <a:gd name="T8" fmla="*/ 0 w 9"/>
                      <a:gd name="T9" fmla="*/ 0 h 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27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9" y="327"/>
                        </a:lnTo>
                        <a:lnTo>
                          <a:pt x="9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79" name="Group 651"/>
                <p:cNvGrpSpPr>
                  <a:grpSpLocks/>
                </p:cNvGrpSpPr>
                <p:nvPr/>
              </p:nvGrpSpPr>
              <p:grpSpPr bwMode="auto">
                <a:xfrm>
                  <a:off x="1576" y="2139"/>
                  <a:ext cx="9" cy="5"/>
                  <a:chOff x="1576" y="2139"/>
                  <a:chExt cx="9" cy="5"/>
                </a:xfrm>
              </p:grpSpPr>
              <p:sp>
                <p:nvSpPr>
                  <p:cNvPr id="483980" name="Freeform 652"/>
                  <p:cNvSpPr>
                    <a:spLocks/>
                  </p:cNvSpPr>
                  <p:nvPr/>
                </p:nvSpPr>
                <p:spPr bwMode="auto">
                  <a:xfrm>
                    <a:off x="1576" y="2139"/>
                    <a:ext cx="9" cy="5"/>
                  </a:xfrm>
                  <a:custGeom>
                    <a:avLst/>
                    <a:gdLst>
                      <a:gd name="T0" fmla="*/ 0 w 9"/>
                      <a:gd name="T1" fmla="*/ 2 h 5"/>
                      <a:gd name="T2" fmla="*/ 8 w 9"/>
                      <a:gd name="T3" fmla="*/ 0 h 5"/>
                      <a:gd name="T4" fmla="*/ 9 w 9"/>
                      <a:gd name="T5" fmla="*/ 2 h 5"/>
                      <a:gd name="T6" fmla="*/ 0 w 9"/>
                      <a:gd name="T7" fmla="*/ 5 h 5"/>
                      <a:gd name="T8" fmla="*/ 0 w 9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2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81" name="Freeform 653"/>
                  <p:cNvSpPr>
                    <a:spLocks/>
                  </p:cNvSpPr>
                  <p:nvPr/>
                </p:nvSpPr>
                <p:spPr bwMode="auto">
                  <a:xfrm>
                    <a:off x="1576" y="2139"/>
                    <a:ext cx="9" cy="5"/>
                  </a:xfrm>
                  <a:custGeom>
                    <a:avLst/>
                    <a:gdLst>
                      <a:gd name="T0" fmla="*/ 0 w 9"/>
                      <a:gd name="T1" fmla="*/ 2 h 5"/>
                      <a:gd name="T2" fmla="*/ 8 w 9"/>
                      <a:gd name="T3" fmla="*/ 0 h 5"/>
                      <a:gd name="T4" fmla="*/ 9 w 9"/>
                      <a:gd name="T5" fmla="*/ 2 h 5"/>
                      <a:gd name="T6" fmla="*/ 0 w 9"/>
                      <a:gd name="T7" fmla="*/ 5 h 5"/>
                      <a:gd name="T8" fmla="*/ 0 w 9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2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82" name="Group 654"/>
                <p:cNvGrpSpPr>
                  <a:grpSpLocks/>
                </p:cNvGrpSpPr>
                <p:nvPr/>
              </p:nvGrpSpPr>
              <p:grpSpPr bwMode="auto">
                <a:xfrm>
                  <a:off x="1574" y="2474"/>
                  <a:ext cx="11" cy="2"/>
                  <a:chOff x="1574" y="2474"/>
                  <a:chExt cx="11" cy="2"/>
                </a:xfrm>
              </p:grpSpPr>
              <p:sp>
                <p:nvSpPr>
                  <p:cNvPr id="483983" name="Freeform 655"/>
                  <p:cNvSpPr>
                    <a:spLocks/>
                  </p:cNvSpPr>
                  <p:nvPr/>
                </p:nvSpPr>
                <p:spPr bwMode="auto">
                  <a:xfrm>
                    <a:off x="1574" y="2474"/>
                    <a:ext cx="11" cy="2"/>
                  </a:xfrm>
                  <a:custGeom>
                    <a:avLst/>
                    <a:gdLst>
                      <a:gd name="T0" fmla="*/ 0 w 11"/>
                      <a:gd name="T1" fmla="*/ 2 h 2"/>
                      <a:gd name="T2" fmla="*/ 1 w 11"/>
                      <a:gd name="T3" fmla="*/ 0 h 2"/>
                      <a:gd name="T4" fmla="*/ 11 w 11"/>
                      <a:gd name="T5" fmla="*/ 0 h 2"/>
                      <a:gd name="T6" fmla="*/ 8 w 11"/>
                      <a:gd name="T7" fmla="*/ 2 h 2"/>
                      <a:gd name="T8" fmla="*/ 0 w 11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11" y="0"/>
                        </a:lnTo>
                        <a:lnTo>
                          <a:pt x="8" y="2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84" name="Freeform 656"/>
                  <p:cNvSpPr>
                    <a:spLocks/>
                  </p:cNvSpPr>
                  <p:nvPr/>
                </p:nvSpPr>
                <p:spPr bwMode="auto">
                  <a:xfrm>
                    <a:off x="1574" y="2474"/>
                    <a:ext cx="11" cy="2"/>
                  </a:xfrm>
                  <a:custGeom>
                    <a:avLst/>
                    <a:gdLst>
                      <a:gd name="T0" fmla="*/ 0 w 11"/>
                      <a:gd name="T1" fmla="*/ 2 h 2"/>
                      <a:gd name="T2" fmla="*/ 1 w 11"/>
                      <a:gd name="T3" fmla="*/ 0 h 2"/>
                      <a:gd name="T4" fmla="*/ 11 w 11"/>
                      <a:gd name="T5" fmla="*/ 0 h 2"/>
                      <a:gd name="T6" fmla="*/ 8 w 11"/>
                      <a:gd name="T7" fmla="*/ 2 h 2"/>
                      <a:gd name="T8" fmla="*/ 0 w 11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11" y="0"/>
                        </a:lnTo>
                        <a:lnTo>
                          <a:pt x="8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85" name="Group 657"/>
                <p:cNvGrpSpPr>
                  <a:grpSpLocks/>
                </p:cNvGrpSpPr>
                <p:nvPr/>
              </p:nvGrpSpPr>
              <p:grpSpPr bwMode="auto">
                <a:xfrm>
                  <a:off x="1576" y="2146"/>
                  <a:ext cx="7" cy="324"/>
                  <a:chOff x="1576" y="2146"/>
                  <a:chExt cx="7" cy="324"/>
                </a:xfrm>
              </p:grpSpPr>
              <p:sp>
                <p:nvSpPr>
                  <p:cNvPr id="483986" name="Freeform 658"/>
                  <p:cNvSpPr>
                    <a:spLocks/>
                  </p:cNvSpPr>
                  <p:nvPr/>
                </p:nvSpPr>
                <p:spPr bwMode="auto">
                  <a:xfrm>
                    <a:off x="1576" y="2146"/>
                    <a:ext cx="7" cy="324"/>
                  </a:xfrm>
                  <a:custGeom>
                    <a:avLst/>
                    <a:gdLst>
                      <a:gd name="T0" fmla="*/ 0 w 7"/>
                      <a:gd name="T1" fmla="*/ 0 h 324"/>
                      <a:gd name="T2" fmla="*/ 0 w 7"/>
                      <a:gd name="T3" fmla="*/ 320 h 324"/>
                      <a:gd name="T4" fmla="*/ 7 w 7"/>
                      <a:gd name="T5" fmla="*/ 324 h 324"/>
                      <a:gd name="T6" fmla="*/ 7 w 7"/>
                      <a:gd name="T7" fmla="*/ 3 h 324"/>
                      <a:gd name="T8" fmla="*/ 0 w 7"/>
                      <a:gd name="T9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4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7" y="324"/>
                        </a:lnTo>
                        <a:lnTo>
                          <a:pt x="7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87" name="Freeform 659"/>
                  <p:cNvSpPr>
                    <a:spLocks/>
                  </p:cNvSpPr>
                  <p:nvPr/>
                </p:nvSpPr>
                <p:spPr bwMode="auto">
                  <a:xfrm>
                    <a:off x="1576" y="2146"/>
                    <a:ext cx="7" cy="324"/>
                  </a:xfrm>
                  <a:custGeom>
                    <a:avLst/>
                    <a:gdLst>
                      <a:gd name="T0" fmla="*/ 0 w 7"/>
                      <a:gd name="T1" fmla="*/ 0 h 324"/>
                      <a:gd name="T2" fmla="*/ 0 w 7"/>
                      <a:gd name="T3" fmla="*/ 320 h 324"/>
                      <a:gd name="T4" fmla="*/ 7 w 7"/>
                      <a:gd name="T5" fmla="*/ 324 h 324"/>
                      <a:gd name="T6" fmla="*/ 7 w 7"/>
                      <a:gd name="T7" fmla="*/ 3 h 324"/>
                      <a:gd name="T8" fmla="*/ 0 w 7"/>
                      <a:gd name="T9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4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7" y="324"/>
                        </a:lnTo>
                        <a:lnTo>
                          <a:pt x="7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88" name="Group 660"/>
                <p:cNvGrpSpPr>
                  <a:grpSpLocks/>
                </p:cNvGrpSpPr>
                <p:nvPr/>
              </p:nvGrpSpPr>
              <p:grpSpPr bwMode="auto">
                <a:xfrm>
                  <a:off x="1598" y="2149"/>
                  <a:ext cx="7" cy="334"/>
                  <a:chOff x="1598" y="2149"/>
                  <a:chExt cx="7" cy="334"/>
                </a:xfrm>
              </p:grpSpPr>
              <p:sp>
                <p:nvSpPr>
                  <p:cNvPr id="483989" name="Freeform 661"/>
                  <p:cNvSpPr>
                    <a:spLocks/>
                  </p:cNvSpPr>
                  <p:nvPr/>
                </p:nvSpPr>
                <p:spPr bwMode="auto">
                  <a:xfrm>
                    <a:off x="1598" y="2149"/>
                    <a:ext cx="7" cy="334"/>
                  </a:xfrm>
                  <a:custGeom>
                    <a:avLst/>
                    <a:gdLst>
                      <a:gd name="T0" fmla="*/ 0 w 7"/>
                      <a:gd name="T1" fmla="*/ 0 h 334"/>
                      <a:gd name="T2" fmla="*/ 0 w 7"/>
                      <a:gd name="T3" fmla="*/ 330 h 334"/>
                      <a:gd name="T4" fmla="*/ 7 w 7"/>
                      <a:gd name="T5" fmla="*/ 334 h 334"/>
                      <a:gd name="T6" fmla="*/ 7 w 7"/>
                      <a:gd name="T7" fmla="*/ 0 h 334"/>
                      <a:gd name="T8" fmla="*/ 0 w 7"/>
                      <a:gd name="T9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4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90" name="Freeform 662"/>
                  <p:cNvSpPr>
                    <a:spLocks/>
                  </p:cNvSpPr>
                  <p:nvPr/>
                </p:nvSpPr>
                <p:spPr bwMode="auto">
                  <a:xfrm>
                    <a:off x="1598" y="2149"/>
                    <a:ext cx="7" cy="334"/>
                  </a:xfrm>
                  <a:custGeom>
                    <a:avLst/>
                    <a:gdLst>
                      <a:gd name="T0" fmla="*/ 0 w 7"/>
                      <a:gd name="T1" fmla="*/ 0 h 334"/>
                      <a:gd name="T2" fmla="*/ 0 w 7"/>
                      <a:gd name="T3" fmla="*/ 330 h 334"/>
                      <a:gd name="T4" fmla="*/ 7 w 7"/>
                      <a:gd name="T5" fmla="*/ 334 h 334"/>
                      <a:gd name="T6" fmla="*/ 7 w 7"/>
                      <a:gd name="T7" fmla="*/ 0 h 334"/>
                      <a:gd name="T8" fmla="*/ 0 w 7"/>
                      <a:gd name="T9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4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91" name="Group 663"/>
                <p:cNvGrpSpPr>
                  <a:grpSpLocks/>
                </p:cNvGrpSpPr>
                <p:nvPr/>
              </p:nvGrpSpPr>
              <p:grpSpPr bwMode="auto">
                <a:xfrm>
                  <a:off x="1596" y="2143"/>
                  <a:ext cx="9" cy="4"/>
                  <a:chOff x="1596" y="2143"/>
                  <a:chExt cx="9" cy="4"/>
                </a:xfrm>
              </p:grpSpPr>
              <p:sp>
                <p:nvSpPr>
                  <p:cNvPr id="483992" name="Freeform 664"/>
                  <p:cNvSpPr>
                    <a:spLocks/>
                  </p:cNvSpPr>
                  <p:nvPr/>
                </p:nvSpPr>
                <p:spPr bwMode="auto">
                  <a:xfrm>
                    <a:off x="1596" y="2143"/>
                    <a:ext cx="9" cy="4"/>
                  </a:xfrm>
                  <a:custGeom>
                    <a:avLst/>
                    <a:gdLst>
                      <a:gd name="T0" fmla="*/ 0 w 9"/>
                      <a:gd name="T1" fmla="*/ 1 h 4"/>
                      <a:gd name="T2" fmla="*/ 8 w 9"/>
                      <a:gd name="T3" fmla="*/ 0 h 4"/>
                      <a:gd name="T4" fmla="*/ 9 w 9"/>
                      <a:gd name="T5" fmla="*/ 3 h 4"/>
                      <a:gd name="T6" fmla="*/ 0 w 9"/>
                      <a:gd name="T7" fmla="*/ 4 h 4"/>
                      <a:gd name="T8" fmla="*/ 0 w 9"/>
                      <a:gd name="T9" fmla="*/ 1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4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9" y="3"/>
                        </a:lnTo>
                        <a:lnTo>
                          <a:pt x="0" y="4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93" name="Freeform 665"/>
                  <p:cNvSpPr>
                    <a:spLocks/>
                  </p:cNvSpPr>
                  <p:nvPr/>
                </p:nvSpPr>
                <p:spPr bwMode="auto">
                  <a:xfrm>
                    <a:off x="1596" y="2143"/>
                    <a:ext cx="9" cy="4"/>
                  </a:xfrm>
                  <a:custGeom>
                    <a:avLst/>
                    <a:gdLst>
                      <a:gd name="T0" fmla="*/ 0 w 9"/>
                      <a:gd name="T1" fmla="*/ 1 h 4"/>
                      <a:gd name="T2" fmla="*/ 8 w 9"/>
                      <a:gd name="T3" fmla="*/ 0 h 4"/>
                      <a:gd name="T4" fmla="*/ 9 w 9"/>
                      <a:gd name="T5" fmla="*/ 3 h 4"/>
                      <a:gd name="T6" fmla="*/ 0 w 9"/>
                      <a:gd name="T7" fmla="*/ 4 h 4"/>
                      <a:gd name="T8" fmla="*/ 0 w 9"/>
                      <a:gd name="T9" fmla="*/ 1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4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9" y="3"/>
                        </a:lnTo>
                        <a:lnTo>
                          <a:pt x="0" y="4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3994" name="Freeform 666"/>
                <p:cNvSpPr>
                  <a:spLocks/>
                </p:cNvSpPr>
                <p:nvPr/>
              </p:nvSpPr>
              <p:spPr bwMode="auto">
                <a:xfrm>
                  <a:off x="1594" y="2484"/>
                  <a:ext cx="10" cy="1"/>
                </a:xfrm>
                <a:custGeom>
                  <a:avLst/>
                  <a:gdLst>
                    <a:gd name="T0" fmla="*/ 0 w 10"/>
                    <a:gd name="T1" fmla="*/ 1 w 10"/>
                    <a:gd name="T2" fmla="*/ 10 w 10"/>
                    <a:gd name="T3" fmla="*/ 7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3995" name="Group 667"/>
                <p:cNvGrpSpPr>
                  <a:grpSpLocks/>
                </p:cNvGrpSpPr>
                <p:nvPr/>
              </p:nvGrpSpPr>
              <p:grpSpPr bwMode="auto">
                <a:xfrm>
                  <a:off x="1594" y="2153"/>
                  <a:ext cx="8" cy="326"/>
                  <a:chOff x="1594" y="2153"/>
                  <a:chExt cx="8" cy="326"/>
                </a:xfrm>
              </p:grpSpPr>
              <p:sp>
                <p:nvSpPr>
                  <p:cNvPr id="483996" name="Freeform 668"/>
                  <p:cNvSpPr>
                    <a:spLocks/>
                  </p:cNvSpPr>
                  <p:nvPr/>
                </p:nvSpPr>
                <p:spPr bwMode="auto">
                  <a:xfrm>
                    <a:off x="1594" y="2153"/>
                    <a:ext cx="8" cy="326"/>
                  </a:xfrm>
                  <a:custGeom>
                    <a:avLst/>
                    <a:gdLst>
                      <a:gd name="T0" fmla="*/ 0 w 8"/>
                      <a:gd name="T1" fmla="*/ 0 h 326"/>
                      <a:gd name="T2" fmla="*/ 0 w 8"/>
                      <a:gd name="T3" fmla="*/ 320 h 326"/>
                      <a:gd name="T4" fmla="*/ 8 w 8"/>
                      <a:gd name="T5" fmla="*/ 326 h 326"/>
                      <a:gd name="T6" fmla="*/ 8 w 8"/>
                      <a:gd name="T7" fmla="*/ 3 h 326"/>
                      <a:gd name="T8" fmla="*/ 0 w 8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6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8" y="326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3997" name="Freeform 669"/>
                  <p:cNvSpPr>
                    <a:spLocks/>
                  </p:cNvSpPr>
                  <p:nvPr/>
                </p:nvSpPr>
                <p:spPr bwMode="auto">
                  <a:xfrm>
                    <a:off x="1594" y="2153"/>
                    <a:ext cx="8" cy="326"/>
                  </a:xfrm>
                  <a:custGeom>
                    <a:avLst/>
                    <a:gdLst>
                      <a:gd name="T0" fmla="*/ 0 w 8"/>
                      <a:gd name="T1" fmla="*/ 0 h 326"/>
                      <a:gd name="T2" fmla="*/ 0 w 8"/>
                      <a:gd name="T3" fmla="*/ 320 h 326"/>
                      <a:gd name="T4" fmla="*/ 8 w 8"/>
                      <a:gd name="T5" fmla="*/ 326 h 326"/>
                      <a:gd name="T6" fmla="*/ 8 w 8"/>
                      <a:gd name="T7" fmla="*/ 3 h 326"/>
                      <a:gd name="T8" fmla="*/ 0 w 8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6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8" y="326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3998" name="Group 670"/>
                <p:cNvGrpSpPr>
                  <a:grpSpLocks/>
                </p:cNvGrpSpPr>
                <p:nvPr/>
              </p:nvGrpSpPr>
              <p:grpSpPr bwMode="auto">
                <a:xfrm>
                  <a:off x="1616" y="2156"/>
                  <a:ext cx="8" cy="333"/>
                  <a:chOff x="1616" y="2156"/>
                  <a:chExt cx="8" cy="333"/>
                </a:xfrm>
              </p:grpSpPr>
              <p:sp>
                <p:nvSpPr>
                  <p:cNvPr id="483999" name="Freeform 671"/>
                  <p:cNvSpPr>
                    <a:spLocks/>
                  </p:cNvSpPr>
                  <p:nvPr/>
                </p:nvSpPr>
                <p:spPr bwMode="auto">
                  <a:xfrm>
                    <a:off x="1616" y="2156"/>
                    <a:ext cx="8" cy="333"/>
                  </a:xfrm>
                  <a:custGeom>
                    <a:avLst/>
                    <a:gdLst>
                      <a:gd name="T0" fmla="*/ 0 w 8"/>
                      <a:gd name="T1" fmla="*/ 0 h 333"/>
                      <a:gd name="T2" fmla="*/ 0 w 8"/>
                      <a:gd name="T3" fmla="*/ 329 h 333"/>
                      <a:gd name="T4" fmla="*/ 8 w 8"/>
                      <a:gd name="T5" fmla="*/ 333 h 333"/>
                      <a:gd name="T6" fmla="*/ 8 w 8"/>
                      <a:gd name="T7" fmla="*/ 0 h 333"/>
                      <a:gd name="T8" fmla="*/ 0 w 8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33">
                        <a:moveTo>
                          <a:pt x="0" y="0"/>
                        </a:moveTo>
                        <a:lnTo>
                          <a:pt x="0" y="329"/>
                        </a:lnTo>
                        <a:lnTo>
                          <a:pt x="8" y="33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00" name="Freeform 672"/>
                  <p:cNvSpPr>
                    <a:spLocks/>
                  </p:cNvSpPr>
                  <p:nvPr/>
                </p:nvSpPr>
                <p:spPr bwMode="auto">
                  <a:xfrm>
                    <a:off x="1616" y="2156"/>
                    <a:ext cx="8" cy="333"/>
                  </a:xfrm>
                  <a:custGeom>
                    <a:avLst/>
                    <a:gdLst>
                      <a:gd name="T0" fmla="*/ 0 w 8"/>
                      <a:gd name="T1" fmla="*/ 0 h 333"/>
                      <a:gd name="T2" fmla="*/ 0 w 8"/>
                      <a:gd name="T3" fmla="*/ 329 h 333"/>
                      <a:gd name="T4" fmla="*/ 8 w 8"/>
                      <a:gd name="T5" fmla="*/ 333 h 333"/>
                      <a:gd name="T6" fmla="*/ 8 w 8"/>
                      <a:gd name="T7" fmla="*/ 0 h 333"/>
                      <a:gd name="T8" fmla="*/ 0 w 8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33">
                        <a:moveTo>
                          <a:pt x="0" y="0"/>
                        </a:moveTo>
                        <a:lnTo>
                          <a:pt x="0" y="329"/>
                        </a:lnTo>
                        <a:lnTo>
                          <a:pt x="8" y="33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01" name="Group 673"/>
                <p:cNvGrpSpPr>
                  <a:grpSpLocks/>
                </p:cNvGrpSpPr>
                <p:nvPr/>
              </p:nvGrpSpPr>
              <p:grpSpPr bwMode="auto">
                <a:xfrm>
                  <a:off x="1614" y="2146"/>
                  <a:ext cx="10" cy="5"/>
                  <a:chOff x="1614" y="2146"/>
                  <a:chExt cx="10" cy="5"/>
                </a:xfrm>
              </p:grpSpPr>
              <p:sp>
                <p:nvSpPr>
                  <p:cNvPr id="484002" name="Freeform 674"/>
                  <p:cNvSpPr>
                    <a:spLocks/>
                  </p:cNvSpPr>
                  <p:nvPr/>
                </p:nvSpPr>
                <p:spPr bwMode="auto">
                  <a:xfrm>
                    <a:off x="1614" y="2146"/>
                    <a:ext cx="10" cy="5"/>
                  </a:xfrm>
                  <a:custGeom>
                    <a:avLst/>
                    <a:gdLst>
                      <a:gd name="T0" fmla="*/ 0 w 10"/>
                      <a:gd name="T1" fmla="*/ 1 h 5"/>
                      <a:gd name="T2" fmla="*/ 10 w 10"/>
                      <a:gd name="T3" fmla="*/ 0 h 5"/>
                      <a:gd name="T4" fmla="*/ 10 w 10"/>
                      <a:gd name="T5" fmla="*/ 4 h 5"/>
                      <a:gd name="T6" fmla="*/ 0 w 10"/>
                      <a:gd name="T7" fmla="*/ 5 h 5"/>
                      <a:gd name="T8" fmla="*/ 0 w 10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5">
                        <a:moveTo>
                          <a:pt x="0" y="1"/>
                        </a:moveTo>
                        <a:lnTo>
                          <a:pt x="10" y="0"/>
                        </a:lnTo>
                        <a:lnTo>
                          <a:pt x="10" y="4"/>
                        </a:lnTo>
                        <a:lnTo>
                          <a:pt x="0" y="5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03" name="Freeform 675"/>
                  <p:cNvSpPr>
                    <a:spLocks/>
                  </p:cNvSpPr>
                  <p:nvPr/>
                </p:nvSpPr>
                <p:spPr bwMode="auto">
                  <a:xfrm>
                    <a:off x="1614" y="2146"/>
                    <a:ext cx="10" cy="5"/>
                  </a:xfrm>
                  <a:custGeom>
                    <a:avLst/>
                    <a:gdLst>
                      <a:gd name="T0" fmla="*/ 0 w 10"/>
                      <a:gd name="T1" fmla="*/ 1 h 5"/>
                      <a:gd name="T2" fmla="*/ 10 w 10"/>
                      <a:gd name="T3" fmla="*/ 0 h 5"/>
                      <a:gd name="T4" fmla="*/ 10 w 10"/>
                      <a:gd name="T5" fmla="*/ 4 h 5"/>
                      <a:gd name="T6" fmla="*/ 0 w 10"/>
                      <a:gd name="T7" fmla="*/ 5 h 5"/>
                      <a:gd name="T8" fmla="*/ 0 w 10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5">
                        <a:moveTo>
                          <a:pt x="0" y="1"/>
                        </a:moveTo>
                        <a:lnTo>
                          <a:pt x="10" y="0"/>
                        </a:lnTo>
                        <a:lnTo>
                          <a:pt x="10" y="4"/>
                        </a:lnTo>
                        <a:lnTo>
                          <a:pt x="0" y="5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004" name="Freeform 676"/>
                <p:cNvSpPr>
                  <a:spLocks/>
                </p:cNvSpPr>
                <p:nvPr/>
              </p:nvSpPr>
              <p:spPr bwMode="auto">
                <a:xfrm>
                  <a:off x="1614" y="2491"/>
                  <a:ext cx="10" cy="1"/>
                </a:xfrm>
                <a:custGeom>
                  <a:avLst/>
                  <a:gdLst>
                    <a:gd name="T0" fmla="*/ 0 w 10"/>
                    <a:gd name="T1" fmla="*/ 1 w 10"/>
                    <a:gd name="T2" fmla="*/ 10 w 10"/>
                    <a:gd name="T3" fmla="*/ 6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4005" name="Group 677"/>
                <p:cNvGrpSpPr>
                  <a:grpSpLocks/>
                </p:cNvGrpSpPr>
                <p:nvPr/>
              </p:nvGrpSpPr>
              <p:grpSpPr bwMode="auto">
                <a:xfrm>
                  <a:off x="1614" y="2156"/>
                  <a:ext cx="10" cy="333"/>
                  <a:chOff x="1614" y="2156"/>
                  <a:chExt cx="10" cy="333"/>
                </a:xfrm>
              </p:grpSpPr>
              <p:sp>
                <p:nvSpPr>
                  <p:cNvPr id="484006" name="Freeform 678"/>
                  <p:cNvSpPr>
                    <a:spLocks/>
                  </p:cNvSpPr>
                  <p:nvPr/>
                </p:nvSpPr>
                <p:spPr bwMode="auto">
                  <a:xfrm>
                    <a:off x="1614" y="2156"/>
                    <a:ext cx="10" cy="333"/>
                  </a:xfrm>
                  <a:custGeom>
                    <a:avLst/>
                    <a:gdLst>
                      <a:gd name="T0" fmla="*/ 0 w 10"/>
                      <a:gd name="T1" fmla="*/ 0 h 333"/>
                      <a:gd name="T2" fmla="*/ 0 w 10"/>
                      <a:gd name="T3" fmla="*/ 328 h 333"/>
                      <a:gd name="T4" fmla="*/ 10 w 10"/>
                      <a:gd name="T5" fmla="*/ 333 h 333"/>
                      <a:gd name="T6" fmla="*/ 10 w 10"/>
                      <a:gd name="T7" fmla="*/ 3 h 333"/>
                      <a:gd name="T8" fmla="*/ 0 w 10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3">
                        <a:moveTo>
                          <a:pt x="0" y="0"/>
                        </a:moveTo>
                        <a:lnTo>
                          <a:pt x="0" y="328"/>
                        </a:lnTo>
                        <a:lnTo>
                          <a:pt x="10" y="333"/>
                        </a:lnTo>
                        <a:lnTo>
                          <a:pt x="10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07" name="Freeform 679"/>
                  <p:cNvSpPr>
                    <a:spLocks/>
                  </p:cNvSpPr>
                  <p:nvPr/>
                </p:nvSpPr>
                <p:spPr bwMode="auto">
                  <a:xfrm>
                    <a:off x="1614" y="2156"/>
                    <a:ext cx="10" cy="333"/>
                  </a:xfrm>
                  <a:custGeom>
                    <a:avLst/>
                    <a:gdLst>
                      <a:gd name="T0" fmla="*/ 0 w 10"/>
                      <a:gd name="T1" fmla="*/ 0 h 333"/>
                      <a:gd name="T2" fmla="*/ 0 w 10"/>
                      <a:gd name="T3" fmla="*/ 328 h 333"/>
                      <a:gd name="T4" fmla="*/ 10 w 10"/>
                      <a:gd name="T5" fmla="*/ 333 h 333"/>
                      <a:gd name="T6" fmla="*/ 10 w 10"/>
                      <a:gd name="T7" fmla="*/ 3 h 333"/>
                      <a:gd name="T8" fmla="*/ 0 w 10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3">
                        <a:moveTo>
                          <a:pt x="0" y="0"/>
                        </a:moveTo>
                        <a:lnTo>
                          <a:pt x="0" y="328"/>
                        </a:lnTo>
                        <a:lnTo>
                          <a:pt x="10" y="333"/>
                        </a:lnTo>
                        <a:lnTo>
                          <a:pt x="10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08" name="Group 680"/>
                <p:cNvGrpSpPr>
                  <a:grpSpLocks/>
                </p:cNvGrpSpPr>
                <p:nvPr/>
              </p:nvGrpSpPr>
              <p:grpSpPr bwMode="auto">
                <a:xfrm>
                  <a:off x="1636" y="2162"/>
                  <a:ext cx="6" cy="337"/>
                  <a:chOff x="1636" y="2162"/>
                  <a:chExt cx="6" cy="337"/>
                </a:xfrm>
              </p:grpSpPr>
              <p:sp>
                <p:nvSpPr>
                  <p:cNvPr id="484009" name="Freeform 681"/>
                  <p:cNvSpPr>
                    <a:spLocks/>
                  </p:cNvSpPr>
                  <p:nvPr/>
                </p:nvSpPr>
                <p:spPr bwMode="auto">
                  <a:xfrm>
                    <a:off x="1636" y="2162"/>
                    <a:ext cx="6" cy="337"/>
                  </a:xfrm>
                  <a:custGeom>
                    <a:avLst/>
                    <a:gdLst>
                      <a:gd name="T0" fmla="*/ 0 w 6"/>
                      <a:gd name="T1" fmla="*/ 0 h 337"/>
                      <a:gd name="T2" fmla="*/ 0 w 6"/>
                      <a:gd name="T3" fmla="*/ 333 h 337"/>
                      <a:gd name="T4" fmla="*/ 6 w 6"/>
                      <a:gd name="T5" fmla="*/ 337 h 337"/>
                      <a:gd name="T6" fmla="*/ 6 w 6"/>
                      <a:gd name="T7" fmla="*/ 2 h 337"/>
                      <a:gd name="T8" fmla="*/ 0 w 6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37">
                        <a:moveTo>
                          <a:pt x="0" y="0"/>
                        </a:moveTo>
                        <a:lnTo>
                          <a:pt x="0" y="333"/>
                        </a:lnTo>
                        <a:lnTo>
                          <a:pt x="6" y="337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10" name="Freeform 682"/>
                  <p:cNvSpPr>
                    <a:spLocks/>
                  </p:cNvSpPr>
                  <p:nvPr/>
                </p:nvSpPr>
                <p:spPr bwMode="auto">
                  <a:xfrm>
                    <a:off x="1636" y="2162"/>
                    <a:ext cx="6" cy="337"/>
                  </a:xfrm>
                  <a:custGeom>
                    <a:avLst/>
                    <a:gdLst>
                      <a:gd name="T0" fmla="*/ 0 w 6"/>
                      <a:gd name="T1" fmla="*/ 0 h 337"/>
                      <a:gd name="T2" fmla="*/ 0 w 6"/>
                      <a:gd name="T3" fmla="*/ 333 h 337"/>
                      <a:gd name="T4" fmla="*/ 6 w 6"/>
                      <a:gd name="T5" fmla="*/ 337 h 337"/>
                      <a:gd name="T6" fmla="*/ 6 w 6"/>
                      <a:gd name="T7" fmla="*/ 2 h 337"/>
                      <a:gd name="T8" fmla="*/ 0 w 6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37">
                        <a:moveTo>
                          <a:pt x="0" y="0"/>
                        </a:moveTo>
                        <a:lnTo>
                          <a:pt x="0" y="333"/>
                        </a:lnTo>
                        <a:lnTo>
                          <a:pt x="6" y="337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11" name="Group 683"/>
                <p:cNvGrpSpPr>
                  <a:grpSpLocks/>
                </p:cNvGrpSpPr>
                <p:nvPr/>
              </p:nvGrpSpPr>
              <p:grpSpPr bwMode="auto">
                <a:xfrm>
                  <a:off x="1634" y="2153"/>
                  <a:ext cx="8" cy="4"/>
                  <a:chOff x="1634" y="2153"/>
                  <a:chExt cx="8" cy="4"/>
                </a:xfrm>
              </p:grpSpPr>
              <p:sp>
                <p:nvSpPr>
                  <p:cNvPr id="484012" name="Freeform 684"/>
                  <p:cNvSpPr>
                    <a:spLocks/>
                  </p:cNvSpPr>
                  <p:nvPr/>
                </p:nvSpPr>
                <p:spPr bwMode="auto">
                  <a:xfrm>
                    <a:off x="1634" y="2153"/>
                    <a:ext cx="8" cy="4"/>
                  </a:xfrm>
                  <a:custGeom>
                    <a:avLst/>
                    <a:gdLst>
                      <a:gd name="T0" fmla="*/ 0 w 8"/>
                      <a:gd name="T1" fmla="*/ 0 h 4"/>
                      <a:gd name="T2" fmla="*/ 7 w 8"/>
                      <a:gd name="T3" fmla="*/ 0 h 4"/>
                      <a:gd name="T4" fmla="*/ 8 w 8"/>
                      <a:gd name="T5" fmla="*/ 2 h 4"/>
                      <a:gd name="T6" fmla="*/ 1 w 8"/>
                      <a:gd name="T7" fmla="*/ 4 h 4"/>
                      <a:gd name="T8" fmla="*/ 0 w 8"/>
                      <a:gd name="T9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4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2"/>
                        </a:lnTo>
                        <a:lnTo>
                          <a:pt x="1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13" name="Freeform 685"/>
                  <p:cNvSpPr>
                    <a:spLocks/>
                  </p:cNvSpPr>
                  <p:nvPr/>
                </p:nvSpPr>
                <p:spPr bwMode="auto">
                  <a:xfrm>
                    <a:off x="1634" y="2153"/>
                    <a:ext cx="8" cy="4"/>
                  </a:xfrm>
                  <a:custGeom>
                    <a:avLst/>
                    <a:gdLst>
                      <a:gd name="T0" fmla="*/ 0 w 8"/>
                      <a:gd name="T1" fmla="*/ 0 h 4"/>
                      <a:gd name="T2" fmla="*/ 7 w 8"/>
                      <a:gd name="T3" fmla="*/ 0 h 4"/>
                      <a:gd name="T4" fmla="*/ 8 w 8"/>
                      <a:gd name="T5" fmla="*/ 2 h 4"/>
                      <a:gd name="T6" fmla="*/ 1 w 8"/>
                      <a:gd name="T7" fmla="*/ 4 h 4"/>
                      <a:gd name="T8" fmla="*/ 0 w 8"/>
                      <a:gd name="T9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4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2"/>
                        </a:lnTo>
                        <a:lnTo>
                          <a:pt x="1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014" name="Freeform 686"/>
                <p:cNvSpPr>
                  <a:spLocks/>
                </p:cNvSpPr>
                <p:nvPr/>
              </p:nvSpPr>
              <p:spPr bwMode="auto">
                <a:xfrm>
                  <a:off x="1634" y="2501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7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4015" name="Group 687"/>
                <p:cNvGrpSpPr>
                  <a:grpSpLocks/>
                </p:cNvGrpSpPr>
                <p:nvPr/>
              </p:nvGrpSpPr>
              <p:grpSpPr bwMode="auto">
                <a:xfrm>
                  <a:off x="1634" y="2162"/>
                  <a:ext cx="5" cy="337"/>
                  <a:chOff x="1634" y="2162"/>
                  <a:chExt cx="5" cy="337"/>
                </a:xfrm>
              </p:grpSpPr>
              <p:sp>
                <p:nvSpPr>
                  <p:cNvPr id="484016" name="Freeform 688"/>
                  <p:cNvSpPr>
                    <a:spLocks/>
                  </p:cNvSpPr>
                  <p:nvPr/>
                </p:nvSpPr>
                <p:spPr bwMode="auto">
                  <a:xfrm>
                    <a:off x="1634" y="2162"/>
                    <a:ext cx="5" cy="337"/>
                  </a:xfrm>
                  <a:custGeom>
                    <a:avLst/>
                    <a:gdLst>
                      <a:gd name="T0" fmla="*/ 0 w 5"/>
                      <a:gd name="T1" fmla="*/ 0 h 337"/>
                      <a:gd name="T2" fmla="*/ 0 w 5"/>
                      <a:gd name="T3" fmla="*/ 332 h 337"/>
                      <a:gd name="T4" fmla="*/ 5 w 5"/>
                      <a:gd name="T5" fmla="*/ 337 h 337"/>
                      <a:gd name="T6" fmla="*/ 5 w 5"/>
                      <a:gd name="T7" fmla="*/ 3 h 337"/>
                      <a:gd name="T8" fmla="*/ 0 w 5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37">
                        <a:moveTo>
                          <a:pt x="0" y="0"/>
                        </a:moveTo>
                        <a:lnTo>
                          <a:pt x="0" y="332"/>
                        </a:lnTo>
                        <a:lnTo>
                          <a:pt x="5" y="337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17" name="Freeform 689"/>
                  <p:cNvSpPr>
                    <a:spLocks/>
                  </p:cNvSpPr>
                  <p:nvPr/>
                </p:nvSpPr>
                <p:spPr bwMode="auto">
                  <a:xfrm>
                    <a:off x="1634" y="2162"/>
                    <a:ext cx="5" cy="337"/>
                  </a:xfrm>
                  <a:custGeom>
                    <a:avLst/>
                    <a:gdLst>
                      <a:gd name="T0" fmla="*/ 0 w 5"/>
                      <a:gd name="T1" fmla="*/ 0 h 337"/>
                      <a:gd name="T2" fmla="*/ 0 w 5"/>
                      <a:gd name="T3" fmla="*/ 332 h 337"/>
                      <a:gd name="T4" fmla="*/ 5 w 5"/>
                      <a:gd name="T5" fmla="*/ 337 h 337"/>
                      <a:gd name="T6" fmla="*/ 5 w 5"/>
                      <a:gd name="T7" fmla="*/ 3 h 337"/>
                      <a:gd name="T8" fmla="*/ 0 w 5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37">
                        <a:moveTo>
                          <a:pt x="0" y="0"/>
                        </a:moveTo>
                        <a:lnTo>
                          <a:pt x="0" y="332"/>
                        </a:lnTo>
                        <a:lnTo>
                          <a:pt x="5" y="337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18" name="Group 690"/>
                <p:cNvGrpSpPr>
                  <a:grpSpLocks/>
                </p:cNvGrpSpPr>
                <p:nvPr/>
              </p:nvGrpSpPr>
              <p:grpSpPr bwMode="auto">
                <a:xfrm>
                  <a:off x="1656" y="2166"/>
                  <a:ext cx="8" cy="343"/>
                  <a:chOff x="1656" y="2166"/>
                  <a:chExt cx="8" cy="343"/>
                </a:xfrm>
              </p:grpSpPr>
              <p:sp>
                <p:nvSpPr>
                  <p:cNvPr id="484019" name="Freeform 691"/>
                  <p:cNvSpPr>
                    <a:spLocks/>
                  </p:cNvSpPr>
                  <p:nvPr/>
                </p:nvSpPr>
                <p:spPr bwMode="auto">
                  <a:xfrm>
                    <a:off x="1656" y="2166"/>
                    <a:ext cx="8" cy="343"/>
                  </a:xfrm>
                  <a:custGeom>
                    <a:avLst/>
                    <a:gdLst>
                      <a:gd name="T0" fmla="*/ 0 w 8"/>
                      <a:gd name="T1" fmla="*/ 0 h 343"/>
                      <a:gd name="T2" fmla="*/ 0 w 8"/>
                      <a:gd name="T3" fmla="*/ 339 h 343"/>
                      <a:gd name="T4" fmla="*/ 8 w 8"/>
                      <a:gd name="T5" fmla="*/ 343 h 343"/>
                      <a:gd name="T6" fmla="*/ 8 w 8"/>
                      <a:gd name="T7" fmla="*/ 0 h 343"/>
                      <a:gd name="T8" fmla="*/ 0 w 8"/>
                      <a:gd name="T9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3">
                        <a:moveTo>
                          <a:pt x="0" y="0"/>
                        </a:moveTo>
                        <a:lnTo>
                          <a:pt x="0" y="339"/>
                        </a:lnTo>
                        <a:lnTo>
                          <a:pt x="8" y="34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20" name="Freeform 692"/>
                  <p:cNvSpPr>
                    <a:spLocks/>
                  </p:cNvSpPr>
                  <p:nvPr/>
                </p:nvSpPr>
                <p:spPr bwMode="auto">
                  <a:xfrm>
                    <a:off x="1656" y="2166"/>
                    <a:ext cx="8" cy="343"/>
                  </a:xfrm>
                  <a:custGeom>
                    <a:avLst/>
                    <a:gdLst>
                      <a:gd name="T0" fmla="*/ 0 w 8"/>
                      <a:gd name="T1" fmla="*/ 0 h 343"/>
                      <a:gd name="T2" fmla="*/ 0 w 8"/>
                      <a:gd name="T3" fmla="*/ 339 h 343"/>
                      <a:gd name="T4" fmla="*/ 8 w 8"/>
                      <a:gd name="T5" fmla="*/ 343 h 343"/>
                      <a:gd name="T6" fmla="*/ 8 w 8"/>
                      <a:gd name="T7" fmla="*/ 0 h 343"/>
                      <a:gd name="T8" fmla="*/ 0 w 8"/>
                      <a:gd name="T9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3">
                        <a:moveTo>
                          <a:pt x="0" y="0"/>
                        </a:moveTo>
                        <a:lnTo>
                          <a:pt x="0" y="339"/>
                        </a:lnTo>
                        <a:lnTo>
                          <a:pt x="8" y="34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21" name="Group 693"/>
                <p:cNvGrpSpPr>
                  <a:grpSpLocks/>
                </p:cNvGrpSpPr>
                <p:nvPr/>
              </p:nvGrpSpPr>
              <p:grpSpPr bwMode="auto">
                <a:xfrm>
                  <a:off x="1654" y="2159"/>
                  <a:ext cx="10" cy="8"/>
                  <a:chOff x="1654" y="2159"/>
                  <a:chExt cx="10" cy="8"/>
                </a:xfrm>
              </p:grpSpPr>
              <p:sp>
                <p:nvSpPr>
                  <p:cNvPr id="484022" name="Freeform 694"/>
                  <p:cNvSpPr>
                    <a:spLocks/>
                  </p:cNvSpPr>
                  <p:nvPr/>
                </p:nvSpPr>
                <p:spPr bwMode="auto">
                  <a:xfrm>
                    <a:off x="1654" y="2159"/>
                    <a:ext cx="10" cy="8"/>
                  </a:xfrm>
                  <a:custGeom>
                    <a:avLst/>
                    <a:gdLst>
                      <a:gd name="T0" fmla="*/ 0 w 10"/>
                      <a:gd name="T1" fmla="*/ 3 h 8"/>
                      <a:gd name="T2" fmla="*/ 8 w 10"/>
                      <a:gd name="T3" fmla="*/ 0 h 8"/>
                      <a:gd name="T4" fmla="*/ 10 w 10"/>
                      <a:gd name="T5" fmla="*/ 5 h 8"/>
                      <a:gd name="T6" fmla="*/ 0 w 10"/>
                      <a:gd name="T7" fmla="*/ 8 h 8"/>
                      <a:gd name="T8" fmla="*/ 0 w 10"/>
                      <a:gd name="T9" fmla="*/ 3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8">
                        <a:moveTo>
                          <a:pt x="0" y="3"/>
                        </a:moveTo>
                        <a:lnTo>
                          <a:pt x="8" y="0"/>
                        </a:lnTo>
                        <a:lnTo>
                          <a:pt x="10" y="5"/>
                        </a:lnTo>
                        <a:lnTo>
                          <a:pt x="0" y="8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23" name="Freeform 695"/>
                  <p:cNvSpPr>
                    <a:spLocks/>
                  </p:cNvSpPr>
                  <p:nvPr/>
                </p:nvSpPr>
                <p:spPr bwMode="auto">
                  <a:xfrm>
                    <a:off x="1654" y="2159"/>
                    <a:ext cx="10" cy="8"/>
                  </a:xfrm>
                  <a:custGeom>
                    <a:avLst/>
                    <a:gdLst>
                      <a:gd name="T0" fmla="*/ 0 w 10"/>
                      <a:gd name="T1" fmla="*/ 3 h 8"/>
                      <a:gd name="T2" fmla="*/ 8 w 10"/>
                      <a:gd name="T3" fmla="*/ 0 h 8"/>
                      <a:gd name="T4" fmla="*/ 10 w 10"/>
                      <a:gd name="T5" fmla="*/ 5 h 8"/>
                      <a:gd name="T6" fmla="*/ 0 w 10"/>
                      <a:gd name="T7" fmla="*/ 8 h 8"/>
                      <a:gd name="T8" fmla="*/ 0 w 10"/>
                      <a:gd name="T9" fmla="*/ 3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8">
                        <a:moveTo>
                          <a:pt x="0" y="3"/>
                        </a:moveTo>
                        <a:lnTo>
                          <a:pt x="8" y="0"/>
                        </a:lnTo>
                        <a:lnTo>
                          <a:pt x="10" y="5"/>
                        </a:lnTo>
                        <a:lnTo>
                          <a:pt x="0" y="8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024" name="Freeform 696"/>
                <p:cNvSpPr>
                  <a:spLocks/>
                </p:cNvSpPr>
                <p:nvPr/>
              </p:nvSpPr>
              <p:spPr bwMode="auto">
                <a:xfrm>
                  <a:off x="1654" y="2511"/>
                  <a:ext cx="10" cy="1"/>
                </a:xfrm>
                <a:custGeom>
                  <a:avLst/>
                  <a:gdLst>
                    <a:gd name="T0" fmla="*/ 0 w 10"/>
                    <a:gd name="T1" fmla="*/ 2 w 10"/>
                    <a:gd name="T2" fmla="*/ 10 w 10"/>
                    <a:gd name="T3" fmla="*/ 7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4025" name="Group 697"/>
                <p:cNvGrpSpPr>
                  <a:grpSpLocks/>
                </p:cNvGrpSpPr>
                <p:nvPr/>
              </p:nvGrpSpPr>
              <p:grpSpPr bwMode="auto">
                <a:xfrm>
                  <a:off x="1654" y="2169"/>
                  <a:ext cx="5" cy="340"/>
                  <a:chOff x="1654" y="2169"/>
                  <a:chExt cx="5" cy="340"/>
                </a:xfrm>
              </p:grpSpPr>
              <p:sp>
                <p:nvSpPr>
                  <p:cNvPr id="484026" name="Freeform 698"/>
                  <p:cNvSpPr>
                    <a:spLocks/>
                  </p:cNvSpPr>
                  <p:nvPr/>
                </p:nvSpPr>
                <p:spPr bwMode="auto">
                  <a:xfrm>
                    <a:off x="1654" y="2169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5 h 340"/>
                      <a:gd name="T4" fmla="*/ 5 w 5"/>
                      <a:gd name="T5" fmla="*/ 340 h 340"/>
                      <a:gd name="T6" fmla="*/ 5 w 5"/>
                      <a:gd name="T7" fmla="*/ 3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5"/>
                        </a:lnTo>
                        <a:lnTo>
                          <a:pt x="5" y="340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27" name="Freeform 699"/>
                  <p:cNvSpPr>
                    <a:spLocks/>
                  </p:cNvSpPr>
                  <p:nvPr/>
                </p:nvSpPr>
                <p:spPr bwMode="auto">
                  <a:xfrm>
                    <a:off x="1654" y="2169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5 h 340"/>
                      <a:gd name="T4" fmla="*/ 5 w 5"/>
                      <a:gd name="T5" fmla="*/ 340 h 340"/>
                      <a:gd name="T6" fmla="*/ 5 w 5"/>
                      <a:gd name="T7" fmla="*/ 3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5"/>
                        </a:lnTo>
                        <a:lnTo>
                          <a:pt x="5" y="340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28" name="Group 700"/>
                <p:cNvGrpSpPr>
                  <a:grpSpLocks/>
                </p:cNvGrpSpPr>
                <p:nvPr/>
              </p:nvGrpSpPr>
              <p:grpSpPr bwMode="auto">
                <a:xfrm>
                  <a:off x="1675" y="2169"/>
                  <a:ext cx="7" cy="346"/>
                  <a:chOff x="1675" y="2169"/>
                  <a:chExt cx="7" cy="346"/>
                </a:xfrm>
              </p:grpSpPr>
              <p:sp>
                <p:nvSpPr>
                  <p:cNvPr id="484029" name="Freeform 701"/>
                  <p:cNvSpPr>
                    <a:spLocks/>
                  </p:cNvSpPr>
                  <p:nvPr/>
                </p:nvSpPr>
                <p:spPr bwMode="auto">
                  <a:xfrm>
                    <a:off x="1675" y="2169"/>
                    <a:ext cx="7" cy="346"/>
                  </a:xfrm>
                  <a:custGeom>
                    <a:avLst/>
                    <a:gdLst>
                      <a:gd name="T0" fmla="*/ 0 w 7"/>
                      <a:gd name="T1" fmla="*/ 0 h 346"/>
                      <a:gd name="T2" fmla="*/ 0 w 7"/>
                      <a:gd name="T3" fmla="*/ 343 h 346"/>
                      <a:gd name="T4" fmla="*/ 7 w 7"/>
                      <a:gd name="T5" fmla="*/ 346 h 346"/>
                      <a:gd name="T6" fmla="*/ 7 w 7"/>
                      <a:gd name="T7" fmla="*/ 0 h 346"/>
                      <a:gd name="T8" fmla="*/ 0 w 7"/>
                      <a:gd name="T9" fmla="*/ 0 h 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6">
                        <a:moveTo>
                          <a:pt x="0" y="0"/>
                        </a:moveTo>
                        <a:lnTo>
                          <a:pt x="0" y="343"/>
                        </a:lnTo>
                        <a:lnTo>
                          <a:pt x="7" y="346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30" name="Freeform 702"/>
                  <p:cNvSpPr>
                    <a:spLocks/>
                  </p:cNvSpPr>
                  <p:nvPr/>
                </p:nvSpPr>
                <p:spPr bwMode="auto">
                  <a:xfrm>
                    <a:off x="1675" y="2169"/>
                    <a:ext cx="7" cy="346"/>
                  </a:xfrm>
                  <a:custGeom>
                    <a:avLst/>
                    <a:gdLst>
                      <a:gd name="T0" fmla="*/ 0 w 7"/>
                      <a:gd name="T1" fmla="*/ 0 h 346"/>
                      <a:gd name="T2" fmla="*/ 0 w 7"/>
                      <a:gd name="T3" fmla="*/ 343 h 346"/>
                      <a:gd name="T4" fmla="*/ 7 w 7"/>
                      <a:gd name="T5" fmla="*/ 346 h 346"/>
                      <a:gd name="T6" fmla="*/ 7 w 7"/>
                      <a:gd name="T7" fmla="*/ 0 h 346"/>
                      <a:gd name="T8" fmla="*/ 0 w 7"/>
                      <a:gd name="T9" fmla="*/ 0 h 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6">
                        <a:moveTo>
                          <a:pt x="0" y="0"/>
                        </a:moveTo>
                        <a:lnTo>
                          <a:pt x="0" y="343"/>
                        </a:lnTo>
                        <a:lnTo>
                          <a:pt x="7" y="346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31" name="Group 703"/>
                <p:cNvGrpSpPr>
                  <a:grpSpLocks/>
                </p:cNvGrpSpPr>
                <p:nvPr/>
              </p:nvGrpSpPr>
              <p:grpSpPr bwMode="auto">
                <a:xfrm>
                  <a:off x="1675" y="2162"/>
                  <a:ext cx="7" cy="5"/>
                  <a:chOff x="1675" y="2162"/>
                  <a:chExt cx="7" cy="5"/>
                </a:xfrm>
              </p:grpSpPr>
              <p:sp>
                <p:nvSpPr>
                  <p:cNvPr id="484032" name="Freeform 704"/>
                  <p:cNvSpPr>
                    <a:spLocks/>
                  </p:cNvSpPr>
                  <p:nvPr/>
                </p:nvSpPr>
                <p:spPr bwMode="auto">
                  <a:xfrm>
                    <a:off x="1675" y="2162"/>
                    <a:ext cx="7" cy="5"/>
                  </a:xfrm>
                  <a:custGeom>
                    <a:avLst/>
                    <a:gdLst>
                      <a:gd name="T0" fmla="*/ 0 w 7"/>
                      <a:gd name="T1" fmla="*/ 2 h 5"/>
                      <a:gd name="T2" fmla="*/ 6 w 7"/>
                      <a:gd name="T3" fmla="*/ 0 h 5"/>
                      <a:gd name="T4" fmla="*/ 7 w 7"/>
                      <a:gd name="T5" fmla="*/ 3 h 5"/>
                      <a:gd name="T6" fmla="*/ 1 w 7"/>
                      <a:gd name="T7" fmla="*/ 5 h 5"/>
                      <a:gd name="T8" fmla="*/ 0 w 7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5">
                        <a:moveTo>
                          <a:pt x="0" y="2"/>
                        </a:moveTo>
                        <a:lnTo>
                          <a:pt x="6" y="0"/>
                        </a:lnTo>
                        <a:lnTo>
                          <a:pt x="7" y="3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33" name="Freeform 705"/>
                  <p:cNvSpPr>
                    <a:spLocks/>
                  </p:cNvSpPr>
                  <p:nvPr/>
                </p:nvSpPr>
                <p:spPr bwMode="auto">
                  <a:xfrm>
                    <a:off x="1675" y="2162"/>
                    <a:ext cx="7" cy="5"/>
                  </a:xfrm>
                  <a:custGeom>
                    <a:avLst/>
                    <a:gdLst>
                      <a:gd name="T0" fmla="*/ 0 w 7"/>
                      <a:gd name="T1" fmla="*/ 2 h 5"/>
                      <a:gd name="T2" fmla="*/ 6 w 7"/>
                      <a:gd name="T3" fmla="*/ 0 h 5"/>
                      <a:gd name="T4" fmla="*/ 7 w 7"/>
                      <a:gd name="T5" fmla="*/ 3 h 5"/>
                      <a:gd name="T6" fmla="*/ 1 w 7"/>
                      <a:gd name="T7" fmla="*/ 5 h 5"/>
                      <a:gd name="T8" fmla="*/ 0 w 7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5">
                        <a:moveTo>
                          <a:pt x="0" y="2"/>
                        </a:moveTo>
                        <a:lnTo>
                          <a:pt x="6" y="0"/>
                        </a:lnTo>
                        <a:lnTo>
                          <a:pt x="7" y="3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034" name="Freeform 706"/>
                <p:cNvSpPr>
                  <a:spLocks/>
                </p:cNvSpPr>
                <p:nvPr/>
              </p:nvSpPr>
              <p:spPr bwMode="auto">
                <a:xfrm>
                  <a:off x="1675" y="2517"/>
                  <a:ext cx="7" cy="1"/>
                </a:xfrm>
                <a:custGeom>
                  <a:avLst/>
                  <a:gdLst>
                    <a:gd name="T0" fmla="*/ 0 w 7"/>
                    <a:gd name="T1" fmla="*/ 1 w 7"/>
                    <a:gd name="T2" fmla="*/ 7 w 7"/>
                    <a:gd name="T3" fmla="*/ 6 w 7"/>
                    <a:gd name="T4" fmla="*/ 0 w 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4035" name="Group 707"/>
                <p:cNvGrpSpPr>
                  <a:grpSpLocks/>
                </p:cNvGrpSpPr>
                <p:nvPr/>
              </p:nvGrpSpPr>
              <p:grpSpPr bwMode="auto">
                <a:xfrm>
                  <a:off x="1675" y="2172"/>
                  <a:ext cx="5" cy="340"/>
                  <a:chOff x="1675" y="2172"/>
                  <a:chExt cx="5" cy="340"/>
                </a:xfrm>
              </p:grpSpPr>
              <p:sp>
                <p:nvSpPr>
                  <p:cNvPr id="484036" name="Freeform 708"/>
                  <p:cNvSpPr>
                    <a:spLocks/>
                  </p:cNvSpPr>
                  <p:nvPr/>
                </p:nvSpPr>
                <p:spPr bwMode="auto">
                  <a:xfrm>
                    <a:off x="1675" y="2172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6 h 340"/>
                      <a:gd name="T4" fmla="*/ 5 w 5"/>
                      <a:gd name="T5" fmla="*/ 340 h 340"/>
                      <a:gd name="T6" fmla="*/ 5 w 5"/>
                      <a:gd name="T7" fmla="*/ 2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6"/>
                        </a:lnTo>
                        <a:lnTo>
                          <a:pt x="5" y="340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37" name="Freeform 709"/>
                  <p:cNvSpPr>
                    <a:spLocks/>
                  </p:cNvSpPr>
                  <p:nvPr/>
                </p:nvSpPr>
                <p:spPr bwMode="auto">
                  <a:xfrm>
                    <a:off x="1675" y="2172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6 h 340"/>
                      <a:gd name="T4" fmla="*/ 5 w 5"/>
                      <a:gd name="T5" fmla="*/ 340 h 340"/>
                      <a:gd name="T6" fmla="*/ 5 w 5"/>
                      <a:gd name="T7" fmla="*/ 2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6"/>
                        </a:lnTo>
                        <a:lnTo>
                          <a:pt x="5" y="340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38" name="Group 710"/>
                <p:cNvGrpSpPr>
                  <a:grpSpLocks/>
                </p:cNvGrpSpPr>
                <p:nvPr/>
              </p:nvGrpSpPr>
              <p:grpSpPr bwMode="auto">
                <a:xfrm>
                  <a:off x="1695" y="2175"/>
                  <a:ext cx="7" cy="353"/>
                  <a:chOff x="1695" y="2175"/>
                  <a:chExt cx="7" cy="353"/>
                </a:xfrm>
              </p:grpSpPr>
              <p:sp>
                <p:nvSpPr>
                  <p:cNvPr id="484039" name="Freeform 711"/>
                  <p:cNvSpPr>
                    <a:spLocks/>
                  </p:cNvSpPr>
                  <p:nvPr/>
                </p:nvSpPr>
                <p:spPr bwMode="auto">
                  <a:xfrm>
                    <a:off x="1695" y="2175"/>
                    <a:ext cx="7" cy="353"/>
                  </a:xfrm>
                  <a:custGeom>
                    <a:avLst/>
                    <a:gdLst>
                      <a:gd name="T0" fmla="*/ 0 w 7"/>
                      <a:gd name="T1" fmla="*/ 0 h 353"/>
                      <a:gd name="T2" fmla="*/ 0 w 7"/>
                      <a:gd name="T3" fmla="*/ 350 h 353"/>
                      <a:gd name="T4" fmla="*/ 7 w 7"/>
                      <a:gd name="T5" fmla="*/ 353 h 353"/>
                      <a:gd name="T6" fmla="*/ 7 w 7"/>
                      <a:gd name="T7" fmla="*/ 0 h 353"/>
                      <a:gd name="T8" fmla="*/ 0 w 7"/>
                      <a:gd name="T9" fmla="*/ 0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3">
                        <a:moveTo>
                          <a:pt x="0" y="0"/>
                        </a:moveTo>
                        <a:lnTo>
                          <a:pt x="0" y="350"/>
                        </a:lnTo>
                        <a:lnTo>
                          <a:pt x="7" y="35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40" name="Freeform 712"/>
                  <p:cNvSpPr>
                    <a:spLocks/>
                  </p:cNvSpPr>
                  <p:nvPr/>
                </p:nvSpPr>
                <p:spPr bwMode="auto">
                  <a:xfrm>
                    <a:off x="1695" y="2175"/>
                    <a:ext cx="7" cy="353"/>
                  </a:xfrm>
                  <a:custGeom>
                    <a:avLst/>
                    <a:gdLst>
                      <a:gd name="T0" fmla="*/ 0 w 7"/>
                      <a:gd name="T1" fmla="*/ 0 h 353"/>
                      <a:gd name="T2" fmla="*/ 0 w 7"/>
                      <a:gd name="T3" fmla="*/ 350 h 353"/>
                      <a:gd name="T4" fmla="*/ 7 w 7"/>
                      <a:gd name="T5" fmla="*/ 353 h 353"/>
                      <a:gd name="T6" fmla="*/ 7 w 7"/>
                      <a:gd name="T7" fmla="*/ 0 h 353"/>
                      <a:gd name="T8" fmla="*/ 0 w 7"/>
                      <a:gd name="T9" fmla="*/ 0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3">
                        <a:moveTo>
                          <a:pt x="0" y="0"/>
                        </a:moveTo>
                        <a:lnTo>
                          <a:pt x="0" y="350"/>
                        </a:lnTo>
                        <a:lnTo>
                          <a:pt x="7" y="35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41" name="Group 713"/>
                <p:cNvGrpSpPr>
                  <a:grpSpLocks/>
                </p:cNvGrpSpPr>
                <p:nvPr/>
              </p:nvGrpSpPr>
              <p:grpSpPr bwMode="auto">
                <a:xfrm>
                  <a:off x="1693" y="2166"/>
                  <a:ext cx="9" cy="7"/>
                  <a:chOff x="1693" y="2166"/>
                  <a:chExt cx="9" cy="7"/>
                </a:xfrm>
              </p:grpSpPr>
              <p:sp>
                <p:nvSpPr>
                  <p:cNvPr id="484042" name="Freeform 714"/>
                  <p:cNvSpPr>
                    <a:spLocks/>
                  </p:cNvSpPr>
                  <p:nvPr/>
                </p:nvSpPr>
                <p:spPr bwMode="auto">
                  <a:xfrm>
                    <a:off x="1693" y="2166"/>
                    <a:ext cx="9" cy="7"/>
                  </a:xfrm>
                  <a:custGeom>
                    <a:avLst/>
                    <a:gdLst>
                      <a:gd name="T0" fmla="*/ 0 w 9"/>
                      <a:gd name="T1" fmla="*/ 2 h 7"/>
                      <a:gd name="T2" fmla="*/ 8 w 9"/>
                      <a:gd name="T3" fmla="*/ 0 h 7"/>
                      <a:gd name="T4" fmla="*/ 9 w 9"/>
                      <a:gd name="T5" fmla="*/ 5 h 7"/>
                      <a:gd name="T6" fmla="*/ 0 w 9"/>
                      <a:gd name="T7" fmla="*/ 7 h 7"/>
                      <a:gd name="T8" fmla="*/ 0 w 9"/>
                      <a:gd name="T9" fmla="*/ 2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5"/>
                        </a:lnTo>
                        <a:lnTo>
                          <a:pt x="0" y="7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43" name="Freeform 715"/>
                  <p:cNvSpPr>
                    <a:spLocks/>
                  </p:cNvSpPr>
                  <p:nvPr/>
                </p:nvSpPr>
                <p:spPr bwMode="auto">
                  <a:xfrm>
                    <a:off x="1693" y="2166"/>
                    <a:ext cx="9" cy="7"/>
                  </a:xfrm>
                  <a:custGeom>
                    <a:avLst/>
                    <a:gdLst>
                      <a:gd name="T0" fmla="*/ 0 w 9"/>
                      <a:gd name="T1" fmla="*/ 2 h 7"/>
                      <a:gd name="T2" fmla="*/ 8 w 9"/>
                      <a:gd name="T3" fmla="*/ 0 h 7"/>
                      <a:gd name="T4" fmla="*/ 9 w 9"/>
                      <a:gd name="T5" fmla="*/ 5 h 7"/>
                      <a:gd name="T6" fmla="*/ 0 w 9"/>
                      <a:gd name="T7" fmla="*/ 7 h 7"/>
                      <a:gd name="T8" fmla="*/ 0 w 9"/>
                      <a:gd name="T9" fmla="*/ 2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5"/>
                        </a:lnTo>
                        <a:lnTo>
                          <a:pt x="0" y="7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044" name="Freeform 716"/>
                <p:cNvSpPr>
                  <a:spLocks/>
                </p:cNvSpPr>
                <p:nvPr/>
              </p:nvSpPr>
              <p:spPr bwMode="auto">
                <a:xfrm>
                  <a:off x="1693" y="2530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6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4045" name="Group 717"/>
                <p:cNvGrpSpPr>
                  <a:grpSpLocks/>
                </p:cNvGrpSpPr>
                <p:nvPr/>
              </p:nvGrpSpPr>
              <p:grpSpPr bwMode="auto">
                <a:xfrm>
                  <a:off x="1693" y="2175"/>
                  <a:ext cx="9" cy="347"/>
                  <a:chOff x="1693" y="2175"/>
                  <a:chExt cx="9" cy="347"/>
                </a:xfrm>
              </p:grpSpPr>
              <p:sp>
                <p:nvSpPr>
                  <p:cNvPr id="484046" name="Freeform 718"/>
                  <p:cNvSpPr>
                    <a:spLocks/>
                  </p:cNvSpPr>
                  <p:nvPr/>
                </p:nvSpPr>
                <p:spPr bwMode="auto">
                  <a:xfrm>
                    <a:off x="1693" y="2175"/>
                    <a:ext cx="9" cy="347"/>
                  </a:xfrm>
                  <a:custGeom>
                    <a:avLst/>
                    <a:gdLst>
                      <a:gd name="T0" fmla="*/ 0 w 9"/>
                      <a:gd name="T1" fmla="*/ 0 h 347"/>
                      <a:gd name="T2" fmla="*/ 0 w 9"/>
                      <a:gd name="T3" fmla="*/ 342 h 347"/>
                      <a:gd name="T4" fmla="*/ 9 w 9"/>
                      <a:gd name="T5" fmla="*/ 347 h 347"/>
                      <a:gd name="T6" fmla="*/ 9 w 9"/>
                      <a:gd name="T7" fmla="*/ 4 h 347"/>
                      <a:gd name="T8" fmla="*/ 0 w 9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47">
                        <a:moveTo>
                          <a:pt x="0" y="0"/>
                        </a:moveTo>
                        <a:lnTo>
                          <a:pt x="0" y="342"/>
                        </a:lnTo>
                        <a:lnTo>
                          <a:pt x="9" y="347"/>
                        </a:lnTo>
                        <a:lnTo>
                          <a:pt x="9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47" name="Freeform 719"/>
                  <p:cNvSpPr>
                    <a:spLocks/>
                  </p:cNvSpPr>
                  <p:nvPr/>
                </p:nvSpPr>
                <p:spPr bwMode="auto">
                  <a:xfrm>
                    <a:off x="1693" y="2175"/>
                    <a:ext cx="9" cy="347"/>
                  </a:xfrm>
                  <a:custGeom>
                    <a:avLst/>
                    <a:gdLst>
                      <a:gd name="T0" fmla="*/ 0 w 9"/>
                      <a:gd name="T1" fmla="*/ 0 h 347"/>
                      <a:gd name="T2" fmla="*/ 0 w 9"/>
                      <a:gd name="T3" fmla="*/ 342 h 347"/>
                      <a:gd name="T4" fmla="*/ 9 w 9"/>
                      <a:gd name="T5" fmla="*/ 347 h 347"/>
                      <a:gd name="T6" fmla="*/ 9 w 9"/>
                      <a:gd name="T7" fmla="*/ 4 h 347"/>
                      <a:gd name="T8" fmla="*/ 0 w 9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47">
                        <a:moveTo>
                          <a:pt x="0" y="0"/>
                        </a:moveTo>
                        <a:lnTo>
                          <a:pt x="0" y="342"/>
                        </a:lnTo>
                        <a:lnTo>
                          <a:pt x="9" y="347"/>
                        </a:lnTo>
                        <a:lnTo>
                          <a:pt x="9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48" name="Group 720"/>
                <p:cNvGrpSpPr>
                  <a:grpSpLocks/>
                </p:cNvGrpSpPr>
                <p:nvPr/>
              </p:nvGrpSpPr>
              <p:grpSpPr bwMode="auto">
                <a:xfrm>
                  <a:off x="1715" y="2179"/>
                  <a:ext cx="7" cy="356"/>
                  <a:chOff x="1715" y="2179"/>
                  <a:chExt cx="7" cy="356"/>
                </a:xfrm>
              </p:grpSpPr>
              <p:sp>
                <p:nvSpPr>
                  <p:cNvPr id="484049" name="Freeform 721"/>
                  <p:cNvSpPr>
                    <a:spLocks/>
                  </p:cNvSpPr>
                  <p:nvPr/>
                </p:nvSpPr>
                <p:spPr bwMode="auto">
                  <a:xfrm>
                    <a:off x="1715" y="2179"/>
                    <a:ext cx="7" cy="356"/>
                  </a:xfrm>
                  <a:custGeom>
                    <a:avLst/>
                    <a:gdLst>
                      <a:gd name="T0" fmla="*/ 0 w 7"/>
                      <a:gd name="T1" fmla="*/ 0 h 356"/>
                      <a:gd name="T2" fmla="*/ 0 w 7"/>
                      <a:gd name="T3" fmla="*/ 353 h 356"/>
                      <a:gd name="T4" fmla="*/ 7 w 7"/>
                      <a:gd name="T5" fmla="*/ 356 h 356"/>
                      <a:gd name="T6" fmla="*/ 7 w 7"/>
                      <a:gd name="T7" fmla="*/ 0 h 356"/>
                      <a:gd name="T8" fmla="*/ 0 w 7"/>
                      <a:gd name="T9" fmla="*/ 0 h 3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6">
                        <a:moveTo>
                          <a:pt x="0" y="0"/>
                        </a:moveTo>
                        <a:lnTo>
                          <a:pt x="0" y="353"/>
                        </a:lnTo>
                        <a:lnTo>
                          <a:pt x="7" y="356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50" name="Freeform 722"/>
                  <p:cNvSpPr>
                    <a:spLocks/>
                  </p:cNvSpPr>
                  <p:nvPr/>
                </p:nvSpPr>
                <p:spPr bwMode="auto">
                  <a:xfrm>
                    <a:off x="1715" y="2179"/>
                    <a:ext cx="7" cy="356"/>
                  </a:xfrm>
                  <a:custGeom>
                    <a:avLst/>
                    <a:gdLst>
                      <a:gd name="T0" fmla="*/ 0 w 7"/>
                      <a:gd name="T1" fmla="*/ 0 h 356"/>
                      <a:gd name="T2" fmla="*/ 0 w 7"/>
                      <a:gd name="T3" fmla="*/ 353 h 356"/>
                      <a:gd name="T4" fmla="*/ 7 w 7"/>
                      <a:gd name="T5" fmla="*/ 356 h 356"/>
                      <a:gd name="T6" fmla="*/ 7 w 7"/>
                      <a:gd name="T7" fmla="*/ 0 h 356"/>
                      <a:gd name="T8" fmla="*/ 0 w 7"/>
                      <a:gd name="T9" fmla="*/ 0 h 3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6">
                        <a:moveTo>
                          <a:pt x="0" y="0"/>
                        </a:moveTo>
                        <a:lnTo>
                          <a:pt x="0" y="353"/>
                        </a:lnTo>
                        <a:lnTo>
                          <a:pt x="7" y="356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51" name="Group 723"/>
                <p:cNvGrpSpPr>
                  <a:grpSpLocks/>
                </p:cNvGrpSpPr>
                <p:nvPr/>
              </p:nvGrpSpPr>
              <p:grpSpPr bwMode="auto">
                <a:xfrm>
                  <a:off x="1713" y="2172"/>
                  <a:ext cx="8" cy="5"/>
                  <a:chOff x="1713" y="2172"/>
                  <a:chExt cx="8" cy="5"/>
                </a:xfrm>
              </p:grpSpPr>
              <p:sp>
                <p:nvSpPr>
                  <p:cNvPr id="484052" name="Freeform 724"/>
                  <p:cNvSpPr>
                    <a:spLocks/>
                  </p:cNvSpPr>
                  <p:nvPr/>
                </p:nvSpPr>
                <p:spPr bwMode="auto">
                  <a:xfrm>
                    <a:off x="1713" y="2172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8 w 8"/>
                      <a:gd name="T3" fmla="*/ 0 h 5"/>
                      <a:gd name="T4" fmla="*/ 8 w 8"/>
                      <a:gd name="T5" fmla="*/ 3 h 5"/>
                      <a:gd name="T6" fmla="*/ 0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8" y="3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53" name="Freeform 725"/>
                  <p:cNvSpPr>
                    <a:spLocks/>
                  </p:cNvSpPr>
                  <p:nvPr/>
                </p:nvSpPr>
                <p:spPr bwMode="auto">
                  <a:xfrm>
                    <a:off x="1713" y="2172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8 w 8"/>
                      <a:gd name="T3" fmla="*/ 0 h 5"/>
                      <a:gd name="T4" fmla="*/ 8 w 8"/>
                      <a:gd name="T5" fmla="*/ 3 h 5"/>
                      <a:gd name="T6" fmla="*/ 0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8" y="3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54" name="Group 726"/>
                <p:cNvGrpSpPr>
                  <a:grpSpLocks/>
                </p:cNvGrpSpPr>
                <p:nvPr/>
              </p:nvGrpSpPr>
              <p:grpSpPr bwMode="auto">
                <a:xfrm>
                  <a:off x="1713" y="2537"/>
                  <a:ext cx="9" cy="1"/>
                  <a:chOff x="1713" y="2537"/>
                  <a:chExt cx="9" cy="1"/>
                </a:xfrm>
              </p:grpSpPr>
              <p:sp>
                <p:nvSpPr>
                  <p:cNvPr id="484055" name="Freeform 727"/>
                  <p:cNvSpPr>
                    <a:spLocks/>
                  </p:cNvSpPr>
                  <p:nvPr/>
                </p:nvSpPr>
                <p:spPr bwMode="auto">
                  <a:xfrm>
                    <a:off x="1713" y="2537"/>
                    <a:ext cx="9" cy="1"/>
                  </a:xfrm>
                  <a:custGeom>
                    <a:avLst/>
                    <a:gdLst>
                      <a:gd name="T0" fmla="*/ 0 w 9"/>
                      <a:gd name="T1" fmla="*/ 0 h 1"/>
                      <a:gd name="T2" fmla="*/ 1 w 9"/>
                      <a:gd name="T3" fmla="*/ 1 h 1"/>
                      <a:gd name="T4" fmla="*/ 9 w 9"/>
                      <a:gd name="T5" fmla="*/ 1 h 1"/>
                      <a:gd name="T6" fmla="*/ 9 w 9"/>
                      <a:gd name="T7" fmla="*/ 0 h 1"/>
                      <a:gd name="T8" fmla="*/ 7 w 9"/>
                      <a:gd name="T9" fmla="*/ 0 h 1"/>
                      <a:gd name="T10" fmla="*/ 0 w 9"/>
                      <a:gd name="T1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1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56" name="Freeform 728"/>
                  <p:cNvSpPr>
                    <a:spLocks/>
                  </p:cNvSpPr>
                  <p:nvPr/>
                </p:nvSpPr>
                <p:spPr bwMode="auto">
                  <a:xfrm>
                    <a:off x="1713" y="2537"/>
                    <a:ext cx="9" cy="1"/>
                  </a:xfrm>
                  <a:custGeom>
                    <a:avLst/>
                    <a:gdLst>
                      <a:gd name="T0" fmla="*/ 0 w 9"/>
                      <a:gd name="T1" fmla="*/ 0 h 1"/>
                      <a:gd name="T2" fmla="*/ 1 w 9"/>
                      <a:gd name="T3" fmla="*/ 1 h 1"/>
                      <a:gd name="T4" fmla="*/ 9 w 9"/>
                      <a:gd name="T5" fmla="*/ 1 h 1"/>
                      <a:gd name="T6" fmla="*/ 9 w 9"/>
                      <a:gd name="T7" fmla="*/ 0 h 1"/>
                      <a:gd name="T8" fmla="*/ 7 w 9"/>
                      <a:gd name="T9" fmla="*/ 0 h 1"/>
                      <a:gd name="T10" fmla="*/ 0 w 9"/>
                      <a:gd name="T1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1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57" name="Group 729"/>
                <p:cNvGrpSpPr>
                  <a:grpSpLocks/>
                </p:cNvGrpSpPr>
                <p:nvPr/>
              </p:nvGrpSpPr>
              <p:grpSpPr bwMode="auto">
                <a:xfrm>
                  <a:off x="1713" y="2182"/>
                  <a:ext cx="8" cy="353"/>
                  <a:chOff x="1713" y="2182"/>
                  <a:chExt cx="8" cy="353"/>
                </a:xfrm>
              </p:grpSpPr>
              <p:sp>
                <p:nvSpPr>
                  <p:cNvPr id="484058" name="Freeform 730"/>
                  <p:cNvSpPr>
                    <a:spLocks/>
                  </p:cNvSpPr>
                  <p:nvPr/>
                </p:nvSpPr>
                <p:spPr bwMode="auto">
                  <a:xfrm>
                    <a:off x="1713" y="2182"/>
                    <a:ext cx="8" cy="353"/>
                  </a:xfrm>
                  <a:custGeom>
                    <a:avLst/>
                    <a:gdLst>
                      <a:gd name="T0" fmla="*/ 0 w 8"/>
                      <a:gd name="T1" fmla="*/ 0 h 353"/>
                      <a:gd name="T2" fmla="*/ 0 w 8"/>
                      <a:gd name="T3" fmla="*/ 348 h 353"/>
                      <a:gd name="T4" fmla="*/ 8 w 8"/>
                      <a:gd name="T5" fmla="*/ 353 h 353"/>
                      <a:gd name="T6" fmla="*/ 8 w 8"/>
                      <a:gd name="T7" fmla="*/ 4 h 353"/>
                      <a:gd name="T8" fmla="*/ 0 w 8"/>
                      <a:gd name="T9" fmla="*/ 0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3">
                        <a:moveTo>
                          <a:pt x="0" y="0"/>
                        </a:moveTo>
                        <a:lnTo>
                          <a:pt x="0" y="348"/>
                        </a:lnTo>
                        <a:lnTo>
                          <a:pt x="8" y="353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59" name="Freeform 731"/>
                  <p:cNvSpPr>
                    <a:spLocks/>
                  </p:cNvSpPr>
                  <p:nvPr/>
                </p:nvSpPr>
                <p:spPr bwMode="auto">
                  <a:xfrm>
                    <a:off x="1713" y="2182"/>
                    <a:ext cx="8" cy="353"/>
                  </a:xfrm>
                  <a:custGeom>
                    <a:avLst/>
                    <a:gdLst>
                      <a:gd name="T0" fmla="*/ 0 w 8"/>
                      <a:gd name="T1" fmla="*/ 0 h 353"/>
                      <a:gd name="T2" fmla="*/ 0 w 8"/>
                      <a:gd name="T3" fmla="*/ 348 h 353"/>
                      <a:gd name="T4" fmla="*/ 8 w 8"/>
                      <a:gd name="T5" fmla="*/ 353 h 353"/>
                      <a:gd name="T6" fmla="*/ 8 w 8"/>
                      <a:gd name="T7" fmla="*/ 4 h 353"/>
                      <a:gd name="T8" fmla="*/ 0 w 8"/>
                      <a:gd name="T9" fmla="*/ 0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3">
                        <a:moveTo>
                          <a:pt x="0" y="0"/>
                        </a:moveTo>
                        <a:lnTo>
                          <a:pt x="0" y="348"/>
                        </a:lnTo>
                        <a:lnTo>
                          <a:pt x="8" y="353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60" name="Group 732"/>
                <p:cNvGrpSpPr>
                  <a:grpSpLocks/>
                </p:cNvGrpSpPr>
                <p:nvPr/>
              </p:nvGrpSpPr>
              <p:grpSpPr bwMode="auto">
                <a:xfrm>
                  <a:off x="1479" y="2123"/>
                  <a:ext cx="6" cy="306"/>
                  <a:chOff x="1479" y="2123"/>
                  <a:chExt cx="6" cy="306"/>
                </a:xfrm>
              </p:grpSpPr>
              <p:sp>
                <p:nvSpPr>
                  <p:cNvPr id="484061" name="Freeform 733"/>
                  <p:cNvSpPr>
                    <a:spLocks/>
                  </p:cNvSpPr>
                  <p:nvPr/>
                </p:nvSpPr>
                <p:spPr bwMode="auto">
                  <a:xfrm>
                    <a:off x="1479" y="2123"/>
                    <a:ext cx="6" cy="306"/>
                  </a:xfrm>
                  <a:custGeom>
                    <a:avLst/>
                    <a:gdLst>
                      <a:gd name="T0" fmla="*/ 0 w 6"/>
                      <a:gd name="T1" fmla="*/ 0 h 306"/>
                      <a:gd name="T2" fmla="*/ 0 w 6"/>
                      <a:gd name="T3" fmla="*/ 303 h 306"/>
                      <a:gd name="T4" fmla="*/ 6 w 6"/>
                      <a:gd name="T5" fmla="*/ 306 h 306"/>
                      <a:gd name="T6" fmla="*/ 6 w 6"/>
                      <a:gd name="T7" fmla="*/ 0 h 306"/>
                      <a:gd name="T8" fmla="*/ 0 w 6"/>
                      <a:gd name="T9" fmla="*/ 0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6">
                        <a:moveTo>
                          <a:pt x="0" y="0"/>
                        </a:moveTo>
                        <a:lnTo>
                          <a:pt x="0" y="303"/>
                        </a:lnTo>
                        <a:lnTo>
                          <a:pt x="6" y="306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62" name="Freeform 734"/>
                  <p:cNvSpPr>
                    <a:spLocks/>
                  </p:cNvSpPr>
                  <p:nvPr/>
                </p:nvSpPr>
                <p:spPr bwMode="auto">
                  <a:xfrm>
                    <a:off x="1479" y="2123"/>
                    <a:ext cx="6" cy="306"/>
                  </a:xfrm>
                  <a:custGeom>
                    <a:avLst/>
                    <a:gdLst>
                      <a:gd name="T0" fmla="*/ 0 w 6"/>
                      <a:gd name="T1" fmla="*/ 0 h 306"/>
                      <a:gd name="T2" fmla="*/ 0 w 6"/>
                      <a:gd name="T3" fmla="*/ 303 h 306"/>
                      <a:gd name="T4" fmla="*/ 6 w 6"/>
                      <a:gd name="T5" fmla="*/ 306 h 306"/>
                      <a:gd name="T6" fmla="*/ 6 w 6"/>
                      <a:gd name="T7" fmla="*/ 0 h 306"/>
                      <a:gd name="T8" fmla="*/ 0 w 6"/>
                      <a:gd name="T9" fmla="*/ 0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6">
                        <a:moveTo>
                          <a:pt x="0" y="0"/>
                        </a:moveTo>
                        <a:lnTo>
                          <a:pt x="0" y="303"/>
                        </a:lnTo>
                        <a:lnTo>
                          <a:pt x="6" y="306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63" name="Group 735"/>
                <p:cNvGrpSpPr>
                  <a:grpSpLocks/>
                </p:cNvGrpSpPr>
                <p:nvPr/>
              </p:nvGrpSpPr>
              <p:grpSpPr bwMode="auto">
                <a:xfrm>
                  <a:off x="1477" y="2113"/>
                  <a:ext cx="8" cy="8"/>
                  <a:chOff x="1477" y="2113"/>
                  <a:chExt cx="8" cy="8"/>
                </a:xfrm>
              </p:grpSpPr>
              <p:sp>
                <p:nvSpPr>
                  <p:cNvPr id="484064" name="Freeform 736"/>
                  <p:cNvSpPr>
                    <a:spLocks/>
                  </p:cNvSpPr>
                  <p:nvPr/>
                </p:nvSpPr>
                <p:spPr bwMode="auto">
                  <a:xfrm>
                    <a:off x="1477" y="2113"/>
                    <a:ext cx="8" cy="8"/>
                  </a:xfrm>
                  <a:custGeom>
                    <a:avLst/>
                    <a:gdLst>
                      <a:gd name="T0" fmla="*/ 0 w 8"/>
                      <a:gd name="T1" fmla="*/ 2 h 8"/>
                      <a:gd name="T2" fmla="*/ 7 w 8"/>
                      <a:gd name="T3" fmla="*/ 0 h 8"/>
                      <a:gd name="T4" fmla="*/ 8 w 8"/>
                      <a:gd name="T5" fmla="*/ 4 h 8"/>
                      <a:gd name="T6" fmla="*/ 0 w 8"/>
                      <a:gd name="T7" fmla="*/ 8 h 8"/>
                      <a:gd name="T8" fmla="*/ 0 w 8"/>
                      <a:gd name="T9" fmla="*/ 2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8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4"/>
                        </a:lnTo>
                        <a:lnTo>
                          <a:pt x="0" y="8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65" name="Freeform 737"/>
                  <p:cNvSpPr>
                    <a:spLocks/>
                  </p:cNvSpPr>
                  <p:nvPr/>
                </p:nvSpPr>
                <p:spPr bwMode="auto">
                  <a:xfrm>
                    <a:off x="1477" y="2113"/>
                    <a:ext cx="8" cy="8"/>
                  </a:xfrm>
                  <a:custGeom>
                    <a:avLst/>
                    <a:gdLst>
                      <a:gd name="T0" fmla="*/ 0 w 8"/>
                      <a:gd name="T1" fmla="*/ 2 h 8"/>
                      <a:gd name="T2" fmla="*/ 7 w 8"/>
                      <a:gd name="T3" fmla="*/ 0 h 8"/>
                      <a:gd name="T4" fmla="*/ 8 w 8"/>
                      <a:gd name="T5" fmla="*/ 4 h 8"/>
                      <a:gd name="T6" fmla="*/ 0 w 8"/>
                      <a:gd name="T7" fmla="*/ 8 h 8"/>
                      <a:gd name="T8" fmla="*/ 0 w 8"/>
                      <a:gd name="T9" fmla="*/ 2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8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4"/>
                        </a:lnTo>
                        <a:lnTo>
                          <a:pt x="0" y="8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66" name="Group 738"/>
                <p:cNvGrpSpPr>
                  <a:grpSpLocks/>
                </p:cNvGrpSpPr>
                <p:nvPr/>
              </p:nvGrpSpPr>
              <p:grpSpPr bwMode="auto">
                <a:xfrm>
                  <a:off x="1475" y="2431"/>
                  <a:ext cx="10" cy="2"/>
                  <a:chOff x="1475" y="2431"/>
                  <a:chExt cx="10" cy="2"/>
                </a:xfrm>
              </p:grpSpPr>
              <p:sp>
                <p:nvSpPr>
                  <p:cNvPr id="484067" name="Freeform 739"/>
                  <p:cNvSpPr>
                    <a:spLocks/>
                  </p:cNvSpPr>
                  <p:nvPr/>
                </p:nvSpPr>
                <p:spPr bwMode="auto">
                  <a:xfrm>
                    <a:off x="1475" y="2431"/>
                    <a:ext cx="10" cy="2"/>
                  </a:xfrm>
                  <a:custGeom>
                    <a:avLst/>
                    <a:gdLst>
                      <a:gd name="T0" fmla="*/ 0 w 10"/>
                      <a:gd name="T1" fmla="*/ 2 h 2"/>
                      <a:gd name="T2" fmla="*/ 1 w 10"/>
                      <a:gd name="T3" fmla="*/ 0 h 2"/>
                      <a:gd name="T4" fmla="*/ 10 w 10"/>
                      <a:gd name="T5" fmla="*/ 0 h 2"/>
                      <a:gd name="T6" fmla="*/ 7 w 10"/>
                      <a:gd name="T7" fmla="*/ 2 h 2"/>
                      <a:gd name="T8" fmla="*/ 0 w 10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7" y="2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68" name="Freeform 740"/>
                  <p:cNvSpPr>
                    <a:spLocks/>
                  </p:cNvSpPr>
                  <p:nvPr/>
                </p:nvSpPr>
                <p:spPr bwMode="auto">
                  <a:xfrm>
                    <a:off x="1475" y="2431"/>
                    <a:ext cx="10" cy="2"/>
                  </a:xfrm>
                  <a:custGeom>
                    <a:avLst/>
                    <a:gdLst>
                      <a:gd name="T0" fmla="*/ 0 w 10"/>
                      <a:gd name="T1" fmla="*/ 2 h 2"/>
                      <a:gd name="T2" fmla="*/ 1 w 10"/>
                      <a:gd name="T3" fmla="*/ 0 h 2"/>
                      <a:gd name="T4" fmla="*/ 10 w 10"/>
                      <a:gd name="T5" fmla="*/ 0 h 2"/>
                      <a:gd name="T6" fmla="*/ 7 w 10"/>
                      <a:gd name="T7" fmla="*/ 2 h 2"/>
                      <a:gd name="T8" fmla="*/ 0 w 10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7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69" name="Group 741"/>
                <p:cNvGrpSpPr>
                  <a:grpSpLocks/>
                </p:cNvGrpSpPr>
                <p:nvPr/>
              </p:nvGrpSpPr>
              <p:grpSpPr bwMode="auto">
                <a:xfrm>
                  <a:off x="1477" y="2396"/>
                  <a:ext cx="8" cy="27"/>
                  <a:chOff x="1477" y="2396"/>
                  <a:chExt cx="8" cy="27"/>
                </a:xfrm>
              </p:grpSpPr>
              <p:sp>
                <p:nvSpPr>
                  <p:cNvPr id="484070" name="Freeform 742"/>
                  <p:cNvSpPr>
                    <a:spLocks/>
                  </p:cNvSpPr>
                  <p:nvPr/>
                </p:nvSpPr>
                <p:spPr bwMode="auto">
                  <a:xfrm>
                    <a:off x="1477" y="2396"/>
                    <a:ext cx="8" cy="27"/>
                  </a:xfrm>
                  <a:custGeom>
                    <a:avLst/>
                    <a:gdLst>
                      <a:gd name="T0" fmla="*/ 0 w 8"/>
                      <a:gd name="T1" fmla="*/ 0 h 27"/>
                      <a:gd name="T2" fmla="*/ 0 w 8"/>
                      <a:gd name="T3" fmla="*/ 24 h 27"/>
                      <a:gd name="T4" fmla="*/ 8 w 8"/>
                      <a:gd name="T5" fmla="*/ 27 h 27"/>
                      <a:gd name="T6" fmla="*/ 8 w 8"/>
                      <a:gd name="T7" fmla="*/ 3 h 27"/>
                      <a:gd name="T8" fmla="*/ 0 w 8"/>
                      <a:gd name="T9" fmla="*/ 0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7">
                        <a:moveTo>
                          <a:pt x="0" y="0"/>
                        </a:moveTo>
                        <a:lnTo>
                          <a:pt x="0" y="24"/>
                        </a:lnTo>
                        <a:lnTo>
                          <a:pt x="8" y="27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71" name="Freeform 743"/>
                  <p:cNvSpPr>
                    <a:spLocks/>
                  </p:cNvSpPr>
                  <p:nvPr/>
                </p:nvSpPr>
                <p:spPr bwMode="auto">
                  <a:xfrm>
                    <a:off x="1477" y="2396"/>
                    <a:ext cx="8" cy="27"/>
                  </a:xfrm>
                  <a:custGeom>
                    <a:avLst/>
                    <a:gdLst>
                      <a:gd name="T0" fmla="*/ 0 w 8"/>
                      <a:gd name="T1" fmla="*/ 0 h 27"/>
                      <a:gd name="T2" fmla="*/ 0 w 8"/>
                      <a:gd name="T3" fmla="*/ 24 h 27"/>
                      <a:gd name="T4" fmla="*/ 8 w 8"/>
                      <a:gd name="T5" fmla="*/ 27 h 27"/>
                      <a:gd name="T6" fmla="*/ 8 w 8"/>
                      <a:gd name="T7" fmla="*/ 3 h 27"/>
                      <a:gd name="T8" fmla="*/ 0 w 8"/>
                      <a:gd name="T9" fmla="*/ 0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7">
                        <a:moveTo>
                          <a:pt x="0" y="0"/>
                        </a:moveTo>
                        <a:lnTo>
                          <a:pt x="0" y="24"/>
                        </a:lnTo>
                        <a:lnTo>
                          <a:pt x="8" y="27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72" name="Group 744"/>
                <p:cNvGrpSpPr>
                  <a:grpSpLocks/>
                </p:cNvGrpSpPr>
                <p:nvPr/>
              </p:nvGrpSpPr>
              <p:grpSpPr bwMode="auto">
                <a:xfrm>
                  <a:off x="1477" y="2123"/>
                  <a:ext cx="8" cy="222"/>
                  <a:chOff x="1477" y="2123"/>
                  <a:chExt cx="8" cy="222"/>
                </a:xfrm>
              </p:grpSpPr>
              <p:sp>
                <p:nvSpPr>
                  <p:cNvPr id="484073" name="Freeform 745"/>
                  <p:cNvSpPr>
                    <a:spLocks/>
                  </p:cNvSpPr>
                  <p:nvPr/>
                </p:nvSpPr>
                <p:spPr bwMode="auto">
                  <a:xfrm>
                    <a:off x="1477" y="2123"/>
                    <a:ext cx="8" cy="222"/>
                  </a:xfrm>
                  <a:custGeom>
                    <a:avLst/>
                    <a:gdLst>
                      <a:gd name="T0" fmla="*/ 0 w 8"/>
                      <a:gd name="T1" fmla="*/ 0 h 222"/>
                      <a:gd name="T2" fmla="*/ 0 w 8"/>
                      <a:gd name="T3" fmla="*/ 220 h 222"/>
                      <a:gd name="T4" fmla="*/ 8 w 8"/>
                      <a:gd name="T5" fmla="*/ 222 h 222"/>
                      <a:gd name="T6" fmla="*/ 8 w 8"/>
                      <a:gd name="T7" fmla="*/ 3 h 222"/>
                      <a:gd name="T8" fmla="*/ 0 w 8"/>
                      <a:gd name="T9" fmla="*/ 0 h 2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22">
                        <a:moveTo>
                          <a:pt x="0" y="0"/>
                        </a:moveTo>
                        <a:lnTo>
                          <a:pt x="0" y="220"/>
                        </a:lnTo>
                        <a:lnTo>
                          <a:pt x="8" y="222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74" name="Freeform 746"/>
                  <p:cNvSpPr>
                    <a:spLocks/>
                  </p:cNvSpPr>
                  <p:nvPr/>
                </p:nvSpPr>
                <p:spPr bwMode="auto">
                  <a:xfrm>
                    <a:off x="1477" y="2123"/>
                    <a:ext cx="8" cy="222"/>
                  </a:xfrm>
                  <a:custGeom>
                    <a:avLst/>
                    <a:gdLst>
                      <a:gd name="T0" fmla="*/ 0 w 8"/>
                      <a:gd name="T1" fmla="*/ 0 h 222"/>
                      <a:gd name="T2" fmla="*/ 0 w 8"/>
                      <a:gd name="T3" fmla="*/ 220 h 222"/>
                      <a:gd name="T4" fmla="*/ 8 w 8"/>
                      <a:gd name="T5" fmla="*/ 222 h 222"/>
                      <a:gd name="T6" fmla="*/ 8 w 8"/>
                      <a:gd name="T7" fmla="*/ 3 h 222"/>
                      <a:gd name="T8" fmla="*/ 0 w 8"/>
                      <a:gd name="T9" fmla="*/ 0 h 2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22">
                        <a:moveTo>
                          <a:pt x="0" y="0"/>
                        </a:moveTo>
                        <a:lnTo>
                          <a:pt x="0" y="220"/>
                        </a:lnTo>
                        <a:lnTo>
                          <a:pt x="8" y="222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75" name="Group 747"/>
                <p:cNvGrpSpPr>
                  <a:grpSpLocks/>
                </p:cNvGrpSpPr>
                <p:nvPr/>
              </p:nvGrpSpPr>
              <p:grpSpPr bwMode="auto">
                <a:xfrm>
                  <a:off x="1475" y="2389"/>
                  <a:ext cx="10" cy="2"/>
                  <a:chOff x="1475" y="2389"/>
                  <a:chExt cx="10" cy="2"/>
                </a:xfrm>
              </p:grpSpPr>
              <p:sp>
                <p:nvSpPr>
                  <p:cNvPr id="484076" name="Freeform 748"/>
                  <p:cNvSpPr>
                    <a:spLocks/>
                  </p:cNvSpPr>
                  <p:nvPr/>
                </p:nvSpPr>
                <p:spPr bwMode="auto">
                  <a:xfrm>
                    <a:off x="1475" y="2389"/>
                    <a:ext cx="10" cy="2"/>
                  </a:xfrm>
                  <a:custGeom>
                    <a:avLst/>
                    <a:gdLst>
                      <a:gd name="T0" fmla="*/ 0 w 10"/>
                      <a:gd name="T1" fmla="*/ 1 h 2"/>
                      <a:gd name="T2" fmla="*/ 8 w 10"/>
                      <a:gd name="T3" fmla="*/ 0 h 2"/>
                      <a:gd name="T4" fmla="*/ 10 w 10"/>
                      <a:gd name="T5" fmla="*/ 2 h 2"/>
                      <a:gd name="T6" fmla="*/ 1 w 10"/>
                      <a:gd name="T7" fmla="*/ 2 h 2"/>
                      <a:gd name="T8" fmla="*/ 0 w 10"/>
                      <a:gd name="T9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10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77" name="Freeform 749"/>
                  <p:cNvSpPr>
                    <a:spLocks/>
                  </p:cNvSpPr>
                  <p:nvPr/>
                </p:nvSpPr>
                <p:spPr bwMode="auto">
                  <a:xfrm>
                    <a:off x="1475" y="2389"/>
                    <a:ext cx="10" cy="2"/>
                  </a:xfrm>
                  <a:custGeom>
                    <a:avLst/>
                    <a:gdLst>
                      <a:gd name="T0" fmla="*/ 0 w 10"/>
                      <a:gd name="T1" fmla="*/ 1 h 2"/>
                      <a:gd name="T2" fmla="*/ 8 w 10"/>
                      <a:gd name="T3" fmla="*/ 0 h 2"/>
                      <a:gd name="T4" fmla="*/ 10 w 10"/>
                      <a:gd name="T5" fmla="*/ 2 h 2"/>
                      <a:gd name="T6" fmla="*/ 1 w 10"/>
                      <a:gd name="T7" fmla="*/ 2 h 2"/>
                      <a:gd name="T8" fmla="*/ 0 w 10"/>
                      <a:gd name="T9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10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78" name="Group 750"/>
                <p:cNvGrpSpPr>
                  <a:grpSpLocks/>
                </p:cNvGrpSpPr>
                <p:nvPr/>
              </p:nvGrpSpPr>
              <p:grpSpPr bwMode="auto">
                <a:xfrm>
                  <a:off x="1475" y="2349"/>
                  <a:ext cx="10" cy="8"/>
                  <a:chOff x="1475" y="2349"/>
                  <a:chExt cx="10" cy="8"/>
                </a:xfrm>
              </p:grpSpPr>
              <p:sp>
                <p:nvSpPr>
                  <p:cNvPr id="484079" name="Freeform 751"/>
                  <p:cNvSpPr>
                    <a:spLocks/>
                  </p:cNvSpPr>
                  <p:nvPr/>
                </p:nvSpPr>
                <p:spPr bwMode="auto">
                  <a:xfrm>
                    <a:off x="1475" y="2349"/>
                    <a:ext cx="10" cy="8"/>
                  </a:xfrm>
                  <a:custGeom>
                    <a:avLst/>
                    <a:gdLst>
                      <a:gd name="T0" fmla="*/ 8 w 10"/>
                      <a:gd name="T1" fmla="*/ 6 h 8"/>
                      <a:gd name="T2" fmla="*/ 0 w 10"/>
                      <a:gd name="T3" fmla="*/ 8 h 8"/>
                      <a:gd name="T4" fmla="*/ 1 w 10"/>
                      <a:gd name="T5" fmla="*/ 2 h 8"/>
                      <a:gd name="T6" fmla="*/ 10 w 10"/>
                      <a:gd name="T7" fmla="*/ 0 h 8"/>
                      <a:gd name="T8" fmla="*/ 8 w 10"/>
                      <a:gd name="T9" fmla="*/ 6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8">
                        <a:moveTo>
                          <a:pt x="8" y="6"/>
                        </a:moveTo>
                        <a:lnTo>
                          <a:pt x="0" y="8"/>
                        </a:lnTo>
                        <a:lnTo>
                          <a:pt x="1" y="2"/>
                        </a:lnTo>
                        <a:lnTo>
                          <a:pt x="10" y="0"/>
                        </a:lnTo>
                        <a:lnTo>
                          <a:pt x="8" y="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80" name="Freeform 752"/>
                  <p:cNvSpPr>
                    <a:spLocks/>
                  </p:cNvSpPr>
                  <p:nvPr/>
                </p:nvSpPr>
                <p:spPr bwMode="auto">
                  <a:xfrm>
                    <a:off x="1475" y="2349"/>
                    <a:ext cx="10" cy="8"/>
                  </a:xfrm>
                  <a:custGeom>
                    <a:avLst/>
                    <a:gdLst>
                      <a:gd name="T0" fmla="*/ 8 w 10"/>
                      <a:gd name="T1" fmla="*/ 6 h 8"/>
                      <a:gd name="T2" fmla="*/ 0 w 10"/>
                      <a:gd name="T3" fmla="*/ 8 h 8"/>
                      <a:gd name="T4" fmla="*/ 1 w 10"/>
                      <a:gd name="T5" fmla="*/ 2 h 8"/>
                      <a:gd name="T6" fmla="*/ 10 w 10"/>
                      <a:gd name="T7" fmla="*/ 0 h 8"/>
                      <a:gd name="T8" fmla="*/ 8 w 10"/>
                      <a:gd name="T9" fmla="*/ 6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8">
                        <a:moveTo>
                          <a:pt x="8" y="6"/>
                        </a:moveTo>
                        <a:lnTo>
                          <a:pt x="0" y="8"/>
                        </a:lnTo>
                        <a:lnTo>
                          <a:pt x="1" y="2"/>
                        </a:lnTo>
                        <a:lnTo>
                          <a:pt x="10" y="0"/>
                        </a:lnTo>
                        <a:lnTo>
                          <a:pt x="8" y="6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081" name="Group 753"/>
                <p:cNvGrpSpPr>
                  <a:grpSpLocks/>
                </p:cNvGrpSpPr>
                <p:nvPr/>
              </p:nvGrpSpPr>
              <p:grpSpPr bwMode="auto">
                <a:xfrm>
                  <a:off x="1482" y="2376"/>
                  <a:ext cx="3" cy="7"/>
                  <a:chOff x="1482" y="2376"/>
                  <a:chExt cx="3" cy="7"/>
                </a:xfrm>
              </p:grpSpPr>
              <p:sp>
                <p:nvSpPr>
                  <p:cNvPr id="484082" name="Freeform 754"/>
                  <p:cNvSpPr>
                    <a:spLocks/>
                  </p:cNvSpPr>
                  <p:nvPr/>
                </p:nvSpPr>
                <p:spPr bwMode="auto">
                  <a:xfrm>
                    <a:off x="1482" y="2376"/>
                    <a:ext cx="3" cy="7"/>
                  </a:xfrm>
                  <a:custGeom>
                    <a:avLst/>
                    <a:gdLst>
                      <a:gd name="T0" fmla="*/ 0 w 3"/>
                      <a:gd name="T1" fmla="*/ 7 h 7"/>
                      <a:gd name="T2" fmla="*/ 0 w 3"/>
                      <a:gd name="T3" fmla="*/ 2 h 7"/>
                      <a:gd name="T4" fmla="*/ 3 w 3"/>
                      <a:gd name="T5" fmla="*/ 0 h 7"/>
                      <a:gd name="T6" fmla="*/ 3 w 3"/>
                      <a:gd name="T7" fmla="*/ 5 h 7"/>
                      <a:gd name="T8" fmla="*/ 0 w 3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7">
                        <a:moveTo>
                          <a:pt x="0" y="7"/>
                        </a:move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083" name="Freeform 755"/>
                  <p:cNvSpPr>
                    <a:spLocks/>
                  </p:cNvSpPr>
                  <p:nvPr/>
                </p:nvSpPr>
                <p:spPr bwMode="auto">
                  <a:xfrm>
                    <a:off x="1482" y="2376"/>
                    <a:ext cx="3" cy="7"/>
                  </a:xfrm>
                  <a:custGeom>
                    <a:avLst/>
                    <a:gdLst>
                      <a:gd name="T0" fmla="*/ 0 w 3"/>
                      <a:gd name="T1" fmla="*/ 7 h 7"/>
                      <a:gd name="T2" fmla="*/ 0 w 3"/>
                      <a:gd name="T3" fmla="*/ 2 h 7"/>
                      <a:gd name="T4" fmla="*/ 3 w 3"/>
                      <a:gd name="T5" fmla="*/ 0 h 7"/>
                      <a:gd name="T6" fmla="*/ 3 w 3"/>
                      <a:gd name="T7" fmla="*/ 5 h 7"/>
                      <a:gd name="T8" fmla="*/ 0 w 3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7">
                        <a:moveTo>
                          <a:pt x="0" y="7"/>
                        </a:move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084" name="Freeform 756"/>
                <p:cNvSpPr>
                  <a:spLocks/>
                </p:cNvSpPr>
                <p:nvPr/>
              </p:nvSpPr>
              <p:spPr bwMode="auto">
                <a:xfrm>
                  <a:off x="1733" y="2172"/>
                  <a:ext cx="1" cy="379"/>
                </a:xfrm>
                <a:custGeom>
                  <a:avLst/>
                  <a:gdLst>
                    <a:gd name="T0" fmla="*/ 379 h 379"/>
                    <a:gd name="T1" fmla="*/ 374 h 379"/>
                    <a:gd name="T2" fmla="*/ 2 h 379"/>
                    <a:gd name="T3" fmla="*/ 0 h 379"/>
                    <a:gd name="T4" fmla="*/ 379 h 379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9">
                      <a:moveTo>
                        <a:pt x="0" y="379"/>
                      </a:moveTo>
                      <a:lnTo>
                        <a:pt x="0" y="37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379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085" name="Freeform 757"/>
                <p:cNvSpPr>
                  <a:spLocks/>
                </p:cNvSpPr>
                <p:nvPr/>
              </p:nvSpPr>
              <p:spPr bwMode="auto">
                <a:xfrm>
                  <a:off x="1455" y="2106"/>
                  <a:ext cx="1" cy="323"/>
                </a:xfrm>
                <a:custGeom>
                  <a:avLst/>
                  <a:gdLst>
                    <a:gd name="T0" fmla="*/ 0 h 323"/>
                    <a:gd name="T1" fmla="*/ 323 h 323"/>
                    <a:gd name="T2" fmla="*/ 318 h 323"/>
                    <a:gd name="T3" fmla="*/ 4 h 323"/>
                    <a:gd name="T4" fmla="*/ 0 h 32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23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0" y="318"/>
                      </a:lnTo>
                      <a:lnTo>
                        <a:pt x="0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086" name="Group 758"/>
              <p:cNvGrpSpPr>
                <a:grpSpLocks/>
              </p:cNvGrpSpPr>
              <p:nvPr/>
            </p:nvGrpSpPr>
            <p:grpSpPr bwMode="auto">
              <a:xfrm>
                <a:off x="1758" y="1650"/>
                <a:ext cx="23" cy="1189"/>
                <a:chOff x="1758" y="1650"/>
                <a:chExt cx="23" cy="1189"/>
              </a:xfrm>
            </p:grpSpPr>
            <p:sp>
              <p:nvSpPr>
                <p:cNvPr id="484087" name="Freeform 759"/>
                <p:cNvSpPr>
                  <a:spLocks/>
                </p:cNvSpPr>
                <p:nvPr/>
              </p:nvSpPr>
              <p:spPr bwMode="auto">
                <a:xfrm>
                  <a:off x="1758" y="1650"/>
                  <a:ext cx="23" cy="1189"/>
                </a:xfrm>
                <a:custGeom>
                  <a:avLst/>
                  <a:gdLst>
                    <a:gd name="T0" fmla="*/ 0 w 23"/>
                    <a:gd name="T1" fmla="*/ 9 h 1189"/>
                    <a:gd name="T2" fmla="*/ 0 w 23"/>
                    <a:gd name="T3" fmla="*/ 1189 h 1189"/>
                    <a:gd name="T4" fmla="*/ 23 w 23"/>
                    <a:gd name="T5" fmla="*/ 1165 h 1189"/>
                    <a:gd name="T6" fmla="*/ 23 w 23"/>
                    <a:gd name="T7" fmla="*/ 0 h 1189"/>
                    <a:gd name="T8" fmla="*/ 0 w 23"/>
                    <a:gd name="T9" fmla="*/ 9 h 1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189">
                      <a:moveTo>
                        <a:pt x="0" y="9"/>
                      </a:moveTo>
                      <a:lnTo>
                        <a:pt x="0" y="1189"/>
                      </a:lnTo>
                      <a:lnTo>
                        <a:pt x="23" y="1165"/>
                      </a:lnTo>
                      <a:lnTo>
                        <a:pt x="23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088" name="Freeform 760"/>
                <p:cNvSpPr>
                  <a:spLocks/>
                </p:cNvSpPr>
                <p:nvPr/>
              </p:nvSpPr>
              <p:spPr bwMode="auto">
                <a:xfrm>
                  <a:off x="1758" y="1650"/>
                  <a:ext cx="23" cy="1189"/>
                </a:xfrm>
                <a:custGeom>
                  <a:avLst/>
                  <a:gdLst>
                    <a:gd name="T0" fmla="*/ 0 w 23"/>
                    <a:gd name="T1" fmla="*/ 9 h 1189"/>
                    <a:gd name="T2" fmla="*/ 0 w 23"/>
                    <a:gd name="T3" fmla="*/ 1189 h 1189"/>
                    <a:gd name="T4" fmla="*/ 23 w 23"/>
                    <a:gd name="T5" fmla="*/ 1165 h 1189"/>
                    <a:gd name="T6" fmla="*/ 23 w 23"/>
                    <a:gd name="T7" fmla="*/ 0 h 1189"/>
                    <a:gd name="T8" fmla="*/ 0 w 23"/>
                    <a:gd name="T9" fmla="*/ 9 h 1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189">
                      <a:moveTo>
                        <a:pt x="0" y="9"/>
                      </a:moveTo>
                      <a:lnTo>
                        <a:pt x="0" y="1189"/>
                      </a:lnTo>
                      <a:lnTo>
                        <a:pt x="23" y="1165"/>
                      </a:lnTo>
                      <a:lnTo>
                        <a:pt x="23" y="0"/>
                      </a:lnTo>
                      <a:lnTo>
                        <a:pt x="0" y="9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089" name="Group 761"/>
              <p:cNvGrpSpPr>
                <a:grpSpLocks/>
              </p:cNvGrpSpPr>
              <p:nvPr/>
            </p:nvGrpSpPr>
            <p:grpSpPr bwMode="auto">
              <a:xfrm>
                <a:off x="1685" y="2628"/>
                <a:ext cx="27" cy="71"/>
                <a:chOff x="1685" y="2628"/>
                <a:chExt cx="27" cy="71"/>
              </a:xfrm>
            </p:grpSpPr>
            <p:sp>
              <p:nvSpPr>
                <p:cNvPr id="484090" name="Freeform 762"/>
                <p:cNvSpPr>
                  <a:spLocks/>
                </p:cNvSpPr>
                <p:nvPr/>
              </p:nvSpPr>
              <p:spPr bwMode="auto">
                <a:xfrm>
                  <a:off x="1685" y="2628"/>
                  <a:ext cx="27" cy="71"/>
                </a:xfrm>
                <a:custGeom>
                  <a:avLst/>
                  <a:gdLst>
                    <a:gd name="T0" fmla="*/ 0 w 27"/>
                    <a:gd name="T1" fmla="*/ 0 h 71"/>
                    <a:gd name="T2" fmla="*/ 0 w 27"/>
                    <a:gd name="T3" fmla="*/ 58 h 71"/>
                    <a:gd name="T4" fmla="*/ 27 w 27"/>
                    <a:gd name="T5" fmla="*/ 71 h 71"/>
                    <a:gd name="T6" fmla="*/ 27 w 27"/>
                    <a:gd name="T7" fmla="*/ 11 h 71"/>
                    <a:gd name="T8" fmla="*/ 0 w 27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71">
                      <a:moveTo>
                        <a:pt x="0" y="0"/>
                      </a:moveTo>
                      <a:lnTo>
                        <a:pt x="0" y="58"/>
                      </a:lnTo>
                      <a:lnTo>
                        <a:pt x="27" y="71"/>
                      </a:lnTo>
                      <a:lnTo>
                        <a:pt x="27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091" name="Freeform 763"/>
                <p:cNvSpPr>
                  <a:spLocks/>
                </p:cNvSpPr>
                <p:nvPr/>
              </p:nvSpPr>
              <p:spPr bwMode="auto">
                <a:xfrm>
                  <a:off x="1685" y="2628"/>
                  <a:ext cx="27" cy="71"/>
                </a:xfrm>
                <a:custGeom>
                  <a:avLst/>
                  <a:gdLst>
                    <a:gd name="T0" fmla="*/ 0 w 27"/>
                    <a:gd name="T1" fmla="*/ 0 h 71"/>
                    <a:gd name="T2" fmla="*/ 0 w 27"/>
                    <a:gd name="T3" fmla="*/ 58 h 71"/>
                    <a:gd name="T4" fmla="*/ 27 w 27"/>
                    <a:gd name="T5" fmla="*/ 71 h 71"/>
                    <a:gd name="T6" fmla="*/ 27 w 27"/>
                    <a:gd name="T7" fmla="*/ 11 h 71"/>
                    <a:gd name="T8" fmla="*/ 0 w 27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71">
                      <a:moveTo>
                        <a:pt x="0" y="0"/>
                      </a:moveTo>
                      <a:lnTo>
                        <a:pt x="0" y="58"/>
                      </a:lnTo>
                      <a:lnTo>
                        <a:pt x="27" y="71"/>
                      </a:lnTo>
                      <a:lnTo>
                        <a:pt x="27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092" name="Group 764"/>
              <p:cNvGrpSpPr>
                <a:grpSpLocks/>
              </p:cNvGrpSpPr>
              <p:nvPr/>
            </p:nvGrpSpPr>
            <p:grpSpPr bwMode="auto">
              <a:xfrm>
                <a:off x="1685" y="2628"/>
                <a:ext cx="27" cy="42"/>
                <a:chOff x="1685" y="2628"/>
                <a:chExt cx="27" cy="42"/>
              </a:xfrm>
            </p:grpSpPr>
            <p:sp>
              <p:nvSpPr>
                <p:cNvPr id="484093" name="Freeform 765"/>
                <p:cNvSpPr>
                  <a:spLocks/>
                </p:cNvSpPr>
                <p:nvPr/>
              </p:nvSpPr>
              <p:spPr bwMode="auto">
                <a:xfrm>
                  <a:off x="1685" y="2628"/>
                  <a:ext cx="27" cy="42"/>
                </a:xfrm>
                <a:custGeom>
                  <a:avLst/>
                  <a:gdLst>
                    <a:gd name="T0" fmla="*/ 27 w 27"/>
                    <a:gd name="T1" fmla="*/ 11 h 42"/>
                    <a:gd name="T2" fmla="*/ 0 w 27"/>
                    <a:gd name="T3" fmla="*/ 0 h 42"/>
                    <a:gd name="T4" fmla="*/ 0 w 27"/>
                    <a:gd name="T5" fmla="*/ 31 h 42"/>
                    <a:gd name="T6" fmla="*/ 27 w 27"/>
                    <a:gd name="T7" fmla="*/ 42 h 42"/>
                    <a:gd name="T8" fmla="*/ 27 w 27"/>
                    <a:gd name="T9" fmla="*/ 1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42">
                      <a:moveTo>
                        <a:pt x="27" y="11"/>
                      </a:move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42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E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094" name="Freeform 766"/>
                <p:cNvSpPr>
                  <a:spLocks/>
                </p:cNvSpPr>
                <p:nvPr/>
              </p:nvSpPr>
              <p:spPr bwMode="auto">
                <a:xfrm>
                  <a:off x="1685" y="2628"/>
                  <a:ext cx="27" cy="42"/>
                </a:xfrm>
                <a:custGeom>
                  <a:avLst/>
                  <a:gdLst>
                    <a:gd name="T0" fmla="*/ 27 w 27"/>
                    <a:gd name="T1" fmla="*/ 11 h 42"/>
                    <a:gd name="T2" fmla="*/ 0 w 27"/>
                    <a:gd name="T3" fmla="*/ 0 h 42"/>
                    <a:gd name="T4" fmla="*/ 0 w 27"/>
                    <a:gd name="T5" fmla="*/ 31 h 42"/>
                    <a:gd name="T6" fmla="*/ 27 w 27"/>
                    <a:gd name="T7" fmla="*/ 42 h 42"/>
                    <a:gd name="T8" fmla="*/ 27 w 27"/>
                    <a:gd name="T9" fmla="*/ 1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42">
                      <a:moveTo>
                        <a:pt x="27" y="11"/>
                      </a:move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42"/>
                      </a:lnTo>
                      <a:lnTo>
                        <a:pt x="27" y="11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095" name="Line 767"/>
              <p:cNvSpPr>
                <a:spLocks noChangeShapeType="1"/>
              </p:cNvSpPr>
              <p:nvPr/>
            </p:nvSpPr>
            <p:spPr bwMode="auto">
              <a:xfrm flipV="1">
                <a:off x="1428" y="1588"/>
                <a:ext cx="229" cy="70"/>
              </a:xfrm>
              <a:prstGeom prst="line">
                <a:avLst/>
              </a:pr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096" name="Line 768"/>
              <p:cNvSpPr>
                <a:spLocks noChangeShapeType="1"/>
              </p:cNvSpPr>
              <p:nvPr/>
            </p:nvSpPr>
            <p:spPr bwMode="auto">
              <a:xfrm>
                <a:off x="1657" y="1588"/>
                <a:ext cx="305" cy="5"/>
              </a:xfrm>
              <a:prstGeom prst="line">
                <a:avLst/>
              </a:pr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4097" name="Rectangle 769"/>
            <p:cNvSpPr>
              <a:spLocks noChangeArrowheads="1"/>
            </p:cNvSpPr>
            <p:nvPr/>
          </p:nvSpPr>
          <p:spPr bwMode="auto">
            <a:xfrm>
              <a:off x="1498" y="1465"/>
              <a:ext cx="3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it-IT" altLang="it-IT" sz="1100">
                  <a:solidFill>
                    <a:srgbClr val="000000"/>
                  </a:solidFill>
                </a:rPr>
                <a:t>CA server</a:t>
              </a:r>
              <a:endParaRPr lang="it-IT" altLang="it-IT" sz="1800" b="0">
                <a:latin typeface="Arial" panose="020B0604020202020204" pitchFamily="34" charset="0"/>
              </a:endParaRPr>
            </a:p>
          </p:txBody>
        </p:sp>
        <p:sp>
          <p:nvSpPr>
            <p:cNvPr id="484098" name="Rectangle 770"/>
            <p:cNvSpPr>
              <a:spLocks noChangeArrowheads="1"/>
            </p:cNvSpPr>
            <p:nvPr/>
          </p:nvSpPr>
          <p:spPr bwMode="auto">
            <a:xfrm>
              <a:off x="1534" y="1626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099" name="Rectangle 771"/>
            <p:cNvSpPr>
              <a:spLocks noChangeArrowheads="1"/>
            </p:cNvSpPr>
            <p:nvPr/>
          </p:nvSpPr>
          <p:spPr bwMode="auto">
            <a:xfrm>
              <a:off x="1579" y="1616"/>
              <a:ext cx="102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100" name="Rectangle 772"/>
            <p:cNvSpPr>
              <a:spLocks noChangeArrowheads="1"/>
            </p:cNvSpPr>
            <p:nvPr/>
          </p:nvSpPr>
          <p:spPr bwMode="auto">
            <a:xfrm>
              <a:off x="1614" y="1601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101" name="Rectangle 773"/>
            <p:cNvSpPr>
              <a:spLocks noChangeArrowheads="1"/>
            </p:cNvSpPr>
            <p:nvPr/>
          </p:nvSpPr>
          <p:spPr bwMode="auto">
            <a:xfrm>
              <a:off x="1655" y="1595"/>
              <a:ext cx="302" cy="16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4102" name="Group 774"/>
            <p:cNvGrpSpPr>
              <a:grpSpLocks/>
            </p:cNvGrpSpPr>
            <p:nvPr/>
          </p:nvGrpSpPr>
          <p:grpSpPr bwMode="auto">
            <a:xfrm>
              <a:off x="1758" y="1601"/>
              <a:ext cx="211" cy="1238"/>
              <a:chOff x="1758" y="1601"/>
              <a:chExt cx="211" cy="1238"/>
            </a:xfrm>
          </p:grpSpPr>
          <p:sp>
            <p:nvSpPr>
              <p:cNvPr id="484103" name="Freeform 775"/>
              <p:cNvSpPr>
                <a:spLocks/>
              </p:cNvSpPr>
              <p:nvPr/>
            </p:nvSpPr>
            <p:spPr bwMode="auto">
              <a:xfrm>
                <a:off x="1758" y="1601"/>
                <a:ext cx="211" cy="1238"/>
              </a:xfrm>
              <a:custGeom>
                <a:avLst/>
                <a:gdLst>
                  <a:gd name="T0" fmla="*/ 0 w 211"/>
                  <a:gd name="T1" fmla="*/ 56 h 1238"/>
                  <a:gd name="T2" fmla="*/ 211 w 211"/>
                  <a:gd name="T3" fmla="*/ 0 h 1238"/>
                  <a:gd name="T4" fmla="*/ 211 w 211"/>
                  <a:gd name="T5" fmla="*/ 1014 h 1238"/>
                  <a:gd name="T6" fmla="*/ 0 w 211"/>
                  <a:gd name="T7" fmla="*/ 1238 h 1238"/>
                  <a:gd name="T8" fmla="*/ 0 w 211"/>
                  <a:gd name="T9" fmla="*/ 56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38">
                    <a:moveTo>
                      <a:pt x="0" y="56"/>
                    </a:moveTo>
                    <a:lnTo>
                      <a:pt x="211" y="0"/>
                    </a:lnTo>
                    <a:lnTo>
                      <a:pt x="211" y="1014"/>
                    </a:lnTo>
                    <a:lnTo>
                      <a:pt x="0" y="1238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104" name="Freeform 776"/>
              <p:cNvSpPr>
                <a:spLocks/>
              </p:cNvSpPr>
              <p:nvPr/>
            </p:nvSpPr>
            <p:spPr bwMode="auto">
              <a:xfrm>
                <a:off x="1758" y="1601"/>
                <a:ext cx="211" cy="1238"/>
              </a:xfrm>
              <a:custGeom>
                <a:avLst/>
                <a:gdLst>
                  <a:gd name="T0" fmla="*/ 0 w 211"/>
                  <a:gd name="T1" fmla="*/ 56 h 1238"/>
                  <a:gd name="T2" fmla="*/ 211 w 211"/>
                  <a:gd name="T3" fmla="*/ 0 h 1238"/>
                  <a:gd name="T4" fmla="*/ 211 w 211"/>
                  <a:gd name="T5" fmla="*/ 1014 h 1238"/>
                  <a:gd name="T6" fmla="*/ 0 w 211"/>
                  <a:gd name="T7" fmla="*/ 1238 h 1238"/>
                  <a:gd name="T8" fmla="*/ 0 w 211"/>
                  <a:gd name="T9" fmla="*/ 56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38">
                    <a:moveTo>
                      <a:pt x="0" y="56"/>
                    </a:moveTo>
                    <a:lnTo>
                      <a:pt x="211" y="0"/>
                    </a:lnTo>
                    <a:lnTo>
                      <a:pt x="211" y="1014"/>
                    </a:lnTo>
                    <a:lnTo>
                      <a:pt x="0" y="1238"/>
                    </a:lnTo>
                    <a:lnTo>
                      <a:pt x="0" y="56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105" name="Group 777"/>
            <p:cNvGrpSpPr>
              <a:grpSpLocks/>
            </p:cNvGrpSpPr>
            <p:nvPr/>
          </p:nvGrpSpPr>
          <p:grpSpPr bwMode="auto">
            <a:xfrm>
              <a:off x="1433" y="2569"/>
              <a:ext cx="313" cy="272"/>
              <a:chOff x="1433" y="2569"/>
              <a:chExt cx="313" cy="272"/>
            </a:xfrm>
          </p:grpSpPr>
          <p:sp>
            <p:nvSpPr>
              <p:cNvPr id="484106" name="Freeform 778"/>
              <p:cNvSpPr>
                <a:spLocks/>
              </p:cNvSpPr>
              <p:nvPr/>
            </p:nvSpPr>
            <p:spPr bwMode="auto">
              <a:xfrm>
                <a:off x="1433" y="2569"/>
                <a:ext cx="313" cy="272"/>
              </a:xfrm>
              <a:custGeom>
                <a:avLst/>
                <a:gdLst>
                  <a:gd name="T0" fmla="*/ 0 w 313"/>
                  <a:gd name="T1" fmla="*/ 0 h 272"/>
                  <a:gd name="T2" fmla="*/ 0 w 313"/>
                  <a:gd name="T3" fmla="*/ 66 h 272"/>
                  <a:gd name="T4" fmla="*/ 313 w 313"/>
                  <a:gd name="T5" fmla="*/ 272 h 272"/>
                  <a:gd name="T6" fmla="*/ 313 w 313"/>
                  <a:gd name="T7" fmla="*/ 189 h 272"/>
                  <a:gd name="T8" fmla="*/ 0 w 313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2">
                    <a:moveTo>
                      <a:pt x="0" y="0"/>
                    </a:moveTo>
                    <a:lnTo>
                      <a:pt x="0" y="66"/>
                    </a:lnTo>
                    <a:lnTo>
                      <a:pt x="313" y="272"/>
                    </a:lnTo>
                    <a:lnTo>
                      <a:pt x="313" y="1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107" name="Freeform 779"/>
              <p:cNvSpPr>
                <a:spLocks/>
              </p:cNvSpPr>
              <p:nvPr/>
            </p:nvSpPr>
            <p:spPr bwMode="auto">
              <a:xfrm>
                <a:off x="1433" y="2569"/>
                <a:ext cx="313" cy="272"/>
              </a:xfrm>
              <a:custGeom>
                <a:avLst/>
                <a:gdLst>
                  <a:gd name="T0" fmla="*/ 0 w 313"/>
                  <a:gd name="T1" fmla="*/ 0 h 272"/>
                  <a:gd name="T2" fmla="*/ 0 w 313"/>
                  <a:gd name="T3" fmla="*/ 66 h 272"/>
                  <a:gd name="T4" fmla="*/ 313 w 313"/>
                  <a:gd name="T5" fmla="*/ 272 h 272"/>
                  <a:gd name="T6" fmla="*/ 313 w 313"/>
                  <a:gd name="T7" fmla="*/ 189 h 272"/>
                  <a:gd name="T8" fmla="*/ 0 w 313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2">
                    <a:moveTo>
                      <a:pt x="0" y="0"/>
                    </a:moveTo>
                    <a:lnTo>
                      <a:pt x="0" y="66"/>
                    </a:lnTo>
                    <a:lnTo>
                      <a:pt x="313" y="272"/>
                    </a:lnTo>
                    <a:lnTo>
                      <a:pt x="313" y="189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108" name="Group 780"/>
            <p:cNvGrpSpPr>
              <a:grpSpLocks/>
            </p:cNvGrpSpPr>
            <p:nvPr/>
          </p:nvGrpSpPr>
          <p:grpSpPr bwMode="auto">
            <a:xfrm>
              <a:off x="1434" y="1655"/>
              <a:ext cx="325" cy="1109"/>
              <a:chOff x="1434" y="1655"/>
              <a:chExt cx="325" cy="1109"/>
            </a:xfrm>
          </p:grpSpPr>
          <p:sp>
            <p:nvSpPr>
              <p:cNvPr id="484109" name="Freeform 781"/>
              <p:cNvSpPr>
                <a:spLocks/>
              </p:cNvSpPr>
              <p:nvPr/>
            </p:nvSpPr>
            <p:spPr bwMode="auto">
              <a:xfrm>
                <a:off x="1434" y="1655"/>
                <a:ext cx="325" cy="1109"/>
              </a:xfrm>
              <a:custGeom>
                <a:avLst/>
                <a:gdLst>
                  <a:gd name="T0" fmla="*/ 0 w 325"/>
                  <a:gd name="T1" fmla="*/ 5 h 1109"/>
                  <a:gd name="T2" fmla="*/ 0 w 325"/>
                  <a:gd name="T3" fmla="*/ 917 h 1109"/>
                  <a:gd name="T4" fmla="*/ 325 w 325"/>
                  <a:gd name="T5" fmla="*/ 1109 h 1109"/>
                  <a:gd name="T6" fmla="*/ 325 w 325"/>
                  <a:gd name="T7" fmla="*/ 0 h 1109"/>
                  <a:gd name="T8" fmla="*/ 0 w 325"/>
                  <a:gd name="T9" fmla="*/ 5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5" h="1109">
                    <a:moveTo>
                      <a:pt x="0" y="5"/>
                    </a:moveTo>
                    <a:lnTo>
                      <a:pt x="0" y="917"/>
                    </a:lnTo>
                    <a:lnTo>
                      <a:pt x="325" y="1109"/>
                    </a:lnTo>
                    <a:lnTo>
                      <a:pt x="3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110" name="Freeform 782"/>
              <p:cNvSpPr>
                <a:spLocks/>
              </p:cNvSpPr>
              <p:nvPr/>
            </p:nvSpPr>
            <p:spPr bwMode="auto">
              <a:xfrm>
                <a:off x="1434" y="1655"/>
                <a:ext cx="325" cy="1109"/>
              </a:xfrm>
              <a:custGeom>
                <a:avLst/>
                <a:gdLst>
                  <a:gd name="T0" fmla="*/ 0 w 325"/>
                  <a:gd name="T1" fmla="*/ 5 h 1109"/>
                  <a:gd name="T2" fmla="*/ 0 w 325"/>
                  <a:gd name="T3" fmla="*/ 917 h 1109"/>
                  <a:gd name="T4" fmla="*/ 325 w 325"/>
                  <a:gd name="T5" fmla="*/ 1109 h 1109"/>
                  <a:gd name="T6" fmla="*/ 325 w 325"/>
                  <a:gd name="T7" fmla="*/ 0 h 1109"/>
                  <a:gd name="T8" fmla="*/ 0 w 325"/>
                  <a:gd name="T9" fmla="*/ 5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5" h="1109">
                    <a:moveTo>
                      <a:pt x="0" y="5"/>
                    </a:moveTo>
                    <a:lnTo>
                      <a:pt x="0" y="917"/>
                    </a:lnTo>
                    <a:lnTo>
                      <a:pt x="325" y="1109"/>
                    </a:lnTo>
                    <a:lnTo>
                      <a:pt x="325" y="0"/>
                    </a:lnTo>
                    <a:lnTo>
                      <a:pt x="0" y="5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111" name="Group 783"/>
            <p:cNvGrpSpPr>
              <a:grpSpLocks/>
            </p:cNvGrpSpPr>
            <p:nvPr/>
          </p:nvGrpSpPr>
          <p:grpSpPr bwMode="auto">
            <a:xfrm>
              <a:off x="1452" y="1700"/>
              <a:ext cx="293" cy="436"/>
              <a:chOff x="1452" y="1700"/>
              <a:chExt cx="293" cy="436"/>
            </a:xfrm>
          </p:grpSpPr>
          <p:grpSp>
            <p:nvGrpSpPr>
              <p:cNvPr id="484112" name="Group 784"/>
              <p:cNvGrpSpPr>
                <a:grpSpLocks/>
              </p:cNvGrpSpPr>
              <p:nvPr/>
            </p:nvGrpSpPr>
            <p:grpSpPr bwMode="auto">
              <a:xfrm>
                <a:off x="1452" y="1700"/>
                <a:ext cx="293" cy="436"/>
                <a:chOff x="1452" y="1700"/>
                <a:chExt cx="293" cy="436"/>
              </a:xfrm>
            </p:grpSpPr>
            <p:sp>
              <p:nvSpPr>
                <p:cNvPr id="484113" name="Freeform 785"/>
                <p:cNvSpPr>
                  <a:spLocks/>
                </p:cNvSpPr>
                <p:nvPr/>
              </p:nvSpPr>
              <p:spPr bwMode="auto">
                <a:xfrm>
                  <a:off x="1452" y="1700"/>
                  <a:ext cx="293" cy="436"/>
                </a:xfrm>
                <a:custGeom>
                  <a:avLst/>
                  <a:gdLst>
                    <a:gd name="T0" fmla="*/ 0 w 293"/>
                    <a:gd name="T1" fmla="*/ 0 h 436"/>
                    <a:gd name="T2" fmla="*/ 293 w 293"/>
                    <a:gd name="T3" fmla="*/ 0 h 436"/>
                    <a:gd name="T4" fmla="*/ 293 w 293"/>
                    <a:gd name="T5" fmla="*/ 436 h 436"/>
                    <a:gd name="T6" fmla="*/ 0 w 293"/>
                    <a:gd name="T7" fmla="*/ 358 h 436"/>
                    <a:gd name="T8" fmla="*/ 0 w 293"/>
                    <a:gd name="T9" fmla="*/ 0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3" h="436">
                      <a:moveTo>
                        <a:pt x="0" y="0"/>
                      </a:moveTo>
                      <a:lnTo>
                        <a:pt x="293" y="0"/>
                      </a:lnTo>
                      <a:lnTo>
                        <a:pt x="293" y="436"/>
                      </a:lnTo>
                      <a:lnTo>
                        <a:pt x="0" y="35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114" name="Freeform 786"/>
                <p:cNvSpPr>
                  <a:spLocks/>
                </p:cNvSpPr>
                <p:nvPr/>
              </p:nvSpPr>
              <p:spPr bwMode="auto">
                <a:xfrm>
                  <a:off x="1452" y="1700"/>
                  <a:ext cx="293" cy="436"/>
                </a:xfrm>
                <a:custGeom>
                  <a:avLst/>
                  <a:gdLst>
                    <a:gd name="T0" fmla="*/ 0 w 293"/>
                    <a:gd name="T1" fmla="*/ 0 h 436"/>
                    <a:gd name="T2" fmla="*/ 293 w 293"/>
                    <a:gd name="T3" fmla="*/ 0 h 436"/>
                    <a:gd name="T4" fmla="*/ 293 w 293"/>
                    <a:gd name="T5" fmla="*/ 436 h 436"/>
                    <a:gd name="T6" fmla="*/ 0 w 293"/>
                    <a:gd name="T7" fmla="*/ 358 h 436"/>
                    <a:gd name="T8" fmla="*/ 0 w 293"/>
                    <a:gd name="T9" fmla="*/ 0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3" h="436">
                      <a:moveTo>
                        <a:pt x="0" y="0"/>
                      </a:moveTo>
                      <a:lnTo>
                        <a:pt x="293" y="0"/>
                      </a:lnTo>
                      <a:lnTo>
                        <a:pt x="293" y="436"/>
                      </a:lnTo>
                      <a:lnTo>
                        <a:pt x="0" y="35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115" name="Group 787"/>
              <p:cNvGrpSpPr>
                <a:grpSpLocks/>
              </p:cNvGrpSpPr>
              <p:nvPr/>
            </p:nvGrpSpPr>
            <p:grpSpPr bwMode="auto">
              <a:xfrm>
                <a:off x="1465" y="1717"/>
                <a:ext cx="267" cy="383"/>
                <a:chOff x="1465" y="1717"/>
                <a:chExt cx="267" cy="383"/>
              </a:xfrm>
            </p:grpSpPr>
            <p:grpSp>
              <p:nvGrpSpPr>
                <p:cNvPr id="484116" name="Group 788"/>
                <p:cNvGrpSpPr>
                  <a:grpSpLocks/>
                </p:cNvGrpSpPr>
                <p:nvPr/>
              </p:nvGrpSpPr>
              <p:grpSpPr bwMode="auto">
                <a:xfrm>
                  <a:off x="1465" y="1717"/>
                  <a:ext cx="259" cy="376"/>
                  <a:chOff x="1465" y="1717"/>
                  <a:chExt cx="259" cy="376"/>
                </a:xfrm>
              </p:grpSpPr>
              <p:sp>
                <p:nvSpPr>
                  <p:cNvPr id="484117" name="Freeform 789"/>
                  <p:cNvSpPr>
                    <a:spLocks/>
                  </p:cNvSpPr>
                  <p:nvPr/>
                </p:nvSpPr>
                <p:spPr bwMode="auto">
                  <a:xfrm>
                    <a:off x="1465" y="1717"/>
                    <a:ext cx="259" cy="376"/>
                  </a:xfrm>
                  <a:custGeom>
                    <a:avLst/>
                    <a:gdLst>
                      <a:gd name="T0" fmla="*/ 0 w 259"/>
                      <a:gd name="T1" fmla="*/ 0 h 376"/>
                      <a:gd name="T2" fmla="*/ 0 w 259"/>
                      <a:gd name="T3" fmla="*/ 308 h 376"/>
                      <a:gd name="T4" fmla="*/ 259 w 259"/>
                      <a:gd name="T5" fmla="*/ 376 h 376"/>
                      <a:gd name="T6" fmla="*/ 259 w 259"/>
                      <a:gd name="T7" fmla="*/ 10 h 376"/>
                      <a:gd name="T8" fmla="*/ 0 w 259"/>
                      <a:gd name="T9" fmla="*/ 0 h 3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6">
                        <a:moveTo>
                          <a:pt x="0" y="0"/>
                        </a:moveTo>
                        <a:lnTo>
                          <a:pt x="0" y="308"/>
                        </a:lnTo>
                        <a:lnTo>
                          <a:pt x="259" y="376"/>
                        </a:lnTo>
                        <a:lnTo>
                          <a:pt x="259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18" name="Freeform 790"/>
                  <p:cNvSpPr>
                    <a:spLocks/>
                  </p:cNvSpPr>
                  <p:nvPr/>
                </p:nvSpPr>
                <p:spPr bwMode="auto">
                  <a:xfrm>
                    <a:off x="1465" y="1717"/>
                    <a:ext cx="259" cy="376"/>
                  </a:xfrm>
                  <a:custGeom>
                    <a:avLst/>
                    <a:gdLst>
                      <a:gd name="T0" fmla="*/ 0 w 259"/>
                      <a:gd name="T1" fmla="*/ 0 h 376"/>
                      <a:gd name="T2" fmla="*/ 0 w 259"/>
                      <a:gd name="T3" fmla="*/ 308 h 376"/>
                      <a:gd name="T4" fmla="*/ 259 w 259"/>
                      <a:gd name="T5" fmla="*/ 376 h 376"/>
                      <a:gd name="T6" fmla="*/ 259 w 259"/>
                      <a:gd name="T7" fmla="*/ 10 h 376"/>
                      <a:gd name="T8" fmla="*/ 0 w 259"/>
                      <a:gd name="T9" fmla="*/ 0 h 3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6">
                        <a:moveTo>
                          <a:pt x="0" y="0"/>
                        </a:moveTo>
                        <a:lnTo>
                          <a:pt x="0" y="308"/>
                        </a:lnTo>
                        <a:lnTo>
                          <a:pt x="259" y="376"/>
                        </a:lnTo>
                        <a:lnTo>
                          <a:pt x="259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19" name="Group 791"/>
                <p:cNvGrpSpPr>
                  <a:grpSpLocks/>
                </p:cNvGrpSpPr>
                <p:nvPr/>
              </p:nvGrpSpPr>
              <p:grpSpPr bwMode="auto">
                <a:xfrm>
                  <a:off x="1465" y="1725"/>
                  <a:ext cx="259" cy="375"/>
                  <a:chOff x="1465" y="1725"/>
                  <a:chExt cx="259" cy="375"/>
                </a:xfrm>
              </p:grpSpPr>
              <p:sp>
                <p:nvSpPr>
                  <p:cNvPr id="484120" name="Freeform 792"/>
                  <p:cNvSpPr>
                    <a:spLocks/>
                  </p:cNvSpPr>
                  <p:nvPr/>
                </p:nvSpPr>
                <p:spPr bwMode="auto">
                  <a:xfrm>
                    <a:off x="1465" y="1725"/>
                    <a:ext cx="259" cy="375"/>
                  </a:xfrm>
                  <a:custGeom>
                    <a:avLst/>
                    <a:gdLst>
                      <a:gd name="T0" fmla="*/ 0 w 259"/>
                      <a:gd name="T1" fmla="*/ 0 h 375"/>
                      <a:gd name="T2" fmla="*/ 0 w 259"/>
                      <a:gd name="T3" fmla="*/ 307 h 375"/>
                      <a:gd name="T4" fmla="*/ 259 w 259"/>
                      <a:gd name="T5" fmla="*/ 375 h 375"/>
                      <a:gd name="T6" fmla="*/ 259 w 259"/>
                      <a:gd name="T7" fmla="*/ 368 h 375"/>
                      <a:gd name="T8" fmla="*/ 259 w 259"/>
                      <a:gd name="T9" fmla="*/ 11 h 375"/>
                      <a:gd name="T10" fmla="*/ 0 w 259"/>
                      <a:gd name="T11" fmla="*/ 0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59" h="375">
                        <a:moveTo>
                          <a:pt x="0" y="0"/>
                        </a:moveTo>
                        <a:lnTo>
                          <a:pt x="0" y="307"/>
                        </a:lnTo>
                        <a:lnTo>
                          <a:pt x="259" y="375"/>
                        </a:lnTo>
                        <a:lnTo>
                          <a:pt x="259" y="368"/>
                        </a:lnTo>
                        <a:lnTo>
                          <a:pt x="259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21" name="Freeform 793"/>
                  <p:cNvSpPr>
                    <a:spLocks/>
                  </p:cNvSpPr>
                  <p:nvPr/>
                </p:nvSpPr>
                <p:spPr bwMode="auto">
                  <a:xfrm>
                    <a:off x="1465" y="1725"/>
                    <a:ext cx="259" cy="375"/>
                  </a:xfrm>
                  <a:custGeom>
                    <a:avLst/>
                    <a:gdLst>
                      <a:gd name="T0" fmla="*/ 0 w 259"/>
                      <a:gd name="T1" fmla="*/ 0 h 375"/>
                      <a:gd name="T2" fmla="*/ 0 w 259"/>
                      <a:gd name="T3" fmla="*/ 307 h 375"/>
                      <a:gd name="T4" fmla="*/ 259 w 259"/>
                      <a:gd name="T5" fmla="*/ 375 h 375"/>
                      <a:gd name="T6" fmla="*/ 259 w 259"/>
                      <a:gd name="T7" fmla="*/ 368 h 375"/>
                      <a:gd name="T8" fmla="*/ 259 w 259"/>
                      <a:gd name="T9" fmla="*/ 11 h 375"/>
                      <a:gd name="T10" fmla="*/ 0 w 259"/>
                      <a:gd name="T11" fmla="*/ 0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59" h="375">
                        <a:moveTo>
                          <a:pt x="0" y="0"/>
                        </a:moveTo>
                        <a:lnTo>
                          <a:pt x="0" y="307"/>
                        </a:lnTo>
                        <a:lnTo>
                          <a:pt x="259" y="375"/>
                        </a:lnTo>
                        <a:lnTo>
                          <a:pt x="259" y="368"/>
                        </a:lnTo>
                        <a:lnTo>
                          <a:pt x="259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22" name="Group 794"/>
                <p:cNvGrpSpPr>
                  <a:grpSpLocks/>
                </p:cNvGrpSpPr>
                <p:nvPr/>
              </p:nvGrpSpPr>
              <p:grpSpPr bwMode="auto">
                <a:xfrm>
                  <a:off x="1465" y="1718"/>
                  <a:ext cx="259" cy="375"/>
                  <a:chOff x="1465" y="1718"/>
                  <a:chExt cx="259" cy="375"/>
                </a:xfrm>
              </p:grpSpPr>
              <p:sp>
                <p:nvSpPr>
                  <p:cNvPr id="484123" name="Freeform 795"/>
                  <p:cNvSpPr>
                    <a:spLocks/>
                  </p:cNvSpPr>
                  <p:nvPr/>
                </p:nvSpPr>
                <p:spPr bwMode="auto">
                  <a:xfrm>
                    <a:off x="1465" y="1718"/>
                    <a:ext cx="259" cy="375"/>
                  </a:xfrm>
                  <a:custGeom>
                    <a:avLst/>
                    <a:gdLst>
                      <a:gd name="T0" fmla="*/ 0 w 259"/>
                      <a:gd name="T1" fmla="*/ 0 h 375"/>
                      <a:gd name="T2" fmla="*/ 0 w 259"/>
                      <a:gd name="T3" fmla="*/ 311 h 375"/>
                      <a:gd name="T4" fmla="*/ 259 w 259"/>
                      <a:gd name="T5" fmla="*/ 375 h 375"/>
                      <a:gd name="T6" fmla="*/ 259 w 259"/>
                      <a:gd name="T7" fmla="*/ 11 h 375"/>
                      <a:gd name="T8" fmla="*/ 0 w 259"/>
                      <a:gd name="T9" fmla="*/ 0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5">
                        <a:moveTo>
                          <a:pt x="0" y="0"/>
                        </a:moveTo>
                        <a:lnTo>
                          <a:pt x="0" y="311"/>
                        </a:lnTo>
                        <a:lnTo>
                          <a:pt x="259" y="375"/>
                        </a:lnTo>
                        <a:lnTo>
                          <a:pt x="259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24" name="Freeform 796"/>
                  <p:cNvSpPr>
                    <a:spLocks/>
                  </p:cNvSpPr>
                  <p:nvPr/>
                </p:nvSpPr>
                <p:spPr bwMode="auto">
                  <a:xfrm>
                    <a:off x="1465" y="1718"/>
                    <a:ext cx="259" cy="375"/>
                  </a:xfrm>
                  <a:custGeom>
                    <a:avLst/>
                    <a:gdLst>
                      <a:gd name="T0" fmla="*/ 0 w 259"/>
                      <a:gd name="T1" fmla="*/ 0 h 375"/>
                      <a:gd name="T2" fmla="*/ 0 w 259"/>
                      <a:gd name="T3" fmla="*/ 311 h 375"/>
                      <a:gd name="T4" fmla="*/ 259 w 259"/>
                      <a:gd name="T5" fmla="*/ 375 h 375"/>
                      <a:gd name="T6" fmla="*/ 259 w 259"/>
                      <a:gd name="T7" fmla="*/ 11 h 375"/>
                      <a:gd name="T8" fmla="*/ 0 w 259"/>
                      <a:gd name="T9" fmla="*/ 0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5">
                        <a:moveTo>
                          <a:pt x="0" y="0"/>
                        </a:moveTo>
                        <a:lnTo>
                          <a:pt x="0" y="311"/>
                        </a:lnTo>
                        <a:lnTo>
                          <a:pt x="259" y="375"/>
                        </a:lnTo>
                        <a:lnTo>
                          <a:pt x="259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25" name="Group 797"/>
                <p:cNvGrpSpPr>
                  <a:grpSpLocks/>
                </p:cNvGrpSpPr>
                <p:nvPr/>
              </p:nvGrpSpPr>
              <p:grpSpPr bwMode="auto">
                <a:xfrm>
                  <a:off x="1468" y="1725"/>
                  <a:ext cx="253" cy="359"/>
                  <a:chOff x="1468" y="1725"/>
                  <a:chExt cx="253" cy="359"/>
                </a:xfrm>
              </p:grpSpPr>
              <p:grpSp>
                <p:nvGrpSpPr>
                  <p:cNvPr id="484126" name="Group 798"/>
                  <p:cNvGrpSpPr>
                    <a:grpSpLocks/>
                  </p:cNvGrpSpPr>
                  <p:nvPr/>
                </p:nvGrpSpPr>
                <p:grpSpPr bwMode="auto">
                  <a:xfrm>
                    <a:off x="1468" y="1725"/>
                    <a:ext cx="10" cy="297"/>
                    <a:chOff x="1468" y="1725"/>
                    <a:chExt cx="10" cy="297"/>
                  </a:xfrm>
                </p:grpSpPr>
                <p:sp>
                  <p:nvSpPr>
                    <p:cNvPr id="484127" name="Freeform 799"/>
                    <p:cNvSpPr>
                      <a:spLocks/>
                    </p:cNvSpPr>
                    <p:nvPr/>
                  </p:nvSpPr>
                  <p:spPr bwMode="auto">
                    <a:xfrm>
                      <a:off x="1468" y="1725"/>
                      <a:ext cx="10" cy="297"/>
                    </a:xfrm>
                    <a:custGeom>
                      <a:avLst/>
                      <a:gdLst>
                        <a:gd name="T0" fmla="*/ 0 w 10"/>
                        <a:gd name="T1" fmla="*/ 0 h 297"/>
                        <a:gd name="T2" fmla="*/ 0 w 10"/>
                        <a:gd name="T3" fmla="*/ 294 h 297"/>
                        <a:gd name="T4" fmla="*/ 10 w 10"/>
                        <a:gd name="T5" fmla="*/ 297 h 297"/>
                        <a:gd name="T6" fmla="*/ 10 w 10"/>
                        <a:gd name="T7" fmla="*/ 0 h 297"/>
                        <a:gd name="T8" fmla="*/ 0 w 10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97">
                          <a:moveTo>
                            <a:pt x="0" y="0"/>
                          </a:moveTo>
                          <a:lnTo>
                            <a:pt x="0" y="294"/>
                          </a:lnTo>
                          <a:lnTo>
                            <a:pt x="10" y="297"/>
                          </a:lnTo>
                          <a:lnTo>
                            <a:pt x="1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28" name="Freeform 800"/>
                    <p:cNvSpPr>
                      <a:spLocks/>
                    </p:cNvSpPr>
                    <p:nvPr/>
                  </p:nvSpPr>
                  <p:spPr bwMode="auto">
                    <a:xfrm>
                      <a:off x="1468" y="1725"/>
                      <a:ext cx="10" cy="297"/>
                    </a:xfrm>
                    <a:custGeom>
                      <a:avLst/>
                      <a:gdLst>
                        <a:gd name="T0" fmla="*/ 0 w 10"/>
                        <a:gd name="T1" fmla="*/ 0 h 297"/>
                        <a:gd name="T2" fmla="*/ 0 w 10"/>
                        <a:gd name="T3" fmla="*/ 294 h 297"/>
                        <a:gd name="T4" fmla="*/ 10 w 10"/>
                        <a:gd name="T5" fmla="*/ 297 h 297"/>
                        <a:gd name="T6" fmla="*/ 10 w 10"/>
                        <a:gd name="T7" fmla="*/ 0 h 297"/>
                        <a:gd name="T8" fmla="*/ 0 w 10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97">
                          <a:moveTo>
                            <a:pt x="0" y="0"/>
                          </a:moveTo>
                          <a:lnTo>
                            <a:pt x="0" y="294"/>
                          </a:lnTo>
                          <a:lnTo>
                            <a:pt x="10" y="297"/>
                          </a:lnTo>
                          <a:lnTo>
                            <a:pt x="10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29" name="Group 801"/>
                  <p:cNvGrpSpPr>
                    <a:grpSpLocks/>
                  </p:cNvGrpSpPr>
                  <p:nvPr/>
                </p:nvGrpSpPr>
                <p:grpSpPr bwMode="auto">
                  <a:xfrm>
                    <a:off x="1487" y="1727"/>
                    <a:ext cx="7" cy="300"/>
                    <a:chOff x="1487" y="1727"/>
                    <a:chExt cx="7" cy="300"/>
                  </a:xfrm>
                </p:grpSpPr>
                <p:sp>
                  <p:nvSpPr>
                    <p:cNvPr id="484130" name="Freeform 802"/>
                    <p:cNvSpPr>
                      <a:spLocks/>
                    </p:cNvSpPr>
                    <p:nvPr/>
                  </p:nvSpPr>
                  <p:spPr bwMode="auto">
                    <a:xfrm>
                      <a:off x="1487" y="1727"/>
                      <a:ext cx="7" cy="300"/>
                    </a:xfrm>
                    <a:custGeom>
                      <a:avLst/>
                      <a:gdLst>
                        <a:gd name="T0" fmla="*/ 0 w 7"/>
                        <a:gd name="T1" fmla="*/ 0 h 300"/>
                        <a:gd name="T2" fmla="*/ 0 w 7"/>
                        <a:gd name="T3" fmla="*/ 297 h 300"/>
                        <a:gd name="T4" fmla="*/ 7 w 7"/>
                        <a:gd name="T5" fmla="*/ 300 h 300"/>
                        <a:gd name="T6" fmla="*/ 7 w 7"/>
                        <a:gd name="T7" fmla="*/ 0 h 300"/>
                        <a:gd name="T8" fmla="*/ 0 w 7"/>
                        <a:gd name="T9" fmla="*/ 0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00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7" y="30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31" name="Freeform 803"/>
                    <p:cNvSpPr>
                      <a:spLocks/>
                    </p:cNvSpPr>
                    <p:nvPr/>
                  </p:nvSpPr>
                  <p:spPr bwMode="auto">
                    <a:xfrm>
                      <a:off x="1487" y="1727"/>
                      <a:ext cx="7" cy="300"/>
                    </a:xfrm>
                    <a:custGeom>
                      <a:avLst/>
                      <a:gdLst>
                        <a:gd name="T0" fmla="*/ 0 w 7"/>
                        <a:gd name="T1" fmla="*/ 0 h 300"/>
                        <a:gd name="T2" fmla="*/ 0 w 7"/>
                        <a:gd name="T3" fmla="*/ 297 h 300"/>
                        <a:gd name="T4" fmla="*/ 7 w 7"/>
                        <a:gd name="T5" fmla="*/ 300 h 300"/>
                        <a:gd name="T6" fmla="*/ 7 w 7"/>
                        <a:gd name="T7" fmla="*/ 0 h 300"/>
                        <a:gd name="T8" fmla="*/ 0 w 7"/>
                        <a:gd name="T9" fmla="*/ 0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00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7" y="30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32" name="Group 804"/>
                  <p:cNvGrpSpPr>
                    <a:grpSpLocks/>
                  </p:cNvGrpSpPr>
                  <p:nvPr/>
                </p:nvGrpSpPr>
                <p:grpSpPr bwMode="auto">
                  <a:xfrm>
                    <a:off x="1509" y="1727"/>
                    <a:ext cx="4" cy="307"/>
                    <a:chOff x="1509" y="1727"/>
                    <a:chExt cx="4" cy="307"/>
                  </a:xfrm>
                </p:grpSpPr>
                <p:sp>
                  <p:nvSpPr>
                    <p:cNvPr id="484133" name="Freeform 805"/>
                    <p:cNvSpPr>
                      <a:spLocks/>
                    </p:cNvSpPr>
                    <p:nvPr/>
                  </p:nvSpPr>
                  <p:spPr bwMode="auto">
                    <a:xfrm>
                      <a:off x="1509" y="1727"/>
                      <a:ext cx="4" cy="307"/>
                    </a:xfrm>
                    <a:custGeom>
                      <a:avLst/>
                      <a:gdLst>
                        <a:gd name="T0" fmla="*/ 0 w 4"/>
                        <a:gd name="T1" fmla="*/ 0 h 307"/>
                        <a:gd name="T2" fmla="*/ 0 w 4"/>
                        <a:gd name="T3" fmla="*/ 304 h 307"/>
                        <a:gd name="T4" fmla="*/ 4 w 4"/>
                        <a:gd name="T5" fmla="*/ 307 h 307"/>
                        <a:gd name="T6" fmla="*/ 4 w 4"/>
                        <a:gd name="T7" fmla="*/ 0 h 307"/>
                        <a:gd name="T8" fmla="*/ 0 w 4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07">
                          <a:moveTo>
                            <a:pt x="0" y="0"/>
                          </a:moveTo>
                          <a:lnTo>
                            <a:pt x="0" y="304"/>
                          </a:lnTo>
                          <a:lnTo>
                            <a:pt x="4" y="307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34" name="Freeform 806"/>
                    <p:cNvSpPr>
                      <a:spLocks/>
                    </p:cNvSpPr>
                    <p:nvPr/>
                  </p:nvSpPr>
                  <p:spPr bwMode="auto">
                    <a:xfrm>
                      <a:off x="1509" y="1727"/>
                      <a:ext cx="4" cy="307"/>
                    </a:xfrm>
                    <a:custGeom>
                      <a:avLst/>
                      <a:gdLst>
                        <a:gd name="T0" fmla="*/ 0 w 4"/>
                        <a:gd name="T1" fmla="*/ 0 h 307"/>
                        <a:gd name="T2" fmla="*/ 0 w 4"/>
                        <a:gd name="T3" fmla="*/ 304 h 307"/>
                        <a:gd name="T4" fmla="*/ 4 w 4"/>
                        <a:gd name="T5" fmla="*/ 307 h 307"/>
                        <a:gd name="T6" fmla="*/ 4 w 4"/>
                        <a:gd name="T7" fmla="*/ 0 h 307"/>
                        <a:gd name="T8" fmla="*/ 0 w 4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07">
                          <a:moveTo>
                            <a:pt x="0" y="0"/>
                          </a:moveTo>
                          <a:lnTo>
                            <a:pt x="0" y="304"/>
                          </a:lnTo>
                          <a:lnTo>
                            <a:pt x="4" y="307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35" name="Group 807"/>
                  <p:cNvGrpSpPr>
                    <a:grpSpLocks/>
                  </p:cNvGrpSpPr>
                  <p:nvPr/>
                </p:nvGrpSpPr>
                <p:grpSpPr bwMode="auto">
                  <a:xfrm>
                    <a:off x="1525" y="1727"/>
                    <a:ext cx="6" cy="309"/>
                    <a:chOff x="1525" y="1727"/>
                    <a:chExt cx="6" cy="309"/>
                  </a:xfrm>
                </p:grpSpPr>
                <p:sp>
                  <p:nvSpPr>
                    <p:cNvPr id="484136" name="Freeform 808"/>
                    <p:cNvSpPr>
                      <a:spLocks/>
                    </p:cNvSpPr>
                    <p:nvPr/>
                  </p:nvSpPr>
                  <p:spPr bwMode="auto">
                    <a:xfrm>
                      <a:off x="1525" y="1727"/>
                      <a:ext cx="6" cy="309"/>
                    </a:xfrm>
                    <a:custGeom>
                      <a:avLst/>
                      <a:gdLst>
                        <a:gd name="T0" fmla="*/ 0 w 6"/>
                        <a:gd name="T1" fmla="*/ 0 h 309"/>
                        <a:gd name="T2" fmla="*/ 0 w 6"/>
                        <a:gd name="T3" fmla="*/ 305 h 309"/>
                        <a:gd name="T4" fmla="*/ 6 w 6"/>
                        <a:gd name="T5" fmla="*/ 309 h 309"/>
                        <a:gd name="T6" fmla="*/ 6 w 6"/>
                        <a:gd name="T7" fmla="*/ 0 h 309"/>
                        <a:gd name="T8" fmla="*/ 0 w 6"/>
                        <a:gd name="T9" fmla="*/ 0 h 3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9">
                          <a:moveTo>
                            <a:pt x="0" y="0"/>
                          </a:moveTo>
                          <a:lnTo>
                            <a:pt x="0" y="305"/>
                          </a:lnTo>
                          <a:lnTo>
                            <a:pt x="6" y="309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37" name="Freeform 809"/>
                    <p:cNvSpPr>
                      <a:spLocks/>
                    </p:cNvSpPr>
                    <p:nvPr/>
                  </p:nvSpPr>
                  <p:spPr bwMode="auto">
                    <a:xfrm>
                      <a:off x="1525" y="1727"/>
                      <a:ext cx="6" cy="309"/>
                    </a:xfrm>
                    <a:custGeom>
                      <a:avLst/>
                      <a:gdLst>
                        <a:gd name="T0" fmla="*/ 0 w 6"/>
                        <a:gd name="T1" fmla="*/ 0 h 309"/>
                        <a:gd name="T2" fmla="*/ 0 w 6"/>
                        <a:gd name="T3" fmla="*/ 305 h 309"/>
                        <a:gd name="T4" fmla="*/ 6 w 6"/>
                        <a:gd name="T5" fmla="*/ 309 h 309"/>
                        <a:gd name="T6" fmla="*/ 6 w 6"/>
                        <a:gd name="T7" fmla="*/ 0 h 309"/>
                        <a:gd name="T8" fmla="*/ 0 w 6"/>
                        <a:gd name="T9" fmla="*/ 0 h 3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9">
                          <a:moveTo>
                            <a:pt x="0" y="0"/>
                          </a:moveTo>
                          <a:lnTo>
                            <a:pt x="0" y="305"/>
                          </a:lnTo>
                          <a:lnTo>
                            <a:pt x="6" y="309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38" name="Group 810"/>
                  <p:cNvGrpSpPr>
                    <a:grpSpLocks/>
                  </p:cNvGrpSpPr>
                  <p:nvPr/>
                </p:nvGrpSpPr>
                <p:grpSpPr bwMode="auto">
                  <a:xfrm>
                    <a:off x="1545" y="1729"/>
                    <a:ext cx="6" cy="314"/>
                    <a:chOff x="1545" y="1729"/>
                    <a:chExt cx="6" cy="314"/>
                  </a:xfrm>
                </p:grpSpPr>
                <p:sp>
                  <p:nvSpPr>
                    <p:cNvPr id="484139" name="Freeform 811"/>
                    <p:cNvSpPr>
                      <a:spLocks/>
                    </p:cNvSpPr>
                    <p:nvPr/>
                  </p:nvSpPr>
                  <p:spPr bwMode="auto">
                    <a:xfrm>
                      <a:off x="1545" y="1729"/>
                      <a:ext cx="6" cy="314"/>
                    </a:xfrm>
                    <a:custGeom>
                      <a:avLst/>
                      <a:gdLst>
                        <a:gd name="T0" fmla="*/ 0 w 6"/>
                        <a:gd name="T1" fmla="*/ 0 h 314"/>
                        <a:gd name="T2" fmla="*/ 0 w 6"/>
                        <a:gd name="T3" fmla="*/ 309 h 314"/>
                        <a:gd name="T4" fmla="*/ 6 w 6"/>
                        <a:gd name="T5" fmla="*/ 314 h 314"/>
                        <a:gd name="T6" fmla="*/ 6 w 6"/>
                        <a:gd name="T7" fmla="*/ 2 h 314"/>
                        <a:gd name="T8" fmla="*/ 0 w 6"/>
                        <a:gd name="T9" fmla="*/ 0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14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6" y="314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40" name="Freeform 812"/>
                    <p:cNvSpPr>
                      <a:spLocks/>
                    </p:cNvSpPr>
                    <p:nvPr/>
                  </p:nvSpPr>
                  <p:spPr bwMode="auto">
                    <a:xfrm>
                      <a:off x="1545" y="1729"/>
                      <a:ext cx="6" cy="314"/>
                    </a:xfrm>
                    <a:custGeom>
                      <a:avLst/>
                      <a:gdLst>
                        <a:gd name="T0" fmla="*/ 0 w 6"/>
                        <a:gd name="T1" fmla="*/ 0 h 314"/>
                        <a:gd name="T2" fmla="*/ 0 w 6"/>
                        <a:gd name="T3" fmla="*/ 309 h 314"/>
                        <a:gd name="T4" fmla="*/ 6 w 6"/>
                        <a:gd name="T5" fmla="*/ 314 h 314"/>
                        <a:gd name="T6" fmla="*/ 6 w 6"/>
                        <a:gd name="T7" fmla="*/ 2 h 314"/>
                        <a:gd name="T8" fmla="*/ 0 w 6"/>
                        <a:gd name="T9" fmla="*/ 0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14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6" y="314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41" name="Group 813"/>
                  <p:cNvGrpSpPr>
                    <a:grpSpLocks/>
                  </p:cNvGrpSpPr>
                  <p:nvPr/>
                </p:nvGrpSpPr>
                <p:grpSpPr bwMode="auto">
                  <a:xfrm>
                    <a:off x="1562" y="1729"/>
                    <a:ext cx="9" cy="318"/>
                    <a:chOff x="1562" y="1729"/>
                    <a:chExt cx="9" cy="318"/>
                  </a:xfrm>
                </p:grpSpPr>
                <p:sp>
                  <p:nvSpPr>
                    <p:cNvPr id="484142" name="Freeform 814"/>
                    <p:cNvSpPr>
                      <a:spLocks/>
                    </p:cNvSpPr>
                    <p:nvPr/>
                  </p:nvSpPr>
                  <p:spPr bwMode="auto">
                    <a:xfrm>
                      <a:off x="1562" y="1729"/>
                      <a:ext cx="9" cy="318"/>
                    </a:xfrm>
                    <a:custGeom>
                      <a:avLst/>
                      <a:gdLst>
                        <a:gd name="T0" fmla="*/ 0 w 9"/>
                        <a:gd name="T1" fmla="*/ 0 h 318"/>
                        <a:gd name="T2" fmla="*/ 0 w 9"/>
                        <a:gd name="T3" fmla="*/ 314 h 318"/>
                        <a:gd name="T4" fmla="*/ 9 w 9"/>
                        <a:gd name="T5" fmla="*/ 318 h 318"/>
                        <a:gd name="T6" fmla="*/ 9 w 9"/>
                        <a:gd name="T7" fmla="*/ 0 h 318"/>
                        <a:gd name="T8" fmla="*/ 0 w 9"/>
                        <a:gd name="T9" fmla="*/ 0 h 3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18">
                          <a:moveTo>
                            <a:pt x="0" y="0"/>
                          </a:moveTo>
                          <a:lnTo>
                            <a:pt x="0" y="314"/>
                          </a:lnTo>
                          <a:lnTo>
                            <a:pt x="9" y="318"/>
                          </a:lnTo>
                          <a:lnTo>
                            <a:pt x="9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43" name="Freeform 815"/>
                    <p:cNvSpPr>
                      <a:spLocks/>
                    </p:cNvSpPr>
                    <p:nvPr/>
                  </p:nvSpPr>
                  <p:spPr bwMode="auto">
                    <a:xfrm>
                      <a:off x="1562" y="1729"/>
                      <a:ext cx="9" cy="318"/>
                    </a:xfrm>
                    <a:custGeom>
                      <a:avLst/>
                      <a:gdLst>
                        <a:gd name="T0" fmla="*/ 0 w 9"/>
                        <a:gd name="T1" fmla="*/ 0 h 318"/>
                        <a:gd name="T2" fmla="*/ 0 w 9"/>
                        <a:gd name="T3" fmla="*/ 314 h 318"/>
                        <a:gd name="T4" fmla="*/ 9 w 9"/>
                        <a:gd name="T5" fmla="*/ 318 h 318"/>
                        <a:gd name="T6" fmla="*/ 9 w 9"/>
                        <a:gd name="T7" fmla="*/ 0 h 318"/>
                        <a:gd name="T8" fmla="*/ 0 w 9"/>
                        <a:gd name="T9" fmla="*/ 0 h 3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18">
                          <a:moveTo>
                            <a:pt x="0" y="0"/>
                          </a:moveTo>
                          <a:lnTo>
                            <a:pt x="0" y="314"/>
                          </a:lnTo>
                          <a:lnTo>
                            <a:pt x="9" y="318"/>
                          </a:lnTo>
                          <a:lnTo>
                            <a:pt x="9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44" name="Group 816"/>
                  <p:cNvGrpSpPr>
                    <a:grpSpLocks/>
                  </p:cNvGrpSpPr>
                  <p:nvPr/>
                </p:nvGrpSpPr>
                <p:grpSpPr bwMode="auto">
                  <a:xfrm>
                    <a:off x="1581" y="1729"/>
                    <a:ext cx="8" cy="322"/>
                    <a:chOff x="1581" y="1729"/>
                    <a:chExt cx="8" cy="322"/>
                  </a:xfrm>
                </p:grpSpPr>
                <p:sp>
                  <p:nvSpPr>
                    <p:cNvPr id="484145" name="Freeform 817"/>
                    <p:cNvSpPr>
                      <a:spLocks/>
                    </p:cNvSpPr>
                    <p:nvPr/>
                  </p:nvSpPr>
                  <p:spPr bwMode="auto">
                    <a:xfrm>
                      <a:off x="1581" y="1729"/>
                      <a:ext cx="8" cy="322"/>
                    </a:xfrm>
                    <a:custGeom>
                      <a:avLst/>
                      <a:gdLst>
                        <a:gd name="T0" fmla="*/ 0 w 8"/>
                        <a:gd name="T1" fmla="*/ 0 h 322"/>
                        <a:gd name="T2" fmla="*/ 0 w 8"/>
                        <a:gd name="T3" fmla="*/ 319 h 322"/>
                        <a:gd name="T4" fmla="*/ 8 w 8"/>
                        <a:gd name="T5" fmla="*/ 322 h 322"/>
                        <a:gd name="T6" fmla="*/ 8 w 8"/>
                        <a:gd name="T7" fmla="*/ 2 h 322"/>
                        <a:gd name="T8" fmla="*/ 0 w 8"/>
                        <a:gd name="T9" fmla="*/ 0 h 3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2">
                          <a:moveTo>
                            <a:pt x="0" y="0"/>
                          </a:moveTo>
                          <a:lnTo>
                            <a:pt x="0" y="319"/>
                          </a:lnTo>
                          <a:lnTo>
                            <a:pt x="8" y="322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46" name="Freeform 818"/>
                    <p:cNvSpPr>
                      <a:spLocks/>
                    </p:cNvSpPr>
                    <p:nvPr/>
                  </p:nvSpPr>
                  <p:spPr bwMode="auto">
                    <a:xfrm>
                      <a:off x="1581" y="1729"/>
                      <a:ext cx="8" cy="322"/>
                    </a:xfrm>
                    <a:custGeom>
                      <a:avLst/>
                      <a:gdLst>
                        <a:gd name="T0" fmla="*/ 0 w 8"/>
                        <a:gd name="T1" fmla="*/ 0 h 322"/>
                        <a:gd name="T2" fmla="*/ 0 w 8"/>
                        <a:gd name="T3" fmla="*/ 319 h 322"/>
                        <a:gd name="T4" fmla="*/ 8 w 8"/>
                        <a:gd name="T5" fmla="*/ 322 h 322"/>
                        <a:gd name="T6" fmla="*/ 8 w 8"/>
                        <a:gd name="T7" fmla="*/ 2 h 322"/>
                        <a:gd name="T8" fmla="*/ 0 w 8"/>
                        <a:gd name="T9" fmla="*/ 0 h 3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2">
                          <a:moveTo>
                            <a:pt x="0" y="0"/>
                          </a:moveTo>
                          <a:lnTo>
                            <a:pt x="0" y="319"/>
                          </a:lnTo>
                          <a:lnTo>
                            <a:pt x="8" y="322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47" name="Group 819"/>
                  <p:cNvGrpSpPr>
                    <a:grpSpLocks/>
                  </p:cNvGrpSpPr>
                  <p:nvPr/>
                </p:nvGrpSpPr>
                <p:grpSpPr bwMode="auto">
                  <a:xfrm>
                    <a:off x="1601" y="1729"/>
                    <a:ext cx="7" cy="328"/>
                    <a:chOff x="1601" y="1729"/>
                    <a:chExt cx="7" cy="328"/>
                  </a:xfrm>
                </p:grpSpPr>
                <p:sp>
                  <p:nvSpPr>
                    <p:cNvPr id="484148" name="Freeform 820"/>
                    <p:cNvSpPr>
                      <a:spLocks/>
                    </p:cNvSpPr>
                    <p:nvPr/>
                  </p:nvSpPr>
                  <p:spPr bwMode="auto">
                    <a:xfrm>
                      <a:off x="1601" y="1729"/>
                      <a:ext cx="7" cy="328"/>
                    </a:xfrm>
                    <a:custGeom>
                      <a:avLst/>
                      <a:gdLst>
                        <a:gd name="T0" fmla="*/ 0 w 7"/>
                        <a:gd name="T1" fmla="*/ 0 h 328"/>
                        <a:gd name="T2" fmla="*/ 0 w 7"/>
                        <a:gd name="T3" fmla="*/ 324 h 328"/>
                        <a:gd name="T4" fmla="*/ 7 w 7"/>
                        <a:gd name="T5" fmla="*/ 328 h 328"/>
                        <a:gd name="T6" fmla="*/ 7 w 7"/>
                        <a:gd name="T7" fmla="*/ 0 h 328"/>
                        <a:gd name="T8" fmla="*/ 0 w 7"/>
                        <a:gd name="T9" fmla="*/ 0 h 3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8">
                          <a:moveTo>
                            <a:pt x="0" y="0"/>
                          </a:moveTo>
                          <a:lnTo>
                            <a:pt x="0" y="324"/>
                          </a:lnTo>
                          <a:lnTo>
                            <a:pt x="7" y="328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49" name="Freeform 821"/>
                    <p:cNvSpPr>
                      <a:spLocks/>
                    </p:cNvSpPr>
                    <p:nvPr/>
                  </p:nvSpPr>
                  <p:spPr bwMode="auto">
                    <a:xfrm>
                      <a:off x="1601" y="1729"/>
                      <a:ext cx="7" cy="328"/>
                    </a:xfrm>
                    <a:custGeom>
                      <a:avLst/>
                      <a:gdLst>
                        <a:gd name="T0" fmla="*/ 0 w 7"/>
                        <a:gd name="T1" fmla="*/ 0 h 328"/>
                        <a:gd name="T2" fmla="*/ 0 w 7"/>
                        <a:gd name="T3" fmla="*/ 324 h 328"/>
                        <a:gd name="T4" fmla="*/ 7 w 7"/>
                        <a:gd name="T5" fmla="*/ 328 h 328"/>
                        <a:gd name="T6" fmla="*/ 7 w 7"/>
                        <a:gd name="T7" fmla="*/ 0 h 328"/>
                        <a:gd name="T8" fmla="*/ 0 w 7"/>
                        <a:gd name="T9" fmla="*/ 0 h 3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8">
                          <a:moveTo>
                            <a:pt x="0" y="0"/>
                          </a:moveTo>
                          <a:lnTo>
                            <a:pt x="0" y="324"/>
                          </a:lnTo>
                          <a:lnTo>
                            <a:pt x="7" y="328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50" name="Group 822"/>
                  <p:cNvGrpSpPr>
                    <a:grpSpLocks/>
                  </p:cNvGrpSpPr>
                  <p:nvPr/>
                </p:nvGrpSpPr>
                <p:grpSpPr bwMode="auto">
                  <a:xfrm>
                    <a:off x="1618" y="1729"/>
                    <a:ext cx="8" cy="332"/>
                    <a:chOff x="1618" y="1729"/>
                    <a:chExt cx="8" cy="332"/>
                  </a:xfrm>
                </p:grpSpPr>
                <p:sp>
                  <p:nvSpPr>
                    <p:cNvPr id="484151" name="Freeform 823"/>
                    <p:cNvSpPr>
                      <a:spLocks/>
                    </p:cNvSpPr>
                    <p:nvPr/>
                  </p:nvSpPr>
                  <p:spPr bwMode="auto">
                    <a:xfrm>
                      <a:off x="1618" y="1729"/>
                      <a:ext cx="8" cy="332"/>
                    </a:xfrm>
                    <a:custGeom>
                      <a:avLst/>
                      <a:gdLst>
                        <a:gd name="T0" fmla="*/ 0 w 8"/>
                        <a:gd name="T1" fmla="*/ 0 h 332"/>
                        <a:gd name="T2" fmla="*/ 0 w 8"/>
                        <a:gd name="T3" fmla="*/ 328 h 332"/>
                        <a:gd name="T4" fmla="*/ 8 w 8"/>
                        <a:gd name="T5" fmla="*/ 332 h 332"/>
                        <a:gd name="T6" fmla="*/ 8 w 8"/>
                        <a:gd name="T7" fmla="*/ 2 h 332"/>
                        <a:gd name="T8" fmla="*/ 0 w 8"/>
                        <a:gd name="T9" fmla="*/ 0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32">
                          <a:moveTo>
                            <a:pt x="0" y="0"/>
                          </a:moveTo>
                          <a:lnTo>
                            <a:pt x="0" y="328"/>
                          </a:lnTo>
                          <a:lnTo>
                            <a:pt x="8" y="332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52" name="Freeform 824"/>
                    <p:cNvSpPr>
                      <a:spLocks/>
                    </p:cNvSpPr>
                    <p:nvPr/>
                  </p:nvSpPr>
                  <p:spPr bwMode="auto">
                    <a:xfrm>
                      <a:off x="1618" y="1729"/>
                      <a:ext cx="8" cy="332"/>
                    </a:xfrm>
                    <a:custGeom>
                      <a:avLst/>
                      <a:gdLst>
                        <a:gd name="T0" fmla="*/ 0 w 8"/>
                        <a:gd name="T1" fmla="*/ 0 h 332"/>
                        <a:gd name="T2" fmla="*/ 0 w 8"/>
                        <a:gd name="T3" fmla="*/ 328 h 332"/>
                        <a:gd name="T4" fmla="*/ 8 w 8"/>
                        <a:gd name="T5" fmla="*/ 332 h 332"/>
                        <a:gd name="T6" fmla="*/ 8 w 8"/>
                        <a:gd name="T7" fmla="*/ 2 h 332"/>
                        <a:gd name="T8" fmla="*/ 0 w 8"/>
                        <a:gd name="T9" fmla="*/ 0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32">
                          <a:moveTo>
                            <a:pt x="0" y="0"/>
                          </a:moveTo>
                          <a:lnTo>
                            <a:pt x="0" y="328"/>
                          </a:lnTo>
                          <a:lnTo>
                            <a:pt x="8" y="332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53" name="Group 825"/>
                  <p:cNvGrpSpPr>
                    <a:grpSpLocks/>
                  </p:cNvGrpSpPr>
                  <p:nvPr/>
                </p:nvGrpSpPr>
                <p:grpSpPr bwMode="auto">
                  <a:xfrm>
                    <a:off x="1639" y="1730"/>
                    <a:ext cx="5" cy="335"/>
                    <a:chOff x="1639" y="1730"/>
                    <a:chExt cx="5" cy="335"/>
                  </a:xfrm>
                </p:grpSpPr>
                <p:sp>
                  <p:nvSpPr>
                    <p:cNvPr id="484154" name="Freeform 826"/>
                    <p:cNvSpPr>
                      <a:spLocks/>
                    </p:cNvSpPr>
                    <p:nvPr/>
                  </p:nvSpPr>
                  <p:spPr bwMode="auto">
                    <a:xfrm>
                      <a:off x="1639" y="1730"/>
                      <a:ext cx="5" cy="335"/>
                    </a:xfrm>
                    <a:custGeom>
                      <a:avLst/>
                      <a:gdLst>
                        <a:gd name="T0" fmla="*/ 0 w 5"/>
                        <a:gd name="T1" fmla="*/ 0 h 335"/>
                        <a:gd name="T2" fmla="*/ 0 w 5"/>
                        <a:gd name="T3" fmla="*/ 332 h 335"/>
                        <a:gd name="T4" fmla="*/ 5 w 5"/>
                        <a:gd name="T5" fmla="*/ 335 h 335"/>
                        <a:gd name="T6" fmla="*/ 5 w 5"/>
                        <a:gd name="T7" fmla="*/ 0 h 335"/>
                        <a:gd name="T8" fmla="*/ 0 w 5"/>
                        <a:gd name="T9" fmla="*/ 0 h 3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35">
                          <a:moveTo>
                            <a:pt x="0" y="0"/>
                          </a:moveTo>
                          <a:lnTo>
                            <a:pt x="0" y="332"/>
                          </a:lnTo>
                          <a:lnTo>
                            <a:pt x="5" y="335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55" name="Freeform 827"/>
                    <p:cNvSpPr>
                      <a:spLocks/>
                    </p:cNvSpPr>
                    <p:nvPr/>
                  </p:nvSpPr>
                  <p:spPr bwMode="auto">
                    <a:xfrm>
                      <a:off x="1639" y="1730"/>
                      <a:ext cx="5" cy="335"/>
                    </a:xfrm>
                    <a:custGeom>
                      <a:avLst/>
                      <a:gdLst>
                        <a:gd name="T0" fmla="*/ 0 w 5"/>
                        <a:gd name="T1" fmla="*/ 0 h 335"/>
                        <a:gd name="T2" fmla="*/ 0 w 5"/>
                        <a:gd name="T3" fmla="*/ 332 h 335"/>
                        <a:gd name="T4" fmla="*/ 5 w 5"/>
                        <a:gd name="T5" fmla="*/ 335 h 335"/>
                        <a:gd name="T6" fmla="*/ 5 w 5"/>
                        <a:gd name="T7" fmla="*/ 0 h 335"/>
                        <a:gd name="T8" fmla="*/ 0 w 5"/>
                        <a:gd name="T9" fmla="*/ 0 h 3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35">
                          <a:moveTo>
                            <a:pt x="0" y="0"/>
                          </a:moveTo>
                          <a:lnTo>
                            <a:pt x="0" y="332"/>
                          </a:lnTo>
                          <a:lnTo>
                            <a:pt x="5" y="335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56" name="Group 828"/>
                  <p:cNvGrpSpPr>
                    <a:grpSpLocks/>
                  </p:cNvGrpSpPr>
                  <p:nvPr/>
                </p:nvGrpSpPr>
                <p:grpSpPr bwMode="auto">
                  <a:xfrm>
                    <a:off x="1658" y="1730"/>
                    <a:ext cx="6" cy="341"/>
                    <a:chOff x="1658" y="1730"/>
                    <a:chExt cx="6" cy="341"/>
                  </a:xfrm>
                </p:grpSpPr>
                <p:sp>
                  <p:nvSpPr>
                    <p:cNvPr id="484157" name="Freeform 829"/>
                    <p:cNvSpPr>
                      <a:spLocks/>
                    </p:cNvSpPr>
                    <p:nvPr/>
                  </p:nvSpPr>
                  <p:spPr bwMode="auto">
                    <a:xfrm>
                      <a:off x="1658" y="1730"/>
                      <a:ext cx="6" cy="341"/>
                    </a:xfrm>
                    <a:custGeom>
                      <a:avLst/>
                      <a:gdLst>
                        <a:gd name="T0" fmla="*/ 0 w 6"/>
                        <a:gd name="T1" fmla="*/ 0 h 341"/>
                        <a:gd name="T2" fmla="*/ 0 w 6"/>
                        <a:gd name="T3" fmla="*/ 337 h 341"/>
                        <a:gd name="T4" fmla="*/ 6 w 6"/>
                        <a:gd name="T5" fmla="*/ 341 h 341"/>
                        <a:gd name="T6" fmla="*/ 6 w 6"/>
                        <a:gd name="T7" fmla="*/ 0 h 341"/>
                        <a:gd name="T8" fmla="*/ 0 w 6"/>
                        <a:gd name="T9" fmla="*/ 0 h 3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41">
                          <a:moveTo>
                            <a:pt x="0" y="0"/>
                          </a:moveTo>
                          <a:lnTo>
                            <a:pt x="0" y="337"/>
                          </a:lnTo>
                          <a:lnTo>
                            <a:pt x="6" y="341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58" name="Freeform 830"/>
                    <p:cNvSpPr>
                      <a:spLocks/>
                    </p:cNvSpPr>
                    <p:nvPr/>
                  </p:nvSpPr>
                  <p:spPr bwMode="auto">
                    <a:xfrm>
                      <a:off x="1658" y="1730"/>
                      <a:ext cx="6" cy="341"/>
                    </a:xfrm>
                    <a:custGeom>
                      <a:avLst/>
                      <a:gdLst>
                        <a:gd name="T0" fmla="*/ 0 w 6"/>
                        <a:gd name="T1" fmla="*/ 0 h 341"/>
                        <a:gd name="T2" fmla="*/ 0 w 6"/>
                        <a:gd name="T3" fmla="*/ 337 h 341"/>
                        <a:gd name="T4" fmla="*/ 6 w 6"/>
                        <a:gd name="T5" fmla="*/ 341 h 341"/>
                        <a:gd name="T6" fmla="*/ 6 w 6"/>
                        <a:gd name="T7" fmla="*/ 0 h 341"/>
                        <a:gd name="T8" fmla="*/ 0 w 6"/>
                        <a:gd name="T9" fmla="*/ 0 h 3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41">
                          <a:moveTo>
                            <a:pt x="0" y="0"/>
                          </a:moveTo>
                          <a:lnTo>
                            <a:pt x="0" y="337"/>
                          </a:lnTo>
                          <a:lnTo>
                            <a:pt x="6" y="341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59" name="Group 831"/>
                  <p:cNvGrpSpPr>
                    <a:grpSpLocks/>
                  </p:cNvGrpSpPr>
                  <p:nvPr/>
                </p:nvGrpSpPr>
                <p:grpSpPr bwMode="auto">
                  <a:xfrm>
                    <a:off x="1675" y="1732"/>
                    <a:ext cx="7" cy="344"/>
                    <a:chOff x="1675" y="1732"/>
                    <a:chExt cx="7" cy="344"/>
                  </a:xfrm>
                </p:grpSpPr>
                <p:sp>
                  <p:nvSpPr>
                    <p:cNvPr id="484160" name="Freeform 832"/>
                    <p:cNvSpPr>
                      <a:spLocks/>
                    </p:cNvSpPr>
                    <p:nvPr/>
                  </p:nvSpPr>
                  <p:spPr bwMode="auto">
                    <a:xfrm>
                      <a:off x="1675" y="1732"/>
                      <a:ext cx="7" cy="344"/>
                    </a:xfrm>
                    <a:custGeom>
                      <a:avLst/>
                      <a:gdLst>
                        <a:gd name="T0" fmla="*/ 0 w 7"/>
                        <a:gd name="T1" fmla="*/ 0 h 344"/>
                        <a:gd name="T2" fmla="*/ 0 w 7"/>
                        <a:gd name="T3" fmla="*/ 341 h 344"/>
                        <a:gd name="T4" fmla="*/ 7 w 7"/>
                        <a:gd name="T5" fmla="*/ 344 h 344"/>
                        <a:gd name="T6" fmla="*/ 7 w 7"/>
                        <a:gd name="T7" fmla="*/ 0 h 344"/>
                        <a:gd name="T8" fmla="*/ 0 w 7"/>
                        <a:gd name="T9" fmla="*/ 0 h 3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4">
                          <a:moveTo>
                            <a:pt x="0" y="0"/>
                          </a:moveTo>
                          <a:lnTo>
                            <a:pt x="0" y="341"/>
                          </a:lnTo>
                          <a:lnTo>
                            <a:pt x="7" y="344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61" name="Freeform 833"/>
                    <p:cNvSpPr>
                      <a:spLocks/>
                    </p:cNvSpPr>
                    <p:nvPr/>
                  </p:nvSpPr>
                  <p:spPr bwMode="auto">
                    <a:xfrm>
                      <a:off x="1675" y="1732"/>
                      <a:ext cx="7" cy="344"/>
                    </a:xfrm>
                    <a:custGeom>
                      <a:avLst/>
                      <a:gdLst>
                        <a:gd name="T0" fmla="*/ 0 w 7"/>
                        <a:gd name="T1" fmla="*/ 0 h 344"/>
                        <a:gd name="T2" fmla="*/ 0 w 7"/>
                        <a:gd name="T3" fmla="*/ 341 h 344"/>
                        <a:gd name="T4" fmla="*/ 7 w 7"/>
                        <a:gd name="T5" fmla="*/ 344 h 344"/>
                        <a:gd name="T6" fmla="*/ 7 w 7"/>
                        <a:gd name="T7" fmla="*/ 0 h 344"/>
                        <a:gd name="T8" fmla="*/ 0 w 7"/>
                        <a:gd name="T9" fmla="*/ 0 h 3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4">
                          <a:moveTo>
                            <a:pt x="0" y="0"/>
                          </a:moveTo>
                          <a:lnTo>
                            <a:pt x="0" y="341"/>
                          </a:lnTo>
                          <a:lnTo>
                            <a:pt x="7" y="344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62" name="Group 834"/>
                  <p:cNvGrpSpPr>
                    <a:grpSpLocks/>
                  </p:cNvGrpSpPr>
                  <p:nvPr/>
                </p:nvGrpSpPr>
                <p:grpSpPr bwMode="auto">
                  <a:xfrm>
                    <a:off x="1694" y="1732"/>
                    <a:ext cx="8" cy="347"/>
                    <a:chOff x="1694" y="1732"/>
                    <a:chExt cx="8" cy="347"/>
                  </a:xfrm>
                </p:grpSpPr>
                <p:sp>
                  <p:nvSpPr>
                    <p:cNvPr id="484163" name="Freeform 835"/>
                    <p:cNvSpPr>
                      <a:spLocks/>
                    </p:cNvSpPr>
                    <p:nvPr/>
                  </p:nvSpPr>
                  <p:spPr bwMode="auto">
                    <a:xfrm>
                      <a:off x="1694" y="1732"/>
                      <a:ext cx="8" cy="347"/>
                    </a:xfrm>
                    <a:custGeom>
                      <a:avLst/>
                      <a:gdLst>
                        <a:gd name="T0" fmla="*/ 0 w 8"/>
                        <a:gd name="T1" fmla="*/ 0 h 347"/>
                        <a:gd name="T2" fmla="*/ 0 w 8"/>
                        <a:gd name="T3" fmla="*/ 344 h 347"/>
                        <a:gd name="T4" fmla="*/ 8 w 8"/>
                        <a:gd name="T5" fmla="*/ 347 h 347"/>
                        <a:gd name="T6" fmla="*/ 8 w 8"/>
                        <a:gd name="T7" fmla="*/ 0 h 347"/>
                        <a:gd name="T8" fmla="*/ 0 w 8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7">
                          <a:moveTo>
                            <a:pt x="0" y="0"/>
                          </a:moveTo>
                          <a:lnTo>
                            <a:pt x="0" y="344"/>
                          </a:lnTo>
                          <a:lnTo>
                            <a:pt x="8" y="347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64" name="Freeform 836"/>
                    <p:cNvSpPr>
                      <a:spLocks/>
                    </p:cNvSpPr>
                    <p:nvPr/>
                  </p:nvSpPr>
                  <p:spPr bwMode="auto">
                    <a:xfrm>
                      <a:off x="1694" y="1732"/>
                      <a:ext cx="8" cy="347"/>
                    </a:xfrm>
                    <a:custGeom>
                      <a:avLst/>
                      <a:gdLst>
                        <a:gd name="T0" fmla="*/ 0 w 8"/>
                        <a:gd name="T1" fmla="*/ 0 h 347"/>
                        <a:gd name="T2" fmla="*/ 0 w 8"/>
                        <a:gd name="T3" fmla="*/ 344 h 347"/>
                        <a:gd name="T4" fmla="*/ 8 w 8"/>
                        <a:gd name="T5" fmla="*/ 347 h 347"/>
                        <a:gd name="T6" fmla="*/ 8 w 8"/>
                        <a:gd name="T7" fmla="*/ 0 h 347"/>
                        <a:gd name="T8" fmla="*/ 0 w 8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7">
                          <a:moveTo>
                            <a:pt x="0" y="0"/>
                          </a:moveTo>
                          <a:lnTo>
                            <a:pt x="0" y="344"/>
                          </a:lnTo>
                          <a:lnTo>
                            <a:pt x="8" y="347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165" name="Group 837"/>
                  <p:cNvGrpSpPr>
                    <a:grpSpLocks/>
                  </p:cNvGrpSpPr>
                  <p:nvPr/>
                </p:nvGrpSpPr>
                <p:grpSpPr bwMode="auto">
                  <a:xfrm>
                    <a:off x="1713" y="1732"/>
                    <a:ext cx="8" cy="352"/>
                    <a:chOff x="1713" y="1732"/>
                    <a:chExt cx="8" cy="352"/>
                  </a:xfrm>
                </p:grpSpPr>
                <p:sp>
                  <p:nvSpPr>
                    <p:cNvPr id="484166" name="Freeform 838"/>
                    <p:cNvSpPr>
                      <a:spLocks/>
                    </p:cNvSpPr>
                    <p:nvPr/>
                  </p:nvSpPr>
                  <p:spPr bwMode="auto">
                    <a:xfrm>
                      <a:off x="1713" y="1732"/>
                      <a:ext cx="8" cy="352"/>
                    </a:xfrm>
                    <a:custGeom>
                      <a:avLst/>
                      <a:gdLst>
                        <a:gd name="T0" fmla="*/ 0 w 8"/>
                        <a:gd name="T1" fmla="*/ 0 h 352"/>
                        <a:gd name="T2" fmla="*/ 0 w 8"/>
                        <a:gd name="T3" fmla="*/ 349 h 352"/>
                        <a:gd name="T4" fmla="*/ 8 w 8"/>
                        <a:gd name="T5" fmla="*/ 352 h 352"/>
                        <a:gd name="T6" fmla="*/ 8 w 8"/>
                        <a:gd name="T7" fmla="*/ 2 h 352"/>
                        <a:gd name="T8" fmla="*/ 0 w 8"/>
                        <a:gd name="T9" fmla="*/ 0 h 3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2">
                          <a:moveTo>
                            <a:pt x="0" y="0"/>
                          </a:moveTo>
                          <a:lnTo>
                            <a:pt x="0" y="349"/>
                          </a:lnTo>
                          <a:lnTo>
                            <a:pt x="8" y="352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167" name="Freeform 839"/>
                    <p:cNvSpPr>
                      <a:spLocks/>
                    </p:cNvSpPr>
                    <p:nvPr/>
                  </p:nvSpPr>
                  <p:spPr bwMode="auto">
                    <a:xfrm>
                      <a:off x="1713" y="1732"/>
                      <a:ext cx="8" cy="352"/>
                    </a:xfrm>
                    <a:custGeom>
                      <a:avLst/>
                      <a:gdLst>
                        <a:gd name="T0" fmla="*/ 0 w 8"/>
                        <a:gd name="T1" fmla="*/ 0 h 352"/>
                        <a:gd name="T2" fmla="*/ 0 w 8"/>
                        <a:gd name="T3" fmla="*/ 349 h 352"/>
                        <a:gd name="T4" fmla="*/ 8 w 8"/>
                        <a:gd name="T5" fmla="*/ 352 h 352"/>
                        <a:gd name="T6" fmla="*/ 8 w 8"/>
                        <a:gd name="T7" fmla="*/ 2 h 352"/>
                        <a:gd name="T8" fmla="*/ 0 w 8"/>
                        <a:gd name="T9" fmla="*/ 0 h 3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2">
                          <a:moveTo>
                            <a:pt x="0" y="0"/>
                          </a:moveTo>
                          <a:lnTo>
                            <a:pt x="0" y="349"/>
                          </a:lnTo>
                          <a:lnTo>
                            <a:pt x="8" y="352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484168" name="Group 840"/>
                <p:cNvGrpSpPr>
                  <a:grpSpLocks/>
                </p:cNvGrpSpPr>
                <p:nvPr/>
              </p:nvGrpSpPr>
              <p:grpSpPr bwMode="auto">
                <a:xfrm>
                  <a:off x="1467" y="1717"/>
                  <a:ext cx="9" cy="8"/>
                  <a:chOff x="1467" y="1717"/>
                  <a:chExt cx="9" cy="8"/>
                </a:xfrm>
              </p:grpSpPr>
              <p:sp>
                <p:nvSpPr>
                  <p:cNvPr id="484169" name="Freeform 841"/>
                  <p:cNvSpPr>
                    <a:spLocks/>
                  </p:cNvSpPr>
                  <p:nvPr/>
                </p:nvSpPr>
                <p:spPr bwMode="auto">
                  <a:xfrm>
                    <a:off x="1467" y="1717"/>
                    <a:ext cx="9" cy="8"/>
                  </a:xfrm>
                  <a:custGeom>
                    <a:avLst/>
                    <a:gdLst>
                      <a:gd name="T0" fmla="*/ 0 w 9"/>
                      <a:gd name="T1" fmla="*/ 0 h 8"/>
                      <a:gd name="T2" fmla="*/ 8 w 9"/>
                      <a:gd name="T3" fmla="*/ 0 h 8"/>
                      <a:gd name="T4" fmla="*/ 9 w 9"/>
                      <a:gd name="T5" fmla="*/ 8 h 8"/>
                      <a:gd name="T6" fmla="*/ 1 w 9"/>
                      <a:gd name="T7" fmla="*/ 8 h 8"/>
                      <a:gd name="T8" fmla="*/ 0 w 9"/>
                      <a:gd name="T9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8"/>
                        </a:lnTo>
                        <a:lnTo>
                          <a:pt x="1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70" name="Freeform 842"/>
                  <p:cNvSpPr>
                    <a:spLocks/>
                  </p:cNvSpPr>
                  <p:nvPr/>
                </p:nvSpPr>
                <p:spPr bwMode="auto">
                  <a:xfrm>
                    <a:off x="1467" y="1717"/>
                    <a:ext cx="9" cy="8"/>
                  </a:xfrm>
                  <a:custGeom>
                    <a:avLst/>
                    <a:gdLst>
                      <a:gd name="T0" fmla="*/ 0 w 9"/>
                      <a:gd name="T1" fmla="*/ 0 h 8"/>
                      <a:gd name="T2" fmla="*/ 8 w 9"/>
                      <a:gd name="T3" fmla="*/ 0 h 8"/>
                      <a:gd name="T4" fmla="*/ 9 w 9"/>
                      <a:gd name="T5" fmla="*/ 8 h 8"/>
                      <a:gd name="T6" fmla="*/ 1 w 9"/>
                      <a:gd name="T7" fmla="*/ 8 h 8"/>
                      <a:gd name="T8" fmla="*/ 0 w 9"/>
                      <a:gd name="T9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8"/>
                        </a:lnTo>
                        <a:lnTo>
                          <a:pt x="1" y="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71" name="Group 843"/>
                <p:cNvGrpSpPr>
                  <a:grpSpLocks/>
                </p:cNvGrpSpPr>
                <p:nvPr/>
              </p:nvGrpSpPr>
              <p:grpSpPr bwMode="auto">
                <a:xfrm>
                  <a:off x="1486" y="1717"/>
                  <a:ext cx="8" cy="10"/>
                  <a:chOff x="1486" y="1717"/>
                  <a:chExt cx="8" cy="10"/>
                </a:xfrm>
              </p:grpSpPr>
              <p:sp>
                <p:nvSpPr>
                  <p:cNvPr id="484172" name="Freeform 844"/>
                  <p:cNvSpPr>
                    <a:spLocks/>
                  </p:cNvSpPr>
                  <p:nvPr/>
                </p:nvSpPr>
                <p:spPr bwMode="auto">
                  <a:xfrm>
                    <a:off x="1486" y="1717"/>
                    <a:ext cx="8" cy="10"/>
                  </a:xfrm>
                  <a:custGeom>
                    <a:avLst/>
                    <a:gdLst>
                      <a:gd name="T0" fmla="*/ 0 w 8"/>
                      <a:gd name="T1" fmla="*/ 0 h 10"/>
                      <a:gd name="T2" fmla="*/ 7 w 8"/>
                      <a:gd name="T3" fmla="*/ 0 h 10"/>
                      <a:gd name="T4" fmla="*/ 8 w 8"/>
                      <a:gd name="T5" fmla="*/ 10 h 10"/>
                      <a:gd name="T6" fmla="*/ 0 w 8"/>
                      <a:gd name="T7" fmla="*/ 10 h 10"/>
                      <a:gd name="T8" fmla="*/ 0 w 8"/>
                      <a:gd name="T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0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10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73" name="Freeform 845"/>
                  <p:cNvSpPr>
                    <a:spLocks/>
                  </p:cNvSpPr>
                  <p:nvPr/>
                </p:nvSpPr>
                <p:spPr bwMode="auto">
                  <a:xfrm>
                    <a:off x="1486" y="1717"/>
                    <a:ext cx="8" cy="10"/>
                  </a:xfrm>
                  <a:custGeom>
                    <a:avLst/>
                    <a:gdLst>
                      <a:gd name="T0" fmla="*/ 0 w 8"/>
                      <a:gd name="T1" fmla="*/ 0 h 10"/>
                      <a:gd name="T2" fmla="*/ 7 w 8"/>
                      <a:gd name="T3" fmla="*/ 0 h 10"/>
                      <a:gd name="T4" fmla="*/ 8 w 8"/>
                      <a:gd name="T5" fmla="*/ 10 h 10"/>
                      <a:gd name="T6" fmla="*/ 0 w 8"/>
                      <a:gd name="T7" fmla="*/ 10 h 10"/>
                      <a:gd name="T8" fmla="*/ 0 w 8"/>
                      <a:gd name="T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0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10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74" name="Group 846"/>
                <p:cNvGrpSpPr>
                  <a:grpSpLocks/>
                </p:cNvGrpSpPr>
                <p:nvPr/>
              </p:nvGrpSpPr>
              <p:grpSpPr bwMode="auto">
                <a:xfrm>
                  <a:off x="1505" y="1717"/>
                  <a:ext cx="8" cy="10"/>
                  <a:chOff x="1505" y="1717"/>
                  <a:chExt cx="8" cy="10"/>
                </a:xfrm>
              </p:grpSpPr>
              <p:sp>
                <p:nvSpPr>
                  <p:cNvPr id="484175" name="Freeform 847"/>
                  <p:cNvSpPr>
                    <a:spLocks/>
                  </p:cNvSpPr>
                  <p:nvPr/>
                </p:nvSpPr>
                <p:spPr bwMode="auto">
                  <a:xfrm>
                    <a:off x="1505" y="1717"/>
                    <a:ext cx="8" cy="10"/>
                  </a:xfrm>
                  <a:custGeom>
                    <a:avLst/>
                    <a:gdLst>
                      <a:gd name="T0" fmla="*/ 0 w 8"/>
                      <a:gd name="T1" fmla="*/ 0 h 10"/>
                      <a:gd name="T2" fmla="*/ 6 w 8"/>
                      <a:gd name="T3" fmla="*/ 0 h 10"/>
                      <a:gd name="T4" fmla="*/ 8 w 8"/>
                      <a:gd name="T5" fmla="*/ 10 h 10"/>
                      <a:gd name="T6" fmla="*/ 1 w 8"/>
                      <a:gd name="T7" fmla="*/ 10 h 10"/>
                      <a:gd name="T8" fmla="*/ 0 w 8"/>
                      <a:gd name="T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0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0"/>
                        </a:lnTo>
                        <a:lnTo>
                          <a:pt x="1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76" name="Freeform 848"/>
                  <p:cNvSpPr>
                    <a:spLocks/>
                  </p:cNvSpPr>
                  <p:nvPr/>
                </p:nvSpPr>
                <p:spPr bwMode="auto">
                  <a:xfrm>
                    <a:off x="1505" y="1717"/>
                    <a:ext cx="8" cy="10"/>
                  </a:xfrm>
                  <a:custGeom>
                    <a:avLst/>
                    <a:gdLst>
                      <a:gd name="T0" fmla="*/ 0 w 8"/>
                      <a:gd name="T1" fmla="*/ 0 h 10"/>
                      <a:gd name="T2" fmla="*/ 6 w 8"/>
                      <a:gd name="T3" fmla="*/ 0 h 10"/>
                      <a:gd name="T4" fmla="*/ 8 w 8"/>
                      <a:gd name="T5" fmla="*/ 10 h 10"/>
                      <a:gd name="T6" fmla="*/ 1 w 8"/>
                      <a:gd name="T7" fmla="*/ 10 h 10"/>
                      <a:gd name="T8" fmla="*/ 0 w 8"/>
                      <a:gd name="T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0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0"/>
                        </a:lnTo>
                        <a:lnTo>
                          <a:pt x="1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77" name="Group 849"/>
                <p:cNvGrpSpPr>
                  <a:grpSpLocks/>
                </p:cNvGrpSpPr>
                <p:nvPr/>
              </p:nvGrpSpPr>
              <p:grpSpPr bwMode="auto">
                <a:xfrm>
                  <a:off x="1525" y="1718"/>
                  <a:ext cx="6" cy="9"/>
                  <a:chOff x="1525" y="1718"/>
                  <a:chExt cx="6" cy="9"/>
                </a:xfrm>
              </p:grpSpPr>
              <p:sp>
                <p:nvSpPr>
                  <p:cNvPr id="484178" name="Freeform 850"/>
                  <p:cNvSpPr>
                    <a:spLocks/>
                  </p:cNvSpPr>
                  <p:nvPr/>
                </p:nvSpPr>
                <p:spPr bwMode="auto">
                  <a:xfrm>
                    <a:off x="1525" y="1718"/>
                    <a:ext cx="6" cy="9"/>
                  </a:xfrm>
                  <a:custGeom>
                    <a:avLst/>
                    <a:gdLst>
                      <a:gd name="T0" fmla="*/ 0 w 6"/>
                      <a:gd name="T1" fmla="*/ 4 h 9"/>
                      <a:gd name="T2" fmla="*/ 5 w 6"/>
                      <a:gd name="T3" fmla="*/ 0 h 9"/>
                      <a:gd name="T4" fmla="*/ 6 w 6"/>
                      <a:gd name="T5" fmla="*/ 9 h 9"/>
                      <a:gd name="T6" fmla="*/ 1 w 6"/>
                      <a:gd name="T7" fmla="*/ 9 h 9"/>
                      <a:gd name="T8" fmla="*/ 0 w 6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9">
                        <a:moveTo>
                          <a:pt x="0" y="4"/>
                        </a:moveTo>
                        <a:lnTo>
                          <a:pt x="5" y="0"/>
                        </a:lnTo>
                        <a:lnTo>
                          <a:pt x="6" y="9"/>
                        </a:lnTo>
                        <a:lnTo>
                          <a:pt x="1" y="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79" name="Freeform 851"/>
                  <p:cNvSpPr>
                    <a:spLocks/>
                  </p:cNvSpPr>
                  <p:nvPr/>
                </p:nvSpPr>
                <p:spPr bwMode="auto">
                  <a:xfrm>
                    <a:off x="1525" y="1718"/>
                    <a:ext cx="6" cy="9"/>
                  </a:xfrm>
                  <a:custGeom>
                    <a:avLst/>
                    <a:gdLst>
                      <a:gd name="T0" fmla="*/ 0 w 6"/>
                      <a:gd name="T1" fmla="*/ 4 h 9"/>
                      <a:gd name="T2" fmla="*/ 5 w 6"/>
                      <a:gd name="T3" fmla="*/ 0 h 9"/>
                      <a:gd name="T4" fmla="*/ 6 w 6"/>
                      <a:gd name="T5" fmla="*/ 9 h 9"/>
                      <a:gd name="T6" fmla="*/ 1 w 6"/>
                      <a:gd name="T7" fmla="*/ 9 h 9"/>
                      <a:gd name="T8" fmla="*/ 0 w 6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9">
                        <a:moveTo>
                          <a:pt x="0" y="4"/>
                        </a:moveTo>
                        <a:lnTo>
                          <a:pt x="5" y="0"/>
                        </a:lnTo>
                        <a:lnTo>
                          <a:pt x="6" y="9"/>
                        </a:lnTo>
                        <a:lnTo>
                          <a:pt x="1" y="9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80" name="Group 852"/>
                <p:cNvGrpSpPr>
                  <a:grpSpLocks/>
                </p:cNvGrpSpPr>
                <p:nvPr/>
              </p:nvGrpSpPr>
              <p:grpSpPr bwMode="auto">
                <a:xfrm>
                  <a:off x="1543" y="1718"/>
                  <a:ext cx="8" cy="11"/>
                  <a:chOff x="1543" y="1718"/>
                  <a:chExt cx="8" cy="11"/>
                </a:xfrm>
              </p:grpSpPr>
              <p:sp>
                <p:nvSpPr>
                  <p:cNvPr id="484181" name="Freeform 853"/>
                  <p:cNvSpPr>
                    <a:spLocks/>
                  </p:cNvSpPr>
                  <p:nvPr/>
                </p:nvSpPr>
                <p:spPr bwMode="auto">
                  <a:xfrm>
                    <a:off x="1543" y="1718"/>
                    <a:ext cx="8" cy="11"/>
                  </a:xfrm>
                  <a:custGeom>
                    <a:avLst/>
                    <a:gdLst>
                      <a:gd name="T0" fmla="*/ 0 w 8"/>
                      <a:gd name="T1" fmla="*/ 0 h 11"/>
                      <a:gd name="T2" fmla="*/ 6 w 8"/>
                      <a:gd name="T3" fmla="*/ 0 h 11"/>
                      <a:gd name="T4" fmla="*/ 8 w 8"/>
                      <a:gd name="T5" fmla="*/ 11 h 11"/>
                      <a:gd name="T6" fmla="*/ 0 w 8"/>
                      <a:gd name="T7" fmla="*/ 11 h 11"/>
                      <a:gd name="T8" fmla="*/ 0 w 8"/>
                      <a:gd name="T9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1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1"/>
                        </a:lnTo>
                        <a:lnTo>
                          <a:pt x="0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82" name="Freeform 854"/>
                  <p:cNvSpPr>
                    <a:spLocks/>
                  </p:cNvSpPr>
                  <p:nvPr/>
                </p:nvSpPr>
                <p:spPr bwMode="auto">
                  <a:xfrm>
                    <a:off x="1543" y="1718"/>
                    <a:ext cx="8" cy="11"/>
                  </a:xfrm>
                  <a:custGeom>
                    <a:avLst/>
                    <a:gdLst>
                      <a:gd name="T0" fmla="*/ 0 w 8"/>
                      <a:gd name="T1" fmla="*/ 0 h 11"/>
                      <a:gd name="T2" fmla="*/ 6 w 8"/>
                      <a:gd name="T3" fmla="*/ 0 h 11"/>
                      <a:gd name="T4" fmla="*/ 8 w 8"/>
                      <a:gd name="T5" fmla="*/ 11 h 11"/>
                      <a:gd name="T6" fmla="*/ 0 w 8"/>
                      <a:gd name="T7" fmla="*/ 11 h 11"/>
                      <a:gd name="T8" fmla="*/ 0 w 8"/>
                      <a:gd name="T9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1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1"/>
                        </a:lnTo>
                        <a:lnTo>
                          <a:pt x="0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83" name="Group 855"/>
                <p:cNvGrpSpPr>
                  <a:grpSpLocks/>
                </p:cNvGrpSpPr>
                <p:nvPr/>
              </p:nvGrpSpPr>
              <p:grpSpPr bwMode="auto">
                <a:xfrm>
                  <a:off x="1561" y="1720"/>
                  <a:ext cx="10" cy="9"/>
                  <a:chOff x="1561" y="1720"/>
                  <a:chExt cx="10" cy="9"/>
                </a:xfrm>
              </p:grpSpPr>
              <p:sp>
                <p:nvSpPr>
                  <p:cNvPr id="484184" name="Freeform 856"/>
                  <p:cNvSpPr>
                    <a:spLocks/>
                  </p:cNvSpPr>
                  <p:nvPr/>
                </p:nvSpPr>
                <p:spPr bwMode="auto">
                  <a:xfrm>
                    <a:off x="1561" y="1720"/>
                    <a:ext cx="10" cy="9"/>
                  </a:xfrm>
                  <a:custGeom>
                    <a:avLst/>
                    <a:gdLst>
                      <a:gd name="T0" fmla="*/ 0 w 10"/>
                      <a:gd name="T1" fmla="*/ 3 h 9"/>
                      <a:gd name="T2" fmla="*/ 8 w 10"/>
                      <a:gd name="T3" fmla="*/ 0 h 9"/>
                      <a:gd name="T4" fmla="*/ 10 w 10"/>
                      <a:gd name="T5" fmla="*/ 9 h 9"/>
                      <a:gd name="T6" fmla="*/ 2 w 10"/>
                      <a:gd name="T7" fmla="*/ 9 h 9"/>
                      <a:gd name="T8" fmla="*/ 0 w 10"/>
                      <a:gd name="T9" fmla="*/ 3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9">
                        <a:moveTo>
                          <a:pt x="0" y="3"/>
                        </a:moveTo>
                        <a:lnTo>
                          <a:pt x="8" y="0"/>
                        </a:lnTo>
                        <a:lnTo>
                          <a:pt x="10" y="9"/>
                        </a:lnTo>
                        <a:lnTo>
                          <a:pt x="2" y="9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85" name="Freeform 857"/>
                  <p:cNvSpPr>
                    <a:spLocks/>
                  </p:cNvSpPr>
                  <p:nvPr/>
                </p:nvSpPr>
                <p:spPr bwMode="auto">
                  <a:xfrm>
                    <a:off x="1561" y="1720"/>
                    <a:ext cx="10" cy="9"/>
                  </a:xfrm>
                  <a:custGeom>
                    <a:avLst/>
                    <a:gdLst>
                      <a:gd name="T0" fmla="*/ 0 w 10"/>
                      <a:gd name="T1" fmla="*/ 3 h 9"/>
                      <a:gd name="T2" fmla="*/ 8 w 10"/>
                      <a:gd name="T3" fmla="*/ 0 h 9"/>
                      <a:gd name="T4" fmla="*/ 10 w 10"/>
                      <a:gd name="T5" fmla="*/ 9 h 9"/>
                      <a:gd name="T6" fmla="*/ 2 w 10"/>
                      <a:gd name="T7" fmla="*/ 9 h 9"/>
                      <a:gd name="T8" fmla="*/ 0 w 10"/>
                      <a:gd name="T9" fmla="*/ 3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9">
                        <a:moveTo>
                          <a:pt x="0" y="3"/>
                        </a:moveTo>
                        <a:lnTo>
                          <a:pt x="8" y="0"/>
                        </a:lnTo>
                        <a:lnTo>
                          <a:pt x="10" y="9"/>
                        </a:lnTo>
                        <a:lnTo>
                          <a:pt x="2" y="9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86" name="Group 858"/>
                <p:cNvGrpSpPr>
                  <a:grpSpLocks/>
                </p:cNvGrpSpPr>
                <p:nvPr/>
              </p:nvGrpSpPr>
              <p:grpSpPr bwMode="auto">
                <a:xfrm>
                  <a:off x="1580" y="1720"/>
                  <a:ext cx="9" cy="9"/>
                  <a:chOff x="1580" y="1720"/>
                  <a:chExt cx="9" cy="9"/>
                </a:xfrm>
              </p:grpSpPr>
              <p:sp>
                <p:nvSpPr>
                  <p:cNvPr id="484187" name="Freeform 859"/>
                  <p:cNvSpPr>
                    <a:spLocks/>
                  </p:cNvSpPr>
                  <p:nvPr/>
                </p:nvSpPr>
                <p:spPr bwMode="auto">
                  <a:xfrm>
                    <a:off x="1580" y="1720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8 w 9"/>
                      <a:gd name="T3" fmla="*/ 0 h 9"/>
                      <a:gd name="T4" fmla="*/ 9 w 9"/>
                      <a:gd name="T5" fmla="*/ 9 h 9"/>
                      <a:gd name="T6" fmla="*/ 0 w 9"/>
                      <a:gd name="T7" fmla="*/ 9 h 9"/>
                      <a:gd name="T8" fmla="*/ 0 w 9"/>
                      <a:gd name="T9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88" name="Freeform 860"/>
                  <p:cNvSpPr>
                    <a:spLocks/>
                  </p:cNvSpPr>
                  <p:nvPr/>
                </p:nvSpPr>
                <p:spPr bwMode="auto">
                  <a:xfrm>
                    <a:off x="1580" y="1720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8 w 9"/>
                      <a:gd name="T3" fmla="*/ 0 h 9"/>
                      <a:gd name="T4" fmla="*/ 9 w 9"/>
                      <a:gd name="T5" fmla="*/ 9 h 9"/>
                      <a:gd name="T6" fmla="*/ 0 w 9"/>
                      <a:gd name="T7" fmla="*/ 9 h 9"/>
                      <a:gd name="T8" fmla="*/ 0 w 9"/>
                      <a:gd name="T9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89" name="Group 861"/>
                <p:cNvGrpSpPr>
                  <a:grpSpLocks/>
                </p:cNvGrpSpPr>
                <p:nvPr/>
              </p:nvGrpSpPr>
              <p:grpSpPr bwMode="auto">
                <a:xfrm>
                  <a:off x="1599" y="1722"/>
                  <a:ext cx="9" cy="7"/>
                  <a:chOff x="1599" y="1722"/>
                  <a:chExt cx="9" cy="7"/>
                </a:xfrm>
              </p:grpSpPr>
              <p:sp>
                <p:nvSpPr>
                  <p:cNvPr id="484190" name="Freeform 862"/>
                  <p:cNvSpPr>
                    <a:spLocks/>
                  </p:cNvSpPr>
                  <p:nvPr/>
                </p:nvSpPr>
                <p:spPr bwMode="auto">
                  <a:xfrm>
                    <a:off x="1599" y="1722"/>
                    <a:ext cx="9" cy="7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8 w 9"/>
                      <a:gd name="T3" fmla="*/ 0 h 7"/>
                      <a:gd name="T4" fmla="*/ 9 w 9"/>
                      <a:gd name="T5" fmla="*/ 7 h 7"/>
                      <a:gd name="T6" fmla="*/ 0 w 9"/>
                      <a:gd name="T7" fmla="*/ 7 h 7"/>
                      <a:gd name="T8" fmla="*/ 0 w 9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91" name="Freeform 863"/>
                  <p:cNvSpPr>
                    <a:spLocks/>
                  </p:cNvSpPr>
                  <p:nvPr/>
                </p:nvSpPr>
                <p:spPr bwMode="auto">
                  <a:xfrm>
                    <a:off x="1599" y="1722"/>
                    <a:ext cx="9" cy="7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8 w 9"/>
                      <a:gd name="T3" fmla="*/ 0 h 7"/>
                      <a:gd name="T4" fmla="*/ 9 w 9"/>
                      <a:gd name="T5" fmla="*/ 7 h 7"/>
                      <a:gd name="T6" fmla="*/ 0 w 9"/>
                      <a:gd name="T7" fmla="*/ 7 h 7"/>
                      <a:gd name="T8" fmla="*/ 0 w 9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92" name="Group 864"/>
                <p:cNvGrpSpPr>
                  <a:grpSpLocks/>
                </p:cNvGrpSpPr>
                <p:nvPr/>
              </p:nvGrpSpPr>
              <p:grpSpPr bwMode="auto">
                <a:xfrm>
                  <a:off x="1618" y="1722"/>
                  <a:ext cx="8" cy="8"/>
                  <a:chOff x="1618" y="1722"/>
                  <a:chExt cx="8" cy="8"/>
                </a:xfrm>
              </p:grpSpPr>
              <p:sp>
                <p:nvSpPr>
                  <p:cNvPr id="484193" name="Rectangle 865"/>
                  <p:cNvSpPr>
                    <a:spLocks noChangeArrowheads="1"/>
                  </p:cNvSpPr>
                  <p:nvPr/>
                </p:nvSpPr>
                <p:spPr bwMode="auto">
                  <a:xfrm>
                    <a:off x="1618" y="1722"/>
                    <a:ext cx="8" cy="8"/>
                  </a:xfrm>
                  <a:prstGeom prst="rect">
                    <a:avLst/>
                  </a:pr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94" name="Rectangle 866"/>
                  <p:cNvSpPr>
                    <a:spLocks noChangeArrowheads="1"/>
                  </p:cNvSpPr>
                  <p:nvPr/>
                </p:nvSpPr>
                <p:spPr bwMode="auto">
                  <a:xfrm>
                    <a:off x="1618" y="1722"/>
                    <a:ext cx="8" cy="8"/>
                  </a:xfrm>
                  <a:prstGeom prst="rect">
                    <a:avLst/>
                  </a:prstGeom>
                  <a:noFill/>
                  <a:ln w="19050" cap="rnd">
                    <a:solidFill>
                      <a:srgbClr val="676767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95" name="Group 867"/>
                <p:cNvGrpSpPr>
                  <a:grpSpLocks/>
                </p:cNvGrpSpPr>
                <p:nvPr/>
              </p:nvGrpSpPr>
              <p:grpSpPr bwMode="auto">
                <a:xfrm>
                  <a:off x="1636" y="1724"/>
                  <a:ext cx="8" cy="6"/>
                  <a:chOff x="1636" y="1724"/>
                  <a:chExt cx="8" cy="6"/>
                </a:xfrm>
              </p:grpSpPr>
              <p:sp>
                <p:nvSpPr>
                  <p:cNvPr id="484196" name="Freeform 868"/>
                  <p:cNvSpPr>
                    <a:spLocks/>
                  </p:cNvSpPr>
                  <p:nvPr/>
                </p:nvSpPr>
                <p:spPr bwMode="auto">
                  <a:xfrm>
                    <a:off x="1636" y="1724"/>
                    <a:ext cx="8" cy="6"/>
                  </a:xfrm>
                  <a:custGeom>
                    <a:avLst/>
                    <a:gdLst>
                      <a:gd name="T0" fmla="*/ 0 w 8"/>
                      <a:gd name="T1" fmla="*/ 0 h 6"/>
                      <a:gd name="T2" fmla="*/ 7 w 8"/>
                      <a:gd name="T3" fmla="*/ 0 h 6"/>
                      <a:gd name="T4" fmla="*/ 8 w 8"/>
                      <a:gd name="T5" fmla="*/ 6 h 6"/>
                      <a:gd name="T6" fmla="*/ 0 w 8"/>
                      <a:gd name="T7" fmla="*/ 6 h 6"/>
                      <a:gd name="T8" fmla="*/ 0 w 8"/>
                      <a:gd name="T9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6"/>
                        </a:lnTo>
                        <a:lnTo>
                          <a:pt x="0" y="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197" name="Freeform 869"/>
                  <p:cNvSpPr>
                    <a:spLocks/>
                  </p:cNvSpPr>
                  <p:nvPr/>
                </p:nvSpPr>
                <p:spPr bwMode="auto">
                  <a:xfrm>
                    <a:off x="1636" y="1724"/>
                    <a:ext cx="8" cy="6"/>
                  </a:xfrm>
                  <a:custGeom>
                    <a:avLst/>
                    <a:gdLst>
                      <a:gd name="T0" fmla="*/ 0 w 8"/>
                      <a:gd name="T1" fmla="*/ 0 h 6"/>
                      <a:gd name="T2" fmla="*/ 7 w 8"/>
                      <a:gd name="T3" fmla="*/ 0 h 6"/>
                      <a:gd name="T4" fmla="*/ 8 w 8"/>
                      <a:gd name="T5" fmla="*/ 6 h 6"/>
                      <a:gd name="T6" fmla="*/ 0 w 8"/>
                      <a:gd name="T7" fmla="*/ 6 h 6"/>
                      <a:gd name="T8" fmla="*/ 0 w 8"/>
                      <a:gd name="T9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6"/>
                        </a:lnTo>
                        <a:lnTo>
                          <a:pt x="0" y="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198" name="Group 870"/>
                <p:cNvGrpSpPr>
                  <a:grpSpLocks/>
                </p:cNvGrpSpPr>
                <p:nvPr/>
              </p:nvGrpSpPr>
              <p:grpSpPr bwMode="auto">
                <a:xfrm>
                  <a:off x="1656" y="1725"/>
                  <a:ext cx="8" cy="5"/>
                  <a:chOff x="1656" y="1725"/>
                  <a:chExt cx="8" cy="5"/>
                </a:xfrm>
              </p:grpSpPr>
              <p:sp>
                <p:nvSpPr>
                  <p:cNvPr id="484199" name="Freeform 871"/>
                  <p:cNvSpPr>
                    <a:spLocks/>
                  </p:cNvSpPr>
                  <p:nvPr/>
                </p:nvSpPr>
                <p:spPr bwMode="auto">
                  <a:xfrm>
                    <a:off x="1656" y="1725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7 w 8"/>
                      <a:gd name="T3" fmla="*/ 0 h 5"/>
                      <a:gd name="T4" fmla="*/ 8 w 8"/>
                      <a:gd name="T5" fmla="*/ 5 h 5"/>
                      <a:gd name="T6" fmla="*/ 0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5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00" name="Freeform 872"/>
                  <p:cNvSpPr>
                    <a:spLocks/>
                  </p:cNvSpPr>
                  <p:nvPr/>
                </p:nvSpPr>
                <p:spPr bwMode="auto">
                  <a:xfrm>
                    <a:off x="1656" y="1725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7 w 8"/>
                      <a:gd name="T3" fmla="*/ 0 h 5"/>
                      <a:gd name="T4" fmla="*/ 8 w 8"/>
                      <a:gd name="T5" fmla="*/ 5 h 5"/>
                      <a:gd name="T6" fmla="*/ 0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5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01" name="Group 873"/>
                <p:cNvGrpSpPr>
                  <a:grpSpLocks/>
                </p:cNvGrpSpPr>
                <p:nvPr/>
              </p:nvGrpSpPr>
              <p:grpSpPr bwMode="auto">
                <a:xfrm>
                  <a:off x="1674" y="1725"/>
                  <a:ext cx="8" cy="7"/>
                  <a:chOff x="1674" y="1725"/>
                  <a:chExt cx="8" cy="7"/>
                </a:xfrm>
              </p:grpSpPr>
              <p:sp>
                <p:nvSpPr>
                  <p:cNvPr id="484202" name="Freeform 874"/>
                  <p:cNvSpPr>
                    <a:spLocks/>
                  </p:cNvSpPr>
                  <p:nvPr/>
                </p:nvSpPr>
                <p:spPr bwMode="auto">
                  <a:xfrm>
                    <a:off x="1674" y="1725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8 w 8"/>
                      <a:gd name="T5" fmla="*/ 7 h 7"/>
                      <a:gd name="T6" fmla="*/ 1 w 8"/>
                      <a:gd name="T7" fmla="*/ 7 h 7"/>
                      <a:gd name="T8" fmla="*/ 0 w 8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7"/>
                        </a:lnTo>
                        <a:lnTo>
                          <a:pt x="1" y="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03" name="Freeform 875"/>
                  <p:cNvSpPr>
                    <a:spLocks/>
                  </p:cNvSpPr>
                  <p:nvPr/>
                </p:nvSpPr>
                <p:spPr bwMode="auto">
                  <a:xfrm>
                    <a:off x="1674" y="1725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8 w 8"/>
                      <a:gd name="T5" fmla="*/ 7 h 7"/>
                      <a:gd name="T6" fmla="*/ 1 w 8"/>
                      <a:gd name="T7" fmla="*/ 7 h 7"/>
                      <a:gd name="T8" fmla="*/ 0 w 8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7"/>
                        </a:lnTo>
                        <a:lnTo>
                          <a:pt x="1" y="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04" name="Group 876"/>
                <p:cNvGrpSpPr>
                  <a:grpSpLocks/>
                </p:cNvGrpSpPr>
                <p:nvPr/>
              </p:nvGrpSpPr>
              <p:grpSpPr bwMode="auto">
                <a:xfrm>
                  <a:off x="1691" y="1725"/>
                  <a:ext cx="10" cy="7"/>
                  <a:chOff x="1691" y="1725"/>
                  <a:chExt cx="10" cy="7"/>
                </a:xfrm>
              </p:grpSpPr>
              <p:sp>
                <p:nvSpPr>
                  <p:cNvPr id="484205" name="Freeform 877"/>
                  <p:cNvSpPr>
                    <a:spLocks/>
                  </p:cNvSpPr>
                  <p:nvPr/>
                </p:nvSpPr>
                <p:spPr bwMode="auto">
                  <a:xfrm>
                    <a:off x="1691" y="1725"/>
                    <a:ext cx="10" cy="7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8 w 10"/>
                      <a:gd name="T3" fmla="*/ 0 h 7"/>
                      <a:gd name="T4" fmla="*/ 10 w 10"/>
                      <a:gd name="T5" fmla="*/ 7 h 7"/>
                      <a:gd name="T6" fmla="*/ 0 w 10"/>
                      <a:gd name="T7" fmla="*/ 7 h 7"/>
                      <a:gd name="T8" fmla="*/ 0 w 10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10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06" name="Freeform 878"/>
                  <p:cNvSpPr>
                    <a:spLocks/>
                  </p:cNvSpPr>
                  <p:nvPr/>
                </p:nvSpPr>
                <p:spPr bwMode="auto">
                  <a:xfrm>
                    <a:off x="1691" y="1725"/>
                    <a:ext cx="10" cy="7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8 w 10"/>
                      <a:gd name="T3" fmla="*/ 0 h 7"/>
                      <a:gd name="T4" fmla="*/ 10 w 10"/>
                      <a:gd name="T5" fmla="*/ 7 h 7"/>
                      <a:gd name="T6" fmla="*/ 0 w 10"/>
                      <a:gd name="T7" fmla="*/ 7 h 7"/>
                      <a:gd name="T8" fmla="*/ 0 w 10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10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07" name="Group 879"/>
                <p:cNvGrpSpPr>
                  <a:grpSpLocks/>
                </p:cNvGrpSpPr>
                <p:nvPr/>
              </p:nvGrpSpPr>
              <p:grpSpPr bwMode="auto">
                <a:xfrm>
                  <a:off x="1711" y="1725"/>
                  <a:ext cx="8" cy="7"/>
                  <a:chOff x="1711" y="1725"/>
                  <a:chExt cx="8" cy="7"/>
                </a:xfrm>
              </p:grpSpPr>
              <p:sp>
                <p:nvSpPr>
                  <p:cNvPr id="484208" name="Rectangle 880"/>
                  <p:cNvSpPr>
                    <a:spLocks noChangeArrowheads="1"/>
                  </p:cNvSpPr>
                  <p:nvPr/>
                </p:nvSpPr>
                <p:spPr bwMode="auto">
                  <a:xfrm>
                    <a:off x="1711" y="1725"/>
                    <a:ext cx="8" cy="7"/>
                  </a:xfrm>
                  <a:prstGeom prst="rect">
                    <a:avLst/>
                  </a:pr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09" name="Rectangle 881"/>
                  <p:cNvSpPr>
                    <a:spLocks noChangeArrowheads="1"/>
                  </p:cNvSpPr>
                  <p:nvPr/>
                </p:nvSpPr>
                <p:spPr bwMode="auto">
                  <a:xfrm>
                    <a:off x="1711" y="1725"/>
                    <a:ext cx="8" cy="7"/>
                  </a:xfrm>
                  <a:prstGeom prst="rect">
                    <a:avLst/>
                  </a:prstGeom>
                  <a:noFill/>
                  <a:ln w="19050" cap="rnd">
                    <a:solidFill>
                      <a:srgbClr val="676767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10" name="Group 882"/>
                <p:cNvGrpSpPr>
                  <a:grpSpLocks/>
                </p:cNvGrpSpPr>
                <p:nvPr/>
              </p:nvGrpSpPr>
              <p:grpSpPr bwMode="auto">
                <a:xfrm>
                  <a:off x="1467" y="2024"/>
                  <a:ext cx="254" cy="63"/>
                  <a:chOff x="1467" y="2024"/>
                  <a:chExt cx="254" cy="63"/>
                </a:xfrm>
              </p:grpSpPr>
              <p:grpSp>
                <p:nvGrpSpPr>
                  <p:cNvPr id="484211" name="Group 883"/>
                  <p:cNvGrpSpPr>
                    <a:grpSpLocks/>
                  </p:cNvGrpSpPr>
                  <p:nvPr/>
                </p:nvGrpSpPr>
                <p:grpSpPr bwMode="auto">
                  <a:xfrm>
                    <a:off x="1467" y="2024"/>
                    <a:ext cx="9" cy="1"/>
                    <a:chOff x="1467" y="2024"/>
                    <a:chExt cx="9" cy="1"/>
                  </a:xfrm>
                </p:grpSpPr>
                <p:sp>
                  <p:nvSpPr>
                    <p:cNvPr id="484212" name="Freeform 884"/>
                    <p:cNvSpPr>
                      <a:spLocks/>
                    </p:cNvSpPr>
                    <p:nvPr/>
                  </p:nvSpPr>
                  <p:spPr bwMode="auto">
                    <a:xfrm>
                      <a:off x="1467" y="2024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1 h 1"/>
                        <a:gd name="T2" fmla="*/ 1 w 9"/>
                        <a:gd name="T3" fmla="*/ 1 h 1"/>
                        <a:gd name="T4" fmla="*/ 9 w 9"/>
                        <a:gd name="T5" fmla="*/ 0 h 1"/>
                        <a:gd name="T6" fmla="*/ 9 w 9"/>
                        <a:gd name="T7" fmla="*/ 1 h 1"/>
                        <a:gd name="T8" fmla="*/ 7 w 9"/>
                        <a:gd name="T9" fmla="*/ 1 h 1"/>
                        <a:gd name="T10" fmla="*/ 0 w 9"/>
                        <a:gd name="T11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1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9" y="0"/>
                          </a:lnTo>
                          <a:lnTo>
                            <a:pt x="9" y="1"/>
                          </a:lnTo>
                          <a:lnTo>
                            <a:pt x="7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213" name="Freeform 885"/>
                    <p:cNvSpPr>
                      <a:spLocks/>
                    </p:cNvSpPr>
                    <p:nvPr/>
                  </p:nvSpPr>
                  <p:spPr bwMode="auto">
                    <a:xfrm>
                      <a:off x="1467" y="2024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1 h 1"/>
                        <a:gd name="T2" fmla="*/ 1 w 9"/>
                        <a:gd name="T3" fmla="*/ 1 h 1"/>
                        <a:gd name="T4" fmla="*/ 9 w 9"/>
                        <a:gd name="T5" fmla="*/ 0 h 1"/>
                        <a:gd name="T6" fmla="*/ 9 w 9"/>
                        <a:gd name="T7" fmla="*/ 1 h 1"/>
                        <a:gd name="T8" fmla="*/ 7 w 9"/>
                        <a:gd name="T9" fmla="*/ 1 h 1"/>
                        <a:gd name="T10" fmla="*/ 0 w 9"/>
                        <a:gd name="T11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1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9" y="0"/>
                          </a:lnTo>
                          <a:lnTo>
                            <a:pt x="9" y="1"/>
                          </a:lnTo>
                          <a:lnTo>
                            <a:pt x="7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4214" name="Group 886"/>
                  <p:cNvGrpSpPr>
                    <a:grpSpLocks/>
                  </p:cNvGrpSpPr>
                  <p:nvPr/>
                </p:nvGrpSpPr>
                <p:grpSpPr bwMode="auto">
                  <a:xfrm>
                    <a:off x="1485" y="2029"/>
                    <a:ext cx="8" cy="2"/>
                    <a:chOff x="1485" y="2029"/>
                    <a:chExt cx="8" cy="2"/>
                  </a:xfrm>
                </p:grpSpPr>
                <p:sp>
                  <p:nvSpPr>
                    <p:cNvPr id="484215" name="Freeform 887"/>
                    <p:cNvSpPr>
                      <a:spLocks/>
                    </p:cNvSpPr>
                    <p:nvPr/>
                  </p:nvSpPr>
                  <p:spPr bwMode="auto">
                    <a:xfrm>
                      <a:off x="1485" y="2029"/>
                      <a:ext cx="8" cy="2"/>
                    </a:xfrm>
                    <a:custGeom>
                      <a:avLst/>
                      <a:gdLst>
                        <a:gd name="T0" fmla="*/ 0 w 8"/>
                        <a:gd name="T1" fmla="*/ 2 h 2"/>
                        <a:gd name="T2" fmla="*/ 1 w 8"/>
                        <a:gd name="T3" fmla="*/ 0 h 2"/>
                        <a:gd name="T4" fmla="*/ 8 w 8"/>
                        <a:gd name="T5" fmla="*/ 0 h 2"/>
                        <a:gd name="T6" fmla="*/ 6 w 8"/>
                        <a:gd name="T7" fmla="*/ 2 h 2"/>
                        <a:gd name="T8" fmla="*/ 0 w 8"/>
                        <a:gd name="T9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216" name="Freeform 888"/>
                    <p:cNvSpPr>
                      <a:spLocks/>
                    </p:cNvSpPr>
                    <p:nvPr/>
                  </p:nvSpPr>
                  <p:spPr bwMode="auto">
                    <a:xfrm>
                      <a:off x="1485" y="2029"/>
                      <a:ext cx="8" cy="2"/>
                    </a:xfrm>
                    <a:custGeom>
                      <a:avLst/>
                      <a:gdLst>
                        <a:gd name="T0" fmla="*/ 0 w 8"/>
                        <a:gd name="T1" fmla="*/ 2 h 2"/>
                        <a:gd name="T2" fmla="*/ 1 w 8"/>
                        <a:gd name="T3" fmla="*/ 0 h 2"/>
                        <a:gd name="T4" fmla="*/ 8 w 8"/>
                        <a:gd name="T5" fmla="*/ 0 h 2"/>
                        <a:gd name="T6" fmla="*/ 6 w 8"/>
                        <a:gd name="T7" fmla="*/ 2 h 2"/>
                        <a:gd name="T8" fmla="*/ 0 w 8"/>
                        <a:gd name="T9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4217" name="Freeform 889"/>
                  <p:cNvSpPr>
                    <a:spLocks/>
                  </p:cNvSpPr>
                  <p:nvPr/>
                </p:nvSpPr>
                <p:spPr bwMode="auto">
                  <a:xfrm>
                    <a:off x="1505" y="2036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6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18" name="Freeform 890"/>
                  <p:cNvSpPr>
                    <a:spLocks/>
                  </p:cNvSpPr>
                  <p:nvPr/>
                </p:nvSpPr>
                <p:spPr bwMode="auto">
                  <a:xfrm>
                    <a:off x="1525" y="2039"/>
                    <a:ext cx="6" cy="1"/>
                  </a:xfrm>
                  <a:custGeom>
                    <a:avLst/>
                    <a:gdLst>
                      <a:gd name="T0" fmla="*/ 0 w 6"/>
                      <a:gd name="T1" fmla="*/ 1 w 6"/>
                      <a:gd name="T2" fmla="*/ 6 w 6"/>
                      <a:gd name="T3" fmla="*/ 5 w 6"/>
                      <a:gd name="T4" fmla="*/ 0 w 6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6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19" name="Freeform 891"/>
                  <p:cNvSpPr>
                    <a:spLocks/>
                  </p:cNvSpPr>
                  <p:nvPr/>
                </p:nvSpPr>
                <p:spPr bwMode="auto">
                  <a:xfrm>
                    <a:off x="1542" y="2045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5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20" name="Freeform 892"/>
                  <p:cNvSpPr>
                    <a:spLocks/>
                  </p:cNvSpPr>
                  <p:nvPr/>
                </p:nvSpPr>
                <p:spPr bwMode="auto">
                  <a:xfrm>
                    <a:off x="1561" y="2048"/>
                    <a:ext cx="9" cy="1"/>
                  </a:xfrm>
                  <a:custGeom>
                    <a:avLst/>
                    <a:gdLst>
                      <a:gd name="T0" fmla="*/ 0 w 9"/>
                      <a:gd name="T1" fmla="*/ 2 w 9"/>
                      <a:gd name="T2" fmla="*/ 9 w 9"/>
                      <a:gd name="T3" fmla="*/ 7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4221" name="Group 893"/>
                  <p:cNvGrpSpPr>
                    <a:grpSpLocks/>
                  </p:cNvGrpSpPr>
                  <p:nvPr/>
                </p:nvGrpSpPr>
                <p:grpSpPr bwMode="auto">
                  <a:xfrm>
                    <a:off x="1578" y="2052"/>
                    <a:ext cx="11" cy="1"/>
                    <a:chOff x="1578" y="2052"/>
                    <a:chExt cx="11" cy="1"/>
                  </a:xfrm>
                </p:grpSpPr>
                <p:sp>
                  <p:nvSpPr>
                    <p:cNvPr id="484222" name="Freeform 894"/>
                    <p:cNvSpPr>
                      <a:spLocks/>
                    </p:cNvSpPr>
                    <p:nvPr/>
                  </p:nvSpPr>
                  <p:spPr bwMode="auto">
                    <a:xfrm>
                      <a:off x="1578" y="2052"/>
                      <a:ext cx="11" cy="1"/>
                    </a:xfrm>
                    <a:custGeom>
                      <a:avLst/>
                      <a:gdLst>
                        <a:gd name="T0" fmla="*/ 0 w 11"/>
                        <a:gd name="T1" fmla="*/ 1 h 1"/>
                        <a:gd name="T2" fmla="*/ 2 w 11"/>
                        <a:gd name="T3" fmla="*/ 0 h 1"/>
                        <a:gd name="T4" fmla="*/ 11 w 11"/>
                        <a:gd name="T5" fmla="*/ 0 h 1"/>
                        <a:gd name="T6" fmla="*/ 8 w 11"/>
                        <a:gd name="T7" fmla="*/ 1 h 1"/>
                        <a:gd name="T8" fmla="*/ 0 w 11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" h="1">
                          <a:moveTo>
                            <a:pt x="0" y="1"/>
                          </a:moveTo>
                          <a:lnTo>
                            <a:pt x="2" y="0"/>
                          </a:lnTo>
                          <a:lnTo>
                            <a:pt x="11" y="0"/>
                          </a:lnTo>
                          <a:lnTo>
                            <a:pt x="8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4223" name="Freeform 895"/>
                    <p:cNvSpPr>
                      <a:spLocks/>
                    </p:cNvSpPr>
                    <p:nvPr/>
                  </p:nvSpPr>
                  <p:spPr bwMode="auto">
                    <a:xfrm>
                      <a:off x="1578" y="2052"/>
                      <a:ext cx="11" cy="1"/>
                    </a:xfrm>
                    <a:custGeom>
                      <a:avLst/>
                      <a:gdLst>
                        <a:gd name="T0" fmla="*/ 0 w 11"/>
                        <a:gd name="T1" fmla="*/ 1 h 1"/>
                        <a:gd name="T2" fmla="*/ 2 w 11"/>
                        <a:gd name="T3" fmla="*/ 0 h 1"/>
                        <a:gd name="T4" fmla="*/ 11 w 11"/>
                        <a:gd name="T5" fmla="*/ 0 h 1"/>
                        <a:gd name="T6" fmla="*/ 8 w 11"/>
                        <a:gd name="T7" fmla="*/ 1 h 1"/>
                        <a:gd name="T8" fmla="*/ 0 w 11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" h="1">
                          <a:moveTo>
                            <a:pt x="0" y="1"/>
                          </a:moveTo>
                          <a:lnTo>
                            <a:pt x="2" y="0"/>
                          </a:lnTo>
                          <a:lnTo>
                            <a:pt x="11" y="0"/>
                          </a:lnTo>
                          <a:lnTo>
                            <a:pt x="8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4224" name="Freeform 896"/>
                  <p:cNvSpPr>
                    <a:spLocks/>
                  </p:cNvSpPr>
                  <p:nvPr/>
                </p:nvSpPr>
                <p:spPr bwMode="auto">
                  <a:xfrm>
                    <a:off x="1597" y="2057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7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25" name="Freeform 897"/>
                  <p:cNvSpPr>
                    <a:spLocks/>
                  </p:cNvSpPr>
                  <p:nvPr/>
                </p:nvSpPr>
                <p:spPr bwMode="auto">
                  <a:xfrm>
                    <a:off x="1618" y="2062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5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26" name="Freeform 898"/>
                  <p:cNvSpPr>
                    <a:spLocks/>
                  </p:cNvSpPr>
                  <p:nvPr/>
                </p:nvSpPr>
                <p:spPr bwMode="auto">
                  <a:xfrm>
                    <a:off x="1636" y="2067"/>
                    <a:ext cx="8" cy="1"/>
                  </a:xfrm>
                  <a:custGeom>
                    <a:avLst/>
                    <a:gdLst>
                      <a:gd name="T0" fmla="*/ 0 w 8"/>
                      <a:gd name="T1" fmla="*/ 2 w 8"/>
                      <a:gd name="T2" fmla="*/ 8 w 8"/>
                      <a:gd name="T3" fmla="*/ 6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27" name="Freeform 899"/>
                  <p:cNvSpPr>
                    <a:spLocks/>
                  </p:cNvSpPr>
                  <p:nvPr/>
                </p:nvSpPr>
                <p:spPr bwMode="auto">
                  <a:xfrm>
                    <a:off x="1656" y="2071"/>
                    <a:ext cx="8" cy="1"/>
                  </a:xfrm>
                  <a:custGeom>
                    <a:avLst/>
                    <a:gdLst>
                      <a:gd name="T0" fmla="*/ 0 w 8"/>
                      <a:gd name="T1" fmla="*/ 2 w 8"/>
                      <a:gd name="T2" fmla="*/ 8 w 8"/>
                      <a:gd name="T3" fmla="*/ 6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28" name="Freeform 900"/>
                  <p:cNvSpPr>
                    <a:spLocks/>
                  </p:cNvSpPr>
                  <p:nvPr/>
                </p:nvSpPr>
                <p:spPr bwMode="auto">
                  <a:xfrm>
                    <a:off x="1673" y="2078"/>
                    <a:ext cx="9" cy="1"/>
                  </a:xfrm>
                  <a:custGeom>
                    <a:avLst/>
                    <a:gdLst>
                      <a:gd name="T0" fmla="*/ 0 w 9"/>
                      <a:gd name="T1" fmla="*/ 2 w 9"/>
                      <a:gd name="T2" fmla="*/ 9 w 9"/>
                      <a:gd name="T3" fmla="*/ 8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29" name="Freeform 901"/>
                  <p:cNvSpPr>
                    <a:spLocks/>
                  </p:cNvSpPr>
                  <p:nvPr/>
                </p:nvSpPr>
                <p:spPr bwMode="auto">
                  <a:xfrm>
                    <a:off x="1691" y="2081"/>
                    <a:ext cx="11" cy="1"/>
                  </a:xfrm>
                  <a:custGeom>
                    <a:avLst/>
                    <a:gdLst>
                      <a:gd name="T0" fmla="*/ 0 w 11"/>
                      <a:gd name="T1" fmla="*/ 2 w 11"/>
                      <a:gd name="T2" fmla="*/ 11 w 11"/>
                      <a:gd name="T3" fmla="*/ 7 w 11"/>
                      <a:gd name="T4" fmla="*/ 0 w 1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1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30" name="Freeform 902"/>
                  <p:cNvSpPr>
                    <a:spLocks/>
                  </p:cNvSpPr>
                  <p:nvPr/>
                </p:nvSpPr>
                <p:spPr bwMode="auto">
                  <a:xfrm>
                    <a:off x="1711" y="2086"/>
                    <a:ext cx="10" cy="1"/>
                  </a:xfrm>
                  <a:custGeom>
                    <a:avLst/>
                    <a:gdLst>
                      <a:gd name="T0" fmla="*/ 0 w 10"/>
                      <a:gd name="T1" fmla="*/ 2 w 10"/>
                      <a:gd name="T2" fmla="*/ 10 w 10"/>
                      <a:gd name="T3" fmla="*/ 7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31" name="Group 903"/>
                <p:cNvGrpSpPr>
                  <a:grpSpLocks/>
                </p:cNvGrpSpPr>
                <p:nvPr/>
              </p:nvGrpSpPr>
              <p:grpSpPr bwMode="auto">
                <a:xfrm>
                  <a:off x="1467" y="1729"/>
                  <a:ext cx="7" cy="289"/>
                  <a:chOff x="1467" y="1729"/>
                  <a:chExt cx="7" cy="289"/>
                </a:xfrm>
              </p:grpSpPr>
              <p:sp>
                <p:nvSpPr>
                  <p:cNvPr id="484232" name="Freeform 904"/>
                  <p:cNvSpPr>
                    <a:spLocks/>
                  </p:cNvSpPr>
                  <p:nvPr/>
                </p:nvSpPr>
                <p:spPr bwMode="auto">
                  <a:xfrm>
                    <a:off x="1467" y="1729"/>
                    <a:ext cx="7" cy="289"/>
                  </a:xfrm>
                  <a:custGeom>
                    <a:avLst/>
                    <a:gdLst>
                      <a:gd name="T0" fmla="*/ 0 w 7"/>
                      <a:gd name="T1" fmla="*/ 0 h 289"/>
                      <a:gd name="T2" fmla="*/ 0 w 7"/>
                      <a:gd name="T3" fmla="*/ 286 h 289"/>
                      <a:gd name="T4" fmla="*/ 7 w 7"/>
                      <a:gd name="T5" fmla="*/ 289 h 289"/>
                      <a:gd name="T6" fmla="*/ 7 w 7"/>
                      <a:gd name="T7" fmla="*/ 2 h 289"/>
                      <a:gd name="T8" fmla="*/ 0 w 7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9">
                        <a:moveTo>
                          <a:pt x="0" y="0"/>
                        </a:moveTo>
                        <a:lnTo>
                          <a:pt x="0" y="286"/>
                        </a:lnTo>
                        <a:lnTo>
                          <a:pt x="7" y="289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33" name="Freeform 905"/>
                  <p:cNvSpPr>
                    <a:spLocks/>
                  </p:cNvSpPr>
                  <p:nvPr/>
                </p:nvSpPr>
                <p:spPr bwMode="auto">
                  <a:xfrm>
                    <a:off x="1467" y="1729"/>
                    <a:ext cx="7" cy="289"/>
                  </a:xfrm>
                  <a:custGeom>
                    <a:avLst/>
                    <a:gdLst>
                      <a:gd name="T0" fmla="*/ 0 w 7"/>
                      <a:gd name="T1" fmla="*/ 0 h 289"/>
                      <a:gd name="T2" fmla="*/ 0 w 7"/>
                      <a:gd name="T3" fmla="*/ 286 h 289"/>
                      <a:gd name="T4" fmla="*/ 7 w 7"/>
                      <a:gd name="T5" fmla="*/ 289 h 289"/>
                      <a:gd name="T6" fmla="*/ 7 w 7"/>
                      <a:gd name="T7" fmla="*/ 2 h 289"/>
                      <a:gd name="T8" fmla="*/ 0 w 7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9">
                        <a:moveTo>
                          <a:pt x="0" y="0"/>
                        </a:moveTo>
                        <a:lnTo>
                          <a:pt x="0" y="286"/>
                        </a:lnTo>
                        <a:lnTo>
                          <a:pt x="7" y="289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34" name="Group 906"/>
                <p:cNvGrpSpPr>
                  <a:grpSpLocks/>
                </p:cNvGrpSpPr>
                <p:nvPr/>
              </p:nvGrpSpPr>
              <p:grpSpPr bwMode="auto">
                <a:xfrm>
                  <a:off x="1486" y="1996"/>
                  <a:ext cx="7" cy="28"/>
                  <a:chOff x="1486" y="1996"/>
                  <a:chExt cx="7" cy="28"/>
                </a:xfrm>
              </p:grpSpPr>
              <p:sp>
                <p:nvSpPr>
                  <p:cNvPr id="484235" name="Freeform 907"/>
                  <p:cNvSpPr>
                    <a:spLocks/>
                  </p:cNvSpPr>
                  <p:nvPr/>
                </p:nvSpPr>
                <p:spPr bwMode="auto">
                  <a:xfrm>
                    <a:off x="1486" y="1996"/>
                    <a:ext cx="7" cy="28"/>
                  </a:xfrm>
                  <a:custGeom>
                    <a:avLst/>
                    <a:gdLst>
                      <a:gd name="T0" fmla="*/ 0 w 7"/>
                      <a:gd name="T1" fmla="*/ 0 h 28"/>
                      <a:gd name="T2" fmla="*/ 0 w 7"/>
                      <a:gd name="T3" fmla="*/ 26 h 28"/>
                      <a:gd name="T4" fmla="*/ 7 w 7"/>
                      <a:gd name="T5" fmla="*/ 28 h 28"/>
                      <a:gd name="T6" fmla="*/ 7 w 7"/>
                      <a:gd name="T7" fmla="*/ 2 h 28"/>
                      <a:gd name="T8" fmla="*/ 0 w 7"/>
                      <a:gd name="T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">
                        <a:moveTo>
                          <a:pt x="0" y="0"/>
                        </a:moveTo>
                        <a:lnTo>
                          <a:pt x="0" y="26"/>
                        </a:lnTo>
                        <a:lnTo>
                          <a:pt x="7" y="28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36" name="Freeform 908"/>
                  <p:cNvSpPr>
                    <a:spLocks/>
                  </p:cNvSpPr>
                  <p:nvPr/>
                </p:nvSpPr>
                <p:spPr bwMode="auto">
                  <a:xfrm>
                    <a:off x="1486" y="1996"/>
                    <a:ext cx="7" cy="28"/>
                  </a:xfrm>
                  <a:custGeom>
                    <a:avLst/>
                    <a:gdLst>
                      <a:gd name="T0" fmla="*/ 0 w 7"/>
                      <a:gd name="T1" fmla="*/ 0 h 28"/>
                      <a:gd name="T2" fmla="*/ 0 w 7"/>
                      <a:gd name="T3" fmla="*/ 26 h 28"/>
                      <a:gd name="T4" fmla="*/ 7 w 7"/>
                      <a:gd name="T5" fmla="*/ 28 h 28"/>
                      <a:gd name="T6" fmla="*/ 7 w 7"/>
                      <a:gd name="T7" fmla="*/ 2 h 28"/>
                      <a:gd name="T8" fmla="*/ 0 w 7"/>
                      <a:gd name="T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">
                        <a:moveTo>
                          <a:pt x="0" y="0"/>
                        </a:moveTo>
                        <a:lnTo>
                          <a:pt x="0" y="26"/>
                        </a:lnTo>
                        <a:lnTo>
                          <a:pt x="7" y="28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37" name="Group 909"/>
                <p:cNvGrpSpPr>
                  <a:grpSpLocks/>
                </p:cNvGrpSpPr>
                <p:nvPr/>
              </p:nvGrpSpPr>
              <p:grpSpPr bwMode="auto">
                <a:xfrm>
                  <a:off x="1505" y="1729"/>
                  <a:ext cx="6" cy="300"/>
                  <a:chOff x="1505" y="1729"/>
                  <a:chExt cx="6" cy="300"/>
                </a:xfrm>
              </p:grpSpPr>
              <p:sp>
                <p:nvSpPr>
                  <p:cNvPr id="484238" name="Freeform 910"/>
                  <p:cNvSpPr>
                    <a:spLocks/>
                  </p:cNvSpPr>
                  <p:nvPr/>
                </p:nvSpPr>
                <p:spPr bwMode="auto">
                  <a:xfrm>
                    <a:off x="1505" y="1729"/>
                    <a:ext cx="6" cy="300"/>
                  </a:xfrm>
                  <a:custGeom>
                    <a:avLst/>
                    <a:gdLst>
                      <a:gd name="T0" fmla="*/ 0 w 6"/>
                      <a:gd name="T1" fmla="*/ 0 h 300"/>
                      <a:gd name="T2" fmla="*/ 0 w 6"/>
                      <a:gd name="T3" fmla="*/ 297 h 300"/>
                      <a:gd name="T4" fmla="*/ 6 w 6"/>
                      <a:gd name="T5" fmla="*/ 300 h 300"/>
                      <a:gd name="T6" fmla="*/ 6 w 6"/>
                      <a:gd name="T7" fmla="*/ 0 h 300"/>
                      <a:gd name="T8" fmla="*/ 0 w 6"/>
                      <a:gd name="T9" fmla="*/ 0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0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6" y="30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39" name="Freeform 911"/>
                  <p:cNvSpPr>
                    <a:spLocks/>
                  </p:cNvSpPr>
                  <p:nvPr/>
                </p:nvSpPr>
                <p:spPr bwMode="auto">
                  <a:xfrm>
                    <a:off x="1505" y="1729"/>
                    <a:ext cx="6" cy="300"/>
                  </a:xfrm>
                  <a:custGeom>
                    <a:avLst/>
                    <a:gdLst>
                      <a:gd name="T0" fmla="*/ 0 w 6"/>
                      <a:gd name="T1" fmla="*/ 0 h 300"/>
                      <a:gd name="T2" fmla="*/ 0 w 6"/>
                      <a:gd name="T3" fmla="*/ 297 h 300"/>
                      <a:gd name="T4" fmla="*/ 6 w 6"/>
                      <a:gd name="T5" fmla="*/ 300 h 300"/>
                      <a:gd name="T6" fmla="*/ 6 w 6"/>
                      <a:gd name="T7" fmla="*/ 0 h 300"/>
                      <a:gd name="T8" fmla="*/ 0 w 6"/>
                      <a:gd name="T9" fmla="*/ 0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0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6" y="30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40" name="Group 912"/>
                <p:cNvGrpSpPr>
                  <a:grpSpLocks/>
                </p:cNvGrpSpPr>
                <p:nvPr/>
              </p:nvGrpSpPr>
              <p:grpSpPr bwMode="auto">
                <a:xfrm>
                  <a:off x="1525" y="1729"/>
                  <a:ext cx="5" cy="305"/>
                  <a:chOff x="1525" y="1729"/>
                  <a:chExt cx="5" cy="305"/>
                </a:xfrm>
              </p:grpSpPr>
              <p:sp>
                <p:nvSpPr>
                  <p:cNvPr id="484241" name="Freeform 913"/>
                  <p:cNvSpPr>
                    <a:spLocks/>
                  </p:cNvSpPr>
                  <p:nvPr/>
                </p:nvSpPr>
                <p:spPr bwMode="auto">
                  <a:xfrm>
                    <a:off x="1525" y="1729"/>
                    <a:ext cx="5" cy="305"/>
                  </a:xfrm>
                  <a:custGeom>
                    <a:avLst/>
                    <a:gdLst>
                      <a:gd name="T0" fmla="*/ 0 w 5"/>
                      <a:gd name="T1" fmla="*/ 0 h 305"/>
                      <a:gd name="T2" fmla="*/ 0 w 5"/>
                      <a:gd name="T3" fmla="*/ 302 h 305"/>
                      <a:gd name="T4" fmla="*/ 5 w 5"/>
                      <a:gd name="T5" fmla="*/ 305 h 305"/>
                      <a:gd name="T6" fmla="*/ 5 w 5"/>
                      <a:gd name="T7" fmla="*/ 2 h 305"/>
                      <a:gd name="T8" fmla="*/ 0 w 5"/>
                      <a:gd name="T9" fmla="*/ 0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05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5" y="305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42" name="Freeform 914"/>
                  <p:cNvSpPr>
                    <a:spLocks/>
                  </p:cNvSpPr>
                  <p:nvPr/>
                </p:nvSpPr>
                <p:spPr bwMode="auto">
                  <a:xfrm>
                    <a:off x="1525" y="1729"/>
                    <a:ext cx="5" cy="305"/>
                  </a:xfrm>
                  <a:custGeom>
                    <a:avLst/>
                    <a:gdLst>
                      <a:gd name="T0" fmla="*/ 0 w 5"/>
                      <a:gd name="T1" fmla="*/ 0 h 305"/>
                      <a:gd name="T2" fmla="*/ 0 w 5"/>
                      <a:gd name="T3" fmla="*/ 302 h 305"/>
                      <a:gd name="T4" fmla="*/ 5 w 5"/>
                      <a:gd name="T5" fmla="*/ 305 h 305"/>
                      <a:gd name="T6" fmla="*/ 5 w 5"/>
                      <a:gd name="T7" fmla="*/ 2 h 305"/>
                      <a:gd name="T8" fmla="*/ 0 w 5"/>
                      <a:gd name="T9" fmla="*/ 0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05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5" y="305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43" name="Group 915"/>
                <p:cNvGrpSpPr>
                  <a:grpSpLocks/>
                </p:cNvGrpSpPr>
                <p:nvPr/>
              </p:nvGrpSpPr>
              <p:grpSpPr bwMode="auto">
                <a:xfrm>
                  <a:off x="1543" y="1730"/>
                  <a:ext cx="6" cy="307"/>
                  <a:chOff x="1543" y="1730"/>
                  <a:chExt cx="6" cy="307"/>
                </a:xfrm>
              </p:grpSpPr>
              <p:sp>
                <p:nvSpPr>
                  <p:cNvPr id="484244" name="Freeform 916"/>
                  <p:cNvSpPr>
                    <a:spLocks/>
                  </p:cNvSpPr>
                  <p:nvPr/>
                </p:nvSpPr>
                <p:spPr bwMode="auto">
                  <a:xfrm>
                    <a:off x="1543" y="1730"/>
                    <a:ext cx="6" cy="307"/>
                  </a:xfrm>
                  <a:custGeom>
                    <a:avLst/>
                    <a:gdLst>
                      <a:gd name="T0" fmla="*/ 0 w 6"/>
                      <a:gd name="T1" fmla="*/ 0 h 307"/>
                      <a:gd name="T2" fmla="*/ 0 w 6"/>
                      <a:gd name="T3" fmla="*/ 304 h 307"/>
                      <a:gd name="T4" fmla="*/ 6 w 6"/>
                      <a:gd name="T5" fmla="*/ 307 h 307"/>
                      <a:gd name="T6" fmla="*/ 6 w 6"/>
                      <a:gd name="T7" fmla="*/ 0 h 307"/>
                      <a:gd name="T8" fmla="*/ 0 w 6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7">
                        <a:moveTo>
                          <a:pt x="0" y="0"/>
                        </a:moveTo>
                        <a:lnTo>
                          <a:pt x="0" y="304"/>
                        </a:lnTo>
                        <a:lnTo>
                          <a:pt x="6" y="307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45" name="Freeform 917"/>
                  <p:cNvSpPr>
                    <a:spLocks/>
                  </p:cNvSpPr>
                  <p:nvPr/>
                </p:nvSpPr>
                <p:spPr bwMode="auto">
                  <a:xfrm>
                    <a:off x="1543" y="1730"/>
                    <a:ext cx="6" cy="307"/>
                  </a:xfrm>
                  <a:custGeom>
                    <a:avLst/>
                    <a:gdLst>
                      <a:gd name="T0" fmla="*/ 0 w 6"/>
                      <a:gd name="T1" fmla="*/ 0 h 307"/>
                      <a:gd name="T2" fmla="*/ 0 w 6"/>
                      <a:gd name="T3" fmla="*/ 304 h 307"/>
                      <a:gd name="T4" fmla="*/ 6 w 6"/>
                      <a:gd name="T5" fmla="*/ 307 h 307"/>
                      <a:gd name="T6" fmla="*/ 6 w 6"/>
                      <a:gd name="T7" fmla="*/ 0 h 307"/>
                      <a:gd name="T8" fmla="*/ 0 w 6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7">
                        <a:moveTo>
                          <a:pt x="0" y="0"/>
                        </a:moveTo>
                        <a:lnTo>
                          <a:pt x="0" y="304"/>
                        </a:lnTo>
                        <a:lnTo>
                          <a:pt x="6" y="307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46" name="Group 918"/>
                <p:cNvGrpSpPr>
                  <a:grpSpLocks/>
                </p:cNvGrpSpPr>
                <p:nvPr/>
              </p:nvGrpSpPr>
              <p:grpSpPr bwMode="auto">
                <a:xfrm>
                  <a:off x="1561" y="1730"/>
                  <a:ext cx="6" cy="313"/>
                  <a:chOff x="1561" y="1730"/>
                  <a:chExt cx="6" cy="313"/>
                </a:xfrm>
              </p:grpSpPr>
              <p:sp>
                <p:nvSpPr>
                  <p:cNvPr id="484247" name="Freeform 919"/>
                  <p:cNvSpPr>
                    <a:spLocks/>
                  </p:cNvSpPr>
                  <p:nvPr/>
                </p:nvSpPr>
                <p:spPr bwMode="auto">
                  <a:xfrm>
                    <a:off x="1561" y="1730"/>
                    <a:ext cx="6" cy="313"/>
                  </a:xfrm>
                  <a:custGeom>
                    <a:avLst/>
                    <a:gdLst>
                      <a:gd name="T0" fmla="*/ 0 w 6"/>
                      <a:gd name="T1" fmla="*/ 0 h 313"/>
                      <a:gd name="T2" fmla="*/ 0 w 6"/>
                      <a:gd name="T3" fmla="*/ 309 h 313"/>
                      <a:gd name="T4" fmla="*/ 6 w 6"/>
                      <a:gd name="T5" fmla="*/ 313 h 313"/>
                      <a:gd name="T6" fmla="*/ 6 w 6"/>
                      <a:gd name="T7" fmla="*/ 0 h 313"/>
                      <a:gd name="T8" fmla="*/ 0 w 6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13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6" y="313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48" name="Freeform 920"/>
                  <p:cNvSpPr>
                    <a:spLocks/>
                  </p:cNvSpPr>
                  <p:nvPr/>
                </p:nvSpPr>
                <p:spPr bwMode="auto">
                  <a:xfrm>
                    <a:off x="1561" y="1730"/>
                    <a:ext cx="6" cy="313"/>
                  </a:xfrm>
                  <a:custGeom>
                    <a:avLst/>
                    <a:gdLst>
                      <a:gd name="T0" fmla="*/ 0 w 6"/>
                      <a:gd name="T1" fmla="*/ 0 h 313"/>
                      <a:gd name="T2" fmla="*/ 0 w 6"/>
                      <a:gd name="T3" fmla="*/ 309 h 313"/>
                      <a:gd name="T4" fmla="*/ 6 w 6"/>
                      <a:gd name="T5" fmla="*/ 313 h 313"/>
                      <a:gd name="T6" fmla="*/ 6 w 6"/>
                      <a:gd name="T7" fmla="*/ 0 h 313"/>
                      <a:gd name="T8" fmla="*/ 0 w 6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13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6" y="313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49" name="Group 921"/>
                <p:cNvGrpSpPr>
                  <a:grpSpLocks/>
                </p:cNvGrpSpPr>
                <p:nvPr/>
              </p:nvGrpSpPr>
              <p:grpSpPr bwMode="auto">
                <a:xfrm>
                  <a:off x="1580" y="1730"/>
                  <a:ext cx="7" cy="316"/>
                  <a:chOff x="1580" y="1730"/>
                  <a:chExt cx="7" cy="316"/>
                </a:xfrm>
              </p:grpSpPr>
              <p:sp>
                <p:nvSpPr>
                  <p:cNvPr id="484250" name="Freeform 922"/>
                  <p:cNvSpPr>
                    <a:spLocks/>
                  </p:cNvSpPr>
                  <p:nvPr/>
                </p:nvSpPr>
                <p:spPr bwMode="auto">
                  <a:xfrm>
                    <a:off x="1580" y="1730"/>
                    <a:ext cx="7" cy="316"/>
                  </a:xfrm>
                  <a:custGeom>
                    <a:avLst/>
                    <a:gdLst>
                      <a:gd name="T0" fmla="*/ 0 w 7"/>
                      <a:gd name="T1" fmla="*/ 0 h 316"/>
                      <a:gd name="T2" fmla="*/ 0 w 7"/>
                      <a:gd name="T3" fmla="*/ 312 h 316"/>
                      <a:gd name="T4" fmla="*/ 7 w 7"/>
                      <a:gd name="T5" fmla="*/ 316 h 316"/>
                      <a:gd name="T6" fmla="*/ 7 w 7"/>
                      <a:gd name="T7" fmla="*/ 2 h 316"/>
                      <a:gd name="T8" fmla="*/ 0 w 7"/>
                      <a:gd name="T9" fmla="*/ 0 h 3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16">
                        <a:moveTo>
                          <a:pt x="0" y="0"/>
                        </a:moveTo>
                        <a:lnTo>
                          <a:pt x="0" y="312"/>
                        </a:lnTo>
                        <a:lnTo>
                          <a:pt x="7" y="316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51" name="Freeform 923"/>
                  <p:cNvSpPr>
                    <a:spLocks/>
                  </p:cNvSpPr>
                  <p:nvPr/>
                </p:nvSpPr>
                <p:spPr bwMode="auto">
                  <a:xfrm>
                    <a:off x="1580" y="1730"/>
                    <a:ext cx="7" cy="316"/>
                  </a:xfrm>
                  <a:custGeom>
                    <a:avLst/>
                    <a:gdLst>
                      <a:gd name="T0" fmla="*/ 0 w 7"/>
                      <a:gd name="T1" fmla="*/ 0 h 316"/>
                      <a:gd name="T2" fmla="*/ 0 w 7"/>
                      <a:gd name="T3" fmla="*/ 312 h 316"/>
                      <a:gd name="T4" fmla="*/ 7 w 7"/>
                      <a:gd name="T5" fmla="*/ 316 h 316"/>
                      <a:gd name="T6" fmla="*/ 7 w 7"/>
                      <a:gd name="T7" fmla="*/ 2 h 316"/>
                      <a:gd name="T8" fmla="*/ 0 w 7"/>
                      <a:gd name="T9" fmla="*/ 0 h 3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16">
                        <a:moveTo>
                          <a:pt x="0" y="0"/>
                        </a:moveTo>
                        <a:lnTo>
                          <a:pt x="0" y="312"/>
                        </a:lnTo>
                        <a:lnTo>
                          <a:pt x="7" y="316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52" name="Group 924"/>
                <p:cNvGrpSpPr>
                  <a:grpSpLocks/>
                </p:cNvGrpSpPr>
                <p:nvPr/>
              </p:nvGrpSpPr>
              <p:grpSpPr bwMode="auto">
                <a:xfrm>
                  <a:off x="1598" y="1732"/>
                  <a:ext cx="8" cy="319"/>
                  <a:chOff x="1598" y="1732"/>
                  <a:chExt cx="8" cy="319"/>
                </a:xfrm>
              </p:grpSpPr>
              <p:sp>
                <p:nvSpPr>
                  <p:cNvPr id="484253" name="Freeform 925"/>
                  <p:cNvSpPr>
                    <a:spLocks/>
                  </p:cNvSpPr>
                  <p:nvPr/>
                </p:nvSpPr>
                <p:spPr bwMode="auto">
                  <a:xfrm>
                    <a:off x="1598" y="1732"/>
                    <a:ext cx="8" cy="319"/>
                  </a:xfrm>
                  <a:custGeom>
                    <a:avLst/>
                    <a:gdLst>
                      <a:gd name="T0" fmla="*/ 0 w 8"/>
                      <a:gd name="T1" fmla="*/ 0 h 319"/>
                      <a:gd name="T2" fmla="*/ 0 w 8"/>
                      <a:gd name="T3" fmla="*/ 316 h 319"/>
                      <a:gd name="T4" fmla="*/ 8 w 8"/>
                      <a:gd name="T5" fmla="*/ 319 h 319"/>
                      <a:gd name="T6" fmla="*/ 8 w 8"/>
                      <a:gd name="T7" fmla="*/ 0 h 319"/>
                      <a:gd name="T8" fmla="*/ 0 w 8"/>
                      <a:gd name="T9" fmla="*/ 0 h 3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9">
                        <a:moveTo>
                          <a:pt x="0" y="0"/>
                        </a:moveTo>
                        <a:lnTo>
                          <a:pt x="0" y="316"/>
                        </a:lnTo>
                        <a:lnTo>
                          <a:pt x="8" y="319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54" name="Freeform 926"/>
                  <p:cNvSpPr>
                    <a:spLocks/>
                  </p:cNvSpPr>
                  <p:nvPr/>
                </p:nvSpPr>
                <p:spPr bwMode="auto">
                  <a:xfrm>
                    <a:off x="1598" y="1732"/>
                    <a:ext cx="8" cy="319"/>
                  </a:xfrm>
                  <a:custGeom>
                    <a:avLst/>
                    <a:gdLst>
                      <a:gd name="T0" fmla="*/ 0 w 8"/>
                      <a:gd name="T1" fmla="*/ 0 h 319"/>
                      <a:gd name="T2" fmla="*/ 0 w 8"/>
                      <a:gd name="T3" fmla="*/ 316 h 319"/>
                      <a:gd name="T4" fmla="*/ 8 w 8"/>
                      <a:gd name="T5" fmla="*/ 319 h 319"/>
                      <a:gd name="T6" fmla="*/ 8 w 8"/>
                      <a:gd name="T7" fmla="*/ 0 h 319"/>
                      <a:gd name="T8" fmla="*/ 0 w 8"/>
                      <a:gd name="T9" fmla="*/ 0 h 3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9">
                        <a:moveTo>
                          <a:pt x="0" y="0"/>
                        </a:moveTo>
                        <a:lnTo>
                          <a:pt x="0" y="316"/>
                        </a:lnTo>
                        <a:lnTo>
                          <a:pt x="8" y="319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55" name="Group 927"/>
                <p:cNvGrpSpPr>
                  <a:grpSpLocks/>
                </p:cNvGrpSpPr>
                <p:nvPr/>
              </p:nvGrpSpPr>
              <p:grpSpPr bwMode="auto">
                <a:xfrm>
                  <a:off x="1618" y="1732"/>
                  <a:ext cx="8" cy="325"/>
                  <a:chOff x="1618" y="1732"/>
                  <a:chExt cx="8" cy="325"/>
                </a:xfrm>
              </p:grpSpPr>
              <p:sp>
                <p:nvSpPr>
                  <p:cNvPr id="484256" name="Freeform 928"/>
                  <p:cNvSpPr>
                    <a:spLocks/>
                  </p:cNvSpPr>
                  <p:nvPr/>
                </p:nvSpPr>
                <p:spPr bwMode="auto">
                  <a:xfrm>
                    <a:off x="1618" y="1732"/>
                    <a:ext cx="8" cy="325"/>
                  </a:xfrm>
                  <a:custGeom>
                    <a:avLst/>
                    <a:gdLst>
                      <a:gd name="T0" fmla="*/ 0 w 8"/>
                      <a:gd name="T1" fmla="*/ 0 h 325"/>
                      <a:gd name="T2" fmla="*/ 0 w 8"/>
                      <a:gd name="T3" fmla="*/ 321 h 325"/>
                      <a:gd name="T4" fmla="*/ 8 w 8"/>
                      <a:gd name="T5" fmla="*/ 325 h 325"/>
                      <a:gd name="T6" fmla="*/ 8 w 8"/>
                      <a:gd name="T7" fmla="*/ 2 h 325"/>
                      <a:gd name="T8" fmla="*/ 0 w 8"/>
                      <a:gd name="T9" fmla="*/ 0 h 3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5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8" y="325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57" name="Freeform 929"/>
                  <p:cNvSpPr>
                    <a:spLocks/>
                  </p:cNvSpPr>
                  <p:nvPr/>
                </p:nvSpPr>
                <p:spPr bwMode="auto">
                  <a:xfrm>
                    <a:off x="1618" y="1732"/>
                    <a:ext cx="8" cy="325"/>
                  </a:xfrm>
                  <a:custGeom>
                    <a:avLst/>
                    <a:gdLst>
                      <a:gd name="T0" fmla="*/ 0 w 8"/>
                      <a:gd name="T1" fmla="*/ 0 h 325"/>
                      <a:gd name="T2" fmla="*/ 0 w 8"/>
                      <a:gd name="T3" fmla="*/ 321 h 325"/>
                      <a:gd name="T4" fmla="*/ 8 w 8"/>
                      <a:gd name="T5" fmla="*/ 325 h 325"/>
                      <a:gd name="T6" fmla="*/ 8 w 8"/>
                      <a:gd name="T7" fmla="*/ 2 h 325"/>
                      <a:gd name="T8" fmla="*/ 0 w 8"/>
                      <a:gd name="T9" fmla="*/ 0 h 3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5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8" y="325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58" name="Group 930"/>
                <p:cNvGrpSpPr>
                  <a:grpSpLocks/>
                </p:cNvGrpSpPr>
                <p:nvPr/>
              </p:nvGrpSpPr>
              <p:grpSpPr bwMode="auto">
                <a:xfrm>
                  <a:off x="1636" y="1734"/>
                  <a:ext cx="6" cy="326"/>
                  <a:chOff x="1636" y="1734"/>
                  <a:chExt cx="6" cy="326"/>
                </a:xfrm>
              </p:grpSpPr>
              <p:sp>
                <p:nvSpPr>
                  <p:cNvPr id="484259" name="Freeform 931"/>
                  <p:cNvSpPr>
                    <a:spLocks/>
                  </p:cNvSpPr>
                  <p:nvPr/>
                </p:nvSpPr>
                <p:spPr bwMode="auto">
                  <a:xfrm>
                    <a:off x="1636" y="1734"/>
                    <a:ext cx="6" cy="326"/>
                  </a:xfrm>
                  <a:custGeom>
                    <a:avLst/>
                    <a:gdLst>
                      <a:gd name="T0" fmla="*/ 0 w 6"/>
                      <a:gd name="T1" fmla="*/ 0 h 326"/>
                      <a:gd name="T2" fmla="*/ 0 w 6"/>
                      <a:gd name="T3" fmla="*/ 322 h 326"/>
                      <a:gd name="T4" fmla="*/ 6 w 6"/>
                      <a:gd name="T5" fmla="*/ 326 h 326"/>
                      <a:gd name="T6" fmla="*/ 6 w 6"/>
                      <a:gd name="T7" fmla="*/ 0 h 326"/>
                      <a:gd name="T8" fmla="*/ 0 w 6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26">
                        <a:moveTo>
                          <a:pt x="0" y="0"/>
                        </a:moveTo>
                        <a:lnTo>
                          <a:pt x="0" y="322"/>
                        </a:lnTo>
                        <a:lnTo>
                          <a:pt x="6" y="326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60" name="Freeform 932"/>
                  <p:cNvSpPr>
                    <a:spLocks/>
                  </p:cNvSpPr>
                  <p:nvPr/>
                </p:nvSpPr>
                <p:spPr bwMode="auto">
                  <a:xfrm>
                    <a:off x="1636" y="1734"/>
                    <a:ext cx="6" cy="326"/>
                  </a:xfrm>
                  <a:custGeom>
                    <a:avLst/>
                    <a:gdLst>
                      <a:gd name="T0" fmla="*/ 0 w 6"/>
                      <a:gd name="T1" fmla="*/ 0 h 326"/>
                      <a:gd name="T2" fmla="*/ 0 w 6"/>
                      <a:gd name="T3" fmla="*/ 322 h 326"/>
                      <a:gd name="T4" fmla="*/ 6 w 6"/>
                      <a:gd name="T5" fmla="*/ 326 h 326"/>
                      <a:gd name="T6" fmla="*/ 6 w 6"/>
                      <a:gd name="T7" fmla="*/ 0 h 326"/>
                      <a:gd name="T8" fmla="*/ 0 w 6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26">
                        <a:moveTo>
                          <a:pt x="0" y="0"/>
                        </a:moveTo>
                        <a:lnTo>
                          <a:pt x="0" y="322"/>
                        </a:lnTo>
                        <a:lnTo>
                          <a:pt x="6" y="326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61" name="Group 933"/>
                <p:cNvGrpSpPr>
                  <a:grpSpLocks/>
                </p:cNvGrpSpPr>
                <p:nvPr/>
              </p:nvGrpSpPr>
              <p:grpSpPr bwMode="auto">
                <a:xfrm>
                  <a:off x="1656" y="1736"/>
                  <a:ext cx="4" cy="329"/>
                  <a:chOff x="1656" y="1736"/>
                  <a:chExt cx="4" cy="329"/>
                </a:xfrm>
              </p:grpSpPr>
              <p:sp>
                <p:nvSpPr>
                  <p:cNvPr id="484262" name="Freeform 934"/>
                  <p:cNvSpPr>
                    <a:spLocks/>
                  </p:cNvSpPr>
                  <p:nvPr/>
                </p:nvSpPr>
                <p:spPr bwMode="auto">
                  <a:xfrm>
                    <a:off x="1656" y="1736"/>
                    <a:ext cx="4" cy="329"/>
                  </a:xfrm>
                  <a:custGeom>
                    <a:avLst/>
                    <a:gdLst>
                      <a:gd name="T0" fmla="*/ 0 w 4"/>
                      <a:gd name="T1" fmla="*/ 0 h 329"/>
                      <a:gd name="T2" fmla="*/ 0 w 4"/>
                      <a:gd name="T3" fmla="*/ 326 h 329"/>
                      <a:gd name="T4" fmla="*/ 4 w 4"/>
                      <a:gd name="T5" fmla="*/ 329 h 329"/>
                      <a:gd name="T6" fmla="*/ 4 w 4"/>
                      <a:gd name="T7" fmla="*/ 0 h 329"/>
                      <a:gd name="T8" fmla="*/ 0 w 4"/>
                      <a:gd name="T9" fmla="*/ 0 h 3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29">
                        <a:moveTo>
                          <a:pt x="0" y="0"/>
                        </a:moveTo>
                        <a:lnTo>
                          <a:pt x="0" y="326"/>
                        </a:lnTo>
                        <a:lnTo>
                          <a:pt x="4" y="329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63" name="Freeform 935"/>
                  <p:cNvSpPr>
                    <a:spLocks/>
                  </p:cNvSpPr>
                  <p:nvPr/>
                </p:nvSpPr>
                <p:spPr bwMode="auto">
                  <a:xfrm>
                    <a:off x="1656" y="1736"/>
                    <a:ext cx="4" cy="329"/>
                  </a:xfrm>
                  <a:custGeom>
                    <a:avLst/>
                    <a:gdLst>
                      <a:gd name="T0" fmla="*/ 0 w 4"/>
                      <a:gd name="T1" fmla="*/ 0 h 329"/>
                      <a:gd name="T2" fmla="*/ 0 w 4"/>
                      <a:gd name="T3" fmla="*/ 326 h 329"/>
                      <a:gd name="T4" fmla="*/ 4 w 4"/>
                      <a:gd name="T5" fmla="*/ 329 h 329"/>
                      <a:gd name="T6" fmla="*/ 4 w 4"/>
                      <a:gd name="T7" fmla="*/ 0 h 329"/>
                      <a:gd name="T8" fmla="*/ 0 w 4"/>
                      <a:gd name="T9" fmla="*/ 0 h 3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29">
                        <a:moveTo>
                          <a:pt x="0" y="0"/>
                        </a:moveTo>
                        <a:lnTo>
                          <a:pt x="0" y="326"/>
                        </a:lnTo>
                        <a:lnTo>
                          <a:pt x="4" y="329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64" name="Group 936"/>
                <p:cNvGrpSpPr>
                  <a:grpSpLocks/>
                </p:cNvGrpSpPr>
                <p:nvPr/>
              </p:nvGrpSpPr>
              <p:grpSpPr bwMode="auto">
                <a:xfrm>
                  <a:off x="1674" y="1736"/>
                  <a:ext cx="7" cy="333"/>
                  <a:chOff x="1674" y="1736"/>
                  <a:chExt cx="7" cy="333"/>
                </a:xfrm>
              </p:grpSpPr>
              <p:sp>
                <p:nvSpPr>
                  <p:cNvPr id="484265" name="Freeform 937"/>
                  <p:cNvSpPr>
                    <a:spLocks/>
                  </p:cNvSpPr>
                  <p:nvPr/>
                </p:nvSpPr>
                <p:spPr bwMode="auto">
                  <a:xfrm>
                    <a:off x="1674" y="1736"/>
                    <a:ext cx="7" cy="333"/>
                  </a:xfrm>
                  <a:custGeom>
                    <a:avLst/>
                    <a:gdLst>
                      <a:gd name="T0" fmla="*/ 0 w 7"/>
                      <a:gd name="T1" fmla="*/ 0 h 333"/>
                      <a:gd name="T2" fmla="*/ 0 w 7"/>
                      <a:gd name="T3" fmla="*/ 330 h 333"/>
                      <a:gd name="T4" fmla="*/ 7 w 7"/>
                      <a:gd name="T5" fmla="*/ 333 h 333"/>
                      <a:gd name="T6" fmla="*/ 7 w 7"/>
                      <a:gd name="T7" fmla="*/ 0 h 333"/>
                      <a:gd name="T8" fmla="*/ 0 w 7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3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66" name="Freeform 938"/>
                  <p:cNvSpPr>
                    <a:spLocks/>
                  </p:cNvSpPr>
                  <p:nvPr/>
                </p:nvSpPr>
                <p:spPr bwMode="auto">
                  <a:xfrm>
                    <a:off x="1674" y="1736"/>
                    <a:ext cx="7" cy="333"/>
                  </a:xfrm>
                  <a:custGeom>
                    <a:avLst/>
                    <a:gdLst>
                      <a:gd name="T0" fmla="*/ 0 w 7"/>
                      <a:gd name="T1" fmla="*/ 0 h 333"/>
                      <a:gd name="T2" fmla="*/ 0 w 7"/>
                      <a:gd name="T3" fmla="*/ 330 h 333"/>
                      <a:gd name="T4" fmla="*/ 7 w 7"/>
                      <a:gd name="T5" fmla="*/ 333 h 333"/>
                      <a:gd name="T6" fmla="*/ 7 w 7"/>
                      <a:gd name="T7" fmla="*/ 0 h 333"/>
                      <a:gd name="T8" fmla="*/ 0 w 7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3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67" name="Group 939"/>
                <p:cNvGrpSpPr>
                  <a:grpSpLocks/>
                </p:cNvGrpSpPr>
                <p:nvPr/>
              </p:nvGrpSpPr>
              <p:grpSpPr bwMode="auto">
                <a:xfrm>
                  <a:off x="1691" y="1736"/>
                  <a:ext cx="10" cy="338"/>
                  <a:chOff x="1691" y="1736"/>
                  <a:chExt cx="10" cy="338"/>
                </a:xfrm>
              </p:grpSpPr>
              <p:sp>
                <p:nvSpPr>
                  <p:cNvPr id="484268" name="Freeform 940"/>
                  <p:cNvSpPr>
                    <a:spLocks/>
                  </p:cNvSpPr>
                  <p:nvPr/>
                </p:nvSpPr>
                <p:spPr bwMode="auto">
                  <a:xfrm>
                    <a:off x="1691" y="1736"/>
                    <a:ext cx="10" cy="338"/>
                  </a:xfrm>
                  <a:custGeom>
                    <a:avLst/>
                    <a:gdLst>
                      <a:gd name="T0" fmla="*/ 0 w 10"/>
                      <a:gd name="T1" fmla="*/ 0 h 338"/>
                      <a:gd name="T2" fmla="*/ 0 w 10"/>
                      <a:gd name="T3" fmla="*/ 334 h 338"/>
                      <a:gd name="T4" fmla="*/ 10 w 10"/>
                      <a:gd name="T5" fmla="*/ 338 h 338"/>
                      <a:gd name="T6" fmla="*/ 10 w 10"/>
                      <a:gd name="T7" fmla="*/ 2 h 338"/>
                      <a:gd name="T8" fmla="*/ 0 w 10"/>
                      <a:gd name="T9" fmla="*/ 0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8">
                        <a:moveTo>
                          <a:pt x="0" y="0"/>
                        </a:moveTo>
                        <a:lnTo>
                          <a:pt x="0" y="334"/>
                        </a:lnTo>
                        <a:lnTo>
                          <a:pt x="10" y="338"/>
                        </a:lnTo>
                        <a:lnTo>
                          <a:pt x="10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69" name="Freeform 941"/>
                  <p:cNvSpPr>
                    <a:spLocks/>
                  </p:cNvSpPr>
                  <p:nvPr/>
                </p:nvSpPr>
                <p:spPr bwMode="auto">
                  <a:xfrm>
                    <a:off x="1691" y="1736"/>
                    <a:ext cx="10" cy="338"/>
                  </a:xfrm>
                  <a:custGeom>
                    <a:avLst/>
                    <a:gdLst>
                      <a:gd name="T0" fmla="*/ 0 w 10"/>
                      <a:gd name="T1" fmla="*/ 0 h 338"/>
                      <a:gd name="T2" fmla="*/ 0 w 10"/>
                      <a:gd name="T3" fmla="*/ 334 h 338"/>
                      <a:gd name="T4" fmla="*/ 10 w 10"/>
                      <a:gd name="T5" fmla="*/ 338 h 338"/>
                      <a:gd name="T6" fmla="*/ 10 w 10"/>
                      <a:gd name="T7" fmla="*/ 2 h 338"/>
                      <a:gd name="T8" fmla="*/ 0 w 10"/>
                      <a:gd name="T9" fmla="*/ 0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8">
                        <a:moveTo>
                          <a:pt x="0" y="0"/>
                        </a:moveTo>
                        <a:lnTo>
                          <a:pt x="0" y="334"/>
                        </a:lnTo>
                        <a:lnTo>
                          <a:pt x="10" y="338"/>
                        </a:lnTo>
                        <a:lnTo>
                          <a:pt x="10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70" name="Group 942"/>
                <p:cNvGrpSpPr>
                  <a:grpSpLocks/>
                </p:cNvGrpSpPr>
                <p:nvPr/>
              </p:nvGrpSpPr>
              <p:grpSpPr bwMode="auto">
                <a:xfrm>
                  <a:off x="1711" y="1737"/>
                  <a:ext cx="8" cy="342"/>
                  <a:chOff x="1711" y="1737"/>
                  <a:chExt cx="8" cy="342"/>
                </a:xfrm>
              </p:grpSpPr>
              <p:sp>
                <p:nvSpPr>
                  <p:cNvPr id="484271" name="Freeform 943"/>
                  <p:cNvSpPr>
                    <a:spLocks/>
                  </p:cNvSpPr>
                  <p:nvPr/>
                </p:nvSpPr>
                <p:spPr bwMode="auto">
                  <a:xfrm>
                    <a:off x="1711" y="1737"/>
                    <a:ext cx="8" cy="342"/>
                  </a:xfrm>
                  <a:custGeom>
                    <a:avLst/>
                    <a:gdLst>
                      <a:gd name="T0" fmla="*/ 0 w 8"/>
                      <a:gd name="T1" fmla="*/ 0 h 342"/>
                      <a:gd name="T2" fmla="*/ 0 w 8"/>
                      <a:gd name="T3" fmla="*/ 339 h 342"/>
                      <a:gd name="T4" fmla="*/ 8 w 8"/>
                      <a:gd name="T5" fmla="*/ 342 h 342"/>
                      <a:gd name="T6" fmla="*/ 8 w 8"/>
                      <a:gd name="T7" fmla="*/ 0 h 342"/>
                      <a:gd name="T8" fmla="*/ 0 w 8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2">
                        <a:moveTo>
                          <a:pt x="0" y="0"/>
                        </a:moveTo>
                        <a:lnTo>
                          <a:pt x="0" y="339"/>
                        </a:lnTo>
                        <a:lnTo>
                          <a:pt x="8" y="342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72" name="Freeform 944"/>
                  <p:cNvSpPr>
                    <a:spLocks/>
                  </p:cNvSpPr>
                  <p:nvPr/>
                </p:nvSpPr>
                <p:spPr bwMode="auto">
                  <a:xfrm>
                    <a:off x="1711" y="1737"/>
                    <a:ext cx="8" cy="342"/>
                  </a:xfrm>
                  <a:custGeom>
                    <a:avLst/>
                    <a:gdLst>
                      <a:gd name="T0" fmla="*/ 0 w 8"/>
                      <a:gd name="T1" fmla="*/ 0 h 342"/>
                      <a:gd name="T2" fmla="*/ 0 w 8"/>
                      <a:gd name="T3" fmla="*/ 339 h 342"/>
                      <a:gd name="T4" fmla="*/ 8 w 8"/>
                      <a:gd name="T5" fmla="*/ 342 h 342"/>
                      <a:gd name="T6" fmla="*/ 8 w 8"/>
                      <a:gd name="T7" fmla="*/ 0 h 342"/>
                      <a:gd name="T8" fmla="*/ 0 w 8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2">
                        <a:moveTo>
                          <a:pt x="0" y="0"/>
                        </a:moveTo>
                        <a:lnTo>
                          <a:pt x="0" y="339"/>
                        </a:lnTo>
                        <a:lnTo>
                          <a:pt x="8" y="342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73" name="Group 945"/>
                <p:cNvGrpSpPr>
                  <a:grpSpLocks/>
                </p:cNvGrpSpPr>
                <p:nvPr/>
              </p:nvGrpSpPr>
              <p:grpSpPr bwMode="auto">
                <a:xfrm>
                  <a:off x="1486" y="1729"/>
                  <a:ext cx="7" cy="215"/>
                  <a:chOff x="1486" y="1729"/>
                  <a:chExt cx="7" cy="215"/>
                </a:xfrm>
              </p:grpSpPr>
              <p:sp>
                <p:nvSpPr>
                  <p:cNvPr id="484274" name="Freeform 946"/>
                  <p:cNvSpPr>
                    <a:spLocks/>
                  </p:cNvSpPr>
                  <p:nvPr/>
                </p:nvSpPr>
                <p:spPr bwMode="auto">
                  <a:xfrm>
                    <a:off x="1486" y="1729"/>
                    <a:ext cx="7" cy="215"/>
                  </a:xfrm>
                  <a:custGeom>
                    <a:avLst/>
                    <a:gdLst>
                      <a:gd name="T0" fmla="*/ 0 w 7"/>
                      <a:gd name="T1" fmla="*/ 0 h 215"/>
                      <a:gd name="T2" fmla="*/ 0 w 7"/>
                      <a:gd name="T3" fmla="*/ 213 h 215"/>
                      <a:gd name="T4" fmla="*/ 7 w 7"/>
                      <a:gd name="T5" fmla="*/ 215 h 215"/>
                      <a:gd name="T6" fmla="*/ 7 w 7"/>
                      <a:gd name="T7" fmla="*/ 2 h 215"/>
                      <a:gd name="T8" fmla="*/ 0 w 7"/>
                      <a:gd name="T9" fmla="*/ 0 h 2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15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7" y="215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75" name="Freeform 947"/>
                  <p:cNvSpPr>
                    <a:spLocks/>
                  </p:cNvSpPr>
                  <p:nvPr/>
                </p:nvSpPr>
                <p:spPr bwMode="auto">
                  <a:xfrm>
                    <a:off x="1486" y="1729"/>
                    <a:ext cx="7" cy="215"/>
                  </a:xfrm>
                  <a:custGeom>
                    <a:avLst/>
                    <a:gdLst>
                      <a:gd name="T0" fmla="*/ 0 w 7"/>
                      <a:gd name="T1" fmla="*/ 0 h 215"/>
                      <a:gd name="T2" fmla="*/ 0 w 7"/>
                      <a:gd name="T3" fmla="*/ 213 h 215"/>
                      <a:gd name="T4" fmla="*/ 7 w 7"/>
                      <a:gd name="T5" fmla="*/ 215 h 215"/>
                      <a:gd name="T6" fmla="*/ 7 w 7"/>
                      <a:gd name="T7" fmla="*/ 2 h 215"/>
                      <a:gd name="T8" fmla="*/ 0 w 7"/>
                      <a:gd name="T9" fmla="*/ 0 h 2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15">
                        <a:moveTo>
                          <a:pt x="0" y="0"/>
                        </a:moveTo>
                        <a:lnTo>
                          <a:pt x="0" y="213"/>
                        </a:lnTo>
                        <a:lnTo>
                          <a:pt x="7" y="215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76" name="Group 948"/>
                <p:cNvGrpSpPr>
                  <a:grpSpLocks/>
                </p:cNvGrpSpPr>
                <p:nvPr/>
              </p:nvGrpSpPr>
              <p:grpSpPr bwMode="auto">
                <a:xfrm>
                  <a:off x="1485" y="1985"/>
                  <a:ext cx="9" cy="8"/>
                  <a:chOff x="1485" y="1985"/>
                  <a:chExt cx="9" cy="8"/>
                </a:xfrm>
              </p:grpSpPr>
              <p:sp>
                <p:nvSpPr>
                  <p:cNvPr id="484277" name="Freeform 949"/>
                  <p:cNvSpPr>
                    <a:spLocks/>
                  </p:cNvSpPr>
                  <p:nvPr/>
                </p:nvSpPr>
                <p:spPr bwMode="auto">
                  <a:xfrm>
                    <a:off x="1485" y="1985"/>
                    <a:ext cx="9" cy="8"/>
                  </a:xfrm>
                  <a:custGeom>
                    <a:avLst/>
                    <a:gdLst>
                      <a:gd name="T0" fmla="*/ 0 w 9"/>
                      <a:gd name="T1" fmla="*/ 2 h 8"/>
                      <a:gd name="T2" fmla="*/ 8 w 9"/>
                      <a:gd name="T3" fmla="*/ 0 h 8"/>
                      <a:gd name="T4" fmla="*/ 9 w 9"/>
                      <a:gd name="T5" fmla="*/ 6 h 8"/>
                      <a:gd name="T6" fmla="*/ 1 w 9"/>
                      <a:gd name="T7" fmla="*/ 8 h 8"/>
                      <a:gd name="T8" fmla="*/ 0 w 9"/>
                      <a:gd name="T9" fmla="*/ 2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1" y="8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78" name="Freeform 950"/>
                  <p:cNvSpPr>
                    <a:spLocks/>
                  </p:cNvSpPr>
                  <p:nvPr/>
                </p:nvSpPr>
                <p:spPr bwMode="auto">
                  <a:xfrm>
                    <a:off x="1485" y="1985"/>
                    <a:ext cx="9" cy="8"/>
                  </a:xfrm>
                  <a:custGeom>
                    <a:avLst/>
                    <a:gdLst>
                      <a:gd name="T0" fmla="*/ 0 w 9"/>
                      <a:gd name="T1" fmla="*/ 2 h 8"/>
                      <a:gd name="T2" fmla="*/ 8 w 9"/>
                      <a:gd name="T3" fmla="*/ 0 h 8"/>
                      <a:gd name="T4" fmla="*/ 9 w 9"/>
                      <a:gd name="T5" fmla="*/ 6 h 8"/>
                      <a:gd name="T6" fmla="*/ 1 w 9"/>
                      <a:gd name="T7" fmla="*/ 8 h 8"/>
                      <a:gd name="T8" fmla="*/ 0 w 9"/>
                      <a:gd name="T9" fmla="*/ 2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1" y="8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79" name="Group 951"/>
                <p:cNvGrpSpPr>
                  <a:grpSpLocks/>
                </p:cNvGrpSpPr>
                <p:nvPr/>
              </p:nvGrpSpPr>
              <p:grpSpPr bwMode="auto">
                <a:xfrm>
                  <a:off x="1485" y="1949"/>
                  <a:ext cx="9" cy="7"/>
                  <a:chOff x="1485" y="1949"/>
                  <a:chExt cx="9" cy="7"/>
                </a:xfrm>
              </p:grpSpPr>
              <p:sp>
                <p:nvSpPr>
                  <p:cNvPr id="484280" name="Freeform 952"/>
                  <p:cNvSpPr>
                    <a:spLocks/>
                  </p:cNvSpPr>
                  <p:nvPr/>
                </p:nvSpPr>
                <p:spPr bwMode="auto">
                  <a:xfrm>
                    <a:off x="1485" y="1949"/>
                    <a:ext cx="9" cy="7"/>
                  </a:xfrm>
                  <a:custGeom>
                    <a:avLst/>
                    <a:gdLst>
                      <a:gd name="T0" fmla="*/ 8 w 9"/>
                      <a:gd name="T1" fmla="*/ 7 h 7"/>
                      <a:gd name="T2" fmla="*/ 0 w 9"/>
                      <a:gd name="T3" fmla="*/ 7 h 7"/>
                      <a:gd name="T4" fmla="*/ 1 w 9"/>
                      <a:gd name="T5" fmla="*/ 3 h 7"/>
                      <a:gd name="T6" fmla="*/ 9 w 9"/>
                      <a:gd name="T7" fmla="*/ 0 h 7"/>
                      <a:gd name="T8" fmla="*/ 8 w 9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8" y="7"/>
                        </a:moveTo>
                        <a:lnTo>
                          <a:pt x="0" y="7"/>
                        </a:lnTo>
                        <a:lnTo>
                          <a:pt x="1" y="3"/>
                        </a:lnTo>
                        <a:lnTo>
                          <a:pt x="9" y="0"/>
                        </a:lnTo>
                        <a:lnTo>
                          <a:pt x="8" y="7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81" name="Freeform 953"/>
                  <p:cNvSpPr>
                    <a:spLocks/>
                  </p:cNvSpPr>
                  <p:nvPr/>
                </p:nvSpPr>
                <p:spPr bwMode="auto">
                  <a:xfrm>
                    <a:off x="1485" y="1949"/>
                    <a:ext cx="9" cy="7"/>
                  </a:xfrm>
                  <a:custGeom>
                    <a:avLst/>
                    <a:gdLst>
                      <a:gd name="T0" fmla="*/ 8 w 9"/>
                      <a:gd name="T1" fmla="*/ 7 h 7"/>
                      <a:gd name="T2" fmla="*/ 0 w 9"/>
                      <a:gd name="T3" fmla="*/ 7 h 7"/>
                      <a:gd name="T4" fmla="*/ 1 w 9"/>
                      <a:gd name="T5" fmla="*/ 3 h 7"/>
                      <a:gd name="T6" fmla="*/ 9 w 9"/>
                      <a:gd name="T7" fmla="*/ 0 h 7"/>
                      <a:gd name="T8" fmla="*/ 8 w 9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8" y="7"/>
                        </a:moveTo>
                        <a:lnTo>
                          <a:pt x="0" y="7"/>
                        </a:lnTo>
                        <a:lnTo>
                          <a:pt x="1" y="3"/>
                        </a:lnTo>
                        <a:lnTo>
                          <a:pt x="9" y="0"/>
                        </a:lnTo>
                        <a:lnTo>
                          <a:pt x="8" y="7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282" name="Group 954"/>
                <p:cNvGrpSpPr>
                  <a:grpSpLocks/>
                </p:cNvGrpSpPr>
                <p:nvPr/>
              </p:nvGrpSpPr>
              <p:grpSpPr bwMode="auto">
                <a:xfrm>
                  <a:off x="1490" y="1978"/>
                  <a:ext cx="4" cy="4"/>
                  <a:chOff x="1490" y="1978"/>
                  <a:chExt cx="4" cy="4"/>
                </a:xfrm>
              </p:grpSpPr>
              <p:sp>
                <p:nvSpPr>
                  <p:cNvPr id="484283" name="Freeform 955"/>
                  <p:cNvSpPr>
                    <a:spLocks/>
                  </p:cNvSpPr>
                  <p:nvPr/>
                </p:nvSpPr>
                <p:spPr bwMode="auto">
                  <a:xfrm>
                    <a:off x="1490" y="1978"/>
                    <a:ext cx="4" cy="4"/>
                  </a:xfrm>
                  <a:custGeom>
                    <a:avLst/>
                    <a:gdLst>
                      <a:gd name="T0" fmla="*/ 0 w 4"/>
                      <a:gd name="T1" fmla="*/ 4 h 4"/>
                      <a:gd name="T2" fmla="*/ 0 w 4"/>
                      <a:gd name="T3" fmla="*/ 0 h 4"/>
                      <a:gd name="T4" fmla="*/ 4 w 4"/>
                      <a:gd name="T5" fmla="*/ 0 h 4"/>
                      <a:gd name="T6" fmla="*/ 4 w 4"/>
                      <a:gd name="T7" fmla="*/ 2 h 4"/>
                      <a:gd name="T8" fmla="*/ 0 w 4"/>
                      <a:gd name="T9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284" name="Freeform 956"/>
                  <p:cNvSpPr>
                    <a:spLocks/>
                  </p:cNvSpPr>
                  <p:nvPr/>
                </p:nvSpPr>
                <p:spPr bwMode="auto">
                  <a:xfrm>
                    <a:off x="1490" y="1978"/>
                    <a:ext cx="4" cy="4"/>
                  </a:xfrm>
                  <a:custGeom>
                    <a:avLst/>
                    <a:gdLst>
                      <a:gd name="T0" fmla="*/ 0 w 4"/>
                      <a:gd name="T1" fmla="*/ 4 h 4"/>
                      <a:gd name="T2" fmla="*/ 0 w 4"/>
                      <a:gd name="T3" fmla="*/ 0 h 4"/>
                      <a:gd name="T4" fmla="*/ 4 w 4"/>
                      <a:gd name="T5" fmla="*/ 0 h 4"/>
                      <a:gd name="T6" fmla="*/ 4 w 4"/>
                      <a:gd name="T7" fmla="*/ 2 h 4"/>
                      <a:gd name="T8" fmla="*/ 0 w 4"/>
                      <a:gd name="T9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285" name="Freeform 957"/>
                <p:cNvSpPr>
                  <a:spLocks/>
                </p:cNvSpPr>
                <p:nvPr/>
              </p:nvSpPr>
              <p:spPr bwMode="auto">
                <a:xfrm>
                  <a:off x="1731" y="1729"/>
                  <a:ext cx="1" cy="371"/>
                </a:xfrm>
                <a:custGeom>
                  <a:avLst/>
                  <a:gdLst>
                    <a:gd name="T0" fmla="*/ 371 h 371"/>
                    <a:gd name="T1" fmla="*/ 366 h 371"/>
                    <a:gd name="T2" fmla="*/ 2 h 371"/>
                    <a:gd name="T3" fmla="*/ 0 h 371"/>
                    <a:gd name="T4" fmla="*/ 371 h 37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1">
                      <a:moveTo>
                        <a:pt x="0" y="371"/>
                      </a:moveTo>
                      <a:lnTo>
                        <a:pt x="0" y="366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37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286" name="Freeform 958"/>
                <p:cNvSpPr>
                  <a:spLocks/>
                </p:cNvSpPr>
                <p:nvPr/>
              </p:nvSpPr>
              <p:spPr bwMode="auto">
                <a:xfrm>
                  <a:off x="1465" y="1717"/>
                  <a:ext cx="1" cy="315"/>
                </a:xfrm>
                <a:custGeom>
                  <a:avLst/>
                  <a:gdLst>
                    <a:gd name="T0" fmla="*/ 0 h 315"/>
                    <a:gd name="T1" fmla="*/ 315 h 315"/>
                    <a:gd name="T2" fmla="*/ 312 h 315"/>
                    <a:gd name="T3" fmla="*/ 1 h 315"/>
                    <a:gd name="T4" fmla="*/ 0 h 315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15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0" y="31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484287" name="Group 959"/>
            <p:cNvGrpSpPr>
              <a:grpSpLocks/>
            </p:cNvGrpSpPr>
            <p:nvPr/>
          </p:nvGrpSpPr>
          <p:grpSpPr bwMode="auto">
            <a:xfrm>
              <a:off x="1434" y="2078"/>
              <a:ext cx="311" cy="600"/>
              <a:chOff x="1434" y="2078"/>
              <a:chExt cx="311" cy="600"/>
            </a:xfrm>
          </p:grpSpPr>
          <p:sp>
            <p:nvSpPr>
              <p:cNvPr id="484288" name="Freeform 960"/>
              <p:cNvSpPr>
                <a:spLocks/>
              </p:cNvSpPr>
              <p:nvPr/>
            </p:nvSpPr>
            <p:spPr bwMode="auto">
              <a:xfrm>
                <a:off x="1434" y="2078"/>
                <a:ext cx="311" cy="600"/>
              </a:xfrm>
              <a:custGeom>
                <a:avLst/>
                <a:gdLst>
                  <a:gd name="T0" fmla="*/ 0 w 311"/>
                  <a:gd name="T1" fmla="*/ 0 h 600"/>
                  <a:gd name="T2" fmla="*/ 311 w 311"/>
                  <a:gd name="T3" fmla="*/ 82 h 600"/>
                  <a:gd name="T4" fmla="*/ 311 w 311"/>
                  <a:gd name="T5" fmla="*/ 600 h 600"/>
                  <a:gd name="T6" fmla="*/ 0 w 311"/>
                  <a:gd name="T7" fmla="*/ 436 h 600"/>
                  <a:gd name="T8" fmla="*/ 0 w 311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1" h="600">
                    <a:moveTo>
                      <a:pt x="0" y="0"/>
                    </a:moveTo>
                    <a:lnTo>
                      <a:pt x="311" y="82"/>
                    </a:lnTo>
                    <a:lnTo>
                      <a:pt x="311" y="600"/>
                    </a:lnTo>
                    <a:lnTo>
                      <a:pt x="0" y="4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289" name="Freeform 961"/>
              <p:cNvSpPr>
                <a:spLocks/>
              </p:cNvSpPr>
              <p:nvPr/>
            </p:nvSpPr>
            <p:spPr bwMode="auto">
              <a:xfrm>
                <a:off x="1434" y="2078"/>
                <a:ext cx="311" cy="600"/>
              </a:xfrm>
              <a:custGeom>
                <a:avLst/>
                <a:gdLst>
                  <a:gd name="T0" fmla="*/ 0 w 311"/>
                  <a:gd name="T1" fmla="*/ 0 h 600"/>
                  <a:gd name="T2" fmla="*/ 311 w 311"/>
                  <a:gd name="T3" fmla="*/ 82 h 600"/>
                  <a:gd name="T4" fmla="*/ 311 w 311"/>
                  <a:gd name="T5" fmla="*/ 600 h 600"/>
                  <a:gd name="T6" fmla="*/ 0 w 311"/>
                  <a:gd name="T7" fmla="*/ 436 h 600"/>
                  <a:gd name="T8" fmla="*/ 0 w 311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1" h="600">
                    <a:moveTo>
                      <a:pt x="0" y="0"/>
                    </a:moveTo>
                    <a:lnTo>
                      <a:pt x="311" y="82"/>
                    </a:lnTo>
                    <a:lnTo>
                      <a:pt x="311" y="600"/>
                    </a:lnTo>
                    <a:lnTo>
                      <a:pt x="0" y="43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290" name="Group 962"/>
            <p:cNvGrpSpPr>
              <a:grpSpLocks/>
            </p:cNvGrpSpPr>
            <p:nvPr/>
          </p:nvGrpSpPr>
          <p:grpSpPr bwMode="auto">
            <a:xfrm>
              <a:off x="1455" y="2106"/>
              <a:ext cx="279" cy="445"/>
              <a:chOff x="1455" y="2106"/>
              <a:chExt cx="279" cy="445"/>
            </a:xfrm>
          </p:grpSpPr>
          <p:grpSp>
            <p:nvGrpSpPr>
              <p:cNvPr id="484291" name="Group 963"/>
              <p:cNvGrpSpPr>
                <a:grpSpLocks/>
              </p:cNvGrpSpPr>
              <p:nvPr/>
            </p:nvGrpSpPr>
            <p:grpSpPr bwMode="auto">
              <a:xfrm>
                <a:off x="1455" y="2106"/>
                <a:ext cx="270" cy="438"/>
                <a:chOff x="1455" y="2106"/>
                <a:chExt cx="270" cy="438"/>
              </a:xfrm>
            </p:grpSpPr>
            <p:sp>
              <p:nvSpPr>
                <p:cNvPr id="484292" name="Freeform 964"/>
                <p:cNvSpPr>
                  <a:spLocks/>
                </p:cNvSpPr>
                <p:nvPr/>
              </p:nvSpPr>
              <p:spPr bwMode="auto">
                <a:xfrm>
                  <a:off x="1455" y="2106"/>
                  <a:ext cx="270" cy="438"/>
                </a:xfrm>
                <a:custGeom>
                  <a:avLst/>
                  <a:gdLst>
                    <a:gd name="T0" fmla="*/ 0 w 270"/>
                    <a:gd name="T1" fmla="*/ 0 h 438"/>
                    <a:gd name="T2" fmla="*/ 0 w 270"/>
                    <a:gd name="T3" fmla="*/ 287 h 438"/>
                    <a:gd name="T4" fmla="*/ 270 w 270"/>
                    <a:gd name="T5" fmla="*/ 438 h 438"/>
                    <a:gd name="T6" fmla="*/ 270 w 270"/>
                    <a:gd name="T7" fmla="*/ 67 h 438"/>
                    <a:gd name="T8" fmla="*/ 0 w 270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8">
                      <a:moveTo>
                        <a:pt x="0" y="0"/>
                      </a:moveTo>
                      <a:lnTo>
                        <a:pt x="0" y="287"/>
                      </a:lnTo>
                      <a:lnTo>
                        <a:pt x="270" y="438"/>
                      </a:lnTo>
                      <a:lnTo>
                        <a:pt x="27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293" name="Freeform 965"/>
                <p:cNvSpPr>
                  <a:spLocks/>
                </p:cNvSpPr>
                <p:nvPr/>
              </p:nvSpPr>
              <p:spPr bwMode="auto">
                <a:xfrm>
                  <a:off x="1455" y="2106"/>
                  <a:ext cx="270" cy="438"/>
                </a:xfrm>
                <a:custGeom>
                  <a:avLst/>
                  <a:gdLst>
                    <a:gd name="T0" fmla="*/ 0 w 270"/>
                    <a:gd name="T1" fmla="*/ 0 h 438"/>
                    <a:gd name="T2" fmla="*/ 0 w 270"/>
                    <a:gd name="T3" fmla="*/ 287 h 438"/>
                    <a:gd name="T4" fmla="*/ 270 w 270"/>
                    <a:gd name="T5" fmla="*/ 438 h 438"/>
                    <a:gd name="T6" fmla="*/ 270 w 270"/>
                    <a:gd name="T7" fmla="*/ 67 h 438"/>
                    <a:gd name="T8" fmla="*/ 0 w 270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8">
                      <a:moveTo>
                        <a:pt x="0" y="0"/>
                      </a:moveTo>
                      <a:lnTo>
                        <a:pt x="0" y="287"/>
                      </a:lnTo>
                      <a:lnTo>
                        <a:pt x="270" y="438"/>
                      </a:lnTo>
                      <a:lnTo>
                        <a:pt x="270" y="6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294" name="Group 966"/>
              <p:cNvGrpSpPr>
                <a:grpSpLocks/>
              </p:cNvGrpSpPr>
              <p:nvPr/>
            </p:nvGrpSpPr>
            <p:grpSpPr bwMode="auto">
              <a:xfrm>
                <a:off x="1455" y="2172"/>
                <a:ext cx="270" cy="379"/>
                <a:chOff x="1455" y="2172"/>
                <a:chExt cx="270" cy="379"/>
              </a:xfrm>
            </p:grpSpPr>
            <p:sp>
              <p:nvSpPr>
                <p:cNvPr id="484295" name="Freeform 967"/>
                <p:cNvSpPr>
                  <a:spLocks/>
                </p:cNvSpPr>
                <p:nvPr/>
              </p:nvSpPr>
              <p:spPr bwMode="auto">
                <a:xfrm>
                  <a:off x="1455" y="2172"/>
                  <a:ext cx="270" cy="379"/>
                </a:xfrm>
                <a:custGeom>
                  <a:avLst/>
                  <a:gdLst>
                    <a:gd name="T0" fmla="*/ 0 w 270"/>
                    <a:gd name="T1" fmla="*/ 0 h 379"/>
                    <a:gd name="T2" fmla="*/ 0 w 270"/>
                    <a:gd name="T3" fmla="*/ 260 h 379"/>
                    <a:gd name="T4" fmla="*/ 270 w 270"/>
                    <a:gd name="T5" fmla="*/ 379 h 379"/>
                    <a:gd name="T6" fmla="*/ 270 w 270"/>
                    <a:gd name="T7" fmla="*/ 371 h 379"/>
                    <a:gd name="T8" fmla="*/ 270 w 270"/>
                    <a:gd name="T9" fmla="*/ 10 h 379"/>
                    <a:gd name="T10" fmla="*/ 0 w 270"/>
                    <a:gd name="T11" fmla="*/ 0 h 3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0" h="379">
                      <a:moveTo>
                        <a:pt x="0" y="0"/>
                      </a:moveTo>
                      <a:lnTo>
                        <a:pt x="0" y="260"/>
                      </a:lnTo>
                      <a:lnTo>
                        <a:pt x="270" y="379"/>
                      </a:lnTo>
                      <a:lnTo>
                        <a:pt x="270" y="371"/>
                      </a:lnTo>
                      <a:lnTo>
                        <a:pt x="27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296" name="Freeform 968"/>
                <p:cNvSpPr>
                  <a:spLocks/>
                </p:cNvSpPr>
                <p:nvPr/>
              </p:nvSpPr>
              <p:spPr bwMode="auto">
                <a:xfrm>
                  <a:off x="1455" y="2172"/>
                  <a:ext cx="270" cy="379"/>
                </a:xfrm>
                <a:custGeom>
                  <a:avLst/>
                  <a:gdLst>
                    <a:gd name="T0" fmla="*/ 0 w 270"/>
                    <a:gd name="T1" fmla="*/ 0 h 379"/>
                    <a:gd name="T2" fmla="*/ 0 w 270"/>
                    <a:gd name="T3" fmla="*/ 260 h 379"/>
                    <a:gd name="T4" fmla="*/ 270 w 270"/>
                    <a:gd name="T5" fmla="*/ 379 h 379"/>
                    <a:gd name="T6" fmla="*/ 270 w 270"/>
                    <a:gd name="T7" fmla="*/ 371 h 379"/>
                    <a:gd name="T8" fmla="*/ 270 w 270"/>
                    <a:gd name="T9" fmla="*/ 10 h 379"/>
                    <a:gd name="T10" fmla="*/ 0 w 270"/>
                    <a:gd name="T11" fmla="*/ 0 h 3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0" h="379">
                      <a:moveTo>
                        <a:pt x="0" y="0"/>
                      </a:moveTo>
                      <a:lnTo>
                        <a:pt x="0" y="260"/>
                      </a:lnTo>
                      <a:lnTo>
                        <a:pt x="270" y="379"/>
                      </a:lnTo>
                      <a:lnTo>
                        <a:pt x="270" y="371"/>
                      </a:lnTo>
                      <a:lnTo>
                        <a:pt x="27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297" name="Group 969"/>
              <p:cNvGrpSpPr>
                <a:grpSpLocks/>
              </p:cNvGrpSpPr>
              <p:nvPr/>
            </p:nvGrpSpPr>
            <p:grpSpPr bwMode="auto">
              <a:xfrm>
                <a:off x="1455" y="2109"/>
                <a:ext cx="270" cy="435"/>
                <a:chOff x="1455" y="2109"/>
                <a:chExt cx="270" cy="435"/>
              </a:xfrm>
            </p:grpSpPr>
            <p:sp>
              <p:nvSpPr>
                <p:cNvPr id="484298" name="Freeform 970"/>
                <p:cNvSpPr>
                  <a:spLocks/>
                </p:cNvSpPr>
                <p:nvPr/>
              </p:nvSpPr>
              <p:spPr bwMode="auto">
                <a:xfrm>
                  <a:off x="1455" y="2109"/>
                  <a:ext cx="270" cy="435"/>
                </a:xfrm>
                <a:custGeom>
                  <a:avLst/>
                  <a:gdLst>
                    <a:gd name="T0" fmla="*/ 0 w 270"/>
                    <a:gd name="T1" fmla="*/ 0 h 435"/>
                    <a:gd name="T2" fmla="*/ 0 w 270"/>
                    <a:gd name="T3" fmla="*/ 318 h 435"/>
                    <a:gd name="T4" fmla="*/ 270 w 270"/>
                    <a:gd name="T5" fmla="*/ 435 h 435"/>
                    <a:gd name="T6" fmla="*/ 270 w 270"/>
                    <a:gd name="T7" fmla="*/ 65 h 435"/>
                    <a:gd name="T8" fmla="*/ 0 w 270"/>
                    <a:gd name="T9" fmla="*/ 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5">
                      <a:moveTo>
                        <a:pt x="0" y="0"/>
                      </a:moveTo>
                      <a:lnTo>
                        <a:pt x="0" y="318"/>
                      </a:lnTo>
                      <a:lnTo>
                        <a:pt x="270" y="435"/>
                      </a:lnTo>
                      <a:lnTo>
                        <a:pt x="270" y="6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299" name="Freeform 971"/>
                <p:cNvSpPr>
                  <a:spLocks/>
                </p:cNvSpPr>
                <p:nvPr/>
              </p:nvSpPr>
              <p:spPr bwMode="auto">
                <a:xfrm>
                  <a:off x="1455" y="2109"/>
                  <a:ext cx="270" cy="435"/>
                </a:xfrm>
                <a:custGeom>
                  <a:avLst/>
                  <a:gdLst>
                    <a:gd name="T0" fmla="*/ 0 w 270"/>
                    <a:gd name="T1" fmla="*/ 0 h 435"/>
                    <a:gd name="T2" fmla="*/ 0 w 270"/>
                    <a:gd name="T3" fmla="*/ 318 h 435"/>
                    <a:gd name="T4" fmla="*/ 270 w 270"/>
                    <a:gd name="T5" fmla="*/ 435 h 435"/>
                    <a:gd name="T6" fmla="*/ 270 w 270"/>
                    <a:gd name="T7" fmla="*/ 65 h 435"/>
                    <a:gd name="T8" fmla="*/ 0 w 270"/>
                    <a:gd name="T9" fmla="*/ 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5">
                      <a:moveTo>
                        <a:pt x="0" y="0"/>
                      </a:moveTo>
                      <a:lnTo>
                        <a:pt x="0" y="318"/>
                      </a:lnTo>
                      <a:lnTo>
                        <a:pt x="270" y="435"/>
                      </a:lnTo>
                      <a:lnTo>
                        <a:pt x="270" y="6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00" name="Group 972"/>
              <p:cNvGrpSpPr>
                <a:grpSpLocks/>
              </p:cNvGrpSpPr>
              <p:nvPr/>
            </p:nvGrpSpPr>
            <p:grpSpPr bwMode="auto">
              <a:xfrm>
                <a:off x="1536" y="2458"/>
                <a:ext cx="9" cy="2"/>
                <a:chOff x="1536" y="2458"/>
                <a:chExt cx="9" cy="2"/>
              </a:xfrm>
            </p:grpSpPr>
            <p:sp>
              <p:nvSpPr>
                <p:cNvPr id="484301" name="Freeform 973"/>
                <p:cNvSpPr>
                  <a:spLocks/>
                </p:cNvSpPr>
                <p:nvPr/>
              </p:nvSpPr>
              <p:spPr bwMode="auto">
                <a:xfrm>
                  <a:off x="1536" y="2458"/>
                  <a:ext cx="9" cy="2"/>
                </a:xfrm>
                <a:custGeom>
                  <a:avLst/>
                  <a:gdLst>
                    <a:gd name="T0" fmla="*/ 0 w 9"/>
                    <a:gd name="T1" fmla="*/ 2 h 2"/>
                    <a:gd name="T2" fmla="*/ 1 w 9"/>
                    <a:gd name="T3" fmla="*/ 0 h 2"/>
                    <a:gd name="T4" fmla="*/ 9 w 9"/>
                    <a:gd name="T5" fmla="*/ 0 h 2"/>
                    <a:gd name="T6" fmla="*/ 9 w 9"/>
                    <a:gd name="T7" fmla="*/ 2 h 2"/>
                    <a:gd name="T8" fmla="*/ 6 w 9"/>
                    <a:gd name="T9" fmla="*/ 2 h 2"/>
                    <a:gd name="T10" fmla="*/ 0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02" name="Freeform 974"/>
                <p:cNvSpPr>
                  <a:spLocks/>
                </p:cNvSpPr>
                <p:nvPr/>
              </p:nvSpPr>
              <p:spPr bwMode="auto">
                <a:xfrm>
                  <a:off x="1536" y="2458"/>
                  <a:ext cx="9" cy="2"/>
                </a:xfrm>
                <a:custGeom>
                  <a:avLst/>
                  <a:gdLst>
                    <a:gd name="T0" fmla="*/ 0 w 9"/>
                    <a:gd name="T1" fmla="*/ 2 h 2"/>
                    <a:gd name="T2" fmla="*/ 1 w 9"/>
                    <a:gd name="T3" fmla="*/ 0 h 2"/>
                    <a:gd name="T4" fmla="*/ 9 w 9"/>
                    <a:gd name="T5" fmla="*/ 0 h 2"/>
                    <a:gd name="T6" fmla="*/ 9 w 9"/>
                    <a:gd name="T7" fmla="*/ 2 h 2"/>
                    <a:gd name="T8" fmla="*/ 6 w 9"/>
                    <a:gd name="T9" fmla="*/ 2 h 2"/>
                    <a:gd name="T10" fmla="*/ 0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03" name="Group 975"/>
              <p:cNvGrpSpPr>
                <a:grpSpLocks/>
              </p:cNvGrpSpPr>
              <p:nvPr/>
            </p:nvGrpSpPr>
            <p:grpSpPr bwMode="auto">
              <a:xfrm>
                <a:off x="1459" y="2113"/>
                <a:ext cx="10" cy="303"/>
                <a:chOff x="1459" y="2113"/>
                <a:chExt cx="10" cy="303"/>
              </a:xfrm>
            </p:grpSpPr>
            <p:sp>
              <p:nvSpPr>
                <p:cNvPr id="484304" name="Freeform 976"/>
                <p:cNvSpPr>
                  <a:spLocks/>
                </p:cNvSpPr>
                <p:nvPr/>
              </p:nvSpPr>
              <p:spPr bwMode="auto">
                <a:xfrm>
                  <a:off x="1459" y="2113"/>
                  <a:ext cx="10" cy="303"/>
                </a:xfrm>
                <a:custGeom>
                  <a:avLst/>
                  <a:gdLst>
                    <a:gd name="T0" fmla="*/ 0 w 10"/>
                    <a:gd name="T1" fmla="*/ 0 h 303"/>
                    <a:gd name="T2" fmla="*/ 0 w 10"/>
                    <a:gd name="T3" fmla="*/ 300 h 303"/>
                    <a:gd name="T4" fmla="*/ 10 w 10"/>
                    <a:gd name="T5" fmla="*/ 303 h 303"/>
                    <a:gd name="T6" fmla="*/ 10 w 10"/>
                    <a:gd name="T7" fmla="*/ 4 h 303"/>
                    <a:gd name="T8" fmla="*/ 0 w 10"/>
                    <a:gd name="T9" fmla="*/ 0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03">
                      <a:moveTo>
                        <a:pt x="0" y="0"/>
                      </a:moveTo>
                      <a:lnTo>
                        <a:pt x="0" y="300"/>
                      </a:lnTo>
                      <a:lnTo>
                        <a:pt x="10" y="303"/>
                      </a:lnTo>
                      <a:lnTo>
                        <a:pt x="1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05" name="Freeform 977"/>
                <p:cNvSpPr>
                  <a:spLocks/>
                </p:cNvSpPr>
                <p:nvPr/>
              </p:nvSpPr>
              <p:spPr bwMode="auto">
                <a:xfrm>
                  <a:off x="1459" y="2113"/>
                  <a:ext cx="10" cy="303"/>
                </a:xfrm>
                <a:custGeom>
                  <a:avLst/>
                  <a:gdLst>
                    <a:gd name="T0" fmla="*/ 0 w 10"/>
                    <a:gd name="T1" fmla="*/ 0 h 303"/>
                    <a:gd name="T2" fmla="*/ 0 w 10"/>
                    <a:gd name="T3" fmla="*/ 300 h 303"/>
                    <a:gd name="T4" fmla="*/ 10 w 10"/>
                    <a:gd name="T5" fmla="*/ 303 h 303"/>
                    <a:gd name="T6" fmla="*/ 10 w 10"/>
                    <a:gd name="T7" fmla="*/ 4 h 303"/>
                    <a:gd name="T8" fmla="*/ 0 w 10"/>
                    <a:gd name="T9" fmla="*/ 0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03">
                      <a:moveTo>
                        <a:pt x="0" y="0"/>
                      </a:moveTo>
                      <a:lnTo>
                        <a:pt x="0" y="300"/>
                      </a:lnTo>
                      <a:lnTo>
                        <a:pt x="10" y="303"/>
                      </a:lnTo>
                      <a:lnTo>
                        <a:pt x="10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06" name="Group 978"/>
              <p:cNvGrpSpPr>
                <a:grpSpLocks/>
              </p:cNvGrpSpPr>
              <p:nvPr/>
            </p:nvGrpSpPr>
            <p:grpSpPr bwMode="auto">
              <a:xfrm>
                <a:off x="1457" y="2109"/>
                <a:ext cx="9" cy="6"/>
                <a:chOff x="1457" y="2109"/>
                <a:chExt cx="9" cy="6"/>
              </a:xfrm>
            </p:grpSpPr>
            <p:sp>
              <p:nvSpPr>
                <p:cNvPr id="484307" name="Freeform 979"/>
                <p:cNvSpPr>
                  <a:spLocks/>
                </p:cNvSpPr>
                <p:nvPr/>
              </p:nvSpPr>
              <p:spPr bwMode="auto">
                <a:xfrm>
                  <a:off x="1457" y="2109"/>
                  <a:ext cx="9" cy="6"/>
                </a:xfrm>
                <a:custGeom>
                  <a:avLst/>
                  <a:gdLst>
                    <a:gd name="T0" fmla="*/ 0 w 9"/>
                    <a:gd name="T1" fmla="*/ 2 h 6"/>
                    <a:gd name="T2" fmla="*/ 8 w 9"/>
                    <a:gd name="T3" fmla="*/ 0 h 6"/>
                    <a:gd name="T4" fmla="*/ 9 w 9"/>
                    <a:gd name="T5" fmla="*/ 2 h 6"/>
                    <a:gd name="T6" fmla="*/ 1 w 9"/>
                    <a:gd name="T7" fmla="*/ 6 h 6"/>
                    <a:gd name="T8" fmla="*/ 0 w 9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6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1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08" name="Freeform 980"/>
                <p:cNvSpPr>
                  <a:spLocks/>
                </p:cNvSpPr>
                <p:nvPr/>
              </p:nvSpPr>
              <p:spPr bwMode="auto">
                <a:xfrm>
                  <a:off x="1457" y="2109"/>
                  <a:ext cx="9" cy="6"/>
                </a:xfrm>
                <a:custGeom>
                  <a:avLst/>
                  <a:gdLst>
                    <a:gd name="T0" fmla="*/ 0 w 9"/>
                    <a:gd name="T1" fmla="*/ 2 h 6"/>
                    <a:gd name="T2" fmla="*/ 8 w 9"/>
                    <a:gd name="T3" fmla="*/ 0 h 6"/>
                    <a:gd name="T4" fmla="*/ 9 w 9"/>
                    <a:gd name="T5" fmla="*/ 2 h 6"/>
                    <a:gd name="T6" fmla="*/ 1 w 9"/>
                    <a:gd name="T7" fmla="*/ 6 h 6"/>
                    <a:gd name="T8" fmla="*/ 0 w 9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6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1" y="6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309" name="Freeform 981"/>
              <p:cNvSpPr>
                <a:spLocks/>
              </p:cNvSpPr>
              <p:nvPr/>
            </p:nvSpPr>
            <p:spPr bwMode="auto">
              <a:xfrm>
                <a:off x="1457" y="2422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7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310" name="Group 982"/>
              <p:cNvGrpSpPr>
                <a:grpSpLocks/>
              </p:cNvGrpSpPr>
              <p:nvPr/>
            </p:nvGrpSpPr>
            <p:grpSpPr bwMode="auto">
              <a:xfrm>
                <a:off x="1457" y="2119"/>
                <a:ext cx="8" cy="297"/>
                <a:chOff x="1457" y="2119"/>
                <a:chExt cx="8" cy="297"/>
              </a:xfrm>
            </p:grpSpPr>
            <p:sp>
              <p:nvSpPr>
                <p:cNvPr id="484311" name="Freeform 983"/>
                <p:cNvSpPr>
                  <a:spLocks/>
                </p:cNvSpPr>
                <p:nvPr/>
              </p:nvSpPr>
              <p:spPr bwMode="auto">
                <a:xfrm>
                  <a:off x="1457" y="2119"/>
                  <a:ext cx="8" cy="297"/>
                </a:xfrm>
                <a:custGeom>
                  <a:avLst/>
                  <a:gdLst>
                    <a:gd name="T0" fmla="*/ 0 w 8"/>
                    <a:gd name="T1" fmla="*/ 0 h 297"/>
                    <a:gd name="T2" fmla="*/ 0 w 8"/>
                    <a:gd name="T3" fmla="*/ 292 h 297"/>
                    <a:gd name="T4" fmla="*/ 8 w 8"/>
                    <a:gd name="T5" fmla="*/ 297 h 297"/>
                    <a:gd name="T6" fmla="*/ 8 w 8"/>
                    <a:gd name="T7" fmla="*/ 4 h 297"/>
                    <a:gd name="T8" fmla="*/ 0 w 8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97">
                      <a:moveTo>
                        <a:pt x="0" y="0"/>
                      </a:moveTo>
                      <a:lnTo>
                        <a:pt x="0" y="292"/>
                      </a:lnTo>
                      <a:lnTo>
                        <a:pt x="8" y="297"/>
                      </a:lnTo>
                      <a:lnTo>
                        <a:pt x="8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12" name="Freeform 984"/>
                <p:cNvSpPr>
                  <a:spLocks/>
                </p:cNvSpPr>
                <p:nvPr/>
              </p:nvSpPr>
              <p:spPr bwMode="auto">
                <a:xfrm>
                  <a:off x="1457" y="2119"/>
                  <a:ext cx="8" cy="297"/>
                </a:xfrm>
                <a:custGeom>
                  <a:avLst/>
                  <a:gdLst>
                    <a:gd name="T0" fmla="*/ 0 w 8"/>
                    <a:gd name="T1" fmla="*/ 0 h 297"/>
                    <a:gd name="T2" fmla="*/ 0 w 8"/>
                    <a:gd name="T3" fmla="*/ 292 h 297"/>
                    <a:gd name="T4" fmla="*/ 8 w 8"/>
                    <a:gd name="T5" fmla="*/ 297 h 297"/>
                    <a:gd name="T6" fmla="*/ 8 w 8"/>
                    <a:gd name="T7" fmla="*/ 4 h 297"/>
                    <a:gd name="T8" fmla="*/ 0 w 8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97">
                      <a:moveTo>
                        <a:pt x="0" y="0"/>
                      </a:moveTo>
                      <a:lnTo>
                        <a:pt x="0" y="292"/>
                      </a:lnTo>
                      <a:lnTo>
                        <a:pt x="8" y="297"/>
                      </a:lnTo>
                      <a:lnTo>
                        <a:pt x="8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13" name="Group 985"/>
              <p:cNvGrpSpPr>
                <a:grpSpLocks/>
              </p:cNvGrpSpPr>
              <p:nvPr/>
            </p:nvGrpSpPr>
            <p:grpSpPr bwMode="auto">
              <a:xfrm>
                <a:off x="1502" y="2126"/>
                <a:ext cx="3" cy="313"/>
                <a:chOff x="1502" y="2126"/>
                <a:chExt cx="3" cy="313"/>
              </a:xfrm>
            </p:grpSpPr>
            <p:sp>
              <p:nvSpPr>
                <p:cNvPr id="484314" name="Freeform 986"/>
                <p:cNvSpPr>
                  <a:spLocks/>
                </p:cNvSpPr>
                <p:nvPr/>
              </p:nvSpPr>
              <p:spPr bwMode="auto">
                <a:xfrm>
                  <a:off x="1502" y="2126"/>
                  <a:ext cx="3" cy="313"/>
                </a:xfrm>
                <a:custGeom>
                  <a:avLst/>
                  <a:gdLst>
                    <a:gd name="T0" fmla="*/ 0 w 3"/>
                    <a:gd name="T1" fmla="*/ 0 h 313"/>
                    <a:gd name="T2" fmla="*/ 0 w 3"/>
                    <a:gd name="T3" fmla="*/ 310 h 313"/>
                    <a:gd name="T4" fmla="*/ 3 w 3"/>
                    <a:gd name="T5" fmla="*/ 313 h 313"/>
                    <a:gd name="T6" fmla="*/ 3 w 3"/>
                    <a:gd name="T7" fmla="*/ 0 h 313"/>
                    <a:gd name="T8" fmla="*/ 0 w 3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13">
                      <a:moveTo>
                        <a:pt x="0" y="0"/>
                      </a:moveTo>
                      <a:lnTo>
                        <a:pt x="0" y="310"/>
                      </a:lnTo>
                      <a:lnTo>
                        <a:pt x="3" y="313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15" name="Freeform 987"/>
                <p:cNvSpPr>
                  <a:spLocks/>
                </p:cNvSpPr>
                <p:nvPr/>
              </p:nvSpPr>
              <p:spPr bwMode="auto">
                <a:xfrm>
                  <a:off x="1502" y="2126"/>
                  <a:ext cx="3" cy="313"/>
                </a:xfrm>
                <a:custGeom>
                  <a:avLst/>
                  <a:gdLst>
                    <a:gd name="T0" fmla="*/ 0 w 3"/>
                    <a:gd name="T1" fmla="*/ 0 h 313"/>
                    <a:gd name="T2" fmla="*/ 0 w 3"/>
                    <a:gd name="T3" fmla="*/ 310 h 313"/>
                    <a:gd name="T4" fmla="*/ 3 w 3"/>
                    <a:gd name="T5" fmla="*/ 313 h 313"/>
                    <a:gd name="T6" fmla="*/ 3 w 3"/>
                    <a:gd name="T7" fmla="*/ 0 h 313"/>
                    <a:gd name="T8" fmla="*/ 0 w 3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13">
                      <a:moveTo>
                        <a:pt x="0" y="0"/>
                      </a:moveTo>
                      <a:lnTo>
                        <a:pt x="0" y="310"/>
                      </a:lnTo>
                      <a:lnTo>
                        <a:pt x="3" y="313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16" name="Group 988"/>
              <p:cNvGrpSpPr>
                <a:grpSpLocks/>
              </p:cNvGrpSpPr>
              <p:nvPr/>
            </p:nvGrpSpPr>
            <p:grpSpPr bwMode="auto">
              <a:xfrm>
                <a:off x="1497" y="2119"/>
                <a:ext cx="8" cy="6"/>
                <a:chOff x="1497" y="2119"/>
                <a:chExt cx="8" cy="6"/>
              </a:xfrm>
            </p:grpSpPr>
            <p:sp>
              <p:nvSpPr>
                <p:cNvPr id="484317" name="Freeform 989"/>
                <p:cNvSpPr>
                  <a:spLocks/>
                </p:cNvSpPr>
                <p:nvPr/>
              </p:nvSpPr>
              <p:spPr bwMode="auto">
                <a:xfrm>
                  <a:off x="1497" y="2119"/>
                  <a:ext cx="8" cy="6"/>
                </a:xfrm>
                <a:custGeom>
                  <a:avLst/>
                  <a:gdLst>
                    <a:gd name="T0" fmla="*/ 0 w 8"/>
                    <a:gd name="T1" fmla="*/ 2 h 6"/>
                    <a:gd name="T2" fmla="*/ 7 w 8"/>
                    <a:gd name="T3" fmla="*/ 0 h 6"/>
                    <a:gd name="T4" fmla="*/ 8 w 8"/>
                    <a:gd name="T5" fmla="*/ 4 h 6"/>
                    <a:gd name="T6" fmla="*/ 1 w 8"/>
                    <a:gd name="T7" fmla="*/ 6 h 6"/>
                    <a:gd name="T8" fmla="*/ 0 w 8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4"/>
                      </a:lnTo>
                      <a:lnTo>
                        <a:pt x="1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18" name="Freeform 990"/>
                <p:cNvSpPr>
                  <a:spLocks/>
                </p:cNvSpPr>
                <p:nvPr/>
              </p:nvSpPr>
              <p:spPr bwMode="auto">
                <a:xfrm>
                  <a:off x="1497" y="2119"/>
                  <a:ext cx="8" cy="6"/>
                </a:xfrm>
                <a:custGeom>
                  <a:avLst/>
                  <a:gdLst>
                    <a:gd name="T0" fmla="*/ 0 w 8"/>
                    <a:gd name="T1" fmla="*/ 2 h 6"/>
                    <a:gd name="T2" fmla="*/ 7 w 8"/>
                    <a:gd name="T3" fmla="*/ 0 h 6"/>
                    <a:gd name="T4" fmla="*/ 8 w 8"/>
                    <a:gd name="T5" fmla="*/ 4 h 6"/>
                    <a:gd name="T6" fmla="*/ 1 w 8"/>
                    <a:gd name="T7" fmla="*/ 6 h 6"/>
                    <a:gd name="T8" fmla="*/ 0 w 8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4"/>
                      </a:lnTo>
                      <a:lnTo>
                        <a:pt x="1" y="6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319" name="Freeform 991"/>
              <p:cNvSpPr>
                <a:spLocks/>
              </p:cNvSpPr>
              <p:nvPr/>
            </p:nvSpPr>
            <p:spPr bwMode="auto">
              <a:xfrm>
                <a:off x="1497" y="2441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7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320" name="Group 992"/>
              <p:cNvGrpSpPr>
                <a:grpSpLocks/>
              </p:cNvGrpSpPr>
              <p:nvPr/>
            </p:nvGrpSpPr>
            <p:grpSpPr bwMode="auto">
              <a:xfrm>
                <a:off x="1497" y="2129"/>
                <a:ext cx="8" cy="307"/>
                <a:chOff x="1497" y="2129"/>
                <a:chExt cx="8" cy="307"/>
              </a:xfrm>
            </p:grpSpPr>
            <p:sp>
              <p:nvSpPr>
                <p:cNvPr id="484321" name="Freeform 993"/>
                <p:cNvSpPr>
                  <a:spLocks/>
                </p:cNvSpPr>
                <p:nvPr/>
              </p:nvSpPr>
              <p:spPr bwMode="auto">
                <a:xfrm>
                  <a:off x="1497" y="2129"/>
                  <a:ext cx="8" cy="307"/>
                </a:xfrm>
                <a:custGeom>
                  <a:avLst/>
                  <a:gdLst>
                    <a:gd name="T0" fmla="*/ 0 w 8"/>
                    <a:gd name="T1" fmla="*/ 0 h 307"/>
                    <a:gd name="T2" fmla="*/ 0 w 8"/>
                    <a:gd name="T3" fmla="*/ 302 h 307"/>
                    <a:gd name="T4" fmla="*/ 8 w 8"/>
                    <a:gd name="T5" fmla="*/ 307 h 307"/>
                    <a:gd name="T6" fmla="*/ 8 w 8"/>
                    <a:gd name="T7" fmla="*/ 4 h 307"/>
                    <a:gd name="T8" fmla="*/ 0 w 8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07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8" y="307"/>
                      </a:lnTo>
                      <a:lnTo>
                        <a:pt x="8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22" name="Freeform 994"/>
                <p:cNvSpPr>
                  <a:spLocks/>
                </p:cNvSpPr>
                <p:nvPr/>
              </p:nvSpPr>
              <p:spPr bwMode="auto">
                <a:xfrm>
                  <a:off x="1497" y="2129"/>
                  <a:ext cx="8" cy="307"/>
                </a:xfrm>
                <a:custGeom>
                  <a:avLst/>
                  <a:gdLst>
                    <a:gd name="T0" fmla="*/ 0 w 8"/>
                    <a:gd name="T1" fmla="*/ 0 h 307"/>
                    <a:gd name="T2" fmla="*/ 0 w 8"/>
                    <a:gd name="T3" fmla="*/ 302 h 307"/>
                    <a:gd name="T4" fmla="*/ 8 w 8"/>
                    <a:gd name="T5" fmla="*/ 307 h 307"/>
                    <a:gd name="T6" fmla="*/ 8 w 8"/>
                    <a:gd name="T7" fmla="*/ 4 h 307"/>
                    <a:gd name="T8" fmla="*/ 0 w 8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07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8" y="307"/>
                      </a:lnTo>
                      <a:lnTo>
                        <a:pt x="8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23" name="Group 995"/>
              <p:cNvGrpSpPr>
                <a:grpSpLocks/>
              </p:cNvGrpSpPr>
              <p:nvPr/>
            </p:nvGrpSpPr>
            <p:grpSpPr bwMode="auto">
              <a:xfrm>
                <a:off x="1517" y="2133"/>
                <a:ext cx="8" cy="313"/>
                <a:chOff x="1517" y="2133"/>
                <a:chExt cx="8" cy="313"/>
              </a:xfrm>
            </p:grpSpPr>
            <p:sp>
              <p:nvSpPr>
                <p:cNvPr id="484324" name="Freeform 996"/>
                <p:cNvSpPr>
                  <a:spLocks/>
                </p:cNvSpPr>
                <p:nvPr/>
              </p:nvSpPr>
              <p:spPr bwMode="auto">
                <a:xfrm>
                  <a:off x="1517" y="2133"/>
                  <a:ext cx="8" cy="313"/>
                </a:xfrm>
                <a:custGeom>
                  <a:avLst/>
                  <a:gdLst>
                    <a:gd name="T0" fmla="*/ 0 w 8"/>
                    <a:gd name="T1" fmla="*/ 1 h 313"/>
                    <a:gd name="T2" fmla="*/ 0 w 8"/>
                    <a:gd name="T3" fmla="*/ 310 h 313"/>
                    <a:gd name="T4" fmla="*/ 8 w 8"/>
                    <a:gd name="T5" fmla="*/ 313 h 313"/>
                    <a:gd name="T6" fmla="*/ 8 w 8"/>
                    <a:gd name="T7" fmla="*/ 0 h 313"/>
                    <a:gd name="T8" fmla="*/ 0 w 8"/>
                    <a:gd name="T9" fmla="*/ 1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3">
                      <a:moveTo>
                        <a:pt x="0" y="1"/>
                      </a:moveTo>
                      <a:lnTo>
                        <a:pt x="0" y="310"/>
                      </a:lnTo>
                      <a:lnTo>
                        <a:pt x="8" y="313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25" name="Freeform 997"/>
                <p:cNvSpPr>
                  <a:spLocks/>
                </p:cNvSpPr>
                <p:nvPr/>
              </p:nvSpPr>
              <p:spPr bwMode="auto">
                <a:xfrm>
                  <a:off x="1517" y="2133"/>
                  <a:ext cx="8" cy="313"/>
                </a:xfrm>
                <a:custGeom>
                  <a:avLst/>
                  <a:gdLst>
                    <a:gd name="T0" fmla="*/ 0 w 8"/>
                    <a:gd name="T1" fmla="*/ 1 h 313"/>
                    <a:gd name="T2" fmla="*/ 0 w 8"/>
                    <a:gd name="T3" fmla="*/ 310 h 313"/>
                    <a:gd name="T4" fmla="*/ 8 w 8"/>
                    <a:gd name="T5" fmla="*/ 313 h 313"/>
                    <a:gd name="T6" fmla="*/ 8 w 8"/>
                    <a:gd name="T7" fmla="*/ 0 h 313"/>
                    <a:gd name="T8" fmla="*/ 0 w 8"/>
                    <a:gd name="T9" fmla="*/ 1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3">
                      <a:moveTo>
                        <a:pt x="0" y="1"/>
                      </a:moveTo>
                      <a:lnTo>
                        <a:pt x="0" y="310"/>
                      </a:lnTo>
                      <a:lnTo>
                        <a:pt x="8" y="313"/>
                      </a:lnTo>
                      <a:lnTo>
                        <a:pt x="8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26" name="Group 998"/>
              <p:cNvGrpSpPr>
                <a:grpSpLocks/>
              </p:cNvGrpSpPr>
              <p:nvPr/>
            </p:nvGrpSpPr>
            <p:grpSpPr bwMode="auto">
              <a:xfrm>
                <a:off x="1517" y="2123"/>
                <a:ext cx="8" cy="5"/>
                <a:chOff x="1517" y="2123"/>
                <a:chExt cx="8" cy="5"/>
              </a:xfrm>
            </p:grpSpPr>
            <p:sp>
              <p:nvSpPr>
                <p:cNvPr id="484327" name="Freeform 999"/>
                <p:cNvSpPr>
                  <a:spLocks/>
                </p:cNvSpPr>
                <p:nvPr/>
              </p:nvSpPr>
              <p:spPr bwMode="auto">
                <a:xfrm>
                  <a:off x="1517" y="2123"/>
                  <a:ext cx="8" cy="5"/>
                </a:xfrm>
                <a:custGeom>
                  <a:avLst/>
                  <a:gdLst>
                    <a:gd name="T0" fmla="*/ 0 w 8"/>
                    <a:gd name="T1" fmla="*/ 1 h 5"/>
                    <a:gd name="T2" fmla="*/ 6 w 8"/>
                    <a:gd name="T3" fmla="*/ 0 h 5"/>
                    <a:gd name="T4" fmla="*/ 8 w 8"/>
                    <a:gd name="T5" fmla="*/ 3 h 5"/>
                    <a:gd name="T6" fmla="*/ 2 w 8"/>
                    <a:gd name="T7" fmla="*/ 5 h 5"/>
                    <a:gd name="T8" fmla="*/ 0 w 8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1"/>
                      </a:move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2" y="5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28" name="Freeform 1000"/>
                <p:cNvSpPr>
                  <a:spLocks/>
                </p:cNvSpPr>
                <p:nvPr/>
              </p:nvSpPr>
              <p:spPr bwMode="auto">
                <a:xfrm>
                  <a:off x="1517" y="2123"/>
                  <a:ext cx="8" cy="5"/>
                </a:xfrm>
                <a:custGeom>
                  <a:avLst/>
                  <a:gdLst>
                    <a:gd name="T0" fmla="*/ 0 w 8"/>
                    <a:gd name="T1" fmla="*/ 1 h 5"/>
                    <a:gd name="T2" fmla="*/ 6 w 8"/>
                    <a:gd name="T3" fmla="*/ 0 h 5"/>
                    <a:gd name="T4" fmla="*/ 8 w 8"/>
                    <a:gd name="T5" fmla="*/ 3 h 5"/>
                    <a:gd name="T6" fmla="*/ 2 w 8"/>
                    <a:gd name="T7" fmla="*/ 5 h 5"/>
                    <a:gd name="T8" fmla="*/ 0 w 8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1"/>
                      </a:move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2" y="5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329" name="Freeform 1001"/>
              <p:cNvSpPr>
                <a:spLocks/>
              </p:cNvSpPr>
              <p:nvPr/>
            </p:nvSpPr>
            <p:spPr bwMode="auto">
              <a:xfrm>
                <a:off x="1517" y="2448"/>
                <a:ext cx="8" cy="1"/>
              </a:xfrm>
              <a:custGeom>
                <a:avLst/>
                <a:gdLst>
                  <a:gd name="T0" fmla="*/ 0 w 8"/>
                  <a:gd name="T1" fmla="*/ 2 w 8"/>
                  <a:gd name="T2" fmla="*/ 8 w 8"/>
                  <a:gd name="T3" fmla="*/ 6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330" name="Group 1002"/>
              <p:cNvGrpSpPr>
                <a:grpSpLocks/>
              </p:cNvGrpSpPr>
              <p:nvPr/>
            </p:nvGrpSpPr>
            <p:grpSpPr bwMode="auto">
              <a:xfrm>
                <a:off x="1517" y="2136"/>
                <a:ext cx="6" cy="307"/>
                <a:chOff x="1517" y="2136"/>
                <a:chExt cx="6" cy="307"/>
              </a:xfrm>
            </p:grpSpPr>
            <p:sp>
              <p:nvSpPr>
                <p:cNvPr id="484331" name="Freeform 1003"/>
                <p:cNvSpPr>
                  <a:spLocks/>
                </p:cNvSpPr>
                <p:nvPr/>
              </p:nvSpPr>
              <p:spPr bwMode="auto">
                <a:xfrm>
                  <a:off x="1517" y="2136"/>
                  <a:ext cx="6" cy="307"/>
                </a:xfrm>
                <a:custGeom>
                  <a:avLst/>
                  <a:gdLst>
                    <a:gd name="T0" fmla="*/ 0 w 6"/>
                    <a:gd name="T1" fmla="*/ 0 h 307"/>
                    <a:gd name="T2" fmla="*/ 0 w 6"/>
                    <a:gd name="T3" fmla="*/ 302 h 307"/>
                    <a:gd name="T4" fmla="*/ 6 w 6"/>
                    <a:gd name="T5" fmla="*/ 307 h 307"/>
                    <a:gd name="T6" fmla="*/ 6 w 6"/>
                    <a:gd name="T7" fmla="*/ 1 h 307"/>
                    <a:gd name="T8" fmla="*/ 0 w 6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7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6" y="307"/>
                      </a:lnTo>
                      <a:lnTo>
                        <a:pt x="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32" name="Freeform 1004"/>
                <p:cNvSpPr>
                  <a:spLocks/>
                </p:cNvSpPr>
                <p:nvPr/>
              </p:nvSpPr>
              <p:spPr bwMode="auto">
                <a:xfrm>
                  <a:off x="1517" y="2136"/>
                  <a:ext cx="6" cy="307"/>
                </a:xfrm>
                <a:custGeom>
                  <a:avLst/>
                  <a:gdLst>
                    <a:gd name="T0" fmla="*/ 0 w 6"/>
                    <a:gd name="T1" fmla="*/ 0 h 307"/>
                    <a:gd name="T2" fmla="*/ 0 w 6"/>
                    <a:gd name="T3" fmla="*/ 302 h 307"/>
                    <a:gd name="T4" fmla="*/ 6 w 6"/>
                    <a:gd name="T5" fmla="*/ 307 h 307"/>
                    <a:gd name="T6" fmla="*/ 6 w 6"/>
                    <a:gd name="T7" fmla="*/ 1 h 307"/>
                    <a:gd name="T8" fmla="*/ 0 w 6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7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6" y="307"/>
                      </a:lnTo>
                      <a:lnTo>
                        <a:pt x="6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33" name="Group 1005"/>
              <p:cNvGrpSpPr>
                <a:grpSpLocks/>
              </p:cNvGrpSpPr>
              <p:nvPr/>
            </p:nvGrpSpPr>
            <p:grpSpPr bwMode="auto">
              <a:xfrm>
                <a:off x="1540" y="2136"/>
                <a:ext cx="5" cy="320"/>
                <a:chOff x="1540" y="2136"/>
                <a:chExt cx="5" cy="320"/>
              </a:xfrm>
            </p:grpSpPr>
            <p:sp>
              <p:nvSpPr>
                <p:cNvPr id="484334" name="Freeform 1006"/>
                <p:cNvSpPr>
                  <a:spLocks/>
                </p:cNvSpPr>
                <p:nvPr/>
              </p:nvSpPr>
              <p:spPr bwMode="auto">
                <a:xfrm>
                  <a:off x="1540" y="2136"/>
                  <a:ext cx="5" cy="320"/>
                </a:xfrm>
                <a:custGeom>
                  <a:avLst/>
                  <a:gdLst>
                    <a:gd name="T0" fmla="*/ 0 w 5"/>
                    <a:gd name="T1" fmla="*/ 0 h 320"/>
                    <a:gd name="T2" fmla="*/ 0 w 5"/>
                    <a:gd name="T3" fmla="*/ 317 h 320"/>
                    <a:gd name="T4" fmla="*/ 5 w 5"/>
                    <a:gd name="T5" fmla="*/ 320 h 320"/>
                    <a:gd name="T6" fmla="*/ 5 w 5"/>
                    <a:gd name="T7" fmla="*/ 0 h 320"/>
                    <a:gd name="T8" fmla="*/ 0 w 5"/>
                    <a:gd name="T9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0">
                      <a:moveTo>
                        <a:pt x="0" y="0"/>
                      </a:moveTo>
                      <a:lnTo>
                        <a:pt x="0" y="317"/>
                      </a:lnTo>
                      <a:lnTo>
                        <a:pt x="5" y="320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35" name="Freeform 1007"/>
                <p:cNvSpPr>
                  <a:spLocks/>
                </p:cNvSpPr>
                <p:nvPr/>
              </p:nvSpPr>
              <p:spPr bwMode="auto">
                <a:xfrm>
                  <a:off x="1540" y="2136"/>
                  <a:ext cx="5" cy="320"/>
                </a:xfrm>
                <a:custGeom>
                  <a:avLst/>
                  <a:gdLst>
                    <a:gd name="T0" fmla="*/ 0 w 5"/>
                    <a:gd name="T1" fmla="*/ 0 h 320"/>
                    <a:gd name="T2" fmla="*/ 0 w 5"/>
                    <a:gd name="T3" fmla="*/ 317 h 320"/>
                    <a:gd name="T4" fmla="*/ 5 w 5"/>
                    <a:gd name="T5" fmla="*/ 320 h 320"/>
                    <a:gd name="T6" fmla="*/ 5 w 5"/>
                    <a:gd name="T7" fmla="*/ 0 h 320"/>
                    <a:gd name="T8" fmla="*/ 0 w 5"/>
                    <a:gd name="T9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0">
                      <a:moveTo>
                        <a:pt x="0" y="0"/>
                      </a:moveTo>
                      <a:lnTo>
                        <a:pt x="0" y="317"/>
                      </a:lnTo>
                      <a:lnTo>
                        <a:pt x="5" y="32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36" name="Group 1008"/>
              <p:cNvGrpSpPr>
                <a:grpSpLocks/>
              </p:cNvGrpSpPr>
              <p:nvPr/>
            </p:nvGrpSpPr>
            <p:grpSpPr bwMode="auto">
              <a:xfrm>
                <a:off x="1536" y="2129"/>
                <a:ext cx="9" cy="5"/>
                <a:chOff x="1536" y="2129"/>
                <a:chExt cx="9" cy="5"/>
              </a:xfrm>
            </p:grpSpPr>
            <p:sp>
              <p:nvSpPr>
                <p:cNvPr id="484337" name="Freeform 1009"/>
                <p:cNvSpPr>
                  <a:spLocks/>
                </p:cNvSpPr>
                <p:nvPr/>
              </p:nvSpPr>
              <p:spPr bwMode="auto">
                <a:xfrm>
                  <a:off x="1536" y="2129"/>
                  <a:ext cx="9" cy="5"/>
                </a:xfrm>
                <a:custGeom>
                  <a:avLst/>
                  <a:gdLst>
                    <a:gd name="T0" fmla="*/ 0 w 9"/>
                    <a:gd name="T1" fmla="*/ 3 h 5"/>
                    <a:gd name="T2" fmla="*/ 7 w 9"/>
                    <a:gd name="T3" fmla="*/ 0 h 5"/>
                    <a:gd name="T4" fmla="*/ 9 w 9"/>
                    <a:gd name="T5" fmla="*/ 3 h 5"/>
                    <a:gd name="T6" fmla="*/ 0 w 9"/>
                    <a:gd name="T7" fmla="*/ 5 h 5"/>
                    <a:gd name="T8" fmla="*/ 0 w 9"/>
                    <a:gd name="T9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3"/>
                      </a:moveTo>
                      <a:lnTo>
                        <a:pt x="7" y="0"/>
                      </a:lnTo>
                      <a:lnTo>
                        <a:pt x="9" y="3"/>
                      </a:lnTo>
                      <a:lnTo>
                        <a:pt x="0" y="5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38" name="Freeform 1010"/>
                <p:cNvSpPr>
                  <a:spLocks/>
                </p:cNvSpPr>
                <p:nvPr/>
              </p:nvSpPr>
              <p:spPr bwMode="auto">
                <a:xfrm>
                  <a:off x="1536" y="2129"/>
                  <a:ext cx="9" cy="5"/>
                </a:xfrm>
                <a:custGeom>
                  <a:avLst/>
                  <a:gdLst>
                    <a:gd name="T0" fmla="*/ 0 w 9"/>
                    <a:gd name="T1" fmla="*/ 3 h 5"/>
                    <a:gd name="T2" fmla="*/ 7 w 9"/>
                    <a:gd name="T3" fmla="*/ 0 h 5"/>
                    <a:gd name="T4" fmla="*/ 9 w 9"/>
                    <a:gd name="T5" fmla="*/ 3 h 5"/>
                    <a:gd name="T6" fmla="*/ 0 w 9"/>
                    <a:gd name="T7" fmla="*/ 5 h 5"/>
                    <a:gd name="T8" fmla="*/ 0 w 9"/>
                    <a:gd name="T9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3"/>
                      </a:moveTo>
                      <a:lnTo>
                        <a:pt x="7" y="0"/>
                      </a:lnTo>
                      <a:lnTo>
                        <a:pt x="9" y="3"/>
                      </a:lnTo>
                      <a:lnTo>
                        <a:pt x="0" y="5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39" name="Group 1011"/>
              <p:cNvGrpSpPr>
                <a:grpSpLocks/>
              </p:cNvGrpSpPr>
              <p:nvPr/>
            </p:nvGrpSpPr>
            <p:grpSpPr bwMode="auto">
              <a:xfrm>
                <a:off x="1536" y="2139"/>
                <a:ext cx="7" cy="314"/>
                <a:chOff x="1536" y="2139"/>
                <a:chExt cx="7" cy="314"/>
              </a:xfrm>
            </p:grpSpPr>
            <p:sp>
              <p:nvSpPr>
                <p:cNvPr id="484340" name="Freeform 1012"/>
                <p:cNvSpPr>
                  <a:spLocks/>
                </p:cNvSpPr>
                <p:nvPr/>
              </p:nvSpPr>
              <p:spPr bwMode="auto">
                <a:xfrm>
                  <a:off x="1536" y="2139"/>
                  <a:ext cx="7" cy="314"/>
                </a:xfrm>
                <a:custGeom>
                  <a:avLst/>
                  <a:gdLst>
                    <a:gd name="T0" fmla="*/ 0 w 7"/>
                    <a:gd name="T1" fmla="*/ 0 h 314"/>
                    <a:gd name="T2" fmla="*/ 0 w 7"/>
                    <a:gd name="T3" fmla="*/ 310 h 314"/>
                    <a:gd name="T4" fmla="*/ 7 w 7"/>
                    <a:gd name="T5" fmla="*/ 314 h 314"/>
                    <a:gd name="T6" fmla="*/ 7 w 7"/>
                    <a:gd name="T7" fmla="*/ 4 h 314"/>
                    <a:gd name="T8" fmla="*/ 0 w 7"/>
                    <a:gd name="T9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14">
                      <a:moveTo>
                        <a:pt x="0" y="0"/>
                      </a:moveTo>
                      <a:lnTo>
                        <a:pt x="0" y="310"/>
                      </a:lnTo>
                      <a:lnTo>
                        <a:pt x="7" y="314"/>
                      </a:lnTo>
                      <a:lnTo>
                        <a:pt x="7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41" name="Freeform 1013"/>
                <p:cNvSpPr>
                  <a:spLocks/>
                </p:cNvSpPr>
                <p:nvPr/>
              </p:nvSpPr>
              <p:spPr bwMode="auto">
                <a:xfrm>
                  <a:off x="1536" y="2139"/>
                  <a:ext cx="7" cy="314"/>
                </a:xfrm>
                <a:custGeom>
                  <a:avLst/>
                  <a:gdLst>
                    <a:gd name="T0" fmla="*/ 0 w 7"/>
                    <a:gd name="T1" fmla="*/ 0 h 314"/>
                    <a:gd name="T2" fmla="*/ 0 w 7"/>
                    <a:gd name="T3" fmla="*/ 310 h 314"/>
                    <a:gd name="T4" fmla="*/ 7 w 7"/>
                    <a:gd name="T5" fmla="*/ 314 h 314"/>
                    <a:gd name="T6" fmla="*/ 7 w 7"/>
                    <a:gd name="T7" fmla="*/ 4 h 314"/>
                    <a:gd name="T8" fmla="*/ 0 w 7"/>
                    <a:gd name="T9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14">
                      <a:moveTo>
                        <a:pt x="0" y="0"/>
                      </a:moveTo>
                      <a:lnTo>
                        <a:pt x="0" y="310"/>
                      </a:lnTo>
                      <a:lnTo>
                        <a:pt x="7" y="314"/>
                      </a:lnTo>
                      <a:lnTo>
                        <a:pt x="7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42" name="Group 1014"/>
              <p:cNvGrpSpPr>
                <a:grpSpLocks/>
              </p:cNvGrpSpPr>
              <p:nvPr/>
            </p:nvGrpSpPr>
            <p:grpSpPr bwMode="auto">
              <a:xfrm>
                <a:off x="1558" y="2143"/>
                <a:ext cx="7" cy="323"/>
                <a:chOff x="1558" y="2143"/>
                <a:chExt cx="7" cy="323"/>
              </a:xfrm>
            </p:grpSpPr>
            <p:sp>
              <p:nvSpPr>
                <p:cNvPr id="484343" name="Freeform 1015"/>
                <p:cNvSpPr>
                  <a:spLocks/>
                </p:cNvSpPr>
                <p:nvPr/>
              </p:nvSpPr>
              <p:spPr bwMode="auto">
                <a:xfrm>
                  <a:off x="1558" y="2143"/>
                  <a:ext cx="7" cy="323"/>
                </a:xfrm>
                <a:custGeom>
                  <a:avLst/>
                  <a:gdLst>
                    <a:gd name="T0" fmla="*/ 0 w 7"/>
                    <a:gd name="T1" fmla="*/ 0 h 323"/>
                    <a:gd name="T2" fmla="*/ 0 w 7"/>
                    <a:gd name="T3" fmla="*/ 319 h 323"/>
                    <a:gd name="T4" fmla="*/ 7 w 7"/>
                    <a:gd name="T5" fmla="*/ 323 h 323"/>
                    <a:gd name="T6" fmla="*/ 7 w 7"/>
                    <a:gd name="T7" fmla="*/ 0 h 323"/>
                    <a:gd name="T8" fmla="*/ 0 w 7"/>
                    <a:gd name="T9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3">
                      <a:moveTo>
                        <a:pt x="0" y="0"/>
                      </a:moveTo>
                      <a:lnTo>
                        <a:pt x="0" y="319"/>
                      </a:lnTo>
                      <a:lnTo>
                        <a:pt x="7" y="32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44" name="Freeform 1016"/>
                <p:cNvSpPr>
                  <a:spLocks/>
                </p:cNvSpPr>
                <p:nvPr/>
              </p:nvSpPr>
              <p:spPr bwMode="auto">
                <a:xfrm>
                  <a:off x="1558" y="2143"/>
                  <a:ext cx="7" cy="323"/>
                </a:xfrm>
                <a:custGeom>
                  <a:avLst/>
                  <a:gdLst>
                    <a:gd name="T0" fmla="*/ 0 w 7"/>
                    <a:gd name="T1" fmla="*/ 0 h 323"/>
                    <a:gd name="T2" fmla="*/ 0 w 7"/>
                    <a:gd name="T3" fmla="*/ 319 h 323"/>
                    <a:gd name="T4" fmla="*/ 7 w 7"/>
                    <a:gd name="T5" fmla="*/ 323 h 323"/>
                    <a:gd name="T6" fmla="*/ 7 w 7"/>
                    <a:gd name="T7" fmla="*/ 0 h 323"/>
                    <a:gd name="T8" fmla="*/ 0 w 7"/>
                    <a:gd name="T9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3">
                      <a:moveTo>
                        <a:pt x="0" y="0"/>
                      </a:moveTo>
                      <a:lnTo>
                        <a:pt x="0" y="319"/>
                      </a:lnTo>
                      <a:lnTo>
                        <a:pt x="7" y="323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45" name="Group 1017"/>
              <p:cNvGrpSpPr>
                <a:grpSpLocks/>
              </p:cNvGrpSpPr>
              <p:nvPr/>
            </p:nvGrpSpPr>
            <p:grpSpPr bwMode="auto">
              <a:xfrm>
                <a:off x="1556" y="2136"/>
                <a:ext cx="9" cy="5"/>
                <a:chOff x="1556" y="2136"/>
                <a:chExt cx="9" cy="5"/>
              </a:xfrm>
            </p:grpSpPr>
            <p:sp>
              <p:nvSpPr>
                <p:cNvPr id="484346" name="Freeform 1018"/>
                <p:cNvSpPr>
                  <a:spLocks/>
                </p:cNvSpPr>
                <p:nvPr/>
              </p:nvSpPr>
              <p:spPr bwMode="auto">
                <a:xfrm>
                  <a:off x="1556" y="2136"/>
                  <a:ext cx="9" cy="5"/>
                </a:xfrm>
                <a:custGeom>
                  <a:avLst/>
                  <a:gdLst>
                    <a:gd name="T0" fmla="*/ 0 w 9"/>
                    <a:gd name="T1" fmla="*/ 1 h 5"/>
                    <a:gd name="T2" fmla="*/ 8 w 9"/>
                    <a:gd name="T3" fmla="*/ 0 h 5"/>
                    <a:gd name="T4" fmla="*/ 9 w 9"/>
                    <a:gd name="T5" fmla="*/ 3 h 5"/>
                    <a:gd name="T6" fmla="*/ 1 w 9"/>
                    <a:gd name="T7" fmla="*/ 5 h 5"/>
                    <a:gd name="T8" fmla="*/ 0 w 9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9" y="3"/>
                      </a:lnTo>
                      <a:lnTo>
                        <a:pt x="1" y="5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47" name="Freeform 1019"/>
                <p:cNvSpPr>
                  <a:spLocks/>
                </p:cNvSpPr>
                <p:nvPr/>
              </p:nvSpPr>
              <p:spPr bwMode="auto">
                <a:xfrm>
                  <a:off x="1556" y="2136"/>
                  <a:ext cx="9" cy="5"/>
                </a:xfrm>
                <a:custGeom>
                  <a:avLst/>
                  <a:gdLst>
                    <a:gd name="T0" fmla="*/ 0 w 9"/>
                    <a:gd name="T1" fmla="*/ 1 h 5"/>
                    <a:gd name="T2" fmla="*/ 8 w 9"/>
                    <a:gd name="T3" fmla="*/ 0 h 5"/>
                    <a:gd name="T4" fmla="*/ 9 w 9"/>
                    <a:gd name="T5" fmla="*/ 3 h 5"/>
                    <a:gd name="T6" fmla="*/ 1 w 9"/>
                    <a:gd name="T7" fmla="*/ 5 h 5"/>
                    <a:gd name="T8" fmla="*/ 0 w 9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9" y="3"/>
                      </a:lnTo>
                      <a:lnTo>
                        <a:pt x="1" y="5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348" name="Freeform 1020"/>
              <p:cNvSpPr>
                <a:spLocks/>
              </p:cNvSpPr>
              <p:nvPr/>
            </p:nvSpPr>
            <p:spPr bwMode="auto">
              <a:xfrm>
                <a:off x="1556" y="2467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7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349" name="Group 1021"/>
              <p:cNvGrpSpPr>
                <a:grpSpLocks/>
              </p:cNvGrpSpPr>
              <p:nvPr/>
            </p:nvGrpSpPr>
            <p:grpSpPr bwMode="auto">
              <a:xfrm>
                <a:off x="1556" y="2143"/>
                <a:ext cx="5" cy="320"/>
                <a:chOff x="1556" y="2143"/>
                <a:chExt cx="5" cy="320"/>
              </a:xfrm>
            </p:grpSpPr>
            <p:sp>
              <p:nvSpPr>
                <p:cNvPr id="484350" name="Freeform 1022"/>
                <p:cNvSpPr>
                  <a:spLocks/>
                </p:cNvSpPr>
                <p:nvPr/>
              </p:nvSpPr>
              <p:spPr bwMode="auto">
                <a:xfrm>
                  <a:off x="1556" y="2143"/>
                  <a:ext cx="5" cy="320"/>
                </a:xfrm>
                <a:custGeom>
                  <a:avLst/>
                  <a:gdLst>
                    <a:gd name="T0" fmla="*/ 0 w 5"/>
                    <a:gd name="T1" fmla="*/ 0 h 320"/>
                    <a:gd name="T2" fmla="*/ 0 w 5"/>
                    <a:gd name="T3" fmla="*/ 314 h 320"/>
                    <a:gd name="T4" fmla="*/ 5 w 5"/>
                    <a:gd name="T5" fmla="*/ 320 h 320"/>
                    <a:gd name="T6" fmla="*/ 5 w 5"/>
                    <a:gd name="T7" fmla="*/ 3 h 320"/>
                    <a:gd name="T8" fmla="*/ 0 w 5"/>
                    <a:gd name="T9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0">
                      <a:moveTo>
                        <a:pt x="0" y="0"/>
                      </a:moveTo>
                      <a:lnTo>
                        <a:pt x="0" y="314"/>
                      </a:lnTo>
                      <a:lnTo>
                        <a:pt x="5" y="320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51" name="Freeform 1023"/>
                <p:cNvSpPr>
                  <a:spLocks/>
                </p:cNvSpPr>
                <p:nvPr/>
              </p:nvSpPr>
              <p:spPr bwMode="auto">
                <a:xfrm>
                  <a:off x="1556" y="2143"/>
                  <a:ext cx="5" cy="320"/>
                </a:xfrm>
                <a:custGeom>
                  <a:avLst/>
                  <a:gdLst>
                    <a:gd name="T0" fmla="*/ 0 w 5"/>
                    <a:gd name="T1" fmla="*/ 0 h 320"/>
                    <a:gd name="T2" fmla="*/ 0 w 5"/>
                    <a:gd name="T3" fmla="*/ 314 h 320"/>
                    <a:gd name="T4" fmla="*/ 5 w 5"/>
                    <a:gd name="T5" fmla="*/ 320 h 320"/>
                    <a:gd name="T6" fmla="*/ 5 w 5"/>
                    <a:gd name="T7" fmla="*/ 3 h 320"/>
                    <a:gd name="T8" fmla="*/ 0 w 5"/>
                    <a:gd name="T9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0">
                      <a:moveTo>
                        <a:pt x="0" y="0"/>
                      </a:moveTo>
                      <a:lnTo>
                        <a:pt x="0" y="314"/>
                      </a:lnTo>
                      <a:lnTo>
                        <a:pt x="5" y="320"/>
                      </a:lnTo>
                      <a:lnTo>
                        <a:pt x="5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52" name="Group 1024"/>
              <p:cNvGrpSpPr>
                <a:grpSpLocks/>
              </p:cNvGrpSpPr>
              <p:nvPr/>
            </p:nvGrpSpPr>
            <p:grpSpPr bwMode="auto">
              <a:xfrm>
                <a:off x="1576" y="2146"/>
                <a:ext cx="9" cy="327"/>
                <a:chOff x="1576" y="2146"/>
                <a:chExt cx="9" cy="327"/>
              </a:xfrm>
            </p:grpSpPr>
            <p:sp>
              <p:nvSpPr>
                <p:cNvPr id="484353" name="Freeform 1025"/>
                <p:cNvSpPr>
                  <a:spLocks/>
                </p:cNvSpPr>
                <p:nvPr/>
              </p:nvSpPr>
              <p:spPr bwMode="auto">
                <a:xfrm>
                  <a:off x="1576" y="2146"/>
                  <a:ext cx="9" cy="327"/>
                </a:xfrm>
                <a:custGeom>
                  <a:avLst/>
                  <a:gdLst>
                    <a:gd name="T0" fmla="*/ 0 w 9"/>
                    <a:gd name="T1" fmla="*/ 0 h 327"/>
                    <a:gd name="T2" fmla="*/ 0 w 9"/>
                    <a:gd name="T3" fmla="*/ 323 h 327"/>
                    <a:gd name="T4" fmla="*/ 9 w 9"/>
                    <a:gd name="T5" fmla="*/ 327 h 327"/>
                    <a:gd name="T6" fmla="*/ 9 w 9"/>
                    <a:gd name="T7" fmla="*/ 1 h 327"/>
                    <a:gd name="T8" fmla="*/ 0 w 9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27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9" y="327"/>
                      </a:lnTo>
                      <a:lnTo>
                        <a:pt x="9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54" name="Freeform 1026"/>
                <p:cNvSpPr>
                  <a:spLocks/>
                </p:cNvSpPr>
                <p:nvPr/>
              </p:nvSpPr>
              <p:spPr bwMode="auto">
                <a:xfrm>
                  <a:off x="1576" y="2146"/>
                  <a:ext cx="9" cy="327"/>
                </a:xfrm>
                <a:custGeom>
                  <a:avLst/>
                  <a:gdLst>
                    <a:gd name="T0" fmla="*/ 0 w 9"/>
                    <a:gd name="T1" fmla="*/ 0 h 327"/>
                    <a:gd name="T2" fmla="*/ 0 w 9"/>
                    <a:gd name="T3" fmla="*/ 323 h 327"/>
                    <a:gd name="T4" fmla="*/ 9 w 9"/>
                    <a:gd name="T5" fmla="*/ 327 h 327"/>
                    <a:gd name="T6" fmla="*/ 9 w 9"/>
                    <a:gd name="T7" fmla="*/ 1 h 327"/>
                    <a:gd name="T8" fmla="*/ 0 w 9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27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9" y="327"/>
                      </a:lnTo>
                      <a:lnTo>
                        <a:pt x="9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55" name="Group 1027"/>
              <p:cNvGrpSpPr>
                <a:grpSpLocks/>
              </p:cNvGrpSpPr>
              <p:nvPr/>
            </p:nvGrpSpPr>
            <p:grpSpPr bwMode="auto">
              <a:xfrm>
                <a:off x="1576" y="2139"/>
                <a:ext cx="9" cy="5"/>
                <a:chOff x="1576" y="2139"/>
                <a:chExt cx="9" cy="5"/>
              </a:xfrm>
            </p:grpSpPr>
            <p:sp>
              <p:nvSpPr>
                <p:cNvPr id="484356" name="Freeform 1028"/>
                <p:cNvSpPr>
                  <a:spLocks/>
                </p:cNvSpPr>
                <p:nvPr/>
              </p:nvSpPr>
              <p:spPr bwMode="auto">
                <a:xfrm>
                  <a:off x="1576" y="2139"/>
                  <a:ext cx="9" cy="5"/>
                </a:xfrm>
                <a:custGeom>
                  <a:avLst/>
                  <a:gdLst>
                    <a:gd name="T0" fmla="*/ 0 w 9"/>
                    <a:gd name="T1" fmla="*/ 2 h 5"/>
                    <a:gd name="T2" fmla="*/ 8 w 9"/>
                    <a:gd name="T3" fmla="*/ 0 h 5"/>
                    <a:gd name="T4" fmla="*/ 9 w 9"/>
                    <a:gd name="T5" fmla="*/ 2 h 5"/>
                    <a:gd name="T6" fmla="*/ 0 w 9"/>
                    <a:gd name="T7" fmla="*/ 5 h 5"/>
                    <a:gd name="T8" fmla="*/ 0 w 9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57" name="Freeform 1029"/>
                <p:cNvSpPr>
                  <a:spLocks/>
                </p:cNvSpPr>
                <p:nvPr/>
              </p:nvSpPr>
              <p:spPr bwMode="auto">
                <a:xfrm>
                  <a:off x="1576" y="2139"/>
                  <a:ext cx="9" cy="5"/>
                </a:xfrm>
                <a:custGeom>
                  <a:avLst/>
                  <a:gdLst>
                    <a:gd name="T0" fmla="*/ 0 w 9"/>
                    <a:gd name="T1" fmla="*/ 2 h 5"/>
                    <a:gd name="T2" fmla="*/ 8 w 9"/>
                    <a:gd name="T3" fmla="*/ 0 h 5"/>
                    <a:gd name="T4" fmla="*/ 9 w 9"/>
                    <a:gd name="T5" fmla="*/ 2 h 5"/>
                    <a:gd name="T6" fmla="*/ 0 w 9"/>
                    <a:gd name="T7" fmla="*/ 5 h 5"/>
                    <a:gd name="T8" fmla="*/ 0 w 9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58" name="Group 1030"/>
              <p:cNvGrpSpPr>
                <a:grpSpLocks/>
              </p:cNvGrpSpPr>
              <p:nvPr/>
            </p:nvGrpSpPr>
            <p:grpSpPr bwMode="auto">
              <a:xfrm>
                <a:off x="1574" y="2474"/>
                <a:ext cx="11" cy="2"/>
                <a:chOff x="1574" y="2474"/>
                <a:chExt cx="11" cy="2"/>
              </a:xfrm>
            </p:grpSpPr>
            <p:sp>
              <p:nvSpPr>
                <p:cNvPr id="484359" name="Freeform 1031"/>
                <p:cNvSpPr>
                  <a:spLocks/>
                </p:cNvSpPr>
                <p:nvPr/>
              </p:nvSpPr>
              <p:spPr bwMode="auto">
                <a:xfrm>
                  <a:off x="1574" y="2474"/>
                  <a:ext cx="11" cy="2"/>
                </a:xfrm>
                <a:custGeom>
                  <a:avLst/>
                  <a:gdLst>
                    <a:gd name="T0" fmla="*/ 0 w 11"/>
                    <a:gd name="T1" fmla="*/ 2 h 2"/>
                    <a:gd name="T2" fmla="*/ 1 w 11"/>
                    <a:gd name="T3" fmla="*/ 0 h 2"/>
                    <a:gd name="T4" fmla="*/ 11 w 11"/>
                    <a:gd name="T5" fmla="*/ 0 h 2"/>
                    <a:gd name="T6" fmla="*/ 8 w 11"/>
                    <a:gd name="T7" fmla="*/ 2 h 2"/>
                    <a:gd name="T8" fmla="*/ 0 w 11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1" y="0"/>
                      </a:lnTo>
                      <a:lnTo>
                        <a:pt x="8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60" name="Freeform 1032"/>
                <p:cNvSpPr>
                  <a:spLocks/>
                </p:cNvSpPr>
                <p:nvPr/>
              </p:nvSpPr>
              <p:spPr bwMode="auto">
                <a:xfrm>
                  <a:off x="1574" y="2474"/>
                  <a:ext cx="11" cy="2"/>
                </a:xfrm>
                <a:custGeom>
                  <a:avLst/>
                  <a:gdLst>
                    <a:gd name="T0" fmla="*/ 0 w 11"/>
                    <a:gd name="T1" fmla="*/ 2 h 2"/>
                    <a:gd name="T2" fmla="*/ 1 w 11"/>
                    <a:gd name="T3" fmla="*/ 0 h 2"/>
                    <a:gd name="T4" fmla="*/ 11 w 11"/>
                    <a:gd name="T5" fmla="*/ 0 h 2"/>
                    <a:gd name="T6" fmla="*/ 8 w 11"/>
                    <a:gd name="T7" fmla="*/ 2 h 2"/>
                    <a:gd name="T8" fmla="*/ 0 w 11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1" y="0"/>
                      </a:lnTo>
                      <a:lnTo>
                        <a:pt x="8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61" name="Group 1033"/>
              <p:cNvGrpSpPr>
                <a:grpSpLocks/>
              </p:cNvGrpSpPr>
              <p:nvPr/>
            </p:nvGrpSpPr>
            <p:grpSpPr bwMode="auto">
              <a:xfrm>
                <a:off x="1576" y="2146"/>
                <a:ext cx="7" cy="324"/>
                <a:chOff x="1576" y="2146"/>
                <a:chExt cx="7" cy="324"/>
              </a:xfrm>
            </p:grpSpPr>
            <p:sp>
              <p:nvSpPr>
                <p:cNvPr id="484362" name="Freeform 1034"/>
                <p:cNvSpPr>
                  <a:spLocks/>
                </p:cNvSpPr>
                <p:nvPr/>
              </p:nvSpPr>
              <p:spPr bwMode="auto">
                <a:xfrm>
                  <a:off x="1576" y="2146"/>
                  <a:ext cx="7" cy="324"/>
                </a:xfrm>
                <a:custGeom>
                  <a:avLst/>
                  <a:gdLst>
                    <a:gd name="T0" fmla="*/ 0 w 7"/>
                    <a:gd name="T1" fmla="*/ 0 h 324"/>
                    <a:gd name="T2" fmla="*/ 0 w 7"/>
                    <a:gd name="T3" fmla="*/ 320 h 324"/>
                    <a:gd name="T4" fmla="*/ 7 w 7"/>
                    <a:gd name="T5" fmla="*/ 324 h 324"/>
                    <a:gd name="T6" fmla="*/ 7 w 7"/>
                    <a:gd name="T7" fmla="*/ 3 h 324"/>
                    <a:gd name="T8" fmla="*/ 0 w 7"/>
                    <a:gd name="T9" fmla="*/ 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4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7" y="324"/>
                      </a:lnTo>
                      <a:lnTo>
                        <a:pt x="7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63" name="Freeform 1035"/>
                <p:cNvSpPr>
                  <a:spLocks/>
                </p:cNvSpPr>
                <p:nvPr/>
              </p:nvSpPr>
              <p:spPr bwMode="auto">
                <a:xfrm>
                  <a:off x="1576" y="2146"/>
                  <a:ext cx="7" cy="324"/>
                </a:xfrm>
                <a:custGeom>
                  <a:avLst/>
                  <a:gdLst>
                    <a:gd name="T0" fmla="*/ 0 w 7"/>
                    <a:gd name="T1" fmla="*/ 0 h 324"/>
                    <a:gd name="T2" fmla="*/ 0 w 7"/>
                    <a:gd name="T3" fmla="*/ 320 h 324"/>
                    <a:gd name="T4" fmla="*/ 7 w 7"/>
                    <a:gd name="T5" fmla="*/ 324 h 324"/>
                    <a:gd name="T6" fmla="*/ 7 w 7"/>
                    <a:gd name="T7" fmla="*/ 3 h 324"/>
                    <a:gd name="T8" fmla="*/ 0 w 7"/>
                    <a:gd name="T9" fmla="*/ 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4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7" y="324"/>
                      </a:lnTo>
                      <a:lnTo>
                        <a:pt x="7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64" name="Group 1036"/>
              <p:cNvGrpSpPr>
                <a:grpSpLocks/>
              </p:cNvGrpSpPr>
              <p:nvPr/>
            </p:nvGrpSpPr>
            <p:grpSpPr bwMode="auto">
              <a:xfrm>
                <a:off x="1598" y="2149"/>
                <a:ext cx="7" cy="334"/>
                <a:chOff x="1598" y="2149"/>
                <a:chExt cx="7" cy="334"/>
              </a:xfrm>
            </p:grpSpPr>
            <p:sp>
              <p:nvSpPr>
                <p:cNvPr id="484365" name="Freeform 1037"/>
                <p:cNvSpPr>
                  <a:spLocks/>
                </p:cNvSpPr>
                <p:nvPr/>
              </p:nvSpPr>
              <p:spPr bwMode="auto">
                <a:xfrm>
                  <a:off x="1598" y="2149"/>
                  <a:ext cx="7" cy="334"/>
                </a:xfrm>
                <a:custGeom>
                  <a:avLst/>
                  <a:gdLst>
                    <a:gd name="T0" fmla="*/ 0 w 7"/>
                    <a:gd name="T1" fmla="*/ 0 h 334"/>
                    <a:gd name="T2" fmla="*/ 0 w 7"/>
                    <a:gd name="T3" fmla="*/ 330 h 334"/>
                    <a:gd name="T4" fmla="*/ 7 w 7"/>
                    <a:gd name="T5" fmla="*/ 334 h 334"/>
                    <a:gd name="T6" fmla="*/ 7 w 7"/>
                    <a:gd name="T7" fmla="*/ 0 h 334"/>
                    <a:gd name="T8" fmla="*/ 0 w 7"/>
                    <a:gd name="T9" fmla="*/ 0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4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4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66" name="Freeform 1038"/>
                <p:cNvSpPr>
                  <a:spLocks/>
                </p:cNvSpPr>
                <p:nvPr/>
              </p:nvSpPr>
              <p:spPr bwMode="auto">
                <a:xfrm>
                  <a:off x="1598" y="2149"/>
                  <a:ext cx="7" cy="334"/>
                </a:xfrm>
                <a:custGeom>
                  <a:avLst/>
                  <a:gdLst>
                    <a:gd name="T0" fmla="*/ 0 w 7"/>
                    <a:gd name="T1" fmla="*/ 0 h 334"/>
                    <a:gd name="T2" fmla="*/ 0 w 7"/>
                    <a:gd name="T3" fmla="*/ 330 h 334"/>
                    <a:gd name="T4" fmla="*/ 7 w 7"/>
                    <a:gd name="T5" fmla="*/ 334 h 334"/>
                    <a:gd name="T6" fmla="*/ 7 w 7"/>
                    <a:gd name="T7" fmla="*/ 0 h 334"/>
                    <a:gd name="T8" fmla="*/ 0 w 7"/>
                    <a:gd name="T9" fmla="*/ 0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4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4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67" name="Group 1039"/>
              <p:cNvGrpSpPr>
                <a:grpSpLocks/>
              </p:cNvGrpSpPr>
              <p:nvPr/>
            </p:nvGrpSpPr>
            <p:grpSpPr bwMode="auto">
              <a:xfrm>
                <a:off x="1596" y="2143"/>
                <a:ext cx="9" cy="4"/>
                <a:chOff x="1596" y="2143"/>
                <a:chExt cx="9" cy="4"/>
              </a:xfrm>
            </p:grpSpPr>
            <p:sp>
              <p:nvSpPr>
                <p:cNvPr id="484368" name="Freeform 1040"/>
                <p:cNvSpPr>
                  <a:spLocks/>
                </p:cNvSpPr>
                <p:nvPr/>
              </p:nvSpPr>
              <p:spPr bwMode="auto">
                <a:xfrm>
                  <a:off x="1596" y="2143"/>
                  <a:ext cx="9" cy="4"/>
                </a:xfrm>
                <a:custGeom>
                  <a:avLst/>
                  <a:gdLst>
                    <a:gd name="T0" fmla="*/ 0 w 9"/>
                    <a:gd name="T1" fmla="*/ 1 h 4"/>
                    <a:gd name="T2" fmla="*/ 8 w 9"/>
                    <a:gd name="T3" fmla="*/ 0 h 4"/>
                    <a:gd name="T4" fmla="*/ 9 w 9"/>
                    <a:gd name="T5" fmla="*/ 3 h 4"/>
                    <a:gd name="T6" fmla="*/ 0 w 9"/>
                    <a:gd name="T7" fmla="*/ 4 h 4"/>
                    <a:gd name="T8" fmla="*/ 0 w 9"/>
                    <a:gd name="T9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4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9" y="3"/>
                      </a:lnTo>
                      <a:lnTo>
                        <a:pt x="0" y="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69" name="Freeform 1041"/>
                <p:cNvSpPr>
                  <a:spLocks/>
                </p:cNvSpPr>
                <p:nvPr/>
              </p:nvSpPr>
              <p:spPr bwMode="auto">
                <a:xfrm>
                  <a:off x="1596" y="2143"/>
                  <a:ext cx="9" cy="4"/>
                </a:xfrm>
                <a:custGeom>
                  <a:avLst/>
                  <a:gdLst>
                    <a:gd name="T0" fmla="*/ 0 w 9"/>
                    <a:gd name="T1" fmla="*/ 1 h 4"/>
                    <a:gd name="T2" fmla="*/ 8 w 9"/>
                    <a:gd name="T3" fmla="*/ 0 h 4"/>
                    <a:gd name="T4" fmla="*/ 9 w 9"/>
                    <a:gd name="T5" fmla="*/ 3 h 4"/>
                    <a:gd name="T6" fmla="*/ 0 w 9"/>
                    <a:gd name="T7" fmla="*/ 4 h 4"/>
                    <a:gd name="T8" fmla="*/ 0 w 9"/>
                    <a:gd name="T9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4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9" y="3"/>
                      </a:lnTo>
                      <a:lnTo>
                        <a:pt x="0" y="4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370" name="Freeform 1042"/>
              <p:cNvSpPr>
                <a:spLocks/>
              </p:cNvSpPr>
              <p:nvPr/>
            </p:nvSpPr>
            <p:spPr bwMode="auto">
              <a:xfrm>
                <a:off x="1594" y="2484"/>
                <a:ext cx="10" cy="1"/>
              </a:xfrm>
              <a:custGeom>
                <a:avLst/>
                <a:gdLst>
                  <a:gd name="T0" fmla="*/ 0 w 10"/>
                  <a:gd name="T1" fmla="*/ 1 w 10"/>
                  <a:gd name="T2" fmla="*/ 10 w 10"/>
                  <a:gd name="T3" fmla="*/ 7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371" name="Group 1043"/>
              <p:cNvGrpSpPr>
                <a:grpSpLocks/>
              </p:cNvGrpSpPr>
              <p:nvPr/>
            </p:nvGrpSpPr>
            <p:grpSpPr bwMode="auto">
              <a:xfrm>
                <a:off x="1594" y="2153"/>
                <a:ext cx="8" cy="326"/>
                <a:chOff x="1594" y="2153"/>
                <a:chExt cx="8" cy="326"/>
              </a:xfrm>
            </p:grpSpPr>
            <p:sp>
              <p:nvSpPr>
                <p:cNvPr id="484372" name="Freeform 1044"/>
                <p:cNvSpPr>
                  <a:spLocks/>
                </p:cNvSpPr>
                <p:nvPr/>
              </p:nvSpPr>
              <p:spPr bwMode="auto">
                <a:xfrm>
                  <a:off x="1594" y="2153"/>
                  <a:ext cx="8" cy="326"/>
                </a:xfrm>
                <a:custGeom>
                  <a:avLst/>
                  <a:gdLst>
                    <a:gd name="T0" fmla="*/ 0 w 8"/>
                    <a:gd name="T1" fmla="*/ 0 h 326"/>
                    <a:gd name="T2" fmla="*/ 0 w 8"/>
                    <a:gd name="T3" fmla="*/ 320 h 326"/>
                    <a:gd name="T4" fmla="*/ 8 w 8"/>
                    <a:gd name="T5" fmla="*/ 326 h 326"/>
                    <a:gd name="T6" fmla="*/ 8 w 8"/>
                    <a:gd name="T7" fmla="*/ 3 h 326"/>
                    <a:gd name="T8" fmla="*/ 0 w 8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6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8" y="326"/>
                      </a:lnTo>
                      <a:lnTo>
                        <a:pt x="8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73" name="Freeform 1045"/>
                <p:cNvSpPr>
                  <a:spLocks/>
                </p:cNvSpPr>
                <p:nvPr/>
              </p:nvSpPr>
              <p:spPr bwMode="auto">
                <a:xfrm>
                  <a:off x="1594" y="2153"/>
                  <a:ext cx="8" cy="326"/>
                </a:xfrm>
                <a:custGeom>
                  <a:avLst/>
                  <a:gdLst>
                    <a:gd name="T0" fmla="*/ 0 w 8"/>
                    <a:gd name="T1" fmla="*/ 0 h 326"/>
                    <a:gd name="T2" fmla="*/ 0 w 8"/>
                    <a:gd name="T3" fmla="*/ 320 h 326"/>
                    <a:gd name="T4" fmla="*/ 8 w 8"/>
                    <a:gd name="T5" fmla="*/ 326 h 326"/>
                    <a:gd name="T6" fmla="*/ 8 w 8"/>
                    <a:gd name="T7" fmla="*/ 3 h 326"/>
                    <a:gd name="T8" fmla="*/ 0 w 8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6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8" y="326"/>
                      </a:lnTo>
                      <a:lnTo>
                        <a:pt x="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74" name="Group 1046"/>
              <p:cNvGrpSpPr>
                <a:grpSpLocks/>
              </p:cNvGrpSpPr>
              <p:nvPr/>
            </p:nvGrpSpPr>
            <p:grpSpPr bwMode="auto">
              <a:xfrm>
                <a:off x="1616" y="2156"/>
                <a:ext cx="8" cy="333"/>
                <a:chOff x="1616" y="2156"/>
                <a:chExt cx="8" cy="333"/>
              </a:xfrm>
            </p:grpSpPr>
            <p:sp>
              <p:nvSpPr>
                <p:cNvPr id="484375" name="Freeform 1047"/>
                <p:cNvSpPr>
                  <a:spLocks/>
                </p:cNvSpPr>
                <p:nvPr/>
              </p:nvSpPr>
              <p:spPr bwMode="auto">
                <a:xfrm>
                  <a:off x="1616" y="2156"/>
                  <a:ext cx="8" cy="333"/>
                </a:xfrm>
                <a:custGeom>
                  <a:avLst/>
                  <a:gdLst>
                    <a:gd name="T0" fmla="*/ 0 w 8"/>
                    <a:gd name="T1" fmla="*/ 0 h 333"/>
                    <a:gd name="T2" fmla="*/ 0 w 8"/>
                    <a:gd name="T3" fmla="*/ 329 h 333"/>
                    <a:gd name="T4" fmla="*/ 8 w 8"/>
                    <a:gd name="T5" fmla="*/ 333 h 333"/>
                    <a:gd name="T6" fmla="*/ 8 w 8"/>
                    <a:gd name="T7" fmla="*/ 0 h 333"/>
                    <a:gd name="T8" fmla="*/ 0 w 8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33">
                      <a:moveTo>
                        <a:pt x="0" y="0"/>
                      </a:moveTo>
                      <a:lnTo>
                        <a:pt x="0" y="329"/>
                      </a:lnTo>
                      <a:lnTo>
                        <a:pt x="8" y="333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76" name="Freeform 1048"/>
                <p:cNvSpPr>
                  <a:spLocks/>
                </p:cNvSpPr>
                <p:nvPr/>
              </p:nvSpPr>
              <p:spPr bwMode="auto">
                <a:xfrm>
                  <a:off x="1616" y="2156"/>
                  <a:ext cx="8" cy="333"/>
                </a:xfrm>
                <a:custGeom>
                  <a:avLst/>
                  <a:gdLst>
                    <a:gd name="T0" fmla="*/ 0 w 8"/>
                    <a:gd name="T1" fmla="*/ 0 h 333"/>
                    <a:gd name="T2" fmla="*/ 0 w 8"/>
                    <a:gd name="T3" fmla="*/ 329 h 333"/>
                    <a:gd name="T4" fmla="*/ 8 w 8"/>
                    <a:gd name="T5" fmla="*/ 333 h 333"/>
                    <a:gd name="T6" fmla="*/ 8 w 8"/>
                    <a:gd name="T7" fmla="*/ 0 h 333"/>
                    <a:gd name="T8" fmla="*/ 0 w 8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33">
                      <a:moveTo>
                        <a:pt x="0" y="0"/>
                      </a:moveTo>
                      <a:lnTo>
                        <a:pt x="0" y="329"/>
                      </a:lnTo>
                      <a:lnTo>
                        <a:pt x="8" y="333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77" name="Group 1049"/>
              <p:cNvGrpSpPr>
                <a:grpSpLocks/>
              </p:cNvGrpSpPr>
              <p:nvPr/>
            </p:nvGrpSpPr>
            <p:grpSpPr bwMode="auto">
              <a:xfrm>
                <a:off x="1614" y="2146"/>
                <a:ext cx="10" cy="5"/>
                <a:chOff x="1614" y="2146"/>
                <a:chExt cx="10" cy="5"/>
              </a:xfrm>
            </p:grpSpPr>
            <p:sp>
              <p:nvSpPr>
                <p:cNvPr id="484378" name="Freeform 1050"/>
                <p:cNvSpPr>
                  <a:spLocks/>
                </p:cNvSpPr>
                <p:nvPr/>
              </p:nvSpPr>
              <p:spPr bwMode="auto">
                <a:xfrm>
                  <a:off x="1614" y="2146"/>
                  <a:ext cx="10" cy="5"/>
                </a:xfrm>
                <a:custGeom>
                  <a:avLst/>
                  <a:gdLst>
                    <a:gd name="T0" fmla="*/ 0 w 10"/>
                    <a:gd name="T1" fmla="*/ 1 h 5"/>
                    <a:gd name="T2" fmla="*/ 10 w 10"/>
                    <a:gd name="T3" fmla="*/ 0 h 5"/>
                    <a:gd name="T4" fmla="*/ 10 w 10"/>
                    <a:gd name="T5" fmla="*/ 4 h 5"/>
                    <a:gd name="T6" fmla="*/ 0 w 10"/>
                    <a:gd name="T7" fmla="*/ 5 h 5"/>
                    <a:gd name="T8" fmla="*/ 0 w 10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">
                      <a:moveTo>
                        <a:pt x="0" y="1"/>
                      </a:move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0" y="5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79" name="Freeform 1051"/>
                <p:cNvSpPr>
                  <a:spLocks/>
                </p:cNvSpPr>
                <p:nvPr/>
              </p:nvSpPr>
              <p:spPr bwMode="auto">
                <a:xfrm>
                  <a:off x="1614" y="2146"/>
                  <a:ext cx="10" cy="5"/>
                </a:xfrm>
                <a:custGeom>
                  <a:avLst/>
                  <a:gdLst>
                    <a:gd name="T0" fmla="*/ 0 w 10"/>
                    <a:gd name="T1" fmla="*/ 1 h 5"/>
                    <a:gd name="T2" fmla="*/ 10 w 10"/>
                    <a:gd name="T3" fmla="*/ 0 h 5"/>
                    <a:gd name="T4" fmla="*/ 10 w 10"/>
                    <a:gd name="T5" fmla="*/ 4 h 5"/>
                    <a:gd name="T6" fmla="*/ 0 w 10"/>
                    <a:gd name="T7" fmla="*/ 5 h 5"/>
                    <a:gd name="T8" fmla="*/ 0 w 10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">
                      <a:moveTo>
                        <a:pt x="0" y="1"/>
                      </a:move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0" y="5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380" name="Freeform 1052"/>
              <p:cNvSpPr>
                <a:spLocks/>
              </p:cNvSpPr>
              <p:nvPr/>
            </p:nvSpPr>
            <p:spPr bwMode="auto">
              <a:xfrm>
                <a:off x="1614" y="2491"/>
                <a:ext cx="10" cy="1"/>
              </a:xfrm>
              <a:custGeom>
                <a:avLst/>
                <a:gdLst>
                  <a:gd name="T0" fmla="*/ 0 w 10"/>
                  <a:gd name="T1" fmla="*/ 1 w 10"/>
                  <a:gd name="T2" fmla="*/ 10 w 10"/>
                  <a:gd name="T3" fmla="*/ 6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381" name="Group 1053"/>
              <p:cNvGrpSpPr>
                <a:grpSpLocks/>
              </p:cNvGrpSpPr>
              <p:nvPr/>
            </p:nvGrpSpPr>
            <p:grpSpPr bwMode="auto">
              <a:xfrm>
                <a:off x="1614" y="2156"/>
                <a:ext cx="10" cy="333"/>
                <a:chOff x="1614" y="2156"/>
                <a:chExt cx="10" cy="333"/>
              </a:xfrm>
            </p:grpSpPr>
            <p:sp>
              <p:nvSpPr>
                <p:cNvPr id="484382" name="Freeform 1054"/>
                <p:cNvSpPr>
                  <a:spLocks/>
                </p:cNvSpPr>
                <p:nvPr/>
              </p:nvSpPr>
              <p:spPr bwMode="auto">
                <a:xfrm>
                  <a:off x="1614" y="2156"/>
                  <a:ext cx="10" cy="333"/>
                </a:xfrm>
                <a:custGeom>
                  <a:avLst/>
                  <a:gdLst>
                    <a:gd name="T0" fmla="*/ 0 w 10"/>
                    <a:gd name="T1" fmla="*/ 0 h 333"/>
                    <a:gd name="T2" fmla="*/ 0 w 10"/>
                    <a:gd name="T3" fmla="*/ 328 h 333"/>
                    <a:gd name="T4" fmla="*/ 10 w 10"/>
                    <a:gd name="T5" fmla="*/ 333 h 333"/>
                    <a:gd name="T6" fmla="*/ 10 w 10"/>
                    <a:gd name="T7" fmla="*/ 3 h 333"/>
                    <a:gd name="T8" fmla="*/ 0 w 10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3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10" y="333"/>
                      </a:lnTo>
                      <a:lnTo>
                        <a:pt x="1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83" name="Freeform 1055"/>
                <p:cNvSpPr>
                  <a:spLocks/>
                </p:cNvSpPr>
                <p:nvPr/>
              </p:nvSpPr>
              <p:spPr bwMode="auto">
                <a:xfrm>
                  <a:off x="1614" y="2156"/>
                  <a:ext cx="10" cy="333"/>
                </a:xfrm>
                <a:custGeom>
                  <a:avLst/>
                  <a:gdLst>
                    <a:gd name="T0" fmla="*/ 0 w 10"/>
                    <a:gd name="T1" fmla="*/ 0 h 333"/>
                    <a:gd name="T2" fmla="*/ 0 w 10"/>
                    <a:gd name="T3" fmla="*/ 328 h 333"/>
                    <a:gd name="T4" fmla="*/ 10 w 10"/>
                    <a:gd name="T5" fmla="*/ 333 h 333"/>
                    <a:gd name="T6" fmla="*/ 10 w 10"/>
                    <a:gd name="T7" fmla="*/ 3 h 333"/>
                    <a:gd name="T8" fmla="*/ 0 w 10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3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10" y="333"/>
                      </a:lnTo>
                      <a:lnTo>
                        <a:pt x="10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84" name="Group 1056"/>
              <p:cNvGrpSpPr>
                <a:grpSpLocks/>
              </p:cNvGrpSpPr>
              <p:nvPr/>
            </p:nvGrpSpPr>
            <p:grpSpPr bwMode="auto">
              <a:xfrm>
                <a:off x="1636" y="2162"/>
                <a:ext cx="6" cy="337"/>
                <a:chOff x="1636" y="2162"/>
                <a:chExt cx="6" cy="337"/>
              </a:xfrm>
            </p:grpSpPr>
            <p:sp>
              <p:nvSpPr>
                <p:cNvPr id="484385" name="Freeform 1057"/>
                <p:cNvSpPr>
                  <a:spLocks/>
                </p:cNvSpPr>
                <p:nvPr/>
              </p:nvSpPr>
              <p:spPr bwMode="auto">
                <a:xfrm>
                  <a:off x="1636" y="2162"/>
                  <a:ext cx="6" cy="337"/>
                </a:xfrm>
                <a:custGeom>
                  <a:avLst/>
                  <a:gdLst>
                    <a:gd name="T0" fmla="*/ 0 w 6"/>
                    <a:gd name="T1" fmla="*/ 0 h 337"/>
                    <a:gd name="T2" fmla="*/ 0 w 6"/>
                    <a:gd name="T3" fmla="*/ 333 h 337"/>
                    <a:gd name="T4" fmla="*/ 6 w 6"/>
                    <a:gd name="T5" fmla="*/ 337 h 337"/>
                    <a:gd name="T6" fmla="*/ 6 w 6"/>
                    <a:gd name="T7" fmla="*/ 2 h 337"/>
                    <a:gd name="T8" fmla="*/ 0 w 6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37">
                      <a:moveTo>
                        <a:pt x="0" y="0"/>
                      </a:moveTo>
                      <a:lnTo>
                        <a:pt x="0" y="333"/>
                      </a:lnTo>
                      <a:lnTo>
                        <a:pt x="6" y="337"/>
                      </a:lnTo>
                      <a:lnTo>
                        <a:pt x="6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86" name="Freeform 1058"/>
                <p:cNvSpPr>
                  <a:spLocks/>
                </p:cNvSpPr>
                <p:nvPr/>
              </p:nvSpPr>
              <p:spPr bwMode="auto">
                <a:xfrm>
                  <a:off x="1636" y="2162"/>
                  <a:ext cx="6" cy="337"/>
                </a:xfrm>
                <a:custGeom>
                  <a:avLst/>
                  <a:gdLst>
                    <a:gd name="T0" fmla="*/ 0 w 6"/>
                    <a:gd name="T1" fmla="*/ 0 h 337"/>
                    <a:gd name="T2" fmla="*/ 0 w 6"/>
                    <a:gd name="T3" fmla="*/ 333 h 337"/>
                    <a:gd name="T4" fmla="*/ 6 w 6"/>
                    <a:gd name="T5" fmla="*/ 337 h 337"/>
                    <a:gd name="T6" fmla="*/ 6 w 6"/>
                    <a:gd name="T7" fmla="*/ 2 h 337"/>
                    <a:gd name="T8" fmla="*/ 0 w 6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37">
                      <a:moveTo>
                        <a:pt x="0" y="0"/>
                      </a:moveTo>
                      <a:lnTo>
                        <a:pt x="0" y="333"/>
                      </a:lnTo>
                      <a:lnTo>
                        <a:pt x="6" y="337"/>
                      </a:lnTo>
                      <a:lnTo>
                        <a:pt x="6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87" name="Group 1059"/>
              <p:cNvGrpSpPr>
                <a:grpSpLocks/>
              </p:cNvGrpSpPr>
              <p:nvPr/>
            </p:nvGrpSpPr>
            <p:grpSpPr bwMode="auto">
              <a:xfrm>
                <a:off x="1634" y="2153"/>
                <a:ext cx="8" cy="4"/>
                <a:chOff x="1634" y="2153"/>
                <a:chExt cx="8" cy="4"/>
              </a:xfrm>
            </p:grpSpPr>
            <p:sp>
              <p:nvSpPr>
                <p:cNvPr id="484388" name="Freeform 1060"/>
                <p:cNvSpPr>
                  <a:spLocks/>
                </p:cNvSpPr>
                <p:nvPr/>
              </p:nvSpPr>
              <p:spPr bwMode="auto">
                <a:xfrm>
                  <a:off x="1634" y="2153"/>
                  <a:ext cx="8" cy="4"/>
                </a:xfrm>
                <a:custGeom>
                  <a:avLst/>
                  <a:gdLst>
                    <a:gd name="T0" fmla="*/ 0 w 8"/>
                    <a:gd name="T1" fmla="*/ 0 h 4"/>
                    <a:gd name="T2" fmla="*/ 7 w 8"/>
                    <a:gd name="T3" fmla="*/ 0 h 4"/>
                    <a:gd name="T4" fmla="*/ 8 w 8"/>
                    <a:gd name="T5" fmla="*/ 2 h 4"/>
                    <a:gd name="T6" fmla="*/ 1 w 8"/>
                    <a:gd name="T7" fmla="*/ 4 h 4"/>
                    <a:gd name="T8" fmla="*/ 0 w 8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1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89" name="Freeform 1061"/>
                <p:cNvSpPr>
                  <a:spLocks/>
                </p:cNvSpPr>
                <p:nvPr/>
              </p:nvSpPr>
              <p:spPr bwMode="auto">
                <a:xfrm>
                  <a:off x="1634" y="2153"/>
                  <a:ext cx="8" cy="4"/>
                </a:xfrm>
                <a:custGeom>
                  <a:avLst/>
                  <a:gdLst>
                    <a:gd name="T0" fmla="*/ 0 w 8"/>
                    <a:gd name="T1" fmla="*/ 0 h 4"/>
                    <a:gd name="T2" fmla="*/ 7 w 8"/>
                    <a:gd name="T3" fmla="*/ 0 h 4"/>
                    <a:gd name="T4" fmla="*/ 8 w 8"/>
                    <a:gd name="T5" fmla="*/ 2 h 4"/>
                    <a:gd name="T6" fmla="*/ 1 w 8"/>
                    <a:gd name="T7" fmla="*/ 4 h 4"/>
                    <a:gd name="T8" fmla="*/ 0 w 8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1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390" name="Freeform 1062"/>
              <p:cNvSpPr>
                <a:spLocks/>
              </p:cNvSpPr>
              <p:nvPr/>
            </p:nvSpPr>
            <p:spPr bwMode="auto">
              <a:xfrm>
                <a:off x="1634" y="2501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7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391" name="Group 1063"/>
              <p:cNvGrpSpPr>
                <a:grpSpLocks/>
              </p:cNvGrpSpPr>
              <p:nvPr/>
            </p:nvGrpSpPr>
            <p:grpSpPr bwMode="auto">
              <a:xfrm>
                <a:off x="1634" y="2162"/>
                <a:ext cx="5" cy="337"/>
                <a:chOff x="1634" y="2162"/>
                <a:chExt cx="5" cy="337"/>
              </a:xfrm>
            </p:grpSpPr>
            <p:sp>
              <p:nvSpPr>
                <p:cNvPr id="484392" name="Freeform 1064"/>
                <p:cNvSpPr>
                  <a:spLocks/>
                </p:cNvSpPr>
                <p:nvPr/>
              </p:nvSpPr>
              <p:spPr bwMode="auto">
                <a:xfrm>
                  <a:off x="1634" y="2162"/>
                  <a:ext cx="5" cy="337"/>
                </a:xfrm>
                <a:custGeom>
                  <a:avLst/>
                  <a:gdLst>
                    <a:gd name="T0" fmla="*/ 0 w 5"/>
                    <a:gd name="T1" fmla="*/ 0 h 337"/>
                    <a:gd name="T2" fmla="*/ 0 w 5"/>
                    <a:gd name="T3" fmla="*/ 332 h 337"/>
                    <a:gd name="T4" fmla="*/ 5 w 5"/>
                    <a:gd name="T5" fmla="*/ 337 h 337"/>
                    <a:gd name="T6" fmla="*/ 5 w 5"/>
                    <a:gd name="T7" fmla="*/ 3 h 337"/>
                    <a:gd name="T8" fmla="*/ 0 w 5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37">
                      <a:moveTo>
                        <a:pt x="0" y="0"/>
                      </a:moveTo>
                      <a:lnTo>
                        <a:pt x="0" y="332"/>
                      </a:lnTo>
                      <a:lnTo>
                        <a:pt x="5" y="337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93" name="Freeform 1065"/>
                <p:cNvSpPr>
                  <a:spLocks/>
                </p:cNvSpPr>
                <p:nvPr/>
              </p:nvSpPr>
              <p:spPr bwMode="auto">
                <a:xfrm>
                  <a:off x="1634" y="2162"/>
                  <a:ext cx="5" cy="337"/>
                </a:xfrm>
                <a:custGeom>
                  <a:avLst/>
                  <a:gdLst>
                    <a:gd name="T0" fmla="*/ 0 w 5"/>
                    <a:gd name="T1" fmla="*/ 0 h 337"/>
                    <a:gd name="T2" fmla="*/ 0 w 5"/>
                    <a:gd name="T3" fmla="*/ 332 h 337"/>
                    <a:gd name="T4" fmla="*/ 5 w 5"/>
                    <a:gd name="T5" fmla="*/ 337 h 337"/>
                    <a:gd name="T6" fmla="*/ 5 w 5"/>
                    <a:gd name="T7" fmla="*/ 3 h 337"/>
                    <a:gd name="T8" fmla="*/ 0 w 5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37">
                      <a:moveTo>
                        <a:pt x="0" y="0"/>
                      </a:moveTo>
                      <a:lnTo>
                        <a:pt x="0" y="332"/>
                      </a:lnTo>
                      <a:lnTo>
                        <a:pt x="5" y="337"/>
                      </a:lnTo>
                      <a:lnTo>
                        <a:pt x="5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94" name="Group 1066"/>
              <p:cNvGrpSpPr>
                <a:grpSpLocks/>
              </p:cNvGrpSpPr>
              <p:nvPr/>
            </p:nvGrpSpPr>
            <p:grpSpPr bwMode="auto">
              <a:xfrm>
                <a:off x="1656" y="2166"/>
                <a:ext cx="8" cy="343"/>
                <a:chOff x="1656" y="2166"/>
                <a:chExt cx="8" cy="343"/>
              </a:xfrm>
            </p:grpSpPr>
            <p:sp>
              <p:nvSpPr>
                <p:cNvPr id="484395" name="Freeform 1067"/>
                <p:cNvSpPr>
                  <a:spLocks/>
                </p:cNvSpPr>
                <p:nvPr/>
              </p:nvSpPr>
              <p:spPr bwMode="auto">
                <a:xfrm>
                  <a:off x="1656" y="2166"/>
                  <a:ext cx="8" cy="343"/>
                </a:xfrm>
                <a:custGeom>
                  <a:avLst/>
                  <a:gdLst>
                    <a:gd name="T0" fmla="*/ 0 w 8"/>
                    <a:gd name="T1" fmla="*/ 0 h 343"/>
                    <a:gd name="T2" fmla="*/ 0 w 8"/>
                    <a:gd name="T3" fmla="*/ 339 h 343"/>
                    <a:gd name="T4" fmla="*/ 8 w 8"/>
                    <a:gd name="T5" fmla="*/ 343 h 343"/>
                    <a:gd name="T6" fmla="*/ 8 w 8"/>
                    <a:gd name="T7" fmla="*/ 0 h 343"/>
                    <a:gd name="T8" fmla="*/ 0 w 8"/>
                    <a:gd name="T9" fmla="*/ 0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3">
                      <a:moveTo>
                        <a:pt x="0" y="0"/>
                      </a:moveTo>
                      <a:lnTo>
                        <a:pt x="0" y="339"/>
                      </a:lnTo>
                      <a:lnTo>
                        <a:pt x="8" y="343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96" name="Freeform 1068"/>
                <p:cNvSpPr>
                  <a:spLocks/>
                </p:cNvSpPr>
                <p:nvPr/>
              </p:nvSpPr>
              <p:spPr bwMode="auto">
                <a:xfrm>
                  <a:off x="1656" y="2166"/>
                  <a:ext cx="8" cy="343"/>
                </a:xfrm>
                <a:custGeom>
                  <a:avLst/>
                  <a:gdLst>
                    <a:gd name="T0" fmla="*/ 0 w 8"/>
                    <a:gd name="T1" fmla="*/ 0 h 343"/>
                    <a:gd name="T2" fmla="*/ 0 w 8"/>
                    <a:gd name="T3" fmla="*/ 339 h 343"/>
                    <a:gd name="T4" fmla="*/ 8 w 8"/>
                    <a:gd name="T5" fmla="*/ 343 h 343"/>
                    <a:gd name="T6" fmla="*/ 8 w 8"/>
                    <a:gd name="T7" fmla="*/ 0 h 343"/>
                    <a:gd name="T8" fmla="*/ 0 w 8"/>
                    <a:gd name="T9" fmla="*/ 0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3">
                      <a:moveTo>
                        <a:pt x="0" y="0"/>
                      </a:moveTo>
                      <a:lnTo>
                        <a:pt x="0" y="339"/>
                      </a:lnTo>
                      <a:lnTo>
                        <a:pt x="8" y="343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397" name="Group 1069"/>
              <p:cNvGrpSpPr>
                <a:grpSpLocks/>
              </p:cNvGrpSpPr>
              <p:nvPr/>
            </p:nvGrpSpPr>
            <p:grpSpPr bwMode="auto">
              <a:xfrm>
                <a:off x="1654" y="2159"/>
                <a:ext cx="10" cy="8"/>
                <a:chOff x="1654" y="2159"/>
                <a:chExt cx="10" cy="8"/>
              </a:xfrm>
            </p:grpSpPr>
            <p:sp>
              <p:nvSpPr>
                <p:cNvPr id="484398" name="Freeform 1070"/>
                <p:cNvSpPr>
                  <a:spLocks/>
                </p:cNvSpPr>
                <p:nvPr/>
              </p:nvSpPr>
              <p:spPr bwMode="auto">
                <a:xfrm>
                  <a:off x="1654" y="2159"/>
                  <a:ext cx="10" cy="8"/>
                </a:xfrm>
                <a:custGeom>
                  <a:avLst/>
                  <a:gdLst>
                    <a:gd name="T0" fmla="*/ 0 w 10"/>
                    <a:gd name="T1" fmla="*/ 3 h 8"/>
                    <a:gd name="T2" fmla="*/ 8 w 10"/>
                    <a:gd name="T3" fmla="*/ 0 h 8"/>
                    <a:gd name="T4" fmla="*/ 10 w 10"/>
                    <a:gd name="T5" fmla="*/ 5 h 8"/>
                    <a:gd name="T6" fmla="*/ 0 w 10"/>
                    <a:gd name="T7" fmla="*/ 8 h 8"/>
                    <a:gd name="T8" fmla="*/ 0 w 10"/>
                    <a:gd name="T9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8">
                      <a:moveTo>
                        <a:pt x="0" y="3"/>
                      </a:moveTo>
                      <a:lnTo>
                        <a:pt x="8" y="0"/>
                      </a:lnTo>
                      <a:lnTo>
                        <a:pt x="10" y="5"/>
                      </a:lnTo>
                      <a:lnTo>
                        <a:pt x="0" y="8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399" name="Freeform 1071"/>
                <p:cNvSpPr>
                  <a:spLocks/>
                </p:cNvSpPr>
                <p:nvPr/>
              </p:nvSpPr>
              <p:spPr bwMode="auto">
                <a:xfrm>
                  <a:off x="1654" y="2159"/>
                  <a:ext cx="10" cy="8"/>
                </a:xfrm>
                <a:custGeom>
                  <a:avLst/>
                  <a:gdLst>
                    <a:gd name="T0" fmla="*/ 0 w 10"/>
                    <a:gd name="T1" fmla="*/ 3 h 8"/>
                    <a:gd name="T2" fmla="*/ 8 w 10"/>
                    <a:gd name="T3" fmla="*/ 0 h 8"/>
                    <a:gd name="T4" fmla="*/ 10 w 10"/>
                    <a:gd name="T5" fmla="*/ 5 h 8"/>
                    <a:gd name="T6" fmla="*/ 0 w 10"/>
                    <a:gd name="T7" fmla="*/ 8 h 8"/>
                    <a:gd name="T8" fmla="*/ 0 w 10"/>
                    <a:gd name="T9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8">
                      <a:moveTo>
                        <a:pt x="0" y="3"/>
                      </a:moveTo>
                      <a:lnTo>
                        <a:pt x="8" y="0"/>
                      </a:lnTo>
                      <a:lnTo>
                        <a:pt x="10" y="5"/>
                      </a:lnTo>
                      <a:lnTo>
                        <a:pt x="0" y="8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400" name="Freeform 1072"/>
              <p:cNvSpPr>
                <a:spLocks/>
              </p:cNvSpPr>
              <p:nvPr/>
            </p:nvSpPr>
            <p:spPr bwMode="auto">
              <a:xfrm>
                <a:off x="1654" y="2511"/>
                <a:ext cx="10" cy="1"/>
              </a:xfrm>
              <a:custGeom>
                <a:avLst/>
                <a:gdLst>
                  <a:gd name="T0" fmla="*/ 0 w 10"/>
                  <a:gd name="T1" fmla="*/ 2 w 10"/>
                  <a:gd name="T2" fmla="*/ 10 w 10"/>
                  <a:gd name="T3" fmla="*/ 7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401" name="Group 1073"/>
              <p:cNvGrpSpPr>
                <a:grpSpLocks/>
              </p:cNvGrpSpPr>
              <p:nvPr/>
            </p:nvGrpSpPr>
            <p:grpSpPr bwMode="auto">
              <a:xfrm>
                <a:off x="1654" y="2169"/>
                <a:ext cx="5" cy="340"/>
                <a:chOff x="1654" y="2169"/>
                <a:chExt cx="5" cy="340"/>
              </a:xfrm>
            </p:grpSpPr>
            <p:sp>
              <p:nvSpPr>
                <p:cNvPr id="484402" name="Freeform 1074"/>
                <p:cNvSpPr>
                  <a:spLocks/>
                </p:cNvSpPr>
                <p:nvPr/>
              </p:nvSpPr>
              <p:spPr bwMode="auto">
                <a:xfrm>
                  <a:off x="1654" y="2169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5 h 340"/>
                    <a:gd name="T4" fmla="*/ 5 w 5"/>
                    <a:gd name="T5" fmla="*/ 340 h 340"/>
                    <a:gd name="T6" fmla="*/ 5 w 5"/>
                    <a:gd name="T7" fmla="*/ 3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5" y="340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03" name="Freeform 1075"/>
                <p:cNvSpPr>
                  <a:spLocks/>
                </p:cNvSpPr>
                <p:nvPr/>
              </p:nvSpPr>
              <p:spPr bwMode="auto">
                <a:xfrm>
                  <a:off x="1654" y="2169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5 h 340"/>
                    <a:gd name="T4" fmla="*/ 5 w 5"/>
                    <a:gd name="T5" fmla="*/ 340 h 340"/>
                    <a:gd name="T6" fmla="*/ 5 w 5"/>
                    <a:gd name="T7" fmla="*/ 3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5" y="340"/>
                      </a:lnTo>
                      <a:lnTo>
                        <a:pt x="5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04" name="Group 1076"/>
              <p:cNvGrpSpPr>
                <a:grpSpLocks/>
              </p:cNvGrpSpPr>
              <p:nvPr/>
            </p:nvGrpSpPr>
            <p:grpSpPr bwMode="auto">
              <a:xfrm>
                <a:off x="1675" y="2169"/>
                <a:ext cx="7" cy="346"/>
                <a:chOff x="1675" y="2169"/>
                <a:chExt cx="7" cy="346"/>
              </a:xfrm>
            </p:grpSpPr>
            <p:sp>
              <p:nvSpPr>
                <p:cNvPr id="484405" name="Freeform 1077"/>
                <p:cNvSpPr>
                  <a:spLocks/>
                </p:cNvSpPr>
                <p:nvPr/>
              </p:nvSpPr>
              <p:spPr bwMode="auto">
                <a:xfrm>
                  <a:off x="1675" y="2169"/>
                  <a:ext cx="7" cy="346"/>
                </a:xfrm>
                <a:custGeom>
                  <a:avLst/>
                  <a:gdLst>
                    <a:gd name="T0" fmla="*/ 0 w 7"/>
                    <a:gd name="T1" fmla="*/ 0 h 346"/>
                    <a:gd name="T2" fmla="*/ 0 w 7"/>
                    <a:gd name="T3" fmla="*/ 343 h 346"/>
                    <a:gd name="T4" fmla="*/ 7 w 7"/>
                    <a:gd name="T5" fmla="*/ 346 h 346"/>
                    <a:gd name="T6" fmla="*/ 7 w 7"/>
                    <a:gd name="T7" fmla="*/ 0 h 346"/>
                    <a:gd name="T8" fmla="*/ 0 w 7"/>
                    <a:gd name="T9" fmla="*/ 0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6">
                      <a:moveTo>
                        <a:pt x="0" y="0"/>
                      </a:moveTo>
                      <a:lnTo>
                        <a:pt x="0" y="343"/>
                      </a:lnTo>
                      <a:lnTo>
                        <a:pt x="7" y="346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06" name="Freeform 1078"/>
                <p:cNvSpPr>
                  <a:spLocks/>
                </p:cNvSpPr>
                <p:nvPr/>
              </p:nvSpPr>
              <p:spPr bwMode="auto">
                <a:xfrm>
                  <a:off x="1675" y="2169"/>
                  <a:ext cx="7" cy="346"/>
                </a:xfrm>
                <a:custGeom>
                  <a:avLst/>
                  <a:gdLst>
                    <a:gd name="T0" fmla="*/ 0 w 7"/>
                    <a:gd name="T1" fmla="*/ 0 h 346"/>
                    <a:gd name="T2" fmla="*/ 0 w 7"/>
                    <a:gd name="T3" fmla="*/ 343 h 346"/>
                    <a:gd name="T4" fmla="*/ 7 w 7"/>
                    <a:gd name="T5" fmla="*/ 346 h 346"/>
                    <a:gd name="T6" fmla="*/ 7 w 7"/>
                    <a:gd name="T7" fmla="*/ 0 h 346"/>
                    <a:gd name="T8" fmla="*/ 0 w 7"/>
                    <a:gd name="T9" fmla="*/ 0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6">
                      <a:moveTo>
                        <a:pt x="0" y="0"/>
                      </a:moveTo>
                      <a:lnTo>
                        <a:pt x="0" y="343"/>
                      </a:lnTo>
                      <a:lnTo>
                        <a:pt x="7" y="346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07" name="Group 1079"/>
              <p:cNvGrpSpPr>
                <a:grpSpLocks/>
              </p:cNvGrpSpPr>
              <p:nvPr/>
            </p:nvGrpSpPr>
            <p:grpSpPr bwMode="auto">
              <a:xfrm>
                <a:off x="1675" y="2162"/>
                <a:ext cx="7" cy="5"/>
                <a:chOff x="1675" y="2162"/>
                <a:chExt cx="7" cy="5"/>
              </a:xfrm>
            </p:grpSpPr>
            <p:sp>
              <p:nvSpPr>
                <p:cNvPr id="484408" name="Freeform 1080"/>
                <p:cNvSpPr>
                  <a:spLocks/>
                </p:cNvSpPr>
                <p:nvPr/>
              </p:nvSpPr>
              <p:spPr bwMode="auto">
                <a:xfrm>
                  <a:off x="1675" y="2162"/>
                  <a:ext cx="7" cy="5"/>
                </a:xfrm>
                <a:custGeom>
                  <a:avLst/>
                  <a:gdLst>
                    <a:gd name="T0" fmla="*/ 0 w 7"/>
                    <a:gd name="T1" fmla="*/ 2 h 5"/>
                    <a:gd name="T2" fmla="*/ 6 w 7"/>
                    <a:gd name="T3" fmla="*/ 0 h 5"/>
                    <a:gd name="T4" fmla="*/ 7 w 7"/>
                    <a:gd name="T5" fmla="*/ 3 h 5"/>
                    <a:gd name="T6" fmla="*/ 1 w 7"/>
                    <a:gd name="T7" fmla="*/ 5 h 5"/>
                    <a:gd name="T8" fmla="*/ 0 w 7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5">
                      <a:moveTo>
                        <a:pt x="0" y="2"/>
                      </a:moveTo>
                      <a:lnTo>
                        <a:pt x="6" y="0"/>
                      </a:lnTo>
                      <a:lnTo>
                        <a:pt x="7" y="3"/>
                      </a:lnTo>
                      <a:lnTo>
                        <a:pt x="1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09" name="Freeform 1081"/>
                <p:cNvSpPr>
                  <a:spLocks/>
                </p:cNvSpPr>
                <p:nvPr/>
              </p:nvSpPr>
              <p:spPr bwMode="auto">
                <a:xfrm>
                  <a:off x="1675" y="2162"/>
                  <a:ext cx="7" cy="5"/>
                </a:xfrm>
                <a:custGeom>
                  <a:avLst/>
                  <a:gdLst>
                    <a:gd name="T0" fmla="*/ 0 w 7"/>
                    <a:gd name="T1" fmla="*/ 2 h 5"/>
                    <a:gd name="T2" fmla="*/ 6 w 7"/>
                    <a:gd name="T3" fmla="*/ 0 h 5"/>
                    <a:gd name="T4" fmla="*/ 7 w 7"/>
                    <a:gd name="T5" fmla="*/ 3 h 5"/>
                    <a:gd name="T6" fmla="*/ 1 w 7"/>
                    <a:gd name="T7" fmla="*/ 5 h 5"/>
                    <a:gd name="T8" fmla="*/ 0 w 7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5">
                      <a:moveTo>
                        <a:pt x="0" y="2"/>
                      </a:moveTo>
                      <a:lnTo>
                        <a:pt x="6" y="0"/>
                      </a:lnTo>
                      <a:lnTo>
                        <a:pt x="7" y="3"/>
                      </a:lnTo>
                      <a:lnTo>
                        <a:pt x="1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410" name="Freeform 1082"/>
              <p:cNvSpPr>
                <a:spLocks/>
              </p:cNvSpPr>
              <p:nvPr/>
            </p:nvSpPr>
            <p:spPr bwMode="auto">
              <a:xfrm>
                <a:off x="1675" y="2517"/>
                <a:ext cx="7" cy="1"/>
              </a:xfrm>
              <a:custGeom>
                <a:avLst/>
                <a:gdLst>
                  <a:gd name="T0" fmla="*/ 0 w 7"/>
                  <a:gd name="T1" fmla="*/ 1 w 7"/>
                  <a:gd name="T2" fmla="*/ 7 w 7"/>
                  <a:gd name="T3" fmla="*/ 6 w 7"/>
                  <a:gd name="T4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1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411" name="Group 1083"/>
              <p:cNvGrpSpPr>
                <a:grpSpLocks/>
              </p:cNvGrpSpPr>
              <p:nvPr/>
            </p:nvGrpSpPr>
            <p:grpSpPr bwMode="auto">
              <a:xfrm>
                <a:off x="1675" y="2172"/>
                <a:ext cx="5" cy="340"/>
                <a:chOff x="1675" y="2172"/>
                <a:chExt cx="5" cy="340"/>
              </a:xfrm>
            </p:grpSpPr>
            <p:sp>
              <p:nvSpPr>
                <p:cNvPr id="484412" name="Freeform 1084"/>
                <p:cNvSpPr>
                  <a:spLocks/>
                </p:cNvSpPr>
                <p:nvPr/>
              </p:nvSpPr>
              <p:spPr bwMode="auto">
                <a:xfrm>
                  <a:off x="1675" y="2172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6 h 340"/>
                    <a:gd name="T4" fmla="*/ 5 w 5"/>
                    <a:gd name="T5" fmla="*/ 340 h 340"/>
                    <a:gd name="T6" fmla="*/ 5 w 5"/>
                    <a:gd name="T7" fmla="*/ 2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6"/>
                      </a:lnTo>
                      <a:lnTo>
                        <a:pt x="5" y="340"/>
                      </a:lnTo>
                      <a:lnTo>
                        <a:pt x="5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13" name="Freeform 1085"/>
                <p:cNvSpPr>
                  <a:spLocks/>
                </p:cNvSpPr>
                <p:nvPr/>
              </p:nvSpPr>
              <p:spPr bwMode="auto">
                <a:xfrm>
                  <a:off x="1675" y="2172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6 h 340"/>
                    <a:gd name="T4" fmla="*/ 5 w 5"/>
                    <a:gd name="T5" fmla="*/ 340 h 340"/>
                    <a:gd name="T6" fmla="*/ 5 w 5"/>
                    <a:gd name="T7" fmla="*/ 2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6"/>
                      </a:lnTo>
                      <a:lnTo>
                        <a:pt x="5" y="340"/>
                      </a:lnTo>
                      <a:lnTo>
                        <a:pt x="5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14" name="Group 1086"/>
              <p:cNvGrpSpPr>
                <a:grpSpLocks/>
              </p:cNvGrpSpPr>
              <p:nvPr/>
            </p:nvGrpSpPr>
            <p:grpSpPr bwMode="auto">
              <a:xfrm>
                <a:off x="1695" y="2175"/>
                <a:ext cx="7" cy="353"/>
                <a:chOff x="1695" y="2175"/>
                <a:chExt cx="7" cy="353"/>
              </a:xfrm>
            </p:grpSpPr>
            <p:sp>
              <p:nvSpPr>
                <p:cNvPr id="484415" name="Freeform 1087"/>
                <p:cNvSpPr>
                  <a:spLocks/>
                </p:cNvSpPr>
                <p:nvPr/>
              </p:nvSpPr>
              <p:spPr bwMode="auto">
                <a:xfrm>
                  <a:off x="1695" y="2175"/>
                  <a:ext cx="7" cy="353"/>
                </a:xfrm>
                <a:custGeom>
                  <a:avLst/>
                  <a:gdLst>
                    <a:gd name="T0" fmla="*/ 0 w 7"/>
                    <a:gd name="T1" fmla="*/ 0 h 353"/>
                    <a:gd name="T2" fmla="*/ 0 w 7"/>
                    <a:gd name="T3" fmla="*/ 350 h 353"/>
                    <a:gd name="T4" fmla="*/ 7 w 7"/>
                    <a:gd name="T5" fmla="*/ 353 h 353"/>
                    <a:gd name="T6" fmla="*/ 7 w 7"/>
                    <a:gd name="T7" fmla="*/ 0 h 353"/>
                    <a:gd name="T8" fmla="*/ 0 w 7"/>
                    <a:gd name="T9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3">
                      <a:moveTo>
                        <a:pt x="0" y="0"/>
                      </a:moveTo>
                      <a:lnTo>
                        <a:pt x="0" y="350"/>
                      </a:lnTo>
                      <a:lnTo>
                        <a:pt x="7" y="35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16" name="Freeform 1088"/>
                <p:cNvSpPr>
                  <a:spLocks/>
                </p:cNvSpPr>
                <p:nvPr/>
              </p:nvSpPr>
              <p:spPr bwMode="auto">
                <a:xfrm>
                  <a:off x="1695" y="2175"/>
                  <a:ext cx="7" cy="353"/>
                </a:xfrm>
                <a:custGeom>
                  <a:avLst/>
                  <a:gdLst>
                    <a:gd name="T0" fmla="*/ 0 w 7"/>
                    <a:gd name="T1" fmla="*/ 0 h 353"/>
                    <a:gd name="T2" fmla="*/ 0 w 7"/>
                    <a:gd name="T3" fmla="*/ 350 h 353"/>
                    <a:gd name="T4" fmla="*/ 7 w 7"/>
                    <a:gd name="T5" fmla="*/ 353 h 353"/>
                    <a:gd name="T6" fmla="*/ 7 w 7"/>
                    <a:gd name="T7" fmla="*/ 0 h 353"/>
                    <a:gd name="T8" fmla="*/ 0 w 7"/>
                    <a:gd name="T9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3">
                      <a:moveTo>
                        <a:pt x="0" y="0"/>
                      </a:moveTo>
                      <a:lnTo>
                        <a:pt x="0" y="350"/>
                      </a:lnTo>
                      <a:lnTo>
                        <a:pt x="7" y="353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17" name="Group 1089"/>
              <p:cNvGrpSpPr>
                <a:grpSpLocks/>
              </p:cNvGrpSpPr>
              <p:nvPr/>
            </p:nvGrpSpPr>
            <p:grpSpPr bwMode="auto">
              <a:xfrm>
                <a:off x="1693" y="2166"/>
                <a:ext cx="9" cy="7"/>
                <a:chOff x="1693" y="2166"/>
                <a:chExt cx="9" cy="7"/>
              </a:xfrm>
            </p:grpSpPr>
            <p:sp>
              <p:nvSpPr>
                <p:cNvPr id="484418" name="Freeform 1090"/>
                <p:cNvSpPr>
                  <a:spLocks/>
                </p:cNvSpPr>
                <p:nvPr/>
              </p:nvSpPr>
              <p:spPr bwMode="auto">
                <a:xfrm>
                  <a:off x="1693" y="2166"/>
                  <a:ext cx="9" cy="7"/>
                </a:xfrm>
                <a:custGeom>
                  <a:avLst/>
                  <a:gdLst>
                    <a:gd name="T0" fmla="*/ 0 w 9"/>
                    <a:gd name="T1" fmla="*/ 2 h 7"/>
                    <a:gd name="T2" fmla="*/ 8 w 9"/>
                    <a:gd name="T3" fmla="*/ 0 h 7"/>
                    <a:gd name="T4" fmla="*/ 9 w 9"/>
                    <a:gd name="T5" fmla="*/ 5 h 7"/>
                    <a:gd name="T6" fmla="*/ 0 w 9"/>
                    <a:gd name="T7" fmla="*/ 7 h 7"/>
                    <a:gd name="T8" fmla="*/ 0 w 9"/>
                    <a:gd name="T9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5"/>
                      </a:lnTo>
                      <a:lnTo>
                        <a:pt x="0" y="7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19" name="Freeform 1091"/>
                <p:cNvSpPr>
                  <a:spLocks/>
                </p:cNvSpPr>
                <p:nvPr/>
              </p:nvSpPr>
              <p:spPr bwMode="auto">
                <a:xfrm>
                  <a:off x="1693" y="2166"/>
                  <a:ext cx="9" cy="7"/>
                </a:xfrm>
                <a:custGeom>
                  <a:avLst/>
                  <a:gdLst>
                    <a:gd name="T0" fmla="*/ 0 w 9"/>
                    <a:gd name="T1" fmla="*/ 2 h 7"/>
                    <a:gd name="T2" fmla="*/ 8 w 9"/>
                    <a:gd name="T3" fmla="*/ 0 h 7"/>
                    <a:gd name="T4" fmla="*/ 9 w 9"/>
                    <a:gd name="T5" fmla="*/ 5 h 7"/>
                    <a:gd name="T6" fmla="*/ 0 w 9"/>
                    <a:gd name="T7" fmla="*/ 7 h 7"/>
                    <a:gd name="T8" fmla="*/ 0 w 9"/>
                    <a:gd name="T9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5"/>
                      </a:lnTo>
                      <a:lnTo>
                        <a:pt x="0" y="7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420" name="Freeform 1092"/>
              <p:cNvSpPr>
                <a:spLocks/>
              </p:cNvSpPr>
              <p:nvPr/>
            </p:nvSpPr>
            <p:spPr bwMode="auto">
              <a:xfrm>
                <a:off x="1693" y="2530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6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421" name="Group 1093"/>
              <p:cNvGrpSpPr>
                <a:grpSpLocks/>
              </p:cNvGrpSpPr>
              <p:nvPr/>
            </p:nvGrpSpPr>
            <p:grpSpPr bwMode="auto">
              <a:xfrm>
                <a:off x="1693" y="2175"/>
                <a:ext cx="9" cy="347"/>
                <a:chOff x="1693" y="2175"/>
                <a:chExt cx="9" cy="347"/>
              </a:xfrm>
            </p:grpSpPr>
            <p:sp>
              <p:nvSpPr>
                <p:cNvPr id="484422" name="Freeform 1094"/>
                <p:cNvSpPr>
                  <a:spLocks/>
                </p:cNvSpPr>
                <p:nvPr/>
              </p:nvSpPr>
              <p:spPr bwMode="auto">
                <a:xfrm>
                  <a:off x="1693" y="2175"/>
                  <a:ext cx="9" cy="347"/>
                </a:xfrm>
                <a:custGeom>
                  <a:avLst/>
                  <a:gdLst>
                    <a:gd name="T0" fmla="*/ 0 w 9"/>
                    <a:gd name="T1" fmla="*/ 0 h 347"/>
                    <a:gd name="T2" fmla="*/ 0 w 9"/>
                    <a:gd name="T3" fmla="*/ 342 h 347"/>
                    <a:gd name="T4" fmla="*/ 9 w 9"/>
                    <a:gd name="T5" fmla="*/ 347 h 347"/>
                    <a:gd name="T6" fmla="*/ 9 w 9"/>
                    <a:gd name="T7" fmla="*/ 4 h 347"/>
                    <a:gd name="T8" fmla="*/ 0 w 9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47">
                      <a:moveTo>
                        <a:pt x="0" y="0"/>
                      </a:moveTo>
                      <a:lnTo>
                        <a:pt x="0" y="342"/>
                      </a:lnTo>
                      <a:lnTo>
                        <a:pt x="9" y="347"/>
                      </a:lnTo>
                      <a:lnTo>
                        <a:pt x="9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23" name="Freeform 1095"/>
                <p:cNvSpPr>
                  <a:spLocks/>
                </p:cNvSpPr>
                <p:nvPr/>
              </p:nvSpPr>
              <p:spPr bwMode="auto">
                <a:xfrm>
                  <a:off x="1693" y="2175"/>
                  <a:ext cx="9" cy="347"/>
                </a:xfrm>
                <a:custGeom>
                  <a:avLst/>
                  <a:gdLst>
                    <a:gd name="T0" fmla="*/ 0 w 9"/>
                    <a:gd name="T1" fmla="*/ 0 h 347"/>
                    <a:gd name="T2" fmla="*/ 0 w 9"/>
                    <a:gd name="T3" fmla="*/ 342 h 347"/>
                    <a:gd name="T4" fmla="*/ 9 w 9"/>
                    <a:gd name="T5" fmla="*/ 347 h 347"/>
                    <a:gd name="T6" fmla="*/ 9 w 9"/>
                    <a:gd name="T7" fmla="*/ 4 h 347"/>
                    <a:gd name="T8" fmla="*/ 0 w 9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47">
                      <a:moveTo>
                        <a:pt x="0" y="0"/>
                      </a:moveTo>
                      <a:lnTo>
                        <a:pt x="0" y="342"/>
                      </a:lnTo>
                      <a:lnTo>
                        <a:pt x="9" y="347"/>
                      </a:lnTo>
                      <a:lnTo>
                        <a:pt x="9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24" name="Group 1096"/>
              <p:cNvGrpSpPr>
                <a:grpSpLocks/>
              </p:cNvGrpSpPr>
              <p:nvPr/>
            </p:nvGrpSpPr>
            <p:grpSpPr bwMode="auto">
              <a:xfrm>
                <a:off x="1715" y="2179"/>
                <a:ext cx="7" cy="356"/>
                <a:chOff x="1715" y="2179"/>
                <a:chExt cx="7" cy="356"/>
              </a:xfrm>
            </p:grpSpPr>
            <p:sp>
              <p:nvSpPr>
                <p:cNvPr id="484425" name="Freeform 1097"/>
                <p:cNvSpPr>
                  <a:spLocks/>
                </p:cNvSpPr>
                <p:nvPr/>
              </p:nvSpPr>
              <p:spPr bwMode="auto">
                <a:xfrm>
                  <a:off x="1715" y="2179"/>
                  <a:ext cx="7" cy="356"/>
                </a:xfrm>
                <a:custGeom>
                  <a:avLst/>
                  <a:gdLst>
                    <a:gd name="T0" fmla="*/ 0 w 7"/>
                    <a:gd name="T1" fmla="*/ 0 h 356"/>
                    <a:gd name="T2" fmla="*/ 0 w 7"/>
                    <a:gd name="T3" fmla="*/ 353 h 356"/>
                    <a:gd name="T4" fmla="*/ 7 w 7"/>
                    <a:gd name="T5" fmla="*/ 356 h 356"/>
                    <a:gd name="T6" fmla="*/ 7 w 7"/>
                    <a:gd name="T7" fmla="*/ 0 h 356"/>
                    <a:gd name="T8" fmla="*/ 0 w 7"/>
                    <a:gd name="T9" fmla="*/ 0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6">
                      <a:moveTo>
                        <a:pt x="0" y="0"/>
                      </a:moveTo>
                      <a:lnTo>
                        <a:pt x="0" y="353"/>
                      </a:lnTo>
                      <a:lnTo>
                        <a:pt x="7" y="356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26" name="Freeform 1098"/>
                <p:cNvSpPr>
                  <a:spLocks/>
                </p:cNvSpPr>
                <p:nvPr/>
              </p:nvSpPr>
              <p:spPr bwMode="auto">
                <a:xfrm>
                  <a:off x="1715" y="2179"/>
                  <a:ext cx="7" cy="356"/>
                </a:xfrm>
                <a:custGeom>
                  <a:avLst/>
                  <a:gdLst>
                    <a:gd name="T0" fmla="*/ 0 w 7"/>
                    <a:gd name="T1" fmla="*/ 0 h 356"/>
                    <a:gd name="T2" fmla="*/ 0 w 7"/>
                    <a:gd name="T3" fmla="*/ 353 h 356"/>
                    <a:gd name="T4" fmla="*/ 7 w 7"/>
                    <a:gd name="T5" fmla="*/ 356 h 356"/>
                    <a:gd name="T6" fmla="*/ 7 w 7"/>
                    <a:gd name="T7" fmla="*/ 0 h 356"/>
                    <a:gd name="T8" fmla="*/ 0 w 7"/>
                    <a:gd name="T9" fmla="*/ 0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6">
                      <a:moveTo>
                        <a:pt x="0" y="0"/>
                      </a:moveTo>
                      <a:lnTo>
                        <a:pt x="0" y="353"/>
                      </a:lnTo>
                      <a:lnTo>
                        <a:pt x="7" y="356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27" name="Group 1099"/>
              <p:cNvGrpSpPr>
                <a:grpSpLocks/>
              </p:cNvGrpSpPr>
              <p:nvPr/>
            </p:nvGrpSpPr>
            <p:grpSpPr bwMode="auto">
              <a:xfrm>
                <a:off x="1713" y="2172"/>
                <a:ext cx="8" cy="5"/>
                <a:chOff x="1713" y="2172"/>
                <a:chExt cx="8" cy="5"/>
              </a:xfrm>
            </p:grpSpPr>
            <p:sp>
              <p:nvSpPr>
                <p:cNvPr id="484428" name="Freeform 1100"/>
                <p:cNvSpPr>
                  <a:spLocks/>
                </p:cNvSpPr>
                <p:nvPr/>
              </p:nvSpPr>
              <p:spPr bwMode="auto">
                <a:xfrm>
                  <a:off x="1713" y="2172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8 w 8"/>
                    <a:gd name="T3" fmla="*/ 0 h 5"/>
                    <a:gd name="T4" fmla="*/ 8 w 8"/>
                    <a:gd name="T5" fmla="*/ 3 h 5"/>
                    <a:gd name="T6" fmla="*/ 0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8" y="3"/>
                      </a:lnTo>
                      <a:lnTo>
                        <a:pt x="0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29" name="Freeform 1101"/>
                <p:cNvSpPr>
                  <a:spLocks/>
                </p:cNvSpPr>
                <p:nvPr/>
              </p:nvSpPr>
              <p:spPr bwMode="auto">
                <a:xfrm>
                  <a:off x="1713" y="2172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8 w 8"/>
                    <a:gd name="T3" fmla="*/ 0 h 5"/>
                    <a:gd name="T4" fmla="*/ 8 w 8"/>
                    <a:gd name="T5" fmla="*/ 3 h 5"/>
                    <a:gd name="T6" fmla="*/ 0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8" y="3"/>
                      </a:lnTo>
                      <a:lnTo>
                        <a:pt x="0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30" name="Group 1102"/>
              <p:cNvGrpSpPr>
                <a:grpSpLocks/>
              </p:cNvGrpSpPr>
              <p:nvPr/>
            </p:nvGrpSpPr>
            <p:grpSpPr bwMode="auto">
              <a:xfrm>
                <a:off x="1713" y="2537"/>
                <a:ext cx="9" cy="1"/>
                <a:chOff x="1713" y="2537"/>
                <a:chExt cx="9" cy="1"/>
              </a:xfrm>
            </p:grpSpPr>
            <p:sp>
              <p:nvSpPr>
                <p:cNvPr id="484431" name="Freeform 1103"/>
                <p:cNvSpPr>
                  <a:spLocks/>
                </p:cNvSpPr>
                <p:nvPr/>
              </p:nvSpPr>
              <p:spPr bwMode="auto">
                <a:xfrm>
                  <a:off x="1713" y="2537"/>
                  <a:ext cx="9" cy="1"/>
                </a:xfrm>
                <a:custGeom>
                  <a:avLst/>
                  <a:gdLst>
                    <a:gd name="T0" fmla="*/ 0 w 9"/>
                    <a:gd name="T1" fmla="*/ 0 h 1"/>
                    <a:gd name="T2" fmla="*/ 1 w 9"/>
                    <a:gd name="T3" fmla="*/ 1 h 1"/>
                    <a:gd name="T4" fmla="*/ 9 w 9"/>
                    <a:gd name="T5" fmla="*/ 1 h 1"/>
                    <a:gd name="T6" fmla="*/ 9 w 9"/>
                    <a:gd name="T7" fmla="*/ 0 h 1"/>
                    <a:gd name="T8" fmla="*/ 7 w 9"/>
                    <a:gd name="T9" fmla="*/ 0 h 1"/>
                    <a:gd name="T10" fmla="*/ 0 w 9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32" name="Freeform 1104"/>
                <p:cNvSpPr>
                  <a:spLocks/>
                </p:cNvSpPr>
                <p:nvPr/>
              </p:nvSpPr>
              <p:spPr bwMode="auto">
                <a:xfrm>
                  <a:off x="1713" y="2537"/>
                  <a:ext cx="9" cy="1"/>
                </a:xfrm>
                <a:custGeom>
                  <a:avLst/>
                  <a:gdLst>
                    <a:gd name="T0" fmla="*/ 0 w 9"/>
                    <a:gd name="T1" fmla="*/ 0 h 1"/>
                    <a:gd name="T2" fmla="*/ 1 w 9"/>
                    <a:gd name="T3" fmla="*/ 1 h 1"/>
                    <a:gd name="T4" fmla="*/ 9 w 9"/>
                    <a:gd name="T5" fmla="*/ 1 h 1"/>
                    <a:gd name="T6" fmla="*/ 9 w 9"/>
                    <a:gd name="T7" fmla="*/ 0 h 1"/>
                    <a:gd name="T8" fmla="*/ 7 w 9"/>
                    <a:gd name="T9" fmla="*/ 0 h 1"/>
                    <a:gd name="T10" fmla="*/ 0 w 9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33" name="Group 1105"/>
              <p:cNvGrpSpPr>
                <a:grpSpLocks/>
              </p:cNvGrpSpPr>
              <p:nvPr/>
            </p:nvGrpSpPr>
            <p:grpSpPr bwMode="auto">
              <a:xfrm>
                <a:off x="1713" y="2182"/>
                <a:ext cx="8" cy="353"/>
                <a:chOff x="1713" y="2182"/>
                <a:chExt cx="8" cy="353"/>
              </a:xfrm>
            </p:grpSpPr>
            <p:sp>
              <p:nvSpPr>
                <p:cNvPr id="484434" name="Freeform 1106"/>
                <p:cNvSpPr>
                  <a:spLocks/>
                </p:cNvSpPr>
                <p:nvPr/>
              </p:nvSpPr>
              <p:spPr bwMode="auto">
                <a:xfrm>
                  <a:off x="1713" y="2182"/>
                  <a:ext cx="8" cy="353"/>
                </a:xfrm>
                <a:custGeom>
                  <a:avLst/>
                  <a:gdLst>
                    <a:gd name="T0" fmla="*/ 0 w 8"/>
                    <a:gd name="T1" fmla="*/ 0 h 353"/>
                    <a:gd name="T2" fmla="*/ 0 w 8"/>
                    <a:gd name="T3" fmla="*/ 348 h 353"/>
                    <a:gd name="T4" fmla="*/ 8 w 8"/>
                    <a:gd name="T5" fmla="*/ 353 h 353"/>
                    <a:gd name="T6" fmla="*/ 8 w 8"/>
                    <a:gd name="T7" fmla="*/ 4 h 353"/>
                    <a:gd name="T8" fmla="*/ 0 w 8"/>
                    <a:gd name="T9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3">
                      <a:moveTo>
                        <a:pt x="0" y="0"/>
                      </a:moveTo>
                      <a:lnTo>
                        <a:pt x="0" y="348"/>
                      </a:lnTo>
                      <a:lnTo>
                        <a:pt x="8" y="353"/>
                      </a:lnTo>
                      <a:lnTo>
                        <a:pt x="8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35" name="Freeform 1107"/>
                <p:cNvSpPr>
                  <a:spLocks/>
                </p:cNvSpPr>
                <p:nvPr/>
              </p:nvSpPr>
              <p:spPr bwMode="auto">
                <a:xfrm>
                  <a:off x="1713" y="2182"/>
                  <a:ext cx="8" cy="353"/>
                </a:xfrm>
                <a:custGeom>
                  <a:avLst/>
                  <a:gdLst>
                    <a:gd name="T0" fmla="*/ 0 w 8"/>
                    <a:gd name="T1" fmla="*/ 0 h 353"/>
                    <a:gd name="T2" fmla="*/ 0 w 8"/>
                    <a:gd name="T3" fmla="*/ 348 h 353"/>
                    <a:gd name="T4" fmla="*/ 8 w 8"/>
                    <a:gd name="T5" fmla="*/ 353 h 353"/>
                    <a:gd name="T6" fmla="*/ 8 w 8"/>
                    <a:gd name="T7" fmla="*/ 4 h 353"/>
                    <a:gd name="T8" fmla="*/ 0 w 8"/>
                    <a:gd name="T9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3">
                      <a:moveTo>
                        <a:pt x="0" y="0"/>
                      </a:moveTo>
                      <a:lnTo>
                        <a:pt x="0" y="348"/>
                      </a:lnTo>
                      <a:lnTo>
                        <a:pt x="8" y="353"/>
                      </a:lnTo>
                      <a:lnTo>
                        <a:pt x="8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36" name="Group 1108"/>
              <p:cNvGrpSpPr>
                <a:grpSpLocks/>
              </p:cNvGrpSpPr>
              <p:nvPr/>
            </p:nvGrpSpPr>
            <p:grpSpPr bwMode="auto">
              <a:xfrm>
                <a:off x="1479" y="2123"/>
                <a:ext cx="6" cy="306"/>
                <a:chOff x="1479" y="2123"/>
                <a:chExt cx="6" cy="306"/>
              </a:xfrm>
            </p:grpSpPr>
            <p:sp>
              <p:nvSpPr>
                <p:cNvPr id="484437" name="Freeform 1109"/>
                <p:cNvSpPr>
                  <a:spLocks/>
                </p:cNvSpPr>
                <p:nvPr/>
              </p:nvSpPr>
              <p:spPr bwMode="auto">
                <a:xfrm>
                  <a:off x="1479" y="2123"/>
                  <a:ext cx="6" cy="306"/>
                </a:xfrm>
                <a:custGeom>
                  <a:avLst/>
                  <a:gdLst>
                    <a:gd name="T0" fmla="*/ 0 w 6"/>
                    <a:gd name="T1" fmla="*/ 0 h 306"/>
                    <a:gd name="T2" fmla="*/ 0 w 6"/>
                    <a:gd name="T3" fmla="*/ 303 h 306"/>
                    <a:gd name="T4" fmla="*/ 6 w 6"/>
                    <a:gd name="T5" fmla="*/ 306 h 306"/>
                    <a:gd name="T6" fmla="*/ 6 w 6"/>
                    <a:gd name="T7" fmla="*/ 0 h 306"/>
                    <a:gd name="T8" fmla="*/ 0 w 6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6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6" y="30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38" name="Freeform 1110"/>
                <p:cNvSpPr>
                  <a:spLocks/>
                </p:cNvSpPr>
                <p:nvPr/>
              </p:nvSpPr>
              <p:spPr bwMode="auto">
                <a:xfrm>
                  <a:off x="1479" y="2123"/>
                  <a:ext cx="6" cy="306"/>
                </a:xfrm>
                <a:custGeom>
                  <a:avLst/>
                  <a:gdLst>
                    <a:gd name="T0" fmla="*/ 0 w 6"/>
                    <a:gd name="T1" fmla="*/ 0 h 306"/>
                    <a:gd name="T2" fmla="*/ 0 w 6"/>
                    <a:gd name="T3" fmla="*/ 303 h 306"/>
                    <a:gd name="T4" fmla="*/ 6 w 6"/>
                    <a:gd name="T5" fmla="*/ 306 h 306"/>
                    <a:gd name="T6" fmla="*/ 6 w 6"/>
                    <a:gd name="T7" fmla="*/ 0 h 306"/>
                    <a:gd name="T8" fmla="*/ 0 w 6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6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6" y="306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39" name="Group 1111"/>
              <p:cNvGrpSpPr>
                <a:grpSpLocks/>
              </p:cNvGrpSpPr>
              <p:nvPr/>
            </p:nvGrpSpPr>
            <p:grpSpPr bwMode="auto">
              <a:xfrm>
                <a:off x="1477" y="2113"/>
                <a:ext cx="8" cy="8"/>
                <a:chOff x="1477" y="2113"/>
                <a:chExt cx="8" cy="8"/>
              </a:xfrm>
            </p:grpSpPr>
            <p:sp>
              <p:nvSpPr>
                <p:cNvPr id="484440" name="Freeform 1112"/>
                <p:cNvSpPr>
                  <a:spLocks/>
                </p:cNvSpPr>
                <p:nvPr/>
              </p:nvSpPr>
              <p:spPr bwMode="auto">
                <a:xfrm>
                  <a:off x="1477" y="2113"/>
                  <a:ext cx="8" cy="8"/>
                </a:xfrm>
                <a:custGeom>
                  <a:avLst/>
                  <a:gdLst>
                    <a:gd name="T0" fmla="*/ 0 w 8"/>
                    <a:gd name="T1" fmla="*/ 2 h 8"/>
                    <a:gd name="T2" fmla="*/ 7 w 8"/>
                    <a:gd name="T3" fmla="*/ 0 h 8"/>
                    <a:gd name="T4" fmla="*/ 8 w 8"/>
                    <a:gd name="T5" fmla="*/ 4 h 8"/>
                    <a:gd name="T6" fmla="*/ 0 w 8"/>
                    <a:gd name="T7" fmla="*/ 8 h 8"/>
                    <a:gd name="T8" fmla="*/ 0 w 8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8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4"/>
                      </a:lnTo>
                      <a:lnTo>
                        <a:pt x="0" y="8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41" name="Freeform 1113"/>
                <p:cNvSpPr>
                  <a:spLocks/>
                </p:cNvSpPr>
                <p:nvPr/>
              </p:nvSpPr>
              <p:spPr bwMode="auto">
                <a:xfrm>
                  <a:off x="1477" y="2113"/>
                  <a:ext cx="8" cy="8"/>
                </a:xfrm>
                <a:custGeom>
                  <a:avLst/>
                  <a:gdLst>
                    <a:gd name="T0" fmla="*/ 0 w 8"/>
                    <a:gd name="T1" fmla="*/ 2 h 8"/>
                    <a:gd name="T2" fmla="*/ 7 w 8"/>
                    <a:gd name="T3" fmla="*/ 0 h 8"/>
                    <a:gd name="T4" fmla="*/ 8 w 8"/>
                    <a:gd name="T5" fmla="*/ 4 h 8"/>
                    <a:gd name="T6" fmla="*/ 0 w 8"/>
                    <a:gd name="T7" fmla="*/ 8 h 8"/>
                    <a:gd name="T8" fmla="*/ 0 w 8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8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4"/>
                      </a:lnTo>
                      <a:lnTo>
                        <a:pt x="0" y="8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42" name="Group 1114"/>
              <p:cNvGrpSpPr>
                <a:grpSpLocks/>
              </p:cNvGrpSpPr>
              <p:nvPr/>
            </p:nvGrpSpPr>
            <p:grpSpPr bwMode="auto">
              <a:xfrm>
                <a:off x="1475" y="2431"/>
                <a:ext cx="10" cy="2"/>
                <a:chOff x="1475" y="2431"/>
                <a:chExt cx="10" cy="2"/>
              </a:xfrm>
            </p:grpSpPr>
            <p:sp>
              <p:nvSpPr>
                <p:cNvPr id="484443" name="Freeform 1115"/>
                <p:cNvSpPr>
                  <a:spLocks/>
                </p:cNvSpPr>
                <p:nvPr/>
              </p:nvSpPr>
              <p:spPr bwMode="auto">
                <a:xfrm>
                  <a:off x="1475" y="2431"/>
                  <a:ext cx="10" cy="2"/>
                </a:xfrm>
                <a:custGeom>
                  <a:avLst/>
                  <a:gdLst>
                    <a:gd name="T0" fmla="*/ 0 w 10"/>
                    <a:gd name="T1" fmla="*/ 2 h 2"/>
                    <a:gd name="T2" fmla="*/ 1 w 10"/>
                    <a:gd name="T3" fmla="*/ 0 h 2"/>
                    <a:gd name="T4" fmla="*/ 10 w 10"/>
                    <a:gd name="T5" fmla="*/ 0 h 2"/>
                    <a:gd name="T6" fmla="*/ 7 w 10"/>
                    <a:gd name="T7" fmla="*/ 2 h 2"/>
                    <a:gd name="T8" fmla="*/ 0 w 10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7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44" name="Freeform 1116"/>
                <p:cNvSpPr>
                  <a:spLocks/>
                </p:cNvSpPr>
                <p:nvPr/>
              </p:nvSpPr>
              <p:spPr bwMode="auto">
                <a:xfrm>
                  <a:off x="1475" y="2431"/>
                  <a:ext cx="10" cy="2"/>
                </a:xfrm>
                <a:custGeom>
                  <a:avLst/>
                  <a:gdLst>
                    <a:gd name="T0" fmla="*/ 0 w 10"/>
                    <a:gd name="T1" fmla="*/ 2 h 2"/>
                    <a:gd name="T2" fmla="*/ 1 w 10"/>
                    <a:gd name="T3" fmla="*/ 0 h 2"/>
                    <a:gd name="T4" fmla="*/ 10 w 10"/>
                    <a:gd name="T5" fmla="*/ 0 h 2"/>
                    <a:gd name="T6" fmla="*/ 7 w 10"/>
                    <a:gd name="T7" fmla="*/ 2 h 2"/>
                    <a:gd name="T8" fmla="*/ 0 w 10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7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45" name="Group 1117"/>
              <p:cNvGrpSpPr>
                <a:grpSpLocks/>
              </p:cNvGrpSpPr>
              <p:nvPr/>
            </p:nvGrpSpPr>
            <p:grpSpPr bwMode="auto">
              <a:xfrm>
                <a:off x="1477" y="2396"/>
                <a:ext cx="8" cy="27"/>
                <a:chOff x="1477" y="2396"/>
                <a:chExt cx="8" cy="27"/>
              </a:xfrm>
            </p:grpSpPr>
            <p:sp>
              <p:nvSpPr>
                <p:cNvPr id="484446" name="Freeform 1118"/>
                <p:cNvSpPr>
                  <a:spLocks/>
                </p:cNvSpPr>
                <p:nvPr/>
              </p:nvSpPr>
              <p:spPr bwMode="auto">
                <a:xfrm>
                  <a:off x="1477" y="2396"/>
                  <a:ext cx="8" cy="27"/>
                </a:xfrm>
                <a:custGeom>
                  <a:avLst/>
                  <a:gdLst>
                    <a:gd name="T0" fmla="*/ 0 w 8"/>
                    <a:gd name="T1" fmla="*/ 0 h 27"/>
                    <a:gd name="T2" fmla="*/ 0 w 8"/>
                    <a:gd name="T3" fmla="*/ 24 h 27"/>
                    <a:gd name="T4" fmla="*/ 8 w 8"/>
                    <a:gd name="T5" fmla="*/ 27 h 27"/>
                    <a:gd name="T6" fmla="*/ 8 w 8"/>
                    <a:gd name="T7" fmla="*/ 3 h 27"/>
                    <a:gd name="T8" fmla="*/ 0 w 8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7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8" y="27"/>
                      </a:lnTo>
                      <a:lnTo>
                        <a:pt x="8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47" name="Freeform 1119"/>
                <p:cNvSpPr>
                  <a:spLocks/>
                </p:cNvSpPr>
                <p:nvPr/>
              </p:nvSpPr>
              <p:spPr bwMode="auto">
                <a:xfrm>
                  <a:off x="1477" y="2396"/>
                  <a:ext cx="8" cy="27"/>
                </a:xfrm>
                <a:custGeom>
                  <a:avLst/>
                  <a:gdLst>
                    <a:gd name="T0" fmla="*/ 0 w 8"/>
                    <a:gd name="T1" fmla="*/ 0 h 27"/>
                    <a:gd name="T2" fmla="*/ 0 w 8"/>
                    <a:gd name="T3" fmla="*/ 24 h 27"/>
                    <a:gd name="T4" fmla="*/ 8 w 8"/>
                    <a:gd name="T5" fmla="*/ 27 h 27"/>
                    <a:gd name="T6" fmla="*/ 8 w 8"/>
                    <a:gd name="T7" fmla="*/ 3 h 27"/>
                    <a:gd name="T8" fmla="*/ 0 w 8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7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8" y="27"/>
                      </a:lnTo>
                      <a:lnTo>
                        <a:pt x="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48" name="Group 1120"/>
              <p:cNvGrpSpPr>
                <a:grpSpLocks/>
              </p:cNvGrpSpPr>
              <p:nvPr/>
            </p:nvGrpSpPr>
            <p:grpSpPr bwMode="auto">
              <a:xfrm>
                <a:off x="1477" y="2123"/>
                <a:ext cx="8" cy="222"/>
                <a:chOff x="1477" y="2123"/>
                <a:chExt cx="8" cy="222"/>
              </a:xfrm>
            </p:grpSpPr>
            <p:sp>
              <p:nvSpPr>
                <p:cNvPr id="484449" name="Freeform 1121"/>
                <p:cNvSpPr>
                  <a:spLocks/>
                </p:cNvSpPr>
                <p:nvPr/>
              </p:nvSpPr>
              <p:spPr bwMode="auto">
                <a:xfrm>
                  <a:off x="1477" y="2123"/>
                  <a:ext cx="8" cy="222"/>
                </a:xfrm>
                <a:custGeom>
                  <a:avLst/>
                  <a:gdLst>
                    <a:gd name="T0" fmla="*/ 0 w 8"/>
                    <a:gd name="T1" fmla="*/ 0 h 222"/>
                    <a:gd name="T2" fmla="*/ 0 w 8"/>
                    <a:gd name="T3" fmla="*/ 220 h 222"/>
                    <a:gd name="T4" fmla="*/ 8 w 8"/>
                    <a:gd name="T5" fmla="*/ 222 h 222"/>
                    <a:gd name="T6" fmla="*/ 8 w 8"/>
                    <a:gd name="T7" fmla="*/ 3 h 222"/>
                    <a:gd name="T8" fmla="*/ 0 w 8"/>
                    <a:gd name="T9" fmla="*/ 0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22">
                      <a:moveTo>
                        <a:pt x="0" y="0"/>
                      </a:moveTo>
                      <a:lnTo>
                        <a:pt x="0" y="220"/>
                      </a:lnTo>
                      <a:lnTo>
                        <a:pt x="8" y="222"/>
                      </a:lnTo>
                      <a:lnTo>
                        <a:pt x="8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50" name="Freeform 1122"/>
                <p:cNvSpPr>
                  <a:spLocks/>
                </p:cNvSpPr>
                <p:nvPr/>
              </p:nvSpPr>
              <p:spPr bwMode="auto">
                <a:xfrm>
                  <a:off x="1477" y="2123"/>
                  <a:ext cx="8" cy="222"/>
                </a:xfrm>
                <a:custGeom>
                  <a:avLst/>
                  <a:gdLst>
                    <a:gd name="T0" fmla="*/ 0 w 8"/>
                    <a:gd name="T1" fmla="*/ 0 h 222"/>
                    <a:gd name="T2" fmla="*/ 0 w 8"/>
                    <a:gd name="T3" fmla="*/ 220 h 222"/>
                    <a:gd name="T4" fmla="*/ 8 w 8"/>
                    <a:gd name="T5" fmla="*/ 222 h 222"/>
                    <a:gd name="T6" fmla="*/ 8 w 8"/>
                    <a:gd name="T7" fmla="*/ 3 h 222"/>
                    <a:gd name="T8" fmla="*/ 0 w 8"/>
                    <a:gd name="T9" fmla="*/ 0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22">
                      <a:moveTo>
                        <a:pt x="0" y="0"/>
                      </a:moveTo>
                      <a:lnTo>
                        <a:pt x="0" y="220"/>
                      </a:lnTo>
                      <a:lnTo>
                        <a:pt x="8" y="222"/>
                      </a:lnTo>
                      <a:lnTo>
                        <a:pt x="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51" name="Group 1123"/>
              <p:cNvGrpSpPr>
                <a:grpSpLocks/>
              </p:cNvGrpSpPr>
              <p:nvPr/>
            </p:nvGrpSpPr>
            <p:grpSpPr bwMode="auto">
              <a:xfrm>
                <a:off x="1475" y="2389"/>
                <a:ext cx="10" cy="2"/>
                <a:chOff x="1475" y="2389"/>
                <a:chExt cx="10" cy="2"/>
              </a:xfrm>
            </p:grpSpPr>
            <p:sp>
              <p:nvSpPr>
                <p:cNvPr id="484452" name="Freeform 1124"/>
                <p:cNvSpPr>
                  <a:spLocks/>
                </p:cNvSpPr>
                <p:nvPr/>
              </p:nvSpPr>
              <p:spPr bwMode="auto">
                <a:xfrm>
                  <a:off x="1475" y="2389"/>
                  <a:ext cx="10" cy="2"/>
                </a:xfrm>
                <a:custGeom>
                  <a:avLst/>
                  <a:gdLst>
                    <a:gd name="T0" fmla="*/ 0 w 10"/>
                    <a:gd name="T1" fmla="*/ 1 h 2"/>
                    <a:gd name="T2" fmla="*/ 8 w 10"/>
                    <a:gd name="T3" fmla="*/ 0 h 2"/>
                    <a:gd name="T4" fmla="*/ 10 w 10"/>
                    <a:gd name="T5" fmla="*/ 2 h 2"/>
                    <a:gd name="T6" fmla="*/ 1 w 10"/>
                    <a:gd name="T7" fmla="*/ 2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10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53" name="Freeform 1125"/>
                <p:cNvSpPr>
                  <a:spLocks/>
                </p:cNvSpPr>
                <p:nvPr/>
              </p:nvSpPr>
              <p:spPr bwMode="auto">
                <a:xfrm>
                  <a:off x="1475" y="2389"/>
                  <a:ext cx="10" cy="2"/>
                </a:xfrm>
                <a:custGeom>
                  <a:avLst/>
                  <a:gdLst>
                    <a:gd name="T0" fmla="*/ 0 w 10"/>
                    <a:gd name="T1" fmla="*/ 1 h 2"/>
                    <a:gd name="T2" fmla="*/ 8 w 10"/>
                    <a:gd name="T3" fmla="*/ 0 h 2"/>
                    <a:gd name="T4" fmla="*/ 10 w 10"/>
                    <a:gd name="T5" fmla="*/ 2 h 2"/>
                    <a:gd name="T6" fmla="*/ 1 w 10"/>
                    <a:gd name="T7" fmla="*/ 2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10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54" name="Group 1126"/>
              <p:cNvGrpSpPr>
                <a:grpSpLocks/>
              </p:cNvGrpSpPr>
              <p:nvPr/>
            </p:nvGrpSpPr>
            <p:grpSpPr bwMode="auto">
              <a:xfrm>
                <a:off x="1475" y="2349"/>
                <a:ext cx="10" cy="8"/>
                <a:chOff x="1475" y="2349"/>
                <a:chExt cx="10" cy="8"/>
              </a:xfrm>
            </p:grpSpPr>
            <p:sp>
              <p:nvSpPr>
                <p:cNvPr id="484455" name="Freeform 1127"/>
                <p:cNvSpPr>
                  <a:spLocks/>
                </p:cNvSpPr>
                <p:nvPr/>
              </p:nvSpPr>
              <p:spPr bwMode="auto">
                <a:xfrm>
                  <a:off x="1475" y="2349"/>
                  <a:ext cx="10" cy="8"/>
                </a:xfrm>
                <a:custGeom>
                  <a:avLst/>
                  <a:gdLst>
                    <a:gd name="T0" fmla="*/ 8 w 10"/>
                    <a:gd name="T1" fmla="*/ 6 h 8"/>
                    <a:gd name="T2" fmla="*/ 0 w 10"/>
                    <a:gd name="T3" fmla="*/ 8 h 8"/>
                    <a:gd name="T4" fmla="*/ 1 w 10"/>
                    <a:gd name="T5" fmla="*/ 2 h 8"/>
                    <a:gd name="T6" fmla="*/ 10 w 10"/>
                    <a:gd name="T7" fmla="*/ 0 h 8"/>
                    <a:gd name="T8" fmla="*/ 8 w 10"/>
                    <a:gd name="T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8">
                      <a:moveTo>
                        <a:pt x="8" y="6"/>
                      </a:moveTo>
                      <a:lnTo>
                        <a:pt x="0" y="8"/>
                      </a:lnTo>
                      <a:lnTo>
                        <a:pt x="1" y="2"/>
                      </a:lnTo>
                      <a:lnTo>
                        <a:pt x="1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56" name="Freeform 1128"/>
                <p:cNvSpPr>
                  <a:spLocks/>
                </p:cNvSpPr>
                <p:nvPr/>
              </p:nvSpPr>
              <p:spPr bwMode="auto">
                <a:xfrm>
                  <a:off x="1475" y="2349"/>
                  <a:ext cx="10" cy="8"/>
                </a:xfrm>
                <a:custGeom>
                  <a:avLst/>
                  <a:gdLst>
                    <a:gd name="T0" fmla="*/ 8 w 10"/>
                    <a:gd name="T1" fmla="*/ 6 h 8"/>
                    <a:gd name="T2" fmla="*/ 0 w 10"/>
                    <a:gd name="T3" fmla="*/ 8 h 8"/>
                    <a:gd name="T4" fmla="*/ 1 w 10"/>
                    <a:gd name="T5" fmla="*/ 2 h 8"/>
                    <a:gd name="T6" fmla="*/ 10 w 10"/>
                    <a:gd name="T7" fmla="*/ 0 h 8"/>
                    <a:gd name="T8" fmla="*/ 8 w 10"/>
                    <a:gd name="T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8">
                      <a:moveTo>
                        <a:pt x="8" y="6"/>
                      </a:moveTo>
                      <a:lnTo>
                        <a:pt x="0" y="8"/>
                      </a:lnTo>
                      <a:lnTo>
                        <a:pt x="1" y="2"/>
                      </a:lnTo>
                      <a:lnTo>
                        <a:pt x="10" y="0"/>
                      </a:lnTo>
                      <a:lnTo>
                        <a:pt x="8" y="6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57" name="Group 1129"/>
              <p:cNvGrpSpPr>
                <a:grpSpLocks/>
              </p:cNvGrpSpPr>
              <p:nvPr/>
            </p:nvGrpSpPr>
            <p:grpSpPr bwMode="auto">
              <a:xfrm>
                <a:off x="1482" y="2376"/>
                <a:ext cx="3" cy="7"/>
                <a:chOff x="1482" y="2376"/>
                <a:chExt cx="3" cy="7"/>
              </a:xfrm>
            </p:grpSpPr>
            <p:sp>
              <p:nvSpPr>
                <p:cNvPr id="484458" name="Freeform 1130"/>
                <p:cNvSpPr>
                  <a:spLocks/>
                </p:cNvSpPr>
                <p:nvPr/>
              </p:nvSpPr>
              <p:spPr bwMode="auto">
                <a:xfrm>
                  <a:off x="1482" y="2376"/>
                  <a:ext cx="3" cy="7"/>
                </a:xfrm>
                <a:custGeom>
                  <a:avLst/>
                  <a:gdLst>
                    <a:gd name="T0" fmla="*/ 0 w 3"/>
                    <a:gd name="T1" fmla="*/ 7 h 7"/>
                    <a:gd name="T2" fmla="*/ 0 w 3"/>
                    <a:gd name="T3" fmla="*/ 2 h 7"/>
                    <a:gd name="T4" fmla="*/ 3 w 3"/>
                    <a:gd name="T5" fmla="*/ 0 h 7"/>
                    <a:gd name="T6" fmla="*/ 3 w 3"/>
                    <a:gd name="T7" fmla="*/ 5 h 7"/>
                    <a:gd name="T8" fmla="*/ 0 w 3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59" name="Freeform 1131"/>
                <p:cNvSpPr>
                  <a:spLocks/>
                </p:cNvSpPr>
                <p:nvPr/>
              </p:nvSpPr>
              <p:spPr bwMode="auto">
                <a:xfrm>
                  <a:off x="1482" y="2376"/>
                  <a:ext cx="3" cy="7"/>
                </a:xfrm>
                <a:custGeom>
                  <a:avLst/>
                  <a:gdLst>
                    <a:gd name="T0" fmla="*/ 0 w 3"/>
                    <a:gd name="T1" fmla="*/ 7 h 7"/>
                    <a:gd name="T2" fmla="*/ 0 w 3"/>
                    <a:gd name="T3" fmla="*/ 2 h 7"/>
                    <a:gd name="T4" fmla="*/ 3 w 3"/>
                    <a:gd name="T5" fmla="*/ 0 h 7"/>
                    <a:gd name="T6" fmla="*/ 3 w 3"/>
                    <a:gd name="T7" fmla="*/ 5 h 7"/>
                    <a:gd name="T8" fmla="*/ 0 w 3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5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460" name="Freeform 1132"/>
              <p:cNvSpPr>
                <a:spLocks/>
              </p:cNvSpPr>
              <p:nvPr/>
            </p:nvSpPr>
            <p:spPr bwMode="auto">
              <a:xfrm>
                <a:off x="1733" y="2172"/>
                <a:ext cx="1" cy="379"/>
              </a:xfrm>
              <a:custGeom>
                <a:avLst/>
                <a:gdLst>
                  <a:gd name="T0" fmla="*/ 379 h 379"/>
                  <a:gd name="T1" fmla="*/ 374 h 379"/>
                  <a:gd name="T2" fmla="*/ 2 h 379"/>
                  <a:gd name="T3" fmla="*/ 0 h 379"/>
                  <a:gd name="T4" fmla="*/ 379 h 37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79">
                    <a:moveTo>
                      <a:pt x="0" y="379"/>
                    </a:moveTo>
                    <a:lnTo>
                      <a:pt x="0" y="37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379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61" name="Freeform 1133"/>
              <p:cNvSpPr>
                <a:spLocks/>
              </p:cNvSpPr>
              <p:nvPr/>
            </p:nvSpPr>
            <p:spPr bwMode="auto">
              <a:xfrm>
                <a:off x="1455" y="2106"/>
                <a:ext cx="1" cy="323"/>
              </a:xfrm>
              <a:custGeom>
                <a:avLst/>
                <a:gdLst>
                  <a:gd name="T0" fmla="*/ 0 h 323"/>
                  <a:gd name="T1" fmla="*/ 323 h 323"/>
                  <a:gd name="T2" fmla="*/ 318 h 323"/>
                  <a:gd name="T3" fmla="*/ 4 h 323"/>
                  <a:gd name="T4" fmla="*/ 0 h 3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23">
                    <a:moveTo>
                      <a:pt x="0" y="0"/>
                    </a:moveTo>
                    <a:lnTo>
                      <a:pt x="0" y="323"/>
                    </a:lnTo>
                    <a:lnTo>
                      <a:pt x="0" y="318"/>
                    </a:lnTo>
                    <a:lnTo>
                      <a:pt x="0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462" name="Group 1134"/>
            <p:cNvGrpSpPr>
              <a:grpSpLocks/>
            </p:cNvGrpSpPr>
            <p:nvPr/>
          </p:nvGrpSpPr>
          <p:grpSpPr bwMode="auto">
            <a:xfrm>
              <a:off x="1758" y="1650"/>
              <a:ext cx="23" cy="1189"/>
              <a:chOff x="1758" y="1650"/>
              <a:chExt cx="23" cy="1189"/>
            </a:xfrm>
          </p:grpSpPr>
          <p:sp>
            <p:nvSpPr>
              <p:cNvPr id="484463" name="Freeform 1135"/>
              <p:cNvSpPr>
                <a:spLocks/>
              </p:cNvSpPr>
              <p:nvPr/>
            </p:nvSpPr>
            <p:spPr bwMode="auto">
              <a:xfrm>
                <a:off x="1758" y="1650"/>
                <a:ext cx="23" cy="1189"/>
              </a:xfrm>
              <a:custGeom>
                <a:avLst/>
                <a:gdLst>
                  <a:gd name="T0" fmla="*/ 0 w 23"/>
                  <a:gd name="T1" fmla="*/ 9 h 1189"/>
                  <a:gd name="T2" fmla="*/ 0 w 23"/>
                  <a:gd name="T3" fmla="*/ 1189 h 1189"/>
                  <a:gd name="T4" fmla="*/ 23 w 23"/>
                  <a:gd name="T5" fmla="*/ 1165 h 1189"/>
                  <a:gd name="T6" fmla="*/ 23 w 23"/>
                  <a:gd name="T7" fmla="*/ 0 h 1189"/>
                  <a:gd name="T8" fmla="*/ 0 w 23"/>
                  <a:gd name="T9" fmla="*/ 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189">
                    <a:moveTo>
                      <a:pt x="0" y="9"/>
                    </a:moveTo>
                    <a:lnTo>
                      <a:pt x="0" y="1189"/>
                    </a:lnTo>
                    <a:lnTo>
                      <a:pt x="23" y="1165"/>
                    </a:lnTo>
                    <a:lnTo>
                      <a:pt x="2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64" name="Freeform 1136"/>
              <p:cNvSpPr>
                <a:spLocks/>
              </p:cNvSpPr>
              <p:nvPr/>
            </p:nvSpPr>
            <p:spPr bwMode="auto">
              <a:xfrm>
                <a:off x="1758" y="1650"/>
                <a:ext cx="23" cy="1189"/>
              </a:xfrm>
              <a:custGeom>
                <a:avLst/>
                <a:gdLst>
                  <a:gd name="T0" fmla="*/ 0 w 23"/>
                  <a:gd name="T1" fmla="*/ 9 h 1189"/>
                  <a:gd name="T2" fmla="*/ 0 w 23"/>
                  <a:gd name="T3" fmla="*/ 1189 h 1189"/>
                  <a:gd name="T4" fmla="*/ 23 w 23"/>
                  <a:gd name="T5" fmla="*/ 1165 h 1189"/>
                  <a:gd name="T6" fmla="*/ 23 w 23"/>
                  <a:gd name="T7" fmla="*/ 0 h 1189"/>
                  <a:gd name="T8" fmla="*/ 0 w 23"/>
                  <a:gd name="T9" fmla="*/ 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189">
                    <a:moveTo>
                      <a:pt x="0" y="9"/>
                    </a:moveTo>
                    <a:lnTo>
                      <a:pt x="0" y="1189"/>
                    </a:lnTo>
                    <a:lnTo>
                      <a:pt x="23" y="1165"/>
                    </a:lnTo>
                    <a:lnTo>
                      <a:pt x="23" y="0"/>
                    </a:lnTo>
                    <a:lnTo>
                      <a:pt x="0" y="9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465" name="Group 1137"/>
            <p:cNvGrpSpPr>
              <a:grpSpLocks/>
            </p:cNvGrpSpPr>
            <p:nvPr/>
          </p:nvGrpSpPr>
          <p:grpSpPr bwMode="auto">
            <a:xfrm>
              <a:off x="1685" y="2628"/>
              <a:ext cx="27" cy="71"/>
              <a:chOff x="1685" y="2628"/>
              <a:chExt cx="27" cy="71"/>
            </a:xfrm>
          </p:grpSpPr>
          <p:sp>
            <p:nvSpPr>
              <p:cNvPr id="484466" name="Freeform 1138"/>
              <p:cNvSpPr>
                <a:spLocks/>
              </p:cNvSpPr>
              <p:nvPr/>
            </p:nvSpPr>
            <p:spPr bwMode="auto">
              <a:xfrm>
                <a:off x="1685" y="2628"/>
                <a:ext cx="27" cy="71"/>
              </a:xfrm>
              <a:custGeom>
                <a:avLst/>
                <a:gdLst>
                  <a:gd name="T0" fmla="*/ 0 w 27"/>
                  <a:gd name="T1" fmla="*/ 0 h 71"/>
                  <a:gd name="T2" fmla="*/ 0 w 27"/>
                  <a:gd name="T3" fmla="*/ 58 h 71"/>
                  <a:gd name="T4" fmla="*/ 27 w 27"/>
                  <a:gd name="T5" fmla="*/ 71 h 71"/>
                  <a:gd name="T6" fmla="*/ 27 w 27"/>
                  <a:gd name="T7" fmla="*/ 11 h 71"/>
                  <a:gd name="T8" fmla="*/ 0 w 27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71">
                    <a:moveTo>
                      <a:pt x="0" y="0"/>
                    </a:moveTo>
                    <a:lnTo>
                      <a:pt x="0" y="58"/>
                    </a:lnTo>
                    <a:lnTo>
                      <a:pt x="27" y="71"/>
                    </a:lnTo>
                    <a:lnTo>
                      <a:pt x="27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67" name="Freeform 1139"/>
              <p:cNvSpPr>
                <a:spLocks/>
              </p:cNvSpPr>
              <p:nvPr/>
            </p:nvSpPr>
            <p:spPr bwMode="auto">
              <a:xfrm>
                <a:off x="1685" y="2628"/>
                <a:ext cx="27" cy="71"/>
              </a:xfrm>
              <a:custGeom>
                <a:avLst/>
                <a:gdLst>
                  <a:gd name="T0" fmla="*/ 0 w 27"/>
                  <a:gd name="T1" fmla="*/ 0 h 71"/>
                  <a:gd name="T2" fmla="*/ 0 w 27"/>
                  <a:gd name="T3" fmla="*/ 58 h 71"/>
                  <a:gd name="T4" fmla="*/ 27 w 27"/>
                  <a:gd name="T5" fmla="*/ 71 h 71"/>
                  <a:gd name="T6" fmla="*/ 27 w 27"/>
                  <a:gd name="T7" fmla="*/ 11 h 71"/>
                  <a:gd name="T8" fmla="*/ 0 w 27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71">
                    <a:moveTo>
                      <a:pt x="0" y="0"/>
                    </a:moveTo>
                    <a:lnTo>
                      <a:pt x="0" y="58"/>
                    </a:lnTo>
                    <a:lnTo>
                      <a:pt x="27" y="71"/>
                    </a:lnTo>
                    <a:lnTo>
                      <a:pt x="27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468" name="Group 1140"/>
            <p:cNvGrpSpPr>
              <a:grpSpLocks/>
            </p:cNvGrpSpPr>
            <p:nvPr/>
          </p:nvGrpSpPr>
          <p:grpSpPr bwMode="auto">
            <a:xfrm>
              <a:off x="1685" y="2628"/>
              <a:ext cx="27" cy="42"/>
              <a:chOff x="1685" y="2628"/>
              <a:chExt cx="27" cy="42"/>
            </a:xfrm>
          </p:grpSpPr>
          <p:sp>
            <p:nvSpPr>
              <p:cNvPr id="484469" name="Freeform 1141"/>
              <p:cNvSpPr>
                <a:spLocks/>
              </p:cNvSpPr>
              <p:nvPr/>
            </p:nvSpPr>
            <p:spPr bwMode="auto">
              <a:xfrm>
                <a:off x="1685" y="2628"/>
                <a:ext cx="27" cy="42"/>
              </a:xfrm>
              <a:custGeom>
                <a:avLst/>
                <a:gdLst>
                  <a:gd name="T0" fmla="*/ 27 w 27"/>
                  <a:gd name="T1" fmla="*/ 11 h 42"/>
                  <a:gd name="T2" fmla="*/ 0 w 27"/>
                  <a:gd name="T3" fmla="*/ 0 h 42"/>
                  <a:gd name="T4" fmla="*/ 0 w 27"/>
                  <a:gd name="T5" fmla="*/ 31 h 42"/>
                  <a:gd name="T6" fmla="*/ 27 w 27"/>
                  <a:gd name="T7" fmla="*/ 42 h 42"/>
                  <a:gd name="T8" fmla="*/ 27 w 27"/>
                  <a:gd name="T9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2">
                    <a:moveTo>
                      <a:pt x="27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7" y="42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E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70" name="Freeform 1142"/>
              <p:cNvSpPr>
                <a:spLocks/>
              </p:cNvSpPr>
              <p:nvPr/>
            </p:nvSpPr>
            <p:spPr bwMode="auto">
              <a:xfrm>
                <a:off x="1685" y="2628"/>
                <a:ext cx="27" cy="42"/>
              </a:xfrm>
              <a:custGeom>
                <a:avLst/>
                <a:gdLst>
                  <a:gd name="T0" fmla="*/ 27 w 27"/>
                  <a:gd name="T1" fmla="*/ 11 h 42"/>
                  <a:gd name="T2" fmla="*/ 0 w 27"/>
                  <a:gd name="T3" fmla="*/ 0 h 42"/>
                  <a:gd name="T4" fmla="*/ 0 w 27"/>
                  <a:gd name="T5" fmla="*/ 31 h 42"/>
                  <a:gd name="T6" fmla="*/ 27 w 27"/>
                  <a:gd name="T7" fmla="*/ 42 h 42"/>
                  <a:gd name="T8" fmla="*/ 27 w 27"/>
                  <a:gd name="T9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2">
                    <a:moveTo>
                      <a:pt x="27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7" y="42"/>
                    </a:lnTo>
                    <a:lnTo>
                      <a:pt x="27" y="11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4471" name="Line 1143"/>
            <p:cNvSpPr>
              <a:spLocks noChangeShapeType="1"/>
            </p:cNvSpPr>
            <p:nvPr/>
          </p:nvSpPr>
          <p:spPr bwMode="auto">
            <a:xfrm flipV="1">
              <a:off x="1428" y="1588"/>
              <a:ext cx="229" cy="70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472" name="Line 1144"/>
            <p:cNvSpPr>
              <a:spLocks noChangeShapeType="1"/>
            </p:cNvSpPr>
            <p:nvPr/>
          </p:nvSpPr>
          <p:spPr bwMode="auto">
            <a:xfrm>
              <a:off x="1657" y="1588"/>
              <a:ext cx="305" cy="5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473" name="Rectangle 1145"/>
            <p:cNvSpPr>
              <a:spLocks noChangeArrowheads="1"/>
            </p:cNvSpPr>
            <p:nvPr/>
          </p:nvSpPr>
          <p:spPr bwMode="auto">
            <a:xfrm>
              <a:off x="1534" y="1626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474" name="Rectangle 1146"/>
            <p:cNvSpPr>
              <a:spLocks noChangeArrowheads="1"/>
            </p:cNvSpPr>
            <p:nvPr/>
          </p:nvSpPr>
          <p:spPr bwMode="auto">
            <a:xfrm>
              <a:off x="1579" y="1616"/>
              <a:ext cx="102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475" name="Rectangle 1147"/>
            <p:cNvSpPr>
              <a:spLocks noChangeArrowheads="1"/>
            </p:cNvSpPr>
            <p:nvPr/>
          </p:nvSpPr>
          <p:spPr bwMode="auto">
            <a:xfrm>
              <a:off x="1614" y="1601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476" name="Rectangle 1148"/>
            <p:cNvSpPr>
              <a:spLocks noChangeArrowheads="1"/>
            </p:cNvSpPr>
            <p:nvPr/>
          </p:nvSpPr>
          <p:spPr bwMode="auto">
            <a:xfrm>
              <a:off x="1655" y="1595"/>
              <a:ext cx="302" cy="16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4477" name="Group 1149"/>
            <p:cNvGrpSpPr>
              <a:grpSpLocks/>
            </p:cNvGrpSpPr>
            <p:nvPr/>
          </p:nvGrpSpPr>
          <p:grpSpPr bwMode="auto">
            <a:xfrm>
              <a:off x="1758" y="1601"/>
              <a:ext cx="211" cy="1238"/>
              <a:chOff x="1758" y="1601"/>
              <a:chExt cx="211" cy="1238"/>
            </a:xfrm>
          </p:grpSpPr>
          <p:sp>
            <p:nvSpPr>
              <p:cNvPr id="484478" name="Freeform 1150"/>
              <p:cNvSpPr>
                <a:spLocks/>
              </p:cNvSpPr>
              <p:nvPr/>
            </p:nvSpPr>
            <p:spPr bwMode="auto">
              <a:xfrm>
                <a:off x="1758" y="1601"/>
                <a:ext cx="211" cy="1238"/>
              </a:xfrm>
              <a:custGeom>
                <a:avLst/>
                <a:gdLst>
                  <a:gd name="T0" fmla="*/ 0 w 211"/>
                  <a:gd name="T1" fmla="*/ 56 h 1238"/>
                  <a:gd name="T2" fmla="*/ 211 w 211"/>
                  <a:gd name="T3" fmla="*/ 0 h 1238"/>
                  <a:gd name="T4" fmla="*/ 211 w 211"/>
                  <a:gd name="T5" fmla="*/ 1014 h 1238"/>
                  <a:gd name="T6" fmla="*/ 0 w 211"/>
                  <a:gd name="T7" fmla="*/ 1238 h 1238"/>
                  <a:gd name="T8" fmla="*/ 0 w 211"/>
                  <a:gd name="T9" fmla="*/ 56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38">
                    <a:moveTo>
                      <a:pt x="0" y="56"/>
                    </a:moveTo>
                    <a:lnTo>
                      <a:pt x="211" y="0"/>
                    </a:lnTo>
                    <a:lnTo>
                      <a:pt x="211" y="1014"/>
                    </a:lnTo>
                    <a:lnTo>
                      <a:pt x="0" y="1238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79" name="Freeform 1151"/>
              <p:cNvSpPr>
                <a:spLocks/>
              </p:cNvSpPr>
              <p:nvPr/>
            </p:nvSpPr>
            <p:spPr bwMode="auto">
              <a:xfrm>
                <a:off x="1758" y="1601"/>
                <a:ext cx="211" cy="1238"/>
              </a:xfrm>
              <a:custGeom>
                <a:avLst/>
                <a:gdLst>
                  <a:gd name="T0" fmla="*/ 0 w 211"/>
                  <a:gd name="T1" fmla="*/ 56 h 1238"/>
                  <a:gd name="T2" fmla="*/ 211 w 211"/>
                  <a:gd name="T3" fmla="*/ 0 h 1238"/>
                  <a:gd name="T4" fmla="*/ 211 w 211"/>
                  <a:gd name="T5" fmla="*/ 1014 h 1238"/>
                  <a:gd name="T6" fmla="*/ 0 w 211"/>
                  <a:gd name="T7" fmla="*/ 1238 h 1238"/>
                  <a:gd name="T8" fmla="*/ 0 w 211"/>
                  <a:gd name="T9" fmla="*/ 56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1238">
                    <a:moveTo>
                      <a:pt x="0" y="56"/>
                    </a:moveTo>
                    <a:lnTo>
                      <a:pt x="211" y="0"/>
                    </a:lnTo>
                    <a:lnTo>
                      <a:pt x="211" y="1014"/>
                    </a:lnTo>
                    <a:lnTo>
                      <a:pt x="0" y="1238"/>
                    </a:lnTo>
                    <a:lnTo>
                      <a:pt x="0" y="56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480" name="Group 1152"/>
            <p:cNvGrpSpPr>
              <a:grpSpLocks/>
            </p:cNvGrpSpPr>
            <p:nvPr/>
          </p:nvGrpSpPr>
          <p:grpSpPr bwMode="auto">
            <a:xfrm>
              <a:off x="1433" y="2569"/>
              <a:ext cx="313" cy="272"/>
              <a:chOff x="1433" y="2569"/>
              <a:chExt cx="313" cy="272"/>
            </a:xfrm>
          </p:grpSpPr>
          <p:sp>
            <p:nvSpPr>
              <p:cNvPr id="484481" name="Freeform 1153"/>
              <p:cNvSpPr>
                <a:spLocks/>
              </p:cNvSpPr>
              <p:nvPr/>
            </p:nvSpPr>
            <p:spPr bwMode="auto">
              <a:xfrm>
                <a:off x="1433" y="2569"/>
                <a:ext cx="313" cy="272"/>
              </a:xfrm>
              <a:custGeom>
                <a:avLst/>
                <a:gdLst>
                  <a:gd name="T0" fmla="*/ 0 w 313"/>
                  <a:gd name="T1" fmla="*/ 0 h 272"/>
                  <a:gd name="T2" fmla="*/ 0 w 313"/>
                  <a:gd name="T3" fmla="*/ 66 h 272"/>
                  <a:gd name="T4" fmla="*/ 313 w 313"/>
                  <a:gd name="T5" fmla="*/ 272 h 272"/>
                  <a:gd name="T6" fmla="*/ 313 w 313"/>
                  <a:gd name="T7" fmla="*/ 189 h 272"/>
                  <a:gd name="T8" fmla="*/ 0 w 313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2">
                    <a:moveTo>
                      <a:pt x="0" y="0"/>
                    </a:moveTo>
                    <a:lnTo>
                      <a:pt x="0" y="66"/>
                    </a:lnTo>
                    <a:lnTo>
                      <a:pt x="313" y="272"/>
                    </a:lnTo>
                    <a:lnTo>
                      <a:pt x="313" y="1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82" name="Freeform 1154"/>
              <p:cNvSpPr>
                <a:spLocks/>
              </p:cNvSpPr>
              <p:nvPr/>
            </p:nvSpPr>
            <p:spPr bwMode="auto">
              <a:xfrm>
                <a:off x="1433" y="2569"/>
                <a:ext cx="313" cy="272"/>
              </a:xfrm>
              <a:custGeom>
                <a:avLst/>
                <a:gdLst>
                  <a:gd name="T0" fmla="*/ 0 w 313"/>
                  <a:gd name="T1" fmla="*/ 0 h 272"/>
                  <a:gd name="T2" fmla="*/ 0 w 313"/>
                  <a:gd name="T3" fmla="*/ 66 h 272"/>
                  <a:gd name="T4" fmla="*/ 313 w 313"/>
                  <a:gd name="T5" fmla="*/ 272 h 272"/>
                  <a:gd name="T6" fmla="*/ 313 w 313"/>
                  <a:gd name="T7" fmla="*/ 189 h 272"/>
                  <a:gd name="T8" fmla="*/ 0 w 313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2">
                    <a:moveTo>
                      <a:pt x="0" y="0"/>
                    </a:moveTo>
                    <a:lnTo>
                      <a:pt x="0" y="66"/>
                    </a:lnTo>
                    <a:lnTo>
                      <a:pt x="313" y="272"/>
                    </a:lnTo>
                    <a:lnTo>
                      <a:pt x="313" y="189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483" name="Group 1155"/>
            <p:cNvGrpSpPr>
              <a:grpSpLocks/>
            </p:cNvGrpSpPr>
            <p:nvPr/>
          </p:nvGrpSpPr>
          <p:grpSpPr bwMode="auto">
            <a:xfrm>
              <a:off x="1434" y="1655"/>
              <a:ext cx="325" cy="1109"/>
              <a:chOff x="1434" y="1655"/>
              <a:chExt cx="325" cy="1109"/>
            </a:xfrm>
          </p:grpSpPr>
          <p:sp>
            <p:nvSpPr>
              <p:cNvPr id="484484" name="Freeform 1156"/>
              <p:cNvSpPr>
                <a:spLocks/>
              </p:cNvSpPr>
              <p:nvPr/>
            </p:nvSpPr>
            <p:spPr bwMode="auto">
              <a:xfrm>
                <a:off x="1434" y="1655"/>
                <a:ext cx="325" cy="1109"/>
              </a:xfrm>
              <a:custGeom>
                <a:avLst/>
                <a:gdLst>
                  <a:gd name="T0" fmla="*/ 0 w 325"/>
                  <a:gd name="T1" fmla="*/ 5 h 1109"/>
                  <a:gd name="T2" fmla="*/ 0 w 325"/>
                  <a:gd name="T3" fmla="*/ 917 h 1109"/>
                  <a:gd name="T4" fmla="*/ 325 w 325"/>
                  <a:gd name="T5" fmla="*/ 1109 h 1109"/>
                  <a:gd name="T6" fmla="*/ 325 w 325"/>
                  <a:gd name="T7" fmla="*/ 0 h 1109"/>
                  <a:gd name="T8" fmla="*/ 0 w 325"/>
                  <a:gd name="T9" fmla="*/ 5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5" h="1109">
                    <a:moveTo>
                      <a:pt x="0" y="5"/>
                    </a:moveTo>
                    <a:lnTo>
                      <a:pt x="0" y="917"/>
                    </a:lnTo>
                    <a:lnTo>
                      <a:pt x="325" y="1109"/>
                    </a:lnTo>
                    <a:lnTo>
                      <a:pt x="3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85" name="Freeform 1157"/>
              <p:cNvSpPr>
                <a:spLocks/>
              </p:cNvSpPr>
              <p:nvPr/>
            </p:nvSpPr>
            <p:spPr bwMode="auto">
              <a:xfrm>
                <a:off x="1434" y="1655"/>
                <a:ext cx="325" cy="1109"/>
              </a:xfrm>
              <a:custGeom>
                <a:avLst/>
                <a:gdLst>
                  <a:gd name="T0" fmla="*/ 0 w 325"/>
                  <a:gd name="T1" fmla="*/ 5 h 1109"/>
                  <a:gd name="T2" fmla="*/ 0 w 325"/>
                  <a:gd name="T3" fmla="*/ 917 h 1109"/>
                  <a:gd name="T4" fmla="*/ 325 w 325"/>
                  <a:gd name="T5" fmla="*/ 1109 h 1109"/>
                  <a:gd name="T6" fmla="*/ 325 w 325"/>
                  <a:gd name="T7" fmla="*/ 0 h 1109"/>
                  <a:gd name="T8" fmla="*/ 0 w 325"/>
                  <a:gd name="T9" fmla="*/ 5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5" h="1109">
                    <a:moveTo>
                      <a:pt x="0" y="5"/>
                    </a:moveTo>
                    <a:lnTo>
                      <a:pt x="0" y="917"/>
                    </a:lnTo>
                    <a:lnTo>
                      <a:pt x="325" y="1109"/>
                    </a:lnTo>
                    <a:lnTo>
                      <a:pt x="325" y="0"/>
                    </a:lnTo>
                    <a:lnTo>
                      <a:pt x="0" y="5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486" name="Group 1158"/>
            <p:cNvGrpSpPr>
              <a:grpSpLocks/>
            </p:cNvGrpSpPr>
            <p:nvPr/>
          </p:nvGrpSpPr>
          <p:grpSpPr bwMode="auto">
            <a:xfrm>
              <a:off x="1452" y="1700"/>
              <a:ext cx="293" cy="436"/>
              <a:chOff x="1452" y="1700"/>
              <a:chExt cx="293" cy="436"/>
            </a:xfrm>
          </p:grpSpPr>
          <p:sp>
            <p:nvSpPr>
              <p:cNvPr id="484487" name="Freeform 1159"/>
              <p:cNvSpPr>
                <a:spLocks/>
              </p:cNvSpPr>
              <p:nvPr/>
            </p:nvSpPr>
            <p:spPr bwMode="auto">
              <a:xfrm>
                <a:off x="1452" y="1700"/>
                <a:ext cx="293" cy="436"/>
              </a:xfrm>
              <a:custGeom>
                <a:avLst/>
                <a:gdLst>
                  <a:gd name="T0" fmla="*/ 0 w 293"/>
                  <a:gd name="T1" fmla="*/ 0 h 436"/>
                  <a:gd name="T2" fmla="*/ 293 w 293"/>
                  <a:gd name="T3" fmla="*/ 0 h 436"/>
                  <a:gd name="T4" fmla="*/ 293 w 293"/>
                  <a:gd name="T5" fmla="*/ 436 h 436"/>
                  <a:gd name="T6" fmla="*/ 0 w 293"/>
                  <a:gd name="T7" fmla="*/ 358 h 436"/>
                  <a:gd name="T8" fmla="*/ 0 w 293"/>
                  <a:gd name="T9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436">
                    <a:moveTo>
                      <a:pt x="0" y="0"/>
                    </a:moveTo>
                    <a:lnTo>
                      <a:pt x="293" y="0"/>
                    </a:lnTo>
                    <a:lnTo>
                      <a:pt x="293" y="436"/>
                    </a:lnTo>
                    <a:lnTo>
                      <a:pt x="0" y="3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488" name="Freeform 1160"/>
              <p:cNvSpPr>
                <a:spLocks/>
              </p:cNvSpPr>
              <p:nvPr/>
            </p:nvSpPr>
            <p:spPr bwMode="auto">
              <a:xfrm>
                <a:off x="1452" y="1700"/>
                <a:ext cx="293" cy="436"/>
              </a:xfrm>
              <a:custGeom>
                <a:avLst/>
                <a:gdLst>
                  <a:gd name="T0" fmla="*/ 0 w 293"/>
                  <a:gd name="T1" fmla="*/ 0 h 436"/>
                  <a:gd name="T2" fmla="*/ 293 w 293"/>
                  <a:gd name="T3" fmla="*/ 0 h 436"/>
                  <a:gd name="T4" fmla="*/ 293 w 293"/>
                  <a:gd name="T5" fmla="*/ 436 h 436"/>
                  <a:gd name="T6" fmla="*/ 0 w 293"/>
                  <a:gd name="T7" fmla="*/ 358 h 436"/>
                  <a:gd name="T8" fmla="*/ 0 w 293"/>
                  <a:gd name="T9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436">
                    <a:moveTo>
                      <a:pt x="0" y="0"/>
                    </a:moveTo>
                    <a:lnTo>
                      <a:pt x="293" y="0"/>
                    </a:lnTo>
                    <a:lnTo>
                      <a:pt x="293" y="436"/>
                    </a:lnTo>
                    <a:lnTo>
                      <a:pt x="0" y="358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489" name="Group 1161"/>
            <p:cNvGrpSpPr>
              <a:grpSpLocks/>
            </p:cNvGrpSpPr>
            <p:nvPr/>
          </p:nvGrpSpPr>
          <p:grpSpPr bwMode="auto">
            <a:xfrm>
              <a:off x="1465" y="1717"/>
              <a:ext cx="267" cy="383"/>
              <a:chOff x="1465" y="1717"/>
              <a:chExt cx="267" cy="383"/>
            </a:xfrm>
          </p:grpSpPr>
          <p:grpSp>
            <p:nvGrpSpPr>
              <p:cNvPr id="484490" name="Group 1162"/>
              <p:cNvGrpSpPr>
                <a:grpSpLocks/>
              </p:cNvGrpSpPr>
              <p:nvPr/>
            </p:nvGrpSpPr>
            <p:grpSpPr bwMode="auto">
              <a:xfrm>
                <a:off x="1465" y="1717"/>
                <a:ext cx="259" cy="376"/>
                <a:chOff x="1465" y="1717"/>
                <a:chExt cx="259" cy="376"/>
              </a:xfrm>
            </p:grpSpPr>
            <p:sp>
              <p:nvSpPr>
                <p:cNvPr id="484491" name="Freeform 1163"/>
                <p:cNvSpPr>
                  <a:spLocks/>
                </p:cNvSpPr>
                <p:nvPr/>
              </p:nvSpPr>
              <p:spPr bwMode="auto">
                <a:xfrm>
                  <a:off x="1465" y="1717"/>
                  <a:ext cx="259" cy="376"/>
                </a:xfrm>
                <a:custGeom>
                  <a:avLst/>
                  <a:gdLst>
                    <a:gd name="T0" fmla="*/ 0 w 259"/>
                    <a:gd name="T1" fmla="*/ 0 h 376"/>
                    <a:gd name="T2" fmla="*/ 0 w 259"/>
                    <a:gd name="T3" fmla="*/ 308 h 376"/>
                    <a:gd name="T4" fmla="*/ 259 w 259"/>
                    <a:gd name="T5" fmla="*/ 376 h 376"/>
                    <a:gd name="T6" fmla="*/ 259 w 259"/>
                    <a:gd name="T7" fmla="*/ 10 h 376"/>
                    <a:gd name="T8" fmla="*/ 0 w 259"/>
                    <a:gd name="T9" fmla="*/ 0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6">
                      <a:moveTo>
                        <a:pt x="0" y="0"/>
                      </a:moveTo>
                      <a:lnTo>
                        <a:pt x="0" y="308"/>
                      </a:lnTo>
                      <a:lnTo>
                        <a:pt x="259" y="376"/>
                      </a:lnTo>
                      <a:lnTo>
                        <a:pt x="259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92" name="Freeform 1164"/>
                <p:cNvSpPr>
                  <a:spLocks/>
                </p:cNvSpPr>
                <p:nvPr/>
              </p:nvSpPr>
              <p:spPr bwMode="auto">
                <a:xfrm>
                  <a:off x="1465" y="1717"/>
                  <a:ext cx="259" cy="376"/>
                </a:xfrm>
                <a:custGeom>
                  <a:avLst/>
                  <a:gdLst>
                    <a:gd name="T0" fmla="*/ 0 w 259"/>
                    <a:gd name="T1" fmla="*/ 0 h 376"/>
                    <a:gd name="T2" fmla="*/ 0 w 259"/>
                    <a:gd name="T3" fmla="*/ 308 h 376"/>
                    <a:gd name="T4" fmla="*/ 259 w 259"/>
                    <a:gd name="T5" fmla="*/ 376 h 376"/>
                    <a:gd name="T6" fmla="*/ 259 w 259"/>
                    <a:gd name="T7" fmla="*/ 10 h 376"/>
                    <a:gd name="T8" fmla="*/ 0 w 259"/>
                    <a:gd name="T9" fmla="*/ 0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6">
                      <a:moveTo>
                        <a:pt x="0" y="0"/>
                      </a:moveTo>
                      <a:lnTo>
                        <a:pt x="0" y="308"/>
                      </a:lnTo>
                      <a:lnTo>
                        <a:pt x="259" y="376"/>
                      </a:lnTo>
                      <a:lnTo>
                        <a:pt x="259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93" name="Group 1165"/>
              <p:cNvGrpSpPr>
                <a:grpSpLocks/>
              </p:cNvGrpSpPr>
              <p:nvPr/>
            </p:nvGrpSpPr>
            <p:grpSpPr bwMode="auto">
              <a:xfrm>
                <a:off x="1465" y="1725"/>
                <a:ext cx="259" cy="375"/>
                <a:chOff x="1465" y="1725"/>
                <a:chExt cx="259" cy="375"/>
              </a:xfrm>
            </p:grpSpPr>
            <p:sp>
              <p:nvSpPr>
                <p:cNvPr id="484494" name="Freeform 1166"/>
                <p:cNvSpPr>
                  <a:spLocks/>
                </p:cNvSpPr>
                <p:nvPr/>
              </p:nvSpPr>
              <p:spPr bwMode="auto">
                <a:xfrm>
                  <a:off x="1465" y="1725"/>
                  <a:ext cx="259" cy="375"/>
                </a:xfrm>
                <a:custGeom>
                  <a:avLst/>
                  <a:gdLst>
                    <a:gd name="T0" fmla="*/ 0 w 259"/>
                    <a:gd name="T1" fmla="*/ 0 h 375"/>
                    <a:gd name="T2" fmla="*/ 0 w 259"/>
                    <a:gd name="T3" fmla="*/ 307 h 375"/>
                    <a:gd name="T4" fmla="*/ 259 w 259"/>
                    <a:gd name="T5" fmla="*/ 375 h 375"/>
                    <a:gd name="T6" fmla="*/ 259 w 259"/>
                    <a:gd name="T7" fmla="*/ 368 h 375"/>
                    <a:gd name="T8" fmla="*/ 259 w 259"/>
                    <a:gd name="T9" fmla="*/ 11 h 375"/>
                    <a:gd name="T10" fmla="*/ 0 w 259"/>
                    <a:gd name="T11" fmla="*/ 0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9" h="375">
                      <a:moveTo>
                        <a:pt x="0" y="0"/>
                      </a:moveTo>
                      <a:lnTo>
                        <a:pt x="0" y="307"/>
                      </a:lnTo>
                      <a:lnTo>
                        <a:pt x="259" y="375"/>
                      </a:lnTo>
                      <a:lnTo>
                        <a:pt x="259" y="368"/>
                      </a:lnTo>
                      <a:lnTo>
                        <a:pt x="259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95" name="Freeform 1167"/>
                <p:cNvSpPr>
                  <a:spLocks/>
                </p:cNvSpPr>
                <p:nvPr/>
              </p:nvSpPr>
              <p:spPr bwMode="auto">
                <a:xfrm>
                  <a:off x="1465" y="1725"/>
                  <a:ext cx="259" cy="375"/>
                </a:xfrm>
                <a:custGeom>
                  <a:avLst/>
                  <a:gdLst>
                    <a:gd name="T0" fmla="*/ 0 w 259"/>
                    <a:gd name="T1" fmla="*/ 0 h 375"/>
                    <a:gd name="T2" fmla="*/ 0 w 259"/>
                    <a:gd name="T3" fmla="*/ 307 h 375"/>
                    <a:gd name="T4" fmla="*/ 259 w 259"/>
                    <a:gd name="T5" fmla="*/ 375 h 375"/>
                    <a:gd name="T6" fmla="*/ 259 w 259"/>
                    <a:gd name="T7" fmla="*/ 368 h 375"/>
                    <a:gd name="T8" fmla="*/ 259 w 259"/>
                    <a:gd name="T9" fmla="*/ 11 h 375"/>
                    <a:gd name="T10" fmla="*/ 0 w 259"/>
                    <a:gd name="T11" fmla="*/ 0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9" h="375">
                      <a:moveTo>
                        <a:pt x="0" y="0"/>
                      </a:moveTo>
                      <a:lnTo>
                        <a:pt x="0" y="307"/>
                      </a:lnTo>
                      <a:lnTo>
                        <a:pt x="259" y="375"/>
                      </a:lnTo>
                      <a:lnTo>
                        <a:pt x="259" y="368"/>
                      </a:lnTo>
                      <a:lnTo>
                        <a:pt x="259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96" name="Group 1168"/>
              <p:cNvGrpSpPr>
                <a:grpSpLocks/>
              </p:cNvGrpSpPr>
              <p:nvPr/>
            </p:nvGrpSpPr>
            <p:grpSpPr bwMode="auto">
              <a:xfrm>
                <a:off x="1465" y="1718"/>
                <a:ext cx="259" cy="375"/>
                <a:chOff x="1465" y="1718"/>
                <a:chExt cx="259" cy="375"/>
              </a:xfrm>
            </p:grpSpPr>
            <p:sp>
              <p:nvSpPr>
                <p:cNvPr id="484497" name="Freeform 1169"/>
                <p:cNvSpPr>
                  <a:spLocks/>
                </p:cNvSpPr>
                <p:nvPr/>
              </p:nvSpPr>
              <p:spPr bwMode="auto">
                <a:xfrm>
                  <a:off x="1465" y="1718"/>
                  <a:ext cx="259" cy="375"/>
                </a:xfrm>
                <a:custGeom>
                  <a:avLst/>
                  <a:gdLst>
                    <a:gd name="T0" fmla="*/ 0 w 259"/>
                    <a:gd name="T1" fmla="*/ 0 h 375"/>
                    <a:gd name="T2" fmla="*/ 0 w 259"/>
                    <a:gd name="T3" fmla="*/ 311 h 375"/>
                    <a:gd name="T4" fmla="*/ 259 w 259"/>
                    <a:gd name="T5" fmla="*/ 375 h 375"/>
                    <a:gd name="T6" fmla="*/ 259 w 259"/>
                    <a:gd name="T7" fmla="*/ 11 h 375"/>
                    <a:gd name="T8" fmla="*/ 0 w 259"/>
                    <a:gd name="T9" fmla="*/ 0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5">
                      <a:moveTo>
                        <a:pt x="0" y="0"/>
                      </a:moveTo>
                      <a:lnTo>
                        <a:pt x="0" y="311"/>
                      </a:lnTo>
                      <a:lnTo>
                        <a:pt x="259" y="375"/>
                      </a:lnTo>
                      <a:lnTo>
                        <a:pt x="259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498" name="Freeform 1170"/>
                <p:cNvSpPr>
                  <a:spLocks/>
                </p:cNvSpPr>
                <p:nvPr/>
              </p:nvSpPr>
              <p:spPr bwMode="auto">
                <a:xfrm>
                  <a:off x="1465" y="1718"/>
                  <a:ext cx="259" cy="375"/>
                </a:xfrm>
                <a:custGeom>
                  <a:avLst/>
                  <a:gdLst>
                    <a:gd name="T0" fmla="*/ 0 w 259"/>
                    <a:gd name="T1" fmla="*/ 0 h 375"/>
                    <a:gd name="T2" fmla="*/ 0 w 259"/>
                    <a:gd name="T3" fmla="*/ 311 h 375"/>
                    <a:gd name="T4" fmla="*/ 259 w 259"/>
                    <a:gd name="T5" fmla="*/ 375 h 375"/>
                    <a:gd name="T6" fmla="*/ 259 w 259"/>
                    <a:gd name="T7" fmla="*/ 11 h 375"/>
                    <a:gd name="T8" fmla="*/ 0 w 259"/>
                    <a:gd name="T9" fmla="*/ 0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5">
                      <a:moveTo>
                        <a:pt x="0" y="0"/>
                      </a:moveTo>
                      <a:lnTo>
                        <a:pt x="0" y="311"/>
                      </a:lnTo>
                      <a:lnTo>
                        <a:pt x="259" y="375"/>
                      </a:lnTo>
                      <a:lnTo>
                        <a:pt x="259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499" name="Group 1171"/>
              <p:cNvGrpSpPr>
                <a:grpSpLocks/>
              </p:cNvGrpSpPr>
              <p:nvPr/>
            </p:nvGrpSpPr>
            <p:grpSpPr bwMode="auto">
              <a:xfrm>
                <a:off x="1468" y="1725"/>
                <a:ext cx="253" cy="359"/>
                <a:chOff x="1468" y="1725"/>
                <a:chExt cx="253" cy="359"/>
              </a:xfrm>
            </p:grpSpPr>
            <p:grpSp>
              <p:nvGrpSpPr>
                <p:cNvPr id="484500" name="Group 1172"/>
                <p:cNvGrpSpPr>
                  <a:grpSpLocks/>
                </p:cNvGrpSpPr>
                <p:nvPr/>
              </p:nvGrpSpPr>
              <p:grpSpPr bwMode="auto">
                <a:xfrm>
                  <a:off x="1468" y="1725"/>
                  <a:ext cx="10" cy="297"/>
                  <a:chOff x="1468" y="1725"/>
                  <a:chExt cx="10" cy="297"/>
                </a:xfrm>
              </p:grpSpPr>
              <p:sp>
                <p:nvSpPr>
                  <p:cNvPr id="484501" name="Freeform 1173"/>
                  <p:cNvSpPr>
                    <a:spLocks/>
                  </p:cNvSpPr>
                  <p:nvPr/>
                </p:nvSpPr>
                <p:spPr bwMode="auto">
                  <a:xfrm>
                    <a:off x="1468" y="1725"/>
                    <a:ext cx="10" cy="297"/>
                  </a:xfrm>
                  <a:custGeom>
                    <a:avLst/>
                    <a:gdLst>
                      <a:gd name="T0" fmla="*/ 0 w 10"/>
                      <a:gd name="T1" fmla="*/ 0 h 297"/>
                      <a:gd name="T2" fmla="*/ 0 w 10"/>
                      <a:gd name="T3" fmla="*/ 294 h 297"/>
                      <a:gd name="T4" fmla="*/ 10 w 10"/>
                      <a:gd name="T5" fmla="*/ 297 h 297"/>
                      <a:gd name="T6" fmla="*/ 10 w 10"/>
                      <a:gd name="T7" fmla="*/ 0 h 297"/>
                      <a:gd name="T8" fmla="*/ 0 w 10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97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10" y="297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02" name="Freeform 1174"/>
                  <p:cNvSpPr>
                    <a:spLocks/>
                  </p:cNvSpPr>
                  <p:nvPr/>
                </p:nvSpPr>
                <p:spPr bwMode="auto">
                  <a:xfrm>
                    <a:off x="1468" y="1725"/>
                    <a:ext cx="10" cy="297"/>
                  </a:xfrm>
                  <a:custGeom>
                    <a:avLst/>
                    <a:gdLst>
                      <a:gd name="T0" fmla="*/ 0 w 10"/>
                      <a:gd name="T1" fmla="*/ 0 h 297"/>
                      <a:gd name="T2" fmla="*/ 0 w 10"/>
                      <a:gd name="T3" fmla="*/ 294 h 297"/>
                      <a:gd name="T4" fmla="*/ 10 w 10"/>
                      <a:gd name="T5" fmla="*/ 297 h 297"/>
                      <a:gd name="T6" fmla="*/ 10 w 10"/>
                      <a:gd name="T7" fmla="*/ 0 h 297"/>
                      <a:gd name="T8" fmla="*/ 0 w 10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97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10" y="297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03" name="Group 1175"/>
                <p:cNvGrpSpPr>
                  <a:grpSpLocks/>
                </p:cNvGrpSpPr>
                <p:nvPr/>
              </p:nvGrpSpPr>
              <p:grpSpPr bwMode="auto">
                <a:xfrm>
                  <a:off x="1487" y="1727"/>
                  <a:ext cx="7" cy="300"/>
                  <a:chOff x="1487" y="1727"/>
                  <a:chExt cx="7" cy="300"/>
                </a:xfrm>
              </p:grpSpPr>
              <p:sp>
                <p:nvSpPr>
                  <p:cNvPr id="484504" name="Freeform 1176"/>
                  <p:cNvSpPr>
                    <a:spLocks/>
                  </p:cNvSpPr>
                  <p:nvPr/>
                </p:nvSpPr>
                <p:spPr bwMode="auto">
                  <a:xfrm>
                    <a:off x="1487" y="1727"/>
                    <a:ext cx="7" cy="300"/>
                  </a:xfrm>
                  <a:custGeom>
                    <a:avLst/>
                    <a:gdLst>
                      <a:gd name="T0" fmla="*/ 0 w 7"/>
                      <a:gd name="T1" fmla="*/ 0 h 300"/>
                      <a:gd name="T2" fmla="*/ 0 w 7"/>
                      <a:gd name="T3" fmla="*/ 297 h 300"/>
                      <a:gd name="T4" fmla="*/ 7 w 7"/>
                      <a:gd name="T5" fmla="*/ 300 h 300"/>
                      <a:gd name="T6" fmla="*/ 7 w 7"/>
                      <a:gd name="T7" fmla="*/ 0 h 300"/>
                      <a:gd name="T8" fmla="*/ 0 w 7"/>
                      <a:gd name="T9" fmla="*/ 0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00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7" y="30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05" name="Freeform 1177"/>
                  <p:cNvSpPr>
                    <a:spLocks/>
                  </p:cNvSpPr>
                  <p:nvPr/>
                </p:nvSpPr>
                <p:spPr bwMode="auto">
                  <a:xfrm>
                    <a:off x="1487" y="1727"/>
                    <a:ext cx="7" cy="300"/>
                  </a:xfrm>
                  <a:custGeom>
                    <a:avLst/>
                    <a:gdLst>
                      <a:gd name="T0" fmla="*/ 0 w 7"/>
                      <a:gd name="T1" fmla="*/ 0 h 300"/>
                      <a:gd name="T2" fmla="*/ 0 w 7"/>
                      <a:gd name="T3" fmla="*/ 297 h 300"/>
                      <a:gd name="T4" fmla="*/ 7 w 7"/>
                      <a:gd name="T5" fmla="*/ 300 h 300"/>
                      <a:gd name="T6" fmla="*/ 7 w 7"/>
                      <a:gd name="T7" fmla="*/ 0 h 300"/>
                      <a:gd name="T8" fmla="*/ 0 w 7"/>
                      <a:gd name="T9" fmla="*/ 0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00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7" y="30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06" name="Group 1178"/>
                <p:cNvGrpSpPr>
                  <a:grpSpLocks/>
                </p:cNvGrpSpPr>
                <p:nvPr/>
              </p:nvGrpSpPr>
              <p:grpSpPr bwMode="auto">
                <a:xfrm>
                  <a:off x="1509" y="1727"/>
                  <a:ext cx="4" cy="307"/>
                  <a:chOff x="1509" y="1727"/>
                  <a:chExt cx="4" cy="307"/>
                </a:xfrm>
              </p:grpSpPr>
              <p:sp>
                <p:nvSpPr>
                  <p:cNvPr id="484507" name="Freeform 1179"/>
                  <p:cNvSpPr>
                    <a:spLocks/>
                  </p:cNvSpPr>
                  <p:nvPr/>
                </p:nvSpPr>
                <p:spPr bwMode="auto">
                  <a:xfrm>
                    <a:off x="1509" y="1727"/>
                    <a:ext cx="4" cy="307"/>
                  </a:xfrm>
                  <a:custGeom>
                    <a:avLst/>
                    <a:gdLst>
                      <a:gd name="T0" fmla="*/ 0 w 4"/>
                      <a:gd name="T1" fmla="*/ 0 h 307"/>
                      <a:gd name="T2" fmla="*/ 0 w 4"/>
                      <a:gd name="T3" fmla="*/ 304 h 307"/>
                      <a:gd name="T4" fmla="*/ 4 w 4"/>
                      <a:gd name="T5" fmla="*/ 307 h 307"/>
                      <a:gd name="T6" fmla="*/ 4 w 4"/>
                      <a:gd name="T7" fmla="*/ 0 h 307"/>
                      <a:gd name="T8" fmla="*/ 0 w 4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07">
                        <a:moveTo>
                          <a:pt x="0" y="0"/>
                        </a:moveTo>
                        <a:lnTo>
                          <a:pt x="0" y="304"/>
                        </a:lnTo>
                        <a:lnTo>
                          <a:pt x="4" y="307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08" name="Freeform 1180"/>
                  <p:cNvSpPr>
                    <a:spLocks/>
                  </p:cNvSpPr>
                  <p:nvPr/>
                </p:nvSpPr>
                <p:spPr bwMode="auto">
                  <a:xfrm>
                    <a:off x="1509" y="1727"/>
                    <a:ext cx="4" cy="307"/>
                  </a:xfrm>
                  <a:custGeom>
                    <a:avLst/>
                    <a:gdLst>
                      <a:gd name="T0" fmla="*/ 0 w 4"/>
                      <a:gd name="T1" fmla="*/ 0 h 307"/>
                      <a:gd name="T2" fmla="*/ 0 w 4"/>
                      <a:gd name="T3" fmla="*/ 304 h 307"/>
                      <a:gd name="T4" fmla="*/ 4 w 4"/>
                      <a:gd name="T5" fmla="*/ 307 h 307"/>
                      <a:gd name="T6" fmla="*/ 4 w 4"/>
                      <a:gd name="T7" fmla="*/ 0 h 307"/>
                      <a:gd name="T8" fmla="*/ 0 w 4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07">
                        <a:moveTo>
                          <a:pt x="0" y="0"/>
                        </a:moveTo>
                        <a:lnTo>
                          <a:pt x="0" y="304"/>
                        </a:lnTo>
                        <a:lnTo>
                          <a:pt x="4" y="307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09" name="Group 1181"/>
                <p:cNvGrpSpPr>
                  <a:grpSpLocks/>
                </p:cNvGrpSpPr>
                <p:nvPr/>
              </p:nvGrpSpPr>
              <p:grpSpPr bwMode="auto">
                <a:xfrm>
                  <a:off x="1525" y="1727"/>
                  <a:ext cx="6" cy="309"/>
                  <a:chOff x="1525" y="1727"/>
                  <a:chExt cx="6" cy="309"/>
                </a:xfrm>
              </p:grpSpPr>
              <p:sp>
                <p:nvSpPr>
                  <p:cNvPr id="484510" name="Freeform 1182"/>
                  <p:cNvSpPr>
                    <a:spLocks/>
                  </p:cNvSpPr>
                  <p:nvPr/>
                </p:nvSpPr>
                <p:spPr bwMode="auto">
                  <a:xfrm>
                    <a:off x="1525" y="1727"/>
                    <a:ext cx="6" cy="309"/>
                  </a:xfrm>
                  <a:custGeom>
                    <a:avLst/>
                    <a:gdLst>
                      <a:gd name="T0" fmla="*/ 0 w 6"/>
                      <a:gd name="T1" fmla="*/ 0 h 309"/>
                      <a:gd name="T2" fmla="*/ 0 w 6"/>
                      <a:gd name="T3" fmla="*/ 305 h 309"/>
                      <a:gd name="T4" fmla="*/ 6 w 6"/>
                      <a:gd name="T5" fmla="*/ 309 h 309"/>
                      <a:gd name="T6" fmla="*/ 6 w 6"/>
                      <a:gd name="T7" fmla="*/ 0 h 309"/>
                      <a:gd name="T8" fmla="*/ 0 w 6"/>
                      <a:gd name="T9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9">
                        <a:moveTo>
                          <a:pt x="0" y="0"/>
                        </a:moveTo>
                        <a:lnTo>
                          <a:pt x="0" y="305"/>
                        </a:lnTo>
                        <a:lnTo>
                          <a:pt x="6" y="309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11" name="Freeform 1183"/>
                  <p:cNvSpPr>
                    <a:spLocks/>
                  </p:cNvSpPr>
                  <p:nvPr/>
                </p:nvSpPr>
                <p:spPr bwMode="auto">
                  <a:xfrm>
                    <a:off x="1525" y="1727"/>
                    <a:ext cx="6" cy="309"/>
                  </a:xfrm>
                  <a:custGeom>
                    <a:avLst/>
                    <a:gdLst>
                      <a:gd name="T0" fmla="*/ 0 w 6"/>
                      <a:gd name="T1" fmla="*/ 0 h 309"/>
                      <a:gd name="T2" fmla="*/ 0 w 6"/>
                      <a:gd name="T3" fmla="*/ 305 h 309"/>
                      <a:gd name="T4" fmla="*/ 6 w 6"/>
                      <a:gd name="T5" fmla="*/ 309 h 309"/>
                      <a:gd name="T6" fmla="*/ 6 w 6"/>
                      <a:gd name="T7" fmla="*/ 0 h 309"/>
                      <a:gd name="T8" fmla="*/ 0 w 6"/>
                      <a:gd name="T9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9">
                        <a:moveTo>
                          <a:pt x="0" y="0"/>
                        </a:moveTo>
                        <a:lnTo>
                          <a:pt x="0" y="305"/>
                        </a:lnTo>
                        <a:lnTo>
                          <a:pt x="6" y="309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12" name="Group 1184"/>
                <p:cNvGrpSpPr>
                  <a:grpSpLocks/>
                </p:cNvGrpSpPr>
                <p:nvPr/>
              </p:nvGrpSpPr>
              <p:grpSpPr bwMode="auto">
                <a:xfrm>
                  <a:off x="1545" y="1729"/>
                  <a:ext cx="6" cy="314"/>
                  <a:chOff x="1545" y="1729"/>
                  <a:chExt cx="6" cy="314"/>
                </a:xfrm>
              </p:grpSpPr>
              <p:sp>
                <p:nvSpPr>
                  <p:cNvPr id="484513" name="Freeform 1185"/>
                  <p:cNvSpPr>
                    <a:spLocks/>
                  </p:cNvSpPr>
                  <p:nvPr/>
                </p:nvSpPr>
                <p:spPr bwMode="auto">
                  <a:xfrm>
                    <a:off x="1545" y="1729"/>
                    <a:ext cx="6" cy="314"/>
                  </a:xfrm>
                  <a:custGeom>
                    <a:avLst/>
                    <a:gdLst>
                      <a:gd name="T0" fmla="*/ 0 w 6"/>
                      <a:gd name="T1" fmla="*/ 0 h 314"/>
                      <a:gd name="T2" fmla="*/ 0 w 6"/>
                      <a:gd name="T3" fmla="*/ 309 h 314"/>
                      <a:gd name="T4" fmla="*/ 6 w 6"/>
                      <a:gd name="T5" fmla="*/ 314 h 314"/>
                      <a:gd name="T6" fmla="*/ 6 w 6"/>
                      <a:gd name="T7" fmla="*/ 2 h 314"/>
                      <a:gd name="T8" fmla="*/ 0 w 6"/>
                      <a:gd name="T9" fmla="*/ 0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14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6" y="314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14" name="Freeform 1186"/>
                  <p:cNvSpPr>
                    <a:spLocks/>
                  </p:cNvSpPr>
                  <p:nvPr/>
                </p:nvSpPr>
                <p:spPr bwMode="auto">
                  <a:xfrm>
                    <a:off x="1545" y="1729"/>
                    <a:ext cx="6" cy="314"/>
                  </a:xfrm>
                  <a:custGeom>
                    <a:avLst/>
                    <a:gdLst>
                      <a:gd name="T0" fmla="*/ 0 w 6"/>
                      <a:gd name="T1" fmla="*/ 0 h 314"/>
                      <a:gd name="T2" fmla="*/ 0 w 6"/>
                      <a:gd name="T3" fmla="*/ 309 h 314"/>
                      <a:gd name="T4" fmla="*/ 6 w 6"/>
                      <a:gd name="T5" fmla="*/ 314 h 314"/>
                      <a:gd name="T6" fmla="*/ 6 w 6"/>
                      <a:gd name="T7" fmla="*/ 2 h 314"/>
                      <a:gd name="T8" fmla="*/ 0 w 6"/>
                      <a:gd name="T9" fmla="*/ 0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14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6" y="314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15" name="Group 1187"/>
                <p:cNvGrpSpPr>
                  <a:grpSpLocks/>
                </p:cNvGrpSpPr>
                <p:nvPr/>
              </p:nvGrpSpPr>
              <p:grpSpPr bwMode="auto">
                <a:xfrm>
                  <a:off x="1562" y="1729"/>
                  <a:ext cx="9" cy="318"/>
                  <a:chOff x="1562" y="1729"/>
                  <a:chExt cx="9" cy="318"/>
                </a:xfrm>
              </p:grpSpPr>
              <p:sp>
                <p:nvSpPr>
                  <p:cNvPr id="484516" name="Freeform 1188"/>
                  <p:cNvSpPr>
                    <a:spLocks/>
                  </p:cNvSpPr>
                  <p:nvPr/>
                </p:nvSpPr>
                <p:spPr bwMode="auto">
                  <a:xfrm>
                    <a:off x="1562" y="1729"/>
                    <a:ext cx="9" cy="318"/>
                  </a:xfrm>
                  <a:custGeom>
                    <a:avLst/>
                    <a:gdLst>
                      <a:gd name="T0" fmla="*/ 0 w 9"/>
                      <a:gd name="T1" fmla="*/ 0 h 318"/>
                      <a:gd name="T2" fmla="*/ 0 w 9"/>
                      <a:gd name="T3" fmla="*/ 314 h 318"/>
                      <a:gd name="T4" fmla="*/ 9 w 9"/>
                      <a:gd name="T5" fmla="*/ 318 h 318"/>
                      <a:gd name="T6" fmla="*/ 9 w 9"/>
                      <a:gd name="T7" fmla="*/ 0 h 318"/>
                      <a:gd name="T8" fmla="*/ 0 w 9"/>
                      <a:gd name="T9" fmla="*/ 0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18">
                        <a:moveTo>
                          <a:pt x="0" y="0"/>
                        </a:moveTo>
                        <a:lnTo>
                          <a:pt x="0" y="314"/>
                        </a:lnTo>
                        <a:lnTo>
                          <a:pt x="9" y="318"/>
                        </a:lnTo>
                        <a:lnTo>
                          <a:pt x="9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17" name="Freeform 1189"/>
                  <p:cNvSpPr>
                    <a:spLocks/>
                  </p:cNvSpPr>
                  <p:nvPr/>
                </p:nvSpPr>
                <p:spPr bwMode="auto">
                  <a:xfrm>
                    <a:off x="1562" y="1729"/>
                    <a:ext cx="9" cy="318"/>
                  </a:xfrm>
                  <a:custGeom>
                    <a:avLst/>
                    <a:gdLst>
                      <a:gd name="T0" fmla="*/ 0 w 9"/>
                      <a:gd name="T1" fmla="*/ 0 h 318"/>
                      <a:gd name="T2" fmla="*/ 0 w 9"/>
                      <a:gd name="T3" fmla="*/ 314 h 318"/>
                      <a:gd name="T4" fmla="*/ 9 w 9"/>
                      <a:gd name="T5" fmla="*/ 318 h 318"/>
                      <a:gd name="T6" fmla="*/ 9 w 9"/>
                      <a:gd name="T7" fmla="*/ 0 h 318"/>
                      <a:gd name="T8" fmla="*/ 0 w 9"/>
                      <a:gd name="T9" fmla="*/ 0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18">
                        <a:moveTo>
                          <a:pt x="0" y="0"/>
                        </a:moveTo>
                        <a:lnTo>
                          <a:pt x="0" y="314"/>
                        </a:lnTo>
                        <a:lnTo>
                          <a:pt x="9" y="318"/>
                        </a:lnTo>
                        <a:lnTo>
                          <a:pt x="9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18" name="Group 1190"/>
                <p:cNvGrpSpPr>
                  <a:grpSpLocks/>
                </p:cNvGrpSpPr>
                <p:nvPr/>
              </p:nvGrpSpPr>
              <p:grpSpPr bwMode="auto">
                <a:xfrm>
                  <a:off x="1581" y="1729"/>
                  <a:ext cx="8" cy="322"/>
                  <a:chOff x="1581" y="1729"/>
                  <a:chExt cx="8" cy="322"/>
                </a:xfrm>
              </p:grpSpPr>
              <p:sp>
                <p:nvSpPr>
                  <p:cNvPr id="484519" name="Freeform 1191"/>
                  <p:cNvSpPr>
                    <a:spLocks/>
                  </p:cNvSpPr>
                  <p:nvPr/>
                </p:nvSpPr>
                <p:spPr bwMode="auto">
                  <a:xfrm>
                    <a:off x="1581" y="1729"/>
                    <a:ext cx="8" cy="322"/>
                  </a:xfrm>
                  <a:custGeom>
                    <a:avLst/>
                    <a:gdLst>
                      <a:gd name="T0" fmla="*/ 0 w 8"/>
                      <a:gd name="T1" fmla="*/ 0 h 322"/>
                      <a:gd name="T2" fmla="*/ 0 w 8"/>
                      <a:gd name="T3" fmla="*/ 319 h 322"/>
                      <a:gd name="T4" fmla="*/ 8 w 8"/>
                      <a:gd name="T5" fmla="*/ 322 h 322"/>
                      <a:gd name="T6" fmla="*/ 8 w 8"/>
                      <a:gd name="T7" fmla="*/ 2 h 322"/>
                      <a:gd name="T8" fmla="*/ 0 w 8"/>
                      <a:gd name="T9" fmla="*/ 0 h 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2">
                        <a:moveTo>
                          <a:pt x="0" y="0"/>
                        </a:moveTo>
                        <a:lnTo>
                          <a:pt x="0" y="319"/>
                        </a:lnTo>
                        <a:lnTo>
                          <a:pt x="8" y="322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20" name="Freeform 1192"/>
                  <p:cNvSpPr>
                    <a:spLocks/>
                  </p:cNvSpPr>
                  <p:nvPr/>
                </p:nvSpPr>
                <p:spPr bwMode="auto">
                  <a:xfrm>
                    <a:off x="1581" y="1729"/>
                    <a:ext cx="8" cy="322"/>
                  </a:xfrm>
                  <a:custGeom>
                    <a:avLst/>
                    <a:gdLst>
                      <a:gd name="T0" fmla="*/ 0 w 8"/>
                      <a:gd name="T1" fmla="*/ 0 h 322"/>
                      <a:gd name="T2" fmla="*/ 0 w 8"/>
                      <a:gd name="T3" fmla="*/ 319 h 322"/>
                      <a:gd name="T4" fmla="*/ 8 w 8"/>
                      <a:gd name="T5" fmla="*/ 322 h 322"/>
                      <a:gd name="T6" fmla="*/ 8 w 8"/>
                      <a:gd name="T7" fmla="*/ 2 h 322"/>
                      <a:gd name="T8" fmla="*/ 0 w 8"/>
                      <a:gd name="T9" fmla="*/ 0 h 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2">
                        <a:moveTo>
                          <a:pt x="0" y="0"/>
                        </a:moveTo>
                        <a:lnTo>
                          <a:pt x="0" y="319"/>
                        </a:lnTo>
                        <a:lnTo>
                          <a:pt x="8" y="322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21" name="Group 1193"/>
                <p:cNvGrpSpPr>
                  <a:grpSpLocks/>
                </p:cNvGrpSpPr>
                <p:nvPr/>
              </p:nvGrpSpPr>
              <p:grpSpPr bwMode="auto">
                <a:xfrm>
                  <a:off x="1601" y="1729"/>
                  <a:ext cx="7" cy="328"/>
                  <a:chOff x="1601" y="1729"/>
                  <a:chExt cx="7" cy="328"/>
                </a:xfrm>
              </p:grpSpPr>
              <p:sp>
                <p:nvSpPr>
                  <p:cNvPr id="484522" name="Freeform 1194"/>
                  <p:cNvSpPr>
                    <a:spLocks/>
                  </p:cNvSpPr>
                  <p:nvPr/>
                </p:nvSpPr>
                <p:spPr bwMode="auto">
                  <a:xfrm>
                    <a:off x="1601" y="1729"/>
                    <a:ext cx="7" cy="328"/>
                  </a:xfrm>
                  <a:custGeom>
                    <a:avLst/>
                    <a:gdLst>
                      <a:gd name="T0" fmla="*/ 0 w 7"/>
                      <a:gd name="T1" fmla="*/ 0 h 328"/>
                      <a:gd name="T2" fmla="*/ 0 w 7"/>
                      <a:gd name="T3" fmla="*/ 324 h 328"/>
                      <a:gd name="T4" fmla="*/ 7 w 7"/>
                      <a:gd name="T5" fmla="*/ 328 h 328"/>
                      <a:gd name="T6" fmla="*/ 7 w 7"/>
                      <a:gd name="T7" fmla="*/ 0 h 328"/>
                      <a:gd name="T8" fmla="*/ 0 w 7"/>
                      <a:gd name="T9" fmla="*/ 0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8">
                        <a:moveTo>
                          <a:pt x="0" y="0"/>
                        </a:moveTo>
                        <a:lnTo>
                          <a:pt x="0" y="324"/>
                        </a:lnTo>
                        <a:lnTo>
                          <a:pt x="7" y="328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23" name="Freeform 1195"/>
                  <p:cNvSpPr>
                    <a:spLocks/>
                  </p:cNvSpPr>
                  <p:nvPr/>
                </p:nvSpPr>
                <p:spPr bwMode="auto">
                  <a:xfrm>
                    <a:off x="1601" y="1729"/>
                    <a:ext cx="7" cy="328"/>
                  </a:xfrm>
                  <a:custGeom>
                    <a:avLst/>
                    <a:gdLst>
                      <a:gd name="T0" fmla="*/ 0 w 7"/>
                      <a:gd name="T1" fmla="*/ 0 h 328"/>
                      <a:gd name="T2" fmla="*/ 0 w 7"/>
                      <a:gd name="T3" fmla="*/ 324 h 328"/>
                      <a:gd name="T4" fmla="*/ 7 w 7"/>
                      <a:gd name="T5" fmla="*/ 328 h 328"/>
                      <a:gd name="T6" fmla="*/ 7 w 7"/>
                      <a:gd name="T7" fmla="*/ 0 h 328"/>
                      <a:gd name="T8" fmla="*/ 0 w 7"/>
                      <a:gd name="T9" fmla="*/ 0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8">
                        <a:moveTo>
                          <a:pt x="0" y="0"/>
                        </a:moveTo>
                        <a:lnTo>
                          <a:pt x="0" y="324"/>
                        </a:lnTo>
                        <a:lnTo>
                          <a:pt x="7" y="328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24" name="Group 1196"/>
                <p:cNvGrpSpPr>
                  <a:grpSpLocks/>
                </p:cNvGrpSpPr>
                <p:nvPr/>
              </p:nvGrpSpPr>
              <p:grpSpPr bwMode="auto">
                <a:xfrm>
                  <a:off x="1618" y="1729"/>
                  <a:ext cx="8" cy="332"/>
                  <a:chOff x="1618" y="1729"/>
                  <a:chExt cx="8" cy="332"/>
                </a:xfrm>
              </p:grpSpPr>
              <p:sp>
                <p:nvSpPr>
                  <p:cNvPr id="484525" name="Freeform 1197"/>
                  <p:cNvSpPr>
                    <a:spLocks/>
                  </p:cNvSpPr>
                  <p:nvPr/>
                </p:nvSpPr>
                <p:spPr bwMode="auto">
                  <a:xfrm>
                    <a:off x="1618" y="1729"/>
                    <a:ext cx="8" cy="332"/>
                  </a:xfrm>
                  <a:custGeom>
                    <a:avLst/>
                    <a:gdLst>
                      <a:gd name="T0" fmla="*/ 0 w 8"/>
                      <a:gd name="T1" fmla="*/ 0 h 332"/>
                      <a:gd name="T2" fmla="*/ 0 w 8"/>
                      <a:gd name="T3" fmla="*/ 328 h 332"/>
                      <a:gd name="T4" fmla="*/ 8 w 8"/>
                      <a:gd name="T5" fmla="*/ 332 h 332"/>
                      <a:gd name="T6" fmla="*/ 8 w 8"/>
                      <a:gd name="T7" fmla="*/ 2 h 332"/>
                      <a:gd name="T8" fmla="*/ 0 w 8"/>
                      <a:gd name="T9" fmla="*/ 0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32">
                        <a:moveTo>
                          <a:pt x="0" y="0"/>
                        </a:moveTo>
                        <a:lnTo>
                          <a:pt x="0" y="328"/>
                        </a:lnTo>
                        <a:lnTo>
                          <a:pt x="8" y="332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26" name="Freeform 1198"/>
                  <p:cNvSpPr>
                    <a:spLocks/>
                  </p:cNvSpPr>
                  <p:nvPr/>
                </p:nvSpPr>
                <p:spPr bwMode="auto">
                  <a:xfrm>
                    <a:off x="1618" y="1729"/>
                    <a:ext cx="8" cy="332"/>
                  </a:xfrm>
                  <a:custGeom>
                    <a:avLst/>
                    <a:gdLst>
                      <a:gd name="T0" fmla="*/ 0 w 8"/>
                      <a:gd name="T1" fmla="*/ 0 h 332"/>
                      <a:gd name="T2" fmla="*/ 0 w 8"/>
                      <a:gd name="T3" fmla="*/ 328 h 332"/>
                      <a:gd name="T4" fmla="*/ 8 w 8"/>
                      <a:gd name="T5" fmla="*/ 332 h 332"/>
                      <a:gd name="T6" fmla="*/ 8 w 8"/>
                      <a:gd name="T7" fmla="*/ 2 h 332"/>
                      <a:gd name="T8" fmla="*/ 0 w 8"/>
                      <a:gd name="T9" fmla="*/ 0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32">
                        <a:moveTo>
                          <a:pt x="0" y="0"/>
                        </a:moveTo>
                        <a:lnTo>
                          <a:pt x="0" y="328"/>
                        </a:lnTo>
                        <a:lnTo>
                          <a:pt x="8" y="332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27" name="Group 1199"/>
                <p:cNvGrpSpPr>
                  <a:grpSpLocks/>
                </p:cNvGrpSpPr>
                <p:nvPr/>
              </p:nvGrpSpPr>
              <p:grpSpPr bwMode="auto">
                <a:xfrm>
                  <a:off x="1639" y="1730"/>
                  <a:ext cx="5" cy="335"/>
                  <a:chOff x="1639" y="1730"/>
                  <a:chExt cx="5" cy="335"/>
                </a:xfrm>
              </p:grpSpPr>
              <p:sp>
                <p:nvSpPr>
                  <p:cNvPr id="484528" name="Freeform 1200"/>
                  <p:cNvSpPr>
                    <a:spLocks/>
                  </p:cNvSpPr>
                  <p:nvPr/>
                </p:nvSpPr>
                <p:spPr bwMode="auto">
                  <a:xfrm>
                    <a:off x="1639" y="1730"/>
                    <a:ext cx="5" cy="335"/>
                  </a:xfrm>
                  <a:custGeom>
                    <a:avLst/>
                    <a:gdLst>
                      <a:gd name="T0" fmla="*/ 0 w 5"/>
                      <a:gd name="T1" fmla="*/ 0 h 335"/>
                      <a:gd name="T2" fmla="*/ 0 w 5"/>
                      <a:gd name="T3" fmla="*/ 332 h 335"/>
                      <a:gd name="T4" fmla="*/ 5 w 5"/>
                      <a:gd name="T5" fmla="*/ 335 h 335"/>
                      <a:gd name="T6" fmla="*/ 5 w 5"/>
                      <a:gd name="T7" fmla="*/ 0 h 335"/>
                      <a:gd name="T8" fmla="*/ 0 w 5"/>
                      <a:gd name="T9" fmla="*/ 0 h 3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35">
                        <a:moveTo>
                          <a:pt x="0" y="0"/>
                        </a:moveTo>
                        <a:lnTo>
                          <a:pt x="0" y="332"/>
                        </a:lnTo>
                        <a:lnTo>
                          <a:pt x="5" y="335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29" name="Freeform 1201"/>
                  <p:cNvSpPr>
                    <a:spLocks/>
                  </p:cNvSpPr>
                  <p:nvPr/>
                </p:nvSpPr>
                <p:spPr bwMode="auto">
                  <a:xfrm>
                    <a:off x="1639" y="1730"/>
                    <a:ext cx="5" cy="335"/>
                  </a:xfrm>
                  <a:custGeom>
                    <a:avLst/>
                    <a:gdLst>
                      <a:gd name="T0" fmla="*/ 0 w 5"/>
                      <a:gd name="T1" fmla="*/ 0 h 335"/>
                      <a:gd name="T2" fmla="*/ 0 w 5"/>
                      <a:gd name="T3" fmla="*/ 332 h 335"/>
                      <a:gd name="T4" fmla="*/ 5 w 5"/>
                      <a:gd name="T5" fmla="*/ 335 h 335"/>
                      <a:gd name="T6" fmla="*/ 5 w 5"/>
                      <a:gd name="T7" fmla="*/ 0 h 335"/>
                      <a:gd name="T8" fmla="*/ 0 w 5"/>
                      <a:gd name="T9" fmla="*/ 0 h 3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35">
                        <a:moveTo>
                          <a:pt x="0" y="0"/>
                        </a:moveTo>
                        <a:lnTo>
                          <a:pt x="0" y="332"/>
                        </a:lnTo>
                        <a:lnTo>
                          <a:pt x="5" y="335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30" name="Group 1202"/>
                <p:cNvGrpSpPr>
                  <a:grpSpLocks/>
                </p:cNvGrpSpPr>
                <p:nvPr/>
              </p:nvGrpSpPr>
              <p:grpSpPr bwMode="auto">
                <a:xfrm>
                  <a:off x="1658" y="1730"/>
                  <a:ext cx="6" cy="341"/>
                  <a:chOff x="1658" y="1730"/>
                  <a:chExt cx="6" cy="341"/>
                </a:xfrm>
              </p:grpSpPr>
              <p:sp>
                <p:nvSpPr>
                  <p:cNvPr id="484531" name="Freeform 1203"/>
                  <p:cNvSpPr>
                    <a:spLocks/>
                  </p:cNvSpPr>
                  <p:nvPr/>
                </p:nvSpPr>
                <p:spPr bwMode="auto">
                  <a:xfrm>
                    <a:off x="1658" y="1730"/>
                    <a:ext cx="6" cy="341"/>
                  </a:xfrm>
                  <a:custGeom>
                    <a:avLst/>
                    <a:gdLst>
                      <a:gd name="T0" fmla="*/ 0 w 6"/>
                      <a:gd name="T1" fmla="*/ 0 h 341"/>
                      <a:gd name="T2" fmla="*/ 0 w 6"/>
                      <a:gd name="T3" fmla="*/ 337 h 341"/>
                      <a:gd name="T4" fmla="*/ 6 w 6"/>
                      <a:gd name="T5" fmla="*/ 341 h 341"/>
                      <a:gd name="T6" fmla="*/ 6 w 6"/>
                      <a:gd name="T7" fmla="*/ 0 h 341"/>
                      <a:gd name="T8" fmla="*/ 0 w 6"/>
                      <a:gd name="T9" fmla="*/ 0 h 3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41">
                        <a:moveTo>
                          <a:pt x="0" y="0"/>
                        </a:moveTo>
                        <a:lnTo>
                          <a:pt x="0" y="337"/>
                        </a:lnTo>
                        <a:lnTo>
                          <a:pt x="6" y="34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32" name="Freeform 1204"/>
                  <p:cNvSpPr>
                    <a:spLocks/>
                  </p:cNvSpPr>
                  <p:nvPr/>
                </p:nvSpPr>
                <p:spPr bwMode="auto">
                  <a:xfrm>
                    <a:off x="1658" y="1730"/>
                    <a:ext cx="6" cy="341"/>
                  </a:xfrm>
                  <a:custGeom>
                    <a:avLst/>
                    <a:gdLst>
                      <a:gd name="T0" fmla="*/ 0 w 6"/>
                      <a:gd name="T1" fmla="*/ 0 h 341"/>
                      <a:gd name="T2" fmla="*/ 0 w 6"/>
                      <a:gd name="T3" fmla="*/ 337 h 341"/>
                      <a:gd name="T4" fmla="*/ 6 w 6"/>
                      <a:gd name="T5" fmla="*/ 341 h 341"/>
                      <a:gd name="T6" fmla="*/ 6 w 6"/>
                      <a:gd name="T7" fmla="*/ 0 h 341"/>
                      <a:gd name="T8" fmla="*/ 0 w 6"/>
                      <a:gd name="T9" fmla="*/ 0 h 3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41">
                        <a:moveTo>
                          <a:pt x="0" y="0"/>
                        </a:moveTo>
                        <a:lnTo>
                          <a:pt x="0" y="337"/>
                        </a:lnTo>
                        <a:lnTo>
                          <a:pt x="6" y="341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33" name="Group 1205"/>
                <p:cNvGrpSpPr>
                  <a:grpSpLocks/>
                </p:cNvGrpSpPr>
                <p:nvPr/>
              </p:nvGrpSpPr>
              <p:grpSpPr bwMode="auto">
                <a:xfrm>
                  <a:off x="1675" y="1732"/>
                  <a:ext cx="7" cy="344"/>
                  <a:chOff x="1675" y="1732"/>
                  <a:chExt cx="7" cy="344"/>
                </a:xfrm>
              </p:grpSpPr>
              <p:sp>
                <p:nvSpPr>
                  <p:cNvPr id="484534" name="Freeform 1206"/>
                  <p:cNvSpPr>
                    <a:spLocks/>
                  </p:cNvSpPr>
                  <p:nvPr/>
                </p:nvSpPr>
                <p:spPr bwMode="auto">
                  <a:xfrm>
                    <a:off x="1675" y="1732"/>
                    <a:ext cx="7" cy="344"/>
                  </a:xfrm>
                  <a:custGeom>
                    <a:avLst/>
                    <a:gdLst>
                      <a:gd name="T0" fmla="*/ 0 w 7"/>
                      <a:gd name="T1" fmla="*/ 0 h 344"/>
                      <a:gd name="T2" fmla="*/ 0 w 7"/>
                      <a:gd name="T3" fmla="*/ 341 h 344"/>
                      <a:gd name="T4" fmla="*/ 7 w 7"/>
                      <a:gd name="T5" fmla="*/ 344 h 344"/>
                      <a:gd name="T6" fmla="*/ 7 w 7"/>
                      <a:gd name="T7" fmla="*/ 0 h 344"/>
                      <a:gd name="T8" fmla="*/ 0 w 7"/>
                      <a:gd name="T9" fmla="*/ 0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4">
                        <a:moveTo>
                          <a:pt x="0" y="0"/>
                        </a:moveTo>
                        <a:lnTo>
                          <a:pt x="0" y="341"/>
                        </a:lnTo>
                        <a:lnTo>
                          <a:pt x="7" y="34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35" name="Freeform 1207"/>
                  <p:cNvSpPr>
                    <a:spLocks/>
                  </p:cNvSpPr>
                  <p:nvPr/>
                </p:nvSpPr>
                <p:spPr bwMode="auto">
                  <a:xfrm>
                    <a:off x="1675" y="1732"/>
                    <a:ext cx="7" cy="344"/>
                  </a:xfrm>
                  <a:custGeom>
                    <a:avLst/>
                    <a:gdLst>
                      <a:gd name="T0" fmla="*/ 0 w 7"/>
                      <a:gd name="T1" fmla="*/ 0 h 344"/>
                      <a:gd name="T2" fmla="*/ 0 w 7"/>
                      <a:gd name="T3" fmla="*/ 341 h 344"/>
                      <a:gd name="T4" fmla="*/ 7 w 7"/>
                      <a:gd name="T5" fmla="*/ 344 h 344"/>
                      <a:gd name="T6" fmla="*/ 7 w 7"/>
                      <a:gd name="T7" fmla="*/ 0 h 344"/>
                      <a:gd name="T8" fmla="*/ 0 w 7"/>
                      <a:gd name="T9" fmla="*/ 0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4">
                        <a:moveTo>
                          <a:pt x="0" y="0"/>
                        </a:moveTo>
                        <a:lnTo>
                          <a:pt x="0" y="341"/>
                        </a:lnTo>
                        <a:lnTo>
                          <a:pt x="7" y="34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36" name="Group 1208"/>
                <p:cNvGrpSpPr>
                  <a:grpSpLocks/>
                </p:cNvGrpSpPr>
                <p:nvPr/>
              </p:nvGrpSpPr>
              <p:grpSpPr bwMode="auto">
                <a:xfrm>
                  <a:off x="1694" y="1732"/>
                  <a:ext cx="8" cy="347"/>
                  <a:chOff x="1694" y="1732"/>
                  <a:chExt cx="8" cy="347"/>
                </a:xfrm>
              </p:grpSpPr>
              <p:sp>
                <p:nvSpPr>
                  <p:cNvPr id="484537" name="Freeform 1209"/>
                  <p:cNvSpPr>
                    <a:spLocks/>
                  </p:cNvSpPr>
                  <p:nvPr/>
                </p:nvSpPr>
                <p:spPr bwMode="auto">
                  <a:xfrm>
                    <a:off x="1694" y="1732"/>
                    <a:ext cx="8" cy="347"/>
                  </a:xfrm>
                  <a:custGeom>
                    <a:avLst/>
                    <a:gdLst>
                      <a:gd name="T0" fmla="*/ 0 w 8"/>
                      <a:gd name="T1" fmla="*/ 0 h 347"/>
                      <a:gd name="T2" fmla="*/ 0 w 8"/>
                      <a:gd name="T3" fmla="*/ 344 h 347"/>
                      <a:gd name="T4" fmla="*/ 8 w 8"/>
                      <a:gd name="T5" fmla="*/ 347 h 347"/>
                      <a:gd name="T6" fmla="*/ 8 w 8"/>
                      <a:gd name="T7" fmla="*/ 0 h 347"/>
                      <a:gd name="T8" fmla="*/ 0 w 8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7">
                        <a:moveTo>
                          <a:pt x="0" y="0"/>
                        </a:moveTo>
                        <a:lnTo>
                          <a:pt x="0" y="344"/>
                        </a:lnTo>
                        <a:lnTo>
                          <a:pt x="8" y="347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38" name="Freeform 1210"/>
                  <p:cNvSpPr>
                    <a:spLocks/>
                  </p:cNvSpPr>
                  <p:nvPr/>
                </p:nvSpPr>
                <p:spPr bwMode="auto">
                  <a:xfrm>
                    <a:off x="1694" y="1732"/>
                    <a:ext cx="8" cy="347"/>
                  </a:xfrm>
                  <a:custGeom>
                    <a:avLst/>
                    <a:gdLst>
                      <a:gd name="T0" fmla="*/ 0 w 8"/>
                      <a:gd name="T1" fmla="*/ 0 h 347"/>
                      <a:gd name="T2" fmla="*/ 0 w 8"/>
                      <a:gd name="T3" fmla="*/ 344 h 347"/>
                      <a:gd name="T4" fmla="*/ 8 w 8"/>
                      <a:gd name="T5" fmla="*/ 347 h 347"/>
                      <a:gd name="T6" fmla="*/ 8 w 8"/>
                      <a:gd name="T7" fmla="*/ 0 h 347"/>
                      <a:gd name="T8" fmla="*/ 0 w 8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7">
                        <a:moveTo>
                          <a:pt x="0" y="0"/>
                        </a:moveTo>
                        <a:lnTo>
                          <a:pt x="0" y="344"/>
                        </a:lnTo>
                        <a:lnTo>
                          <a:pt x="8" y="347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39" name="Group 1211"/>
                <p:cNvGrpSpPr>
                  <a:grpSpLocks/>
                </p:cNvGrpSpPr>
                <p:nvPr/>
              </p:nvGrpSpPr>
              <p:grpSpPr bwMode="auto">
                <a:xfrm>
                  <a:off x="1713" y="1732"/>
                  <a:ext cx="8" cy="352"/>
                  <a:chOff x="1713" y="1732"/>
                  <a:chExt cx="8" cy="352"/>
                </a:xfrm>
              </p:grpSpPr>
              <p:sp>
                <p:nvSpPr>
                  <p:cNvPr id="484540" name="Freeform 1212"/>
                  <p:cNvSpPr>
                    <a:spLocks/>
                  </p:cNvSpPr>
                  <p:nvPr/>
                </p:nvSpPr>
                <p:spPr bwMode="auto">
                  <a:xfrm>
                    <a:off x="1713" y="1732"/>
                    <a:ext cx="8" cy="352"/>
                  </a:xfrm>
                  <a:custGeom>
                    <a:avLst/>
                    <a:gdLst>
                      <a:gd name="T0" fmla="*/ 0 w 8"/>
                      <a:gd name="T1" fmla="*/ 0 h 352"/>
                      <a:gd name="T2" fmla="*/ 0 w 8"/>
                      <a:gd name="T3" fmla="*/ 349 h 352"/>
                      <a:gd name="T4" fmla="*/ 8 w 8"/>
                      <a:gd name="T5" fmla="*/ 352 h 352"/>
                      <a:gd name="T6" fmla="*/ 8 w 8"/>
                      <a:gd name="T7" fmla="*/ 2 h 352"/>
                      <a:gd name="T8" fmla="*/ 0 w 8"/>
                      <a:gd name="T9" fmla="*/ 0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2">
                        <a:moveTo>
                          <a:pt x="0" y="0"/>
                        </a:moveTo>
                        <a:lnTo>
                          <a:pt x="0" y="349"/>
                        </a:lnTo>
                        <a:lnTo>
                          <a:pt x="8" y="352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41" name="Freeform 1213"/>
                  <p:cNvSpPr>
                    <a:spLocks/>
                  </p:cNvSpPr>
                  <p:nvPr/>
                </p:nvSpPr>
                <p:spPr bwMode="auto">
                  <a:xfrm>
                    <a:off x="1713" y="1732"/>
                    <a:ext cx="8" cy="352"/>
                  </a:xfrm>
                  <a:custGeom>
                    <a:avLst/>
                    <a:gdLst>
                      <a:gd name="T0" fmla="*/ 0 w 8"/>
                      <a:gd name="T1" fmla="*/ 0 h 352"/>
                      <a:gd name="T2" fmla="*/ 0 w 8"/>
                      <a:gd name="T3" fmla="*/ 349 h 352"/>
                      <a:gd name="T4" fmla="*/ 8 w 8"/>
                      <a:gd name="T5" fmla="*/ 352 h 352"/>
                      <a:gd name="T6" fmla="*/ 8 w 8"/>
                      <a:gd name="T7" fmla="*/ 2 h 352"/>
                      <a:gd name="T8" fmla="*/ 0 w 8"/>
                      <a:gd name="T9" fmla="*/ 0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2">
                        <a:moveTo>
                          <a:pt x="0" y="0"/>
                        </a:moveTo>
                        <a:lnTo>
                          <a:pt x="0" y="349"/>
                        </a:lnTo>
                        <a:lnTo>
                          <a:pt x="8" y="352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484542" name="Group 1214"/>
              <p:cNvGrpSpPr>
                <a:grpSpLocks/>
              </p:cNvGrpSpPr>
              <p:nvPr/>
            </p:nvGrpSpPr>
            <p:grpSpPr bwMode="auto">
              <a:xfrm>
                <a:off x="1467" y="1717"/>
                <a:ext cx="9" cy="8"/>
                <a:chOff x="1467" y="1717"/>
                <a:chExt cx="9" cy="8"/>
              </a:xfrm>
            </p:grpSpPr>
            <p:sp>
              <p:nvSpPr>
                <p:cNvPr id="484543" name="Freeform 1215"/>
                <p:cNvSpPr>
                  <a:spLocks/>
                </p:cNvSpPr>
                <p:nvPr/>
              </p:nvSpPr>
              <p:spPr bwMode="auto">
                <a:xfrm>
                  <a:off x="1467" y="1717"/>
                  <a:ext cx="9" cy="8"/>
                </a:xfrm>
                <a:custGeom>
                  <a:avLst/>
                  <a:gdLst>
                    <a:gd name="T0" fmla="*/ 0 w 9"/>
                    <a:gd name="T1" fmla="*/ 0 h 8"/>
                    <a:gd name="T2" fmla="*/ 8 w 9"/>
                    <a:gd name="T3" fmla="*/ 0 h 8"/>
                    <a:gd name="T4" fmla="*/ 9 w 9"/>
                    <a:gd name="T5" fmla="*/ 8 h 8"/>
                    <a:gd name="T6" fmla="*/ 1 w 9"/>
                    <a:gd name="T7" fmla="*/ 8 h 8"/>
                    <a:gd name="T8" fmla="*/ 0 w 9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8"/>
                      </a:lnTo>
                      <a:lnTo>
                        <a:pt x="1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44" name="Freeform 1216"/>
                <p:cNvSpPr>
                  <a:spLocks/>
                </p:cNvSpPr>
                <p:nvPr/>
              </p:nvSpPr>
              <p:spPr bwMode="auto">
                <a:xfrm>
                  <a:off x="1467" y="1717"/>
                  <a:ext cx="9" cy="8"/>
                </a:xfrm>
                <a:custGeom>
                  <a:avLst/>
                  <a:gdLst>
                    <a:gd name="T0" fmla="*/ 0 w 9"/>
                    <a:gd name="T1" fmla="*/ 0 h 8"/>
                    <a:gd name="T2" fmla="*/ 8 w 9"/>
                    <a:gd name="T3" fmla="*/ 0 h 8"/>
                    <a:gd name="T4" fmla="*/ 9 w 9"/>
                    <a:gd name="T5" fmla="*/ 8 h 8"/>
                    <a:gd name="T6" fmla="*/ 1 w 9"/>
                    <a:gd name="T7" fmla="*/ 8 h 8"/>
                    <a:gd name="T8" fmla="*/ 0 w 9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8"/>
                      </a:lnTo>
                      <a:lnTo>
                        <a:pt x="1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45" name="Group 1217"/>
              <p:cNvGrpSpPr>
                <a:grpSpLocks/>
              </p:cNvGrpSpPr>
              <p:nvPr/>
            </p:nvGrpSpPr>
            <p:grpSpPr bwMode="auto">
              <a:xfrm>
                <a:off x="1486" y="1717"/>
                <a:ext cx="8" cy="10"/>
                <a:chOff x="1486" y="1717"/>
                <a:chExt cx="8" cy="10"/>
              </a:xfrm>
            </p:grpSpPr>
            <p:sp>
              <p:nvSpPr>
                <p:cNvPr id="484546" name="Freeform 1218"/>
                <p:cNvSpPr>
                  <a:spLocks/>
                </p:cNvSpPr>
                <p:nvPr/>
              </p:nvSpPr>
              <p:spPr bwMode="auto">
                <a:xfrm>
                  <a:off x="1486" y="1717"/>
                  <a:ext cx="8" cy="10"/>
                </a:xfrm>
                <a:custGeom>
                  <a:avLst/>
                  <a:gdLst>
                    <a:gd name="T0" fmla="*/ 0 w 8"/>
                    <a:gd name="T1" fmla="*/ 0 h 10"/>
                    <a:gd name="T2" fmla="*/ 7 w 8"/>
                    <a:gd name="T3" fmla="*/ 0 h 10"/>
                    <a:gd name="T4" fmla="*/ 8 w 8"/>
                    <a:gd name="T5" fmla="*/ 10 h 10"/>
                    <a:gd name="T6" fmla="*/ 0 w 8"/>
                    <a:gd name="T7" fmla="*/ 10 h 10"/>
                    <a:gd name="T8" fmla="*/ 0 w 8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47" name="Freeform 1219"/>
                <p:cNvSpPr>
                  <a:spLocks/>
                </p:cNvSpPr>
                <p:nvPr/>
              </p:nvSpPr>
              <p:spPr bwMode="auto">
                <a:xfrm>
                  <a:off x="1486" y="1717"/>
                  <a:ext cx="8" cy="10"/>
                </a:xfrm>
                <a:custGeom>
                  <a:avLst/>
                  <a:gdLst>
                    <a:gd name="T0" fmla="*/ 0 w 8"/>
                    <a:gd name="T1" fmla="*/ 0 h 10"/>
                    <a:gd name="T2" fmla="*/ 7 w 8"/>
                    <a:gd name="T3" fmla="*/ 0 h 10"/>
                    <a:gd name="T4" fmla="*/ 8 w 8"/>
                    <a:gd name="T5" fmla="*/ 10 h 10"/>
                    <a:gd name="T6" fmla="*/ 0 w 8"/>
                    <a:gd name="T7" fmla="*/ 10 h 10"/>
                    <a:gd name="T8" fmla="*/ 0 w 8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10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48" name="Group 1220"/>
              <p:cNvGrpSpPr>
                <a:grpSpLocks/>
              </p:cNvGrpSpPr>
              <p:nvPr/>
            </p:nvGrpSpPr>
            <p:grpSpPr bwMode="auto">
              <a:xfrm>
                <a:off x="1505" y="1717"/>
                <a:ext cx="8" cy="10"/>
                <a:chOff x="1505" y="1717"/>
                <a:chExt cx="8" cy="10"/>
              </a:xfrm>
            </p:grpSpPr>
            <p:sp>
              <p:nvSpPr>
                <p:cNvPr id="484549" name="Freeform 1221"/>
                <p:cNvSpPr>
                  <a:spLocks/>
                </p:cNvSpPr>
                <p:nvPr/>
              </p:nvSpPr>
              <p:spPr bwMode="auto">
                <a:xfrm>
                  <a:off x="1505" y="1717"/>
                  <a:ext cx="8" cy="10"/>
                </a:xfrm>
                <a:custGeom>
                  <a:avLst/>
                  <a:gdLst>
                    <a:gd name="T0" fmla="*/ 0 w 8"/>
                    <a:gd name="T1" fmla="*/ 0 h 10"/>
                    <a:gd name="T2" fmla="*/ 6 w 8"/>
                    <a:gd name="T3" fmla="*/ 0 h 10"/>
                    <a:gd name="T4" fmla="*/ 8 w 8"/>
                    <a:gd name="T5" fmla="*/ 10 h 10"/>
                    <a:gd name="T6" fmla="*/ 1 w 8"/>
                    <a:gd name="T7" fmla="*/ 10 h 10"/>
                    <a:gd name="T8" fmla="*/ 0 w 8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0"/>
                      </a:lnTo>
                      <a:lnTo>
                        <a:pt x="1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50" name="Freeform 1222"/>
                <p:cNvSpPr>
                  <a:spLocks/>
                </p:cNvSpPr>
                <p:nvPr/>
              </p:nvSpPr>
              <p:spPr bwMode="auto">
                <a:xfrm>
                  <a:off x="1505" y="1717"/>
                  <a:ext cx="8" cy="10"/>
                </a:xfrm>
                <a:custGeom>
                  <a:avLst/>
                  <a:gdLst>
                    <a:gd name="T0" fmla="*/ 0 w 8"/>
                    <a:gd name="T1" fmla="*/ 0 h 10"/>
                    <a:gd name="T2" fmla="*/ 6 w 8"/>
                    <a:gd name="T3" fmla="*/ 0 h 10"/>
                    <a:gd name="T4" fmla="*/ 8 w 8"/>
                    <a:gd name="T5" fmla="*/ 10 h 10"/>
                    <a:gd name="T6" fmla="*/ 1 w 8"/>
                    <a:gd name="T7" fmla="*/ 10 h 10"/>
                    <a:gd name="T8" fmla="*/ 0 w 8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0"/>
                      </a:lnTo>
                      <a:lnTo>
                        <a:pt x="1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51" name="Group 1223"/>
              <p:cNvGrpSpPr>
                <a:grpSpLocks/>
              </p:cNvGrpSpPr>
              <p:nvPr/>
            </p:nvGrpSpPr>
            <p:grpSpPr bwMode="auto">
              <a:xfrm>
                <a:off x="1525" y="1718"/>
                <a:ext cx="6" cy="9"/>
                <a:chOff x="1525" y="1718"/>
                <a:chExt cx="6" cy="9"/>
              </a:xfrm>
            </p:grpSpPr>
            <p:sp>
              <p:nvSpPr>
                <p:cNvPr id="484552" name="Freeform 1224"/>
                <p:cNvSpPr>
                  <a:spLocks/>
                </p:cNvSpPr>
                <p:nvPr/>
              </p:nvSpPr>
              <p:spPr bwMode="auto">
                <a:xfrm>
                  <a:off x="1525" y="1718"/>
                  <a:ext cx="6" cy="9"/>
                </a:xfrm>
                <a:custGeom>
                  <a:avLst/>
                  <a:gdLst>
                    <a:gd name="T0" fmla="*/ 0 w 6"/>
                    <a:gd name="T1" fmla="*/ 4 h 9"/>
                    <a:gd name="T2" fmla="*/ 5 w 6"/>
                    <a:gd name="T3" fmla="*/ 0 h 9"/>
                    <a:gd name="T4" fmla="*/ 6 w 6"/>
                    <a:gd name="T5" fmla="*/ 9 h 9"/>
                    <a:gd name="T6" fmla="*/ 1 w 6"/>
                    <a:gd name="T7" fmla="*/ 9 h 9"/>
                    <a:gd name="T8" fmla="*/ 0 w 6"/>
                    <a:gd name="T9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9">
                      <a:moveTo>
                        <a:pt x="0" y="4"/>
                      </a:moveTo>
                      <a:lnTo>
                        <a:pt x="5" y="0"/>
                      </a:lnTo>
                      <a:lnTo>
                        <a:pt x="6" y="9"/>
                      </a:lnTo>
                      <a:lnTo>
                        <a:pt x="1" y="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53" name="Freeform 1225"/>
                <p:cNvSpPr>
                  <a:spLocks/>
                </p:cNvSpPr>
                <p:nvPr/>
              </p:nvSpPr>
              <p:spPr bwMode="auto">
                <a:xfrm>
                  <a:off x="1525" y="1718"/>
                  <a:ext cx="6" cy="9"/>
                </a:xfrm>
                <a:custGeom>
                  <a:avLst/>
                  <a:gdLst>
                    <a:gd name="T0" fmla="*/ 0 w 6"/>
                    <a:gd name="T1" fmla="*/ 4 h 9"/>
                    <a:gd name="T2" fmla="*/ 5 w 6"/>
                    <a:gd name="T3" fmla="*/ 0 h 9"/>
                    <a:gd name="T4" fmla="*/ 6 w 6"/>
                    <a:gd name="T5" fmla="*/ 9 h 9"/>
                    <a:gd name="T6" fmla="*/ 1 w 6"/>
                    <a:gd name="T7" fmla="*/ 9 h 9"/>
                    <a:gd name="T8" fmla="*/ 0 w 6"/>
                    <a:gd name="T9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9">
                      <a:moveTo>
                        <a:pt x="0" y="4"/>
                      </a:moveTo>
                      <a:lnTo>
                        <a:pt x="5" y="0"/>
                      </a:lnTo>
                      <a:lnTo>
                        <a:pt x="6" y="9"/>
                      </a:lnTo>
                      <a:lnTo>
                        <a:pt x="1" y="9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54" name="Group 1226"/>
              <p:cNvGrpSpPr>
                <a:grpSpLocks/>
              </p:cNvGrpSpPr>
              <p:nvPr/>
            </p:nvGrpSpPr>
            <p:grpSpPr bwMode="auto">
              <a:xfrm>
                <a:off x="1543" y="1718"/>
                <a:ext cx="8" cy="11"/>
                <a:chOff x="1543" y="1718"/>
                <a:chExt cx="8" cy="11"/>
              </a:xfrm>
            </p:grpSpPr>
            <p:sp>
              <p:nvSpPr>
                <p:cNvPr id="484555" name="Freeform 1227"/>
                <p:cNvSpPr>
                  <a:spLocks/>
                </p:cNvSpPr>
                <p:nvPr/>
              </p:nvSpPr>
              <p:spPr bwMode="auto">
                <a:xfrm>
                  <a:off x="1543" y="1718"/>
                  <a:ext cx="8" cy="11"/>
                </a:xfrm>
                <a:custGeom>
                  <a:avLst/>
                  <a:gdLst>
                    <a:gd name="T0" fmla="*/ 0 w 8"/>
                    <a:gd name="T1" fmla="*/ 0 h 11"/>
                    <a:gd name="T2" fmla="*/ 6 w 8"/>
                    <a:gd name="T3" fmla="*/ 0 h 11"/>
                    <a:gd name="T4" fmla="*/ 8 w 8"/>
                    <a:gd name="T5" fmla="*/ 11 h 11"/>
                    <a:gd name="T6" fmla="*/ 0 w 8"/>
                    <a:gd name="T7" fmla="*/ 11 h 11"/>
                    <a:gd name="T8" fmla="*/ 0 w 8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1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1"/>
                      </a:lnTo>
                      <a:lnTo>
                        <a:pt x="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56" name="Freeform 1228"/>
                <p:cNvSpPr>
                  <a:spLocks/>
                </p:cNvSpPr>
                <p:nvPr/>
              </p:nvSpPr>
              <p:spPr bwMode="auto">
                <a:xfrm>
                  <a:off x="1543" y="1718"/>
                  <a:ext cx="8" cy="11"/>
                </a:xfrm>
                <a:custGeom>
                  <a:avLst/>
                  <a:gdLst>
                    <a:gd name="T0" fmla="*/ 0 w 8"/>
                    <a:gd name="T1" fmla="*/ 0 h 11"/>
                    <a:gd name="T2" fmla="*/ 6 w 8"/>
                    <a:gd name="T3" fmla="*/ 0 h 11"/>
                    <a:gd name="T4" fmla="*/ 8 w 8"/>
                    <a:gd name="T5" fmla="*/ 11 h 11"/>
                    <a:gd name="T6" fmla="*/ 0 w 8"/>
                    <a:gd name="T7" fmla="*/ 11 h 11"/>
                    <a:gd name="T8" fmla="*/ 0 w 8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1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1"/>
                      </a:lnTo>
                      <a:lnTo>
                        <a:pt x="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57" name="Group 1229"/>
              <p:cNvGrpSpPr>
                <a:grpSpLocks/>
              </p:cNvGrpSpPr>
              <p:nvPr/>
            </p:nvGrpSpPr>
            <p:grpSpPr bwMode="auto">
              <a:xfrm>
                <a:off x="1561" y="1720"/>
                <a:ext cx="10" cy="9"/>
                <a:chOff x="1561" y="1720"/>
                <a:chExt cx="10" cy="9"/>
              </a:xfrm>
            </p:grpSpPr>
            <p:sp>
              <p:nvSpPr>
                <p:cNvPr id="484558" name="Freeform 1230"/>
                <p:cNvSpPr>
                  <a:spLocks/>
                </p:cNvSpPr>
                <p:nvPr/>
              </p:nvSpPr>
              <p:spPr bwMode="auto">
                <a:xfrm>
                  <a:off x="1561" y="1720"/>
                  <a:ext cx="10" cy="9"/>
                </a:xfrm>
                <a:custGeom>
                  <a:avLst/>
                  <a:gdLst>
                    <a:gd name="T0" fmla="*/ 0 w 10"/>
                    <a:gd name="T1" fmla="*/ 3 h 9"/>
                    <a:gd name="T2" fmla="*/ 8 w 10"/>
                    <a:gd name="T3" fmla="*/ 0 h 9"/>
                    <a:gd name="T4" fmla="*/ 10 w 10"/>
                    <a:gd name="T5" fmla="*/ 9 h 9"/>
                    <a:gd name="T6" fmla="*/ 2 w 10"/>
                    <a:gd name="T7" fmla="*/ 9 h 9"/>
                    <a:gd name="T8" fmla="*/ 0 w 10"/>
                    <a:gd name="T9" fmla="*/ 3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0" y="3"/>
                      </a:moveTo>
                      <a:lnTo>
                        <a:pt x="8" y="0"/>
                      </a:lnTo>
                      <a:lnTo>
                        <a:pt x="10" y="9"/>
                      </a:lnTo>
                      <a:lnTo>
                        <a:pt x="2" y="9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59" name="Freeform 1231"/>
                <p:cNvSpPr>
                  <a:spLocks/>
                </p:cNvSpPr>
                <p:nvPr/>
              </p:nvSpPr>
              <p:spPr bwMode="auto">
                <a:xfrm>
                  <a:off x="1561" y="1720"/>
                  <a:ext cx="10" cy="9"/>
                </a:xfrm>
                <a:custGeom>
                  <a:avLst/>
                  <a:gdLst>
                    <a:gd name="T0" fmla="*/ 0 w 10"/>
                    <a:gd name="T1" fmla="*/ 3 h 9"/>
                    <a:gd name="T2" fmla="*/ 8 w 10"/>
                    <a:gd name="T3" fmla="*/ 0 h 9"/>
                    <a:gd name="T4" fmla="*/ 10 w 10"/>
                    <a:gd name="T5" fmla="*/ 9 h 9"/>
                    <a:gd name="T6" fmla="*/ 2 w 10"/>
                    <a:gd name="T7" fmla="*/ 9 h 9"/>
                    <a:gd name="T8" fmla="*/ 0 w 10"/>
                    <a:gd name="T9" fmla="*/ 3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0" y="3"/>
                      </a:moveTo>
                      <a:lnTo>
                        <a:pt x="8" y="0"/>
                      </a:lnTo>
                      <a:lnTo>
                        <a:pt x="10" y="9"/>
                      </a:lnTo>
                      <a:lnTo>
                        <a:pt x="2" y="9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60" name="Group 1232"/>
              <p:cNvGrpSpPr>
                <a:grpSpLocks/>
              </p:cNvGrpSpPr>
              <p:nvPr/>
            </p:nvGrpSpPr>
            <p:grpSpPr bwMode="auto">
              <a:xfrm>
                <a:off x="1580" y="1720"/>
                <a:ext cx="9" cy="9"/>
                <a:chOff x="1580" y="1720"/>
                <a:chExt cx="9" cy="9"/>
              </a:xfrm>
            </p:grpSpPr>
            <p:sp>
              <p:nvSpPr>
                <p:cNvPr id="484561" name="Freeform 1233"/>
                <p:cNvSpPr>
                  <a:spLocks/>
                </p:cNvSpPr>
                <p:nvPr/>
              </p:nvSpPr>
              <p:spPr bwMode="auto">
                <a:xfrm>
                  <a:off x="1580" y="1720"/>
                  <a:ext cx="9" cy="9"/>
                </a:xfrm>
                <a:custGeom>
                  <a:avLst/>
                  <a:gdLst>
                    <a:gd name="T0" fmla="*/ 0 w 9"/>
                    <a:gd name="T1" fmla="*/ 0 h 9"/>
                    <a:gd name="T2" fmla="*/ 8 w 9"/>
                    <a:gd name="T3" fmla="*/ 0 h 9"/>
                    <a:gd name="T4" fmla="*/ 9 w 9"/>
                    <a:gd name="T5" fmla="*/ 9 h 9"/>
                    <a:gd name="T6" fmla="*/ 0 w 9"/>
                    <a:gd name="T7" fmla="*/ 9 h 9"/>
                    <a:gd name="T8" fmla="*/ 0 w 9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9"/>
                      </a:lnTo>
                      <a:lnTo>
                        <a:pt x="0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62" name="Freeform 1234"/>
                <p:cNvSpPr>
                  <a:spLocks/>
                </p:cNvSpPr>
                <p:nvPr/>
              </p:nvSpPr>
              <p:spPr bwMode="auto">
                <a:xfrm>
                  <a:off x="1580" y="1720"/>
                  <a:ext cx="9" cy="9"/>
                </a:xfrm>
                <a:custGeom>
                  <a:avLst/>
                  <a:gdLst>
                    <a:gd name="T0" fmla="*/ 0 w 9"/>
                    <a:gd name="T1" fmla="*/ 0 h 9"/>
                    <a:gd name="T2" fmla="*/ 8 w 9"/>
                    <a:gd name="T3" fmla="*/ 0 h 9"/>
                    <a:gd name="T4" fmla="*/ 9 w 9"/>
                    <a:gd name="T5" fmla="*/ 9 h 9"/>
                    <a:gd name="T6" fmla="*/ 0 w 9"/>
                    <a:gd name="T7" fmla="*/ 9 h 9"/>
                    <a:gd name="T8" fmla="*/ 0 w 9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9"/>
                      </a:lnTo>
                      <a:lnTo>
                        <a:pt x="0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63" name="Group 1235"/>
              <p:cNvGrpSpPr>
                <a:grpSpLocks/>
              </p:cNvGrpSpPr>
              <p:nvPr/>
            </p:nvGrpSpPr>
            <p:grpSpPr bwMode="auto">
              <a:xfrm>
                <a:off x="1599" y="1722"/>
                <a:ext cx="9" cy="7"/>
                <a:chOff x="1599" y="1722"/>
                <a:chExt cx="9" cy="7"/>
              </a:xfrm>
            </p:grpSpPr>
            <p:sp>
              <p:nvSpPr>
                <p:cNvPr id="484564" name="Freeform 1236"/>
                <p:cNvSpPr>
                  <a:spLocks/>
                </p:cNvSpPr>
                <p:nvPr/>
              </p:nvSpPr>
              <p:spPr bwMode="auto">
                <a:xfrm>
                  <a:off x="1599" y="1722"/>
                  <a:ext cx="9" cy="7"/>
                </a:xfrm>
                <a:custGeom>
                  <a:avLst/>
                  <a:gdLst>
                    <a:gd name="T0" fmla="*/ 0 w 9"/>
                    <a:gd name="T1" fmla="*/ 0 h 7"/>
                    <a:gd name="T2" fmla="*/ 8 w 9"/>
                    <a:gd name="T3" fmla="*/ 0 h 7"/>
                    <a:gd name="T4" fmla="*/ 9 w 9"/>
                    <a:gd name="T5" fmla="*/ 7 h 7"/>
                    <a:gd name="T6" fmla="*/ 0 w 9"/>
                    <a:gd name="T7" fmla="*/ 7 h 7"/>
                    <a:gd name="T8" fmla="*/ 0 w 9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65" name="Freeform 1237"/>
                <p:cNvSpPr>
                  <a:spLocks/>
                </p:cNvSpPr>
                <p:nvPr/>
              </p:nvSpPr>
              <p:spPr bwMode="auto">
                <a:xfrm>
                  <a:off x="1599" y="1722"/>
                  <a:ext cx="9" cy="7"/>
                </a:xfrm>
                <a:custGeom>
                  <a:avLst/>
                  <a:gdLst>
                    <a:gd name="T0" fmla="*/ 0 w 9"/>
                    <a:gd name="T1" fmla="*/ 0 h 7"/>
                    <a:gd name="T2" fmla="*/ 8 w 9"/>
                    <a:gd name="T3" fmla="*/ 0 h 7"/>
                    <a:gd name="T4" fmla="*/ 9 w 9"/>
                    <a:gd name="T5" fmla="*/ 7 h 7"/>
                    <a:gd name="T6" fmla="*/ 0 w 9"/>
                    <a:gd name="T7" fmla="*/ 7 h 7"/>
                    <a:gd name="T8" fmla="*/ 0 w 9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7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66" name="Group 1238"/>
              <p:cNvGrpSpPr>
                <a:grpSpLocks/>
              </p:cNvGrpSpPr>
              <p:nvPr/>
            </p:nvGrpSpPr>
            <p:grpSpPr bwMode="auto">
              <a:xfrm>
                <a:off x="1618" y="1722"/>
                <a:ext cx="8" cy="8"/>
                <a:chOff x="1618" y="1722"/>
                <a:chExt cx="8" cy="8"/>
              </a:xfrm>
            </p:grpSpPr>
            <p:sp>
              <p:nvSpPr>
                <p:cNvPr id="484567" name="Rectangle 1239"/>
                <p:cNvSpPr>
                  <a:spLocks noChangeArrowheads="1"/>
                </p:cNvSpPr>
                <p:nvPr/>
              </p:nvSpPr>
              <p:spPr bwMode="auto">
                <a:xfrm>
                  <a:off x="1618" y="1722"/>
                  <a:ext cx="8" cy="8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68" name="Rectangle 1240"/>
                <p:cNvSpPr>
                  <a:spLocks noChangeArrowheads="1"/>
                </p:cNvSpPr>
                <p:nvPr/>
              </p:nvSpPr>
              <p:spPr bwMode="auto">
                <a:xfrm>
                  <a:off x="1618" y="1722"/>
                  <a:ext cx="8" cy="8"/>
                </a:xfrm>
                <a:prstGeom prst="rect">
                  <a:avLst/>
                </a:prstGeom>
                <a:noFill/>
                <a:ln w="19050" cap="rnd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69" name="Group 1241"/>
              <p:cNvGrpSpPr>
                <a:grpSpLocks/>
              </p:cNvGrpSpPr>
              <p:nvPr/>
            </p:nvGrpSpPr>
            <p:grpSpPr bwMode="auto">
              <a:xfrm>
                <a:off x="1636" y="1724"/>
                <a:ext cx="8" cy="6"/>
                <a:chOff x="1636" y="1724"/>
                <a:chExt cx="8" cy="6"/>
              </a:xfrm>
            </p:grpSpPr>
            <p:sp>
              <p:nvSpPr>
                <p:cNvPr id="484570" name="Freeform 1242"/>
                <p:cNvSpPr>
                  <a:spLocks/>
                </p:cNvSpPr>
                <p:nvPr/>
              </p:nvSpPr>
              <p:spPr bwMode="auto">
                <a:xfrm>
                  <a:off x="1636" y="1724"/>
                  <a:ext cx="8" cy="6"/>
                </a:xfrm>
                <a:custGeom>
                  <a:avLst/>
                  <a:gdLst>
                    <a:gd name="T0" fmla="*/ 0 w 8"/>
                    <a:gd name="T1" fmla="*/ 0 h 6"/>
                    <a:gd name="T2" fmla="*/ 7 w 8"/>
                    <a:gd name="T3" fmla="*/ 0 h 6"/>
                    <a:gd name="T4" fmla="*/ 8 w 8"/>
                    <a:gd name="T5" fmla="*/ 6 h 6"/>
                    <a:gd name="T6" fmla="*/ 0 w 8"/>
                    <a:gd name="T7" fmla="*/ 6 h 6"/>
                    <a:gd name="T8" fmla="*/ 0 w 8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71" name="Freeform 1243"/>
                <p:cNvSpPr>
                  <a:spLocks/>
                </p:cNvSpPr>
                <p:nvPr/>
              </p:nvSpPr>
              <p:spPr bwMode="auto">
                <a:xfrm>
                  <a:off x="1636" y="1724"/>
                  <a:ext cx="8" cy="6"/>
                </a:xfrm>
                <a:custGeom>
                  <a:avLst/>
                  <a:gdLst>
                    <a:gd name="T0" fmla="*/ 0 w 8"/>
                    <a:gd name="T1" fmla="*/ 0 h 6"/>
                    <a:gd name="T2" fmla="*/ 7 w 8"/>
                    <a:gd name="T3" fmla="*/ 0 h 6"/>
                    <a:gd name="T4" fmla="*/ 8 w 8"/>
                    <a:gd name="T5" fmla="*/ 6 h 6"/>
                    <a:gd name="T6" fmla="*/ 0 w 8"/>
                    <a:gd name="T7" fmla="*/ 6 h 6"/>
                    <a:gd name="T8" fmla="*/ 0 w 8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72" name="Group 1244"/>
              <p:cNvGrpSpPr>
                <a:grpSpLocks/>
              </p:cNvGrpSpPr>
              <p:nvPr/>
            </p:nvGrpSpPr>
            <p:grpSpPr bwMode="auto">
              <a:xfrm>
                <a:off x="1656" y="1725"/>
                <a:ext cx="8" cy="5"/>
                <a:chOff x="1656" y="1725"/>
                <a:chExt cx="8" cy="5"/>
              </a:xfrm>
            </p:grpSpPr>
            <p:sp>
              <p:nvSpPr>
                <p:cNvPr id="484573" name="Freeform 1245"/>
                <p:cNvSpPr>
                  <a:spLocks/>
                </p:cNvSpPr>
                <p:nvPr/>
              </p:nvSpPr>
              <p:spPr bwMode="auto">
                <a:xfrm>
                  <a:off x="1656" y="1725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7 w 8"/>
                    <a:gd name="T3" fmla="*/ 0 h 5"/>
                    <a:gd name="T4" fmla="*/ 8 w 8"/>
                    <a:gd name="T5" fmla="*/ 5 h 5"/>
                    <a:gd name="T6" fmla="*/ 0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5"/>
                      </a:lnTo>
                      <a:lnTo>
                        <a:pt x="0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74" name="Freeform 1246"/>
                <p:cNvSpPr>
                  <a:spLocks/>
                </p:cNvSpPr>
                <p:nvPr/>
              </p:nvSpPr>
              <p:spPr bwMode="auto">
                <a:xfrm>
                  <a:off x="1656" y="1725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7 w 8"/>
                    <a:gd name="T3" fmla="*/ 0 h 5"/>
                    <a:gd name="T4" fmla="*/ 8 w 8"/>
                    <a:gd name="T5" fmla="*/ 5 h 5"/>
                    <a:gd name="T6" fmla="*/ 0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5"/>
                      </a:lnTo>
                      <a:lnTo>
                        <a:pt x="0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75" name="Group 1247"/>
              <p:cNvGrpSpPr>
                <a:grpSpLocks/>
              </p:cNvGrpSpPr>
              <p:nvPr/>
            </p:nvGrpSpPr>
            <p:grpSpPr bwMode="auto">
              <a:xfrm>
                <a:off x="1674" y="1725"/>
                <a:ext cx="8" cy="7"/>
                <a:chOff x="1674" y="1725"/>
                <a:chExt cx="8" cy="7"/>
              </a:xfrm>
            </p:grpSpPr>
            <p:sp>
              <p:nvSpPr>
                <p:cNvPr id="484576" name="Freeform 1248"/>
                <p:cNvSpPr>
                  <a:spLocks/>
                </p:cNvSpPr>
                <p:nvPr/>
              </p:nvSpPr>
              <p:spPr bwMode="auto">
                <a:xfrm>
                  <a:off x="1674" y="1725"/>
                  <a:ext cx="8" cy="7"/>
                </a:xfrm>
                <a:custGeom>
                  <a:avLst/>
                  <a:gdLst>
                    <a:gd name="T0" fmla="*/ 0 w 8"/>
                    <a:gd name="T1" fmla="*/ 0 h 7"/>
                    <a:gd name="T2" fmla="*/ 7 w 8"/>
                    <a:gd name="T3" fmla="*/ 0 h 7"/>
                    <a:gd name="T4" fmla="*/ 8 w 8"/>
                    <a:gd name="T5" fmla="*/ 7 h 7"/>
                    <a:gd name="T6" fmla="*/ 1 w 8"/>
                    <a:gd name="T7" fmla="*/ 7 h 7"/>
                    <a:gd name="T8" fmla="*/ 0 w 8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7"/>
                      </a:lnTo>
                      <a:lnTo>
                        <a:pt x="1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77" name="Freeform 1249"/>
                <p:cNvSpPr>
                  <a:spLocks/>
                </p:cNvSpPr>
                <p:nvPr/>
              </p:nvSpPr>
              <p:spPr bwMode="auto">
                <a:xfrm>
                  <a:off x="1674" y="1725"/>
                  <a:ext cx="8" cy="7"/>
                </a:xfrm>
                <a:custGeom>
                  <a:avLst/>
                  <a:gdLst>
                    <a:gd name="T0" fmla="*/ 0 w 8"/>
                    <a:gd name="T1" fmla="*/ 0 h 7"/>
                    <a:gd name="T2" fmla="*/ 7 w 8"/>
                    <a:gd name="T3" fmla="*/ 0 h 7"/>
                    <a:gd name="T4" fmla="*/ 8 w 8"/>
                    <a:gd name="T5" fmla="*/ 7 h 7"/>
                    <a:gd name="T6" fmla="*/ 1 w 8"/>
                    <a:gd name="T7" fmla="*/ 7 h 7"/>
                    <a:gd name="T8" fmla="*/ 0 w 8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7"/>
                      </a:lnTo>
                      <a:lnTo>
                        <a:pt x="1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78" name="Group 1250"/>
              <p:cNvGrpSpPr>
                <a:grpSpLocks/>
              </p:cNvGrpSpPr>
              <p:nvPr/>
            </p:nvGrpSpPr>
            <p:grpSpPr bwMode="auto">
              <a:xfrm>
                <a:off x="1691" y="1725"/>
                <a:ext cx="10" cy="7"/>
                <a:chOff x="1691" y="1725"/>
                <a:chExt cx="10" cy="7"/>
              </a:xfrm>
            </p:grpSpPr>
            <p:sp>
              <p:nvSpPr>
                <p:cNvPr id="484579" name="Freeform 1251"/>
                <p:cNvSpPr>
                  <a:spLocks/>
                </p:cNvSpPr>
                <p:nvPr/>
              </p:nvSpPr>
              <p:spPr bwMode="auto">
                <a:xfrm>
                  <a:off x="1691" y="1725"/>
                  <a:ext cx="10" cy="7"/>
                </a:xfrm>
                <a:custGeom>
                  <a:avLst/>
                  <a:gdLst>
                    <a:gd name="T0" fmla="*/ 0 w 10"/>
                    <a:gd name="T1" fmla="*/ 0 h 7"/>
                    <a:gd name="T2" fmla="*/ 8 w 10"/>
                    <a:gd name="T3" fmla="*/ 0 h 7"/>
                    <a:gd name="T4" fmla="*/ 10 w 10"/>
                    <a:gd name="T5" fmla="*/ 7 h 7"/>
                    <a:gd name="T6" fmla="*/ 0 w 10"/>
                    <a:gd name="T7" fmla="*/ 7 h 7"/>
                    <a:gd name="T8" fmla="*/ 0 w 10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80" name="Freeform 1252"/>
                <p:cNvSpPr>
                  <a:spLocks/>
                </p:cNvSpPr>
                <p:nvPr/>
              </p:nvSpPr>
              <p:spPr bwMode="auto">
                <a:xfrm>
                  <a:off x="1691" y="1725"/>
                  <a:ext cx="10" cy="7"/>
                </a:xfrm>
                <a:custGeom>
                  <a:avLst/>
                  <a:gdLst>
                    <a:gd name="T0" fmla="*/ 0 w 10"/>
                    <a:gd name="T1" fmla="*/ 0 h 7"/>
                    <a:gd name="T2" fmla="*/ 8 w 10"/>
                    <a:gd name="T3" fmla="*/ 0 h 7"/>
                    <a:gd name="T4" fmla="*/ 10 w 10"/>
                    <a:gd name="T5" fmla="*/ 7 h 7"/>
                    <a:gd name="T6" fmla="*/ 0 w 10"/>
                    <a:gd name="T7" fmla="*/ 7 h 7"/>
                    <a:gd name="T8" fmla="*/ 0 w 10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81" name="Group 1253"/>
              <p:cNvGrpSpPr>
                <a:grpSpLocks/>
              </p:cNvGrpSpPr>
              <p:nvPr/>
            </p:nvGrpSpPr>
            <p:grpSpPr bwMode="auto">
              <a:xfrm>
                <a:off x="1711" y="1725"/>
                <a:ext cx="8" cy="7"/>
                <a:chOff x="1711" y="1725"/>
                <a:chExt cx="8" cy="7"/>
              </a:xfrm>
            </p:grpSpPr>
            <p:sp>
              <p:nvSpPr>
                <p:cNvPr id="484582" name="Rectangle 1254"/>
                <p:cNvSpPr>
                  <a:spLocks noChangeArrowheads="1"/>
                </p:cNvSpPr>
                <p:nvPr/>
              </p:nvSpPr>
              <p:spPr bwMode="auto">
                <a:xfrm>
                  <a:off x="1711" y="1725"/>
                  <a:ext cx="8" cy="7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83" name="Rectangle 1255"/>
                <p:cNvSpPr>
                  <a:spLocks noChangeArrowheads="1"/>
                </p:cNvSpPr>
                <p:nvPr/>
              </p:nvSpPr>
              <p:spPr bwMode="auto">
                <a:xfrm>
                  <a:off x="1711" y="1725"/>
                  <a:ext cx="8" cy="7"/>
                </a:xfrm>
                <a:prstGeom prst="rect">
                  <a:avLst/>
                </a:prstGeom>
                <a:noFill/>
                <a:ln w="19050" cap="rnd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584" name="Group 1256"/>
              <p:cNvGrpSpPr>
                <a:grpSpLocks/>
              </p:cNvGrpSpPr>
              <p:nvPr/>
            </p:nvGrpSpPr>
            <p:grpSpPr bwMode="auto">
              <a:xfrm>
                <a:off x="1467" y="2024"/>
                <a:ext cx="254" cy="63"/>
                <a:chOff x="1467" y="2024"/>
                <a:chExt cx="254" cy="63"/>
              </a:xfrm>
            </p:grpSpPr>
            <p:grpSp>
              <p:nvGrpSpPr>
                <p:cNvPr id="484585" name="Group 1257"/>
                <p:cNvGrpSpPr>
                  <a:grpSpLocks/>
                </p:cNvGrpSpPr>
                <p:nvPr/>
              </p:nvGrpSpPr>
              <p:grpSpPr bwMode="auto">
                <a:xfrm>
                  <a:off x="1467" y="2024"/>
                  <a:ext cx="9" cy="1"/>
                  <a:chOff x="1467" y="2024"/>
                  <a:chExt cx="9" cy="1"/>
                </a:xfrm>
              </p:grpSpPr>
              <p:sp>
                <p:nvSpPr>
                  <p:cNvPr id="484586" name="Freeform 1258"/>
                  <p:cNvSpPr>
                    <a:spLocks/>
                  </p:cNvSpPr>
                  <p:nvPr/>
                </p:nvSpPr>
                <p:spPr bwMode="auto">
                  <a:xfrm>
                    <a:off x="1467" y="2024"/>
                    <a:ext cx="9" cy="1"/>
                  </a:xfrm>
                  <a:custGeom>
                    <a:avLst/>
                    <a:gdLst>
                      <a:gd name="T0" fmla="*/ 0 w 9"/>
                      <a:gd name="T1" fmla="*/ 1 h 1"/>
                      <a:gd name="T2" fmla="*/ 1 w 9"/>
                      <a:gd name="T3" fmla="*/ 1 h 1"/>
                      <a:gd name="T4" fmla="*/ 9 w 9"/>
                      <a:gd name="T5" fmla="*/ 0 h 1"/>
                      <a:gd name="T6" fmla="*/ 9 w 9"/>
                      <a:gd name="T7" fmla="*/ 1 h 1"/>
                      <a:gd name="T8" fmla="*/ 7 w 9"/>
                      <a:gd name="T9" fmla="*/ 1 h 1"/>
                      <a:gd name="T10" fmla="*/ 0 w 9"/>
                      <a:gd name="T11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1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7" y="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87" name="Freeform 1259"/>
                  <p:cNvSpPr>
                    <a:spLocks/>
                  </p:cNvSpPr>
                  <p:nvPr/>
                </p:nvSpPr>
                <p:spPr bwMode="auto">
                  <a:xfrm>
                    <a:off x="1467" y="2024"/>
                    <a:ext cx="9" cy="1"/>
                  </a:xfrm>
                  <a:custGeom>
                    <a:avLst/>
                    <a:gdLst>
                      <a:gd name="T0" fmla="*/ 0 w 9"/>
                      <a:gd name="T1" fmla="*/ 1 h 1"/>
                      <a:gd name="T2" fmla="*/ 1 w 9"/>
                      <a:gd name="T3" fmla="*/ 1 h 1"/>
                      <a:gd name="T4" fmla="*/ 9 w 9"/>
                      <a:gd name="T5" fmla="*/ 0 h 1"/>
                      <a:gd name="T6" fmla="*/ 9 w 9"/>
                      <a:gd name="T7" fmla="*/ 1 h 1"/>
                      <a:gd name="T8" fmla="*/ 7 w 9"/>
                      <a:gd name="T9" fmla="*/ 1 h 1"/>
                      <a:gd name="T10" fmla="*/ 0 w 9"/>
                      <a:gd name="T11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1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7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4588" name="Group 1260"/>
                <p:cNvGrpSpPr>
                  <a:grpSpLocks/>
                </p:cNvGrpSpPr>
                <p:nvPr/>
              </p:nvGrpSpPr>
              <p:grpSpPr bwMode="auto">
                <a:xfrm>
                  <a:off x="1485" y="2029"/>
                  <a:ext cx="8" cy="2"/>
                  <a:chOff x="1485" y="2029"/>
                  <a:chExt cx="8" cy="2"/>
                </a:xfrm>
              </p:grpSpPr>
              <p:sp>
                <p:nvSpPr>
                  <p:cNvPr id="484589" name="Freeform 1261"/>
                  <p:cNvSpPr>
                    <a:spLocks/>
                  </p:cNvSpPr>
                  <p:nvPr/>
                </p:nvSpPr>
                <p:spPr bwMode="auto">
                  <a:xfrm>
                    <a:off x="1485" y="2029"/>
                    <a:ext cx="8" cy="2"/>
                  </a:xfrm>
                  <a:custGeom>
                    <a:avLst/>
                    <a:gdLst>
                      <a:gd name="T0" fmla="*/ 0 w 8"/>
                      <a:gd name="T1" fmla="*/ 2 h 2"/>
                      <a:gd name="T2" fmla="*/ 1 w 8"/>
                      <a:gd name="T3" fmla="*/ 0 h 2"/>
                      <a:gd name="T4" fmla="*/ 8 w 8"/>
                      <a:gd name="T5" fmla="*/ 0 h 2"/>
                      <a:gd name="T6" fmla="*/ 6 w 8"/>
                      <a:gd name="T7" fmla="*/ 2 h 2"/>
                      <a:gd name="T8" fmla="*/ 0 w 8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90" name="Freeform 1262"/>
                  <p:cNvSpPr>
                    <a:spLocks/>
                  </p:cNvSpPr>
                  <p:nvPr/>
                </p:nvSpPr>
                <p:spPr bwMode="auto">
                  <a:xfrm>
                    <a:off x="1485" y="2029"/>
                    <a:ext cx="8" cy="2"/>
                  </a:xfrm>
                  <a:custGeom>
                    <a:avLst/>
                    <a:gdLst>
                      <a:gd name="T0" fmla="*/ 0 w 8"/>
                      <a:gd name="T1" fmla="*/ 2 h 2"/>
                      <a:gd name="T2" fmla="*/ 1 w 8"/>
                      <a:gd name="T3" fmla="*/ 0 h 2"/>
                      <a:gd name="T4" fmla="*/ 8 w 8"/>
                      <a:gd name="T5" fmla="*/ 0 h 2"/>
                      <a:gd name="T6" fmla="*/ 6 w 8"/>
                      <a:gd name="T7" fmla="*/ 2 h 2"/>
                      <a:gd name="T8" fmla="*/ 0 w 8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591" name="Freeform 1263"/>
                <p:cNvSpPr>
                  <a:spLocks/>
                </p:cNvSpPr>
                <p:nvPr/>
              </p:nvSpPr>
              <p:spPr bwMode="auto">
                <a:xfrm>
                  <a:off x="1505" y="2036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6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92" name="Freeform 1264"/>
                <p:cNvSpPr>
                  <a:spLocks/>
                </p:cNvSpPr>
                <p:nvPr/>
              </p:nvSpPr>
              <p:spPr bwMode="auto">
                <a:xfrm>
                  <a:off x="1525" y="2039"/>
                  <a:ext cx="6" cy="1"/>
                </a:xfrm>
                <a:custGeom>
                  <a:avLst/>
                  <a:gdLst>
                    <a:gd name="T0" fmla="*/ 0 w 6"/>
                    <a:gd name="T1" fmla="*/ 1 w 6"/>
                    <a:gd name="T2" fmla="*/ 6 w 6"/>
                    <a:gd name="T3" fmla="*/ 5 w 6"/>
                    <a:gd name="T4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93" name="Freeform 1265"/>
                <p:cNvSpPr>
                  <a:spLocks/>
                </p:cNvSpPr>
                <p:nvPr/>
              </p:nvSpPr>
              <p:spPr bwMode="auto">
                <a:xfrm>
                  <a:off x="1542" y="2045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5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94" name="Freeform 1266"/>
                <p:cNvSpPr>
                  <a:spLocks/>
                </p:cNvSpPr>
                <p:nvPr/>
              </p:nvSpPr>
              <p:spPr bwMode="auto">
                <a:xfrm>
                  <a:off x="1561" y="2048"/>
                  <a:ext cx="9" cy="1"/>
                </a:xfrm>
                <a:custGeom>
                  <a:avLst/>
                  <a:gdLst>
                    <a:gd name="T0" fmla="*/ 0 w 9"/>
                    <a:gd name="T1" fmla="*/ 2 w 9"/>
                    <a:gd name="T2" fmla="*/ 9 w 9"/>
                    <a:gd name="T3" fmla="*/ 7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4595" name="Group 1267"/>
                <p:cNvGrpSpPr>
                  <a:grpSpLocks/>
                </p:cNvGrpSpPr>
                <p:nvPr/>
              </p:nvGrpSpPr>
              <p:grpSpPr bwMode="auto">
                <a:xfrm>
                  <a:off x="1578" y="2052"/>
                  <a:ext cx="11" cy="1"/>
                  <a:chOff x="1578" y="2052"/>
                  <a:chExt cx="11" cy="1"/>
                </a:xfrm>
              </p:grpSpPr>
              <p:sp>
                <p:nvSpPr>
                  <p:cNvPr id="484596" name="Freeform 1268"/>
                  <p:cNvSpPr>
                    <a:spLocks/>
                  </p:cNvSpPr>
                  <p:nvPr/>
                </p:nvSpPr>
                <p:spPr bwMode="auto">
                  <a:xfrm>
                    <a:off x="1578" y="2052"/>
                    <a:ext cx="11" cy="1"/>
                  </a:xfrm>
                  <a:custGeom>
                    <a:avLst/>
                    <a:gdLst>
                      <a:gd name="T0" fmla="*/ 0 w 11"/>
                      <a:gd name="T1" fmla="*/ 1 h 1"/>
                      <a:gd name="T2" fmla="*/ 2 w 11"/>
                      <a:gd name="T3" fmla="*/ 0 h 1"/>
                      <a:gd name="T4" fmla="*/ 11 w 11"/>
                      <a:gd name="T5" fmla="*/ 0 h 1"/>
                      <a:gd name="T6" fmla="*/ 8 w 11"/>
                      <a:gd name="T7" fmla="*/ 1 h 1"/>
                      <a:gd name="T8" fmla="*/ 0 w 11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1">
                        <a:moveTo>
                          <a:pt x="0" y="1"/>
                        </a:moveTo>
                        <a:lnTo>
                          <a:pt x="2" y="0"/>
                        </a:lnTo>
                        <a:lnTo>
                          <a:pt x="11" y="0"/>
                        </a:lnTo>
                        <a:lnTo>
                          <a:pt x="8" y="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4597" name="Freeform 1269"/>
                  <p:cNvSpPr>
                    <a:spLocks/>
                  </p:cNvSpPr>
                  <p:nvPr/>
                </p:nvSpPr>
                <p:spPr bwMode="auto">
                  <a:xfrm>
                    <a:off x="1578" y="2052"/>
                    <a:ext cx="11" cy="1"/>
                  </a:xfrm>
                  <a:custGeom>
                    <a:avLst/>
                    <a:gdLst>
                      <a:gd name="T0" fmla="*/ 0 w 11"/>
                      <a:gd name="T1" fmla="*/ 1 h 1"/>
                      <a:gd name="T2" fmla="*/ 2 w 11"/>
                      <a:gd name="T3" fmla="*/ 0 h 1"/>
                      <a:gd name="T4" fmla="*/ 11 w 11"/>
                      <a:gd name="T5" fmla="*/ 0 h 1"/>
                      <a:gd name="T6" fmla="*/ 8 w 11"/>
                      <a:gd name="T7" fmla="*/ 1 h 1"/>
                      <a:gd name="T8" fmla="*/ 0 w 11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1">
                        <a:moveTo>
                          <a:pt x="0" y="1"/>
                        </a:moveTo>
                        <a:lnTo>
                          <a:pt x="2" y="0"/>
                        </a:lnTo>
                        <a:lnTo>
                          <a:pt x="11" y="0"/>
                        </a:lnTo>
                        <a:lnTo>
                          <a:pt x="8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4598" name="Freeform 1270"/>
                <p:cNvSpPr>
                  <a:spLocks/>
                </p:cNvSpPr>
                <p:nvPr/>
              </p:nvSpPr>
              <p:spPr bwMode="auto">
                <a:xfrm>
                  <a:off x="1597" y="2057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7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599" name="Freeform 1271"/>
                <p:cNvSpPr>
                  <a:spLocks/>
                </p:cNvSpPr>
                <p:nvPr/>
              </p:nvSpPr>
              <p:spPr bwMode="auto">
                <a:xfrm>
                  <a:off x="1618" y="2062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5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00" name="Freeform 1272"/>
                <p:cNvSpPr>
                  <a:spLocks/>
                </p:cNvSpPr>
                <p:nvPr/>
              </p:nvSpPr>
              <p:spPr bwMode="auto">
                <a:xfrm>
                  <a:off x="1636" y="2067"/>
                  <a:ext cx="8" cy="1"/>
                </a:xfrm>
                <a:custGeom>
                  <a:avLst/>
                  <a:gdLst>
                    <a:gd name="T0" fmla="*/ 0 w 8"/>
                    <a:gd name="T1" fmla="*/ 2 w 8"/>
                    <a:gd name="T2" fmla="*/ 8 w 8"/>
                    <a:gd name="T3" fmla="*/ 6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01" name="Freeform 1273"/>
                <p:cNvSpPr>
                  <a:spLocks/>
                </p:cNvSpPr>
                <p:nvPr/>
              </p:nvSpPr>
              <p:spPr bwMode="auto">
                <a:xfrm>
                  <a:off x="1656" y="2071"/>
                  <a:ext cx="8" cy="1"/>
                </a:xfrm>
                <a:custGeom>
                  <a:avLst/>
                  <a:gdLst>
                    <a:gd name="T0" fmla="*/ 0 w 8"/>
                    <a:gd name="T1" fmla="*/ 2 w 8"/>
                    <a:gd name="T2" fmla="*/ 8 w 8"/>
                    <a:gd name="T3" fmla="*/ 6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02" name="Freeform 1274"/>
                <p:cNvSpPr>
                  <a:spLocks/>
                </p:cNvSpPr>
                <p:nvPr/>
              </p:nvSpPr>
              <p:spPr bwMode="auto">
                <a:xfrm>
                  <a:off x="1673" y="2078"/>
                  <a:ext cx="9" cy="1"/>
                </a:xfrm>
                <a:custGeom>
                  <a:avLst/>
                  <a:gdLst>
                    <a:gd name="T0" fmla="*/ 0 w 9"/>
                    <a:gd name="T1" fmla="*/ 2 w 9"/>
                    <a:gd name="T2" fmla="*/ 9 w 9"/>
                    <a:gd name="T3" fmla="*/ 8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03" name="Freeform 1275"/>
                <p:cNvSpPr>
                  <a:spLocks/>
                </p:cNvSpPr>
                <p:nvPr/>
              </p:nvSpPr>
              <p:spPr bwMode="auto">
                <a:xfrm>
                  <a:off x="1691" y="2081"/>
                  <a:ext cx="11" cy="1"/>
                </a:xfrm>
                <a:custGeom>
                  <a:avLst/>
                  <a:gdLst>
                    <a:gd name="T0" fmla="*/ 0 w 11"/>
                    <a:gd name="T1" fmla="*/ 2 w 11"/>
                    <a:gd name="T2" fmla="*/ 11 w 11"/>
                    <a:gd name="T3" fmla="*/ 7 w 11"/>
                    <a:gd name="T4" fmla="*/ 0 w 1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1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04" name="Freeform 1276"/>
                <p:cNvSpPr>
                  <a:spLocks/>
                </p:cNvSpPr>
                <p:nvPr/>
              </p:nvSpPr>
              <p:spPr bwMode="auto">
                <a:xfrm>
                  <a:off x="1711" y="2086"/>
                  <a:ext cx="10" cy="1"/>
                </a:xfrm>
                <a:custGeom>
                  <a:avLst/>
                  <a:gdLst>
                    <a:gd name="T0" fmla="*/ 0 w 10"/>
                    <a:gd name="T1" fmla="*/ 2 w 10"/>
                    <a:gd name="T2" fmla="*/ 10 w 10"/>
                    <a:gd name="T3" fmla="*/ 7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05" name="Group 1277"/>
              <p:cNvGrpSpPr>
                <a:grpSpLocks/>
              </p:cNvGrpSpPr>
              <p:nvPr/>
            </p:nvGrpSpPr>
            <p:grpSpPr bwMode="auto">
              <a:xfrm>
                <a:off x="1467" y="1729"/>
                <a:ext cx="7" cy="289"/>
                <a:chOff x="1467" y="1729"/>
                <a:chExt cx="7" cy="289"/>
              </a:xfrm>
            </p:grpSpPr>
            <p:sp>
              <p:nvSpPr>
                <p:cNvPr id="484606" name="Freeform 1278"/>
                <p:cNvSpPr>
                  <a:spLocks/>
                </p:cNvSpPr>
                <p:nvPr/>
              </p:nvSpPr>
              <p:spPr bwMode="auto">
                <a:xfrm>
                  <a:off x="1467" y="1729"/>
                  <a:ext cx="7" cy="289"/>
                </a:xfrm>
                <a:custGeom>
                  <a:avLst/>
                  <a:gdLst>
                    <a:gd name="T0" fmla="*/ 0 w 7"/>
                    <a:gd name="T1" fmla="*/ 0 h 289"/>
                    <a:gd name="T2" fmla="*/ 0 w 7"/>
                    <a:gd name="T3" fmla="*/ 286 h 289"/>
                    <a:gd name="T4" fmla="*/ 7 w 7"/>
                    <a:gd name="T5" fmla="*/ 289 h 289"/>
                    <a:gd name="T6" fmla="*/ 7 w 7"/>
                    <a:gd name="T7" fmla="*/ 2 h 289"/>
                    <a:gd name="T8" fmla="*/ 0 w 7"/>
                    <a:gd name="T9" fmla="*/ 0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9">
                      <a:moveTo>
                        <a:pt x="0" y="0"/>
                      </a:moveTo>
                      <a:lnTo>
                        <a:pt x="0" y="286"/>
                      </a:lnTo>
                      <a:lnTo>
                        <a:pt x="7" y="289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07" name="Freeform 1279"/>
                <p:cNvSpPr>
                  <a:spLocks/>
                </p:cNvSpPr>
                <p:nvPr/>
              </p:nvSpPr>
              <p:spPr bwMode="auto">
                <a:xfrm>
                  <a:off x="1467" y="1729"/>
                  <a:ext cx="7" cy="289"/>
                </a:xfrm>
                <a:custGeom>
                  <a:avLst/>
                  <a:gdLst>
                    <a:gd name="T0" fmla="*/ 0 w 7"/>
                    <a:gd name="T1" fmla="*/ 0 h 289"/>
                    <a:gd name="T2" fmla="*/ 0 w 7"/>
                    <a:gd name="T3" fmla="*/ 286 h 289"/>
                    <a:gd name="T4" fmla="*/ 7 w 7"/>
                    <a:gd name="T5" fmla="*/ 289 h 289"/>
                    <a:gd name="T6" fmla="*/ 7 w 7"/>
                    <a:gd name="T7" fmla="*/ 2 h 289"/>
                    <a:gd name="T8" fmla="*/ 0 w 7"/>
                    <a:gd name="T9" fmla="*/ 0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9">
                      <a:moveTo>
                        <a:pt x="0" y="0"/>
                      </a:moveTo>
                      <a:lnTo>
                        <a:pt x="0" y="286"/>
                      </a:lnTo>
                      <a:lnTo>
                        <a:pt x="7" y="289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08" name="Group 1280"/>
              <p:cNvGrpSpPr>
                <a:grpSpLocks/>
              </p:cNvGrpSpPr>
              <p:nvPr/>
            </p:nvGrpSpPr>
            <p:grpSpPr bwMode="auto">
              <a:xfrm>
                <a:off x="1486" y="1996"/>
                <a:ext cx="7" cy="28"/>
                <a:chOff x="1486" y="1996"/>
                <a:chExt cx="7" cy="28"/>
              </a:xfrm>
            </p:grpSpPr>
            <p:sp>
              <p:nvSpPr>
                <p:cNvPr id="484609" name="Freeform 1281"/>
                <p:cNvSpPr>
                  <a:spLocks/>
                </p:cNvSpPr>
                <p:nvPr/>
              </p:nvSpPr>
              <p:spPr bwMode="auto">
                <a:xfrm>
                  <a:off x="1486" y="1996"/>
                  <a:ext cx="7" cy="28"/>
                </a:xfrm>
                <a:custGeom>
                  <a:avLst/>
                  <a:gdLst>
                    <a:gd name="T0" fmla="*/ 0 w 7"/>
                    <a:gd name="T1" fmla="*/ 0 h 28"/>
                    <a:gd name="T2" fmla="*/ 0 w 7"/>
                    <a:gd name="T3" fmla="*/ 26 h 28"/>
                    <a:gd name="T4" fmla="*/ 7 w 7"/>
                    <a:gd name="T5" fmla="*/ 28 h 28"/>
                    <a:gd name="T6" fmla="*/ 7 w 7"/>
                    <a:gd name="T7" fmla="*/ 2 h 28"/>
                    <a:gd name="T8" fmla="*/ 0 w 7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">
                      <a:moveTo>
                        <a:pt x="0" y="0"/>
                      </a:moveTo>
                      <a:lnTo>
                        <a:pt x="0" y="26"/>
                      </a:lnTo>
                      <a:lnTo>
                        <a:pt x="7" y="28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10" name="Freeform 1282"/>
                <p:cNvSpPr>
                  <a:spLocks/>
                </p:cNvSpPr>
                <p:nvPr/>
              </p:nvSpPr>
              <p:spPr bwMode="auto">
                <a:xfrm>
                  <a:off x="1486" y="1996"/>
                  <a:ext cx="7" cy="28"/>
                </a:xfrm>
                <a:custGeom>
                  <a:avLst/>
                  <a:gdLst>
                    <a:gd name="T0" fmla="*/ 0 w 7"/>
                    <a:gd name="T1" fmla="*/ 0 h 28"/>
                    <a:gd name="T2" fmla="*/ 0 w 7"/>
                    <a:gd name="T3" fmla="*/ 26 h 28"/>
                    <a:gd name="T4" fmla="*/ 7 w 7"/>
                    <a:gd name="T5" fmla="*/ 28 h 28"/>
                    <a:gd name="T6" fmla="*/ 7 w 7"/>
                    <a:gd name="T7" fmla="*/ 2 h 28"/>
                    <a:gd name="T8" fmla="*/ 0 w 7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">
                      <a:moveTo>
                        <a:pt x="0" y="0"/>
                      </a:moveTo>
                      <a:lnTo>
                        <a:pt x="0" y="26"/>
                      </a:lnTo>
                      <a:lnTo>
                        <a:pt x="7" y="28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11" name="Group 1283"/>
              <p:cNvGrpSpPr>
                <a:grpSpLocks/>
              </p:cNvGrpSpPr>
              <p:nvPr/>
            </p:nvGrpSpPr>
            <p:grpSpPr bwMode="auto">
              <a:xfrm>
                <a:off x="1505" y="1729"/>
                <a:ext cx="6" cy="300"/>
                <a:chOff x="1505" y="1729"/>
                <a:chExt cx="6" cy="300"/>
              </a:xfrm>
            </p:grpSpPr>
            <p:sp>
              <p:nvSpPr>
                <p:cNvPr id="484612" name="Freeform 1284"/>
                <p:cNvSpPr>
                  <a:spLocks/>
                </p:cNvSpPr>
                <p:nvPr/>
              </p:nvSpPr>
              <p:spPr bwMode="auto">
                <a:xfrm>
                  <a:off x="1505" y="1729"/>
                  <a:ext cx="6" cy="300"/>
                </a:xfrm>
                <a:custGeom>
                  <a:avLst/>
                  <a:gdLst>
                    <a:gd name="T0" fmla="*/ 0 w 6"/>
                    <a:gd name="T1" fmla="*/ 0 h 300"/>
                    <a:gd name="T2" fmla="*/ 0 w 6"/>
                    <a:gd name="T3" fmla="*/ 297 h 300"/>
                    <a:gd name="T4" fmla="*/ 6 w 6"/>
                    <a:gd name="T5" fmla="*/ 300 h 300"/>
                    <a:gd name="T6" fmla="*/ 6 w 6"/>
                    <a:gd name="T7" fmla="*/ 0 h 300"/>
                    <a:gd name="T8" fmla="*/ 0 w 6"/>
                    <a:gd name="T9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0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6" y="300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13" name="Freeform 1285"/>
                <p:cNvSpPr>
                  <a:spLocks/>
                </p:cNvSpPr>
                <p:nvPr/>
              </p:nvSpPr>
              <p:spPr bwMode="auto">
                <a:xfrm>
                  <a:off x="1505" y="1729"/>
                  <a:ext cx="6" cy="300"/>
                </a:xfrm>
                <a:custGeom>
                  <a:avLst/>
                  <a:gdLst>
                    <a:gd name="T0" fmla="*/ 0 w 6"/>
                    <a:gd name="T1" fmla="*/ 0 h 300"/>
                    <a:gd name="T2" fmla="*/ 0 w 6"/>
                    <a:gd name="T3" fmla="*/ 297 h 300"/>
                    <a:gd name="T4" fmla="*/ 6 w 6"/>
                    <a:gd name="T5" fmla="*/ 300 h 300"/>
                    <a:gd name="T6" fmla="*/ 6 w 6"/>
                    <a:gd name="T7" fmla="*/ 0 h 300"/>
                    <a:gd name="T8" fmla="*/ 0 w 6"/>
                    <a:gd name="T9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0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6" y="30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14" name="Group 1286"/>
              <p:cNvGrpSpPr>
                <a:grpSpLocks/>
              </p:cNvGrpSpPr>
              <p:nvPr/>
            </p:nvGrpSpPr>
            <p:grpSpPr bwMode="auto">
              <a:xfrm>
                <a:off x="1525" y="1729"/>
                <a:ext cx="5" cy="305"/>
                <a:chOff x="1525" y="1729"/>
                <a:chExt cx="5" cy="305"/>
              </a:xfrm>
            </p:grpSpPr>
            <p:sp>
              <p:nvSpPr>
                <p:cNvPr id="484615" name="Freeform 1287"/>
                <p:cNvSpPr>
                  <a:spLocks/>
                </p:cNvSpPr>
                <p:nvPr/>
              </p:nvSpPr>
              <p:spPr bwMode="auto">
                <a:xfrm>
                  <a:off x="1525" y="1729"/>
                  <a:ext cx="5" cy="305"/>
                </a:xfrm>
                <a:custGeom>
                  <a:avLst/>
                  <a:gdLst>
                    <a:gd name="T0" fmla="*/ 0 w 5"/>
                    <a:gd name="T1" fmla="*/ 0 h 305"/>
                    <a:gd name="T2" fmla="*/ 0 w 5"/>
                    <a:gd name="T3" fmla="*/ 302 h 305"/>
                    <a:gd name="T4" fmla="*/ 5 w 5"/>
                    <a:gd name="T5" fmla="*/ 305 h 305"/>
                    <a:gd name="T6" fmla="*/ 5 w 5"/>
                    <a:gd name="T7" fmla="*/ 2 h 305"/>
                    <a:gd name="T8" fmla="*/ 0 w 5"/>
                    <a:gd name="T9" fmla="*/ 0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05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5" y="305"/>
                      </a:lnTo>
                      <a:lnTo>
                        <a:pt x="5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16" name="Freeform 1288"/>
                <p:cNvSpPr>
                  <a:spLocks/>
                </p:cNvSpPr>
                <p:nvPr/>
              </p:nvSpPr>
              <p:spPr bwMode="auto">
                <a:xfrm>
                  <a:off x="1525" y="1729"/>
                  <a:ext cx="5" cy="305"/>
                </a:xfrm>
                <a:custGeom>
                  <a:avLst/>
                  <a:gdLst>
                    <a:gd name="T0" fmla="*/ 0 w 5"/>
                    <a:gd name="T1" fmla="*/ 0 h 305"/>
                    <a:gd name="T2" fmla="*/ 0 w 5"/>
                    <a:gd name="T3" fmla="*/ 302 h 305"/>
                    <a:gd name="T4" fmla="*/ 5 w 5"/>
                    <a:gd name="T5" fmla="*/ 305 h 305"/>
                    <a:gd name="T6" fmla="*/ 5 w 5"/>
                    <a:gd name="T7" fmla="*/ 2 h 305"/>
                    <a:gd name="T8" fmla="*/ 0 w 5"/>
                    <a:gd name="T9" fmla="*/ 0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05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5" y="305"/>
                      </a:lnTo>
                      <a:lnTo>
                        <a:pt x="5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17" name="Group 1289"/>
              <p:cNvGrpSpPr>
                <a:grpSpLocks/>
              </p:cNvGrpSpPr>
              <p:nvPr/>
            </p:nvGrpSpPr>
            <p:grpSpPr bwMode="auto">
              <a:xfrm>
                <a:off x="1543" y="1730"/>
                <a:ext cx="6" cy="307"/>
                <a:chOff x="1543" y="1730"/>
                <a:chExt cx="6" cy="307"/>
              </a:xfrm>
            </p:grpSpPr>
            <p:sp>
              <p:nvSpPr>
                <p:cNvPr id="484618" name="Freeform 1290"/>
                <p:cNvSpPr>
                  <a:spLocks/>
                </p:cNvSpPr>
                <p:nvPr/>
              </p:nvSpPr>
              <p:spPr bwMode="auto">
                <a:xfrm>
                  <a:off x="1543" y="1730"/>
                  <a:ext cx="6" cy="307"/>
                </a:xfrm>
                <a:custGeom>
                  <a:avLst/>
                  <a:gdLst>
                    <a:gd name="T0" fmla="*/ 0 w 6"/>
                    <a:gd name="T1" fmla="*/ 0 h 307"/>
                    <a:gd name="T2" fmla="*/ 0 w 6"/>
                    <a:gd name="T3" fmla="*/ 304 h 307"/>
                    <a:gd name="T4" fmla="*/ 6 w 6"/>
                    <a:gd name="T5" fmla="*/ 307 h 307"/>
                    <a:gd name="T6" fmla="*/ 6 w 6"/>
                    <a:gd name="T7" fmla="*/ 0 h 307"/>
                    <a:gd name="T8" fmla="*/ 0 w 6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7">
                      <a:moveTo>
                        <a:pt x="0" y="0"/>
                      </a:moveTo>
                      <a:lnTo>
                        <a:pt x="0" y="304"/>
                      </a:lnTo>
                      <a:lnTo>
                        <a:pt x="6" y="307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19" name="Freeform 1291"/>
                <p:cNvSpPr>
                  <a:spLocks/>
                </p:cNvSpPr>
                <p:nvPr/>
              </p:nvSpPr>
              <p:spPr bwMode="auto">
                <a:xfrm>
                  <a:off x="1543" y="1730"/>
                  <a:ext cx="6" cy="307"/>
                </a:xfrm>
                <a:custGeom>
                  <a:avLst/>
                  <a:gdLst>
                    <a:gd name="T0" fmla="*/ 0 w 6"/>
                    <a:gd name="T1" fmla="*/ 0 h 307"/>
                    <a:gd name="T2" fmla="*/ 0 w 6"/>
                    <a:gd name="T3" fmla="*/ 304 h 307"/>
                    <a:gd name="T4" fmla="*/ 6 w 6"/>
                    <a:gd name="T5" fmla="*/ 307 h 307"/>
                    <a:gd name="T6" fmla="*/ 6 w 6"/>
                    <a:gd name="T7" fmla="*/ 0 h 307"/>
                    <a:gd name="T8" fmla="*/ 0 w 6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7">
                      <a:moveTo>
                        <a:pt x="0" y="0"/>
                      </a:moveTo>
                      <a:lnTo>
                        <a:pt x="0" y="304"/>
                      </a:lnTo>
                      <a:lnTo>
                        <a:pt x="6" y="307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20" name="Group 1292"/>
              <p:cNvGrpSpPr>
                <a:grpSpLocks/>
              </p:cNvGrpSpPr>
              <p:nvPr/>
            </p:nvGrpSpPr>
            <p:grpSpPr bwMode="auto">
              <a:xfrm>
                <a:off x="1561" y="1730"/>
                <a:ext cx="6" cy="313"/>
                <a:chOff x="1561" y="1730"/>
                <a:chExt cx="6" cy="313"/>
              </a:xfrm>
            </p:grpSpPr>
            <p:sp>
              <p:nvSpPr>
                <p:cNvPr id="484621" name="Freeform 1293"/>
                <p:cNvSpPr>
                  <a:spLocks/>
                </p:cNvSpPr>
                <p:nvPr/>
              </p:nvSpPr>
              <p:spPr bwMode="auto">
                <a:xfrm>
                  <a:off x="1561" y="1730"/>
                  <a:ext cx="6" cy="313"/>
                </a:xfrm>
                <a:custGeom>
                  <a:avLst/>
                  <a:gdLst>
                    <a:gd name="T0" fmla="*/ 0 w 6"/>
                    <a:gd name="T1" fmla="*/ 0 h 313"/>
                    <a:gd name="T2" fmla="*/ 0 w 6"/>
                    <a:gd name="T3" fmla="*/ 309 h 313"/>
                    <a:gd name="T4" fmla="*/ 6 w 6"/>
                    <a:gd name="T5" fmla="*/ 313 h 313"/>
                    <a:gd name="T6" fmla="*/ 6 w 6"/>
                    <a:gd name="T7" fmla="*/ 0 h 313"/>
                    <a:gd name="T8" fmla="*/ 0 w 6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13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6" y="313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22" name="Freeform 1294"/>
                <p:cNvSpPr>
                  <a:spLocks/>
                </p:cNvSpPr>
                <p:nvPr/>
              </p:nvSpPr>
              <p:spPr bwMode="auto">
                <a:xfrm>
                  <a:off x="1561" y="1730"/>
                  <a:ext cx="6" cy="313"/>
                </a:xfrm>
                <a:custGeom>
                  <a:avLst/>
                  <a:gdLst>
                    <a:gd name="T0" fmla="*/ 0 w 6"/>
                    <a:gd name="T1" fmla="*/ 0 h 313"/>
                    <a:gd name="T2" fmla="*/ 0 w 6"/>
                    <a:gd name="T3" fmla="*/ 309 h 313"/>
                    <a:gd name="T4" fmla="*/ 6 w 6"/>
                    <a:gd name="T5" fmla="*/ 313 h 313"/>
                    <a:gd name="T6" fmla="*/ 6 w 6"/>
                    <a:gd name="T7" fmla="*/ 0 h 313"/>
                    <a:gd name="T8" fmla="*/ 0 w 6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13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6" y="313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23" name="Group 1295"/>
              <p:cNvGrpSpPr>
                <a:grpSpLocks/>
              </p:cNvGrpSpPr>
              <p:nvPr/>
            </p:nvGrpSpPr>
            <p:grpSpPr bwMode="auto">
              <a:xfrm>
                <a:off x="1580" y="1730"/>
                <a:ext cx="7" cy="316"/>
                <a:chOff x="1580" y="1730"/>
                <a:chExt cx="7" cy="316"/>
              </a:xfrm>
            </p:grpSpPr>
            <p:sp>
              <p:nvSpPr>
                <p:cNvPr id="484624" name="Freeform 1296"/>
                <p:cNvSpPr>
                  <a:spLocks/>
                </p:cNvSpPr>
                <p:nvPr/>
              </p:nvSpPr>
              <p:spPr bwMode="auto">
                <a:xfrm>
                  <a:off x="1580" y="1730"/>
                  <a:ext cx="7" cy="316"/>
                </a:xfrm>
                <a:custGeom>
                  <a:avLst/>
                  <a:gdLst>
                    <a:gd name="T0" fmla="*/ 0 w 7"/>
                    <a:gd name="T1" fmla="*/ 0 h 316"/>
                    <a:gd name="T2" fmla="*/ 0 w 7"/>
                    <a:gd name="T3" fmla="*/ 312 h 316"/>
                    <a:gd name="T4" fmla="*/ 7 w 7"/>
                    <a:gd name="T5" fmla="*/ 316 h 316"/>
                    <a:gd name="T6" fmla="*/ 7 w 7"/>
                    <a:gd name="T7" fmla="*/ 2 h 316"/>
                    <a:gd name="T8" fmla="*/ 0 w 7"/>
                    <a:gd name="T9" fmla="*/ 0 h 3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16">
                      <a:moveTo>
                        <a:pt x="0" y="0"/>
                      </a:moveTo>
                      <a:lnTo>
                        <a:pt x="0" y="312"/>
                      </a:lnTo>
                      <a:lnTo>
                        <a:pt x="7" y="316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25" name="Freeform 1297"/>
                <p:cNvSpPr>
                  <a:spLocks/>
                </p:cNvSpPr>
                <p:nvPr/>
              </p:nvSpPr>
              <p:spPr bwMode="auto">
                <a:xfrm>
                  <a:off x="1580" y="1730"/>
                  <a:ext cx="7" cy="316"/>
                </a:xfrm>
                <a:custGeom>
                  <a:avLst/>
                  <a:gdLst>
                    <a:gd name="T0" fmla="*/ 0 w 7"/>
                    <a:gd name="T1" fmla="*/ 0 h 316"/>
                    <a:gd name="T2" fmla="*/ 0 w 7"/>
                    <a:gd name="T3" fmla="*/ 312 h 316"/>
                    <a:gd name="T4" fmla="*/ 7 w 7"/>
                    <a:gd name="T5" fmla="*/ 316 h 316"/>
                    <a:gd name="T6" fmla="*/ 7 w 7"/>
                    <a:gd name="T7" fmla="*/ 2 h 316"/>
                    <a:gd name="T8" fmla="*/ 0 w 7"/>
                    <a:gd name="T9" fmla="*/ 0 h 3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16">
                      <a:moveTo>
                        <a:pt x="0" y="0"/>
                      </a:moveTo>
                      <a:lnTo>
                        <a:pt x="0" y="312"/>
                      </a:lnTo>
                      <a:lnTo>
                        <a:pt x="7" y="316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26" name="Group 1298"/>
              <p:cNvGrpSpPr>
                <a:grpSpLocks/>
              </p:cNvGrpSpPr>
              <p:nvPr/>
            </p:nvGrpSpPr>
            <p:grpSpPr bwMode="auto">
              <a:xfrm>
                <a:off x="1598" y="1732"/>
                <a:ext cx="8" cy="319"/>
                <a:chOff x="1598" y="1732"/>
                <a:chExt cx="8" cy="319"/>
              </a:xfrm>
            </p:grpSpPr>
            <p:sp>
              <p:nvSpPr>
                <p:cNvPr id="484627" name="Freeform 1299"/>
                <p:cNvSpPr>
                  <a:spLocks/>
                </p:cNvSpPr>
                <p:nvPr/>
              </p:nvSpPr>
              <p:spPr bwMode="auto">
                <a:xfrm>
                  <a:off x="1598" y="1732"/>
                  <a:ext cx="8" cy="319"/>
                </a:xfrm>
                <a:custGeom>
                  <a:avLst/>
                  <a:gdLst>
                    <a:gd name="T0" fmla="*/ 0 w 8"/>
                    <a:gd name="T1" fmla="*/ 0 h 319"/>
                    <a:gd name="T2" fmla="*/ 0 w 8"/>
                    <a:gd name="T3" fmla="*/ 316 h 319"/>
                    <a:gd name="T4" fmla="*/ 8 w 8"/>
                    <a:gd name="T5" fmla="*/ 319 h 319"/>
                    <a:gd name="T6" fmla="*/ 8 w 8"/>
                    <a:gd name="T7" fmla="*/ 0 h 319"/>
                    <a:gd name="T8" fmla="*/ 0 w 8"/>
                    <a:gd name="T9" fmla="*/ 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9">
                      <a:moveTo>
                        <a:pt x="0" y="0"/>
                      </a:moveTo>
                      <a:lnTo>
                        <a:pt x="0" y="316"/>
                      </a:lnTo>
                      <a:lnTo>
                        <a:pt x="8" y="319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28" name="Freeform 1300"/>
                <p:cNvSpPr>
                  <a:spLocks/>
                </p:cNvSpPr>
                <p:nvPr/>
              </p:nvSpPr>
              <p:spPr bwMode="auto">
                <a:xfrm>
                  <a:off x="1598" y="1732"/>
                  <a:ext cx="8" cy="319"/>
                </a:xfrm>
                <a:custGeom>
                  <a:avLst/>
                  <a:gdLst>
                    <a:gd name="T0" fmla="*/ 0 w 8"/>
                    <a:gd name="T1" fmla="*/ 0 h 319"/>
                    <a:gd name="T2" fmla="*/ 0 w 8"/>
                    <a:gd name="T3" fmla="*/ 316 h 319"/>
                    <a:gd name="T4" fmla="*/ 8 w 8"/>
                    <a:gd name="T5" fmla="*/ 319 h 319"/>
                    <a:gd name="T6" fmla="*/ 8 w 8"/>
                    <a:gd name="T7" fmla="*/ 0 h 319"/>
                    <a:gd name="T8" fmla="*/ 0 w 8"/>
                    <a:gd name="T9" fmla="*/ 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9">
                      <a:moveTo>
                        <a:pt x="0" y="0"/>
                      </a:moveTo>
                      <a:lnTo>
                        <a:pt x="0" y="316"/>
                      </a:lnTo>
                      <a:lnTo>
                        <a:pt x="8" y="319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29" name="Group 1301"/>
              <p:cNvGrpSpPr>
                <a:grpSpLocks/>
              </p:cNvGrpSpPr>
              <p:nvPr/>
            </p:nvGrpSpPr>
            <p:grpSpPr bwMode="auto">
              <a:xfrm>
                <a:off x="1618" y="1732"/>
                <a:ext cx="8" cy="325"/>
                <a:chOff x="1618" y="1732"/>
                <a:chExt cx="8" cy="325"/>
              </a:xfrm>
            </p:grpSpPr>
            <p:sp>
              <p:nvSpPr>
                <p:cNvPr id="484630" name="Freeform 1302"/>
                <p:cNvSpPr>
                  <a:spLocks/>
                </p:cNvSpPr>
                <p:nvPr/>
              </p:nvSpPr>
              <p:spPr bwMode="auto">
                <a:xfrm>
                  <a:off x="1618" y="1732"/>
                  <a:ext cx="8" cy="325"/>
                </a:xfrm>
                <a:custGeom>
                  <a:avLst/>
                  <a:gdLst>
                    <a:gd name="T0" fmla="*/ 0 w 8"/>
                    <a:gd name="T1" fmla="*/ 0 h 325"/>
                    <a:gd name="T2" fmla="*/ 0 w 8"/>
                    <a:gd name="T3" fmla="*/ 321 h 325"/>
                    <a:gd name="T4" fmla="*/ 8 w 8"/>
                    <a:gd name="T5" fmla="*/ 325 h 325"/>
                    <a:gd name="T6" fmla="*/ 8 w 8"/>
                    <a:gd name="T7" fmla="*/ 2 h 325"/>
                    <a:gd name="T8" fmla="*/ 0 w 8"/>
                    <a:gd name="T9" fmla="*/ 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5">
                      <a:moveTo>
                        <a:pt x="0" y="0"/>
                      </a:moveTo>
                      <a:lnTo>
                        <a:pt x="0" y="321"/>
                      </a:lnTo>
                      <a:lnTo>
                        <a:pt x="8" y="325"/>
                      </a:lnTo>
                      <a:lnTo>
                        <a:pt x="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31" name="Freeform 1303"/>
                <p:cNvSpPr>
                  <a:spLocks/>
                </p:cNvSpPr>
                <p:nvPr/>
              </p:nvSpPr>
              <p:spPr bwMode="auto">
                <a:xfrm>
                  <a:off x="1618" y="1732"/>
                  <a:ext cx="8" cy="325"/>
                </a:xfrm>
                <a:custGeom>
                  <a:avLst/>
                  <a:gdLst>
                    <a:gd name="T0" fmla="*/ 0 w 8"/>
                    <a:gd name="T1" fmla="*/ 0 h 325"/>
                    <a:gd name="T2" fmla="*/ 0 w 8"/>
                    <a:gd name="T3" fmla="*/ 321 h 325"/>
                    <a:gd name="T4" fmla="*/ 8 w 8"/>
                    <a:gd name="T5" fmla="*/ 325 h 325"/>
                    <a:gd name="T6" fmla="*/ 8 w 8"/>
                    <a:gd name="T7" fmla="*/ 2 h 325"/>
                    <a:gd name="T8" fmla="*/ 0 w 8"/>
                    <a:gd name="T9" fmla="*/ 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5">
                      <a:moveTo>
                        <a:pt x="0" y="0"/>
                      </a:moveTo>
                      <a:lnTo>
                        <a:pt x="0" y="321"/>
                      </a:lnTo>
                      <a:lnTo>
                        <a:pt x="8" y="325"/>
                      </a:lnTo>
                      <a:lnTo>
                        <a:pt x="8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32" name="Group 1304"/>
              <p:cNvGrpSpPr>
                <a:grpSpLocks/>
              </p:cNvGrpSpPr>
              <p:nvPr/>
            </p:nvGrpSpPr>
            <p:grpSpPr bwMode="auto">
              <a:xfrm>
                <a:off x="1636" y="1734"/>
                <a:ext cx="6" cy="326"/>
                <a:chOff x="1636" y="1734"/>
                <a:chExt cx="6" cy="326"/>
              </a:xfrm>
            </p:grpSpPr>
            <p:sp>
              <p:nvSpPr>
                <p:cNvPr id="484633" name="Freeform 1305"/>
                <p:cNvSpPr>
                  <a:spLocks/>
                </p:cNvSpPr>
                <p:nvPr/>
              </p:nvSpPr>
              <p:spPr bwMode="auto">
                <a:xfrm>
                  <a:off x="1636" y="1734"/>
                  <a:ext cx="6" cy="326"/>
                </a:xfrm>
                <a:custGeom>
                  <a:avLst/>
                  <a:gdLst>
                    <a:gd name="T0" fmla="*/ 0 w 6"/>
                    <a:gd name="T1" fmla="*/ 0 h 326"/>
                    <a:gd name="T2" fmla="*/ 0 w 6"/>
                    <a:gd name="T3" fmla="*/ 322 h 326"/>
                    <a:gd name="T4" fmla="*/ 6 w 6"/>
                    <a:gd name="T5" fmla="*/ 326 h 326"/>
                    <a:gd name="T6" fmla="*/ 6 w 6"/>
                    <a:gd name="T7" fmla="*/ 0 h 326"/>
                    <a:gd name="T8" fmla="*/ 0 w 6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26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6" y="32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34" name="Freeform 1306"/>
                <p:cNvSpPr>
                  <a:spLocks/>
                </p:cNvSpPr>
                <p:nvPr/>
              </p:nvSpPr>
              <p:spPr bwMode="auto">
                <a:xfrm>
                  <a:off x="1636" y="1734"/>
                  <a:ext cx="6" cy="326"/>
                </a:xfrm>
                <a:custGeom>
                  <a:avLst/>
                  <a:gdLst>
                    <a:gd name="T0" fmla="*/ 0 w 6"/>
                    <a:gd name="T1" fmla="*/ 0 h 326"/>
                    <a:gd name="T2" fmla="*/ 0 w 6"/>
                    <a:gd name="T3" fmla="*/ 322 h 326"/>
                    <a:gd name="T4" fmla="*/ 6 w 6"/>
                    <a:gd name="T5" fmla="*/ 326 h 326"/>
                    <a:gd name="T6" fmla="*/ 6 w 6"/>
                    <a:gd name="T7" fmla="*/ 0 h 326"/>
                    <a:gd name="T8" fmla="*/ 0 w 6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26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6" y="326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35" name="Group 1307"/>
              <p:cNvGrpSpPr>
                <a:grpSpLocks/>
              </p:cNvGrpSpPr>
              <p:nvPr/>
            </p:nvGrpSpPr>
            <p:grpSpPr bwMode="auto">
              <a:xfrm>
                <a:off x="1656" y="1736"/>
                <a:ext cx="4" cy="329"/>
                <a:chOff x="1656" y="1736"/>
                <a:chExt cx="4" cy="329"/>
              </a:xfrm>
            </p:grpSpPr>
            <p:sp>
              <p:nvSpPr>
                <p:cNvPr id="484636" name="Freeform 1308"/>
                <p:cNvSpPr>
                  <a:spLocks/>
                </p:cNvSpPr>
                <p:nvPr/>
              </p:nvSpPr>
              <p:spPr bwMode="auto">
                <a:xfrm>
                  <a:off x="1656" y="1736"/>
                  <a:ext cx="4" cy="329"/>
                </a:xfrm>
                <a:custGeom>
                  <a:avLst/>
                  <a:gdLst>
                    <a:gd name="T0" fmla="*/ 0 w 4"/>
                    <a:gd name="T1" fmla="*/ 0 h 329"/>
                    <a:gd name="T2" fmla="*/ 0 w 4"/>
                    <a:gd name="T3" fmla="*/ 326 h 329"/>
                    <a:gd name="T4" fmla="*/ 4 w 4"/>
                    <a:gd name="T5" fmla="*/ 329 h 329"/>
                    <a:gd name="T6" fmla="*/ 4 w 4"/>
                    <a:gd name="T7" fmla="*/ 0 h 329"/>
                    <a:gd name="T8" fmla="*/ 0 w 4"/>
                    <a:gd name="T9" fmla="*/ 0 h 3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29">
                      <a:moveTo>
                        <a:pt x="0" y="0"/>
                      </a:moveTo>
                      <a:lnTo>
                        <a:pt x="0" y="326"/>
                      </a:lnTo>
                      <a:lnTo>
                        <a:pt x="4" y="329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37" name="Freeform 1309"/>
                <p:cNvSpPr>
                  <a:spLocks/>
                </p:cNvSpPr>
                <p:nvPr/>
              </p:nvSpPr>
              <p:spPr bwMode="auto">
                <a:xfrm>
                  <a:off x="1656" y="1736"/>
                  <a:ext cx="4" cy="329"/>
                </a:xfrm>
                <a:custGeom>
                  <a:avLst/>
                  <a:gdLst>
                    <a:gd name="T0" fmla="*/ 0 w 4"/>
                    <a:gd name="T1" fmla="*/ 0 h 329"/>
                    <a:gd name="T2" fmla="*/ 0 w 4"/>
                    <a:gd name="T3" fmla="*/ 326 h 329"/>
                    <a:gd name="T4" fmla="*/ 4 w 4"/>
                    <a:gd name="T5" fmla="*/ 329 h 329"/>
                    <a:gd name="T6" fmla="*/ 4 w 4"/>
                    <a:gd name="T7" fmla="*/ 0 h 329"/>
                    <a:gd name="T8" fmla="*/ 0 w 4"/>
                    <a:gd name="T9" fmla="*/ 0 h 3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29">
                      <a:moveTo>
                        <a:pt x="0" y="0"/>
                      </a:moveTo>
                      <a:lnTo>
                        <a:pt x="0" y="326"/>
                      </a:lnTo>
                      <a:lnTo>
                        <a:pt x="4" y="329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38" name="Group 1310"/>
              <p:cNvGrpSpPr>
                <a:grpSpLocks/>
              </p:cNvGrpSpPr>
              <p:nvPr/>
            </p:nvGrpSpPr>
            <p:grpSpPr bwMode="auto">
              <a:xfrm>
                <a:off x="1674" y="1736"/>
                <a:ext cx="7" cy="333"/>
                <a:chOff x="1674" y="1736"/>
                <a:chExt cx="7" cy="333"/>
              </a:xfrm>
            </p:grpSpPr>
            <p:sp>
              <p:nvSpPr>
                <p:cNvPr id="484639" name="Freeform 1311"/>
                <p:cNvSpPr>
                  <a:spLocks/>
                </p:cNvSpPr>
                <p:nvPr/>
              </p:nvSpPr>
              <p:spPr bwMode="auto">
                <a:xfrm>
                  <a:off x="1674" y="1736"/>
                  <a:ext cx="7" cy="333"/>
                </a:xfrm>
                <a:custGeom>
                  <a:avLst/>
                  <a:gdLst>
                    <a:gd name="T0" fmla="*/ 0 w 7"/>
                    <a:gd name="T1" fmla="*/ 0 h 333"/>
                    <a:gd name="T2" fmla="*/ 0 w 7"/>
                    <a:gd name="T3" fmla="*/ 330 h 333"/>
                    <a:gd name="T4" fmla="*/ 7 w 7"/>
                    <a:gd name="T5" fmla="*/ 333 h 333"/>
                    <a:gd name="T6" fmla="*/ 7 w 7"/>
                    <a:gd name="T7" fmla="*/ 0 h 333"/>
                    <a:gd name="T8" fmla="*/ 0 w 7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3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40" name="Freeform 1312"/>
                <p:cNvSpPr>
                  <a:spLocks/>
                </p:cNvSpPr>
                <p:nvPr/>
              </p:nvSpPr>
              <p:spPr bwMode="auto">
                <a:xfrm>
                  <a:off x="1674" y="1736"/>
                  <a:ext cx="7" cy="333"/>
                </a:xfrm>
                <a:custGeom>
                  <a:avLst/>
                  <a:gdLst>
                    <a:gd name="T0" fmla="*/ 0 w 7"/>
                    <a:gd name="T1" fmla="*/ 0 h 333"/>
                    <a:gd name="T2" fmla="*/ 0 w 7"/>
                    <a:gd name="T3" fmla="*/ 330 h 333"/>
                    <a:gd name="T4" fmla="*/ 7 w 7"/>
                    <a:gd name="T5" fmla="*/ 333 h 333"/>
                    <a:gd name="T6" fmla="*/ 7 w 7"/>
                    <a:gd name="T7" fmla="*/ 0 h 333"/>
                    <a:gd name="T8" fmla="*/ 0 w 7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3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3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41" name="Group 1313"/>
              <p:cNvGrpSpPr>
                <a:grpSpLocks/>
              </p:cNvGrpSpPr>
              <p:nvPr/>
            </p:nvGrpSpPr>
            <p:grpSpPr bwMode="auto">
              <a:xfrm>
                <a:off x="1691" y="1736"/>
                <a:ext cx="10" cy="338"/>
                <a:chOff x="1691" y="1736"/>
                <a:chExt cx="10" cy="338"/>
              </a:xfrm>
            </p:grpSpPr>
            <p:sp>
              <p:nvSpPr>
                <p:cNvPr id="484642" name="Freeform 1314"/>
                <p:cNvSpPr>
                  <a:spLocks/>
                </p:cNvSpPr>
                <p:nvPr/>
              </p:nvSpPr>
              <p:spPr bwMode="auto">
                <a:xfrm>
                  <a:off x="1691" y="1736"/>
                  <a:ext cx="10" cy="338"/>
                </a:xfrm>
                <a:custGeom>
                  <a:avLst/>
                  <a:gdLst>
                    <a:gd name="T0" fmla="*/ 0 w 10"/>
                    <a:gd name="T1" fmla="*/ 0 h 338"/>
                    <a:gd name="T2" fmla="*/ 0 w 10"/>
                    <a:gd name="T3" fmla="*/ 334 h 338"/>
                    <a:gd name="T4" fmla="*/ 10 w 10"/>
                    <a:gd name="T5" fmla="*/ 338 h 338"/>
                    <a:gd name="T6" fmla="*/ 10 w 10"/>
                    <a:gd name="T7" fmla="*/ 2 h 338"/>
                    <a:gd name="T8" fmla="*/ 0 w 10"/>
                    <a:gd name="T9" fmla="*/ 0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8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10" y="338"/>
                      </a:lnTo>
                      <a:lnTo>
                        <a:pt x="1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43" name="Freeform 1315"/>
                <p:cNvSpPr>
                  <a:spLocks/>
                </p:cNvSpPr>
                <p:nvPr/>
              </p:nvSpPr>
              <p:spPr bwMode="auto">
                <a:xfrm>
                  <a:off x="1691" y="1736"/>
                  <a:ext cx="10" cy="338"/>
                </a:xfrm>
                <a:custGeom>
                  <a:avLst/>
                  <a:gdLst>
                    <a:gd name="T0" fmla="*/ 0 w 10"/>
                    <a:gd name="T1" fmla="*/ 0 h 338"/>
                    <a:gd name="T2" fmla="*/ 0 w 10"/>
                    <a:gd name="T3" fmla="*/ 334 h 338"/>
                    <a:gd name="T4" fmla="*/ 10 w 10"/>
                    <a:gd name="T5" fmla="*/ 338 h 338"/>
                    <a:gd name="T6" fmla="*/ 10 w 10"/>
                    <a:gd name="T7" fmla="*/ 2 h 338"/>
                    <a:gd name="T8" fmla="*/ 0 w 10"/>
                    <a:gd name="T9" fmla="*/ 0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8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10" y="338"/>
                      </a:lnTo>
                      <a:lnTo>
                        <a:pt x="1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44" name="Group 1316"/>
              <p:cNvGrpSpPr>
                <a:grpSpLocks/>
              </p:cNvGrpSpPr>
              <p:nvPr/>
            </p:nvGrpSpPr>
            <p:grpSpPr bwMode="auto">
              <a:xfrm>
                <a:off x="1711" y="1737"/>
                <a:ext cx="8" cy="342"/>
                <a:chOff x="1711" y="1737"/>
                <a:chExt cx="8" cy="342"/>
              </a:xfrm>
            </p:grpSpPr>
            <p:sp>
              <p:nvSpPr>
                <p:cNvPr id="484645" name="Freeform 1317"/>
                <p:cNvSpPr>
                  <a:spLocks/>
                </p:cNvSpPr>
                <p:nvPr/>
              </p:nvSpPr>
              <p:spPr bwMode="auto">
                <a:xfrm>
                  <a:off x="1711" y="1737"/>
                  <a:ext cx="8" cy="342"/>
                </a:xfrm>
                <a:custGeom>
                  <a:avLst/>
                  <a:gdLst>
                    <a:gd name="T0" fmla="*/ 0 w 8"/>
                    <a:gd name="T1" fmla="*/ 0 h 342"/>
                    <a:gd name="T2" fmla="*/ 0 w 8"/>
                    <a:gd name="T3" fmla="*/ 339 h 342"/>
                    <a:gd name="T4" fmla="*/ 8 w 8"/>
                    <a:gd name="T5" fmla="*/ 342 h 342"/>
                    <a:gd name="T6" fmla="*/ 8 w 8"/>
                    <a:gd name="T7" fmla="*/ 0 h 342"/>
                    <a:gd name="T8" fmla="*/ 0 w 8"/>
                    <a:gd name="T9" fmla="*/ 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2">
                      <a:moveTo>
                        <a:pt x="0" y="0"/>
                      </a:moveTo>
                      <a:lnTo>
                        <a:pt x="0" y="339"/>
                      </a:lnTo>
                      <a:lnTo>
                        <a:pt x="8" y="342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46" name="Freeform 1318"/>
                <p:cNvSpPr>
                  <a:spLocks/>
                </p:cNvSpPr>
                <p:nvPr/>
              </p:nvSpPr>
              <p:spPr bwMode="auto">
                <a:xfrm>
                  <a:off x="1711" y="1737"/>
                  <a:ext cx="8" cy="342"/>
                </a:xfrm>
                <a:custGeom>
                  <a:avLst/>
                  <a:gdLst>
                    <a:gd name="T0" fmla="*/ 0 w 8"/>
                    <a:gd name="T1" fmla="*/ 0 h 342"/>
                    <a:gd name="T2" fmla="*/ 0 w 8"/>
                    <a:gd name="T3" fmla="*/ 339 h 342"/>
                    <a:gd name="T4" fmla="*/ 8 w 8"/>
                    <a:gd name="T5" fmla="*/ 342 h 342"/>
                    <a:gd name="T6" fmla="*/ 8 w 8"/>
                    <a:gd name="T7" fmla="*/ 0 h 342"/>
                    <a:gd name="T8" fmla="*/ 0 w 8"/>
                    <a:gd name="T9" fmla="*/ 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2">
                      <a:moveTo>
                        <a:pt x="0" y="0"/>
                      </a:moveTo>
                      <a:lnTo>
                        <a:pt x="0" y="339"/>
                      </a:lnTo>
                      <a:lnTo>
                        <a:pt x="8" y="342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47" name="Group 1319"/>
              <p:cNvGrpSpPr>
                <a:grpSpLocks/>
              </p:cNvGrpSpPr>
              <p:nvPr/>
            </p:nvGrpSpPr>
            <p:grpSpPr bwMode="auto">
              <a:xfrm>
                <a:off x="1486" y="1729"/>
                <a:ext cx="7" cy="215"/>
                <a:chOff x="1486" y="1729"/>
                <a:chExt cx="7" cy="215"/>
              </a:xfrm>
            </p:grpSpPr>
            <p:sp>
              <p:nvSpPr>
                <p:cNvPr id="484648" name="Freeform 1320"/>
                <p:cNvSpPr>
                  <a:spLocks/>
                </p:cNvSpPr>
                <p:nvPr/>
              </p:nvSpPr>
              <p:spPr bwMode="auto">
                <a:xfrm>
                  <a:off x="1486" y="1729"/>
                  <a:ext cx="7" cy="215"/>
                </a:xfrm>
                <a:custGeom>
                  <a:avLst/>
                  <a:gdLst>
                    <a:gd name="T0" fmla="*/ 0 w 7"/>
                    <a:gd name="T1" fmla="*/ 0 h 215"/>
                    <a:gd name="T2" fmla="*/ 0 w 7"/>
                    <a:gd name="T3" fmla="*/ 213 h 215"/>
                    <a:gd name="T4" fmla="*/ 7 w 7"/>
                    <a:gd name="T5" fmla="*/ 215 h 215"/>
                    <a:gd name="T6" fmla="*/ 7 w 7"/>
                    <a:gd name="T7" fmla="*/ 2 h 215"/>
                    <a:gd name="T8" fmla="*/ 0 w 7"/>
                    <a:gd name="T9" fmla="*/ 0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15">
                      <a:moveTo>
                        <a:pt x="0" y="0"/>
                      </a:moveTo>
                      <a:lnTo>
                        <a:pt x="0" y="213"/>
                      </a:lnTo>
                      <a:lnTo>
                        <a:pt x="7" y="215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49" name="Freeform 1321"/>
                <p:cNvSpPr>
                  <a:spLocks/>
                </p:cNvSpPr>
                <p:nvPr/>
              </p:nvSpPr>
              <p:spPr bwMode="auto">
                <a:xfrm>
                  <a:off x="1486" y="1729"/>
                  <a:ext cx="7" cy="215"/>
                </a:xfrm>
                <a:custGeom>
                  <a:avLst/>
                  <a:gdLst>
                    <a:gd name="T0" fmla="*/ 0 w 7"/>
                    <a:gd name="T1" fmla="*/ 0 h 215"/>
                    <a:gd name="T2" fmla="*/ 0 w 7"/>
                    <a:gd name="T3" fmla="*/ 213 h 215"/>
                    <a:gd name="T4" fmla="*/ 7 w 7"/>
                    <a:gd name="T5" fmla="*/ 215 h 215"/>
                    <a:gd name="T6" fmla="*/ 7 w 7"/>
                    <a:gd name="T7" fmla="*/ 2 h 215"/>
                    <a:gd name="T8" fmla="*/ 0 w 7"/>
                    <a:gd name="T9" fmla="*/ 0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15">
                      <a:moveTo>
                        <a:pt x="0" y="0"/>
                      </a:moveTo>
                      <a:lnTo>
                        <a:pt x="0" y="213"/>
                      </a:lnTo>
                      <a:lnTo>
                        <a:pt x="7" y="215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50" name="Group 1322"/>
              <p:cNvGrpSpPr>
                <a:grpSpLocks/>
              </p:cNvGrpSpPr>
              <p:nvPr/>
            </p:nvGrpSpPr>
            <p:grpSpPr bwMode="auto">
              <a:xfrm>
                <a:off x="1485" y="1985"/>
                <a:ext cx="9" cy="8"/>
                <a:chOff x="1485" y="1985"/>
                <a:chExt cx="9" cy="8"/>
              </a:xfrm>
            </p:grpSpPr>
            <p:sp>
              <p:nvSpPr>
                <p:cNvPr id="484651" name="Freeform 1323"/>
                <p:cNvSpPr>
                  <a:spLocks/>
                </p:cNvSpPr>
                <p:nvPr/>
              </p:nvSpPr>
              <p:spPr bwMode="auto">
                <a:xfrm>
                  <a:off x="1485" y="1985"/>
                  <a:ext cx="9" cy="8"/>
                </a:xfrm>
                <a:custGeom>
                  <a:avLst/>
                  <a:gdLst>
                    <a:gd name="T0" fmla="*/ 0 w 9"/>
                    <a:gd name="T1" fmla="*/ 2 h 8"/>
                    <a:gd name="T2" fmla="*/ 8 w 9"/>
                    <a:gd name="T3" fmla="*/ 0 h 8"/>
                    <a:gd name="T4" fmla="*/ 9 w 9"/>
                    <a:gd name="T5" fmla="*/ 6 h 8"/>
                    <a:gd name="T6" fmla="*/ 1 w 9"/>
                    <a:gd name="T7" fmla="*/ 8 h 8"/>
                    <a:gd name="T8" fmla="*/ 0 w 9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1" y="8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52" name="Freeform 1324"/>
                <p:cNvSpPr>
                  <a:spLocks/>
                </p:cNvSpPr>
                <p:nvPr/>
              </p:nvSpPr>
              <p:spPr bwMode="auto">
                <a:xfrm>
                  <a:off x="1485" y="1985"/>
                  <a:ext cx="9" cy="8"/>
                </a:xfrm>
                <a:custGeom>
                  <a:avLst/>
                  <a:gdLst>
                    <a:gd name="T0" fmla="*/ 0 w 9"/>
                    <a:gd name="T1" fmla="*/ 2 h 8"/>
                    <a:gd name="T2" fmla="*/ 8 w 9"/>
                    <a:gd name="T3" fmla="*/ 0 h 8"/>
                    <a:gd name="T4" fmla="*/ 9 w 9"/>
                    <a:gd name="T5" fmla="*/ 6 h 8"/>
                    <a:gd name="T6" fmla="*/ 1 w 9"/>
                    <a:gd name="T7" fmla="*/ 8 h 8"/>
                    <a:gd name="T8" fmla="*/ 0 w 9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1" y="8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53" name="Group 1325"/>
              <p:cNvGrpSpPr>
                <a:grpSpLocks/>
              </p:cNvGrpSpPr>
              <p:nvPr/>
            </p:nvGrpSpPr>
            <p:grpSpPr bwMode="auto">
              <a:xfrm>
                <a:off x="1485" y="1949"/>
                <a:ext cx="9" cy="7"/>
                <a:chOff x="1485" y="1949"/>
                <a:chExt cx="9" cy="7"/>
              </a:xfrm>
            </p:grpSpPr>
            <p:sp>
              <p:nvSpPr>
                <p:cNvPr id="484654" name="Freeform 1326"/>
                <p:cNvSpPr>
                  <a:spLocks/>
                </p:cNvSpPr>
                <p:nvPr/>
              </p:nvSpPr>
              <p:spPr bwMode="auto">
                <a:xfrm>
                  <a:off x="1485" y="1949"/>
                  <a:ext cx="9" cy="7"/>
                </a:xfrm>
                <a:custGeom>
                  <a:avLst/>
                  <a:gdLst>
                    <a:gd name="T0" fmla="*/ 8 w 9"/>
                    <a:gd name="T1" fmla="*/ 7 h 7"/>
                    <a:gd name="T2" fmla="*/ 0 w 9"/>
                    <a:gd name="T3" fmla="*/ 7 h 7"/>
                    <a:gd name="T4" fmla="*/ 1 w 9"/>
                    <a:gd name="T5" fmla="*/ 3 h 7"/>
                    <a:gd name="T6" fmla="*/ 9 w 9"/>
                    <a:gd name="T7" fmla="*/ 0 h 7"/>
                    <a:gd name="T8" fmla="*/ 8 w 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8" y="7"/>
                      </a:moveTo>
                      <a:lnTo>
                        <a:pt x="0" y="7"/>
                      </a:lnTo>
                      <a:lnTo>
                        <a:pt x="1" y="3"/>
                      </a:lnTo>
                      <a:lnTo>
                        <a:pt x="9" y="0"/>
                      </a:lnTo>
                      <a:lnTo>
                        <a:pt x="8" y="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55" name="Freeform 1327"/>
                <p:cNvSpPr>
                  <a:spLocks/>
                </p:cNvSpPr>
                <p:nvPr/>
              </p:nvSpPr>
              <p:spPr bwMode="auto">
                <a:xfrm>
                  <a:off x="1485" y="1949"/>
                  <a:ext cx="9" cy="7"/>
                </a:xfrm>
                <a:custGeom>
                  <a:avLst/>
                  <a:gdLst>
                    <a:gd name="T0" fmla="*/ 8 w 9"/>
                    <a:gd name="T1" fmla="*/ 7 h 7"/>
                    <a:gd name="T2" fmla="*/ 0 w 9"/>
                    <a:gd name="T3" fmla="*/ 7 h 7"/>
                    <a:gd name="T4" fmla="*/ 1 w 9"/>
                    <a:gd name="T5" fmla="*/ 3 h 7"/>
                    <a:gd name="T6" fmla="*/ 9 w 9"/>
                    <a:gd name="T7" fmla="*/ 0 h 7"/>
                    <a:gd name="T8" fmla="*/ 8 w 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8" y="7"/>
                      </a:moveTo>
                      <a:lnTo>
                        <a:pt x="0" y="7"/>
                      </a:lnTo>
                      <a:lnTo>
                        <a:pt x="1" y="3"/>
                      </a:lnTo>
                      <a:lnTo>
                        <a:pt x="9" y="0"/>
                      </a:lnTo>
                      <a:lnTo>
                        <a:pt x="8" y="7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56" name="Group 1328"/>
              <p:cNvGrpSpPr>
                <a:grpSpLocks/>
              </p:cNvGrpSpPr>
              <p:nvPr/>
            </p:nvGrpSpPr>
            <p:grpSpPr bwMode="auto">
              <a:xfrm>
                <a:off x="1490" y="1978"/>
                <a:ext cx="4" cy="4"/>
                <a:chOff x="1490" y="1978"/>
                <a:chExt cx="4" cy="4"/>
              </a:xfrm>
            </p:grpSpPr>
            <p:sp>
              <p:nvSpPr>
                <p:cNvPr id="484657" name="Freeform 1329"/>
                <p:cNvSpPr>
                  <a:spLocks/>
                </p:cNvSpPr>
                <p:nvPr/>
              </p:nvSpPr>
              <p:spPr bwMode="auto">
                <a:xfrm>
                  <a:off x="1490" y="1978"/>
                  <a:ext cx="4" cy="4"/>
                </a:xfrm>
                <a:custGeom>
                  <a:avLst/>
                  <a:gdLst>
                    <a:gd name="T0" fmla="*/ 0 w 4"/>
                    <a:gd name="T1" fmla="*/ 4 h 4"/>
                    <a:gd name="T2" fmla="*/ 0 w 4"/>
                    <a:gd name="T3" fmla="*/ 0 h 4"/>
                    <a:gd name="T4" fmla="*/ 4 w 4"/>
                    <a:gd name="T5" fmla="*/ 0 h 4"/>
                    <a:gd name="T6" fmla="*/ 4 w 4"/>
                    <a:gd name="T7" fmla="*/ 2 h 4"/>
                    <a:gd name="T8" fmla="*/ 0 w 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58" name="Freeform 1330"/>
                <p:cNvSpPr>
                  <a:spLocks/>
                </p:cNvSpPr>
                <p:nvPr/>
              </p:nvSpPr>
              <p:spPr bwMode="auto">
                <a:xfrm>
                  <a:off x="1490" y="1978"/>
                  <a:ext cx="4" cy="4"/>
                </a:xfrm>
                <a:custGeom>
                  <a:avLst/>
                  <a:gdLst>
                    <a:gd name="T0" fmla="*/ 0 w 4"/>
                    <a:gd name="T1" fmla="*/ 4 h 4"/>
                    <a:gd name="T2" fmla="*/ 0 w 4"/>
                    <a:gd name="T3" fmla="*/ 0 h 4"/>
                    <a:gd name="T4" fmla="*/ 4 w 4"/>
                    <a:gd name="T5" fmla="*/ 0 h 4"/>
                    <a:gd name="T6" fmla="*/ 4 w 4"/>
                    <a:gd name="T7" fmla="*/ 2 h 4"/>
                    <a:gd name="T8" fmla="*/ 0 w 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659" name="Freeform 1331"/>
              <p:cNvSpPr>
                <a:spLocks/>
              </p:cNvSpPr>
              <p:nvPr/>
            </p:nvSpPr>
            <p:spPr bwMode="auto">
              <a:xfrm>
                <a:off x="1731" y="1729"/>
                <a:ext cx="1" cy="371"/>
              </a:xfrm>
              <a:custGeom>
                <a:avLst/>
                <a:gdLst>
                  <a:gd name="T0" fmla="*/ 371 h 371"/>
                  <a:gd name="T1" fmla="*/ 366 h 371"/>
                  <a:gd name="T2" fmla="*/ 2 h 371"/>
                  <a:gd name="T3" fmla="*/ 0 h 371"/>
                  <a:gd name="T4" fmla="*/ 371 h 37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71">
                    <a:moveTo>
                      <a:pt x="0" y="371"/>
                    </a:moveTo>
                    <a:lnTo>
                      <a:pt x="0" y="36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37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660" name="Freeform 1332"/>
              <p:cNvSpPr>
                <a:spLocks/>
              </p:cNvSpPr>
              <p:nvPr/>
            </p:nvSpPr>
            <p:spPr bwMode="auto">
              <a:xfrm>
                <a:off x="1465" y="1717"/>
                <a:ext cx="1" cy="315"/>
              </a:xfrm>
              <a:custGeom>
                <a:avLst/>
                <a:gdLst>
                  <a:gd name="T0" fmla="*/ 0 h 315"/>
                  <a:gd name="T1" fmla="*/ 315 h 315"/>
                  <a:gd name="T2" fmla="*/ 312 h 315"/>
                  <a:gd name="T3" fmla="*/ 1 h 315"/>
                  <a:gd name="T4" fmla="*/ 0 h 31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15">
                    <a:moveTo>
                      <a:pt x="0" y="0"/>
                    </a:moveTo>
                    <a:lnTo>
                      <a:pt x="0" y="315"/>
                    </a:lnTo>
                    <a:lnTo>
                      <a:pt x="0" y="312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661" name="Group 1333"/>
            <p:cNvGrpSpPr>
              <a:grpSpLocks/>
            </p:cNvGrpSpPr>
            <p:nvPr/>
          </p:nvGrpSpPr>
          <p:grpSpPr bwMode="auto">
            <a:xfrm>
              <a:off x="1452" y="1700"/>
              <a:ext cx="293" cy="436"/>
              <a:chOff x="1452" y="1700"/>
              <a:chExt cx="293" cy="436"/>
            </a:xfrm>
          </p:grpSpPr>
          <p:sp>
            <p:nvSpPr>
              <p:cNvPr id="484662" name="Freeform 1334"/>
              <p:cNvSpPr>
                <a:spLocks/>
              </p:cNvSpPr>
              <p:nvPr/>
            </p:nvSpPr>
            <p:spPr bwMode="auto">
              <a:xfrm>
                <a:off x="1452" y="1700"/>
                <a:ext cx="293" cy="436"/>
              </a:xfrm>
              <a:custGeom>
                <a:avLst/>
                <a:gdLst>
                  <a:gd name="T0" fmla="*/ 0 w 293"/>
                  <a:gd name="T1" fmla="*/ 0 h 436"/>
                  <a:gd name="T2" fmla="*/ 293 w 293"/>
                  <a:gd name="T3" fmla="*/ 0 h 436"/>
                  <a:gd name="T4" fmla="*/ 293 w 293"/>
                  <a:gd name="T5" fmla="*/ 436 h 436"/>
                  <a:gd name="T6" fmla="*/ 0 w 293"/>
                  <a:gd name="T7" fmla="*/ 358 h 436"/>
                  <a:gd name="T8" fmla="*/ 0 w 293"/>
                  <a:gd name="T9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436">
                    <a:moveTo>
                      <a:pt x="0" y="0"/>
                    </a:moveTo>
                    <a:lnTo>
                      <a:pt x="293" y="0"/>
                    </a:lnTo>
                    <a:lnTo>
                      <a:pt x="293" y="436"/>
                    </a:lnTo>
                    <a:lnTo>
                      <a:pt x="0" y="3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663" name="Freeform 1335"/>
              <p:cNvSpPr>
                <a:spLocks/>
              </p:cNvSpPr>
              <p:nvPr/>
            </p:nvSpPr>
            <p:spPr bwMode="auto">
              <a:xfrm>
                <a:off x="1452" y="1700"/>
                <a:ext cx="293" cy="436"/>
              </a:xfrm>
              <a:custGeom>
                <a:avLst/>
                <a:gdLst>
                  <a:gd name="T0" fmla="*/ 0 w 293"/>
                  <a:gd name="T1" fmla="*/ 0 h 436"/>
                  <a:gd name="T2" fmla="*/ 293 w 293"/>
                  <a:gd name="T3" fmla="*/ 0 h 436"/>
                  <a:gd name="T4" fmla="*/ 293 w 293"/>
                  <a:gd name="T5" fmla="*/ 436 h 436"/>
                  <a:gd name="T6" fmla="*/ 0 w 293"/>
                  <a:gd name="T7" fmla="*/ 358 h 436"/>
                  <a:gd name="T8" fmla="*/ 0 w 293"/>
                  <a:gd name="T9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3" h="436">
                    <a:moveTo>
                      <a:pt x="0" y="0"/>
                    </a:moveTo>
                    <a:lnTo>
                      <a:pt x="293" y="0"/>
                    </a:lnTo>
                    <a:lnTo>
                      <a:pt x="293" y="436"/>
                    </a:lnTo>
                    <a:lnTo>
                      <a:pt x="0" y="358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664" name="Group 1336"/>
            <p:cNvGrpSpPr>
              <a:grpSpLocks/>
            </p:cNvGrpSpPr>
            <p:nvPr/>
          </p:nvGrpSpPr>
          <p:grpSpPr bwMode="auto">
            <a:xfrm>
              <a:off x="1465" y="1717"/>
              <a:ext cx="259" cy="376"/>
              <a:chOff x="1465" y="1717"/>
              <a:chExt cx="259" cy="376"/>
            </a:xfrm>
          </p:grpSpPr>
          <p:sp>
            <p:nvSpPr>
              <p:cNvPr id="484665" name="Freeform 1337"/>
              <p:cNvSpPr>
                <a:spLocks/>
              </p:cNvSpPr>
              <p:nvPr/>
            </p:nvSpPr>
            <p:spPr bwMode="auto">
              <a:xfrm>
                <a:off x="1465" y="1717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8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666" name="Freeform 1338"/>
              <p:cNvSpPr>
                <a:spLocks/>
              </p:cNvSpPr>
              <p:nvPr/>
            </p:nvSpPr>
            <p:spPr bwMode="auto">
              <a:xfrm>
                <a:off x="1465" y="1717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8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667" name="Group 1339"/>
            <p:cNvGrpSpPr>
              <a:grpSpLocks/>
            </p:cNvGrpSpPr>
            <p:nvPr/>
          </p:nvGrpSpPr>
          <p:grpSpPr bwMode="auto">
            <a:xfrm>
              <a:off x="1465" y="1725"/>
              <a:ext cx="259" cy="375"/>
              <a:chOff x="1465" y="1725"/>
              <a:chExt cx="259" cy="375"/>
            </a:xfrm>
          </p:grpSpPr>
          <p:sp>
            <p:nvSpPr>
              <p:cNvPr id="484668" name="Freeform 1340"/>
              <p:cNvSpPr>
                <a:spLocks/>
              </p:cNvSpPr>
              <p:nvPr/>
            </p:nvSpPr>
            <p:spPr bwMode="auto">
              <a:xfrm>
                <a:off x="1465" y="1725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7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7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669" name="Freeform 1341"/>
              <p:cNvSpPr>
                <a:spLocks/>
              </p:cNvSpPr>
              <p:nvPr/>
            </p:nvSpPr>
            <p:spPr bwMode="auto">
              <a:xfrm>
                <a:off x="1465" y="1725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7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7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670" name="Group 1342"/>
            <p:cNvGrpSpPr>
              <a:grpSpLocks/>
            </p:cNvGrpSpPr>
            <p:nvPr/>
          </p:nvGrpSpPr>
          <p:grpSpPr bwMode="auto">
            <a:xfrm>
              <a:off x="1465" y="1718"/>
              <a:ext cx="259" cy="375"/>
              <a:chOff x="1465" y="1718"/>
              <a:chExt cx="259" cy="375"/>
            </a:xfrm>
          </p:grpSpPr>
          <p:sp>
            <p:nvSpPr>
              <p:cNvPr id="484671" name="Freeform 1343"/>
              <p:cNvSpPr>
                <a:spLocks/>
              </p:cNvSpPr>
              <p:nvPr/>
            </p:nvSpPr>
            <p:spPr bwMode="auto">
              <a:xfrm>
                <a:off x="1465" y="1718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11 h 375"/>
                  <a:gd name="T4" fmla="*/ 259 w 259"/>
                  <a:gd name="T5" fmla="*/ 375 h 375"/>
                  <a:gd name="T6" fmla="*/ 259 w 259"/>
                  <a:gd name="T7" fmla="*/ 11 h 375"/>
                  <a:gd name="T8" fmla="*/ 0 w 259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11"/>
                    </a:lnTo>
                    <a:lnTo>
                      <a:pt x="259" y="375"/>
                    </a:lnTo>
                    <a:lnTo>
                      <a:pt x="25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672" name="Freeform 1344"/>
              <p:cNvSpPr>
                <a:spLocks/>
              </p:cNvSpPr>
              <p:nvPr/>
            </p:nvSpPr>
            <p:spPr bwMode="auto">
              <a:xfrm>
                <a:off x="1465" y="1718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11 h 375"/>
                  <a:gd name="T4" fmla="*/ 259 w 259"/>
                  <a:gd name="T5" fmla="*/ 375 h 375"/>
                  <a:gd name="T6" fmla="*/ 259 w 259"/>
                  <a:gd name="T7" fmla="*/ 11 h 375"/>
                  <a:gd name="T8" fmla="*/ 0 w 259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11"/>
                    </a:lnTo>
                    <a:lnTo>
                      <a:pt x="259" y="375"/>
                    </a:lnTo>
                    <a:lnTo>
                      <a:pt x="259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673" name="Group 1345"/>
            <p:cNvGrpSpPr>
              <a:grpSpLocks/>
            </p:cNvGrpSpPr>
            <p:nvPr/>
          </p:nvGrpSpPr>
          <p:grpSpPr bwMode="auto">
            <a:xfrm>
              <a:off x="1468" y="1725"/>
              <a:ext cx="253" cy="359"/>
              <a:chOff x="1468" y="1725"/>
              <a:chExt cx="253" cy="359"/>
            </a:xfrm>
          </p:grpSpPr>
          <p:grpSp>
            <p:nvGrpSpPr>
              <p:cNvPr id="484674" name="Group 1346"/>
              <p:cNvGrpSpPr>
                <a:grpSpLocks/>
              </p:cNvGrpSpPr>
              <p:nvPr/>
            </p:nvGrpSpPr>
            <p:grpSpPr bwMode="auto">
              <a:xfrm>
                <a:off x="1468" y="1725"/>
                <a:ext cx="10" cy="297"/>
                <a:chOff x="1468" y="1725"/>
                <a:chExt cx="10" cy="297"/>
              </a:xfrm>
            </p:grpSpPr>
            <p:sp>
              <p:nvSpPr>
                <p:cNvPr id="484675" name="Freeform 1347"/>
                <p:cNvSpPr>
                  <a:spLocks/>
                </p:cNvSpPr>
                <p:nvPr/>
              </p:nvSpPr>
              <p:spPr bwMode="auto">
                <a:xfrm>
                  <a:off x="1468" y="1725"/>
                  <a:ext cx="10" cy="297"/>
                </a:xfrm>
                <a:custGeom>
                  <a:avLst/>
                  <a:gdLst>
                    <a:gd name="T0" fmla="*/ 0 w 10"/>
                    <a:gd name="T1" fmla="*/ 0 h 297"/>
                    <a:gd name="T2" fmla="*/ 0 w 10"/>
                    <a:gd name="T3" fmla="*/ 294 h 297"/>
                    <a:gd name="T4" fmla="*/ 10 w 10"/>
                    <a:gd name="T5" fmla="*/ 297 h 297"/>
                    <a:gd name="T6" fmla="*/ 10 w 10"/>
                    <a:gd name="T7" fmla="*/ 0 h 297"/>
                    <a:gd name="T8" fmla="*/ 0 w 10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97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10" y="297"/>
                      </a:lnTo>
                      <a:lnTo>
                        <a:pt x="1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76" name="Freeform 1348"/>
                <p:cNvSpPr>
                  <a:spLocks/>
                </p:cNvSpPr>
                <p:nvPr/>
              </p:nvSpPr>
              <p:spPr bwMode="auto">
                <a:xfrm>
                  <a:off x="1468" y="1725"/>
                  <a:ext cx="10" cy="297"/>
                </a:xfrm>
                <a:custGeom>
                  <a:avLst/>
                  <a:gdLst>
                    <a:gd name="T0" fmla="*/ 0 w 10"/>
                    <a:gd name="T1" fmla="*/ 0 h 297"/>
                    <a:gd name="T2" fmla="*/ 0 w 10"/>
                    <a:gd name="T3" fmla="*/ 294 h 297"/>
                    <a:gd name="T4" fmla="*/ 10 w 10"/>
                    <a:gd name="T5" fmla="*/ 297 h 297"/>
                    <a:gd name="T6" fmla="*/ 10 w 10"/>
                    <a:gd name="T7" fmla="*/ 0 h 297"/>
                    <a:gd name="T8" fmla="*/ 0 w 10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97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10" y="297"/>
                      </a:lnTo>
                      <a:lnTo>
                        <a:pt x="1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77" name="Group 1349"/>
              <p:cNvGrpSpPr>
                <a:grpSpLocks/>
              </p:cNvGrpSpPr>
              <p:nvPr/>
            </p:nvGrpSpPr>
            <p:grpSpPr bwMode="auto">
              <a:xfrm>
                <a:off x="1487" y="1727"/>
                <a:ext cx="7" cy="300"/>
                <a:chOff x="1487" y="1727"/>
                <a:chExt cx="7" cy="300"/>
              </a:xfrm>
            </p:grpSpPr>
            <p:sp>
              <p:nvSpPr>
                <p:cNvPr id="484678" name="Freeform 1350"/>
                <p:cNvSpPr>
                  <a:spLocks/>
                </p:cNvSpPr>
                <p:nvPr/>
              </p:nvSpPr>
              <p:spPr bwMode="auto">
                <a:xfrm>
                  <a:off x="1487" y="1727"/>
                  <a:ext cx="7" cy="300"/>
                </a:xfrm>
                <a:custGeom>
                  <a:avLst/>
                  <a:gdLst>
                    <a:gd name="T0" fmla="*/ 0 w 7"/>
                    <a:gd name="T1" fmla="*/ 0 h 300"/>
                    <a:gd name="T2" fmla="*/ 0 w 7"/>
                    <a:gd name="T3" fmla="*/ 297 h 300"/>
                    <a:gd name="T4" fmla="*/ 7 w 7"/>
                    <a:gd name="T5" fmla="*/ 300 h 300"/>
                    <a:gd name="T6" fmla="*/ 7 w 7"/>
                    <a:gd name="T7" fmla="*/ 0 h 300"/>
                    <a:gd name="T8" fmla="*/ 0 w 7"/>
                    <a:gd name="T9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0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7" y="30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79" name="Freeform 1351"/>
                <p:cNvSpPr>
                  <a:spLocks/>
                </p:cNvSpPr>
                <p:nvPr/>
              </p:nvSpPr>
              <p:spPr bwMode="auto">
                <a:xfrm>
                  <a:off x="1487" y="1727"/>
                  <a:ext cx="7" cy="300"/>
                </a:xfrm>
                <a:custGeom>
                  <a:avLst/>
                  <a:gdLst>
                    <a:gd name="T0" fmla="*/ 0 w 7"/>
                    <a:gd name="T1" fmla="*/ 0 h 300"/>
                    <a:gd name="T2" fmla="*/ 0 w 7"/>
                    <a:gd name="T3" fmla="*/ 297 h 300"/>
                    <a:gd name="T4" fmla="*/ 7 w 7"/>
                    <a:gd name="T5" fmla="*/ 300 h 300"/>
                    <a:gd name="T6" fmla="*/ 7 w 7"/>
                    <a:gd name="T7" fmla="*/ 0 h 300"/>
                    <a:gd name="T8" fmla="*/ 0 w 7"/>
                    <a:gd name="T9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0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7" y="30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80" name="Group 1352"/>
              <p:cNvGrpSpPr>
                <a:grpSpLocks/>
              </p:cNvGrpSpPr>
              <p:nvPr/>
            </p:nvGrpSpPr>
            <p:grpSpPr bwMode="auto">
              <a:xfrm>
                <a:off x="1509" y="1727"/>
                <a:ext cx="4" cy="307"/>
                <a:chOff x="1509" y="1727"/>
                <a:chExt cx="4" cy="307"/>
              </a:xfrm>
            </p:grpSpPr>
            <p:sp>
              <p:nvSpPr>
                <p:cNvPr id="484681" name="Freeform 1353"/>
                <p:cNvSpPr>
                  <a:spLocks/>
                </p:cNvSpPr>
                <p:nvPr/>
              </p:nvSpPr>
              <p:spPr bwMode="auto">
                <a:xfrm>
                  <a:off x="1509" y="1727"/>
                  <a:ext cx="4" cy="307"/>
                </a:xfrm>
                <a:custGeom>
                  <a:avLst/>
                  <a:gdLst>
                    <a:gd name="T0" fmla="*/ 0 w 4"/>
                    <a:gd name="T1" fmla="*/ 0 h 307"/>
                    <a:gd name="T2" fmla="*/ 0 w 4"/>
                    <a:gd name="T3" fmla="*/ 304 h 307"/>
                    <a:gd name="T4" fmla="*/ 4 w 4"/>
                    <a:gd name="T5" fmla="*/ 307 h 307"/>
                    <a:gd name="T6" fmla="*/ 4 w 4"/>
                    <a:gd name="T7" fmla="*/ 0 h 307"/>
                    <a:gd name="T8" fmla="*/ 0 w 4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07">
                      <a:moveTo>
                        <a:pt x="0" y="0"/>
                      </a:moveTo>
                      <a:lnTo>
                        <a:pt x="0" y="304"/>
                      </a:lnTo>
                      <a:lnTo>
                        <a:pt x="4" y="307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82" name="Freeform 1354"/>
                <p:cNvSpPr>
                  <a:spLocks/>
                </p:cNvSpPr>
                <p:nvPr/>
              </p:nvSpPr>
              <p:spPr bwMode="auto">
                <a:xfrm>
                  <a:off x="1509" y="1727"/>
                  <a:ext cx="4" cy="307"/>
                </a:xfrm>
                <a:custGeom>
                  <a:avLst/>
                  <a:gdLst>
                    <a:gd name="T0" fmla="*/ 0 w 4"/>
                    <a:gd name="T1" fmla="*/ 0 h 307"/>
                    <a:gd name="T2" fmla="*/ 0 w 4"/>
                    <a:gd name="T3" fmla="*/ 304 h 307"/>
                    <a:gd name="T4" fmla="*/ 4 w 4"/>
                    <a:gd name="T5" fmla="*/ 307 h 307"/>
                    <a:gd name="T6" fmla="*/ 4 w 4"/>
                    <a:gd name="T7" fmla="*/ 0 h 307"/>
                    <a:gd name="T8" fmla="*/ 0 w 4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07">
                      <a:moveTo>
                        <a:pt x="0" y="0"/>
                      </a:moveTo>
                      <a:lnTo>
                        <a:pt x="0" y="304"/>
                      </a:lnTo>
                      <a:lnTo>
                        <a:pt x="4" y="307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83" name="Group 1355"/>
              <p:cNvGrpSpPr>
                <a:grpSpLocks/>
              </p:cNvGrpSpPr>
              <p:nvPr/>
            </p:nvGrpSpPr>
            <p:grpSpPr bwMode="auto">
              <a:xfrm>
                <a:off x="1525" y="1727"/>
                <a:ext cx="6" cy="309"/>
                <a:chOff x="1525" y="1727"/>
                <a:chExt cx="6" cy="309"/>
              </a:xfrm>
            </p:grpSpPr>
            <p:sp>
              <p:nvSpPr>
                <p:cNvPr id="484684" name="Freeform 1356"/>
                <p:cNvSpPr>
                  <a:spLocks/>
                </p:cNvSpPr>
                <p:nvPr/>
              </p:nvSpPr>
              <p:spPr bwMode="auto">
                <a:xfrm>
                  <a:off x="1525" y="1727"/>
                  <a:ext cx="6" cy="309"/>
                </a:xfrm>
                <a:custGeom>
                  <a:avLst/>
                  <a:gdLst>
                    <a:gd name="T0" fmla="*/ 0 w 6"/>
                    <a:gd name="T1" fmla="*/ 0 h 309"/>
                    <a:gd name="T2" fmla="*/ 0 w 6"/>
                    <a:gd name="T3" fmla="*/ 305 h 309"/>
                    <a:gd name="T4" fmla="*/ 6 w 6"/>
                    <a:gd name="T5" fmla="*/ 309 h 309"/>
                    <a:gd name="T6" fmla="*/ 6 w 6"/>
                    <a:gd name="T7" fmla="*/ 0 h 309"/>
                    <a:gd name="T8" fmla="*/ 0 w 6"/>
                    <a:gd name="T9" fmla="*/ 0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9">
                      <a:moveTo>
                        <a:pt x="0" y="0"/>
                      </a:moveTo>
                      <a:lnTo>
                        <a:pt x="0" y="305"/>
                      </a:lnTo>
                      <a:lnTo>
                        <a:pt x="6" y="309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85" name="Freeform 1357"/>
                <p:cNvSpPr>
                  <a:spLocks/>
                </p:cNvSpPr>
                <p:nvPr/>
              </p:nvSpPr>
              <p:spPr bwMode="auto">
                <a:xfrm>
                  <a:off x="1525" y="1727"/>
                  <a:ext cx="6" cy="309"/>
                </a:xfrm>
                <a:custGeom>
                  <a:avLst/>
                  <a:gdLst>
                    <a:gd name="T0" fmla="*/ 0 w 6"/>
                    <a:gd name="T1" fmla="*/ 0 h 309"/>
                    <a:gd name="T2" fmla="*/ 0 w 6"/>
                    <a:gd name="T3" fmla="*/ 305 h 309"/>
                    <a:gd name="T4" fmla="*/ 6 w 6"/>
                    <a:gd name="T5" fmla="*/ 309 h 309"/>
                    <a:gd name="T6" fmla="*/ 6 w 6"/>
                    <a:gd name="T7" fmla="*/ 0 h 309"/>
                    <a:gd name="T8" fmla="*/ 0 w 6"/>
                    <a:gd name="T9" fmla="*/ 0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9">
                      <a:moveTo>
                        <a:pt x="0" y="0"/>
                      </a:moveTo>
                      <a:lnTo>
                        <a:pt x="0" y="305"/>
                      </a:lnTo>
                      <a:lnTo>
                        <a:pt x="6" y="309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86" name="Group 1358"/>
              <p:cNvGrpSpPr>
                <a:grpSpLocks/>
              </p:cNvGrpSpPr>
              <p:nvPr/>
            </p:nvGrpSpPr>
            <p:grpSpPr bwMode="auto">
              <a:xfrm>
                <a:off x="1545" y="1729"/>
                <a:ext cx="6" cy="314"/>
                <a:chOff x="1545" y="1729"/>
                <a:chExt cx="6" cy="314"/>
              </a:xfrm>
            </p:grpSpPr>
            <p:sp>
              <p:nvSpPr>
                <p:cNvPr id="484687" name="Freeform 1359"/>
                <p:cNvSpPr>
                  <a:spLocks/>
                </p:cNvSpPr>
                <p:nvPr/>
              </p:nvSpPr>
              <p:spPr bwMode="auto">
                <a:xfrm>
                  <a:off x="1545" y="1729"/>
                  <a:ext cx="6" cy="314"/>
                </a:xfrm>
                <a:custGeom>
                  <a:avLst/>
                  <a:gdLst>
                    <a:gd name="T0" fmla="*/ 0 w 6"/>
                    <a:gd name="T1" fmla="*/ 0 h 314"/>
                    <a:gd name="T2" fmla="*/ 0 w 6"/>
                    <a:gd name="T3" fmla="*/ 309 h 314"/>
                    <a:gd name="T4" fmla="*/ 6 w 6"/>
                    <a:gd name="T5" fmla="*/ 314 h 314"/>
                    <a:gd name="T6" fmla="*/ 6 w 6"/>
                    <a:gd name="T7" fmla="*/ 2 h 314"/>
                    <a:gd name="T8" fmla="*/ 0 w 6"/>
                    <a:gd name="T9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14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6" y="314"/>
                      </a:lnTo>
                      <a:lnTo>
                        <a:pt x="6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88" name="Freeform 1360"/>
                <p:cNvSpPr>
                  <a:spLocks/>
                </p:cNvSpPr>
                <p:nvPr/>
              </p:nvSpPr>
              <p:spPr bwMode="auto">
                <a:xfrm>
                  <a:off x="1545" y="1729"/>
                  <a:ext cx="6" cy="314"/>
                </a:xfrm>
                <a:custGeom>
                  <a:avLst/>
                  <a:gdLst>
                    <a:gd name="T0" fmla="*/ 0 w 6"/>
                    <a:gd name="T1" fmla="*/ 0 h 314"/>
                    <a:gd name="T2" fmla="*/ 0 w 6"/>
                    <a:gd name="T3" fmla="*/ 309 h 314"/>
                    <a:gd name="T4" fmla="*/ 6 w 6"/>
                    <a:gd name="T5" fmla="*/ 314 h 314"/>
                    <a:gd name="T6" fmla="*/ 6 w 6"/>
                    <a:gd name="T7" fmla="*/ 2 h 314"/>
                    <a:gd name="T8" fmla="*/ 0 w 6"/>
                    <a:gd name="T9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14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6" y="314"/>
                      </a:lnTo>
                      <a:lnTo>
                        <a:pt x="6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89" name="Group 1361"/>
              <p:cNvGrpSpPr>
                <a:grpSpLocks/>
              </p:cNvGrpSpPr>
              <p:nvPr/>
            </p:nvGrpSpPr>
            <p:grpSpPr bwMode="auto">
              <a:xfrm>
                <a:off x="1562" y="1729"/>
                <a:ext cx="9" cy="318"/>
                <a:chOff x="1562" y="1729"/>
                <a:chExt cx="9" cy="318"/>
              </a:xfrm>
            </p:grpSpPr>
            <p:sp>
              <p:nvSpPr>
                <p:cNvPr id="484690" name="Freeform 1362"/>
                <p:cNvSpPr>
                  <a:spLocks/>
                </p:cNvSpPr>
                <p:nvPr/>
              </p:nvSpPr>
              <p:spPr bwMode="auto">
                <a:xfrm>
                  <a:off x="1562" y="1729"/>
                  <a:ext cx="9" cy="318"/>
                </a:xfrm>
                <a:custGeom>
                  <a:avLst/>
                  <a:gdLst>
                    <a:gd name="T0" fmla="*/ 0 w 9"/>
                    <a:gd name="T1" fmla="*/ 0 h 318"/>
                    <a:gd name="T2" fmla="*/ 0 w 9"/>
                    <a:gd name="T3" fmla="*/ 314 h 318"/>
                    <a:gd name="T4" fmla="*/ 9 w 9"/>
                    <a:gd name="T5" fmla="*/ 318 h 318"/>
                    <a:gd name="T6" fmla="*/ 9 w 9"/>
                    <a:gd name="T7" fmla="*/ 0 h 318"/>
                    <a:gd name="T8" fmla="*/ 0 w 9"/>
                    <a:gd name="T9" fmla="*/ 0 h 3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18">
                      <a:moveTo>
                        <a:pt x="0" y="0"/>
                      </a:moveTo>
                      <a:lnTo>
                        <a:pt x="0" y="314"/>
                      </a:lnTo>
                      <a:lnTo>
                        <a:pt x="9" y="318"/>
                      </a:lnTo>
                      <a:lnTo>
                        <a:pt x="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91" name="Freeform 1363"/>
                <p:cNvSpPr>
                  <a:spLocks/>
                </p:cNvSpPr>
                <p:nvPr/>
              </p:nvSpPr>
              <p:spPr bwMode="auto">
                <a:xfrm>
                  <a:off x="1562" y="1729"/>
                  <a:ext cx="9" cy="318"/>
                </a:xfrm>
                <a:custGeom>
                  <a:avLst/>
                  <a:gdLst>
                    <a:gd name="T0" fmla="*/ 0 w 9"/>
                    <a:gd name="T1" fmla="*/ 0 h 318"/>
                    <a:gd name="T2" fmla="*/ 0 w 9"/>
                    <a:gd name="T3" fmla="*/ 314 h 318"/>
                    <a:gd name="T4" fmla="*/ 9 w 9"/>
                    <a:gd name="T5" fmla="*/ 318 h 318"/>
                    <a:gd name="T6" fmla="*/ 9 w 9"/>
                    <a:gd name="T7" fmla="*/ 0 h 318"/>
                    <a:gd name="T8" fmla="*/ 0 w 9"/>
                    <a:gd name="T9" fmla="*/ 0 h 3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18">
                      <a:moveTo>
                        <a:pt x="0" y="0"/>
                      </a:moveTo>
                      <a:lnTo>
                        <a:pt x="0" y="314"/>
                      </a:lnTo>
                      <a:lnTo>
                        <a:pt x="9" y="318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92" name="Group 1364"/>
              <p:cNvGrpSpPr>
                <a:grpSpLocks/>
              </p:cNvGrpSpPr>
              <p:nvPr/>
            </p:nvGrpSpPr>
            <p:grpSpPr bwMode="auto">
              <a:xfrm>
                <a:off x="1581" y="1729"/>
                <a:ext cx="8" cy="322"/>
                <a:chOff x="1581" y="1729"/>
                <a:chExt cx="8" cy="322"/>
              </a:xfrm>
            </p:grpSpPr>
            <p:sp>
              <p:nvSpPr>
                <p:cNvPr id="484693" name="Freeform 1365"/>
                <p:cNvSpPr>
                  <a:spLocks/>
                </p:cNvSpPr>
                <p:nvPr/>
              </p:nvSpPr>
              <p:spPr bwMode="auto">
                <a:xfrm>
                  <a:off x="1581" y="1729"/>
                  <a:ext cx="8" cy="322"/>
                </a:xfrm>
                <a:custGeom>
                  <a:avLst/>
                  <a:gdLst>
                    <a:gd name="T0" fmla="*/ 0 w 8"/>
                    <a:gd name="T1" fmla="*/ 0 h 322"/>
                    <a:gd name="T2" fmla="*/ 0 w 8"/>
                    <a:gd name="T3" fmla="*/ 319 h 322"/>
                    <a:gd name="T4" fmla="*/ 8 w 8"/>
                    <a:gd name="T5" fmla="*/ 322 h 322"/>
                    <a:gd name="T6" fmla="*/ 8 w 8"/>
                    <a:gd name="T7" fmla="*/ 2 h 322"/>
                    <a:gd name="T8" fmla="*/ 0 w 8"/>
                    <a:gd name="T9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2">
                      <a:moveTo>
                        <a:pt x="0" y="0"/>
                      </a:moveTo>
                      <a:lnTo>
                        <a:pt x="0" y="319"/>
                      </a:lnTo>
                      <a:lnTo>
                        <a:pt x="8" y="322"/>
                      </a:lnTo>
                      <a:lnTo>
                        <a:pt x="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94" name="Freeform 1366"/>
                <p:cNvSpPr>
                  <a:spLocks/>
                </p:cNvSpPr>
                <p:nvPr/>
              </p:nvSpPr>
              <p:spPr bwMode="auto">
                <a:xfrm>
                  <a:off x="1581" y="1729"/>
                  <a:ext cx="8" cy="322"/>
                </a:xfrm>
                <a:custGeom>
                  <a:avLst/>
                  <a:gdLst>
                    <a:gd name="T0" fmla="*/ 0 w 8"/>
                    <a:gd name="T1" fmla="*/ 0 h 322"/>
                    <a:gd name="T2" fmla="*/ 0 w 8"/>
                    <a:gd name="T3" fmla="*/ 319 h 322"/>
                    <a:gd name="T4" fmla="*/ 8 w 8"/>
                    <a:gd name="T5" fmla="*/ 322 h 322"/>
                    <a:gd name="T6" fmla="*/ 8 w 8"/>
                    <a:gd name="T7" fmla="*/ 2 h 322"/>
                    <a:gd name="T8" fmla="*/ 0 w 8"/>
                    <a:gd name="T9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2">
                      <a:moveTo>
                        <a:pt x="0" y="0"/>
                      </a:moveTo>
                      <a:lnTo>
                        <a:pt x="0" y="319"/>
                      </a:lnTo>
                      <a:lnTo>
                        <a:pt x="8" y="322"/>
                      </a:lnTo>
                      <a:lnTo>
                        <a:pt x="8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95" name="Group 1367"/>
              <p:cNvGrpSpPr>
                <a:grpSpLocks/>
              </p:cNvGrpSpPr>
              <p:nvPr/>
            </p:nvGrpSpPr>
            <p:grpSpPr bwMode="auto">
              <a:xfrm>
                <a:off x="1601" y="1729"/>
                <a:ext cx="7" cy="328"/>
                <a:chOff x="1601" y="1729"/>
                <a:chExt cx="7" cy="328"/>
              </a:xfrm>
            </p:grpSpPr>
            <p:sp>
              <p:nvSpPr>
                <p:cNvPr id="484696" name="Freeform 1368"/>
                <p:cNvSpPr>
                  <a:spLocks/>
                </p:cNvSpPr>
                <p:nvPr/>
              </p:nvSpPr>
              <p:spPr bwMode="auto">
                <a:xfrm>
                  <a:off x="1601" y="1729"/>
                  <a:ext cx="7" cy="328"/>
                </a:xfrm>
                <a:custGeom>
                  <a:avLst/>
                  <a:gdLst>
                    <a:gd name="T0" fmla="*/ 0 w 7"/>
                    <a:gd name="T1" fmla="*/ 0 h 328"/>
                    <a:gd name="T2" fmla="*/ 0 w 7"/>
                    <a:gd name="T3" fmla="*/ 324 h 328"/>
                    <a:gd name="T4" fmla="*/ 7 w 7"/>
                    <a:gd name="T5" fmla="*/ 328 h 328"/>
                    <a:gd name="T6" fmla="*/ 7 w 7"/>
                    <a:gd name="T7" fmla="*/ 0 h 328"/>
                    <a:gd name="T8" fmla="*/ 0 w 7"/>
                    <a:gd name="T9" fmla="*/ 0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8">
                      <a:moveTo>
                        <a:pt x="0" y="0"/>
                      </a:moveTo>
                      <a:lnTo>
                        <a:pt x="0" y="324"/>
                      </a:lnTo>
                      <a:lnTo>
                        <a:pt x="7" y="328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697" name="Freeform 1369"/>
                <p:cNvSpPr>
                  <a:spLocks/>
                </p:cNvSpPr>
                <p:nvPr/>
              </p:nvSpPr>
              <p:spPr bwMode="auto">
                <a:xfrm>
                  <a:off x="1601" y="1729"/>
                  <a:ext cx="7" cy="328"/>
                </a:xfrm>
                <a:custGeom>
                  <a:avLst/>
                  <a:gdLst>
                    <a:gd name="T0" fmla="*/ 0 w 7"/>
                    <a:gd name="T1" fmla="*/ 0 h 328"/>
                    <a:gd name="T2" fmla="*/ 0 w 7"/>
                    <a:gd name="T3" fmla="*/ 324 h 328"/>
                    <a:gd name="T4" fmla="*/ 7 w 7"/>
                    <a:gd name="T5" fmla="*/ 328 h 328"/>
                    <a:gd name="T6" fmla="*/ 7 w 7"/>
                    <a:gd name="T7" fmla="*/ 0 h 328"/>
                    <a:gd name="T8" fmla="*/ 0 w 7"/>
                    <a:gd name="T9" fmla="*/ 0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8">
                      <a:moveTo>
                        <a:pt x="0" y="0"/>
                      </a:moveTo>
                      <a:lnTo>
                        <a:pt x="0" y="324"/>
                      </a:lnTo>
                      <a:lnTo>
                        <a:pt x="7" y="328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698" name="Group 1370"/>
              <p:cNvGrpSpPr>
                <a:grpSpLocks/>
              </p:cNvGrpSpPr>
              <p:nvPr/>
            </p:nvGrpSpPr>
            <p:grpSpPr bwMode="auto">
              <a:xfrm>
                <a:off x="1618" y="1729"/>
                <a:ext cx="8" cy="332"/>
                <a:chOff x="1618" y="1729"/>
                <a:chExt cx="8" cy="332"/>
              </a:xfrm>
            </p:grpSpPr>
            <p:sp>
              <p:nvSpPr>
                <p:cNvPr id="484699" name="Freeform 1371"/>
                <p:cNvSpPr>
                  <a:spLocks/>
                </p:cNvSpPr>
                <p:nvPr/>
              </p:nvSpPr>
              <p:spPr bwMode="auto">
                <a:xfrm>
                  <a:off x="1618" y="1729"/>
                  <a:ext cx="8" cy="332"/>
                </a:xfrm>
                <a:custGeom>
                  <a:avLst/>
                  <a:gdLst>
                    <a:gd name="T0" fmla="*/ 0 w 8"/>
                    <a:gd name="T1" fmla="*/ 0 h 332"/>
                    <a:gd name="T2" fmla="*/ 0 w 8"/>
                    <a:gd name="T3" fmla="*/ 328 h 332"/>
                    <a:gd name="T4" fmla="*/ 8 w 8"/>
                    <a:gd name="T5" fmla="*/ 332 h 332"/>
                    <a:gd name="T6" fmla="*/ 8 w 8"/>
                    <a:gd name="T7" fmla="*/ 2 h 332"/>
                    <a:gd name="T8" fmla="*/ 0 w 8"/>
                    <a:gd name="T9" fmla="*/ 0 h 3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32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8" y="332"/>
                      </a:lnTo>
                      <a:lnTo>
                        <a:pt x="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00" name="Freeform 1372"/>
                <p:cNvSpPr>
                  <a:spLocks/>
                </p:cNvSpPr>
                <p:nvPr/>
              </p:nvSpPr>
              <p:spPr bwMode="auto">
                <a:xfrm>
                  <a:off x="1618" y="1729"/>
                  <a:ext cx="8" cy="332"/>
                </a:xfrm>
                <a:custGeom>
                  <a:avLst/>
                  <a:gdLst>
                    <a:gd name="T0" fmla="*/ 0 w 8"/>
                    <a:gd name="T1" fmla="*/ 0 h 332"/>
                    <a:gd name="T2" fmla="*/ 0 w 8"/>
                    <a:gd name="T3" fmla="*/ 328 h 332"/>
                    <a:gd name="T4" fmla="*/ 8 w 8"/>
                    <a:gd name="T5" fmla="*/ 332 h 332"/>
                    <a:gd name="T6" fmla="*/ 8 w 8"/>
                    <a:gd name="T7" fmla="*/ 2 h 332"/>
                    <a:gd name="T8" fmla="*/ 0 w 8"/>
                    <a:gd name="T9" fmla="*/ 0 h 3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32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8" y="332"/>
                      </a:lnTo>
                      <a:lnTo>
                        <a:pt x="8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701" name="Group 1373"/>
              <p:cNvGrpSpPr>
                <a:grpSpLocks/>
              </p:cNvGrpSpPr>
              <p:nvPr/>
            </p:nvGrpSpPr>
            <p:grpSpPr bwMode="auto">
              <a:xfrm>
                <a:off x="1639" y="1730"/>
                <a:ext cx="5" cy="335"/>
                <a:chOff x="1639" y="1730"/>
                <a:chExt cx="5" cy="335"/>
              </a:xfrm>
            </p:grpSpPr>
            <p:sp>
              <p:nvSpPr>
                <p:cNvPr id="484702" name="Freeform 1374"/>
                <p:cNvSpPr>
                  <a:spLocks/>
                </p:cNvSpPr>
                <p:nvPr/>
              </p:nvSpPr>
              <p:spPr bwMode="auto">
                <a:xfrm>
                  <a:off x="1639" y="1730"/>
                  <a:ext cx="5" cy="335"/>
                </a:xfrm>
                <a:custGeom>
                  <a:avLst/>
                  <a:gdLst>
                    <a:gd name="T0" fmla="*/ 0 w 5"/>
                    <a:gd name="T1" fmla="*/ 0 h 335"/>
                    <a:gd name="T2" fmla="*/ 0 w 5"/>
                    <a:gd name="T3" fmla="*/ 332 h 335"/>
                    <a:gd name="T4" fmla="*/ 5 w 5"/>
                    <a:gd name="T5" fmla="*/ 335 h 335"/>
                    <a:gd name="T6" fmla="*/ 5 w 5"/>
                    <a:gd name="T7" fmla="*/ 0 h 335"/>
                    <a:gd name="T8" fmla="*/ 0 w 5"/>
                    <a:gd name="T9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35">
                      <a:moveTo>
                        <a:pt x="0" y="0"/>
                      </a:moveTo>
                      <a:lnTo>
                        <a:pt x="0" y="332"/>
                      </a:lnTo>
                      <a:lnTo>
                        <a:pt x="5" y="335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03" name="Freeform 1375"/>
                <p:cNvSpPr>
                  <a:spLocks/>
                </p:cNvSpPr>
                <p:nvPr/>
              </p:nvSpPr>
              <p:spPr bwMode="auto">
                <a:xfrm>
                  <a:off x="1639" y="1730"/>
                  <a:ext cx="5" cy="335"/>
                </a:xfrm>
                <a:custGeom>
                  <a:avLst/>
                  <a:gdLst>
                    <a:gd name="T0" fmla="*/ 0 w 5"/>
                    <a:gd name="T1" fmla="*/ 0 h 335"/>
                    <a:gd name="T2" fmla="*/ 0 w 5"/>
                    <a:gd name="T3" fmla="*/ 332 h 335"/>
                    <a:gd name="T4" fmla="*/ 5 w 5"/>
                    <a:gd name="T5" fmla="*/ 335 h 335"/>
                    <a:gd name="T6" fmla="*/ 5 w 5"/>
                    <a:gd name="T7" fmla="*/ 0 h 335"/>
                    <a:gd name="T8" fmla="*/ 0 w 5"/>
                    <a:gd name="T9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35">
                      <a:moveTo>
                        <a:pt x="0" y="0"/>
                      </a:moveTo>
                      <a:lnTo>
                        <a:pt x="0" y="332"/>
                      </a:lnTo>
                      <a:lnTo>
                        <a:pt x="5" y="335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704" name="Group 1376"/>
              <p:cNvGrpSpPr>
                <a:grpSpLocks/>
              </p:cNvGrpSpPr>
              <p:nvPr/>
            </p:nvGrpSpPr>
            <p:grpSpPr bwMode="auto">
              <a:xfrm>
                <a:off x="1658" y="1730"/>
                <a:ext cx="6" cy="341"/>
                <a:chOff x="1658" y="1730"/>
                <a:chExt cx="6" cy="341"/>
              </a:xfrm>
            </p:grpSpPr>
            <p:sp>
              <p:nvSpPr>
                <p:cNvPr id="484705" name="Freeform 1377"/>
                <p:cNvSpPr>
                  <a:spLocks/>
                </p:cNvSpPr>
                <p:nvPr/>
              </p:nvSpPr>
              <p:spPr bwMode="auto">
                <a:xfrm>
                  <a:off x="1658" y="1730"/>
                  <a:ext cx="6" cy="341"/>
                </a:xfrm>
                <a:custGeom>
                  <a:avLst/>
                  <a:gdLst>
                    <a:gd name="T0" fmla="*/ 0 w 6"/>
                    <a:gd name="T1" fmla="*/ 0 h 341"/>
                    <a:gd name="T2" fmla="*/ 0 w 6"/>
                    <a:gd name="T3" fmla="*/ 337 h 341"/>
                    <a:gd name="T4" fmla="*/ 6 w 6"/>
                    <a:gd name="T5" fmla="*/ 341 h 341"/>
                    <a:gd name="T6" fmla="*/ 6 w 6"/>
                    <a:gd name="T7" fmla="*/ 0 h 341"/>
                    <a:gd name="T8" fmla="*/ 0 w 6"/>
                    <a:gd name="T9" fmla="*/ 0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41">
                      <a:moveTo>
                        <a:pt x="0" y="0"/>
                      </a:moveTo>
                      <a:lnTo>
                        <a:pt x="0" y="337"/>
                      </a:lnTo>
                      <a:lnTo>
                        <a:pt x="6" y="341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06" name="Freeform 1378"/>
                <p:cNvSpPr>
                  <a:spLocks/>
                </p:cNvSpPr>
                <p:nvPr/>
              </p:nvSpPr>
              <p:spPr bwMode="auto">
                <a:xfrm>
                  <a:off x="1658" y="1730"/>
                  <a:ext cx="6" cy="341"/>
                </a:xfrm>
                <a:custGeom>
                  <a:avLst/>
                  <a:gdLst>
                    <a:gd name="T0" fmla="*/ 0 w 6"/>
                    <a:gd name="T1" fmla="*/ 0 h 341"/>
                    <a:gd name="T2" fmla="*/ 0 w 6"/>
                    <a:gd name="T3" fmla="*/ 337 h 341"/>
                    <a:gd name="T4" fmla="*/ 6 w 6"/>
                    <a:gd name="T5" fmla="*/ 341 h 341"/>
                    <a:gd name="T6" fmla="*/ 6 w 6"/>
                    <a:gd name="T7" fmla="*/ 0 h 341"/>
                    <a:gd name="T8" fmla="*/ 0 w 6"/>
                    <a:gd name="T9" fmla="*/ 0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41">
                      <a:moveTo>
                        <a:pt x="0" y="0"/>
                      </a:moveTo>
                      <a:lnTo>
                        <a:pt x="0" y="337"/>
                      </a:lnTo>
                      <a:lnTo>
                        <a:pt x="6" y="341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707" name="Group 1379"/>
              <p:cNvGrpSpPr>
                <a:grpSpLocks/>
              </p:cNvGrpSpPr>
              <p:nvPr/>
            </p:nvGrpSpPr>
            <p:grpSpPr bwMode="auto">
              <a:xfrm>
                <a:off x="1675" y="1732"/>
                <a:ext cx="7" cy="344"/>
                <a:chOff x="1675" y="1732"/>
                <a:chExt cx="7" cy="344"/>
              </a:xfrm>
            </p:grpSpPr>
            <p:sp>
              <p:nvSpPr>
                <p:cNvPr id="484708" name="Freeform 1380"/>
                <p:cNvSpPr>
                  <a:spLocks/>
                </p:cNvSpPr>
                <p:nvPr/>
              </p:nvSpPr>
              <p:spPr bwMode="auto">
                <a:xfrm>
                  <a:off x="1675" y="1732"/>
                  <a:ext cx="7" cy="344"/>
                </a:xfrm>
                <a:custGeom>
                  <a:avLst/>
                  <a:gdLst>
                    <a:gd name="T0" fmla="*/ 0 w 7"/>
                    <a:gd name="T1" fmla="*/ 0 h 344"/>
                    <a:gd name="T2" fmla="*/ 0 w 7"/>
                    <a:gd name="T3" fmla="*/ 341 h 344"/>
                    <a:gd name="T4" fmla="*/ 7 w 7"/>
                    <a:gd name="T5" fmla="*/ 344 h 344"/>
                    <a:gd name="T6" fmla="*/ 7 w 7"/>
                    <a:gd name="T7" fmla="*/ 0 h 344"/>
                    <a:gd name="T8" fmla="*/ 0 w 7"/>
                    <a:gd name="T9" fmla="*/ 0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4">
                      <a:moveTo>
                        <a:pt x="0" y="0"/>
                      </a:moveTo>
                      <a:lnTo>
                        <a:pt x="0" y="341"/>
                      </a:lnTo>
                      <a:lnTo>
                        <a:pt x="7" y="344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09" name="Freeform 1381"/>
                <p:cNvSpPr>
                  <a:spLocks/>
                </p:cNvSpPr>
                <p:nvPr/>
              </p:nvSpPr>
              <p:spPr bwMode="auto">
                <a:xfrm>
                  <a:off x="1675" y="1732"/>
                  <a:ext cx="7" cy="344"/>
                </a:xfrm>
                <a:custGeom>
                  <a:avLst/>
                  <a:gdLst>
                    <a:gd name="T0" fmla="*/ 0 w 7"/>
                    <a:gd name="T1" fmla="*/ 0 h 344"/>
                    <a:gd name="T2" fmla="*/ 0 w 7"/>
                    <a:gd name="T3" fmla="*/ 341 h 344"/>
                    <a:gd name="T4" fmla="*/ 7 w 7"/>
                    <a:gd name="T5" fmla="*/ 344 h 344"/>
                    <a:gd name="T6" fmla="*/ 7 w 7"/>
                    <a:gd name="T7" fmla="*/ 0 h 344"/>
                    <a:gd name="T8" fmla="*/ 0 w 7"/>
                    <a:gd name="T9" fmla="*/ 0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4">
                      <a:moveTo>
                        <a:pt x="0" y="0"/>
                      </a:moveTo>
                      <a:lnTo>
                        <a:pt x="0" y="341"/>
                      </a:lnTo>
                      <a:lnTo>
                        <a:pt x="7" y="344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710" name="Group 1382"/>
              <p:cNvGrpSpPr>
                <a:grpSpLocks/>
              </p:cNvGrpSpPr>
              <p:nvPr/>
            </p:nvGrpSpPr>
            <p:grpSpPr bwMode="auto">
              <a:xfrm>
                <a:off x="1694" y="1732"/>
                <a:ext cx="8" cy="347"/>
                <a:chOff x="1694" y="1732"/>
                <a:chExt cx="8" cy="347"/>
              </a:xfrm>
            </p:grpSpPr>
            <p:sp>
              <p:nvSpPr>
                <p:cNvPr id="484711" name="Freeform 1383"/>
                <p:cNvSpPr>
                  <a:spLocks/>
                </p:cNvSpPr>
                <p:nvPr/>
              </p:nvSpPr>
              <p:spPr bwMode="auto">
                <a:xfrm>
                  <a:off x="1694" y="1732"/>
                  <a:ext cx="8" cy="347"/>
                </a:xfrm>
                <a:custGeom>
                  <a:avLst/>
                  <a:gdLst>
                    <a:gd name="T0" fmla="*/ 0 w 8"/>
                    <a:gd name="T1" fmla="*/ 0 h 347"/>
                    <a:gd name="T2" fmla="*/ 0 w 8"/>
                    <a:gd name="T3" fmla="*/ 344 h 347"/>
                    <a:gd name="T4" fmla="*/ 8 w 8"/>
                    <a:gd name="T5" fmla="*/ 347 h 347"/>
                    <a:gd name="T6" fmla="*/ 8 w 8"/>
                    <a:gd name="T7" fmla="*/ 0 h 347"/>
                    <a:gd name="T8" fmla="*/ 0 w 8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7">
                      <a:moveTo>
                        <a:pt x="0" y="0"/>
                      </a:moveTo>
                      <a:lnTo>
                        <a:pt x="0" y="344"/>
                      </a:lnTo>
                      <a:lnTo>
                        <a:pt x="8" y="347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12" name="Freeform 1384"/>
                <p:cNvSpPr>
                  <a:spLocks/>
                </p:cNvSpPr>
                <p:nvPr/>
              </p:nvSpPr>
              <p:spPr bwMode="auto">
                <a:xfrm>
                  <a:off x="1694" y="1732"/>
                  <a:ext cx="8" cy="347"/>
                </a:xfrm>
                <a:custGeom>
                  <a:avLst/>
                  <a:gdLst>
                    <a:gd name="T0" fmla="*/ 0 w 8"/>
                    <a:gd name="T1" fmla="*/ 0 h 347"/>
                    <a:gd name="T2" fmla="*/ 0 w 8"/>
                    <a:gd name="T3" fmla="*/ 344 h 347"/>
                    <a:gd name="T4" fmla="*/ 8 w 8"/>
                    <a:gd name="T5" fmla="*/ 347 h 347"/>
                    <a:gd name="T6" fmla="*/ 8 w 8"/>
                    <a:gd name="T7" fmla="*/ 0 h 347"/>
                    <a:gd name="T8" fmla="*/ 0 w 8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7">
                      <a:moveTo>
                        <a:pt x="0" y="0"/>
                      </a:moveTo>
                      <a:lnTo>
                        <a:pt x="0" y="344"/>
                      </a:lnTo>
                      <a:lnTo>
                        <a:pt x="8" y="347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713" name="Group 1385"/>
              <p:cNvGrpSpPr>
                <a:grpSpLocks/>
              </p:cNvGrpSpPr>
              <p:nvPr/>
            </p:nvGrpSpPr>
            <p:grpSpPr bwMode="auto">
              <a:xfrm>
                <a:off x="1713" y="1732"/>
                <a:ext cx="8" cy="352"/>
                <a:chOff x="1713" y="1732"/>
                <a:chExt cx="8" cy="352"/>
              </a:xfrm>
            </p:grpSpPr>
            <p:sp>
              <p:nvSpPr>
                <p:cNvPr id="484714" name="Freeform 1386"/>
                <p:cNvSpPr>
                  <a:spLocks/>
                </p:cNvSpPr>
                <p:nvPr/>
              </p:nvSpPr>
              <p:spPr bwMode="auto">
                <a:xfrm>
                  <a:off x="1713" y="1732"/>
                  <a:ext cx="8" cy="352"/>
                </a:xfrm>
                <a:custGeom>
                  <a:avLst/>
                  <a:gdLst>
                    <a:gd name="T0" fmla="*/ 0 w 8"/>
                    <a:gd name="T1" fmla="*/ 0 h 352"/>
                    <a:gd name="T2" fmla="*/ 0 w 8"/>
                    <a:gd name="T3" fmla="*/ 349 h 352"/>
                    <a:gd name="T4" fmla="*/ 8 w 8"/>
                    <a:gd name="T5" fmla="*/ 352 h 352"/>
                    <a:gd name="T6" fmla="*/ 8 w 8"/>
                    <a:gd name="T7" fmla="*/ 2 h 352"/>
                    <a:gd name="T8" fmla="*/ 0 w 8"/>
                    <a:gd name="T9" fmla="*/ 0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2">
                      <a:moveTo>
                        <a:pt x="0" y="0"/>
                      </a:moveTo>
                      <a:lnTo>
                        <a:pt x="0" y="349"/>
                      </a:lnTo>
                      <a:lnTo>
                        <a:pt x="8" y="352"/>
                      </a:lnTo>
                      <a:lnTo>
                        <a:pt x="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15" name="Freeform 1387"/>
                <p:cNvSpPr>
                  <a:spLocks/>
                </p:cNvSpPr>
                <p:nvPr/>
              </p:nvSpPr>
              <p:spPr bwMode="auto">
                <a:xfrm>
                  <a:off x="1713" y="1732"/>
                  <a:ext cx="8" cy="352"/>
                </a:xfrm>
                <a:custGeom>
                  <a:avLst/>
                  <a:gdLst>
                    <a:gd name="T0" fmla="*/ 0 w 8"/>
                    <a:gd name="T1" fmla="*/ 0 h 352"/>
                    <a:gd name="T2" fmla="*/ 0 w 8"/>
                    <a:gd name="T3" fmla="*/ 349 h 352"/>
                    <a:gd name="T4" fmla="*/ 8 w 8"/>
                    <a:gd name="T5" fmla="*/ 352 h 352"/>
                    <a:gd name="T6" fmla="*/ 8 w 8"/>
                    <a:gd name="T7" fmla="*/ 2 h 352"/>
                    <a:gd name="T8" fmla="*/ 0 w 8"/>
                    <a:gd name="T9" fmla="*/ 0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2">
                      <a:moveTo>
                        <a:pt x="0" y="0"/>
                      </a:moveTo>
                      <a:lnTo>
                        <a:pt x="0" y="349"/>
                      </a:lnTo>
                      <a:lnTo>
                        <a:pt x="8" y="352"/>
                      </a:lnTo>
                      <a:lnTo>
                        <a:pt x="8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484716" name="Group 1388"/>
            <p:cNvGrpSpPr>
              <a:grpSpLocks/>
            </p:cNvGrpSpPr>
            <p:nvPr/>
          </p:nvGrpSpPr>
          <p:grpSpPr bwMode="auto">
            <a:xfrm>
              <a:off x="1467" y="1717"/>
              <a:ext cx="9" cy="8"/>
              <a:chOff x="1467" y="1717"/>
              <a:chExt cx="9" cy="8"/>
            </a:xfrm>
          </p:grpSpPr>
          <p:sp>
            <p:nvSpPr>
              <p:cNvPr id="484717" name="Freeform 1389"/>
              <p:cNvSpPr>
                <a:spLocks/>
              </p:cNvSpPr>
              <p:nvPr/>
            </p:nvSpPr>
            <p:spPr bwMode="auto">
              <a:xfrm>
                <a:off x="1467" y="1717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18" name="Freeform 1390"/>
              <p:cNvSpPr>
                <a:spLocks/>
              </p:cNvSpPr>
              <p:nvPr/>
            </p:nvSpPr>
            <p:spPr bwMode="auto">
              <a:xfrm>
                <a:off x="1467" y="1717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19" name="Group 1391"/>
            <p:cNvGrpSpPr>
              <a:grpSpLocks/>
            </p:cNvGrpSpPr>
            <p:nvPr/>
          </p:nvGrpSpPr>
          <p:grpSpPr bwMode="auto">
            <a:xfrm>
              <a:off x="1486" y="1717"/>
              <a:ext cx="8" cy="10"/>
              <a:chOff x="1486" y="1717"/>
              <a:chExt cx="8" cy="10"/>
            </a:xfrm>
          </p:grpSpPr>
          <p:sp>
            <p:nvSpPr>
              <p:cNvPr id="484720" name="Freeform 1392"/>
              <p:cNvSpPr>
                <a:spLocks/>
              </p:cNvSpPr>
              <p:nvPr/>
            </p:nvSpPr>
            <p:spPr bwMode="auto">
              <a:xfrm>
                <a:off x="1486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7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7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21" name="Freeform 1393"/>
              <p:cNvSpPr>
                <a:spLocks/>
              </p:cNvSpPr>
              <p:nvPr/>
            </p:nvSpPr>
            <p:spPr bwMode="auto">
              <a:xfrm>
                <a:off x="1486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7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7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22" name="Group 1394"/>
            <p:cNvGrpSpPr>
              <a:grpSpLocks/>
            </p:cNvGrpSpPr>
            <p:nvPr/>
          </p:nvGrpSpPr>
          <p:grpSpPr bwMode="auto">
            <a:xfrm>
              <a:off x="1505" y="1717"/>
              <a:ext cx="8" cy="10"/>
              <a:chOff x="1505" y="1717"/>
              <a:chExt cx="8" cy="10"/>
            </a:xfrm>
          </p:grpSpPr>
          <p:sp>
            <p:nvSpPr>
              <p:cNvPr id="484723" name="Freeform 1395"/>
              <p:cNvSpPr>
                <a:spLocks/>
              </p:cNvSpPr>
              <p:nvPr/>
            </p:nvSpPr>
            <p:spPr bwMode="auto">
              <a:xfrm>
                <a:off x="1505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1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24" name="Freeform 1396"/>
              <p:cNvSpPr>
                <a:spLocks/>
              </p:cNvSpPr>
              <p:nvPr/>
            </p:nvSpPr>
            <p:spPr bwMode="auto">
              <a:xfrm>
                <a:off x="1505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1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1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25" name="Group 1397"/>
            <p:cNvGrpSpPr>
              <a:grpSpLocks/>
            </p:cNvGrpSpPr>
            <p:nvPr/>
          </p:nvGrpSpPr>
          <p:grpSpPr bwMode="auto">
            <a:xfrm>
              <a:off x="1525" y="1718"/>
              <a:ext cx="6" cy="9"/>
              <a:chOff x="1525" y="1718"/>
              <a:chExt cx="6" cy="9"/>
            </a:xfrm>
          </p:grpSpPr>
          <p:sp>
            <p:nvSpPr>
              <p:cNvPr id="484726" name="Freeform 1398"/>
              <p:cNvSpPr>
                <a:spLocks/>
              </p:cNvSpPr>
              <p:nvPr/>
            </p:nvSpPr>
            <p:spPr bwMode="auto">
              <a:xfrm>
                <a:off x="1525" y="1718"/>
                <a:ext cx="6" cy="9"/>
              </a:xfrm>
              <a:custGeom>
                <a:avLst/>
                <a:gdLst>
                  <a:gd name="T0" fmla="*/ 0 w 6"/>
                  <a:gd name="T1" fmla="*/ 4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4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27" name="Freeform 1399"/>
              <p:cNvSpPr>
                <a:spLocks/>
              </p:cNvSpPr>
              <p:nvPr/>
            </p:nvSpPr>
            <p:spPr bwMode="auto">
              <a:xfrm>
                <a:off x="1525" y="1718"/>
                <a:ext cx="6" cy="9"/>
              </a:xfrm>
              <a:custGeom>
                <a:avLst/>
                <a:gdLst>
                  <a:gd name="T0" fmla="*/ 0 w 6"/>
                  <a:gd name="T1" fmla="*/ 4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4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28" name="Group 1400"/>
            <p:cNvGrpSpPr>
              <a:grpSpLocks/>
            </p:cNvGrpSpPr>
            <p:nvPr/>
          </p:nvGrpSpPr>
          <p:grpSpPr bwMode="auto">
            <a:xfrm>
              <a:off x="1543" y="1718"/>
              <a:ext cx="8" cy="11"/>
              <a:chOff x="1543" y="1718"/>
              <a:chExt cx="8" cy="11"/>
            </a:xfrm>
          </p:grpSpPr>
          <p:sp>
            <p:nvSpPr>
              <p:cNvPr id="484729" name="Freeform 1401"/>
              <p:cNvSpPr>
                <a:spLocks/>
              </p:cNvSpPr>
              <p:nvPr/>
            </p:nvSpPr>
            <p:spPr bwMode="auto">
              <a:xfrm>
                <a:off x="1543" y="1718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30" name="Freeform 1402"/>
              <p:cNvSpPr>
                <a:spLocks/>
              </p:cNvSpPr>
              <p:nvPr/>
            </p:nvSpPr>
            <p:spPr bwMode="auto">
              <a:xfrm>
                <a:off x="1543" y="1718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31" name="Group 1403"/>
            <p:cNvGrpSpPr>
              <a:grpSpLocks/>
            </p:cNvGrpSpPr>
            <p:nvPr/>
          </p:nvGrpSpPr>
          <p:grpSpPr bwMode="auto">
            <a:xfrm>
              <a:off x="1561" y="1720"/>
              <a:ext cx="10" cy="9"/>
              <a:chOff x="1561" y="1720"/>
              <a:chExt cx="10" cy="9"/>
            </a:xfrm>
          </p:grpSpPr>
          <p:sp>
            <p:nvSpPr>
              <p:cNvPr id="484732" name="Freeform 1404"/>
              <p:cNvSpPr>
                <a:spLocks/>
              </p:cNvSpPr>
              <p:nvPr/>
            </p:nvSpPr>
            <p:spPr bwMode="auto">
              <a:xfrm>
                <a:off x="1561" y="1720"/>
                <a:ext cx="10" cy="9"/>
              </a:xfrm>
              <a:custGeom>
                <a:avLst/>
                <a:gdLst>
                  <a:gd name="T0" fmla="*/ 0 w 10"/>
                  <a:gd name="T1" fmla="*/ 3 h 9"/>
                  <a:gd name="T2" fmla="*/ 8 w 10"/>
                  <a:gd name="T3" fmla="*/ 0 h 9"/>
                  <a:gd name="T4" fmla="*/ 10 w 10"/>
                  <a:gd name="T5" fmla="*/ 9 h 9"/>
                  <a:gd name="T6" fmla="*/ 2 w 10"/>
                  <a:gd name="T7" fmla="*/ 9 h 9"/>
                  <a:gd name="T8" fmla="*/ 0 w 10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3"/>
                    </a:moveTo>
                    <a:lnTo>
                      <a:pt x="8" y="0"/>
                    </a:lnTo>
                    <a:lnTo>
                      <a:pt x="10" y="9"/>
                    </a:lnTo>
                    <a:lnTo>
                      <a:pt x="2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33" name="Freeform 1405"/>
              <p:cNvSpPr>
                <a:spLocks/>
              </p:cNvSpPr>
              <p:nvPr/>
            </p:nvSpPr>
            <p:spPr bwMode="auto">
              <a:xfrm>
                <a:off x="1561" y="1720"/>
                <a:ext cx="10" cy="9"/>
              </a:xfrm>
              <a:custGeom>
                <a:avLst/>
                <a:gdLst>
                  <a:gd name="T0" fmla="*/ 0 w 10"/>
                  <a:gd name="T1" fmla="*/ 3 h 9"/>
                  <a:gd name="T2" fmla="*/ 8 w 10"/>
                  <a:gd name="T3" fmla="*/ 0 h 9"/>
                  <a:gd name="T4" fmla="*/ 10 w 10"/>
                  <a:gd name="T5" fmla="*/ 9 h 9"/>
                  <a:gd name="T6" fmla="*/ 2 w 10"/>
                  <a:gd name="T7" fmla="*/ 9 h 9"/>
                  <a:gd name="T8" fmla="*/ 0 w 10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3"/>
                    </a:moveTo>
                    <a:lnTo>
                      <a:pt x="8" y="0"/>
                    </a:lnTo>
                    <a:lnTo>
                      <a:pt x="10" y="9"/>
                    </a:lnTo>
                    <a:lnTo>
                      <a:pt x="2" y="9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34" name="Group 1406"/>
            <p:cNvGrpSpPr>
              <a:grpSpLocks/>
            </p:cNvGrpSpPr>
            <p:nvPr/>
          </p:nvGrpSpPr>
          <p:grpSpPr bwMode="auto">
            <a:xfrm>
              <a:off x="1580" y="1720"/>
              <a:ext cx="9" cy="9"/>
              <a:chOff x="1580" y="1720"/>
              <a:chExt cx="9" cy="9"/>
            </a:xfrm>
          </p:grpSpPr>
          <p:sp>
            <p:nvSpPr>
              <p:cNvPr id="484735" name="Freeform 1407"/>
              <p:cNvSpPr>
                <a:spLocks/>
              </p:cNvSpPr>
              <p:nvPr/>
            </p:nvSpPr>
            <p:spPr bwMode="auto">
              <a:xfrm>
                <a:off x="1580" y="1720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36" name="Freeform 1408"/>
              <p:cNvSpPr>
                <a:spLocks/>
              </p:cNvSpPr>
              <p:nvPr/>
            </p:nvSpPr>
            <p:spPr bwMode="auto">
              <a:xfrm>
                <a:off x="1580" y="1720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37" name="Group 1409"/>
            <p:cNvGrpSpPr>
              <a:grpSpLocks/>
            </p:cNvGrpSpPr>
            <p:nvPr/>
          </p:nvGrpSpPr>
          <p:grpSpPr bwMode="auto">
            <a:xfrm>
              <a:off x="1599" y="1722"/>
              <a:ext cx="9" cy="7"/>
              <a:chOff x="1599" y="1722"/>
              <a:chExt cx="9" cy="7"/>
            </a:xfrm>
          </p:grpSpPr>
          <p:sp>
            <p:nvSpPr>
              <p:cNvPr id="484738" name="Freeform 1410"/>
              <p:cNvSpPr>
                <a:spLocks/>
              </p:cNvSpPr>
              <p:nvPr/>
            </p:nvSpPr>
            <p:spPr bwMode="auto">
              <a:xfrm>
                <a:off x="1599" y="1722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39" name="Freeform 1411"/>
              <p:cNvSpPr>
                <a:spLocks/>
              </p:cNvSpPr>
              <p:nvPr/>
            </p:nvSpPr>
            <p:spPr bwMode="auto">
              <a:xfrm>
                <a:off x="1599" y="1722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40" name="Group 1412"/>
            <p:cNvGrpSpPr>
              <a:grpSpLocks/>
            </p:cNvGrpSpPr>
            <p:nvPr/>
          </p:nvGrpSpPr>
          <p:grpSpPr bwMode="auto">
            <a:xfrm>
              <a:off x="1618" y="1722"/>
              <a:ext cx="8" cy="8"/>
              <a:chOff x="1618" y="1722"/>
              <a:chExt cx="8" cy="8"/>
            </a:xfrm>
          </p:grpSpPr>
          <p:sp>
            <p:nvSpPr>
              <p:cNvPr id="484741" name="Rectangle 1413"/>
              <p:cNvSpPr>
                <a:spLocks noChangeArrowheads="1"/>
              </p:cNvSpPr>
              <p:nvPr/>
            </p:nvSpPr>
            <p:spPr bwMode="auto">
              <a:xfrm>
                <a:off x="1618" y="1722"/>
                <a:ext cx="8" cy="8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42" name="Rectangle 1414"/>
              <p:cNvSpPr>
                <a:spLocks noChangeArrowheads="1"/>
              </p:cNvSpPr>
              <p:nvPr/>
            </p:nvSpPr>
            <p:spPr bwMode="auto">
              <a:xfrm>
                <a:off x="1618" y="1722"/>
                <a:ext cx="8" cy="8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43" name="Group 1415"/>
            <p:cNvGrpSpPr>
              <a:grpSpLocks/>
            </p:cNvGrpSpPr>
            <p:nvPr/>
          </p:nvGrpSpPr>
          <p:grpSpPr bwMode="auto">
            <a:xfrm>
              <a:off x="1636" y="1724"/>
              <a:ext cx="8" cy="6"/>
              <a:chOff x="1636" y="1724"/>
              <a:chExt cx="8" cy="6"/>
            </a:xfrm>
          </p:grpSpPr>
          <p:sp>
            <p:nvSpPr>
              <p:cNvPr id="484744" name="Freeform 1416"/>
              <p:cNvSpPr>
                <a:spLocks/>
              </p:cNvSpPr>
              <p:nvPr/>
            </p:nvSpPr>
            <p:spPr bwMode="auto">
              <a:xfrm>
                <a:off x="1636" y="1724"/>
                <a:ext cx="8" cy="6"/>
              </a:xfrm>
              <a:custGeom>
                <a:avLst/>
                <a:gdLst>
                  <a:gd name="T0" fmla="*/ 0 w 8"/>
                  <a:gd name="T1" fmla="*/ 0 h 6"/>
                  <a:gd name="T2" fmla="*/ 7 w 8"/>
                  <a:gd name="T3" fmla="*/ 0 h 6"/>
                  <a:gd name="T4" fmla="*/ 8 w 8"/>
                  <a:gd name="T5" fmla="*/ 6 h 6"/>
                  <a:gd name="T6" fmla="*/ 0 w 8"/>
                  <a:gd name="T7" fmla="*/ 6 h 6"/>
                  <a:gd name="T8" fmla="*/ 0 w 8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7" y="0"/>
                    </a:lnTo>
                    <a:lnTo>
                      <a:pt x="8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45" name="Freeform 1417"/>
              <p:cNvSpPr>
                <a:spLocks/>
              </p:cNvSpPr>
              <p:nvPr/>
            </p:nvSpPr>
            <p:spPr bwMode="auto">
              <a:xfrm>
                <a:off x="1636" y="1724"/>
                <a:ext cx="8" cy="6"/>
              </a:xfrm>
              <a:custGeom>
                <a:avLst/>
                <a:gdLst>
                  <a:gd name="T0" fmla="*/ 0 w 8"/>
                  <a:gd name="T1" fmla="*/ 0 h 6"/>
                  <a:gd name="T2" fmla="*/ 7 w 8"/>
                  <a:gd name="T3" fmla="*/ 0 h 6"/>
                  <a:gd name="T4" fmla="*/ 8 w 8"/>
                  <a:gd name="T5" fmla="*/ 6 h 6"/>
                  <a:gd name="T6" fmla="*/ 0 w 8"/>
                  <a:gd name="T7" fmla="*/ 6 h 6"/>
                  <a:gd name="T8" fmla="*/ 0 w 8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7" y="0"/>
                    </a:lnTo>
                    <a:lnTo>
                      <a:pt x="8" y="6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46" name="Group 1418"/>
            <p:cNvGrpSpPr>
              <a:grpSpLocks/>
            </p:cNvGrpSpPr>
            <p:nvPr/>
          </p:nvGrpSpPr>
          <p:grpSpPr bwMode="auto">
            <a:xfrm>
              <a:off x="1656" y="1725"/>
              <a:ext cx="8" cy="5"/>
              <a:chOff x="1656" y="1725"/>
              <a:chExt cx="8" cy="5"/>
            </a:xfrm>
          </p:grpSpPr>
          <p:sp>
            <p:nvSpPr>
              <p:cNvPr id="484747" name="Freeform 1419"/>
              <p:cNvSpPr>
                <a:spLocks/>
              </p:cNvSpPr>
              <p:nvPr/>
            </p:nvSpPr>
            <p:spPr bwMode="auto">
              <a:xfrm>
                <a:off x="1656" y="1725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5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5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48" name="Freeform 1420"/>
              <p:cNvSpPr>
                <a:spLocks/>
              </p:cNvSpPr>
              <p:nvPr/>
            </p:nvSpPr>
            <p:spPr bwMode="auto">
              <a:xfrm>
                <a:off x="1656" y="1725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5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5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49" name="Group 1421"/>
            <p:cNvGrpSpPr>
              <a:grpSpLocks/>
            </p:cNvGrpSpPr>
            <p:nvPr/>
          </p:nvGrpSpPr>
          <p:grpSpPr bwMode="auto">
            <a:xfrm>
              <a:off x="1674" y="1725"/>
              <a:ext cx="8" cy="7"/>
              <a:chOff x="1674" y="1725"/>
              <a:chExt cx="8" cy="7"/>
            </a:xfrm>
          </p:grpSpPr>
          <p:sp>
            <p:nvSpPr>
              <p:cNvPr id="484750" name="Freeform 1422"/>
              <p:cNvSpPr>
                <a:spLocks/>
              </p:cNvSpPr>
              <p:nvPr/>
            </p:nvSpPr>
            <p:spPr bwMode="auto">
              <a:xfrm>
                <a:off x="1674" y="1725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51" name="Freeform 1423"/>
              <p:cNvSpPr>
                <a:spLocks/>
              </p:cNvSpPr>
              <p:nvPr/>
            </p:nvSpPr>
            <p:spPr bwMode="auto">
              <a:xfrm>
                <a:off x="1674" y="1725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52" name="Group 1424"/>
            <p:cNvGrpSpPr>
              <a:grpSpLocks/>
            </p:cNvGrpSpPr>
            <p:nvPr/>
          </p:nvGrpSpPr>
          <p:grpSpPr bwMode="auto">
            <a:xfrm>
              <a:off x="1691" y="1725"/>
              <a:ext cx="10" cy="7"/>
              <a:chOff x="1691" y="1725"/>
              <a:chExt cx="10" cy="7"/>
            </a:xfrm>
          </p:grpSpPr>
          <p:sp>
            <p:nvSpPr>
              <p:cNvPr id="484753" name="Freeform 1425"/>
              <p:cNvSpPr>
                <a:spLocks/>
              </p:cNvSpPr>
              <p:nvPr/>
            </p:nvSpPr>
            <p:spPr bwMode="auto">
              <a:xfrm>
                <a:off x="1691" y="1725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54" name="Freeform 1426"/>
              <p:cNvSpPr>
                <a:spLocks/>
              </p:cNvSpPr>
              <p:nvPr/>
            </p:nvSpPr>
            <p:spPr bwMode="auto">
              <a:xfrm>
                <a:off x="1691" y="1725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55" name="Group 1427"/>
            <p:cNvGrpSpPr>
              <a:grpSpLocks/>
            </p:cNvGrpSpPr>
            <p:nvPr/>
          </p:nvGrpSpPr>
          <p:grpSpPr bwMode="auto">
            <a:xfrm>
              <a:off x="1711" y="1725"/>
              <a:ext cx="8" cy="7"/>
              <a:chOff x="1711" y="1725"/>
              <a:chExt cx="8" cy="7"/>
            </a:xfrm>
          </p:grpSpPr>
          <p:sp>
            <p:nvSpPr>
              <p:cNvPr id="484756" name="Rectangle 1428"/>
              <p:cNvSpPr>
                <a:spLocks noChangeArrowheads="1"/>
              </p:cNvSpPr>
              <p:nvPr/>
            </p:nvSpPr>
            <p:spPr bwMode="auto">
              <a:xfrm>
                <a:off x="1711" y="1725"/>
                <a:ext cx="8" cy="7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57" name="Rectangle 1429"/>
              <p:cNvSpPr>
                <a:spLocks noChangeArrowheads="1"/>
              </p:cNvSpPr>
              <p:nvPr/>
            </p:nvSpPr>
            <p:spPr bwMode="auto">
              <a:xfrm>
                <a:off x="1711" y="1725"/>
                <a:ext cx="8" cy="7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58" name="Group 1430"/>
            <p:cNvGrpSpPr>
              <a:grpSpLocks/>
            </p:cNvGrpSpPr>
            <p:nvPr/>
          </p:nvGrpSpPr>
          <p:grpSpPr bwMode="auto">
            <a:xfrm>
              <a:off x="1467" y="2024"/>
              <a:ext cx="254" cy="63"/>
              <a:chOff x="1467" y="2024"/>
              <a:chExt cx="254" cy="63"/>
            </a:xfrm>
          </p:grpSpPr>
          <p:grpSp>
            <p:nvGrpSpPr>
              <p:cNvPr id="484759" name="Group 1431"/>
              <p:cNvGrpSpPr>
                <a:grpSpLocks/>
              </p:cNvGrpSpPr>
              <p:nvPr/>
            </p:nvGrpSpPr>
            <p:grpSpPr bwMode="auto">
              <a:xfrm>
                <a:off x="1467" y="2024"/>
                <a:ext cx="9" cy="1"/>
                <a:chOff x="1467" y="2024"/>
                <a:chExt cx="9" cy="1"/>
              </a:xfrm>
            </p:grpSpPr>
            <p:sp>
              <p:nvSpPr>
                <p:cNvPr id="484760" name="Freeform 1432"/>
                <p:cNvSpPr>
                  <a:spLocks/>
                </p:cNvSpPr>
                <p:nvPr/>
              </p:nvSpPr>
              <p:spPr bwMode="auto">
                <a:xfrm>
                  <a:off x="1467" y="2024"/>
                  <a:ext cx="9" cy="1"/>
                </a:xfrm>
                <a:custGeom>
                  <a:avLst/>
                  <a:gdLst>
                    <a:gd name="T0" fmla="*/ 0 w 9"/>
                    <a:gd name="T1" fmla="*/ 1 h 1"/>
                    <a:gd name="T2" fmla="*/ 1 w 9"/>
                    <a:gd name="T3" fmla="*/ 1 h 1"/>
                    <a:gd name="T4" fmla="*/ 9 w 9"/>
                    <a:gd name="T5" fmla="*/ 0 h 1"/>
                    <a:gd name="T6" fmla="*/ 9 w 9"/>
                    <a:gd name="T7" fmla="*/ 1 h 1"/>
                    <a:gd name="T8" fmla="*/ 7 w 9"/>
                    <a:gd name="T9" fmla="*/ 1 h 1"/>
                    <a:gd name="T10" fmla="*/ 0 w 9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61" name="Freeform 1433"/>
                <p:cNvSpPr>
                  <a:spLocks/>
                </p:cNvSpPr>
                <p:nvPr/>
              </p:nvSpPr>
              <p:spPr bwMode="auto">
                <a:xfrm>
                  <a:off x="1467" y="2024"/>
                  <a:ext cx="9" cy="1"/>
                </a:xfrm>
                <a:custGeom>
                  <a:avLst/>
                  <a:gdLst>
                    <a:gd name="T0" fmla="*/ 0 w 9"/>
                    <a:gd name="T1" fmla="*/ 1 h 1"/>
                    <a:gd name="T2" fmla="*/ 1 w 9"/>
                    <a:gd name="T3" fmla="*/ 1 h 1"/>
                    <a:gd name="T4" fmla="*/ 9 w 9"/>
                    <a:gd name="T5" fmla="*/ 0 h 1"/>
                    <a:gd name="T6" fmla="*/ 9 w 9"/>
                    <a:gd name="T7" fmla="*/ 1 h 1"/>
                    <a:gd name="T8" fmla="*/ 7 w 9"/>
                    <a:gd name="T9" fmla="*/ 1 h 1"/>
                    <a:gd name="T10" fmla="*/ 0 w 9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4762" name="Group 1434"/>
              <p:cNvGrpSpPr>
                <a:grpSpLocks/>
              </p:cNvGrpSpPr>
              <p:nvPr/>
            </p:nvGrpSpPr>
            <p:grpSpPr bwMode="auto">
              <a:xfrm>
                <a:off x="1485" y="2029"/>
                <a:ext cx="8" cy="2"/>
                <a:chOff x="1485" y="2029"/>
                <a:chExt cx="8" cy="2"/>
              </a:xfrm>
            </p:grpSpPr>
            <p:sp>
              <p:nvSpPr>
                <p:cNvPr id="484763" name="Freeform 1435"/>
                <p:cNvSpPr>
                  <a:spLocks/>
                </p:cNvSpPr>
                <p:nvPr/>
              </p:nvSpPr>
              <p:spPr bwMode="auto">
                <a:xfrm>
                  <a:off x="1485" y="2029"/>
                  <a:ext cx="8" cy="2"/>
                </a:xfrm>
                <a:custGeom>
                  <a:avLst/>
                  <a:gdLst>
                    <a:gd name="T0" fmla="*/ 0 w 8"/>
                    <a:gd name="T1" fmla="*/ 2 h 2"/>
                    <a:gd name="T2" fmla="*/ 1 w 8"/>
                    <a:gd name="T3" fmla="*/ 0 h 2"/>
                    <a:gd name="T4" fmla="*/ 8 w 8"/>
                    <a:gd name="T5" fmla="*/ 0 h 2"/>
                    <a:gd name="T6" fmla="*/ 6 w 8"/>
                    <a:gd name="T7" fmla="*/ 2 h 2"/>
                    <a:gd name="T8" fmla="*/ 0 w 8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64" name="Freeform 1436"/>
                <p:cNvSpPr>
                  <a:spLocks/>
                </p:cNvSpPr>
                <p:nvPr/>
              </p:nvSpPr>
              <p:spPr bwMode="auto">
                <a:xfrm>
                  <a:off x="1485" y="2029"/>
                  <a:ext cx="8" cy="2"/>
                </a:xfrm>
                <a:custGeom>
                  <a:avLst/>
                  <a:gdLst>
                    <a:gd name="T0" fmla="*/ 0 w 8"/>
                    <a:gd name="T1" fmla="*/ 2 h 2"/>
                    <a:gd name="T2" fmla="*/ 1 w 8"/>
                    <a:gd name="T3" fmla="*/ 0 h 2"/>
                    <a:gd name="T4" fmla="*/ 8 w 8"/>
                    <a:gd name="T5" fmla="*/ 0 h 2"/>
                    <a:gd name="T6" fmla="*/ 6 w 8"/>
                    <a:gd name="T7" fmla="*/ 2 h 2"/>
                    <a:gd name="T8" fmla="*/ 0 w 8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765" name="Freeform 1437"/>
              <p:cNvSpPr>
                <a:spLocks/>
              </p:cNvSpPr>
              <p:nvPr/>
            </p:nvSpPr>
            <p:spPr bwMode="auto">
              <a:xfrm>
                <a:off x="1505" y="2036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6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66" name="Freeform 1438"/>
              <p:cNvSpPr>
                <a:spLocks/>
              </p:cNvSpPr>
              <p:nvPr/>
            </p:nvSpPr>
            <p:spPr bwMode="auto">
              <a:xfrm>
                <a:off x="1525" y="2039"/>
                <a:ext cx="6" cy="1"/>
              </a:xfrm>
              <a:custGeom>
                <a:avLst/>
                <a:gdLst>
                  <a:gd name="T0" fmla="*/ 0 w 6"/>
                  <a:gd name="T1" fmla="*/ 1 w 6"/>
                  <a:gd name="T2" fmla="*/ 6 w 6"/>
                  <a:gd name="T3" fmla="*/ 5 w 6"/>
                  <a:gd name="T4" fmla="*/ 0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1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67" name="Freeform 1439"/>
              <p:cNvSpPr>
                <a:spLocks/>
              </p:cNvSpPr>
              <p:nvPr/>
            </p:nvSpPr>
            <p:spPr bwMode="auto">
              <a:xfrm>
                <a:off x="1542" y="2045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5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68" name="Freeform 1440"/>
              <p:cNvSpPr>
                <a:spLocks/>
              </p:cNvSpPr>
              <p:nvPr/>
            </p:nvSpPr>
            <p:spPr bwMode="auto">
              <a:xfrm>
                <a:off x="1561" y="2048"/>
                <a:ext cx="9" cy="1"/>
              </a:xfrm>
              <a:custGeom>
                <a:avLst/>
                <a:gdLst>
                  <a:gd name="T0" fmla="*/ 0 w 9"/>
                  <a:gd name="T1" fmla="*/ 2 w 9"/>
                  <a:gd name="T2" fmla="*/ 9 w 9"/>
                  <a:gd name="T3" fmla="*/ 7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4769" name="Group 1441"/>
              <p:cNvGrpSpPr>
                <a:grpSpLocks/>
              </p:cNvGrpSpPr>
              <p:nvPr/>
            </p:nvGrpSpPr>
            <p:grpSpPr bwMode="auto">
              <a:xfrm>
                <a:off x="1578" y="2052"/>
                <a:ext cx="11" cy="1"/>
                <a:chOff x="1578" y="2052"/>
                <a:chExt cx="11" cy="1"/>
              </a:xfrm>
            </p:grpSpPr>
            <p:sp>
              <p:nvSpPr>
                <p:cNvPr id="484770" name="Freeform 1442"/>
                <p:cNvSpPr>
                  <a:spLocks/>
                </p:cNvSpPr>
                <p:nvPr/>
              </p:nvSpPr>
              <p:spPr bwMode="auto">
                <a:xfrm>
                  <a:off x="1578" y="2052"/>
                  <a:ext cx="11" cy="1"/>
                </a:xfrm>
                <a:custGeom>
                  <a:avLst/>
                  <a:gdLst>
                    <a:gd name="T0" fmla="*/ 0 w 11"/>
                    <a:gd name="T1" fmla="*/ 1 h 1"/>
                    <a:gd name="T2" fmla="*/ 2 w 11"/>
                    <a:gd name="T3" fmla="*/ 0 h 1"/>
                    <a:gd name="T4" fmla="*/ 11 w 11"/>
                    <a:gd name="T5" fmla="*/ 0 h 1"/>
                    <a:gd name="T6" fmla="*/ 8 w 11"/>
                    <a:gd name="T7" fmla="*/ 1 h 1"/>
                    <a:gd name="T8" fmla="*/ 0 w 1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4771" name="Freeform 1443"/>
                <p:cNvSpPr>
                  <a:spLocks/>
                </p:cNvSpPr>
                <p:nvPr/>
              </p:nvSpPr>
              <p:spPr bwMode="auto">
                <a:xfrm>
                  <a:off x="1578" y="2052"/>
                  <a:ext cx="11" cy="1"/>
                </a:xfrm>
                <a:custGeom>
                  <a:avLst/>
                  <a:gdLst>
                    <a:gd name="T0" fmla="*/ 0 w 11"/>
                    <a:gd name="T1" fmla="*/ 1 h 1"/>
                    <a:gd name="T2" fmla="*/ 2 w 11"/>
                    <a:gd name="T3" fmla="*/ 0 h 1"/>
                    <a:gd name="T4" fmla="*/ 11 w 11"/>
                    <a:gd name="T5" fmla="*/ 0 h 1"/>
                    <a:gd name="T6" fmla="*/ 8 w 11"/>
                    <a:gd name="T7" fmla="*/ 1 h 1"/>
                    <a:gd name="T8" fmla="*/ 0 w 1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4772" name="Freeform 1444"/>
              <p:cNvSpPr>
                <a:spLocks/>
              </p:cNvSpPr>
              <p:nvPr/>
            </p:nvSpPr>
            <p:spPr bwMode="auto">
              <a:xfrm>
                <a:off x="1597" y="2057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7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73" name="Freeform 1445"/>
              <p:cNvSpPr>
                <a:spLocks/>
              </p:cNvSpPr>
              <p:nvPr/>
            </p:nvSpPr>
            <p:spPr bwMode="auto">
              <a:xfrm>
                <a:off x="1618" y="2062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5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74" name="Freeform 1446"/>
              <p:cNvSpPr>
                <a:spLocks/>
              </p:cNvSpPr>
              <p:nvPr/>
            </p:nvSpPr>
            <p:spPr bwMode="auto">
              <a:xfrm>
                <a:off x="1636" y="2067"/>
                <a:ext cx="8" cy="1"/>
              </a:xfrm>
              <a:custGeom>
                <a:avLst/>
                <a:gdLst>
                  <a:gd name="T0" fmla="*/ 0 w 8"/>
                  <a:gd name="T1" fmla="*/ 2 w 8"/>
                  <a:gd name="T2" fmla="*/ 8 w 8"/>
                  <a:gd name="T3" fmla="*/ 6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75" name="Freeform 1447"/>
              <p:cNvSpPr>
                <a:spLocks/>
              </p:cNvSpPr>
              <p:nvPr/>
            </p:nvSpPr>
            <p:spPr bwMode="auto">
              <a:xfrm>
                <a:off x="1656" y="2071"/>
                <a:ext cx="8" cy="1"/>
              </a:xfrm>
              <a:custGeom>
                <a:avLst/>
                <a:gdLst>
                  <a:gd name="T0" fmla="*/ 0 w 8"/>
                  <a:gd name="T1" fmla="*/ 2 w 8"/>
                  <a:gd name="T2" fmla="*/ 8 w 8"/>
                  <a:gd name="T3" fmla="*/ 6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76" name="Freeform 1448"/>
              <p:cNvSpPr>
                <a:spLocks/>
              </p:cNvSpPr>
              <p:nvPr/>
            </p:nvSpPr>
            <p:spPr bwMode="auto">
              <a:xfrm>
                <a:off x="1673" y="2078"/>
                <a:ext cx="9" cy="1"/>
              </a:xfrm>
              <a:custGeom>
                <a:avLst/>
                <a:gdLst>
                  <a:gd name="T0" fmla="*/ 0 w 9"/>
                  <a:gd name="T1" fmla="*/ 2 w 9"/>
                  <a:gd name="T2" fmla="*/ 9 w 9"/>
                  <a:gd name="T3" fmla="*/ 8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2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77" name="Freeform 1449"/>
              <p:cNvSpPr>
                <a:spLocks/>
              </p:cNvSpPr>
              <p:nvPr/>
            </p:nvSpPr>
            <p:spPr bwMode="auto">
              <a:xfrm>
                <a:off x="1691" y="2081"/>
                <a:ext cx="11" cy="1"/>
              </a:xfrm>
              <a:custGeom>
                <a:avLst/>
                <a:gdLst>
                  <a:gd name="T0" fmla="*/ 0 w 11"/>
                  <a:gd name="T1" fmla="*/ 2 w 11"/>
                  <a:gd name="T2" fmla="*/ 11 w 11"/>
                  <a:gd name="T3" fmla="*/ 7 w 11"/>
                  <a:gd name="T4" fmla="*/ 0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2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78" name="Freeform 1450"/>
              <p:cNvSpPr>
                <a:spLocks/>
              </p:cNvSpPr>
              <p:nvPr/>
            </p:nvSpPr>
            <p:spPr bwMode="auto">
              <a:xfrm>
                <a:off x="1711" y="2086"/>
                <a:ext cx="10" cy="1"/>
              </a:xfrm>
              <a:custGeom>
                <a:avLst/>
                <a:gdLst>
                  <a:gd name="T0" fmla="*/ 0 w 10"/>
                  <a:gd name="T1" fmla="*/ 2 w 10"/>
                  <a:gd name="T2" fmla="*/ 10 w 10"/>
                  <a:gd name="T3" fmla="*/ 7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79" name="Group 1451"/>
            <p:cNvGrpSpPr>
              <a:grpSpLocks/>
            </p:cNvGrpSpPr>
            <p:nvPr/>
          </p:nvGrpSpPr>
          <p:grpSpPr bwMode="auto">
            <a:xfrm>
              <a:off x="1467" y="1729"/>
              <a:ext cx="7" cy="289"/>
              <a:chOff x="1467" y="1729"/>
              <a:chExt cx="7" cy="289"/>
            </a:xfrm>
          </p:grpSpPr>
          <p:sp>
            <p:nvSpPr>
              <p:cNvPr id="484780" name="Freeform 1452"/>
              <p:cNvSpPr>
                <a:spLocks/>
              </p:cNvSpPr>
              <p:nvPr/>
            </p:nvSpPr>
            <p:spPr bwMode="auto">
              <a:xfrm>
                <a:off x="1467" y="1729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81" name="Freeform 1453"/>
              <p:cNvSpPr>
                <a:spLocks/>
              </p:cNvSpPr>
              <p:nvPr/>
            </p:nvSpPr>
            <p:spPr bwMode="auto">
              <a:xfrm>
                <a:off x="1467" y="1729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82" name="Group 1454"/>
            <p:cNvGrpSpPr>
              <a:grpSpLocks/>
            </p:cNvGrpSpPr>
            <p:nvPr/>
          </p:nvGrpSpPr>
          <p:grpSpPr bwMode="auto">
            <a:xfrm>
              <a:off x="1486" y="1996"/>
              <a:ext cx="7" cy="28"/>
              <a:chOff x="1486" y="1996"/>
              <a:chExt cx="7" cy="28"/>
            </a:xfrm>
          </p:grpSpPr>
          <p:sp>
            <p:nvSpPr>
              <p:cNvPr id="484783" name="Freeform 1455"/>
              <p:cNvSpPr>
                <a:spLocks/>
              </p:cNvSpPr>
              <p:nvPr/>
            </p:nvSpPr>
            <p:spPr bwMode="auto">
              <a:xfrm>
                <a:off x="1486" y="1996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84" name="Freeform 1456"/>
              <p:cNvSpPr>
                <a:spLocks/>
              </p:cNvSpPr>
              <p:nvPr/>
            </p:nvSpPr>
            <p:spPr bwMode="auto">
              <a:xfrm>
                <a:off x="1486" y="1996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85" name="Group 1457"/>
            <p:cNvGrpSpPr>
              <a:grpSpLocks/>
            </p:cNvGrpSpPr>
            <p:nvPr/>
          </p:nvGrpSpPr>
          <p:grpSpPr bwMode="auto">
            <a:xfrm>
              <a:off x="1505" y="1729"/>
              <a:ext cx="6" cy="300"/>
              <a:chOff x="1505" y="1729"/>
              <a:chExt cx="6" cy="300"/>
            </a:xfrm>
          </p:grpSpPr>
          <p:sp>
            <p:nvSpPr>
              <p:cNvPr id="484786" name="Freeform 1458"/>
              <p:cNvSpPr>
                <a:spLocks/>
              </p:cNvSpPr>
              <p:nvPr/>
            </p:nvSpPr>
            <p:spPr bwMode="auto">
              <a:xfrm>
                <a:off x="1505" y="1729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87" name="Freeform 1459"/>
              <p:cNvSpPr>
                <a:spLocks/>
              </p:cNvSpPr>
              <p:nvPr/>
            </p:nvSpPr>
            <p:spPr bwMode="auto">
              <a:xfrm>
                <a:off x="1505" y="1729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88" name="Group 1460"/>
            <p:cNvGrpSpPr>
              <a:grpSpLocks/>
            </p:cNvGrpSpPr>
            <p:nvPr/>
          </p:nvGrpSpPr>
          <p:grpSpPr bwMode="auto">
            <a:xfrm>
              <a:off x="1525" y="1729"/>
              <a:ext cx="5" cy="305"/>
              <a:chOff x="1525" y="1729"/>
              <a:chExt cx="5" cy="305"/>
            </a:xfrm>
          </p:grpSpPr>
          <p:sp>
            <p:nvSpPr>
              <p:cNvPr id="484789" name="Freeform 1461"/>
              <p:cNvSpPr>
                <a:spLocks/>
              </p:cNvSpPr>
              <p:nvPr/>
            </p:nvSpPr>
            <p:spPr bwMode="auto">
              <a:xfrm>
                <a:off x="1525" y="1729"/>
                <a:ext cx="5" cy="305"/>
              </a:xfrm>
              <a:custGeom>
                <a:avLst/>
                <a:gdLst>
                  <a:gd name="T0" fmla="*/ 0 w 5"/>
                  <a:gd name="T1" fmla="*/ 0 h 305"/>
                  <a:gd name="T2" fmla="*/ 0 w 5"/>
                  <a:gd name="T3" fmla="*/ 302 h 305"/>
                  <a:gd name="T4" fmla="*/ 5 w 5"/>
                  <a:gd name="T5" fmla="*/ 305 h 305"/>
                  <a:gd name="T6" fmla="*/ 5 w 5"/>
                  <a:gd name="T7" fmla="*/ 2 h 305"/>
                  <a:gd name="T8" fmla="*/ 0 w 5"/>
                  <a:gd name="T9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5">
                    <a:moveTo>
                      <a:pt x="0" y="0"/>
                    </a:moveTo>
                    <a:lnTo>
                      <a:pt x="0" y="302"/>
                    </a:lnTo>
                    <a:lnTo>
                      <a:pt x="5" y="305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90" name="Freeform 1462"/>
              <p:cNvSpPr>
                <a:spLocks/>
              </p:cNvSpPr>
              <p:nvPr/>
            </p:nvSpPr>
            <p:spPr bwMode="auto">
              <a:xfrm>
                <a:off x="1525" y="1729"/>
                <a:ext cx="5" cy="305"/>
              </a:xfrm>
              <a:custGeom>
                <a:avLst/>
                <a:gdLst>
                  <a:gd name="T0" fmla="*/ 0 w 5"/>
                  <a:gd name="T1" fmla="*/ 0 h 305"/>
                  <a:gd name="T2" fmla="*/ 0 w 5"/>
                  <a:gd name="T3" fmla="*/ 302 h 305"/>
                  <a:gd name="T4" fmla="*/ 5 w 5"/>
                  <a:gd name="T5" fmla="*/ 305 h 305"/>
                  <a:gd name="T6" fmla="*/ 5 w 5"/>
                  <a:gd name="T7" fmla="*/ 2 h 305"/>
                  <a:gd name="T8" fmla="*/ 0 w 5"/>
                  <a:gd name="T9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5">
                    <a:moveTo>
                      <a:pt x="0" y="0"/>
                    </a:moveTo>
                    <a:lnTo>
                      <a:pt x="0" y="302"/>
                    </a:lnTo>
                    <a:lnTo>
                      <a:pt x="5" y="305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91" name="Group 1463"/>
            <p:cNvGrpSpPr>
              <a:grpSpLocks/>
            </p:cNvGrpSpPr>
            <p:nvPr/>
          </p:nvGrpSpPr>
          <p:grpSpPr bwMode="auto">
            <a:xfrm>
              <a:off x="1543" y="1730"/>
              <a:ext cx="6" cy="307"/>
              <a:chOff x="1543" y="1730"/>
              <a:chExt cx="6" cy="307"/>
            </a:xfrm>
          </p:grpSpPr>
          <p:sp>
            <p:nvSpPr>
              <p:cNvPr id="484792" name="Freeform 1464"/>
              <p:cNvSpPr>
                <a:spLocks/>
              </p:cNvSpPr>
              <p:nvPr/>
            </p:nvSpPr>
            <p:spPr bwMode="auto">
              <a:xfrm>
                <a:off x="1543" y="1730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4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4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93" name="Freeform 1465"/>
              <p:cNvSpPr>
                <a:spLocks/>
              </p:cNvSpPr>
              <p:nvPr/>
            </p:nvSpPr>
            <p:spPr bwMode="auto">
              <a:xfrm>
                <a:off x="1543" y="1730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4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4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94" name="Group 1466"/>
            <p:cNvGrpSpPr>
              <a:grpSpLocks/>
            </p:cNvGrpSpPr>
            <p:nvPr/>
          </p:nvGrpSpPr>
          <p:grpSpPr bwMode="auto">
            <a:xfrm>
              <a:off x="1561" y="1730"/>
              <a:ext cx="6" cy="313"/>
              <a:chOff x="1561" y="1730"/>
              <a:chExt cx="6" cy="313"/>
            </a:xfrm>
          </p:grpSpPr>
          <p:sp>
            <p:nvSpPr>
              <p:cNvPr id="484795" name="Freeform 1467"/>
              <p:cNvSpPr>
                <a:spLocks/>
              </p:cNvSpPr>
              <p:nvPr/>
            </p:nvSpPr>
            <p:spPr bwMode="auto">
              <a:xfrm>
                <a:off x="1561" y="1730"/>
                <a:ext cx="6" cy="313"/>
              </a:xfrm>
              <a:custGeom>
                <a:avLst/>
                <a:gdLst>
                  <a:gd name="T0" fmla="*/ 0 w 6"/>
                  <a:gd name="T1" fmla="*/ 0 h 313"/>
                  <a:gd name="T2" fmla="*/ 0 w 6"/>
                  <a:gd name="T3" fmla="*/ 309 h 313"/>
                  <a:gd name="T4" fmla="*/ 6 w 6"/>
                  <a:gd name="T5" fmla="*/ 313 h 313"/>
                  <a:gd name="T6" fmla="*/ 6 w 6"/>
                  <a:gd name="T7" fmla="*/ 0 h 313"/>
                  <a:gd name="T8" fmla="*/ 0 w 6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3">
                    <a:moveTo>
                      <a:pt x="0" y="0"/>
                    </a:moveTo>
                    <a:lnTo>
                      <a:pt x="0" y="309"/>
                    </a:lnTo>
                    <a:lnTo>
                      <a:pt x="6" y="31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96" name="Freeform 1468"/>
              <p:cNvSpPr>
                <a:spLocks/>
              </p:cNvSpPr>
              <p:nvPr/>
            </p:nvSpPr>
            <p:spPr bwMode="auto">
              <a:xfrm>
                <a:off x="1561" y="1730"/>
                <a:ext cx="6" cy="313"/>
              </a:xfrm>
              <a:custGeom>
                <a:avLst/>
                <a:gdLst>
                  <a:gd name="T0" fmla="*/ 0 w 6"/>
                  <a:gd name="T1" fmla="*/ 0 h 313"/>
                  <a:gd name="T2" fmla="*/ 0 w 6"/>
                  <a:gd name="T3" fmla="*/ 309 h 313"/>
                  <a:gd name="T4" fmla="*/ 6 w 6"/>
                  <a:gd name="T5" fmla="*/ 313 h 313"/>
                  <a:gd name="T6" fmla="*/ 6 w 6"/>
                  <a:gd name="T7" fmla="*/ 0 h 313"/>
                  <a:gd name="T8" fmla="*/ 0 w 6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3">
                    <a:moveTo>
                      <a:pt x="0" y="0"/>
                    </a:moveTo>
                    <a:lnTo>
                      <a:pt x="0" y="309"/>
                    </a:lnTo>
                    <a:lnTo>
                      <a:pt x="6" y="313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797" name="Group 1469"/>
            <p:cNvGrpSpPr>
              <a:grpSpLocks/>
            </p:cNvGrpSpPr>
            <p:nvPr/>
          </p:nvGrpSpPr>
          <p:grpSpPr bwMode="auto">
            <a:xfrm>
              <a:off x="1580" y="1730"/>
              <a:ext cx="7" cy="316"/>
              <a:chOff x="1580" y="1730"/>
              <a:chExt cx="7" cy="316"/>
            </a:xfrm>
          </p:grpSpPr>
          <p:sp>
            <p:nvSpPr>
              <p:cNvPr id="484798" name="Freeform 1470"/>
              <p:cNvSpPr>
                <a:spLocks/>
              </p:cNvSpPr>
              <p:nvPr/>
            </p:nvSpPr>
            <p:spPr bwMode="auto">
              <a:xfrm>
                <a:off x="1580" y="1730"/>
                <a:ext cx="7" cy="316"/>
              </a:xfrm>
              <a:custGeom>
                <a:avLst/>
                <a:gdLst>
                  <a:gd name="T0" fmla="*/ 0 w 7"/>
                  <a:gd name="T1" fmla="*/ 0 h 316"/>
                  <a:gd name="T2" fmla="*/ 0 w 7"/>
                  <a:gd name="T3" fmla="*/ 312 h 316"/>
                  <a:gd name="T4" fmla="*/ 7 w 7"/>
                  <a:gd name="T5" fmla="*/ 316 h 316"/>
                  <a:gd name="T6" fmla="*/ 7 w 7"/>
                  <a:gd name="T7" fmla="*/ 2 h 316"/>
                  <a:gd name="T8" fmla="*/ 0 w 7"/>
                  <a:gd name="T9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6">
                    <a:moveTo>
                      <a:pt x="0" y="0"/>
                    </a:moveTo>
                    <a:lnTo>
                      <a:pt x="0" y="312"/>
                    </a:lnTo>
                    <a:lnTo>
                      <a:pt x="7" y="316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799" name="Freeform 1471"/>
              <p:cNvSpPr>
                <a:spLocks/>
              </p:cNvSpPr>
              <p:nvPr/>
            </p:nvSpPr>
            <p:spPr bwMode="auto">
              <a:xfrm>
                <a:off x="1580" y="1730"/>
                <a:ext cx="7" cy="316"/>
              </a:xfrm>
              <a:custGeom>
                <a:avLst/>
                <a:gdLst>
                  <a:gd name="T0" fmla="*/ 0 w 7"/>
                  <a:gd name="T1" fmla="*/ 0 h 316"/>
                  <a:gd name="T2" fmla="*/ 0 w 7"/>
                  <a:gd name="T3" fmla="*/ 312 h 316"/>
                  <a:gd name="T4" fmla="*/ 7 w 7"/>
                  <a:gd name="T5" fmla="*/ 316 h 316"/>
                  <a:gd name="T6" fmla="*/ 7 w 7"/>
                  <a:gd name="T7" fmla="*/ 2 h 316"/>
                  <a:gd name="T8" fmla="*/ 0 w 7"/>
                  <a:gd name="T9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6">
                    <a:moveTo>
                      <a:pt x="0" y="0"/>
                    </a:moveTo>
                    <a:lnTo>
                      <a:pt x="0" y="312"/>
                    </a:lnTo>
                    <a:lnTo>
                      <a:pt x="7" y="316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00" name="Group 1472"/>
            <p:cNvGrpSpPr>
              <a:grpSpLocks/>
            </p:cNvGrpSpPr>
            <p:nvPr/>
          </p:nvGrpSpPr>
          <p:grpSpPr bwMode="auto">
            <a:xfrm>
              <a:off x="1598" y="1732"/>
              <a:ext cx="8" cy="319"/>
              <a:chOff x="1598" y="1732"/>
              <a:chExt cx="8" cy="319"/>
            </a:xfrm>
          </p:grpSpPr>
          <p:sp>
            <p:nvSpPr>
              <p:cNvPr id="484801" name="Freeform 1473"/>
              <p:cNvSpPr>
                <a:spLocks/>
              </p:cNvSpPr>
              <p:nvPr/>
            </p:nvSpPr>
            <p:spPr bwMode="auto">
              <a:xfrm>
                <a:off x="1598" y="173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6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6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02" name="Freeform 1474"/>
              <p:cNvSpPr>
                <a:spLocks/>
              </p:cNvSpPr>
              <p:nvPr/>
            </p:nvSpPr>
            <p:spPr bwMode="auto">
              <a:xfrm>
                <a:off x="1598" y="173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6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6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03" name="Group 1475"/>
            <p:cNvGrpSpPr>
              <a:grpSpLocks/>
            </p:cNvGrpSpPr>
            <p:nvPr/>
          </p:nvGrpSpPr>
          <p:grpSpPr bwMode="auto">
            <a:xfrm>
              <a:off x="1618" y="1732"/>
              <a:ext cx="8" cy="325"/>
              <a:chOff x="1618" y="1732"/>
              <a:chExt cx="8" cy="325"/>
            </a:xfrm>
          </p:grpSpPr>
          <p:sp>
            <p:nvSpPr>
              <p:cNvPr id="484804" name="Freeform 1476"/>
              <p:cNvSpPr>
                <a:spLocks/>
              </p:cNvSpPr>
              <p:nvPr/>
            </p:nvSpPr>
            <p:spPr bwMode="auto">
              <a:xfrm>
                <a:off x="1618" y="1732"/>
                <a:ext cx="8" cy="325"/>
              </a:xfrm>
              <a:custGeom>
                <a:avLst/>
                <a:gdLst>
                  <a:gd name="T0" fmla="*/ 0 w 8"/>
                  <a:gd name="T1" fmla="*/ 0 h 325"/>
                  <a:gd name="T2" fmla="*/ 0 w 8"/>
                  <a:gd name="T3" fmla="*/ 321 h 325"/>
                  <a:gd name="T4" fmla="*/ 8 w 8"/>
                  <a:gd name="T5" fmla="*/ 325 h 325"/>
                  <a:gd name="T6" fmla="*/ 8 w 8"/>
                  <a:gd name="T7" fmla="*/ 2 h 325"/>
                  <a:gd name="T8" fmla="*/ 0 w 8"/>
                  <a:gd name="T9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5">
                    <a:moveTo>
                      <a:pt x="0" y="0"/>
                    </a:moveTo>
                    <a:lnTo>
                      <a:pt x="0" y="321"/>
                    </a:lnTo>
                    <a:lnTo>
                      <a:pt x="8" y="325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05" name="Freeform 1477"/>
              <p:cNvSpPr>
                <a:spLocks/>
              </p:cNvSpPr>
              <p:nvPr/>
            </p:nvSpPr>
            <p:spPr bwMode="auto">
              <a:xfrm>
                <a:off x="1618" y="1732"/>
                <a:ext cx="8" cy="325"/>
              </a:xfrm>
              <a:custGeom>
                <a:avLst/>
                <a:gdLst>
                  <a:gd name="T0" fmla="*/ 0 w 8"/>
                  <a:gd name="T1" fmla="*/ 0 h 325"/>
                  <a:gd name="T2" fmla="*/ 0 w 8"/>
                  <a:gd name="T3" fmla="*/ 321 h 325"/>
                  <a:gd name="T4" fmla="*/ 8 w 8"/>
                  <a:gd name="T5" fmla="*/ 325 h 325"/>
                  <a:gd name="T6" fmla="*/ 8 w 8"/>
                  <a:gd name="T7" fmla="*/ 2 h 325"/>
                  <a:gd name="T8" fmla="*/ 0 w 8"/>
                  <a:gd name="T9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5">
                    <a:moveTo>
                      <a:pt x="0" y="0"/>
                    </a:moveTo>
                    <a:lnTo>
                      <a:pt x="0" y="321"/>
                    </a:lnTo>
                    <a:lnTo>
                      <a:pt x="8" y="325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06" name="Group 1478"/>
            <p:cNvGrpSpPr>
              <a:grpSpLocks/>
            </p:cNvGrpSpPr>
            <p:nvPr/>
          </p:nvGrpSpPr>
          <p:grpSpPr bwMode="auto">
            <a:xfrm>
              <a:off x="1636" y="1734"/>
              <a:ext cx="6" cy="326"/>
              <a:chOff x="1636" y="1734"/>
              <a:chExt cx="6" cy="326"/>
            </a:xfrm>
          </p:grpSpPr>
          <p:sp>
            <p:nvSpPr>
              <p:cNvPr id="484807" name="Freeform 1479"/>
              <p:cNvSpPr>
                <a:spLocks/>
              </p:cNvSpPr>
              <p:nvPr/>
            </p:nvSpPr>
            <p:spPr bwMode="auto">
              <a:xfrm>
                <a:off x="1636" y="1734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2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2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08" name="Freeform 1480"/>
              <p:cNvSpPr>
                <a:spLocks/>
              </p:cNvSpPr>
              <p:nvPr/>
            </p:nvSpPr>
            <p:spPr bwMode="auto">
              <a:xfrm>
                <a:off x="1636" y="1734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2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2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09" name="Group 1481"/>
            <p:cNvGrpSpPr>
              <a:grpSpLocks/>
            </p:cNvGrpSpPr>
            <p:nvPr/>
          </p:nvGrpSpPr>
          <p:grpSpPr bwMode="auto">
            <a:xfrm>
              <a:off x="1656" y="1736"/>
              <a:ext cx="4" cy="329"/>
              <a:chOff x="1656" y="1736"/>
              <a:chExt cx="4" cy="329"/>
            </a:xfrm>
          </p:grpSpPr>
          <p:sp>
            <p:nvSpPr>
              <p:cNvPr id="484810" name="Freeform 1482"/>
              <p:cNvSpPr>
                <a:spLocks/>
              </p:cNvSpPr>
              <p:nvPr/>
            </p:nvSpPr>
            <p:spPr bwMode="auto">
              <a:xfrm>
                <a:off x="1656" y="1736"/>
                <a:ext cx="4" cy="329"/>
              </a:xfrm>
              <a:custGeom>
                <a:avLst/>
                <a:gdLst>
                  <a:gd name="T0" fmla="*/ 0 w 4"/>
                  <a:gd name="T1" fmla="*/ 0 h 329"/>
                  <a:gd name="T2" fmla="*/ 0 w 4"/>
                  <a:gd name="T3" fmla="*/ 326 h 329"/>
                  <a:gd name="T4" fmla="*/ 4 w 4"/>
                  <a:gd name="T5" fmla="*/ 329 h 329"/>
                  <a:gd name="T6" fmla="*/ 4 w 4"/>
                  <a:gd name="T7" fmla="*/ 0 h 329"/>
                  <a:gd name="T8" fmla="*/ 0 w 4"/>
                  <a:gd name="T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29">
                    <a:moveTo>
                      <a:pt x="0" y="0"/>
                    </a:moveTo>
                    <a:lnTo>
                      <a:pt x="0" y="326"/>
                    </a:lnTo>
                    <a:lnTo>
                      <a:pt x="4" y="329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11" name="Freeform 1483"/>
              <p:cNvSpPr>
                <a:spLocks/>
              </p:cNvSpPr>
              <p:nvPr/>
            </p:nvSpPr>
            <p:spPr bwMode="auto">
              <a:xfrm>
                <a:off x="1656" y="1736"/>
                <a:ext cx="4" cy="329"/>
              </a:xfrm>
              <a:custGeom>
                <a:avLst/>
                <a:gdLst>
                  <a:gd name="T0" fmla="*/ 0 w 4"/>
                  <a:gd name="T1" fmla="*/ 0 h 329"/>
                  <a:gd name="T2" fmla="*/ 0 w 4"/>
                  <a:gd name="T3" fmla="*/ 326 h 329"/>
                  <a:gd name="T4" fmla="*/ 4 w 4"/>
                  <a:gd name="T5" fmla="*/ 329 h 329"/>
                  <a:gd name="T6" fmla="*/ 4 w 4"/>
                  <a:gd name="T7" fmla="*/ 0 h 329"/>
                  <a:gd name="T8" fmla="*/ 0 w 4"/>
                  <a:gd name="T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29">
                    <a:moveTo>
                      <a:pt x="0" y="0"/>
                    </a:moveTo>
                    <a:lnTo>
                      <a:pt x="0" y="326"/>
                    </a:lnTo>
                    <a:lnTo>
                      <a:pt x="4" y="329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12" name="Group 1484"/>
            <p:cNvGrpSpPr>
              <a:grpSpLocks/>
            </p:cNvGrpSpPr>
            <p:nvPr/>
          </p:nvGrpSpPr>
          <p:grpSpPr bwMode="auto">
            <a:xfrm>
              <a:off x="1674" y="1736"/>
              <a:ext cx="7" cy="333"/>
              <a:chOff x="1674" y="1736"/>
              <a:chExt cx="7" cy="333"/>
            </a:xfrm>
          </p:grpSpPr>
          <p:sp>
            <p:nvSpPr>
              <p:cNvPr id="484813" name="Freeform 1485"/>
              <p:cNvSpPr>
                <a:spLocks/>
              </p:cNvSpPr>
              <p:nvPr/>
            </p:nvSpPr>
            <p:spPr bwMode="auto">
              <a:xfrm>
                <a:off x="1674" y="1736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14" name="Freeform 1486"/>
              <p:cNvSpPr>
                <a:spLocks/>
              </p:cNvSpPr>
              <p:nvPr/>
            </p:nvSpPr>
            <p:spPr bwMode="auto">
              <a:xfrm>
                <a:off x="1674" y="1736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15" name="Group 1487"/>
            <p:cNvGrpSpPr>
              <a:grpSpLocks/>
            </p:cNvGrpSpPr>
            <p:nvPr/>
          </p:nvGrpSpPr>
          <p:grpSpPr bwMode="auto">
            <a:xfrm>
              <a:off x="1691" y="1736"/>
              <a:ext cx="10" cy="338"/>
              <a:chOff x="1691" y="1736"/>
              <a:chExt cx="10" cy="338"/>
            </a:xfrm>
          </p:grpSpPr>
          <p:sp>
            <p:nvSpPr>
              <p:cNvPr id="484816" name="Freeform 1488"/>
              <p:cNvSpPr>
                <a:spLocks/>
              </p:cNvSpPr>
              <p:nvPr/>
            </p:nvSpPr>
            <p:spPr bwMode="auto">
              <a:xfrm>
                <a:off x="1691" y="1736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4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4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17" name="Freeform 1489"/>
              <p:cNvSpPr>
                <a:spLocks/>
              </p:cNvSpPr>
              <p:nvPr/>
            </p:nvSpPr>
            <p:spPr bwMode="auto">
              <a:xfrm>
                <a:off x="1691" y="1736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4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4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18" name="Group 1490"/>
            <p:cNvGrpSpPr>
              <a:grpSpLocks/>
            </p:cNvGrpSpPr>
            <p:nvPr/>
          </p:nvGrpSpPr>
          <p:grpSpPr bwMode="auto">
            <a:xfrm>
              <a:off x="1711" y="1737"/>
              <a:ext cx="8" cy="342"/>
              <a:chOff x="1711" y="1737"/>
              <a:chExt cx="8" cy="342"/>
            </a:xfrm>
          </p:grpSpPr>
          <p:sp>
            <p:nvSpPr>
              <p:cNvPr id="484819" name="Freeform 1491"/>
              <p:cNvSpPr>
                <a:spLocks/>
              </p:cNvSpPr>
              <p:nvPr/>
            </p:nvSpPr>
            <p:spPr bwMode="auto">
              <a:xfrm>
                <a:off x="1711" y="173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9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9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20" name="Freeform 1492"/>
              <p:cNvSpPr>
                <a:spLocks/>
              </p:cNvSpPr>
              <p:nvPr/>
            </p:nvSpPr>
            <p:spPr bwMode="auto">
              <a:xfrm>
                <a:off x="1711" y="173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9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9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21" name="Group 1493"/>
            <p:cNvGrpSpPr>
              <a:grpSpLocks/>
            </p:cNvGrpSpPr>
            <p:nvPr/>
          </p:nvGrpSpPr>
          <p:grpSpPr bwMode="auto">
            <a:xfrm>
              <a:off x="1486" y="1729"/>
              <a:ext cx="7" cy="215"/>
              <a:chOff x="1486" y="1729"/>
              <a:chExt cx="7" cy="215"/>
            </a:xfrm>
          </p:grpSpPr>
          <p:sp>
            <p:nvSpPr>
              <p:cNvPr id="484822" name="Freeform 1494"/>
              <p:cNvSpPr>
                <a:spLocks/>
              </p:cNvSpPr>
              <p:nvPr/>
            </p:nvSpPr>
            <p:spPr bwMode="auto">
              <a:xfrm>
                <a:off x="1486" y="1729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3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3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23" name="Freeform 1495"/>
              <p:cNvSpPr>
                <a:spLocks/>
              </p:cNvSpPr>
              <p:nvPr/>
            </p:nvSpPr>
            <p:spPr bwMode="auto">
              <a:xfrm>
                <a:off x="1486" y="1729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3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3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24" name="Group 1496"/>
            <p:cNvGrpSpPr>
              <a:grpSpLocks/>
            </p:cNvGrpSpPr>
            <p:nvPr/>
          </p:nvGrpSpPr>
          <p:grpSpPr bwMode="auto">
            <a:xfrm>
              <a:off x="1485" y="1985"/>
              <a:ext cx="9" cy="8"/>
              <a:chOff x="1485" y="1985"/>
              <a:chExt cx="9" cy="8"/>
            </a:xfrm>
          </p:grpSpPr>
          <p:sp>
            <p:nvSpPr>
              <p:cNvPr id="484825" name="Freeform 1497"/>
              <p:cNvSpPr>
                <a:spLocks/>
              </p:cNvSpPr>
              <p:nvPr/>
            </p:nvSpPr>
            <p:spPr bwMode="auto">
              <a:xfrm>
                <a:off x="1485" y="1985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26" name="Freeform 1498"/>
              <p:cNvSpPr>
                <a:spLocks/>
              </p:cNvSpPr>
              <p:nvPr/>
            </p:nvSpPr>
            <p:spPr bwMode="auto">
              <a:xfrm>
                <a:off x="1485" y="1985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27" name="Group 1499"/>
            <p:cNvGrpSpPr>
              <a:grpSpLocks/>
            </p:cNvGrpSpPr>
            <p:nvPr/>
          </p:nvGrpSpPr>
          <p:grpSpPr bwMode="auto">
            <a:xfrm>
              <a:off x="1485" y="1949"/>
              <a:ext cx="9" cy="7"/>
              <a:chOff x="1485" y="1949"/>
              <a:chExt cx="9" cy="7"/>
            </a:xfrm>
          </p:grpSpPr>
          <p:sp>
            <p:nvSpPr>
              <p:cNvPr id="484828" name="Freeform 1500"/>
              <p:cNvSpPr>
                <a:spLocks/>
              </p:cNvSpPr>
              <p:nvPr/>
            </p:nvSpPr>
            <p:spPr bwMode="auto">
              <a:xfrm>
                <a:off x="1485" y="1949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3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3"/>
                    </a:lnTo>
                    <a:lnTo>
                      <a:pt x="9" y="0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29" name="Freeform 1501"/>
              <p:cNvSpPr>
                <a:spLocks/>
              </p:cNvSpPr>
              <p:nvPr/>
            </p:nvSpPr>
            <p:spPr bwMode="auto">
              <a:xfrm>
                <a:off x="1485" y="1949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3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3"/>
                    </a:lnTo>
                    <a:lnTo>
                      <a:pt x="9" y="0"/>
                    </a:lnTo>
                    <a:lnTo>
                      <a:pt x="8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30" name="Group 1502"/>
            <p:cNvGrpSpPr>
              <a:grpSpLocks/>
            </p:cNvGrpSpPr>
            <p:nvPr/>
          </p:nvGrpSpPr>
          <p:grpSpPr bwMode="auto">
            <a:xfrm>
              <a:off x="1490" y="1978"/>
              <a:ext cx="4" cy="4"/>
              <a:chOff x="1490" y="1978"/>
              <a:chExt cx="4" cy="4"/>
            </a:xfrm>
          </p:grpSpPr>
          <p:sp>
            <p:nvSpPr>
              <p:cNvPr id="484831" name="Freeform 1503"/>
              <p:cNvSpPr>
                <a:spLocks/>
              </p:cNvSpPr>
              <p:nvPr/>
            </p:nvSpPr>
            <p:spPr bwMode="auto">
              <a:xfrm>
                <a:off x="1490" y="1978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0 h 4"/>
                  <a:gd name="T4" fmla="*/ 4 w 4"/>
                  <a:gd name="T5" fmla="*/ 0 h 4"/>
                  <a:gd name="T6" fmla="*/ 4 w 4"/>
                  <a:gd name="T7" fmla="*/ 2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32" name="Freeform 1504"/>
              <p:cNvSpPr>
                <a:spLocks/>
              </p:cNvSpPr>
              <p:nvPr/>
            </p:nvSpPr>
            <p:spPr bwMode="auto">
              <a:xfrm>
                <a:off x="1490" y="1978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0 h 4"/>
                  <a:gd name="T4" fmla="*/ 4 w 4"/>
                  <a:gd name="T5" fmla="*/ 0 h 4"/>
                  <a:gd name="T6" fmla="*/ 4 w 4"/>
                  <a:gd name="T7" fmla="*/ 2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4833" name="Freeform 1505"/>
            <p:cNvSpPr>
              <a:spLocks/>
            </p:cNvSpPr>
            <p:nvPr/>
          </p:nvSpPr>
          <p:spPr bwMode="auto">
            <a:xfrm>
              <a:off x="1731" y="1729"/>
              <a:ext cx="1" cy="371"/>
            </a:xfrm>
            <a:custGeom>
              <a:avLst/>
              <a:gdLst>
                <a:gd name="T0" fmla="*/ 371 h 371"/>
                <a:gd name="T1" fmla="*/ 366 h 371"/>
                <a:gd name="T2" fmla="*/ 2 h 371"/>
                <a:gd name="T3" fmla="*/ 0 h 371"/>
                <a:gd name="T4" fmla="*/ 371 h 37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71">
                  <a:moveTo>
                    <a:pt x="0" y="371"/>
                  </a:moveTo>
                  <a:lnTo>
                    <a:pt x="0" y="36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71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834" name="Freeform 1506"/>
            <p:cNvSpPr>
              <a:spLocks/>
            </p:cNvSpPr>
            <p:nvPr/>
          </p:nvSpPr>
          <p:spPr bwMode="auto">
            <a:xfrm>
              <a:off x="1465" y="1717"/>
              <a:ext cx="1" cy="315"/>
            </a:xfrm>
            <a:custGeom>
              <a:avLst/>
              <a:gdLst>
                <a:gd name="T0" fmla="*/ 0 h 315"/>
                <a:gd name="T1" fmla="*/ 315 h 315"/>
                <a:gd name="T2" fmla="*/ 312 h 315"/>
                <a:gd name="T3" fmla="*/ 1 h 315"/>
                <a:gd name="T4" fmla="*/ 0 h 3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15">
                  <a:moveTo>
                    <a:pt x="0" y="0"/>
                  </a:moveTo>
                  <a:lnTo>
                    <a:pt x="0" y="315"/>
                  </a:lnTo>
                  <a:lnTo>
                    <a:pt x="0" y="312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4835" name="Group 1507"/>
            <p:cNvGrpSpPr>
              <a:grpSpLocks/>
            </p:cNvGrpSpPr>
            <p:nvPr/>
          </p:nvGrpSpPr>
          <p:grpSpPr bwMode="auto">
            <a:xfrm>
              <a:off x="1465" y="1717"/>
              <a:ext cx="259" cy="376"/>
              <a:chOff x="1465" y="1717"/>
              <a:chExt cx="259" cy="376"/>
            </a:xfrm>
          </p:grpSpPr>
          <p:sp>
            <p:nvSpPr>
              <p:cNvPr id="484836" name="Freeform 1508"/>
              <p:cNvSpPr>
                <a:spLocks/>
              </p:cNvSpPr>
              <p:nvPr/>
            </p:nvSpPr>
            <p:spPr bwMode="auto">
              <a:xfrm>
                <a:off x="1465" y="1717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8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37" name="Freeform 1509"/>
              <p:cNvSpPr>
                <a:spLocks/>
              </p:cNvSpPr>
              <p:nvPr/>
            </p:nvSpPr>
            <p:spPr bwMode="auto">
              <a:xfrm>
                <a:off x="1465" y="1717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8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38" name="Group 1510"/>
            <p:cNvGrpSpPr>
              <a:grpSpLocks/>
            </p:cNvGrpSpPr>
            <p:nvPr/>
          </p:nvGrpSpPr>
          <p:grpSpPr bwMode="auto">
            <a:xfrm>
              <a:off x="1465" y="1725"/>
              <a:ext cx="259" cy="375"/>
              <a:chOff x="1465" y="1725"/>
              <a:chExt cx="259" cy="375"/>
            </a:xfrm>
          </p:grpSpPr>
          <p:sp>
            <p:nvSpPr>
              <p:cNvPr id="484839" name="Freeform 1511"/>
              <p:cNvSpPr>
                <a:spLocks/>
              </p:cNvSpPr>
              <p:nvPr/>
            </p:nvSpPr>
            <p:spPr bwMode="auto">
              <a:xfrm>
                <a:off x="1465" y="1725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7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7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40" name="Freeform 1512"/>
              <p:cNvSpPr>
                <a:spLocks/>
              </p:cNvSpPr>
              <p:nvPr/>
            </p:nvSpPr>
            <p:spPr bwMode="auto">
              <a:xfrm>
                <a:off x="1465" y="1725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7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7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41" name="Group 1513"/>
            <p:cNvGrpSpPr>
              <a:grpSpLocks/>
            </p:cNvGrpSpPr>
            <p:nvPr/>
          </p:nvGrpSpPr>
          <p:grpSpPr bwMode="auto">
            <a:xfrm>
              <a:off x="1465" y="1718"/>
              <a:ext cx="259" cy="375"/>
              <a:chOff x="1465" y="1718"/>
              <a:chExt cx="259" cy="375"/>
            </a:xfrm>
          </p:grpSpPr>
          <p:sp>
            <p:nvSpPr>
              <p:cNvPr id="484842" name="Freeform 1514"/>
              <p:cNvSpPr>
                <a:spLocks/>
              </p:cNvSpPr>
              <p:nvPr/>
            </p:nvSpPr>
            <p:spPr bwMode="auto">
              <a:xfrm>
                <a:off x="1465" y="1718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11 h 375"/>
                  <a:gd name="T4" fmla="*/ 259 w 259"/>
                  <a:gd name="T5" fmla="*/ 375 h 375"/>
                  <a:gd name="T6" fmla="*/ 259 w 259"/>
                  <a:gd name="T7" fmla="*/ 11 h 375"/>
                  <a:gd name="T8" fmla="*/ 0 w 259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11"/>
                    </a:lnTo>
                    <a:lnTo>
                      <a:pt x="259" y="375"/>
                    </a:lnTo>
                    <a:lnTo>
                      <a:pt x="25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43" name="Freeform 1515"/>
              <p:cNvSpPr>
                <a:spLocks/>
              </p:cNvSpPr>
              <p:nvPr/>
            </p:nvSpPr>
            <p:spPr bwMode="auto">
              <a:xfrm>
                <a:off x="1465" y="1718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11 h 375"/>
                  <a:gd name="T4" fmla="*/ 259 w 259"/>
                  <a:gd name="T5" fmla="*/ 375 h 375"/>
                  <a:gd name="T6" fmla="*/ 259 w 259"/>
                  <a:gd name="T7" fmla="*/ 11 h 375"/>
                  <a:gd name="T8" fmla="*/ 0 w 259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11"/>
                    </a:lnTo>
                    <a:lnTo>
                      <a:pt x="259" y="375"/>
                    </a:lnTo>
                    <a:lnTo>
                      <a:pt x="259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44" name="Group 1516"/>
            <p:cNvGrpSpPr>
              <a:grpSpLocks/>
            </p:cNvGrpSpPr>
            <p:nvPr/>
          </p:nvGrpSpPr>
          <p:grpSpPr bwMode="auto">
            <a:xfrm>
              <a:off x="1468" y="1725"/>
              <a:ext cx="10" cy="297"/>
              <a:chOff x="1468" y="1725"/>
              <a:chExt cx="10" cy="297"/>
            </a:xfrm>
          </p:grpSpPr>
          <p:sp>
            <p:nvSpPr>
              <p:cNvPr id="484845" name="Freeform 1517"/>
              <p:cNvSpPr>
                <a:spLocks/>
              </p:cNvSpPr>
              <p:nvPr/>
            </p:nvSpPr>
            <p:spPr bwMode="auto">
              <a:xfrm>
                <a:off x="1468" y="1725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46" name="Freeform 1518"/>
              <p:cNvSpPr>
                <a:spLocks/>
              </p:cNvSpPr>
              <p:nvPr/>
            </p:nvSpPr>
            <p:spPr bwMode="auto">
              <a:xfrm>
                <a:off x="1468" y="1725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47" name="Group 1519"/>
            <p:cNvGrpSpPr>
              <a:grpSpLocks/>
            </p:cNvGrpSpPr>
            <p:nvPr/>
          </p:nvGrpSpPr>
          <p:grpSpPr bwMode="auto">
            <a:xfrm>
              <a:off x="1487" y="1727"/>
              <a:ext cx="7" cy="300"/>
              <a:chOff x="1487" y="1727"/>
              <a:chExt cx="7" cy="300"/>
            </a:xfrm>
          </p:grpSpPr>
          <p:sp>
            <p:nvSpPr>
              <p:cNvPr id="484848" name="Freeform 1520"/>
              <p:cNvSpPr>
                <a:spLocks/>
              </p:cNvSpPr>
              <p:nvPr/>
            </p:nvSpPr>
            <p:spPr bwMode="auto">
              <a:xfrm>
                <a:off x="1487" y="1727"/>
                <a:ext cx="7" cy="300"/>
              </a:xfrm>
              <a:custGeom>
                <a:avLst/>
                <a:gdLst>
                  <a:gd name="T0" fmla="*/ 0 w 7"/>
                  <a:gd name="T1" fmla="*/ 0 h 300"/>
                  <a:gd name="T2" fmla="*/ 0 w 7"/>
                  <a:gd name="T3" fmla="*/ 297 h 300"/>
                  <a:gd name="T4" fmla="*/ 7 w 7"/>
                  <a:gd name="T5" fmla="*/ 300 h 300"/>
                  <a:gd name="T6" fmla="*/ 7 w 7"/>
                  <a:gd name="T7" fmla="*/ 0 h 300"/>
                  <a:gd name="T8" fmla="*/ 0 w 7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0">
                    <a:moveTo>
                      <a:pt x="0" y="0"/>
                    </a:moveTo>
                    <a:lnTo>
                      <a:pt x="0" y="297"/>
                    </a:lnTo>
                    <a:lnTo>
                      <a:pt x="7" y="30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49" name="Freeform 1521"/>
              <p:cNvSpPr>
                <a:spLocks/>
              </p:cNvSpPr>
              <p:nvPr/>
            </p:nvSpPr>
            <p:spPr bwMode="auto">
              <a:xfrm>
                <a:off x="1487" y="1727"/>
                <a:ext cx="7" cy="300"/>
              </a:xfrm>
              <a:custGeom>
                <a:avLst/>
                <a:gdLst>
                  <a:gd name="T0" fmla="*/ 0 w 7"/>
                  <a:gd name="T1" fmla="*/ 0 h 300"/>
                  <a:gd name="T2" fmla="*/ 0 w 7"/>
                  <a:gd name="T3" fmla="*/ 297 h 300"/>
                  <a:gd name="T4" fmla="*/ 7 w 7"/>
                  <a:gd name="T5" fmla="*/ 300 h 300"/>
                  <a:gd name="T6" fmla="*/ 7 w 7"/>
                  <a:gd name="T7" fmla="*/ 0 h 300"/>
                  <a:gd name="T8" fmla="*/ 0 w 7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0">
                    <a:moveTo>
                      <a:pt x="0" y="0"/>
                    </a:moveTo>
                    <a:lnTo>
                      <a:pt x="0" y="297"/>
                    </a:lnTo>
                    <a:lnTo>
                      <a:pt x="7" y="30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50" name="Group 1522"/>
            <p:cNvGrpSpPr>
              <a:grpSpLocks/>
            </p:cNvGrpSpPr>
            <p:nvPr/>
          </p:nvGrpSpPr>
          <p:grpSpPr bwMode="auto">
            <a:xfrm>
              <a:off x="1509" y="1727"/>
              <a:ext cx="4" cy="307"/>
              <a:chOff x="1509" y="1727"/>
              <a:chExt cx="4" cy="307"/>
            </a:xfrm>
          </p:grpSpPr>
          <p:sp>
            <p:nvSpPr>
              <p:cNvPr id="484851" name="Freeform 1523"/>
              <p:cNvSpPr>
                <a:spLocks/>
              </p:cNvSpPr>
              <p:nvPr/>
            </p:nvSpPr>
            <p:spPr bwMode="auto">
              <a:xfrm>
                <a:off x="1509" y="1727"/>
                <a:ext cx="4" cy="307"/>
              </a:xfrm>
              <a:custGeom>
                <a:avLst/>
                <a:gdLst>
                  <a:gd name="T0" fmla="*/ 0 w 4"/>
                  <a:gd name="T1" fmla="*/ 0 h 307"/>
                  <a:gd name="T2" fmla="*/ 0 w 4"/>
                  <a:gd name="T3" fmla="*/ 304 h 307"/>
                  <a:gd name="T4" fmla="*/ 4 w 4"/>
                  <a:gd name="T5" fmla="*/ 307 h 307"/>
                  <a:gd name="T6" fmla="*/ 4 w 4"/>
                  <a:gd name="T7" fmla="*/ 0 h 307"/>
                  <a:gd name="T8" fmla="*/ 0 w 4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7">
                    <a:moveTo>
                      <a:pt x="0" y="0"/>
                    </a:moveTo>
                    <a:lnTo>
                      <a:pt x="0" y="304"/>
                    </a:lnTo>
                    <a:lnTo>
                      <a:pt x="4" y="307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52" name="Freeform 1524"/>
              <p:cNvSpPr>
                <a:spLocks/>
              </p:cNvSpPr>
              <p:nvPr/>
            </p:nvSpPr>
            <p:spPr bwMode="auto">
              <a:xfrm>
                <a:off x="1509" y="1727"/>
                <a:ext cx="4" cy="307"/>
              </a:xfrm>
              <a:custGeom>
                <a:avLst/>
                <a:gdLst>
                  <a:gd name="T0" fmla="*/ 0 w 4"/>
                  <a:gd name="T1" fmla="*/ 0 h 307"/>
                  <a:gd name="T2" fmla="*/ 0 w 4"/>
                  <a:gd name="T3" fmla="*/ 304 h 307"/>
                  <a:gd name="T4" fmla="*/ 4 w 4"/>
                  <a:gd name="T5" fmla="*/ 307 h 307"/>
                  <a:gd name="T6" fmla="*/ 4 w 4"/>
                  <a:gd name="T7" fmla="*/ 0 h 307"/>
                  <a:gd name="T8" fmla="*/ 0 w 4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7">
                    <a:moveTo>
                      <a:pt x="0" y="0"/>
                    </a:moveTo>
                    <a:lnTo>
                      <a:pt x="0" y="304"/>
                    </a:lnTo>
                    <a:lnTo>
                      <a:pt x="4" y="307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53" name="Group 1525"/>
            <p:cNvGrpSpPr>
              <a:grpSpLocks/>
            </p:cNvGrpSpPr>
            <p:nvPr/>
          </p:nvGrpSpPr>
          <p:grpSpPr bwMode="auto">
            <a:xfrm>
              <a:off x="1525" y="1727"/>
              <a:ext cx="6" cy="309"/>
              <a:chOff x="1525" y="1727"/>
              <a:chExt cx="6" cy="309"/>
            </a:xfrm>
          </p:grpSpPr>
          <p:sp>
            <p:nvSpPr>
              <p:cNvPr id="484854" name="Freeform 1526"/>
              <p:cNvSpPr>
                <a:spLocks/>
              </p:cNvSpPr>
              <p:nvPr/>
            </p:nvSpPr>
            <p:spPr bwMode="auto">
              <a:xfrm>
                <a:off x="1525" y="1727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5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5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55" name="Freeform 1527"/>
              <p:cNvSpPr>
                <a:spLocks/>
              </p:cNvSpPr>
              <p:nvPr/>
            </p:nvSpPr>
            <p:spPr bwMode="auto">
              <a:xfrm>
                <a:off x="1525" y="1727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5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5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56" name="Group 1528"/>
            <p:cNvGrpSpPr>
              <a:grpSpLocks/>
            </p:cNvGrpSpPr>
            <p:nvPr/>
          </p:nvGrpSpPr>
          <p:grpSpPr bwMode="auto">
            <a:xfrm>
              <a:off x="1545" y="1729"/>
              <a:ext cx="6" cy="314"/>
              <a:chOff x="1545" y="1729"/>
              <a:chExt cx="6" cy="314"/>
            </a:xfrm>
          </p:grpSpPr>
          <p:sp>
            <p:nvSpPr>
              <p:cNvPr id="484857" name="Freeform 1529"/>
              <p:cNvSpPr>
                <a:spLocks/>
              </p:cNvSpPr>
              <p:nvPr/>
            </p:nvSpPr>
            <p:spPr bwMode="auto">
              <a:xfrm>
                <a:off x="1545" y="1729"/>
                <a:ext cx="6" cy="314"/>
              </a:xfrm>
              <a:custGeom>
                <a:avLst/>
                <a:gdLst>
                  <a:gd name="T0" fmla="*/ 0 w 6"/>
                  <a:gd name="T1" fmla="*/ 0 h 314"/>
                  <a:gd name="T2" fmla="*/ 0 w 6"/>
                  <a:gd name="T3" fmla="*/ 309 h 314"/>
                  <a:gd name="T4" fmla="*/ 6 w 6"/>
                  <a:gd name="T5" fmla="*/ 314 h 314"/>
                  <a:gd name="T6" fmla="*/ 6 w 6"/>
                  <a:gd name="T7" fmla="*/ 2 h 314"/>
                  <a:gd name="T8" fmla="*/ 0 w 6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4">
                    <a:moveTo>
                      <a:pt x="0" y="0"/>
                    </a:moveTo>
                    <a:lnTo>
                      <a:pt x="0" y="309"/>
                    </a:lnTo>
                    <a:lnTo>
                      <a:pt x="6" y="314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58" name="Freeform 1530"/>
              <p:cNvSpPr>
                <a:spLocks/>
              </p:cNvSpPr>
              <p:nvPr/>
            </p:nvSpPr>
            <p:spPr bwMode="auto">
              <a:xfrm>
                <a:off x="1545" y="1729"/>
                <a:ext cx="6" cy="314"/>
              </a:xfrm>
              <a:custGeom>
                <a:avLst/>
                <a:gdLst>
                  <a:gd name="T0" fmla="*/ 0 w 6"/>
                  <a:gd name="T1" fmla="*/ 0 h 314"/>
                  <a:gd name="T2" fmla="*/ 0 w 6"/>
                  <a:gd name="T3" fmla="*/ 309 h 314"/>
                  <a:gd name="T4" fmla="*/ 6 w 6"/>
                  <a:gd name="T5" fmla="*/ 314 h 314"/>
                  <a:gd name="T6" fmla="*/ 6 w 6"/>
                  <a:gd name="T7" fmla="*/ 2 h 314"/>
                  <a:gd name="T8" fmla="*/ 0 w 6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4">
                    <a:moveTo>
                      <a:pt x="0" y="0"/>
                    </a:moveTo>
                    <a:lnTo>
                      <a:pt x="0" y="309"/>
                    </a:lnTo>
                    <a:lnTo>
                      <a:pt x="6" y="314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59" name="Group 1531"/>
            <p:cNvGrpSpPr>
              <a:grpSpLocks/>
            </p:cNvGrpSpPr>
            <p:nvPr/>
          </p:nvGrpSpPr>
          <p:grpSpPr bwMode="auto">
            <a:xfrm>
              <a:off x="1562" y="1729"/>
              <a:ext cx="9" cy="318"/>
              <a:chOff x="1562" y="1729"/>
              <a:chExt cx="9" cy="318"/>
            </a:xfrm>
          </p:grpSpPr>
          <p:sp>
            <p:nvSpPr>
              <p:cNvPr id="484860" name="Freeform 1532"/>
              <p:cNvSpPr>
                <a:spLocks/>
              </p:cNvSpPr>
              <p:nvPr/>
            </p:nvSpPr>
            <p:spPr bwMode="auto">
              <a:xfrm>
                <a:off x="1562" y="1729"/>
                <a:ext cx="9" cy="318"/>
              </a:xfrm>
              <a:custGeom>
                <a:avLst/>
                <a:gdLst>
                  <a:gd name="T0" fmla="*/ 0 w 9"/>
                  <a:gd name="T1" fmla="*/ 0 h 318"/>
                  <a:gd name="T2" fmla="*/ 0 w 9"/>
                  <a:gd name="T3" fmla="*/ 314 h 318"/>
                  <a:gd name="T4" fmla="*/ 9 w 9"/>
                  <a:gd name="T5" fmla="*/ 318 h 318"/>
                  <a:gd name="T6" fmla="*/ 9 w 9"/>
                  <a:gd name="T7" fmla="*/ 0 h 318"/>
                  <a:gd name="T8" fmla="*/ 0 w 9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18">
                    <a:moveTo>
                      <a:pt x="0" y="0"/>
                    </a:moveTo>
                    <a:lnTo>
                      <a:pt x="0" y="314"/>
                    </a:lnTo>
                    <a:lnTo>
                      <a:pt x="9" y="318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61" name="Freeform 1533"/>
              <p:cNvSpPr>
                <a:spLocks/>
              </p:cNvSpPr>
              <p:nvPr/>
            </p:nvSpPr>
            <p:spPr bwMode="auto">
              <a:xfrm>
                <a:off x="1562" y="1729"/>
                <a:ext cx="9" cy="318"/>
              </a:xfrm>
              <a:custGeom>
                <a:avLst/>
                <a:gdLst>
                  <a:gd name="T0" fmla="*/ 0 w 9"/>
                  <a:gd name="T1" fmla="*/ 0 h 318"/>
                  <a:gd name="T2" fmla="*/ 0 w 9"/>
                  <a:gd name="T3" fmla="*/ 314 h 318"/>
                  <a:gd name="T4" fmla="*/ 9 w 9"/>
                  <a:gd name="T5" fmla="*/ 318 h 318"/>
                  <a:gd name="T6" fmla="*/ 9 w 9"/>
                  <a:gd name="T7" fmla="*/ 0 h 318"/>
                  <a:gd name="T8" fmla="*/ 0 w 9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18">
                    <a:moveTo>
                      <a:pt x="0" y="0"/>
                    </a:moveTo>
                    <a:lnTo>
                      <a:pt x="0" y="314"/>
                    </a:lnTo>
                    <a:lnTo>
                      <a:pt x="9" y="318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62" name="Group 1534"/>
            <p:cNvGrpSpPr>
              <a:grpSpLocks/>
            </p:cNvGrpSpPr>
            <p:nvPr/>
          </p:nvGrpSpPr>
          <p:grpSpPr bwMode="auto">
            <a:xfrm>
              <a:off x="1581" y="1729"/>
              <a:ext cx="8" cy="322"/>
              <a:chOff x="1581" y="1729"/>
              <a:chExt cx="8" cy="322"/>
            </a:xfrm>
          </p:grpSpPr>
          <p:sp>
            <p:nvSpPr>
              <p:cNvPr id="484863" name="Freeform 1535"/>
              <p:cNvSpPr>
                <a:spLocks/>
              </p:cNvSpPr>
              <p:nvPr/>
            </p:nvSpPr>
            <p:spPr bwMode="auto">
              <a:xfrm>
                <a:off x="1581" y="1729"/>
                <a:ext cx="8" cy="322"/>
              </a:xfrm>
              <a:custGeom>
                <a:avLst/>
                <a:gdLst>
                  <a:gd name="T0" fmla="*/ 0 w 8"/>
                  <a:gd name="T1" fmla="*/ 0 h 322"/>
                  <a:gd name="T2" fmla="*/ 0 w 8"/>
                  <a:gd name="T3" fmla="*/ 319 h 322"/>
                  <a:gd name="T4" fmla="*/ 8 w 8"/>
                  <a:gd name="T5" fmla="*/ 322 h 322"/>
                  <a:gd name="T6" fmla="*/ 8 w 8"/>
                  <a:gd name="T7" fmla="*/ 2 h 322"/>
                  <a:gd name="T8" fmla="*/ 0 w 8"/>
                  <a:gd name="T9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2">
                    <a:moveTo>
                      <a:pt x="0" y="0"/>
                    </a:moveTo>
                    <a:lnTo>
                      <a:pt x="0" y="319"/>
                    </a:lnTo>
                    <a:lnTo>
                      <a:pt x="8" y="32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64" name="Freeform 1536"/>
              <p:cNvSpPr>
                <a:spLocks/>
              </p:cNvSpPr>
              <p:nvPr/>
            </p:nvSpPr>
            <p:spPr bwMode="auto">
              <a:xfrm>
                <a:off x="1581" y="1729"/>
                <a:ext cx="8" cy="322"/>
              </a:xfrm>
              <a:custGeom>
                <a:avLst/>
                <a:gdLst>
                  <a:gd name="T0" fmla="*/ 0 w 8"/>
                  <a:gd name="T1" fmla="*/ 0 h 322"/>
                  <a:gd name="T2" fmla="*/ 0 w 8"/>
                  <a:gd name="T3" fmla="*/ 319 h 322"/>
                  <a:gd name="T4" fmla="*/ 8 w 8"/>
                  <a:gd name="T5" fmla="*/ 322 h 322"/>
                  <a:gd name="T6" fmla="*/ 8 w 8"/>
                  <a:gd name="T7" fmla="*/ 2 h 322"/>
                  <a:gd name="T8" fmla="*/ 0 w 8"/>
                  <a:gd name="T9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2">
                    <a:moveTo>
                      <a:pt x="0" y="0"/>
                    </a:moveTo>
                    <a:lnTo>
                      <a:pt x="0" y="319"/>
                    </a:lnTo>
                    <a:lnTo>
                      <a:pt x="8" y="32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65" name="Group 1537"/>
            <p:cNvGrpSpPr>
              <a:grpSpLocks/>
            </p:cNvGrpSpPr>
            <p:nvPr/>
          </p:nvGrpSpPr>
          <p:grpSpPr bwMode="auto">
            <a:xfrm>
              <a:off x="1601" y="1729"/>
              <a:ext cx="7" cy="328"/>
              <a:chOff x="1601" y="1729"/>
              <a:chExt cx="7" cy="328"/>
            </a:xfrm>
          </p:grpSpPr>
          <p:sp>
            <p:nvSpPr>
              <p:cNvPr id="484866" name="Freeform 1538"/>
              <p:cNvSpPr>
                <a:spLocks/>
              </p:cNvSpPr>
              <p:nvPr/>
            </p:nvSpPr>
            <p:spPr bwMode="auto">
              <a:xfrm>
                <a:off x="1601" y="1729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4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4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67" name="Freeform 1539"/>
              <p:cNvSpPr>
                <a:spLocks/>
              </p:cNvSpPr>
              <p:nvPr/>
            </p:nvSpPr>
            <p:spPr bwMode="auto">
              <a:xfrm>
                <a:off x="1601" y="1729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4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4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68" name="Group 1540"/>
            <p:cNvGrpSpPr>
              <a:grpSpLocks/>
            </p:cNvGrpSpPr>
            <p:nvPr/>
          </p:nvGrpSpPr>
          <p:grpSpPr bwMode="auto">
            <a:xfrm>
              <a:off x="1618" y="1729"/>
              <a:ext cx="8" cy="332"/>
              <a:chOff x="1618" y="1729"/>
              <a:chExt cx="8" cy="332"/>
            </a:xfrm>
          </p:grpSpPr>
          <p:sp>
            <p:nvSpPr>
              <p:cNvPr id="484869" name="Freeform 1541"/>
              <p:cNvSpPr>
                <a:spLocks/>
              </p:cNvSpPr>
              <p:nvPr/>
            </p:nvSpPr>
            <p:spPr bwMode="auto">
              <a:xfrm>
                <a:off x="1618" y="1729"/>
                <a:ext cx="8" cy="332"/>
              </a:xfrm>
              <a:custGeom>
                <a:avLst/>
                <a:gdLst>
                  <a:gd name="T0" fmla="*/ 0 w 8"/>
                  <a:gd name="T1" fmla="*/ 0 h 332"/>
                  <a:gd name="T2" fmla="*/ 0 w 8"/>
                  <a:gd name="T3" fmla="*/ 328 h 332"/>
                  <a:gd name="T4" fmla="*/ 8 w 8"/>
                  <a:gd name="T5" fmla="*/ 332 h 332"/>
                  <a:gd name="T6" fmla="*/ 8 w 8"/>
                  <a:gd name="T7" fmla="*/ 2 h 332"/>
                  <a:gd name="T8" fmla="*/ 0 w 8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2">
                    <a:moveTo>
                      <a:pt x="0" y="0"/>
                    </a:moveTo>
                    <a:lnTo>
                      <a:pt x="0" y="328"/>
                    </a:lnTo>
                    <a:lnTo>
                      <a:pt x="8" y="33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70" name="Freeform 1542"/>
              <p:cNvSpPr>
                <a:spLocks/>
              </p:cNvSpPr>
              <p:nvPr/>
            </p:nvSpPr>
            <p:spPr bwMode="auto">
              <a:xfrm>
                <a:off x="1618" y="1729"/>
                <a:ext cx="8" cy="332"/>
              </a:xfrm>
              <a:custGeom>
                <a:avLst/>
                <a:gdLst>
                  <a:gd name="T0" fmla="*/ 0 w 8"/>
                  <a:gd name="T1" fmla="*/ 0 h 332"/>
                  <a:gd name="T2" fmla="*/ 0 w 8"/>
                  <a:gd name="T3" fmla="*/ 328 h 332"/>
                  <a:gd name="T4" fmla="*/ 8 w 8"/>
                  <a:gd name="T5" fmla="*/ 332 h 332"/>
                  <a:gd name="T6" fmla="*/ 8 w 8"/>
                  <a:gd name="T7" fmla="*/ 2 h 332"/>
                  <a:gd name="T8" fmla="*/ 0 w 8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2">
                    <a:moveTo>
                      <a:pt x="0" y="0"/>
                    </a:moveTo>
                    <a:lnTo>
                      <a:pt x="0" y="328"/>
                    </a:lnTo>
                    <a:lnTo>
                      <a:pt x="8" y="33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71" name="Group 1543"/>
            <p:cNvGrpSpPr>
              <a:grpSpLocks/>
            </p:cNvGrpSpPr>
            <p:nvPr/>
          </p:nvGrpSpPr>
          <p:grpSpPr bwMode="auto">
            <a:xfrm>
              <a:off x="1639" y="1730"/>
              <a:ext cx="5" cy="335"/>
              <a:chOff x="1639" y="1730"/>
              <a:chExt cx="5" cy="335"/>
            </a:xfrm>
          </p:grpSpPr>
          <p:sp>
            <p:nvSpPr>
              <p:cNvPr id="484872" name="Freeform 1544"/>
              <p:cNvSpPr>
                <a:spLocks/>
              </p:cNvSpPr>
              <p:nvPr/>
            </p:nvSpPr>
            <p:spPr bwMode="auto">
              <a:xfrm>
                <a:off x="1639" y="173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2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2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73" name="Freeform 1545"/>
              <p:cNvSpPr>
                <a:spLocks/>
              </p:cNvSpPr>
              <p:nvPr/>
            </p:nvSpPr>
            <p:spPr bwMode="auto">
              <a:xfrm>
                <a:off x="1639" y="173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2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2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74" name="Group 1546"/>
            <p:cNvGrpSpPr>
              <a:grpSpLocks/>
            </p:cNvGrpSpPr>
            <p:nvPr/>
          </p:nvGrpSpPr>
          <p:grpSpPr bwMode="auto">
            <a:xfrm>
              <a:off x="1658" y="1730"/>
              <a:ext cx="6" cy="341"/>
              <a:chOff x="1658" y="1730"/>
              <a:chExt cx="6" cy="341"/>
            </a:xfrm>
          </p:grpSpPr>
          <p:sp>
            <p:nvSpPr>
              <p:cNvPr id="484875" name="Freeform 1547"/>
              <p:cNvSpPr>
                <a:spLocks/>
              </p:cNvSpPr>
              <p:nvPr/>
            </p:nvSpPr>
            <p:spPr bwMode="auto">
              <a:xfrm>
                <a:off x="1658" y="1730"/>
                <a:ext cx="6" cy="341"/>
              </a:xfrm>
              <a:custGeom>
                <a:avLst/>
                <a:gdLst>
                  <a:gd name="T0" fmla="*/ 0 w 6"/>
                  <a:gd name="T1" fmla="*/ 0 h 341"/>
                  <a:gd name="T2" fmla="*/ 0 w 6"/>
                  <a:gd name="T3" fmla="*/ 337 h 341"/>
                  <a:gd name="T4" fmla="*/ 6 w 6"/>
                  <a:gd name="T5" fmla="*/ 341 h 341"/>
                  <a:gd name="T6" fmla="*/ 6 w 6"/>
                  <a:gd name="T7" fmla="*/ 0 h 341"/>
                  <a:gd name="T8" fmla="*/ 0 w 6"/>
                  <a:gd name="T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1">
                    <a:moveTo>
                      <a:pt x="0" y="0"/>
                    </a:moveTo>
                    <a:lnTo>
                      <a:pt x="0" y="337"/>
                    </a:lnTo>
                    <a:lnTo>
                      <a:pt x="6" y="34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76" name="Freeform 1548"/>
              <p:cNvSpPr>
                <a:spLocks/>
              </p:cNvSpPr>
              <p:nvPr/>
            </p:nvSpPr>
            <p:spPr bwMode="auto">
              <a:xfrm>
                <a:off x="1658" y="1730"/>
                <a:ext cx="6" cy="341"/>
              </a:xfrm>
              <a:custGeom>
                <a:avLst/>
                <a:gdLst>
                  <a:gd name="T0" fmla="*/ 0 w 6"/>
                  <a:gd name="T1" fmla="*/ 0 h 341"/>
                  <a:gd name="T2" fmla="*/ 0 w 6"/>
                  <a:gd name="T3" fmla="*/ 337 h 341"/>
                  <a:gd name="T4" fmla="*/ 6 w 6"/>
                  <a:gd name="T5" fmla="*/ 341 h 341"/>
                  <a:gd name="T6" fmla="*/ 6 w 6"/>
                  <a:gd name="T7" fmla="*/ 0 h 341"/>
                  <a:gd name="T8" fmla="*/ 0 w 6"/>
                  <a:gd name="T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1">
                    <a:moveTo>
                      <a:pt x="0" y="0"/>
                    </a:moveTo>
                    <a:lnTo>
                      <a:pt x="0" y="337"/>
                    </a:lnTo>
                    <a:lnTo>
                      <a:pt x="6" y="341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77" name="Group 1549"/>
            <p:cNvGrpSpPr>
              <a:grpSpLocks/>
            </p:cNvGrpSpPr>
            <p:nvPr/>
          </p:nvGrpSpPr>
          <p:grpSpPr bwMode="auto">
            <a:xfrm>
              <a:off x="1675" y="1732"/>
              <a:ext cx="7" cy="344"/>
              <a:chOff x="1675" y="1732"/>
              <a:chExt cx="7" cy="344"/>
            </a:xfrm>
          </p:grpSpPr>
          <p:sp>
            <p:nvSpPr>
              <p:cNvPr id="484878" name="Freeform 1550"/>
              <p:cNvSpPr>
                <a:spLocks/>
              </p:cNvSpPr>
              <p:nvPr/>
            </p:nvSpPr>
            <p:spPr bwMode="auto">
              <a:xfrm>
                <a:off x="1675" y="1732"/>
                <a:ext cx="7" cy="344"/>
              </a:xfrm>
              <a:custGeom>
                <a:avLst/>
                <a:gdLst>
                  <a:gd name="T0" fmla="*/ 0 w 7"/>
                  <a:gd name="T1" fmla="*/ 0 h 344"/>
                  <a:gd name="T2" fmla="*/ 0 w 7"/>
                  <a:gd name="T3" fmla="*/ 341 h 344"/>
                  <a:gd name="T4" fmla="*/ 7 w 7"/>
                  <a:gd name="T5" fmla="*/ 344 h 344"/>
                  <a:gd name="T6" fmla="*/ 7 w 7"/>
                  <a:gd name="T7" fmla="*/ 0 h 344"/>
                  <a:gd name="T8" fmla="*/ 0 w 7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4">
                    <a:moveTo>
                      <a:pt x="0" y="0"/>
                    </a:moveTo>
                    <a:lnTo>
                      <a:pt x="0" y="341"/>
                    </a:lnTo>
                    <a:lnTo>
                      <a:pt x="7" y="34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79" name="Freeform 1551"/>
              <p:cNvSpPr>
                <a:spLocks/>
              </p:cNvSpPr>
              <p:nvPr/>
            </p:nvSpPr>
            <p:spPr bwMode="auto">
              <a:xfrm>
                <a:off x="1675" y="1732"/>
                <a:ext cx="7" cy="344"/>
              </a:xfrm>
              <a:custGeom>
                <a:avLst/>
                <a:gdLst>
                  <a:gd name="T0" fmla="*/ 0 w 7"/>
                  <a:gd name="T1" fmla="*/ 0 h 344"/>
                  <a:gd name="T2" fmla="*/ 0 w 7"/>
                  <a:gd name="T3" fmla="*/ 341 h 344"/>
                  <a:gd name="T4" fmla="*/ 7 w 7"/>
                  <a:gd name="T5" fmla="*/ 344 h 344"/>
                  <a:gd name="T6" fmla="*/ 7 w 7"/>
                  <a:gd name="T7" fmla="*/ 0 h 344"/>
                  <a:gd name="T8" fmla="*/ 0 w 7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4">
                    <a:moveTo>
                      <a:pt x="0" y="0"/>
                    </a:moveTo>
                    <a:lnTo>
                      <a:pt x="0" y="341"/>
                    </a:lnTo>
                    <a:lnTo>
                      <a:pt x="7" y="344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80" name="Group 1552"/>
            <p:cNvGrpSpPr>
              <a:grpSpLocks/>
            </p:cNvGrpSpPr>
            <p:nvPr/>
          </p:nvGrpSpPr>
          <p:grpSpPr bwMode="auto">
            <a:xfrm>
              <a:off x="1694" y="1732"/>
              <a:ext cx="8" cy="347"/>
              <a:chOff x="1694" y="1732"/>
              <a:chExt cx="8" cy="347"/>
            </a:xfrm>
          </p:grpSpPr>
          <p:sp>
            <p:nvSpPr>
              <p:cNvPr id="484881" name="Freeform 1553"/>
              <p:cNvSpPr>
                <a:spLocks/>
              </p:cNvSpPr>
              <p:nvPr/>
            </p:nvSpPr>
            <p:spPr bwMode="auto">
              <a:xfrm>
                <a:off x="1694" y="173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4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4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82" name="Freeform 1554"/>
              <p:cNvSpPr>
                <a:spLocks/>
              </p:cNvSpPr>
              <p:nvPr/>
            </p:nvSpPr>
            <p:spPr bwMode="auto">
              <a:xfrm>
                <a:off x="1694" y="173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4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4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83" name="Group 1555"/>
            <p:cNvGrpSpPr>
              <a:grpSpLocks/>
            </p:cNvGrpSpPr>
            <p:nvPr/>
          </p:nvGrpSpPr>
          <p:grpSpPr bwMode="auto">
            <a:xfrm>
              <a:off x="1713" y="1732"/>
              <a:ext cx="8" cy="352"/>
              <a:chOff x="1713" y="1732"/>
              <a:chExt cx="8" cy="352"/>
            </a:xfrm>
          </p:grpSpPr>
          <p:sp>
            <p:nvSpPr>
              <p:cNvPr id="484884" name="Freeform 1556"/>
              <p:cNvSpPr>
                <a:spLocks/>
              </p:cNvSpPr>
              <p:nvPr/>
            </p:nvSpPr>
            <p:spPr bwMode="auto">
              <a:xfrm>
                <a:off x="1713" y="173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9 h 352"/>
                  <a:gd name="T4" fmla="*/ 8 w 8"/>
                  <a:gd name="T5" fmla="*/ 352 h 352"/>
                  <a:gd name="T6" fmla="*/ 8 w 8"/>
                  <a:gd name="T7" fmla="*/ 2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9"/>
                    </a:lnTo>
                    <a:lnTo>
                      <a:pt x="8" y="35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85" name="Freeform 1557"/>
              <p:cNvSpPr>
                <a:spLocks/>
              </p:cNvSpPr>
              <p:nvPr/>
            </p:nvSpPr>
            <p:spPr bwMode="auto">
              <a:xfrm>
                <a:off x="1713" y="173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9 h 352"/>
                  <a:gd name="T4" fmla="*/ 8 w 8"/>
                  <a:gd name="T5" fmla="*/ 352 h 352"/>
                  <a:gd name="T6" fmla="*/ 8 w 8"/>
                  <a:gd name="T7" fmla="*/ 2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9"/>
                    </a:lnTo>
                    <a:lnTo>
                      <a:pt x="8" y="35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86" name="Group 1558"/>
            <p:cNvGrpSpPr>
              <a:grpSpLocks/>
            </p:cNvGrpSpPr>
            <p:nvPr/>
          </p:nvGrpSpPr>
          <p:grpSpPr bwMode="auto">
            <a:xfrm>
              <a:off x="1468" y="1725"/>
              <a:ext cx="10" cy="297"/>
              <a:chOff x="1468" y="1725"/>
              <a:chExt cx="10" cy="297"/>
            </a:xfrm>
          </p:grpSpPr>
          <p:sp>
            <p:nvSpPr>
              <p:cNvPr id="484887" name="Freeform 1559"/>
              <p:cNvSpPr>
                <a:spLocks/>
              </p:cNvSpPr>
              <p:nvPr/>
            </p:nvSpPr>
            <p:spPr bwMode="auto">
              <a:xfrm>
                <a:off x="1468" y="1725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88" name="Freeform 1560"/>
              <p:cNvSpPr>
                <a:spLocks/>
              </p:cNvSpPr>
              <p:nvPr/>
            </p:nvSpPr>
            <p:spPr bwMode="auto">
              <a:xfrm>
                <a:off x="1468" y="1725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89" name="Group 1561"/>
            <p:cNvGrpSpPr>
              <a:grpSpLocks/>
            </p:cNvGrpSpPr>
            <p:nvPr/>
          </p:nvGrpSpPr>
          <p:grpSpPr bwMode="auto">
            <a:xfrm>
              <a:off x="1487" y="1727"/>
              <a:ext cx="7" cy="300"/>
              <a:chOff x="1487" y="1727"/>
              <a:chExt cx="7" cy="300"/>
            </a:xfrm>
          </p:grpSpPr>
          <p:sp>
            <p:nvSpPr>
              <p:cNvPr id="484890" name="Freeform 1562"/>
              <p:cNvSpPr>
                <a:spLocks/>
              </p:cNvSpPr>
              <p:nvPr/>
            </p:nvSpPr>
            <p:spPr bwMode="auto">
              <a:xfrm>
                <a:off x="1487" y="1727"/>
                <a:ext cx="7" cy="300"/>
              </a:xfrm>
              <a:custGeom>
                <a:avLst/>
                <a:gdLst>
                  <a:gd name="T0" fmla="*/ 0 w 7"/>
                  <a:gd name="T1" fmla="*/ 0 h 300"/>
                  <a:gd name="T2" fmla="*/ 0 w 7"/>
                  <a:gd name="T3" fmla="*/ 297 h 300"/>
                  <a:gd name="T4" fmla="*/ 7 w 7"/>
                  <a:gd name="T5" fmla="*/ 300 h 300"/>
                  <a:gd name="T6" fmla="*/ 7 w 7"/>
                  <a:gd name="T7" fmla="*/ 0 h 300"/>
                  <a:gd name="T8" fmla="*/ 0 w 7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0">
                    <a:moveTo>
                      <a:pt x="0" y="0"/>
                    </a:moveTo>
                    <a:lnTo>
                      <a:pt x="0" y="297"/>
                    </a:lnTo>
                    <a:lnTo>
                      <a:pt x="7" y="30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91" name="Freeform 1563"/>
              <p:cNvSpPr>
                <a:spLocks/>
              </p:cNvSpPr>
              <p:nvPr/>
            </p:nvSpPr>
            <p:spPr bwMode="auto">
              <a:xfrm>
                <a:off x="1487" y="1727"/>
                <a:ext cx="7" cy="300"/>
              </a:xfrm>
              <a:custGeom>
                <a:avLst/>
                <a:gdLst>
                  <a:gd name="T0" fmla="*/ 0 w 7"/>
                  <a:gd name="T1" fmla="*/ 0 h 300"/>
                  <a:gd name="T2" fmla="*/ 0 w 7"/>
                  <a:gd name="T3" fmla="*/ 297 h 300"/>
                  <a:gd name="T4" fmla="*/ 7 w 7"/>
                  <a:gd name="T5" fmla="*/ 300 h 300"/>
                  <a:gd name="T6" fmla="*/ 7 w 7"/>
                  <a:gd name="T7" fmla="*/ 0 h 300"/>
                  <a:gd name="T8" fmla="*/ 0 w 7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0">
                    <a:moveTo>
                      <a:pt x="0" y="0"/>
                    </a:moveTo>
                    <a:lnTo>
                      <a:pt x="0" y="297"/>
                    </a:lnTo>
                    <a:lnTo>
                      <a:pt x="7" y="30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92" name="Group 1564"/>
            <p:cNvGrpSpPr>
              <a:grpSpLocks/>
            </p:cNvGrpSpPr>
            <p:nvPr/>
          </p:nvGrpSpPr>
          <p:grpSpPr bwMode="auto">
            <a:xfrm>
              <a:off x="1509" y="1727"/>
              <a:ext cx="4" cy="307"/>
              <a:chOff x="1509" y="1727"/>
              <a:chExt cx="4" cy="307"/>
            </a:xfrm>
          </p:grpSpPr>
          <p:sp>
            <p:nvSpPr>
              <p:cNvPr id="484893" name="Freeform 1565"/>
              <p:cNvSpPr>
                <a:spLocks/>
              </p:cNvSpPr>
              <p:nvPr/>
            </p:nvSpPr>
            <p:spPr bwMode="auto">
              <a:xfrm>
                <a:off x="1509" y="1727"/>
                <a:ext cx="4" cy="307"/>
              </a:xfrm>
              <a:custGeom>
                <a:avLst/>
                <a:gdLst>
                  <a:gd name="T0" fmla="*/ 0 w 4"/>
                  <a:gd name="T1" fmla="*/ 0 h 307"/>
                  <a:gd name="T2" fmla="*/ 0 w 4"/>
                  <a:gd name="T3" fmla="*/ 304 h 307"/>
                  <a:gd name="T4" fmla="*/ 4 w 4"/>
                  <a:gd name="T5" fmla="*/ 307 h 307"/>
                  <a:gd name="T6" fmla="*/ 4 w 4"/>
                  <a:gd name="T7" fmla="*/ 0 h 307"/>
                  <a:gd name="T8" fmla="*/ 0 w 4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7">
                    <a:moveTo>
                      <a:pt x="0" y="0"/>
                    </a:moveTo>
                    <a:lnTo>
                      <a:pt x="0" y="304"/>
                    </a:lnTo>
                    <a:lnTo>
                      <a:pt x="4" y="307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94" name="Freeform 1566"/>
              <p:cNvSpPr>
                <a:spLocks/>
              </p:cNvSpPr>
              <p:nvPr/>
            </p:nvSpPr>
            <p:spPr bwMode="auto">
              <a:xfrm>
                <a:off x="1509" y="1727"/>
                <a:ext cx="4" cy="307"/>
              </a:xfrm>
              <a:custGeom>
                <a:avLst/>
                <a:gdLst>
                  <a:gd name="T0" fmla="*/ 0 w 4"/>
                  <a:gd name="T1" fmla="*/ 0 h 307"/>
                  <a:gd name="T2" fmla="*/ 0 w 4"/>
                  <a:gd name="T3" fmla="*/ 304 h 307"/>
                  <a:gd name="T4" fmla="*/ 4 w 4"/>
                  <a:gd name="T5" fmla="*/ 307 h 307"/>
                  <a:gd name="T6" fmla="*/ 4 w 4"/>
                  <a:gd name="T7" fmla="*/ 0 h 307"/>
                  <a:gd name="T8" fmla="*/ 0 w 4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7">
                    <a:moveTo>
                      <a:pt x="0" y="0"/>
                    </a:moveTo>
                    <a:lnTo>
                      <a:pt x="0" y="304"/>
                    </a:lnTo>
                    <a:lnTo>
                      <a:pt x="4" y="307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95" name="Group 1567"/>
            <p:cNvGrpSpPr>
              <a:grpSpLocks/>
            </p:cNvGrpSpPr>
            <p:nvPr/>
          </p:nvGrpSpPr>
          <p:grpSpPr bwMode="auto">
            <a:xfrm>
              <a:off x="1525" y="1727"/>
              <a:ext cx="6" cy="309"/>
              <a:chOff x="1525" y="1727"/>
              <a:chExt cx="6" cy="309"/>
            </a:xfrm>
          </p:grpSpPr>
          <p:sp>
            <p:nvSpPr>
              <p:cNvPr id="484896" name="Freeform 1568"/>
              <p:cNvSpPr>
                <a:spLocks/>
              </p:cNvSpPr>
              <p:nvPr/>
            </p:nvSpPr>
            <p:spPr bwMode="auto">
              <a:xfrm>
                <a:off x="1525" y="1727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5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5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897" name="Freeform 1569"/>
              <p:cNvSpPr>
                <a:spLocks/>
              </p:cNvSpPr>
              <p:nvPr/>
            </p:nvSpPr>
            <p:spPr bwMode="auto">
              <a:xfrm>
                <a:off x="1525" y="1727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5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5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898" name="Group 1570"/>
            <p:cNvGrpSpPr>
              <a:grpSpLocks/>
            </p:cNvGrpSpPr>
            <p:nvPr/>
          </p:nvGrpSpPr>
          <p:grpSpPr bwMode="auto">
            <a:xfrm>
              <a:off x="1545" y="1729"/>
              <a:ext cx="6" cy="314"/>
              <a:chOff x="1545" y="1729"/>
              <a:chExt cx="6" cy="314"/>
            </a:xfrm>
          </p:grpSpPr>
          <p:sp>
            <p:nvSpPr>
              <p:cNvPr id="484899" name="Freeform 1571"/>
              <p:cNvSpPr>
                <a:spLocks/>
              </p:cNvSpPr>
              <p:nvPr/>
            </p:nvSpPr>
            <p:spPr bwMode="auto">
              <a:xfrm>
                <a:off x="1545" y="1729"/>
                <a:ext cx="6" cy="314"/>
              </a:xfrm>
              <a:custGeom>
                <a:avLst/>
                <a:gdLst>
                  <a:gd name="T0" fmla="*/ 0 w 6"/>
                  <a:gd name="T1" fmla="*/ 0 h 314"/>
                  <a:gd name="T2" fmla="*/ 0 w 6"/>
                  <a:gd name="T3" fmla="*/ 309 h 314"/>
                  <a:gd name="T4" fmla="*/ 6 w 6"/>
                  <a:gd name="T5" fmla="*/ 314 h 314"/>
                  <a:gd name="T6" fmla="*/ 6 w 6"/>
                  <a:gd name="T7" fmla="*/ 2 h 314"/>
                  <a:gd name="T8" fmla="*/ 0 w 6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4">
                    <a:moveTo>
                      <a:pt x="0" y="0"/>
                    </a:moveTo>
                    <a:lnTo>
                      <a:pt x="0" y="309"/>
                    </a:lnTo>
                    <a:lnTo>
                      <a:pt x="6" y="314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00" name="Freeform 1572"/>
              <p:cNvSpPr>
                <a:spLocks/>
              </p:cNvSpPr>
              <p:nvPr/>
            </p:nvSpPr>
            <p:spPr bwMode="auto">
              <a:xfrm>
                <a:off x="1545" y="1729"/>
                <a:ext cx="6" cy="314"/>
              </a:xfrm>
              <a:custGeom>
                <a:avLst/>
                <a:gdLst>
                  <a:gd name="T0" fmla="*/ 0 w 6"/>
                  <a:gd name="T1" fmla="*/ 0 h 314"/>
                  <a:gd name="T2" fmla="*/ 0 w 6"/>
                  <a:gd name="T3" fmla="*/ 309 h 314"/>
                  <a:gd name="T4" fmla="*/ 6 w 6"/>
                  <a:gd name="T5" fmla="*/ 314 h 314"/>
                  <a:gd name="T6" fmla="*/ 6 w 6"/>
                  <a:gd name="T7" fmla="*/ 2 h 314"/>
                  <a:gd name="T8" fmla="*/ 0 w 6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4">
                    <a:moveTo>
                      <a:pt x="0" y="0"/>
                    </a:moveTo>
                    <a:lnTo>
                      <a:pt x="0" y="309"/>
                    </a:lnTo>
                    <a:lnTo>
                      <a:pt x="6" y="314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01" name="Group 1573"/>
            <p:cNvGrpSpPr>
              <a:grpSpLocks/>
            </p:cNvGrpSpPr>
            <p:nvPr/>
          </p:nvGrpSpPr>
          <p:grpSpPr bwMode="auto">
            <a:xfrm>
              <a:off x="1562" y="1729"/>
              <a:ext cx="9" cy="318"/>
              <a:chOff x="1562" y="1729"/>
              <a:chExt cx="9" cy="318"/>
            </a:xfrm>
          </p:grpSpPr>
          <p:sp>
            <p:nvSpPr>
              <p:cNvPr id="484902" name="Freeform 1574"/>
              <p:cNvSpPr>
                <a:spLocks/>
              </p:cNvSpPr>
              <p:nvPr/>
            </p:nvSpPr>
            <p:spPr bwMode="auto">
              <a:xfrm>
                <a:off x="1562" y="1729"/>
                <a:ext cx="9" cy="318"/>
              </a:xfrm>
              <a:custGeom>
                <a:avLst/>
                <a:gdLst>
                  <a:gd name="T0" fmla="*/ 0 w 9"/>
                  <a:gd name="T1" fmla="*/ 0 h 318"/>
                  <a:gd name="T2" fmla="*/ 0 w 9"/>
                  <a:gd name="T3" fmla="*/ 314 h 318"/>
                  <a:gd name="T4" fmla="*/ 9 w 9"/>
                  <a:gd name="T5" fmla="*/ 318 h 318"/>
                  <a:gd name="T6" fmla="*/ 9 w 9"/>
                  <a:gd name="T7" fmla="*/ 0 h 318"/>
                  <a:gd name="T8" fmla="*/ 0 w 9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18">
                    <a:moveTo>
                      <a:pt x="0" y="0"/>
                    </a:moveTo>
                    <a:lnTo>
                      <a:pt x="0" y="314"/>
                    </a:lnTo>
                    <a:lnTo>
                      <a:pt x="9" y="318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03" name="Freeform 1575"/>
              <p:cNvSpPr>
                <a:spLocks/>
              </p:cNvSpPr>
              <p:nvPr/>
            </p:nvSpPr>
            <p:spPr bwMode="auto">
              <a:xfrm>
                <a:off x="1562" y="1729"/>
                <a:ext cx="9" cy="318"/>
              </a:xfrm>
              <a:custGeom>
                <a:avLst/>
                <a:gdLst>
                  <a:gd name="T0" fmla="*/ 0 w 9"/>
                  <a:gd name="T1" fmla="*/ 0 h 318"/>
                  <a:gd name="T2" fmla="*/ 0 w 9"/>
                  <a:gd name="T3" fmla="*/ 314 h 318"/>
                  <a:gd name="T4" fmla="*/ 9 w 9"/>
                  <a:gd name="T5" fmla="*/ 318 h 318"/>
                  <a:gd name="T6" fmla="*/ 9 w 9"/>
                  <a:gd name="T7" fmla="*/ 0 h 318"/>
                  <a:gd name="T8" fmla="*/ 0 w 9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18">
                    <a:moveTo>
                      <a:pt x="0" y="0"/>
                    </a:moveTo>
                    <a:lnTo>
                      <a:pt x="0" y="314"/>
                    </a:lnTo>
                    <a:lnTo>
                      <a:pt x="9" y="318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04" name="Group 1576"/>
            <p:cNvGrpSpPr>
              <a:grpSpLocks/>
            </p:cNvGrpSpPr>
            <p:nvPr/>
          </p:nvGrpSpPr>
          <p:grpSpPr bwMode="auto">
            <a:xfrm>
              <a:off x="1581" y="1729"/>
              <a:ext cx="8" cy="322"/>
              <a:chOff x="1581" y="1729"/>
              <a:chExt cx="8" cy="322"/>
            </a:xfrm>
          </p:grpSpPr>
          <p:sp>
            <p:nvSpPr>
              <p:cNvPr id="484905" name="Freeform 1577"/>
              <p:cNvSpPr>
                <a:spLocks/>
              </p:cNvSpPr>
              <p:nvPr/>
            </p:nvSpPr>
            <p:spPr bwMode="auto">
              <a:xfrm>
                <a:off x="1581" y="1729"/>
                <a:ext cx="8" cy="322"/>
              </a:xfrm>
              <a:custGeom>
                <a:avLst/>
                <a:gdLst>
                  <a:gd name="T0" fmla="*/ 0 w 8"/>
                  <a:gd name="T1" fmla="*/ 0 h 322"/>
                  <a:gd name="T2" fmla="*/ 0 w 8"/>
                  <a:gd name="T3" fmla="*/ 319 h 322"/>
                  <a:gd name="T4" fmla="*/ 8 w 8"/>
                  <a:gd name="T5" fmla="*/ 322 h 322"/>
                  <a:gd name="T6" fmla="*/ 8 w 8"/>
                  <a:gd name="T7" fmla="*/ 2 h 322"/>
                  <a:gd name="T8" fmla="*/ 0 w 8"/>
                  <a:gd name="T9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2">
                    <a:moveTo>
                      <a:pt x="0" y="0"/>
                    </a:moveTo>
                    <a:lnTo>
                      <a:pt x="0" y="319"/>
                    </a:lnTo>
                    <a:lnTo>
                      <a:pt x="8" y="32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06" name="Freeform 1578"/>
              <p:cNvSpPr>
                <a:spLocks/>
              </p:cNvSpPr>
              <p:nvPr/>
            </p:nvSpPr>
            <p:spPr bwMode="auto">
              <a:xfrm>
                <a:off x="1581" y="1729"/>
                <a:ext cx="8" cy="322"/>
              </a:xfrm>
              <a:custGeom>
                <a:avLst/>
                <a:gdLst>
                  <a:gd name="T0" fmla="*/ 0 w 8"/>
                  <a:gd name="T1" fmla="*/ 0 h 322"/>
                  <a:gd name="T2" fmla="*/ 0 w 8"/>
                  <a:gd name="T3" fmla="*/ 319 h 322"/>
                  <a:gd name="T4" fmla="*/ 8 w 8"/>
                  <a:gd name="T5" fmla="*/ 322 h 322"/>
                  <a:gd name="T6" fmla="*/ 8 w 8"/>
                  <a:gd name="T7" fmla="*/ 2 h 322"/>
                  <a:gd name="T8" fmla="*/ 0 w 8"/>
                  <a:gd name="T9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2">
                    <a:moveTo>
                      <a:pt x="0" y="0"/>
                    </a:moveTo>
                    <a:lnTo>
                      <a:pt x="0" y="319"/>
                    </a:lnTo>
                    <a:lnTo>
                      <a:pt x="8" y="32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07" name="Group 1579"/>
            <p:cNvGrpSpPr>
              <a:grpSpLocks/>
            </p:cNvGrpSpPr>
            <p:nvPr/>
          </p:nvGrpSpPr>
          <p:grpSpPr bwMode="auto">
            <a:xfrm>
              <a:off x="1601" y="1729"/>
              <a:ext cx="7" cy="328"/>
              <a:chOff x="1601" y="1729"/>
              <a:chExt cx="7" cy="328"/>
            </a:xfrm>
          </p:grpSpPr>
          <p:sp>
            <p:nvSpPr>
              <p:cNvPr id="484908" name="Freeform 1580"/>
              <p:cNvSpPr>
                <a:spLocks/>
              </p:cNvSpPr>
              <p:nvPr/>
            </p:nvSpPr>
            <p:spPr bwMode="auto">
              <a:xfrm>
                <a:off x="1601" y="1729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4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4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09" name="Freeform 1581"/>
              <p:cNvSpPr>
                <a:spLocks/>
              </p:cNvSpPr>
              <p:nvPr/>
            </p:nvSpPr>
            <p:spPr bwMode="auto">
              <a:xfrm>
                <a:off x="1601" y="1729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4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4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10" name="Group 1582"/>
            <p:cNvGrpSpPr>
              <a:grpSpLocks/>
            </p:cNvGrpSpPr>
            <p:nvPr/>
          </p:nvGrpSpPr>
          <p:grpSpPr bwMode="auto">
            <a:xfrm>
              <a:off x="1618" y="1729"/>
              <a:ext cx="8" cy="332"/>
              <a:chOff x="1618" y="1729"/>
              <a:chExt cx="8" cy="332"/>
            </a:xfrm>
          </p:grpSpPr>
          <p:sp>
            <p:nvSpPr>
              <p:cNvPr id="484911" name="Freeform 1583"/>
              <p:cNvSpPr>
                <a:spLocks/>
              </p:cNvSpPr>
              <p:nvPr/>
            </p:nvSpPr>
            <p:spPr bwMode="auto">
              <a:xfrm>
                <a:off x="1618" y="1729"/>
                <a:ext cx="8" cy="332"/>
              </a:xfrm>
              <a:custGeom>
                <a:avLst/>
                <a:gdLst>
                  <a:gd name="T0" fmla="*/ 0 w 8"/>
                  <a:gd name="T1" fmla="*/ 0 h 332"/>
                  <a:gd name="T2" fmla="*/ 0 w 8"/>
                  <a:gd name="T3" fmla="*/ 328 h 332"/>
                  <a:gd name="T4" fmla="*/ 8 w 8"/>
                  <a:gd name="T5" fmla="*/ 332 h 332"/>
                  <a:gd name="T6" fmla="*/ 8 w 8"/>
                  <a:gd name="T7" fmla="*/ 2 h 332"/>
                  <a:gd name="T8" fmla="*/ 0 w 8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2">
                    <a:moveTo>
                      <a:pt x="0" y="0"/>
                    </a:moveTo>
                    <a:lnTo>
                      <a:pt x="0" y="328"/>
                    </a:lnTo>
                    <a:lnTo>
                      <a:pt x="8" y="33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12" name="Freeform 1584"/>
              <p:cNvSpPr>
                <a:spLocks/>
              </p:cNvSpPr>
              <p:nvPr/>
            </p:nvSpPr>
            <p:spPr bwMode="auto">
              <a:xfrm>
                <a:off x="1618" y="1729"/>
                <a:ext cx="8" cy="332"/>
              </a:xfrm>
              <a:custGeom>
                <a:avLst/>
                <a:gdLst>
                  <a:gd name="T0" fmla="*/ 0 w 8"/>
                  <a:gd name="T1" fmla="*/ 0 h 332"/>
                  <a:gd name="T2" fmla="*/ 0 w 8"/>
                  <a:gd name="T3" fmla="*/ 328 h 332"/>
                  <a:gd name="T4" fmla="*/ 8 w 8"/>
                  <a:gd name="T5" fmla="*/ 332 h 332"/>
                  <a:gd name="T6" fmla="*/ 8 w 8"/>
                  <a:gd name="T7" fmla="*/ 2 h 332"/>
                  <a:gd name="T8" fmla="*/ 0 w 8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2">
                    <a:moveTo>
                      <a:pt x="0" y="0"/>
                    </a:moveTo>
                    <a:lnTo>
                      <a:pt x="0" y="328"/>
                    </a:lnTo>
                    <a:lnTo>
                      <a:pt x="8" y="33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13" name="Group 1585"/>
            <p:cNvGrpSpPr>
              <a:grpSpLocks/>
            </p:cNvGrpSpPr>
            <p:nvPr/>
          </p:nvGrpSpPr>
          <p:grpSpPr bwMode="auto">
            <a:xfrm>
              <a:off x="1639" y="1730"/>
              <a:ext cx="5" cy="335"/>
              <a:chOff x="1639" y="1730"/>
              <a:chExt cx="5" cy="335"/>
            </a:xfrm>
          </p:grpSpPr>
          <p:sp>
            <p:nvSpPr>
              <p:cNvPr id="484914" name="Freeform 1586"/>
              <p:cNvSpPr>
                <a:spLocks/>
              </p:cNvSpPr>
              <p:nvPr/>
            </p:nvSpPr>
            <p:spPr bwMode="auto">
              <a:xfrm>
                <a:off x="1639" y="173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2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2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15" name="Freeform 1587"/>
              <p:cNvSpPr>
                <a:spLocks/>
              </p:cNvSpPr>
              <p:nvPr/>
            </p:nvSpPr>
            <p:spPr bwMode="auto">
              <a:xfrm>
                <a:off x="1639" y="173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2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2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16" name="Group 1588"/>
            <p:cNvGrpSpPr>
              <a:grpSpLocks/>
            </p:cNvGrpSpPr>
            <p:nvPr/>
          </p:nvGrpSpPr>
          <p:grpSpPr bwMode="auto">
            <a:xfrm>
              <a:off x="1658" y="1730"/>
              <a:ext cx="6" cy="341"/>
              <a:chOff x="1658" y="1730"/>
              <a:chExt cx="6" cy="341"/>
            </a:xfrm>
          </p:grpSpPr>
          <p:sp>
            <p:nvSpPr>
              <p:cNvPr id="484917" name="Freeform 1589"/>
              <p:cNvSpPr>
                <a:spLocks/>
              </p:cNvSpPr>
              <p:nvPr/>
            </p:nvSpPr>
            <p:spPr bwMode="auto">
              <a:xfrm>
                <a:off x="1658" y="1730"/>
                <a:ext cx="6" cy="341"/>
              </a:xfrm>
              <a:custGeom>
                <a:avLst/>
                <a:gdLst>
                  <a:gd name="T0" fmla="*/ 0 w 6"/>
                  <a:gd name="T1" fmla="*/ 0 h 341"/>
                  <a:gd name="T2" fmla="*/ 0 w 6"/>
                  <a:gd name="T3" fmla="*/ 337 h 341"/>
                  <a:gd name="T4" fmla="*/ 6 w 6"/>
                  <a:gd name="T5" fmla="*/ 341 h 341"/>
                  <a:gd name="T6" fmla="*/ 6 w 6"/>
                  <a:gd name="T7" fmla="*/ 0 h 341"/>
                  <a:gd name="T8" fmla="*/ 0 w 6"/>
                  <a:gd name="T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1">
                    <a:moveTo>
                      <a:pt x="0" y="0"/>
                    </a:moveTo>
                    <a:lnTo>
                      <a:pt x="0" y="337"/>
                    </a:lnTo>
                    <a:lnTo>
                      <a:pt x="6" y="34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18" name="Freeform 1590"/>
              <p:cNvSpPr>
                <a:spLocks/>
              </p:cNvSpPr>
              <p:nvPr/>
            </p:nvSpPr>
            <p:spPr bwMode="auto">
              <a:xfrm>
                <a:off x="1658" y="1730"/>
                <a:ext cx="6" cy="341"/>
              </a:xfrm>
              <a:custGeom>
                <a:avLst/>
                <a:gdLst>
                  <a:gd name="T0" fmla="*/ 0 w 6"/>
                  <a:gd name="T1" fmla="*/ 0 h 341"/>
                  <a:gd name="T2" fmla="*/ 0 w 6"/>
                  <a:gd name="T3" fmla="*/ 337 h 341"/>
                  <a:gd name="T4" fmla="*/ 6 w 6"/>
                  <a:gd name="T5" fmla="*/ 341 h 341"/>
                  <a:gd name="T6" fmla="*/ 6 w 6"/>
                  <a:gd name="T7" fmla="*/ 0 h 341"/>
                  <a:gd name="T8" fmla="*/ 0 w 6"/>
                  <a:gd name="T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1">
                    <a:moveTo>
                      <a:pt x="0" y="0"/>
                    </a:moveTo>
                    <a:lnTo>
                      <a:pt x="0" y="337"/>
                    </a:lnTo>
                    <a:lnTo>
                      <a:pt x="6" y="341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19" name="Group 1591"/>
            <p:cNvGrpSpPr>
              <a:grpSpLocks/>
            </p:cNvGrpSpPr>
            <p:nvPr/>
          </p:nvGrpSpPr>
          <p:grpSpPr bwMode="auto">
            <a:xfrm>
              <a:off x="1675" y="1732"/>
              <a:ext cx="7" cy="344"/>
              <a:chOff x="1675" y="1732"/>
              <a:chExt cx="7" cy="344"/>
            </a:xfrm>
          </p:grpSpPr>
          <p:sp>
            <p:nvSpPr>
              <p:cNvPr id="484920" name="Freeform 1592"/>
              <p:cNvSpPr>
                <a:spLocks/>
              </p:cNvSpPr>
              <p:nvPr/>
            </p:nvSpPr>
            <p:spPr bwMode="auto">
              <a:xfrm>
                <a:off x="1675" y="1732"/>
                <a:ext cx="7" cy="344"/>
              </a:xfrm>
              <a:custGeom>
                <a:avLst/>
                <a:gdLst>
                  <a:gd name="T0" fmla="*/ 0 w 7"/>
                  <a:gd name="T1" fmla="*/ 0 h 344"/>
                  <a:gd name="T2" fmla="*/ 0 w 7"/>
                  <a:gd name="T3" fmla="*/ 341 h 344"/>
                  <a:gd name="T4" fmla="*/ 7 w 7"/>
                  <a:gd name="T5" fmla="*/ 344 h 344"/>
                  <a:gd name="T6" fmla="*/ 7 w 7"/>
                  <a:gd name="T7" fmla="*/ 0 h 344"/>
                  <a:gd name="T8" fmla="*/ 0 w 7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4">
                    <a:moveTo>
                      <a:pt x="0" y="0"/>
                    </a:moveTo>
                    <a:lnTo>
                      <a:pt x="0" y="341"/>
                    </a:lnTo>
                    <a:lnTo>
                      <a:pt x="7" y="34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21" name="Freeform 1593"/>
              <p:cNvSpPr>
                <a:spLocks/>
              </p:cNvSpPr>
              <p:nvPr/>
            </p:nvSpPr>
            <p:spPr bwMode="auto">
              <a:xfrm>
                <a:off x="1675" y="1732"/>
                <a:ext cx="7" cy="344"/>
              </a:xfrm>
              <a:custGeom>
                <a:avLst/>
                <a:gdLst>
                  <a:gd name="T0" fmla="*/ 0 w 7"/>
                  <a:gd name="T1" fmla="*/ 0 h 344"/>
                  <a:gd name="T2" fmla="*/ 0 w 7"/>
                  <a:gd name="T3" fmla="*/ 341 h 344"/>
                  <a:gd name="T4" fmla="*/ 7 w 7"/>
                  <a:gd name="T5" fmla="*/ 344 h 344"/>
                  <a:gd name="T6" fmla="*/ 7 w 7"/>
                  <a:gd name="T7" fmla="*/ 0 h 344"/>
                  <a:gd name="T8" fmla="*/ 0 w 7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4">
                    <a:moveTo>
                      <a:pt x="0" y="0"/>
                    </a:moveTo>
                    <a:lnTo>
                      <a:pt x="0" y="341"/>
                    </a:lnTo>
                    <a:lnTo>
                      <a:pt x="7" y="344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22" name="Group 1594"/>
            <p:cNvGrpSpPr>
              <a:grpSpLocks/>
            </p:cNvGrpSpPr>
            <p:nvPr/>
          </p:nvGrpSpPr>
          <p:grpSpPr bwMode="auto">
            <a:xfrm>
              <a:off x="1694" y="1732"/>
              <a:ext cx="8" cy="347"/>
              <a:chOff x="1694" y="1732"/>
              <a:chExt cx="8" cy="347"/>
            </a:xfrm>
          </p:grpSpPr>
          <p:sp>
            <p:nvSpPr>
              <p:cNvPr id="484923" name="Freeform 1595"/>
              <p:cNvSpPr>
                <a:spLocks/>
              </p:cNvSpPr>
              <p:nvPr/>
            </p:nvSpPr>
            <p:spPr bwMode="auto">
              <a:xfrm>
                <a:off x="1694" y="173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4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4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24" name="Freeform 1596"/>
              <p:cNvSpPr>
                <a:spLocks/>
              </p:cNvSpPr>
              <p:nvPr/>
            </p:nvSpPr>
            <p:spPr bwMode="auto">
              <a:xfrm>
                <a:off x="1694" y="173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4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4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25" name="Group 1597"/>
            <p:cNvGrpSpPr>
              <a:grpSpLocks/>
            </p:cNvGrpSpPr>
            <p:nvPr/>
          </p:nvGrpSpPr>
          <p:grpSpPr bwMode="auto">
            <a:xfrm>
              <a:off x="1713" y="1732"/>
              <a:ext cx="8" cy="352"/>
              <a:chOff x="1713" y="1732"/>
              <a:chExt cx="8" cy="352"/>
            </a:xfrm>
          </p:grpSpPr>
          <p:sp>
            <p:nvSpPr>
              <p:cNvPr id="484926" name="Freeform 1598"/>
              <p:cNvSpPr>
                <a:spLocks/>
              </p:cNvSpPr>
              <p:nvPr/>
            </p:nvSpPr>
            <p:spPr bwMode="auto">
              <a:xfrm>
                <a:off x="1713" y="173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9 h 352"/>
                  <a:gd name="T4" fmla="*/ 8 w 8"/>
                  <a:gd name="T5" fmla="*/ 352 h 352"/>
                  <a:gd name="T6" fmla="*/ 8 w 8"/>
                  <a:gd name="T7" fmla="*/ 2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9"/>
                    </a:lnTo>
                    <a:lnTo>
                      <a:pt x="8" y="35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27" name="Freeform 1599"/>
              <p:cNvSpPr>
                <a:spLocks/>
              </p:cNvSpPr>
              <p:nvPr/>
            </p:nvSpPr>
            <p:spPr bwMode="auto">
              <a:xfrm>
                <a:off x="1713" y="173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9 h 352"/>
                  <a:gd name="T4" fmla="*/ 8 w 8"/>
                  <a:gd name="T5" fmla="*/ 352 h 352"/>
                  <a:gd name="T6" fmla="*/ 8 w 8"/>
                  <a:gd name="T7" fmla="*/ 2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9"/>
                    </a:lnTo>
                    <a:lnTo>
                      <a:pt x="8" y="35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28" name="Group 1600"/>
            <p:cNvGrpSpPr>
              <a:grpSpLocks/>
            </p:cNvGrpSpPr>
            <p:nvPr/>
          </p:nvGrpSpPr>
          <p:grpSpPr bwMode="auto">
            <a:xfrm>
              <a:off x="1467" y="1717"/>
              <a:ext cx="9" cy="8"/>
              <a:chOff x="1467" y="1717"/>
              <a:chExt cx="9" cy="8"/>
            </a:xfrm>
          </p:grpSpPr>
          <p:sp>
            <p:nvSpPr>
              <p:cNvPr id="484929" name="Freeform 1601"/>
              <p:cNvSpPr>
                <a:spLocks/>
              </p:cNvSpPr>
              <p:nvPr/>
            </p:nvSpPr>
            <p:spPr bwMode="auto">
              <a:xfrm>
                <a:off x="1467" y="1717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30" name="Freeform 1602"/>
              <p:cNvSpPr>
                <a:spLocks/>
              </p:cNvSpPr>
              <p:nvPr/>
            </p:nvSpPr>
            <p:spPr bwMode="auto">
              <a:xfrm>
                <a:off x="1467" y="1717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31" name="Group 1603"/>
            <p:cNvGrpSpPr>
              <a:grpSpLocks/>
            </p:cNvGrpSpPr>
            <p:nvPr/>
          </p:nvGrpSpPr>
          <p:grpSpPr bwMode="auto">
            <a:xfrm>
              <a:off x="1486" y="1717"/>
              <a:ext cx="8" cy="10"/>
              <a:chOff x="1486" y="1717"/>
              <a:chExt cx="8" cy="10"/>
            </a:xfrm>
          </p:grpSpPr>
          <p:sp>
            <p:nvSpPr>
              <p:cNvPr id="484932" name="Freeform 1604"/>
              <p:cNvSpPr>
                <a:spLocks/>
              </p:cNvSpPr>
              <p:nvPr/>
            </p:nvSpPr>
            <p:spPr bwMode="auto">
              <a:xfrm>
                <a:off x="1486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7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7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33" name="Freeform 1605"/>
              <p:cNvSpPr>
                <a:spLocks/>
              </p:cNvSpPr>
              <p:nvPr/>
            </p:nvSpPr>
            <p:spPr bwMode="auto">
              <a:xfrm>
                <a:off x="1486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7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7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34" name="Group 1606"/>
            <p:cNvGrpSpPr>
              <a:grpSpLocks/>
            </p:cNvGrpSpPr>
            <p:nvPr/>
          </p:nvGrpSpPr>
          <p:grpSpPr bwMode="auto">
            <a:xfrm>
              <a:off x="1505" y="1717"/>
              <a:ext cx="8" cy="10"/>
              <a:chOff x="1505" y="1717"/>
              <a:chExt cx="8" cy="10"/>
            </a:xfrm>
          </p:grpSpPr>
          <p:sp>
            <p:nvSpPr>
              <p:cNvPr id="484935" name="Freeform 1607"/>
              <p:cNvSpPr>
                <a:spLocks/>
              </p:cNvSpPr>
              <p:nvPr/>
            </p:nvSpPr>
            <p:spPr bwMode="auto">
              <a:xfrm>
                <a:off x="1505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1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36" name="Freeform 1608"/>
              <p:cNvSpPr>
                <a:spLocks/>
              </p:cNvSpPr>
              <p:nvPr/>
            </p:nvSpPr>
            <p:spPr bwMode="auto">
              <a:xfrm>
                <a:off x="1505" y="1717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1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1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37" name="Group 1609"/>
            <p:cNvGrpSpPr>
              <a:grpSpLocks/>
            </p:cNvGrpSpPr>
            <p:nvPr/>
          </p:nvGrpSpPr>
          <p:grpSpPr bwMode="auto">
            <a:xfrm>
              <a:off x="1525" y="1718"/>
              <a:ext cx="6" cy="9"/>
              <a:chOff x="1525" y="1718"/>
              <a:chExt cx="6" cy="9"/>
            </a:xfrm>
          </p:grpSpPr>
          <p:sp>
            <p:nvSpPr>
              <p:cNvPr id="484938" name="Freeform 1610"/>
              <p:cNvSpPr>
                <a:spLocks/>
              </p:cNvSpPr>
              <p:nvPr/>
            </p:nvSpPr>
            <p:spPr bwMode="auto">
              <a:xfrm>
                <a:off x="1525" y="1718"/>
                <a:ext cx="6" cy="9"/>
              </a:xfrm>
              <a:custGeom>
                <a:avLst/>
                <a:gdLst>
                  <a:gd name="T0" fmla="*/ 0 w 6"/>
                  <a:gd name="T1" fmla="*/ 4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4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39" name="Freeform 1611"/>
              <p:cNvSpPr>
                <a:spLocks/>
              </p:cNvSpPr>
              <p:nvPr/>
            </p:nvSpPr>
            <p:spPr bwMode="auto">
              <a:xfrm>
                <a:off x="1525" y="1718"/>
                <a:ext cx="6" cy="9"/>
              </a:xfrm>
              <a:custGeom>
                <a:avLst/>
                <a:gdLst>
                  <a:gd name="T0" fmla="*/ 0 w 6"/>
                  <a:gd name="T1" fmla="*/ 4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4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40" name="Group 1612"/>
            <p:cNvGrpSpPr>
              <a:grpSpLocks/>
            </p:cNvGrpSpPr>
            <p:nvPr/>
          </p:nvGrpSpPr>
          <p:grpSpPr bwMode="auto">
            <a:xfrm>
              <a:off x="1543" y="1718"/>
              <a:ext cx="8" cy="11"/>
              <a:chOff x="1543" y="1718"/>
              <a:chExt cx="8" cy="11"/>
            </a:xfrm>
          </p:grpSpPr>
          <p:sp>
            <p:nvSpPr>
              <p:cNvPr id="484941" name="Freeform 1613"/>
              <p:cNvSpPr>
                <a:spLocks/>
              </p:cNvSpPr>
              <p:nvPr/>
            </p:nvSpPr>
            <p:spPr bwMode="auto">
              <a:xfrm>
                <a:off x="1543" y="1718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42" name="Freeform 1614"/>
              <p:cNvSpPr>
                <a:spLocks/>
              </p:cNvSpPr>
              <p:nvPr/>
            </p:nvSpPr>
            <p:spPr bwMode="auto">
              <a:xfrm>
                <a:off x="1543" y="1718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43" name="Group 1615"/>
            <p:cNvGrpSpPr>
              <a:grpSpLocks/>
            </p:cNvGrpSpPr>
            <p:nvPr/>
          </p:nvGrpSpPr>
          <p:grpSpPr bwMode="auto">
            <a:xfrm>
              <a:off x="1561" y="1720"/>
              <a:ext cx="10" cy="9"/>
              <a:chOff x="1561" y="1720"/>
              <a:chExt cx="10" cy="9"/>
            </a:xfrm>
          </p:grpSpPr>
          <p:sp>
            <p:nvSpPr>
              <p:cNvPr id="484944" name="Freeform 1616"/>
              <p:cNvSpPr>
                <a:spLocks/>
              </p:cNvSpPr>
              <p:nvPr/>
            </p:nvSpPr>
            <p:spPr bwMode="auto">
              <a:xfrm>
                <a:off x="1561" y="1720"/>
                <a:ext cx="10" cy="9"/>
              </a:xfrm>
              <a:custGeom>
                <a:avLst/>
                <a:gdLst>
                  <a:gd name="T0" fmla="*/ 0 w 10"/>
                  <a:gd name="T1" fmla="*/ 3 h 9"/>
                  <a:gd name="T2" fmla="*/ 8 w 10"/>
                  <a:gd name="T3" fmla="*/ 0 h 9"/>
                  <a:gd name="T4" fmla="*/ 10 w 10"/>
                  <a:gd name="T5" fmla="*/ 9 h 9"/>
                  <a:gd name="T6" fmla="*/ 2 w 10"/>
                  <a:gd name="T7" fmla="*/ 9 h 9"/>
                  <a:gd name="T8" fmla="*/ 0 w 10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3"/>
                    </a:moveTo>
                    <a:lnTo>
                      <a:pt x="8" y="0"/>
                    </a:lnTo>
                    <a:lnTo>
                      <a:pt x="10" y="9"/>
                    </a:lnTo>
                    <a:lnTo>
                      <a:pt x="2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45" name="Freeform 1617"/>
              <p:cNvSpPr>
                <a:spLocks/>
              </p:cNvSpPr>
              <p:nvPr/>
            </p:nvSpPr>
            <p:spPr bwMode="auto">
              <a:xfrm>
                <a:off x="1561" y="1720"/>
                <a:ext cx="10" cy="9"/>
              </a:xfrm>
              <a:custGeom>
                <a:avLst/>
                <a:gdLst>
                  <a:gd name="T0" fmla="*/ 0 w 10"/>
                  <a:gd name="T1" fmla="*/ 3 h 9"/>
                  <a:gd name="T2" fmla="*/ 8 w 10"/>
                  <a:gd name="T3" fmla="*/ 0 h 9"/>
                  <a:gd name="T4" fmla="*/ 10 w 10"/>
                  <a:gd name="T5" fmla="*/ 9 h 9"/>
                  <a:gd name="T6" fmla="*/ 2 w 10"/>
                  <a:gd name="T7" fmla="*/ 9 h 9"/>
                  <a:gd name="T8" fmla="*/ 0 w 10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3"/>
                    </a:moveTo>
                    <a:lnTo>
                      <a:pt x="8" y="0"/>
                    </a:lnTo>
                    <a:lnTo>
                      <a:pt x="10" y="9"/>
                    </a:lnTo>
                    <a:lnTo>
                      <a:pt x="2" y="9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46" name="Group 1618"/>
            <p:cNvGrpSpPr>
              <a:grpSpLocks/>
            </p:cNvGrpSpPr>
            <p:nvPr/>
          </p:nvGrpSpPr>
          <p:grpSpPr bwMode="auto">
            <a:xfrm>
              <a:off x="1580" y="1720"/>
              <a:ext cx="9" cy="9"/>
              <a:chOff x="1580" y="1720"/>
              <a:chExt cx="9" cy="9"/>
            </a:xfrm>
          </p:grpSpPr>
          <p:sp>
            <p:nvSpPr>
              <p:cNvPr id="484947" name="Freeform 1619"/>
              <p:cNvSpPr>
                <a:spLocks/>
              </p:cNvSpPr>
              <p:nvPr/>
            </p:nvSpPr>
            <p:spPr bwMode="auto">
              <a:xfrm>
                <a:off x="1580" y="1720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48" name="Freeform 1620"/>
              <p:cNvSpPr>
                <a:spLocks/>
              </p:cNvSpPr>
              <p:nvPr/>
            </p:nvSpPr>
            <p:spPr bwMode="auto">
              <a:xfrm>
                <a:off x="1580" y="1720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49" name="Group 1621"/>
            <p:cNvGrpSpPr>
              <a:grpSpLocks/>
            </p:cNvGrpSpPr>
            <p:nvPr/>
          </p:nvGrpSpPr>
          <p:grpSpPr bwMode="auto">
            <a:xfrm>
              <a:off x="1599" y="1722"/>
              <a:ext cx="9" cy="7"/>
              <a:chOff x="1599" y="1722"/>
              <a:chExt cx="9" cy="7"/>
            </a:xfrm>
          </p:grpSpPr>
          <p:sp>
            <p:nvSpPr>
              <p:cNvPr id="484950" name="Freeform 1622"/>
              <p:cNvSpPr>
                <a:spLocks/>
              </p:cNvSpPr>
              <p:nvPr/>
            </p:nvSpPr>
            <p:spPr bwMode="auto">
              <a:xfrm>
                <a:off x="1599" y="1722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51" name="Freeform 1623"/>
              <p:cNvSpPr>
                <a:spLocks/>
              </p:cNvSpPr>
              <p:nvPr/>
            </p:nvSpPr>
            <p:spPr bwMode="auto">
              <a:xfrm>
                <a:off x="1599" y="1722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52" name="Group 1624"/>
            <p:cNvGrpSpPr>
              <a:grpSpLocks/>
            </p:cNvGrpSpPr>
            <p:nvPr/>
          </p:nvGrpSpPr>
          <p:grpSpPr bwMode="auto">
            <a:xfrm>
              <a:off x="1618" y="1722"/>
              <a:ext cx="8" cy="8"/>
              <a:chOff x="1618" y="1722"/>
              <a:chExt cx="8" cy="8"/>
            </a:xfrm>
          </p:grpSpPr>
          <p:sp>
            <p:nvSpPr>
              <p:cNvPr id="484953" name="Rectangle 1625"/>
              <p:cNvSpPr>
                <a:spLocks noChangeArrowheads="1"/>
              </p:cNvSpPr>
              <p:nvPr/>
            </p:nvSpPr>
            <p:spPr bwMode="auto">
              <a:xfrm>
                <a:off x="1618" y="1722"/>
                <a:ext cx="8" cy="8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54" name="Rectangle 1626"/>
              <p:cNvSpPr>
                <a:spLocks noChangeArrowheads="1"/>
              </p:cNvSpPr>
              <p:nvPr/>
            </p:nvSpPr>
            <p:spPr bwMode="auto">
              <a:xfrm>
                <a:off x="1618" y="1722"/>
                <a:ext cx="8" cy="8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55" name="Group 1627"/>
            <p:cNvGrpSpPr>
              <a:grpSpLocks/>
            </p:cNvGrpSpPr>
            <p:nvPr/>
          </p:nvGrpSpPr>
          <p:grpSpPr bwMode="auto">
            <a:xfrm>
              <a:off x="1636" y="1724"/>
              <a:ext cx="8" cy="6"/>
              <a:chOff x="1636" y="1724"/>
              <a:chExt cx="8" cy="6"/>
            </a:xfrm>
          </p:grpSpPr>
          <p:sp>
            <p:nvSpPr>
              <p:cNvPr id="484956" name="Freeform 1628"/>
              <p:cNvSpPr>
                <a:spLocks/>
              </p:cNvSpPr>
              <p:nvPr/>
            </p:nvSpPr>
            <p:spPr bwMode="auto">
              <a:xfrm>
                <a:off x="1636" y="1724"/>
                <a:ext cx="8" cy="6"/>
              </a:xfrm>
              <a:custGeom>
                <a:avLst/>
                <a:gdLst>
                  <a:gd name="T0" fmla="*/ 0 w 8"/>
                  <a:gd name="T1" fmla="*/ 0 h 6"/>
                  <a:gd name="T2" fmla="*/ 7 w 8"/>
                  <a:gd name="T3" fmla="*/ 0 h 6"/>
                  <a:gd name="T4" fmla="*/ 8 w 8"/>
                  <a:gd name="T5" fmla="*/ 6 h 6"/>
                  <a:gd name="T6" fmla="*/ 0 w 8"/>
                  <a:gd name="T7" fmla="*/ 6 h 6"/>
                  <a:gd name="T8" fmla="*/ 0 w 8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7" y="0"/>
                    </a:lnTo>
                    <a:lnTo>
                      <a:pt x="8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57" name="Freeform 1629"/>
              <p:cNvSpPr>
                <a:spLocks/>
              </p:cNvSpPr>
              <p:nvPr/>
            </p:nvSpPr>
            <p:spPr bwMode="auto">
              <a:xfrm>
                <a:off x="1636" y="1724"/>
                <a:ext cx="8" cy="6"/>
              </a:xfrm>
              <a:custGeom>
                <a:avLst/>
                <a:gdLst>
                  <a:gd name="T0" fmla="*/ 0 w 8"/>
                  <a:gd name="T1" fmla="*/ 0 h 6"/>
                  <a:gd name="T2" fmla="*/ 7 w 8"/>
                  <a:gd name="T3" fmla="*/ 0 h 6"/>
                  <a:gd name="T4" fmla="*/ 8 w 8"/>
                  <a:gd name="T5" fmla="*/ 6 h 6"/>
                  <a:gd name="T6" fmla="*/ 0 w 8"/>
                  <a:gd name="T7" fmla="*/ 6 h 6"/>
                  <a:gd name="T8" fmla="*/ 0 w 8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7" y="0"/>
                    </a:lnTo>
                    <a:lnTo>
                      <a:pt x="8" y="6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58" name="Group 1630"/>
            <p:cNvGrpSpPr>
              <a:grpSpLocks/>
            </p:cNvGrpSpPr>
            <p:nvPr/>
          </p:nvGrpSpPr>
          <p:grpSpPr bwMode="auto">
            <a:xfrm>
              <a:off x="1656" y="1725"/>
              <a:ext cx="8" cy="5"/>
              <a:chOff x="1656" y="1725"/>
              <a:chExt cx="8" cy="5"/>
            </a:xfrm>
          </p:grpSpPr>
          <p:sp>
            <p:nvSpPr>
              <p:cNvPr id="484959" name="Freeform 1631"/>
              <p:cNvSpPr>
                <a:spLocks/>
              </p:cNvSpPr>
              <p:nvPr/>
            </p:nvSpPr>
            <p:spPr bwMode="auto">
              <a:xfrm>
                <a:off x="1656" y="1725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5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5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60" name="Freeform 1632"/>
              <p:cNvSpPr>
                <a:spLocks/>
              </p:cNvSpPr>
              <p:nvPr/>
            </p:nvSpPr>
            <p:spPr bwMode="auto">
              <a:xfrm>
                <a:off x="1656" y="1725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5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5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61" name="Group 1633"/>
            <p:cNvGrpSpPr>
              <a:grpSpLocks/>
            </p:cNvGrpSpPr>
            <p:nvPr/>
          </p:nvGrpSpPr>
          <p:grpSpPr bwMode="auto">
            <a:xfrm>
              <a:off x="1674" y="1725"/>
              <a:ext cx="8" cy="7"/>
              <a:chOff x="1674" y="1725"/>
              <a:chExt cx="8" cy="7"/>
            </a:xfrm>
          </p:grpSpPr>
          <p:sp>
            <p:nvSpPr>
              <p:cNvPr id="484962" name="Freeform 1634"/>
              <p:cNvSpPr>
                <a:spLocks/>
              </p:cNvSpPr>
              <p:nvPr/>
            </p:nvSpPr>
            <p:spPr bwMode="auto">
              <a:xfrm>
                <a:off x="1674" y="1725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63" name="Freeform 1635"/>
              <p:cNvSpPr>
                <a:spLocks/>
              </p:cNvSpPr>
              <p:nvPr/>
            </p:nvSpPr>
            <p:spPr bwMode="auto">
              <a:xfrm>
                <a:off x="1674" y="1725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64" name="Group 1636"/>
            <p:cNvGrpSpPr>
              <a:grpSpLocks/>
            </p:cNvGrpSpPr>
            <p:nvPr/>
          </p:nvGrpSpPr>
          <p:grpSpPr bwMode="auto">
            <a:xfrm>
              <a:off x="1691" y="1725"/>
              <a:ext cx="10" cy="7"/>
              <a:chOff x="1691" y="1725"/>
              <a:chExt cx="10" cy="7"/>
            </a:xfrm>
          </p:grpSpPr>
          <p:sp>
            <p:nvSpPr>
              <p:cNvPr id="484965" name="Freeform 1637"/>
              <p:cNvSpPr>
                <a:spLocks/>
              </p:cNvSpPr>
              <p:nvPr/>
            </p:nvSpPr>
            <p:spPr bwMode="auto">
              <a:xfrm>
                <a:off x="1691" y="1725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66" name="Freeform 1638"/>
              <p:cNvSpPr>
                <a:spLocks/>
              </p:cNvSpPr>
              <p:nvPr/>
            </p:nvSpPr>
            <p:spPr bwMode="auto">
              <a:xfrm>
                <a:off x="1691" y="1725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67" name="Group 1639"/>
            <p:cNvGrpSpPr>
              <a:grpSpLocks/>
            </p:cNvGrpSpPr>
            <p:nvPr/>
          </p:nvGrpSpPr>
          <p:grpSpPr bwMode="auto">
            <a:xfrm>
              <a:off x="1711" y="1725"/>
              <a:ext cx="8" cy="7"/>
              <a:chOff x="1711" y="1725"/>
              <a:chExt cx="8" cy="7"/>
            </a:xfrm>
          </p:grpSpPr>
          <p:sp>
            <p:nvSpPr>
              <p:cNvPr id="484968" name="Rectangle 1640"/>
              <p:cNvSpPr>
                <a:spLocks noChangeArrowheads="1"/>
              </p:cNvSpPr>
              <p:nvPr/>
            </p:nvSpPr>
            <p:spPr bwMode="auto">
              <a:xfrm>
                <a:off x="1711" y="1725"/>
                <a:ext cx="8" cy="7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69" name="Rectangle 1641"/>
              <p:cNvSpPr>
                <a:spLocks noChangeArrowheads="1"/>
              </p:cNvSpPr>
              <p:nvPr/>
            </p:nvSpPr>
            <p:spPr bwMode="auto">
              <a:xfrm>
                <a:off x="1711" y="1725"/>
                <a:ext cx="8" cy="7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70" name="Group 1642"/>
            <p:cNvGrpSpPr>
              <a:grpSpLocks/>
            </p:cNvGrpSpPr>
            <p:nvPr/>
          </p:nvGrpSpPr>
          <p:grpSpPr bwMode="auto">
            <a:xfrm>
              <a:off x="1467" y="2024"/>
              <a:ext cx="9" cy="1"/>
              <a:chOff x="1467" y="2024"/>
              <a:chExt cx="9" cy="1"/>
            </a:xfrm>
          </p:grpSpPr>
          <p:sp>
            <p:nvSpPr>
              <p:cNvPr id="484971" name="Freeform 1643"/>
              <p:cNvSpPr>
                <a:spLocks/>
              </p:cNvSpPr>
              <p:nvPr/>
            </p:nvSpPr>
            <p:spPr bwMode="auto">
              <a:xfrm>
                <a:off x="1467" y="2024"/>
                <a:ext cx="9" cy="1"/>
              </a:xfrm>
              <a:custGeom>
                <a:avLst/>
                <a:gdLst>
                  <a:gd name="T0" fmla="*/ 0 w 9"/>
                  <a:gd name="T1" fmla="*/ 1 h 1"/>
                  <a:gd name="T2" fmla="*/ 1 w 9"/>
                  <a:gd name="T3" fmla="*/ 1 h 1"/>
                  <a:gd name="T4" fmla="*/ 9 w 9"/>
                  <a:gd name="T5" fmla="*/ 0 h 1"/>
                  <a:gd name="T6" fmla="*/ 9 w 9"/>
                  <a:gd name="T7" fmla="*/ 1 h 1"/>
                  <a:gd name="T8" fmla="*/ 7 w 9"/>
                  <a:gd name="T9" fmla="*/ 1 h 1"/>
                  <a:gd name="T10" fmla="*/ 0 w 9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1" y="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72" name="Freeform 1644"/>
              <p:cNvSpPr>
                <a:spLocks/>
              </p:cNvSpPr>
              <p:nvPr/>
            </p:nvSpPr>
            <p:spPr bwMode="auto">
              <a:xfrm>
                <a:off x="1467" y="2024"/>
                <a:ext cx="9" cy="1"/>
              </a:xfrm>
              <a:custGeom>
                <a:avLst/>
                <a:gdLst>
                  <a:gd name="T0" fmla="*/ 0 w 9"/>
                  <a:gd name="T1" fmla="*/ 1 h 1"/>
                  <a:gd name="T2" fmla="*/ 1 w 9"/>
                  <a:gd name="T3" fmla="*/ 1 h 1"/>
                  <a:gd name="T4" fmla="*/ 9 w 9"/>
                  <a:gd name="T5" fmla="*/ 0 h 1"/>
                  <a:gd name="T6" fmla="*/ 9 w 9"/>
                  <a:gd name="T7" fmla="*/ 1 h 1"/>
                  <a:gd name="T8" fmla="*/ 7 w 9"/>
                  <a:gd name="T9" fmla="*/ 1 h 1"/>
                  <a:gd name="T10" fmla="*/ 0 w 9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1" y="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73" name="Group 1645"/>
            <p:cNvGrpSpPr>
              <a:grpSpLocks/>
            </p:cNvGrpSpPr>
            <p:nvPr/>
          </p:nvGrpSpPr>
          <p:grpSpPr bwMode="auto">
            <a:xfrm>
              <a:off x="1485" y="2029"/>
              <a:ext cx="8" cy="2"/>
              <a:chOff x="1485" y="2029"/>
              <a:chExt cx="8" cy="2"/>
            </a:xfrm>
          </p:grpSpPr>
          <p:sp>
            <p:nvSpPr>
              <p:cNvPr id="484974" name="Freeform 1646"/>
              <p:cNvSpPr>
                <a:spLocks/>
              </p:cNvSpPr>
              <p:nvPr/>
            </p:nvSpPr>
            <p:spPr bwMode="auto">
              <a:xfrm>
                <a:off x="1485" y="2029"/>
                <a:ext cx="8" cy="2"/>
              </a:xfrm>
              <a:custGeom>
                <a:avLst/>
                <a:gdLst>
                  <a:gd name="T0" fmla="*/ 0 w 8"/>
                  <a:gd name="T1" fmla="*/ 2 h 2"/>
                  <a:gd name="T2" fmla="*/ 1 w 8"/>
                  <a:gd name="T3" fmla="*/ 0 h 2"/>
                  <a:gd name="T4" fmla="*/ 8 w 8"/>
                  <a:gd name="T5" fmla="*/ 0 h 2"/>
                  <a:gd name="T6" fmla="*/ 6 w 8"/>
                  <a:gd name="T7" fmla="*/ 2 h 2"/>
                  <a:gd name="T8" fmla="*/ 0 w 8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75" name="Freeform 1647"/>
              <p:cNvSpPr>
                <a:spLocks/>
              </p:cNvSpPr>
              <p:nvPr/>
            </p:nvSpPr>
            <p:spPr bwMode="auto">
              <a:xfrm>
                <a:off x="1485" y="2029"/>
                <a:ext cx="8" cy="2"/>
              </a:xfrm>
              <a:custGeom>
                <a:avLst/>
                <a:gdLst>
                  <a:gd name="T0" fmla="*/ 0 w 8"/>
                  <a:gd name="T1" fmla="*/ 2 h 2"/>
                  <a:gd name="T2" fmla="*/ 1 w 8"/>
                  <a:gd name="T3" fmla="*/ 0 h 2"/>
                  <a:gd name="T4" fmla="*/ 8 w 8"/>
                  <a:gd name="T5" fmla="*/ 0 h 2"/>
                  <a:gd name="T6" fmla="*/ 6 w 8"/>
                  <a:gd name="T7" fmla="*/ 2 h 2"/>
                  <a:gd name="T8" fmla="*/ 0 w 8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4976" name="Freeform 1648"/>
            <p:cNvSpPr>
              <a:spLocks/>
            </p:cNvSpPr>
            <p:nvPr/>
          </p:nvSpPr>
          <p:spPr bwMode="auto">
            <a:xfrm>
              <a:off x="1505" y="2036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77" name="Freeform 1649"/>
            <p:cNvSpPr>
              <a:spLocks/>
            </p:cNvSpPr>
            <p:nvPr/>
          </p:nvSpPr>
          <p:spPr bwMode="auto">
            <a:xfrm>
              <a:off x="1525" y="2039"/>
              <a:ext cx="6" cy="1"/>
            </a:xfrm>
            <a:custGeom>
              <a:avLst/>
              <a:gdLst>
                <a:gd name="T0" fmla="*/ 0 w 6"/>
                <a:gd name="T1" fmla="*/ 1 w 6"/>
                <a:gd name="T2" fmla="*/ 6 w 6"/>
                <a:gd name="T3" fmla="*/ 5 w 6"/>
                <a:gd name="T4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1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78" name="Freeform 1650"/>
            <p:cNvSpPr>
              <a:spLocks/>
            </p:cNvSpPr>
            <p:nvPr/>
          </p:nvSpPr>
          <p:spPr bwMode="auto">
            <a:xfrm>
              <a:off x="1542" y="2045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79" name="Freeform 1651"/>
            <p:cNvSpPr>
              <a:spLocks/>
            </p:cNvSpPr>
            <p:nvPr/>
          </p:nvSpPr>
          <p:spPr bwMode="auto">
            <a:xfrm>
              <a:off x="1561" y="2048"/>
              <a:ext cx="9" cy="1"/>
            </a:xfrm>
            <a:custGeom>
              <a:avLst/>
              <a:gdLst>
                <a:gd name="T0" fmla="*/ 0 w 9"/>
                <a:gd name="T1" fmla="*/ 2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4980" name="Group 1652"/>
            <p:cNvGrpSpPr>
              <a:grpSpLocks/>
            </p:cNvGrpSpPr>
            <p:nvPr/>
          </p:nvGrpSpPr>
          <p:grpSpPr bwMode="auto">
            <a:xfrm>
              <a:off x="1578" y="2052"/>
              <a:ext cx="11" cy="1"/>
              <a:chOff x="1578" y="2052"/>
              <a:chExt cx="11" cy="1"/>
            </a:xfrm>
          </p:grpSpPr>
          <p:sp>
            <p:nvSpPr>
              <p:cNvPr id="484981" name="Freeform 1653"/>
              <p:cNvSpPr>
                <a:spLocks/>
              </p:cNvSpPr>
              <p:nvPr/>
            </p:nvSpPr>
            <p:spPr bwMode="auto">
              <a:xfrm>
                <a:off x="1578" y="2052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2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2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82" name="Freeform 1654"/>
              <p:cNvSpPr>
                <a:spLocks/>
              </p:cNvSpPr>
              <p:nvPr/>
            </p:nvSpPr>
            <p:spPr bwMode="auto">
              <a:xfrm>
                <a:off x="1578" y="2052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2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2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4983" name="Freeform 1655"/>
            <p:cNvSpPr>
              <a:spLocks/>
            </p:cNvSpPr>
            <p:nvPr/>
          </p:nvSpPr>
          <p:spPr bwMode="auto">
            <a:xfrm>
              <a:off x="1597" y="2057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84" name="Freeform 1656"/>
            <p:cNvSpPr>
              <a:spLocks/>
            </p:cNvSpPr>
            <p:nvPr/>
          </p:nvSpPr>
          <p:spPr bwMode="auto">
            <a:xfrm>
              <a:off x="1618" y="2062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85" name="Freeform 1657"/>
            <p:cNvSpPr>
              <a:spLocks/>
            </p:cNvSpPr>
            <p:nvPr/>
          </p:nvSpPr>
          <p:spPr bwMode="auto">
            <a:xfrm>
              <a:off x="1636" y="2067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86" name="Freeform 1658"/>
            <p:cNvSpPr>
              <a:spLocks/>
            </p:cNvSpPr>
            <p:nvPr/>
          </p:nvSpPr>
          <p:spPr bwMode="auto">
            <a:xfrm>
              <a:off x="1656" y="2071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87" name="Freeform 1659"/>
            <p:cNvSpPr>
              <a:spLocks/>
            </p:cNvSpPr>
            <p:nvPr/>
          </p:nvSpPr>
          <p:spPr bwMode="auto">
            <a:xfrm>
              <a:off x="1673" y="2078"/>
              <a:ext cx="9" cy="1"/>
            </a:xfrm>
            <a:custGeom>
              <a:avLst/>
              <a:gdLst>
                <a:gd name="T0" fmla="*/ 0 w 9"/>
                <a:gd name="T1" fmla="*/ 2 w 9"/>
                <a:gd name="T2" fmla="*/ 9 w 9"/>
                <a:gd name="T3" fmla="*/ 8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2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88" name="Freeform 1660"/>
            <p:cNvSpPr>
              <a:spLocks/>
            </p:cNvSpPr>
            <p:nvPr/>
          </p:nvSpPr>
          <p:spPr bwMode="auto">
            <a:xfrm>
              <a:off x="1691" y="2081"/>
              <a:ext cx="11" cy="1"/>
            </a:xfrm>
            <a:custGeom>
              <a:avLst/>
              <a:gdLst>
                <a:gd name="T0" fmla="*/ 0 w 11"/>
                <a:gd name="T1" fmla="*/ 2 w 11"/>
                <a:gd name="T2" fmla="*/ 11 w 11"/>
                <a:gd name="T3" fmla="*/ 7 w 11"/>
                <a:gd name="T4" fmla="*/ 0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2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89" name="Freeform 1661"/>
            <p:cNvSpPr>
              <a:spLocks/>
            </p:cNvSpPr>
            <p:nvPr/>
          </p:nvSpPr>
          <p:spPr bwMode="auto">
            <a:xfrm>
              <a:off x="1711" y="2086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4990" name="Group 1662"/>
            <p:cNvGrpSpPr>
              <a:grpSpLocks/>
            </p:cNvGrpSpPr>
            <p:nvPr/>
          </p:nvGrpSpPr>
          <p:grpSpPr bwMode="auto">
            <a:xfrm>
              <a:off x="1467" y="2024"/>
              <a:ext cx="9" cy="1"/>
              <a:chOff x="1467" y="2024"/>
              <a:chExt cx="9" cy="1"/>
            </a:xfrm>
          </p:grpSpPr>
          <p:sp>
            <p:nvSpPr>
              <p:cNvPr id="484991" name="Freeform 1663"/>
              <p:cNvSpPr>
                <a:spLocks/>
              </p:cNvSpPr>
              <p:nvPr/>
            </p:nvSpPr>
            <p:spPr bwMode="auto">
              <a:xfrm>
                <a:off x="1467" y="2024"/>
                <a:ext cx="9" cy="1"/>
              </a:xfrm>
              <a:custGeom>
                <a:avLst/>
                <a:gdLst>
                  <a:gd name="T0" fmla="*/ 0 w 9"/>
                  <a:gd name="T1" fmla="*/ 1 h 1"/>
                  <a:gd name="T2" fmla="*/ 1 w 9"/>
                  <a:gd name="T3" fmla="*/ 1 h 1"/>
                  <a:gd name="T4" fmla="*/ 9 w 9"/>
                  <a:gd name="T5" fmla="*/ 0 h 1"/>
                  <a:gd name="T6" fmla="*/ 9 w 9"/>
                  <a:gd name="T7" fmla="*/ 1 h 1"/>
                  <a:gd name="T8" fmla="*/ 7 w 9"/>
                  <a:gd name="T9" fmla="*/ 1 h 1"/>
                  <a:gd name="T10" fmla="*/ 0 w 9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1" y="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92" name="Freeform 1664"/>
              <p:cNvSpPr>
                <a:spLocks/>
              </p:cNvSpPr>
              <p:nvPr/>
            </p:nvSpPr>
            <p:spPr bwMode="auto">
              <a:xfrm>
                <a:off x="1467" y="2024"/>
                <a:ext cx="9" cy="1"/>
              </a:xfrm>
              <a:custGeom>
                <a:avLst/>
                <a:gdLst>
                  <a:gd name="T0" fmla="*/ 0 w 9"/>
                  <a:gd name="T1" fmla="*/ 1 h 1"/>
                  <a:gd name="T2" fmla="*/ 1 w 9"/>
                  <a:gd name="T3" fmla="*/ 1 h 1"/>
                  <a:gd name="T4" fmla="*/ 9 w 9"/>
                  <a:gd name="T5" fmla="*/ 0 h 1"/>
                  <a:gd name="T6" fmla="*/ 9 w 9"/>
                  <a:gd name="T7" fmla="*/ 1 h 1"/>
                  <a:gd name="T8" fmla="*/ 7 w 9"/>
                  <a:gd name="T9" fmla="*/ 1 h 1"/>
                  <a:gd name="T10" fmla="*/ 0 w 9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1"/>
                    </a:moveTo>
                    <a:lnTo>
                      <a:pt x="1" y="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4993" name="Group 1665"/>
            <p:cNvGrpSpPr>
              <a:grpSpLocks/>
            </p:cNvGrpSpPr>
            <p:nvPr/>
          </p:nvGrpSpPr>
          <p:grpSpPr bwMode="auto">
            <a:xfrm>
              <a:off x="1485" y="2029"/>
              <a:ext cx="8" cy="2"/>
              <a:chOff x="1485" y="2029"/>
              <a:chExt cx="8" cy="2"/>
            </a:xfrm>
          </p:grpSpPr>
          <p:sp>
            <p:nvSpPr>
              <p:cNvPr id="484994" name="Freeform 1666"/>
              <p:cNvSpPr>
                <a:spLocks/>
              </p:cNvSpPr>
              <p:nvPr/>
            </p:nvSpPr>
            <p:spPr bwMode="auto">
              <a:xfrm>
                <a:off x="1485" y="2029"/>
                <a:ext cx="8" cy="2"/>
              </a:xfrm>
              <a:custGeom>
                <a:avLst/>
                <a:gdLst>
                  <a:gd name="T0" fmla="*/ 0 w 8"/>
                  <a:gd name="T1" fmla="*/ 2 h 2"/>
                  <a:gd name="T2" fmla="*/ 1 w 8"/>
                  <a:gd name="T3" fmla="*/ 0 h 2"/>
                  <a:gd name="T4" fmla="*/ 8 w 8"/>
                  <a:gd name="T5" fmla="*/ 0 h 2"/>
                  <a:gd name="T6" fmla="*/ 6 w 8"/>
                  <a:gd name="T7" fmla="*/ 2 h 2"/>
                  <a:gd name="T8" fmla="*/ 0 w 8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4995" name="Freeform 1667"/>
              <p:cNvSpPr>
                <a:spLocks/>
              </p:cNvSpPr>
              <p:nvPr/>
            </p:nvSpPr>
            <p:spPr bwMode="auto">
              <a:xfrm>
                <a:off x="1485" y="2029"/>
                <a:ext cx="8" cy="2"/>
              </a:xfrm>
              <a:custGeom>
                <a:avLst/>
                <a:gdLst>
                  <a:gd name="T0" fmla="*/ 0 w 8"/>
                  <a:gd name="T1" fmla="*/ 2 h 2"/>
                  <a:gd name="T2" fmla="*/ 1 w 8"/>
                  <a:gd name="T3" fmla="*/ 0 h 2"/>
                  <a:gd name="T4" fmla="*/ 8 w 8"/>
                  <a:gd name="T5" fmla="*/ 0 h 2"/>
                  <a:gd name="T6" fmla="*/ 6 w 8"/>
                  <a:gd name="T7" fmla="*/ 2 h 2"/>
                  <a:gd name="T8" fmla="*/ 0 w 8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4996" name="Freeform 1668"/>
            <p:cNvSpPr>
              <a:spLocks/>
            </p:cNvSpPr>
            <p:nvPr/>
          </p:nvSpPr>
          <p:spPr bwMode="auto">
            <a:xfrm>
              <a:off x="1505" y="2036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97" name="Freeform 1669"/>
            <p:cNvSpPr>
              <a:spLocks/>
            </p:cNvSpPr>
            <p:nvPr/>
          </p:nvSpPr>
          <p:spPr bwMode="auto">
            <a:xfrm>
              <a:off x="1525" y="2039"/>
              <a:ext cx="6" cy="1"/>
            </a:xfrm>
            <a:custGeom>
              <a:avLst/>
              <a:gdLst>
                <a:gd name="T0" fmla="*/ 0 w 6"/>
                <a:gd name="T1" fmla="*/ 1 w 6"/>
                <a:gd name="T2" fmla="*/ 6 w 6"/>
                <a:gd name="T3" fmla="*/ 5 w 6"/>
                <a:gd name="T4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1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98" name="Freeform 1670"/>
            <p:cNvSpPr>
              <a:spLocks/>
            </p:cNvSpPr>
            <p:nvPr/>
          </p:nvSpPr>
          <p:spPr bwMode="auto">
            <a:xfrm>
              <a:off x="1542" y="2045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4999" name="Freeform 1671"/>
            <p:cNvSpPr>
              <a:spLocks/>
            </p:cNvSpPr>
            <p:nvPr/>
          </p:nvSpPr>
          <p:spPr bwMode="auto">
            <a:xfrm>
              <a:off x="1561" y="2048"/>
              <a:ext cx="9" cy="1"/>
            </a:xfrm>
            <a:custGeom>
              <a:avLst/>
              <a:gdLst>
                <a:gd name="T0" fmla="*/ 0 w 9"/>
                <a:gd name="T1" fmla="*/ 2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000" name="Group 1672"/>
            <p:cNvGrpSpPr>
              <a:grpSpLocks/>
            </p:cNvGrpSpPr>
            <p:nvPr/>
          </p:nvGrpSpPr>
          <p:grpSpPr bwMode="auto">
            <a:xfrm>
              <a:off x="1578" y="2052"/>
              <a:ext cx="11" cy="1"/>
              <a:chOff x="1578" y="2052"/>
              <a:chExt cx="11" cy="1"/>
            </a:xfrm>
          </p:grpSpPr>
          <p:sp>
            <p:nvSpPr>
              <p:cNvPr id="485001" name="Freeform 1673"/>
              <p:cNvSpPr>
                <a:spLocks/>
              </p:cNvSpPr>
              <p:nvPr/>
            </p:nvSpPr>
            <p:spPr bwMode="auto">
              <a:xfrm>
                <a:off x="1578" y="2052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2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2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02" name="Freeform 1674"/>
              <p:cNvSpPr>
                <a:spLocks/>
              </p:cNvSpPr>
              <p:nvPr/>
            </p:nvSpPr>
            <p:spPr bwMode="auto">
              <a:xfrm>
                <a:off x="1578" y="2052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2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2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003" name="Freeform 1675"/>
            <p:cNvSpPr>
              <a:spLocks/>
            </p:cNvSpPr>
            <p:nvPr/>
          </p:nvSpPr>
          <p:spPr bwMode="auto">
            <a:xfrm>
              <a:off x="1597" y="2057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004" name="Freeform 1676"/>
            <p:cNvSpPr>
              <a:spLocks/>
            </p:cNvSpPr>
            <p:nvPr/>
          </p:nvSpPr>
          <p:spPr bwMode="auto">
            <a:xfrm>
              <a:off x="1618" y="2062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005" name="Freeform 1677"/>
            <p:cNvSpPr>
              <a:spLocks/>
            </p:cNvSpPr>
            <p:nvPr/>
          </p:nvSpPr>
          <p:spPr bwMode="auto">
            <a:xfrm>
              <a:off x="1636" y="2067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006" name="Freeform 1678"/>
            <p:cNvSpPr>
              <a:spLocks/>
            </p:cNvSpPr>
            <p:nvPr/>
          </p:nvSpPr>
          <p:spPr bwMode="auto">
            <a:xfrm>
              <a:off x="1656" y="2071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007" name="Freeform 1679"/>
            <p:cNvSpPr>
              <a:spLocks/>
            </p:cNvSpPr>
            <p:nvPr/>
          </p:nvSpPr>
          <p:spPr bwMode="auto">
            <a:xfrm>
              <a:off x="1673" y="2078"/>
              <a:ext cx="9" cy="1"/>
            </a:xfrm>
            <a:custGeom>
              <a:avLst/>
              <a:gdLst>
                <a:gd name="T0" fmla="*/ 0 w 9"/>
                <a:gd name="T1" fmla="*/ 2 w 9"/>
                <a:gd name="T2" fmla="*/ 9 w 9"/>
                <a:gd name="T3" fmla="*/ 8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2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008" name="Freeform 1680"/>
            <p:cNvSpPr>
              <a:spLocks/>
            </p:cNvSpPr>
            <p:nvPr/>
          </p:nvSpPr>
          <p:spPr bwMode="auto">
            <a:xfrm>
              <a:off x="1691" y="2081"/>
              <a:ext cx="11" cy="1"/>
            </a:xfrm>
            <a:custGeom>
              <a:avLst/>
              <a:gdLst>
                <a:gd name="T0" fmla="*/ 0 w 11"/>
                <a:gd name="T1" fmla="*/ 2 w 11"/>
                <a:gd name="T2" fmla="*/ 11 w 11"/>
                <a:gd name="T3" fmla="*/ 7 w 11"/>
                <a:gd name="T4" fmla="*/ 0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2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009" name="Freeform 1681"/>
            <p:cNvSpPr>
              <a:spLocks/>
            </p:cNvSpPr>
            <p:nvPr/>
          </p:nvSpPr>
          <p:spPr bwMode="auto">
            <a:xfrm>
              <a:off x="1711" y="2086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010" name="Group 1682"/>
            <p:cNvGrpSpPr>
              <a:grpSpLocks/>
            </p:cNvGrpSpPr>
            <p:nvPr/>
          </p:nvGrpSpPr>
          <p:grpSpPr bwMode="auto">
            <a:xfrm>
              <a:off x="1467" y="1729"/>
              <a:ext cx="7" cy="289"/>
              <a:chOff x="1467" y="1729"/>
              <a:chExt cx="7" cy="289"/>
            </a:xfrm>
          </p:grpSpPr>
          <p:sp>
            <p:nvSpPr>
              <p:cNvPr id="485011" name="Freeform 1683"/>
              <p:cNvSpPr>
                <a:spLocks/>
              </p:cNvSpPr>
              <p:nvPr/>
            </p:nvSpPr>
            <p:spPr bwMode="auto">
              <a:xfrm>
                <a:off x="1467" y="1729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12" name="Freeform 1684"/>
              <p:cNvSpPr>
                <a:spLocks/>
              </p:cNvSpPr>
              <p:nvPr/>
            </p:nvSpPr>
            <p:spPr bwMode="auto">
              <a:xfrm>
                <a:off x="1467" y="1729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13" name="Group 1685"/>
            <p:cNvGrpSpPr>
              <a:grpSpLocks/>
            </p:cNvGrpSpPr>
            <p:nvPr/>
          </p:nvGrpSpPr>
          <p:grpSpPr bwMode="auto">
            <a:xfrm>
              <a:off x="1486" y="1996"/>
              <a:ext cx="7" cy="28"/>
              <a:chOff x="1486" y="1996"/>
              <a:chExt cx="7" cy="28"/>
            </a:xfrm>
          </p:grpSpPr>
          <p:sp>
            <p:nvSpPr>
              <p:cNvPr id="485014" name="Freeform 1686"/>
              <p:cNvSpPr>
                <a:spLocks/>
              </p:cNvSpPr>
              <p:nvPr/>
            </p:nvSpPr>
            <p:spPr bwMode="auto">
              <a:xfrm>
                <a:off x="1486" y="1996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15" name="Freeform 1687"/>
              <p:cNvSpPr>
                <a:spLocks/>
              </p:cNvSpPr>
              <p:nvPr/>
            </p:nvSpPr>
            <p:spPr bwMode="auto">
              <a:xfrm>
                <a:off x="1486" y="1996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16" name="Group 1688"/>
            <p:cNvGrpSpPr>
              <a:grpSpLocks/>
            </p:cNvGrpSpPr>
            <p:nvPr/>
          </p:nvGrpSpPr>
          <p:grpSpPr bwMode="auto">
            <a:xfrm>
              <a:off x="1505" y="1729"/>
              <a:ext cx="6" cy="300"/>
              <a:chOff x="1505" y="1729"/>
              <a:chExt cx="6" cy="300"/>
            </a:xfrm>
          </p:grpSpPr>
          <p:sp>
            <p:nvSpPr>
              <p:cNvPr id="485017" name="Freeform 1689"/>
              <p:cNvSpPr>
                <a:spLocks/>
              </p:cNvSpPr>
              <p:nvPr/>
            </p:nvSpPr>
            <p:spPr bwMode="auto">
              <a:xfrm>
                <a:off x="1505" y="1729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18" name="Freeform 1690"/>
              <p:cNvSpPr>
                <a:spLocks/>
              </p:cNvSpPr>
              <p:nvPr/>
            </p:nvSpPr>
            <p:spPr bwMode="auto">
              <a:xfrm>
                <a:off x="1505" y="1729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19" name="Group 1691"/>
            <p:cNvGrpSpPr>
              <a:grpSpLocks/>
            </p:cNvGrpSpPr>
            <p:nvPr/>
          </p:nvGrpSpPr>
          <p:grpSpPr bwMode="auto">
            <a:xfrm>
              <a:off x="1525" y="1729"/>
              <a:ext cx="5" cy="305"/>
              <a:chOff x="1525" y="1729"/>
              <a:chExt cx="5" cy="305"/>
            </a:xfrm>
          </p:grpSpPr>
          <p:sp>
            <p:nvSpPr>
              <p:cNvPr id="485020" name="Freeform 1692"/>
              <p:cNvSpPr>
                <a:spLocks/>
              </p:cNvSpPr>
              <p:nvPr/>
            </p:nvSpPr>
            <p:spPr bwMode="auto">
              <a:xfrm>
                <a:off x="1525" y="1729"/>
                <a:ext cx="5" cy="305"/>
              </a:xfrm>
              <a:custGeom>
                <a:avLst/>
                <a:gdLst>
                  <a:gd name="T0" fmla="*/ 0 w 5"/>
                  <a:gd name="T1" fmla="*/ 0 h 305"/>
                  <a:gd name="T2" fmla="*/ 0 w 5"/>
                  <a:gd name="T3" fmla="*/ 302 h 305"/>
                  <a:gd name="T4" fmla="*/ 5 w 5"/>
                  <a:gd name="T5" fmla="*/ 305 h 305"/>
                  <a:gd name="T6" fmla="*/ 5 w 5"/>
                  <a:gd name="T7" fmla="*/ 2 h 305"/>
                  <a:gd name="T8" fmla="*/ 0 w 5"/>
                  <a:gd name="T9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5">
                    <a:moveTo>
                      <a:pt x="0" y="0"/>
                    </a:moveTo>
                    <a:lnTo>
                      <a:pt x="0" y="302"/>
                    </a:lnTo>
                    <a:lnTo>
                      <a:pt x="5" y="305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21" name="Freeform 1693"/>
              <p:cNvSpPr>
                <a:spLocks/>
              </p:cNvSpPr>
              <p:nvPr/>
            </p:nvSpPr>
            <p:spPr bwMode="auto">
              <a:xfrm>
                <a:off x="1525" y="1729"/>
                <a:ext cx="5" cy="305"/>
              </a:xfrm>
              <a:custGeom>
                <a:avLst/>
                <a:gdLst>
                  <a:gd name="T0" fmla="*/ 0 w 5"/>
                  <a:gd name="T1" fmla="*/ 0 h 305"/>
                  <a:gd name="T2" fmla="*/ 0 w 5"/>
                  <a:gd name="T3" fmla="*/ 302 h 305"/>
                  <a:gd name="T4" fmla="*/ 5 w 5"/>
                  <a:gd name="T5" fmla="*/ 305 h 305"/>
                  <a:gd name="T6" fmla="*/ 5 w 5"/>
                  <a:gd name="T7" fmla="*/ 2 h 305"/>
                  <a:gd name="T8" fmla="*/ 0 w 5"/>
                  <a:gd name="T9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5">
                    <a:moveTo>
                      <a:pt x="0" y="0"/>
                    </a:moveTo>
                    <a:lnTo>
                      <a:pt x="0" y="302"/>
                    </a:lnTo>
                    <a:lnTo>
                      <a:pt x="5" y="305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22" name="Group 1694"/>
            <p:cNvGrpSpPr>
              <a:grpSpLocks/>
            </p:cNvGrpSpPr>
            <p:nvPr/>
          </p:nvGrpSpPr>
          <p:grpSpPr bwMode="auto">
            <a:xfrm>
              <a:off x="1543" y="1730"/>
              <a:ext cx="6" cy="307"/>
              <a:chOff x="1543" y="1730"/>
              <a:chExt cx="6" cy="307"/>
            </a:xfrm>
          </p:grpSpPr>
          <p:sp>
            <p:nvSpPr>
              <p:cNvPr id="485023" name="Freeform 1695"/>
              <p:cNvSpPr>
                <a:spLocks/>
              </p:cNvSpPr>
              <p:nvPr/>
            </p:nvSpPr>
            <p:spPr bwMode="auto">
              <a:xfrm>
                <a:off x="1543" y="1730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4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4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24" name="Freeform 1696"/>
              <p:cNvSpPr>
                <a:spLocks/>
              </p:cNvSpPr>
              <p:nvPr/>
            </p:nvSpPr>
            <p:spPr bwMode="auto">
              <a:xfrm>
                <a:off x="1543" y="1730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4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4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25" name="Group 1697"/>
            <p:cNvGrpSpPr>
              <a:grpSpLocks/>
            </p:cNvGrpSpPr>
            <p:nvPr/>
          </p:nvGrpSpPr>
          <p:grpSpPr bwMode="auto">
            <a:xfrm>
              <a:off x="1561" y="1730"/>
              <a:ext cx="6" cy="313"/>
              <a:chOff x="1561" y="1730"/>
              <a:chExt cx="6" cy="313"/>
            </a:xfrm>
          </p:grpSpPr>
          <p:sp>
            <p:nvSpPr>
              <p:cNvPr id="485026" name="Freeform 1698"/>
              <p:cNvSpPr>
                <a:spLocks/>
              </p:cNvSpPr>
              <p:nvPr/>
            </p:nvSpPr>
            <p:spPr bwMode="auto">
              <a:xfrm>
                <a:off x="1561" y="1730"/>
                <a:ext cx="6" cy="313"/>
              </a:xfrm>
              <a:custGeom>
                <a:avLst/>
                <a:gdLst>
                  <a:gd name="T0" fmla="*/ 0 w 6"/>
                  <a:gd name="T1" fmla="*/ 0 h 313"/>
                  <a:gd name="T2" fmla="*/ 0 w 6"/>
                  <a:gd name="T3" fmla="*/ 309 h 313"/>
                  <a:gd name="T4" fmla="*/ 6 w 6"/>
                  <a:gd name="T5" fmla="*/ 313 h 313"/>
                  <a:gd name="T6" fmla="*/ 6 w 6"/>
                  <a:gd name="T7" fmla="*/ 0 h 313"/>
                  <a:gd name="T8" fmla="*/ 0 w 6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3">
                    <a:moveTo>
                      <a:pt x="0" y="0"/>
                    </a:moveTo>
                    <a:lnTo>
                      <a:pt x="0" y="309"/>
                    </a:lnTo>
                    <a:lnTo>
                      <a:pt x="6" y="31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27" name="Freeform 1699"/>
              <p:cNvSpPr>
                <a:spLocks/>
              </p:cNvSpPr>
              <p:nvPr/>
            </p:nvSpPr>
            <p:spPr bwMode="auto">
              <a:xfrm>
                <a:off x="1561" y="1730"/>
                <a:ext cx="6" cy="313"/>
              </a:xfrm>
              <a:custGeom>
                <a:avLst/>
                <a:gdLst>
                  <a:gd name="T0" fmla="*/ 0 w 6"/>
                  <a:gd name="T1" fmla="*/ 0 h 313"/>
                  <a:gd name="T2" fmla="*/ 0 w 6"/>
                  <a:gd name="T3" fmla="*/ 309 h 313"/>
                  <a:gd name="T4" fmla="*/ 6 w 6"/>
                  <a:gd name="T5" fmla="*/ 313 h 313"/>
                  <a:gd name="T6" fmla="*/ 6 w 6"/>
                  <a:gd name="T7" fmla="*/ 0 h 313"/>
                  <a:gd name="T8" fmla="*/ 0 w 6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3">
                    <a:moveTo>
                      <a:pt x="0" y="0"/>
                    </a:moveTo>
                    <a:lnTo>
                      <a:pt x="0" y="309"/>
                    </a:lnTo>
                    <a:lnTo>
                      <a:pt x="6" y="313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28" name="Group 1700"/>
            <p:cNvGrpSpPr>
              <a:grpSpLocks/>
            </p:cNvGrpSpPr>
            <p:nvPr/>
          </p:nvGrpSpPr>
          <p:grpSpPr bwMode="auto">
            <a:xfrm>
              <a:off x="1580" y="1730"/>
              <a:ext cx="7" cy="316"/>
              <a:chOff x="1580" y="1730"/>
              <a:chExt cx="7" cy="316"/>
            </a:xfrm>
          </p:grpSpPr>
          <p:sp>
            <p:nvSpPr>
              <p:cNvPr id="485029" name="Freeform 1701"/>
              <p:cNvSpPr>
                <a:spLocks/>
              </p:cNvSpPr>
              <p:nvPr/>
            </p:nvSpPr>
            <p:spPr bwMode="auto">
              <a:xfrm>
                <a:off x="1580" y="1730"/>
                <a:ext cx="7" cy="316"/>
              </a:xfrm>
              <a:custGeom>
                <a:avLst/>
                <a:gdLst>
                  <a:gd name="T0" fmla="*/ 0 w 7"/>
                  <a:gd name="T1" fmla="*/ 0 h 316"/>
                  <a:gd name="T2" fmla="*/ 0 w 7"/>
                  <a:gd name="T3" fmla="*/ 312 h 316"/>
                  <a:gd name="T4" fmla="*/ 7 w 7"/>
                  <a:gd name="T5" fmla="*/ 316 h 316"/>
                  <a:gd name="T6" fmla="*/ 7 w 7"/>
                  <a:gd name="T7" fmla="*/ 2 h 316"/>
                  <a:gd name="T8" fmla="*/ 0 w 7"/>
                  <a:gd name="T9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6">
                    <a:moveTo>
                      <a:pt x="0" y="0"/>
                    </a:moveTo>
                    <a:lnTo>
                      <a:pt x="0" y="312"/>
                    </a:lnTo>
                    <a:lnTo>
                      <a:pt x="7" y="316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30" name="Freeform 1702"/>
              <p:cNvSpPr>
                <a:spLocks/>
              </p:cNvSpPr>
              <p:nvPr/>
            </p:nvSpPr>
            <p:spPr bwMode="auto">
              <a:xfrm>
                <a:off x="1580" y="1730"/>
                <a:ext cx="7" cy="316"/>
              </a:xfrm>
              <a:custGeom>
                <a:avLst/>
                <a:gdLst>
                  <a:gd name="T0" fmla="*/ 0 w 7"/>
                  <a:gd name="T1" fmla="*/ 0 h 316"/>
                  <a:gd name="T2" fmla="*/ 0 w 7"/>
                  <a:gd name="T3" fmla="*/ 312 h 316"/>
                  <a:gd name="T4" fmla="*/ 7 w 7"/>
                  <a:gd name="T5" fmla="*/ 316 h 316"/>
                  <a:gd name="T6" fmla="*/ 7 w 7"/>
                  <a:gd name="T7" fmla="*/ 2 h 316"/>
                  <a:gd name="T8" fmla="*/ 0 w 7"/>
                  <a:gd name="T9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6">
                    <a:moveTo>
                      <a:pt x="0" y="0"/>
                    </a:moveTo>
                    <a:lnTo>
                      <a:pt x="0" y="312"/>
                    </a:lnTo>
                    <a:lnTo>
                      <a:pt x="7" y="316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31" name="Group 1703"/>
            <p:cNvGrpSpPr>
              <a:grpSpLocks/>
            </p:cNvGrpSpPr>
            <p:nvPr/>
          </p:nvGrpSpPr>
          <p:grpSpPr bwMode="auto">
            <a:xfrm>
              <a:off x="1598" y="1732"/>
              <a:ext cx="8" cy="319"/>
              <a:chOff x="1598" y="1732"/>
              <a:chExt cx="8" cy="319"/>
            </a:xfrm>
          </p:grpSpPr>
          <p:sp>
            <p:nvSpPr>
              <p:cNvPr id="485032" name="Freeform 1704"/>
              <p:cNvSpPr>
                <a:spLocks/>
              </p:cNvSpPr>
              <p:nvPr/>
            </p:nvSpPr>
            <p:spPr bwMode="auto">
              <a:xfrm>
                <a:off x="1598" y="173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6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6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33" name="Freeform 1705"/>
              <p:cNvSpPr>
                <a:spLocks/>
              </p:cNvSpPr>
              <p:nvPr/>
            </p:nvSpPr>
            <p:spPr bwMode="auto">
              <a:xfrm>
                <a:off x="1598" y="173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6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6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34" name="Group 1706"/>
            <p:cNvGrpSpPr>
              <a:grpSpLocks/>
            </p:cNvGrpSpPr>
            <p:nvPr/>
          </p:nvGrpSpPr>
          <p:grpSpPr bwMode="auto">
            <a:xfrm>
              <a:off x="1618" y="1732"/>
              <a:ext cx="8" cy="325"/>
              <a:chOff x="1618" y="1732"/>
              <a:chExt cx="8" cy="325"/>
            </a:xfrm>
          </p:grpSpPr>
          <p:sp>
            <p:nvSpPr>
              <p:cNvPr id="485035" name="Freeform 1707"/>
              <p:cNvSpPr>
                <a:spLocks/>
              </p:cNvSpPr>
              <p:nvPr/>
            </p:nvSpPr>
            <p:spPr bwMode="auto">
              <a:xfrm>
                <a:off x="1618" y="1732"/>
                <a:ext cx="8" cy="325"/>
              </a:xfrm>
              <a:custGeom>
                <a:avLst/>
                <a:gdLst>
                  <a:gd name="T0" fmla="*/ 0 w 8"/>
                  <a:gd name="T1" fmla="*/ 0 h 325"/>
                  <a:gd name="T2" fmla="*/ 0 w 8"/>
                  <a:gd name="T3" fmla="*/ 321 h 325"/>
                  <a:gd name="T4" fmla="*/ 8 w 8"/>
                  <a:gd name="T5" fmla="*/ 325 h 325"/>
                  <a:gd name="T6" fmla="*/ 8 w 8"/>
                  <a:gd name="T7" fmla="*/ 2 h 325"/>
                  <a:gd name="T8" fmla="*/ 0 w 8"/>
                  <a:gd name="T9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5">
                    <a:moveTo>
                      <a:pt x="0" y="0"/>
                    </a:moveTo>
                    <a:lnTo>
                      <a:pt x="0" y="321"/>
                    </a:lnTo>
                    <a:lnTo>
                      <a:pt x="8" y="325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36" name="Freeform 1708"/>
              <p:cNvSpPr>
                <a:spLocks/>
              </p:cNvSpPr>
              <p:nvPr/>
            </p:nvSpPr>
            <p:spPr bwMode="auto">
              <a:xfrm>
                <a:off x="1618" y="1732"/>
                <a:ext cx="8" cy="325"/>
              </a:xfrm>
              <a:custGeom>
                <a:avLst/>
                <a:gdLst>
                  <a:gd name="T0" fmla="*/ 0 w 8"/>
                  <a:gd name="T1" fmla="*/ 0 h 325"/>
                  <a:gd name="T2" fmla="*/ 0 w 8"/>
                  <a:gd name="T3" fmla="*/ 321 h 325"/>
                  <a:gd name="T4" fmla="*/ 8 w 8"/>
                  <a:gd name="T5" fmla="*/ 325 h 325"/>
                  <a:gd name="T6" fmla="*/ 8 w 8"/>
                  <a:gd name="T7" fmla="*/ 2 h 325"/>
                  <a:gd name="T8" fmla="*/ 0 w 8"/>
                  <a:gd name="T9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5">
                    <a:moveTo>
                      <a:pt x="0" y="0"/>
                    </a:moveTo>
                    <a:lnTo>
                      <a:pt x="0" y="321"/>
                    </a:lnTo>
                    <a:lnTo>
                      <a:pt x="8" y="325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37" name="Group 1709"/>
            <p:cNvGrpSpPr>
              <a:grpSpLocks/>
            </p:cNvGrpSpPr>
            <p:nvPr/>
          </p:nvGrpSpPr>
          <p:grpSpPr bwMode="auto">
            <a:xfrm>
              <a:off x="1636" y="1734"/>
              <a:ext cx="6" cy="326"/>
              <a:chOff x="1636" y="1734"/>
              <a:chExt cx="6" cy="326"/>
            </a:xfrm>
          </p:grpSpPr>
          <p:sp>
            <p:nvSpPr>
              <p:cNvPr id="485038" name="Freeform 1710"/>
              <p:cNvSpPr>
                <a:spLocks/>
              </p:cNvSpPr>
              <p:nvPr/>
            </p:nvSpPr>
            <p:spPr bwMode="auto">
              <a:xfrm>
                <a:off x="1636" y="1734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2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2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39" name="Freeform 1711"/>
              <p:cNvSpPr>
                <a:spLocks/>
              </p:cNvSpPr>
              <p:nvPr/>
            </p:nvSpPr>
            <p:spPr bwMode="auto">
              <a:xfrm>
                <a:off x="1636" y="1734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2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2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40" name="Group 1712"/>
            <p:cNvGrpSpPr>
              <a:grpSpLocks/>
            </p:cNvGrpSpPr>
            <p:nvPr/>
          </p:nvGrpSpPr>
          <p:grpSpPr bwMode="auto">
            <a:xfrm>
              <a:off x="1656" y="1736"/>
              <a:ext cx="4" cy="329"/>
              <a:chOff x="1656" y="1736"/>
              <a:chExt cx="4" cy="329"/>
            </a:xfrm>
          </p:grpSpPr>
          <p:sp>
            <p:nvSpPr>
              <p:cNvPr id="485041" name="Freeform 1713"/>
              <p:cNvSpPr>
                <a:spLocks/>
              </p:cNvSpPr>
              <p:nvPr/>
            </p:nvSpPr>
            <p:spPr bwMode="auto">
              <a:xfrm>
                <a:off x="1656" y="1736"/>
                <a:ext cx="4" cy="329"/>
              </a:xfrm>
              <a:custGeom>
                <a:avLst/>
                <a:gdLst>
                  <a:gd name="T0" fmla="*/ 0 w 4"/>
                  <a:gd name="T1" fmla="*/ 0 h 329"/>
                  <a:gd name="T2" fmla="*/ 0 w 4"/>
                  <a:gd name="T3" fmla="*/ 326 h 329"/>
                  <a:gd name="T4" fmla="*/ 4 w 4"/>
                  <a:gd name="T5" fmla="*/ 329 h 329"/>
                  <a:gd name="T6" fmla="*/ 4 w 4"/>
                  <a:gd name="T7" fmla="*/ 0 h 329"/>
                  <a:gd name="T8" fmla="*/ 0 w 4"/>
                  <a:gd name="T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29">
                    <a:moveTo>
                      <a:pt x="0" y="0"/>
                    </a:moveTo>
                    <a:lnTo>
                      <a:pt x="0" y="326"/>
                    </a:lnTo>
                    <a:lnTo>
                      <a:pt x="4" y="329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42" name="Freeform 1714"/>
              <p:cNvSpPr>
                <a:spLocks/>
              </p:cNvSpPr>
              <p:nvPr/>
            </p:nvSpPr>
            <p:spPr bwMode="auto">
              <a:xfrm>
                <a:off x="1656" y="1736"/>
                <a:ext cx="4" cy="329"/>
              </a:xfrm>
              <a:custGeom>
                <a:avLst/>
                <a:gdLst>
                  <a:gd name="T0" fmla="*/ 0 w 4"/>
                  <a:gd name="T1" fmla="*/ 0 h 329"/>
                  <a:gd name="T2" fmla="*/ 0 w 4"/>
                  <a:gd name="T3" fmla="*/ 326 h 329"/>
                  <a:gd name="T4" fmla="*/ 4 w 4"/>
                  <a:gd name="T5" fmla="*/ 329 h 329"/>
                  <a:gd name="T6" fmla="*/ 4 w 4"/>
                  <a:gd name="T7" fmla="*/ 0 h 329"/>
                  <a:gd name="T8" fmla="*/ 0 w 4"/>
                  <a:gd name="T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29">
                    <a:moveTo>
                      <a:pt x="0" y="0"/>
                    </a:moveTo>
                    <a:lnTo>
                      <a:pt x="0" y="326"/>
                    </a:lnTo>
                    <a:lnTo>
                      <a:pt x="4" y="329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43" name="Group 1715"/>
            <p:cNvGrpSpPr>
              <a:grpSpLocks/>
            </p:cNvGrpSpPr>
            <p:nvPr/>
          </p:nvGrpSpPr>
          <p:grpSpPr bwMode="auto">
            <a:xfrm>
              <a:off x="1674" y="1736"/>
              <a:ext cx="7" cy="333"/>
              <a:chOff x="1674" y="1736"/>
              <a:chExt cx="7" cy="333"/>
            </a:xfrm>
          </p:grpSpPr>
          <p:sp>
            <p:nvSpPr>
              <p:cNvPr id="485044" name="Freeform 1716"/>
              <p:cNvSpPr>
                <a:spLocks/>
              </p:cNvSpPr>
              <p:nvPr/>
            </p:nvSpPr>
            <p:spPr bwMode="auto">
              <a:xfrm>
                <a:off x="1674" y="1736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45" name="Freeform 1717"/>
              <p:cNvSpPr>
                <a:spLocks/>
              </p:cNvSpPr>
              <p:nvPr/>
            </p:nvSpPr>
            <p:spPr bwMode="auto">
              <a:xfrm>
                <a:off x="1674" y="1736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46" name="Group 1718"/>
            <p:cNvGrpSpPr>
              <a:grpSpLocks/>
            </p:cNvGrpSpPr>
            <p:nvPr/>
          </p:nvGrpSpPr>
          <p:grpSpPr bwMode="auto">
            <a:xfrm>
              <a:off x="1691" y="1736"/>
              <a:ext cx="10" cy="338"/>
              <a:chOff x="1691" y="1736"/>
              <a:chExt cx="10" cy="338"/>
            </a:xfrm>
          </p:grpSpPr>
          <p:sp>
            <p:nvSpPr>
              <p:cNvPr id="485047" name="Freeform 1719"/>
              <p:cNvSpPr>
                <a:spLocks/>
              </p:cNvSpPr>
              <p:nvPr/>
            </p:nvSpPr>
            <p:spPr bwMode="auto">
              <a:xfrm>
                <a:off x="1691" y="1736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4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4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48" name="Freeform 1720"/>
              <p:cNvSpPr>
                <a:spLocks/>
              </p:cNvSpPr>
              <p:nvPr/>
            </p:nvSpPr>
            <p:spPr bwMode="auto">
              <a:xfrm>
                <a:off x="1691" y="1736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4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4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49" name="Group 1721"/>
            <p:cNvGrpSpPr>
              <a:grpSpLocks/>
            </p:cNvGrpSpPr>
            <p:nvPr/>
          </p:nvGrpSpPr>
          <p:grpSpPr bwMode="auto">
            <a:xfrm>
              <a:off x="1711" y="1737"/>
              <a:ext cx="8" cy="342"/>
              <a:chOff x="1711" y="1737"/>
              <a:chExt cx="8" cy="342"/>
            </a:xfrm>
          </p:grpSpPr>
          <p:sp>
            <p:nvSpPr>
              <p:cNvPr id="485050" name="Freeform 1722"/>
              <p:cNvSpPr>
                <a:spLocks/>
              </p:cNvSpPr>
              <p:nvPr/>
            </p:nvSpPr>
            <p:spPr bwMode="auto">
              <a:xfrm>
                <a:off x="1711" y="173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9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9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51" name="Freeform 1723"/>
              <p:cNvSpPr>
                <a:spLocks/>
              </p:cNvSpPr>
              <p:nvPr/>
            </p:nvSpPr>
            <p:spPr bwMode="auto">
              <a:xfrm>
                <a:off x="1711" y="173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9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9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52" name="Group 1724"/>
            <p:cNvGrpSpPr>
              <a:grpSpLocks/>
            </p:cNvGrpSpPr>
            <p:nvPr/>
          </p:nvGrpSpPr>
          <p:grpSpPr bwMode="auto">
            <a:xfrm>
              <a:off x="1486" y="1729"/>
              <a:ext cx="7" cy="215"/>
              <a:chOff x="1486" y="1729"/>
              <a:chExt cx="7" cy="215"/>
            </a:xfrm>
          </p:grpSpPr>
          <p:sp>
            <p:nvSpPr>
              <p:cNvPr id="485053" name="Freeform 1725"/>
              <p:cNvSpPr>
                <a:spLocks/>
              </p:cNvSpPr>
              <p:nvPr/>
            </p:nvSpPr>
            <p:spPr bwMode="auto">
              <a:xfrm>
                <a:off x="1486" y="1729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3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3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54" name="Freeform 1726"/>
              <p:cNvSpPr>
                <a:spLocks/>
              </p:cNvSpPr>
              <p:nvPr/>
            </p:nvSpPr>
            <p:spPr bwMode="auto">
              <a:xfrm>
                <a:off x="1486" y="1729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3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3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55" name="Group 1727"/>
            <p:cNvGrpSpPr>
              <a:grpSpLocks/>
            </p:cNvGrpSpPr>
            <p:nvPr/>
          </p:nvGrpSpPr>
          <p:grpSpPr bwMode="auto">
            <a:xfrm>
              <a:off x="1485" y="1985"/>
              <a:ext cx="9" cy="8"/>
              <a:chOff x="1485" y="1985"/>
              <a:chExt cx="9" cy="8"/>
            </a:xfrm>
          </p:grpSpPr>
          <p:sp>
            <p:nvSpPr>
              <p:cNvPr id="485056" name="Freeform 1728"/>
              <p:cNvSpPr>
                <a:spLocks/>
              </p:cNvSpPr>
              <p:nvPr/>
            </p:nvSpPr>
            <p:spPr bwMode="auto">
              <a:xfrm>
                <a:off x="1485" y="1985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57" name="Freeform 1729"/>
              <p:cNvSpPr>
                <a:spLocks/>
              </p:cNvSpPr>
              <p:nvPr/>
            </p:nvSpPr>
            <p:spPr bwMode="auto">
              <a:xfrm>
                <a:off x="1485" y="1985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58" name="Group 1730"/>
            <p:cNvGrpSpPr>
              <a:grpSpLocks/>
            </p:cNvGrpSpPr>
            <p:nvPr/>
          </p:nvGrpSpPr>
          <p:grpSpPr bwMode="auto">
            <a:xfrm>
              <a:off x="1485" y="1949"/>
              <a:ext cx="9" cy="7"/>
              <a:chOff x="1485" y="1949"/>
              <a:chExt cx="9" cy="7"/>
            </a:xfrm>
          </p:grpSpPr>
          <p:sp>
            <p:nvSpPr>
              <p:cNvPr id="485059" name="Freeform 1731"/>
              <p:cNvSpPr>
                <a:spLocks/>
              </p:cNvSpPr>
              <p:nvPr/>
            </p:nvSpPr>
            <p:spPr bwMode="auto">
              <a:xfrm>
                <a:off x="1485" y="1949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3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3"/>
                    </a:lnTo>
                    <a:lnTo>
                      <a:pt x="9" y="0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60" name="Freeform 1732"/>
              <p:cNvSpPr>
                <a:spLocks/>
              </p:cNvSpPr>
              <p:nvPr/>
            </p:nvSpPr>
            <p:spPr bwMode="auto">
              <a:xfrm>
                <a:off x="1485" y="1949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3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3"/>
                    </a:lnTo>
                    <a:lnTo>
                      <a:pt x="9" y="0"/>
                    </a:lnTo>
                    <a:lnTo>
                      <a:pt x="8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61" name="Group 1733"/>
            <p:cNvGrpSpPr>
              <a:grpSpLocks/>
            </p:cNvGrpSpPr>
            <p:nvPr/>
          </p:nvGrpSpPr>
          <p:grpSpPr bwMode="auto">
            <a:xfrm>
              <a:off x="1490" y="1978"/>
              <a:ext cx="4" cy="4"/>
              <a:chOff x="1490" y="1978"/>
              <a:chExt cx="4" cy="4"/>
            </a:xfrm>
          </p:grpSpPr>
          <p:sp>
            <p:nvSpPr>
              <p:cNvPr id="485062" name="Freeform 1734"/>
              <p:cNvSpPr>
                <a:spLocks/>
              </p:cNvSpPr>
              <p:nvPr/>
            </p:nvSpPr>
            <p:spPr bwMode="auto">
              <a:xfrm>
                <a:off x="1490" y="1978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0 h 4"/>
                  <a:gd name="T4" fmla="*/ 4 w 4"/>
                  <a:gd name="T5" fmla="*/ 0 h 4"/>
                  <a:gd name="T6" fmla="*/ 4 w 4"/>
                  <a:gd name="T7" fmla="*/ 2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63" name="Freeform 1735"/>
              <p:cNvSpPr>
                <a:spLocks/>
              </p:cNvSpPr>
              <p:nvPr/>
            </p:nvSpPr>
            <p:spPr bwMode="auto">
              <a:xfrm>
                <a:off x="1490" y="1978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0 h 4"/>
                  <a:gd name="T4" fmla="*/ 4 w 4"/>
                  <a:gd name="T5" fmla="*/ 0 h 4"/>
                  <a:gd name="T6" fmla="*/ 4 w 4"/>
                  <a:gd name="T7" fmla="*/ 2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064" name="Freeform 1736"/>
            <p:cNvSpPr>
              <a:spLocks/>
            </p:cNvSpPr>
            <p:nvPr/>
          </p:nvSpPr>
          <p:spPr bwMode="auto">
            <a:xfrm>
              <a:off x="1731" y="1729"/>
              <a:ext cx="1" cy="371"/>
            </a:xfrm>
            <a:custGeom>
              <a:avLst/>
              <a:gdLst>
                <a:gd name="T0" fmla="*/ 371 h 371"/>
                <a:gd name="T1" fmla="*/ 366 h 371"/>
                <a:gd name="T2" fmla="*/ 2 h 371"/>
                <a:gd name="T3" fmla="*/ 0 h 371"/>
                <a:gd name="T4" fmla="*/ 371 h 37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71">
                  <a:moveTo>
                    <a:pt x="0" y="371"/>
                  </a:moveTo>
                  <a:lnTo>
                    <a:pt x="0" y="36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71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065" name="Freeform 1737"/>
            <p:cNvSpPr>
              <a:spLocks/>
            </p:cNvSpPr>
            <p:nvPr/>
          </p:nvSpPr>
          <p:spPr bwMode="auto">
            <a:xfrm>
              <a:off x="1465" y="1717"/>
              <a:ext cx="1" cy="315"/>
            </a:xfrm>
            <a:custGeom>
              <a:avLst/>
              <a:gdLst>
                <a:gd name="T0" fmla="*/ 0 h 315"/>
                <a:gd name="T1" fmla="*/ 315 h 315"/>
                <a:gd name="T2" fmla="*/ 312 h 315"/>
                <a:gd name="T3" fmla="*/ 1 h 315"/>
                <a:gd name="T4" fmla="*/ 0 h 3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15">
                  <a:moveTo>
                    <a:pt x="0" y="0"/>
                  </a:moveTo>
                  <a:lnTo>
                    <a:pt x="0" y="315"/>
                  </a:lnTo>
                  <a:lnTo>
                    <a:pt x="0" y="312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066" name="Group 1738"/>
            <p:cNvGrpSpPr>
              <a:grpSpLocks/>
            </p:cNvGrpSpPr>
            <p:nvPr/>
          </p:nvGrpSpPr>
          <p:grpSpPr bwMode="auto">
            <a:xfrm>
              <a:off x="1434" y="2078"/>
              <a:ext cx="311" cy="600"/>
              <a:chOff x="1434" y="2078"/>
              <a:chExt cx="311" cy="600"/>
            </a:xfrm>
          </p:grpSpPr>
          <p:sp>
            <p:nvSpPr>
              <p:cNvPr id="485067" name="Freeform 1739"/>
              <p:cNvSpPr>
                <a:spLocks/>
              </p:cNvSpPr>
              <p:nvPr/>
            </p:nvSpPr>
            <p:spPr bwMode="auto">
              <a:xfrm>
                <a:off x="1434" y="2078"/>
                <a:ext cx="311" cy="600"/>
              </a:xfrm>
              <a:custGeom>
                <a:avLst/>
                <a:gdLst>
                  <a:gd name="T0" fmla="*/ 0 w 311"/>
                  <a:gd name="T1" fmla="*/ 0 h 600"/>
                  <a:gd name="T2" fmla="*/ 311 w 311"/>
                  <a:gd name="T3" fmla="*/ 82 h 600"/>
                  <a:gd name="T4" fmla="*/ 311 w 311"/>
                  <a:gd name="T5" fmla="*/ 600 h 600"/>
                  <a:gd name="T6" fmla="*/ 0 w 311"/>
                  <a:gd name="T7" fmla="*/ 436 h 600"/>
                  <a:gd name="T8" fmla="*/ 0 w 311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1" h="600">
                    <a:moveTo>
                      <a:pt x="0" y="0"/>
                    </a:moveTo>
                    <a:lnTo>
                      <a:pt x="311" y="82"/>
                    </a:lnTo>
                    <a:lnTo>
                      <a:pt x="311" y="600"/>
                    </a:lnTo>
                    <a:lnTo>
                      <a:pt x="0" y="4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68" name="Freeform 1740"/>
              <p:cNvSpPr>
                <a:spLocks/>
              </p:cNvSpPr>
              <p:nvPr/>
            </p:nvSpPr>
            <p:spPr bwMode="auto">
              <a:xfrm>
                <a:off x="1434" y="2078"/>
                <a:ext cx="311" cy="600"/>
              </a:xfrm>
              <a:custGeom>
                <a:avLst/>
                <a:gdLst>
                  <a:gd name="T0" fmla="*/ 0 w 311"/>
                  <a:gd name="T1" fmla="*/ 0 h 600"/>
                  <a:gd name="T2" fmla="*/ 311 w 311"/>
                  <a:gd name="T3" fmla="*/ 82 h 600"/>
                  <a:gd name="T4" fmla="*/ 311 w 311"/>
                  <a:gd name="T5" fmla="*/ 600 h 600"/>
                  <a:gd name="T6" fmla="*/ 0 w 311"/>
                  <a:gd name="T7" fmla="*/ 436 h 600"/>
                  <a:gd name="T8" fmla="*/ 0 w 311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1" h="600">
                    <a:moveTo>
                      <a:pt x="0" y="0"/>
                    </a:moveTo>
                    <a:lnTo>
                      <a:pt x="311" y="82"/>
                    </a:lnTo>
                    <a:lnTo>
                      <a:pt x="311" y="600"/>
                    </a:lnTo>
                    <a:lnTo>
                      <a:pt x="0" y="43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69" name="Group 1741"/>
            <p:cNvGrpSpPr>
              <a:grpSpLocks/>
            </p:cNvGrpSpPr>
            <p:nvPr/>
          </p:nvGrpSpPr>
          <p:grpSpPr bwMode="auto">
            <a:xfrm>
              <a:off x="1455" y="2106"/>
              <a:ext cx="270" cy="438"/>
              <a:chOff x="1455" y="2106"/>
              <a:chExt cx="270" cy="438"/>
            </a:xfrm>
          </p:grpSpPr>
          <p:sp>
            <p:nvSpPr>
              <p:cNvPr id="485070" name="Freeform 1742"/>
              <p:cNvSpPr>
                <a:spLocks/>
              </p:cNvSpPr>
              <p:nvPr/>
            </p:nvSpPr>
            <p:spPr bwMode="auto">
              <a:xfrm>
                <a:off x="1455" y="210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7 h 438"/>
                  <a:gd name="T4" fmla="*/ 270 w 270"/>
                  <a:gd name="T5" fmla="*/ 438 h 438"/>
                  <a:gd name="T6" fmla="*/ 270 w 270"/>
                  <a:gd name="T7" fmla="*/ 67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7"/>
                    </a:lnTo>
                    <a:lnTo>
                      <a:pt x="270" y="438"/>
                    </a:lnTo>
                    <a:lnTo>
                      <a:pt x="27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71" name="Freeform 1743"/>
              <p:cNvSpPr>
                <a:spLocks/>
              </p:cNvSpPr>
              <p:nvPr/>
            </p:nvSpPr>
            <p:spPr bwMode="auto">
              <a:xfrm>
                <a:off x="1455" y="210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7 h 438"/>
                  <a:gd name="T4" fmla="*/ 270 w 270"/>
                  <a:gd name="T5" fmla="*/ 438 h 438"/>
                  <a:gd name="T6" fmla="*/ 270 w 270"/>
                  <a:gd name="T7" fmla="*/ 67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7"/>
                    </a:lnTo>
                    <a:lnTo>
                      <a:pt x="270" y="438"/>
                    </a:lnTo>
                    <a:lnTo>
                      <a:pt x="270" y="6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72" name="Group 1744"/>
            <p:cNvGrpSpPr>
              <a:grpSpLocks/>
            </p:cNvGrpSpPr>
            <p:nvPr/>
          </p:nvGrpSpPr>
          <p:grpSpPr bwMode="auto">
            <a:xfrm>
              <a:off x="1455" y="2172"/>
              <a:ext cx="270" cy="379"/>
              <a:chOff x="1455" y="2172"/>
              <a:chExt cx="270" cy="379"/>
            </a:xfrm>
          </p:grpSpPr>
          <p:sp>
            <p:nvSpPr>
              <p:cNvPr id="485073" name="Freeform 1745"/>
              <p:cNvSpPr>
                <a:spLocks/>
              </p:cNvSpPr>
              <p:nvPr/>
            </p:nvSpPr>
            <p:spPr bwMode="auto">
              <a:xfrm>
                <a:off x="1455" y="2172"/>
                <a:ext cx="270" cy="379"/>
              </a:xfrm>
              <a:custGeom>
                <a:avLst/>
                <a:gdLst>
                  <a:gd name="T0" fmla="*/ 0 w 270"/>
                  <a:gd name="T1" fmla="*/ 0 h 379"/>
                  <a:gd name="T2" fmla="*/ 0 w 270"/>
                  <a:gd name="T3" fmla="*/ 260 h 379"/>
                  <a:gd name="T4" fmla="*/ 270 w 270"/>
                  <a:gd name="T5" fmla="*/ 379 h 379"/>
                  <a:gd name="T6" fmla="*/ 270 w 270"/>
                  <a:gd name="T7" fmla="*/ 371 h 379"/>
                  <a:gd name="T8" fmla="*/ 270 w 270"/>
                  <a:gd name="T9" fmla="*/ 10 h 379"/>
                  <a:gd name="T10" fmla="*/ 0 w 270"/>
                  <a:gd name="T11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79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79"/>
                    </a:lnTo>
                    <a:lnTo>
                      <a:pt x="270" y="371"/>
                    </a:lnTo>
                    <a:lnTo>
                      <a:pt x="27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74" name="Freeform 1746"/>
              <p:cNvSpPr>
                <a:spLocks/>
              </p:cNvSpPr>
              <p:nvPr/>
            </p:nvSpPr>
            <p:spPr bwMode="auto">
              <a:xfrm>
                <a:off x="1455" y="2172"/>
                <a:ext cx="270" cy="379"/>
              </a:xfrm>
              <a:custGeom>
                <a:avLst/>
                <a:gdLst>
                  <a:gd name="T0" fmla="*/ 0 w 270"/>
                  <a:gd name="T1" fmla="*/ 0 h 379"/>
                  <a:gd name="T2" fmla="*/ 0 w 270"/>
                  <a:gd name="T3" fmla="*/ 260 h 379"/>
                  <a:gd name="T4" fmla="*/ 270 w 270"/>
                  <a:gd name="T5" fmla="*/ 379 h 379"/>
                  <a:gd name="T6" fmla="*/ 270 w 270"/>
                  <a:gd name="T7" fmla="*/ 371 h 379"/>
                  <a:gd name="T8" fmla="*/ 270 w 270"/>
                  <a:gd name="T9" fmla="*/ 10 h 379"/>
                  <a:gd name="T10" fmla="*/ 0 w 270"/>
                  <a:gd name="T11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79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79"/>
                    </a:lnTo>
                    <a:lnTo>
                      <a:pt x="270" y="371"/>
                    </a:lnTo>
                    <a:lnTo>
                      <a:pt x="27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75" name="Group 1747"/>
            <p:cNvGrpSpPr>
              <a:grpSpLocks/>
            </p:cNvGrpSpPr>
            <p:nvPr/>
          </p:nvGrpSpPr>
          <p:grpSpPr bwMode="auto">
            <a:xfrm>
              <a:off x="1455" y="2109"/>
              <a:ext cx="270" cy="435"/>
              <a:chOff x="1455" y="2109"/>
              <a:chExt cx="270" cy="435"/>
            </a:xfrm>
          </p:grpSpPr>
          <p:sp>
            <p:nvSpPr>
              <p:cNvPr id="485076" name="Freeform 1748"/>
              <p:cNvSpPr>
                <a:spLocks/>
              </p:cNvSpPr>
              <p:nvPr/>
            </p:nvSpPr>
            <p:spPr bwMode="auto">
              <a:xfrm>
                <a:off x="1455" y="210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8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8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77" name="Freeform 1749"/>
              <p:cNvSpPr>
                <a:spLocks/>
              </p:cNvSpPr>
              <p:nvPr/>
            </p:nvSpPr>
            <p:spPr bwMode="auto">
              <a:xfrm>
                <a:off x="1455" y="210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8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8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78" name="Group 1750"/>
            <p:cNvGrpSpPr>
              <a:grpSpLocks/>
            </p:cNvGrpSpPr>
            <p:nvPr/>
          </p:nvGrpSpPr>
          <p:grpSpPr bwMode="auto">
            <a:xfrm>
              <a:off x="1536" y="2458"/>
              <a:ext cx="9" cy="2"/>
              <a:chOff x="1536" y="2458"/>
              <a:chExt cx="9" cy="2"/>
            </a:xfrm>
          </p:grpSpPr>
          <p:sp>
            <p:nvSpPr>
              <p:cNvPr id="485079" name="Freeform 1751"/>
              <p:cNvSpPr>
                <a:spLocks/>
              </p:cNvSpPr>
              <p:nvPr/>
            </p:nvSpPr>
            <p:spPr bwMode="auto">
              <a:xfrm>
                <a:off x="1536" y="2458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80" name="Freeform 1752"/>
              <p:cNvSpPr>
                <a:spLocks/>
              </p:cNvSpPr>
              <p:nvPr/>
            </p:nvSpPr>
            <p:spPr bwMode="auto">
              <a:xfrm>
                <a:off x="1536" y="2458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81" name="Group 1753"/>
            <p:cNvGrpSpPr>
              <a:grpSpLocks/>
            </p:cNvGrpSpPr>
            <p:nvPr/>
          </p:nvGrpSpPr>
          <p:grpSpPr bwMode="auto">
            <a:xfrm>
              <a:off x="1459" y="2113"/>
              <a:ext cx="10" cy="303"/>
              <a:chOff x="1459" y="2113"/>
              <a:chExt cx="10" cy="303"/>
            </a:xfrm>
          </p:grpSpPr>
          <p:sp>
            <p:nvSpPr>
              <p:cNvPr id="485082" name="Freeform 1754"/>
              <p:cNvSpPr>
                <a:spLocks/>
              </p:cNvSpPr>
              <p:nvPr/>
            </p:nvSpPr>
            <p:spPr bwMode="auto">
              <a:xfrm>
                <a:off x="1459" y="211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300 h 303"/>
                  <a:gd name="T4" fmla="*/ 10 w 10"/>
                  <a:gd name="T5" fmla="*/ 303 h 303"/>
                  <a:gd name="T6" fmla="*/ 10 w 10"/>
                  <a:gd name="T7" fmla="*/ 4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300"/>
                    </a:lnTo>
                    <a:lnTo>
                      <a:pt x="10" y="303"/>
                    </a:lnTo>
                    <a:lnTo>
                      <a:pt x="1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83" name="Freeform 1755"/>
              <p:cNvSpPr>
                <a:spLocks/>
              </p:cNvSpPr>
              <p:nvPr/>
            </p:nvSpPr>
            <p:spPr bwMode="auto">
              <a:xfrm>
                <a:off x="1459" y="211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300 h 303"/>
                  <a:gd name="T4" fmla="*/ 10 w 10"/>
                  <a:gd name="T5" fmla="*/ 303 h 303"/>
                  <a:gd name="T6" fmla="*/ 10 w 10"/>
                  <a:gd name="T7" fmla="*/ 4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300"/>
                    </a:lnTo>
                    <a:lnTo>
                      <a:pt x="10" y="303"/>
                    </a:lnTo>
                    <a:lnTo>
                      <a:pt x="10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84" name="Group 1756"/>
            <p:cNvGrpSpPr>
              <a:grpSpLocks/>
            </p:cNvGrpSpPr>
            <p:nvPr/>
          </p:nvGrpSpPr>
          <p:grpSpPr bwMode="auto">
            <a:xfrm>
              <a:off x="1457" y="2109"/>
              <a:ext cx="9" cy="6"/>
              <a:chOff x="1457" y="2109"/>
              <a:chExt cx="9" cy="6"/>
            </a:xfrm>
          </p:grpSpPr>
          <p:sp>
            <p:nvSpPr>
              <p:cNvPr id="485085" name="Freeform 1757"/>
              <p:cNvSpPr>
                <a:spLocks/>
              </p:cNvSpPr>
              <p:nvPr/>
            </p:nvSpPr>
            <p:spPr bwMode="auto">
              <a:xfrm>
                <a:off x="1457" y="2109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2 h 6"/>
                  <a:gd name="T6" fmla="*/ 1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86" name="Freeform 1758"/>
              <p:cNvSpPr>
                <a:spLocks/>
              </p:cNvSpPr>
              <p:nvPr/>
            </p:nvSpPr>
            <p:spPr bwMode="auto">
              <a:xfrm>
                <a:off x="1457" y="2109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2 h 6"/>
                  <a:gd name="T6" fmla="*/ 1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087" name="Freeform 1759"/>
            <p:cNvSpPr>
              <a:spLocks/>
            </p:cNvSpPr>
            <p:nvPr/>
          </p:nvSpPr>
          <p:spPr bwMode="auto">
            <a:xfrm>
              <a:off x="1457" y="2422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088" name="Group 1760"/>
            <p:cNvGrpSpPr>
              <a:grpSpLocks/>
            </p:cNvGrpSpPr>
            <p:nvPr/>
          </p:nvGrpSpPr>
          <p:grpSpPr bwMode="auto">
            <a:xfrm>
              <a:off x="1457" y="2119"/>
              <a:ext cx="8" cy="297"/>
              <a:chOff x="1457" y="2119"/>
              <a:chExt cx="8" cy="297"/>
            </a:xfrm>
          </p:grpSpPr>
          <p:sp>
            <p:nvSpPr>
              <p:cNvPr id="485089" name="Freeform 1761"/>
              <p:cNvSpPr>
                <a:spLocks/>
              </p:cNvSpPr>
              <p:nvPr/>
            </p:nvSpPr>
            <p:spPr bwMode="auto">
              <a:xfrm>
                <a:off x="1457" y="211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2 h 297"/>
                  <a:gd name="T4" fmla="*/ 8 w 8"/>
                  <a:gd name="T5" fmla="*/ 297 h 297"/>
                  <a:gd name="T6" fmla="*/ 8 w 8"/>
                  <a:gd name="T7" fmla="*/ 4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2"/>
                    </a:lnTo>
                    <a:lnTo>
                      <a:pt x="8" y="297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90" name="Freeform 1762"/>
              <p:cNvSpPr>
                <a:spLocks/>
              </p:cNvSpPr>
              <p:nvPr/>
            </p:nvSpPr>
            <p:spPr bwMode="auto">
              <a:xfrm>
                <a:off x="1457" y="211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2 h 297"/>
                  <a:gd name="T4" fmla="*/ 8 w 8"/>
                  <a:gd name="T5" fmla="*/ 297 h 297"/>
                  <a:gd name="T6" fmla="*/ 8 w 8"/>
                  <a:gd name="T7" fmla="*/ 4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2"/>
                    </a:lnTo>
                    <a:lnTo>
                      <a:pt x="8" y="297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91" name="Group 1763"/>
            <p:cNvGrpSpPr>
              <a:grpSpLocks/>
            </p:cNvGrpSpPr>
            <p:nvPr/>
          </p:nvGrpSpPr>
          <p:grpSpPr bwMode="auto">
            <a:xfrm>
              <a:off x="1502" y="2126"/>
              <a:ext cx="3" cy="313"/>
              <a:chOff x="1502" y="2126"/>
              <a:chExt cx="3" cy="313"/>
            </a:xfrm>
          </p:grpSpPr>
          <p:sp>
            <p:nvSpPr>
              <p:cNvPr id="485092" name="Freeform 1764"/>
              <p:cNvSpPr>
                <a:spLocks/>
              </p:cNvSpPr>
              <p:nvPr/>
            </p:nvSpPr>
            <p:spPr bwMode="auto">
              <a:xfrm>
                <a:off x="1502" y="212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10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10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93" name="Freeform 1765"/>
              <p:cNvSpPr>
                <a:spLocks/>
              </p:cNvSpPr>
              <p:nvPr/>
            </p:nvSpPr>
            <p:spPr bwMode="auto">
              <a:xfrm>
                <a:off x="1502" y="212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10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10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094" name="Group 1766"/>
            <p:cNvGrpSpPr>
              <a:grpSpLocks/>
            </p:cNvGrpSpPr>
            <p:nvPr/>
          </p:nvGrpSpPr>
          <p:grpSpPr bwMode="auto">
            <a:xfrm>
              <a:off x="1497" y="2119"/>
              <a:ext cx="8" cy="6"/>
              <a:chOff x="1497" y="2119"/>
              <a:chExt cx="8" cy="6"/>
            </a:xfrm>
          </p:grpSpPr>
          <p:sp>
            <p:nvSpPr>
              <p:cNvPr id="485095" name="Freeform 1767"/>
              <p:cNvSpPr>
                <a:spLocks/>
              </p:cNvSpPr>
              <p:nvPr/>
            </p:nvSpPr>
            <p:spPr bwMode="auto">
              <a:xfrm>
                <a:off x="1497" y="2119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7 w 8"/>
                  <a:gd name="T3" fmla="*/ 0 h 6"/>
                  <a:gd name="T4" fmla="*/ 8 w 8"/>
                  <a:gd name="T5" fmla="*/ 4 h 6"/>
                  <a:gd name="T6" fmla="*/ 1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1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096" name="Freeform 1768"/>
              <p:cNvSpPr>
                <a:spLocks/>
              </p:cNvSpPr>
              <p:nvPr/>
            </p:nvSpPr>
            <p:spPr bwMode="auto">
              <a:xfrm>
                <a:off x="1497" y="2119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7 w 8"/>
                  <a:gd name="T3" fmla="*/ 0 h 6"/>
                  <a:gd name="T4" fmla="*/ 8 w 8"/>
                  <a:gd name="T5" fmla="*/ 4 h 6"/>
                  <a:gd name="T6" fmla="*/ 1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1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097" name="Freeform 1769"/>
            <p:cNvSpPr>
              <a:spLocks/>
            </p:cNvSpPr>
            <p:nvPr/>
          </p:nvSpPr>
          <p:spPr bwMode="auto">
            <a:xfrm>
              <a:off x="1497" y="2441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098" name="Group 1770"/>
            <p:cNvGrpSpPr>
              <a:grpSpLocks/>
            </p:cNvGrpSpPr>
            <p:nvPr/>
          </p:nvGrpSpPr>
          <p:grpSpPr bwMode="auto">
            <a:xfrm>
              <a:off x="1497" y="2129"/>
              <a:ext cx="8" cy="307"/>
              <a:chOff x="1497" y="2129"/>
              <a:chExt cx="8" cy="307"/>
            </a:xfrm>
          </p:grpSpPr>
          <p:sp>
            <p:nvSpPr>
              <p:cNvPr id="485099" name="Freeform 1771"/>
              <p:cNvSpPr>
                <a:spLocks/>
              </p:cNvSpPr>
              <p:nvPr/>
            </p:nvSpPr>
            <p:spPr bwMode="auto">
              <a:xfrm>
                <a:off x="1497" y="212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2 h 307"/>
                  <a:gd name="T4" fmla="*/ 8 w 8"/>
                  <a:gd name="T5" fmla="*/ 307 h 307"/>
                  <a:gd name="T6" fmla="*/ 8 w 8"/>
                  <a:gd name="T7" fmla="*/ 4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2"/>
                    </a:lnTo>
                    <a:lnTo>
                      <a:pt x="8" y="307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00" name="Freeform 1772"/>
              <p:cNvSpPr>
                <a:spLocks/>
              </p:cNvSpPr>
              <p:nvPr/>
            </p:nvSpPr>
            <p:spPr bwMode="auto">
              <a:xfrm>
                <a:off x="1497" y="212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2 h 307"/>
                  <a:gd name="T4" fmla="*/ 8 w 8"/>
                  <a:gd name="T5" fmla="*/ 307 h 307"/>
                  <a:gd name="T6" fmla="*/ 8 w 8"/>
                  <a:gd name="T7" fmla="*/ 4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2"/>
                    </a:lnTo>
                    <a:lnTo>
                      <a:pt x="8" y="307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01" name="Group 1773"/>
            <p:cNvGrpSpPr>
              <a:grpSpLocks/>
            </p:cNvGrpSpPr>
            <p:nvPr/>
          </p:nvGrpSpPr>
          <p:grpSpPr bwMode="auto">
            <a:xfrm>
              <a:off x="1517" y="2133"/>
              <a:ext cx="8" cy="313"/>
              <a:chOff x="1517" y="2133"/>
              <a:chExt cx="8" cy="313"/>
            </a:xfrm>
          </p:grpSpPr>
          <p:sp>
            <p:nvSpPr>
              <p:cNvPr id="485102" name="Freeform 1774"/>
              <p:cNvSpPr>
                <a:spLocks/>
              </p:cNvSpPr>
              <p:nvPr/>
            </p:nvSpPr>
            <p:spPr bwMode="auto">
              <a:xfrm>
                <a:off x="1517" y="2133"/>
                <a:ext cx="8" cy="313"/>
              </a:xfrm>
              <a:custGeom>
                <a:avLst/>
                <a:gdLst>
                  <a:gd name="T0" fmla="*/ 0 w 8"/>
                  <a:gd name="T1" fmla="*/ 1 h 313"/>
                  <a:gd name="T2" fmla="*/ 0 w 8"/>
                  <a:gd name="T3" fmla="*/ 310 h 313"/>
                  <a:gd name="T4" fmla="*/ 8 w 8"/>
                  <a:gd name="T5" fmla="*/ 313 h 313"/>
                  <a:gd name="T6" fmla="*/ 8 w 8"/>
                  <a:gd name="T7" fmla="*/ 0 h 313"/>
                  <a:gd name="T8" fmla="*/ 0 w 8"/>
                  <a:gd name="T9" fmla="*/ 1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3">
                    <a:moveTo>
                      <a:pt x="0" y="1"/>
                    </a:moveTo>
                    <a:lnTo>
                      <a:pt x="0" y="310"/>
                    </a:lnTo>
                    <a:lnTo>
                      <a:pt x="8" y="313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03" name="Freeform 1775"/>
              <p:cNvSpPr>
                <a:spLocks/>
              </p:cNvSpPr>
              <p:nvPr/>
            </p:nvSpPr>
            <p:spPr bwMode="auto">
              <a:xfrm>
                <a:off x="1517" y="2133"/>
                <a:ext cx="8" cy="313"/>
              </a:xfrm>
              <a:custGeom>
                <a:avLst/>
                <a:gdLst>
                  <a:gd name="T0" fmla="*/ 0 w 8"/>
                  <a:gd name="T1" fmla="*/ 1 h 313"/>
                  <a:gd name="T2" fmla="*/ 0 w 8"/>
                  <a:gd name="T3" fmla="*/ 310 h 313"/>
                  <a:gd name="T4" fmla="*/ 8 w 8"/>
                  <a:gd name="T5" fmla="*/ 313 h 313"/>
                  <a:gd name="T6" fmla="*/ 8 w 8"/>
                  <a:gd name="T7" fmla="*/ 0 h 313"/>
                  <a:gd name="T8" fmla="*/ 0 w 8"/>
                  <a:gd name="T9" fmla="*/ 1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3">
                    <a:moveTo>
                      <a:pt x="0" y="1"/>
                    </a:moveTo>
                    <a:lnTo>
                      <a:pt x="0" y="310"/>
                    </a:lnTo>
                    <a:lnTo>
                      <a:pt x="8" y="313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04" name="Group 1776"/>
            <p:cNvGrpSpPr>
              <a:grpSpLocks/>
            </p:cNvGrpSpPr>
            <p:nvPr/>
          </p:nvGrpSpPr>
          <p:grpSpPr bwMode="auto">
            <a:xfrm>
              <a:off x="1517" y="2123"/>
              <a:ext cx="8" cy="5"/>
              <a:chOff x="1517" y="2123"/>
              <a:chExt cx="8" cy="5"/>
            </a:xfrm>
          </p:grpSpPr>
          <p:sp>
            <p:nvSpPr>
              <p:cNvPr id="485105" name="Freeform 1777"/>
              <p:cNvSpPr>
                <a:spLocks/>
              </p:cNvSpPr>
              <p:nvPr/>
            </p:nvSpPr>
            <p:spPr bwMode="auto">
              <a:xfrm>
                <a:off x="1517" y="2123"/>
                <a:ext cx="8" cy="5"/>
              </a:xfrm>
              <a:custGeom>
                <a:avLst/>
                <a:gdLst>
                  <a:gd name="T0" fmla="*/ 0 w 8"/>
                  <a:gd name="T1" fmla="*/ 1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1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06" name="Freeform 1778"/>
              <p:cNvSpPr>
                <a:spLocks/>
              </p:cNvSpPr>
              <p:nvPr/>
            </p:nvSpPr>
            <p:spPr bwMode="auto">
              <a:xfrm>
                <a:off x="1517" y="2123"/>
                <a:ext cx="8" cy="5"/>
              </a:xfrm>
              <a:custGeom>
                <a:avLst/>
                <a:gdLst>
                  <a:gd name="T0" fmla="*/ 0 w 8"/>
                  <a:gd name="T1" fmla="*/ 1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1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07" name="Freeform 1779"/>
            <p:cNvSpPr>
              <a:spLocks/>
            </p:cNvSpPr>
            <p:nvPr/>
          </p:nvSpPr>
          <p:spPr bwMode="auto">
            <a:xfrm>
              <a:off x="1517" y="2448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08" name="Group 1780"/>
            <p:cNvGrpSpPr>
              <a:grpSpLocks/>
            </p:cNvGrpSpPr>
            <p:nvPr/>
          </p:nvGrpSpPr>
          <p:grpSpPr bwMode="auto">
            <a:xfrm>
              <a:off x="1517" y="2136"/>
              <a:ext cx="6" cy="307"/>
              <a:chOff x="1517" y="2136"/>
              <a:chExt cx="6" cy="307"/>
            </a:xfrm>
          </p:grpSpPr>
          <p:sp>
            <p:nvSpPr>
              <p:cNvPr id="485109" name="Freeform 1781"/>
              <p:cNvSpPr>
                <a:spLocks/>
              </p:cNvSpPr>
              <p:nvPr/>
            </p:nvSpPr>
            <p:spPr bwMode="auto">
              <a:xfrm>
                <a:off x="1517" y="2136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2 h 307"/>
                  <a:gd name="T4" fmla="*/ 6 w 6"/>
                  <a:gd name="T5" fmla="*/ 307 h 307"/>
                  <a:gd name="T6" fmla="*/ 6 w 6"/>
                  <a:gd name="T7" fmla="*/ 1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2"/>
                    </a:lnTo>
                    <a:lnTo>
                      <a:pt x="6" y="307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10" name="Freeform 1782"/>
              <p:cNvSpPr>
                <a:spLocks/>
              </p:cNvSpPr>
              <p:nvPr/>
            </p:nvSpPr>
            <p:spPr bwMode="auto">
              <a:xfrm>
                <a:off x="1517" y="2136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2 h 307"/>
                  <a:gd name="T4" fmla="*/ 6 w 6"/>
                  <a:gd name="T5" fmla="*/ 307 h 307"/>
                  <a:gd name="T6" fmla="*/ 6 w 6"/>
                  <a:gd name="T7" fmla="*/ 1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2"/>
                    </a:lnTo>
                    <a:lnTo>
                      <a:pt x="6" y="307"/>
                    </a:lnTo>
                    <a:lnTo>
                      <a:pt x="6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11" name="Group 1783"/>
            <p:cNvGrpSpPr>
              <a:grpSpLocks/>
            </p:cNvGrpSpPr>
            <p:nvPr/>
          </p:nvGrpSpPr>
          <p:grpSpPr bwMode="auto">
            <a:xfrm>
              <a:off x="1540" y="2136"/>
              <a:ext cx="5" cy="320"/>
              <a:chOff x="1540" y="2136"/>
              <a:chExt cx="5" cy="320"/>
            </a:xfrm>
          </p:grpSpPr>
          <p:sp>
            <p:nvSpPr>
              <p:cNvPr id="485112" name="Freeform 1784"/>
              <p:cNvSpPr>
                <a:spLocks/>
              </p:cNvSpPr>
              <p:nvPr/>
            </p:nvSpPr>
            <p:spPr bwMode="auto">
              <a:xfrm>
                <a:off x="1540" y="2136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7 h 320"/>
                  <a:gd name="T4" fmla="*/ 5 w 5"/>
                  <a:gd name="T5" fmla="*/ 320 h 320"/>
                  <a:gd name="T6" fmla="*/ 5 w 5"/>
                  <a:gd name="T7" fmla="*/ 0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7"/>
                    </a:lnTo>
                    <a:lnTo>
                      <a:pt x="5" y="32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13" name="Freeform 1785"/>
              <p:cNvSpPr>
                <a:spLocks/>
              </p:cNvSpPr>
              <p:nvPr/>
            </p:nvSpPr>
            <p:spPr bwMode="auto">
              <a:xfrm>
                <a:off x="1540" y="2136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7 h 320"/>
                  <a:gd name="T4" fmla="*/ 5 w 5"/>
                  <a:gd name="T5" fmla="*/ 320 h 320"/>
                  <a:gd name="T6" fmla="*/ 5 w 5"/>
                  <a:gd name="T7" fmla="*/ 0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7"/>
                    </a:lnTo>
                    <a:lnTo>
                      <a:pt x="5" y="32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14" name="Group 1786"/>
            <p:cNvGrpSpPr>
              <a:grpSpLocks/>
            </p:cNvGrpSpPr>
            <p:nvPr/>
          </p:nvGrpSpPr>
          <p:grpSpPr bwMode="auto">
            <a:xfrm>
              <a:off x="1536" y="2129"/>
              <a:ext cx="9" cy="5"/>
              <a:chOff x="1536" y="2129"/>
              <a:chExt cx="9" cy="5"/>
            </a:xfrm>
          </p:grpSpPr>
          <p:sp>
            <p:nvSpPr>
              <p:cNvPr id="485115" name="Freeform 1787"/>
              <p:cNvSpPr>
                <a:spLocks/>
              </p:cNvSpPr>
              <p:nvPr/>
            </p:nvSpPr>
            <p:spPr bwMode="auto">
              <a:xfrm>
                <a:off x="1536" y="2129"/>
                <a:ext cx="9" cy="5"/>
              </a:xfrm>
              <a:custGeom>
                <a:avLst/>
                <a:gdLst>
                  <a:gd name="T0" fmla="*/ 0 w 9"/>
                  <a:gd name="T1" fmla="*/ 3 h 5"/>
                  <a:gd name="T2" fmla="*/ 7 w 9"/>
                  <a:gd name="T3" fmla="*/ 0 h 5"/>
                  <a:gd name="T4" fmla="*/ 9 w 9"/>
                  <a:gd name="T5" fmla="*/ 3 h 5"/>
                  <a:gd name="T6" fmla="*/ 0 w 9"/>
                  <a:gd name="T7" fmla="*/ 5 h 5"/>
                  <a:gd name="T8" fmla="*/ 0 w 9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3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16" name="Freeform 1788"/>
              <p:cNvSpPr>
                <a:spLocks/>
              </p:cNvSpPr>
              <p:nvPr/>
            </p:nvSpPr>
            <p:spPr bwMode="auto">
              <a:xfrm>
                <a:off x="1536" y="2129"/>
                <a:ext cx="9" cy="5"/>
              </a:xfrm>
              <a:custGeom>
                <a:avLst/>
                <a:gdLst>
                  <a:gd name="T0" fmla="*/ 0 w 9"/>
                  <a:gd name="T1" fmla="*/ 3 h 5"/>
                  <a:gd name="T2" fmla="*/ 7 w 9"/>
                  <a:gd name="T3" fmla="*/ 0 h 5"/>
                  <a:gd name="T4" fmla="*/ 9 w 9"/>
                  <a:gd name="T5" fmla="*/ 3 h 5"/>
                  <a:gd name="T6" fmla="*/ 0 w 9"/>
                  <a:gd name="T7" fmla="*/ 5 h 5"/>
                  <a:gd name="T8" fmla="*/ 0 w 9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3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17" name="Group 1789"/>
            <p:cNvGrpSpPr>
              <a:grpSpLocks/>
            </p:cNvGrpSpPr>
            <p:nvPr/>
          </p:nvGrpSpPr>
          <p:grpSpPr bwMode="auto">
            <a:xfrm>
              <a:off x="1536" y="2139"/>
              <a:ext cx="7" cy="314"/>
              <a:chOff x="1536" y="2139"/>
              <a:chExt cx="7" cy="314"/>
            </a:xfrm>
          </p:grpSpPr>
          <p:sp>
            <p:nvSpPr>
              <p:cNvPr id="485118" name="Freeform 1790"/>
              <p:cNvSpPr>
                <a:spLocks/>
              </p:cNvSpPr>
              <p:nvPr/>
            </p:nvSpPr>
            <p:spPr bwMode="auto">
              <a:xfrm>
                <a:off x="1536" y="2139"/>
                <a:ext cx="7" cy="314"/>
              </a:xfrm>
              <a:custGeom>
                <a:avLst/>
                <a:gdLst>
                  <a:gd name="T0" fmla="*/ 0 w 7"/>
                  <a:gd name="T1" fmla="*/ 0 h 314"/>
                  <a:gd name="T2" fmla="*/ 0 w 7"/>
                  <a:gd name="T3" fmla="*/ 310 h 314"/>
                  <a:gd name="T4" fmla="*/ 7 w 7"/>
                  <a:gd name="T5" fmla="*/ 314 h 314"/>
                  <a:gd name="T6" fmla="*/ 7 w 7"/>
                  <a:gd name="T7" fmla="*/ 4 h 314"/>
                  <a:gd name="T8" fmla="*/ 0 w 7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4">
                    <a:moveTo>
                      <a:pt x="0" y="0"/>
                    </a:moveTo>
                    <a:lnTo>
                      <a:pt x="0" y="310"/>
                    </a:lnTo>
                    <a:lnTo>
                      <a:pt x="7" y="314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19" name="Freeform 1791"/>
              <p:cNvSpPr>
                <a:spLocks/>
              </p:cNvSpPr>
              <p:nvPr/>
            </p:nvSpPr>
            <p:spPr bwMode="auto">
              <a:xfrm>
                <a:off x="1536" y="2139"/>
                <a:ext cx="7" cy="314"/>
              </a:xfrm>
              <a:custGeom>
                <a:avLst/>
                <a:gdLst>
                  <a:gd name="T0" fmla="*/ 0 w 7"/>
                  <a:gd name="T1" fmla="*/ 0 h 314"/>
                  <a:gd name="T2" fmla="*/ 0 w 7"/>
                  <a:gd name="T3" fmla="*/ 310 h 314"/>
                  <a:gd name="T4" fmla="*/ 7 w 7"/>
                  <a:gd name="T5" fmla="*/ 314 h 314"/>
                  <a:gd name="T6" fmla="*/ 7 w 7"/>
                  <a:gd name="T7" fmla="*/ 4 h 314"/>
                  <a:gd name="T8" fmla="*/ 0 w 7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4">
                    <a:moveTo>
                      <a:pt x="0" y="0"/>
                    </a:moveTo>
                    <a:lnTo>
                      <a:pt x="0" y="310"/>
                    </a:lnTo>
                    <a:lnTo>
                      <a:pt x="7" y="314"/>
                    </a:lnTo>
                    <a:lnTo>
                      <a:pt x="7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20" name="Group 1792"/>
            <p:cNvGrpSpPr>
              <a:grpSpLocks/>
            </p:cNvGrpSpPr>
            <p:nvPr/>
          </p:nvGrpSpPr>
          <p:grpSpPr bwMode="auto">
            <a:xfrm>
              <a:off x="1558" y="2143"/>
              <a:ext cx="7" cy="323"/>
              <a:chOff x="1558" y="2143"/>
              <a:chExt cx="7" cy="323"/>
            </a:xfrm>
          </p:grpSpPr>
          <p:sp>
            <p:nvSpPr>
              <p:cNvPr id="485121" name="Freeform 1793"/>
              <p:cNvSpPr>
                <a:spLocks/>
              </p:cNvSpPr>
              <p:nvPr/>
            </p:nvSpPr>
            <p:spPr bwMode="auto">
              <a:xfrm>
                <a:off x="1558" y="2143"/>
                <a:ext cx="7" cy="323"/>
              </a:xfrm>
              <a:custGeom>
                <a:avLst/>
                <a:gdLst>
                  <a:gd name="T0" fmla="*/ 0 w 7"/>
                  <a:gd name="T1" fmla="*/ 0 h 323"/>
                  <a:gd name="T2" fmla="*/ 0 w 7"/>
                  <a:gd name="T3" fmla="*/ 319 h 323"/>
                  <a:gd name="T4" fmla="*/ 7 w 7"/>
                  <a:gd name="T5" fmla="*/ 323 h 323"/>
                  <a:gd name="T6" fmla="*/ 7 w 7"/>
                  <a:gd name="T7" fmla="*/ 0 h 323"/>
                  <a:gd name="T8" fmla="*/ 0 w 7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3">
                    <a:moveTo>
                      <a:pt x="0" y="0"/>
                    </a:moveTo>
                    <a:lnTo>
                      <a:pt x="0" y="319"/>
                    </a:lnTo>
                    <a:lnTo>
                      <a:pt x="7" y="32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22" name="Freeform 1794"/>
              <p:cNvSpPr>
                <a:spLocks/>
              </p:cNvSpPr>
              <p:nvPr/>
            </p:nvSpPr>
            <p:spPr bwMode="auto">
              <a:xfrm>
                <a:off x="1558" y="2143"/>
                <a:ext cx="7" cy="323"/>
              </a:xfrm>
              <a:custGeom>
                <a:avLst/>
                <a:gdLst>
                  <a:gd name="T0" fmla="*/ 0 w 7"/>
                  <a:gd name="T1" fmla="*/ 0 h 323"/>
                  <a:gd name="T2" fmla="*/ 0 w 7"/>
                  <a:gd name="T3" fmla="*/ 319 h 323"/>
                  <a:gd name="T4" fmla="*/ 7 w 7"/>
                  <a:gd name="T5" fmla="*/ 323 h 323"/>
                  <a:gd name="T6" fmla="*/ 7 w 7"/>
                  <a:gd name="T7" fmla="*/ 0 h 323"/>
                  <a:gd name="T8" fmla="*/ 0 w 7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3">
                    <a:moveTo>
                      <a:pt x="0" y="0"/>
                    </a:moveTo>
                    <a:lnTo>
                      <a:pt x="0" y="319"/>
                    </a:lnTo>
                    <a:lnTo>
                      <a:pt x="7" y="32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23" name="Group 1795"/>
            <p:cNvGrpSpPr>
              <a:grpSpLocks/>
            </p:cNvGrpSpPr>
            <p:nvPr/>
          </p:nvGrpSpPr>
          <p:grpSpPr bwMode="auto">
            <a:xfrm>
              <a:off x="1556" y="2136"/>
              <a:ext cx="9" cy="5"/>
              <a:chOff x="1556" y="2136"/>
              <a:chExt cx="9" cy="5"/>
            </a:xfrm>
          </p:grpSpPr>
          <p:sp>
            <p:nvSpPr>
              <p:cNvPr id="485124" name="Freeform 1796"/>
              <p:cNvSpPr>
                <a:spLocks/>
              </p:cNvSpPr>
              <p:nvPr/>
            </p:nvSpPr>
            <p:spPr bwMode="auto">
              <a:xfrm>
                <a:off x="1556" y="2136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3 h 5"/>
                  <a:gd name="T6" fmla="*/ 1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1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25" name="Freeform 1797"/>
              <p:cNvSpPr>
                <a:spLocks/>
              </p:cNvSpPr>
              <p:nvPr/>
            </p:nvSpPr>
            <p:spPr bwMode="auto">
              <a:xfrm>
                <a:off x="1556" y="2136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3 h 5"/>
                  <a:gd name="T6" fmla="*/ 1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1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26" name="Freeform 1798"/>
            <p:cNvSpPr>
              <a:spLocks/>
            </p:cNvSpPr>
            <p:nvPr/>
          </p:nvSpPr>
          <p:spPr bwMode="auto">
            <a:xfrm>
              <a:off x="1556" y="2467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27" name="Group 1799"/>
            <p:cNvGrpSpPr>
              <a:grpSpLocks/>
            </p:cNvGrpSpPr>
            <p:nvPr/>
          </p:nvGrpSpPr>
          <p:grpSpPr bwMode="auto">
            <a:xfrm>
              <a:off x="1556" y="2143"/>
              <a:ext cx="5" cy="320"/>
              <a:chOff x="1556" y="2143"/>
              <a:chExt cx="5" cy="320"/>
            </a:xfrm>
          </p:grpSpPr>
          <p:sp>
            <p:nvSpPr>
              <p:cNvPr id="485128" name="Freeform 1800"/>
              <p:cNvSpPr>
                <a:spLocks/>
              </p:cNvSpPr>
              <p:nvPr/>
            </p:nvSpPr>
            <p:spPr bwMode="auto">
              <a:xfrm>
                <a:off x="1556" y="2143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4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4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29" name="Freeform 1801"/>
              <p:cNvSpPr>
                <a:spLocks/>
              </p:cNvSpPr>
              <p:nvPr/>
            </p:nvSpPr>
            <p:spPr bwMode="auto">
              <a:xfrm>
                <a:off x="1556" y="2143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4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4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30" name="Group 1802"/>
            <p:cNvGrpSpPr>
              <a:grpSpLocks/>
            </p:cNvGrpSpPr>
            <p:nvPr/>
          </p:nvGrpSpPr>
          <p:grpSpPr bwMode="auto">
            <a:xfrm>
              <a:off x="1576" y="2146"/>
              <a:ext cx="9" cy="327"/>
              <a:chOff x="1576" y="2146"/>
              <a:chExt cx="9" cy="327"/>
            </a:xfrm>
          </p:grpSpPr>
          <p:sp>
            <p:nvSpPr>
              <p:cNvPr id="485131" name="Freeform 1803"/>
              <p:cNvSpPr>
                <a:spLocks/>
              </p:cNvSpPr>
              <p:nvPr/>
            </p:nvSpPr>
            <p:spPr bwMode="auto">
              <a:xfrm>
                <a:off x="1576" y="2146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1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32" name="Freeform 1804"/>
              <p:cNvSpPr>
                <a:spLocks/>
              </p:cNvSpPr>
              <p:nvPr/>
            </p:nvSpPr>
            <p:spPr bwMode="auto">
              <a:xfrm>
                <a:off x="1576" y="2146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1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33" name="Group 1805"/>
            <p:cNvGrpSpPr>
              <a:grpSpLocks/>
            </p:cNvGrpSpPr>
            <p:nvPr/>
          </p:nvGrpSpPr>
          <p:grpSpPr bwMode="auto">
            <a:xfrm>
              <a:off x="1576" y="2139"/>
              <a:ext cx="9" cy="5"/>
              <a:chOff x="1576" y="2139"/>
              <a:chExt cx="9" cy="5"/>
            </a:xfrm>
          </p:grpSpPr>
          <p:sp>
            <p:nvSpPr>
              <p:cNvPr id="485134" name="Freeform 1806"/>
              <p:cNvSpPr>
                <a:spLocks/>
              </p:cNvSpPr>
              <p:nvPr/>
            </p:nvSpPr>
            <p:spPr bwMode="auto">
              <a:xfrm>
                <a:off x="1576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0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35" name="Freeform 1807"/>
              <p:cNvSpPr>
                <a:spLocks/>
              </p:cNvSpPr>
              <p:nvPr/>
            </p:nvSpPr>
            <p:spPr bwMode="auto">
              <a:xfrm>
                <a:off x="1576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0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36" name="Group 1808"/>
            <p:cNvGrpSpPr>
              <a:grpSpLocks/>
            </p:cNvGrpSpPr>
            <p:nvPr/>
          </p:nvGrpSpPr>
          <p:grpSpPr bwMode="auto">
            <a:xfrm>
              <a:off x="1574" y="2474"/>
              <a:ext cx="11" cy="2"/>
              <a:chOff x="1574" y="2474"/>
              <a:chExt cx="11" cy="2"/>
            </a:xfrm>
          </p:grpSpPr>
          <p:sp>
            <p:nvSpPr>
              <p:cNvPr id="485137" name="Freeform 1809"/>
              <p:cNvSpPr>
                <a:spLocks/>
              </p:cNvSpPr>
              <p:nvPr/>
            </p:nvSpPr>
            <p:spPr bwMode="auto">
              <a:xfrm>
                <a:off x="1574" y="2474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1 w 11"/>
                  <a:gd name="T3" fmla="*/ 0 h 2"/>
                  <a:gd name="T4" fmla="*/ 11 w 11"/>
                  <a:gd name="T5" fmla="*/ 0 h 2"/>
                  <a:gd name="T6" fmla="*/ 8 w 11"/>
                  <a:gd name="T7" fmla="*/ 2 h 2"/>
                  <a:gd name="T8" fmla="*/ 0 w 1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38" name="Freeform 1810"/>
              <p:cNvSpPr>
                <a:spLocks/>
              </p:cNvSpPr>
              <p:nvPr/>
            </p:nvSpPr>
            <p:spPr bwMode="auto">
              <a:xfrm>
                <a:off x="1574" y="2474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1 w 11"/>
                  <a:gd name="T3" fmla="*/ 0 h 2"/>
                  <a:gd name="T4" fmla="*/ 11 w 11"/>
                  <a:gd name="T5" fmla="*/ 0 h 2"/>
                  <a:gd name="T6" fmla="*/ 8 w 11"/>
                  <a:gd name="T7" fmla="*/ 2 h 2"/>
                  <a:gd name="T8" fmla="*/ 0 w 1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39" name="Group 1811"/>
            <p:cNvGrpSpPr>
              <a:grpSpLocks/>
            </p:cNvGrpSpPr>
            <p:nvPr/>
          </p:nvGrpSpPr>
          <p:grpSpPr bwMode="auto">
            <a:xfrm>
              <a:off x="1576" y="2146"/>
              <a:ext cx="7" cy="324"/>
              <a:chOff x="1576" y="2146"/>
              <a:chExt cx="7" cy="324"/>
            </a:xfrm>
          </p:grpSpPr>
          <p:sp>
            <p:nvSpPr>
              <p:cNvPr id="485140" name="Freeform 1812"/>
              <p:cNvSpPr>
                <a:spLocks/>
              </p:cNvSpPr>
              <p:nvPr/>
            </p:nvSpPr>
            <p:spPr bwMode="auto">
              <a:xfrm>
                <a:off x="1576" y="2146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3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41" name="Freeform 1813"/>
              <p:cNvSpPr>
                <a:spLocks/>
              </p:cNvSpPr>
              <p:nvPr/>
            </p:nvSpPr>
            <p:spPr bwMode="auto">
              <a:xfrm>
                <a:off x="1576" y="2146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3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42" name="Group 1814"/>
            <p:cNvGrpSpPr>
              <a:grpSpLocks/>
            </p:cNvGrpSpPr>
            <p:nvPr/>
          </p:nvGrpSpPr>
          <p:grpSpPr bwMode="auto">
            <a:xfrm>
              <a:off x="1598" y="2149"/>
              <a:ext cx="7" cy="334"/>
              <a:chOff x="1598" y="2149"/>
              <a:chExt cx="7" cy="334"/>
            </a:xfrm>
          </p:grpSpPr>
          <p:sp>
            <p:nvSpPr>
              <p:cNvPr id="485143" name="Freeform 1815"/>
              <p:cNvSpPr>
                <a:spLocks/>
              </p:cNvSpPr>
              <p:nvPr/>
            </p:nvSpPr>
            <p:spPr bwMode="auto">
              <a:xfrm>
                <a:off x="1598" y="2149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44" name="Freeform 1816"/>
              <p:cNvSpPr>
                <a:spLocks/>
              </p:cNvSpPr>
              <p:nvPr/>
            </p:nvSpPr>
            <p:spPr bwMode="auto">
              <a:xfrm>
                <a:off x="1598" y="2149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45" name="Group 1817"/>
            <p:cNvGrpSpPr>
              <a:grpSpLocks/>
            </p:cNvGrpSpPr>
            <p:nvPr/>
          </p:nvGrpSpPr>
          <p:grpSpPr bwMode="auto">
            <a:xfrm>
              <a:off x="1596" y="2143"/>
              <a:ext cx="9" cy="4"/>
              <a:chOff x="1596" y="2143"/>
              <a:chExt cx="9" cy="4"/>
            </a:xfrm>
          </p:grpSpPr>
          <p:sp>
            <p:nvSpPr>
              <p:cNvPr id="485146" name="Freeform 1818"/>
              <p:cNvSpPr>
                <a:spLocks/>
              </p:cNvSpPr>
              <p:nvPr/>
            </p:nvSpPr>
            <p:spPr bwMode="auto">
              <a:xfrm>
                <a:off x="1596" y="2143"/>
                <a:ext cx="9" cy="4"/>
              </a:xfrm>
              <a:custGeom>
                <a:avLst/>
                <a:gdLst>
                  <a:gd name="T0" fmla="*/ 0 w 9"/>
                  <a:gd name="T1" fmla="*/ 1 h 4"/>
                  <a:gd name="T2" fmla="*/ 8 w 9"/>
                  <a:gd name="T3" fmla="*/ 0 h 4"/>
                  <a:gd name="T4" fmla="*/ 9 w 9"/>
                  <a:gd name="T5" fmla="*/ 3 h 4"/>
                  <a:gd name="T6" fmla="*/ 0 w 9"/>
                  <a:gd name="T7" fmla="*/ 4 h 4"/>
                  <a:gd name="T8" fmla="*/ 0 w 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47" name="Freeform 1819"/>
              <p:cNvSpPr>
                <a:spLocks/>
              </p:cNvSpPr>
              <p:nvPr/>
            </p:nvSpPr>
            <p:spPr bwMode="auto">
              <a:xfrm>
                <a:off x="1596" y="2143"/>
                <a:ext cx="9" cy="4"/>
              </a:xfrm>
              <a:custGeom>
                <a:avLst/>
                <a:gdLst>
                  <a:gd name="T0" fmla="*/ 0 w 9"/>
                  <a:gd name="T1" fmla="*/ 1 h 4"/>
                  <a:gd name="T2" fmla="*/ 8 w 9"/>
                  <a:gd name="T3" fmla="*/ 0 h 4"/>
                  <a:gd name="T4" fmla="*/ 9 w 9"/>
                  <a:gd name="T5" fmla="*/ 3 h 4"/>
                  <a:gd name="T6" fmla="*/ 0 w 9"/>
                  <a:gd name="T7" fmla="*/ 4 h 4"/>
                  <a:gd name="T8" fmla="*/ 0 w 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0" y="4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48" name="Freeform 1820"/>
            <p:cNvSpPr>
              <a:spLocks/>
            </p:cNvSpPr>
            <p:nvPr/>
          </p:nvSpPr>
          <p:spPr bwMode="auto">
            <a:xfrm>
              <a:off x="1594" y="2484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49" name="Group 1821"/>
            <p:cNvGrpSpPr>
              <a:grpSpLocks/>
            </p:cNvGrpSpPr>
            <p:nvPr/>
          </p:nvGrpSpPr>
          <p:grpSpPr bwMode="auto">
            <a:xfrm>
              <a:off x="1594" y="2153"/>
              <a:ext cx="8" cy="326"/>
              <a:chOff x="1594" y="2153"/>
              <a:chExt cx="8" cy="326"/>
            </a:xfrm>
          </p:grpSpPr>
          <p:sp>
            <p:nvSpPr>
              <p:cNvPr id="485150" name="Freeform 1822"/>
              <p:cNvSpPr>
                <a:spLocks/>
              </p:cNvSpPr>
              <p:nvPr/>
            </p:nvSpPr>
            <p:spPr bwMode="auto">
              <a:xfrm>
                <a:off x="1594" y="2153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0 h 326"/>
                  <a:gd name="T4" fmla="*/ 8 w 8"/>
                  <a:gd name="T5" fmla="*/ 326 h 326"/>
                  <a:gd name="T6" fmla="*/ 8 w 8"/>
                  <a:gd name="T7" fmla="*/ 3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0"/>
                    </a:lnTo>
                    <a:lnTo>
                      <a:pt x="8" y="326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51" name="Freeform 1823"/>
              <p:cNvSpPr>
                <a:spLocks/>
              </p:cNvSpPr>
              <p:nvPr/>
            </p:nvSpPr>
            <p:spPr bwMode="auto">
              <a:xfrm>
                <a:off x="1594" y="2153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0 h 326"/>
                  <a:gd name="T4" fmla="*/ 8 w 8"/>
                  <a:gd name="T5" fmla="*/ 326 h 326"/>
                  <a:gd name="T6" fmla="*/ 8 w 8"/>
                  <a:gd name="T7" fmla="*/ 3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0"/>
                    </a:lnTo>
                    <a:lnTo>
                      <a:pt x="8" y="326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52" name="Group 1824"/>
            <p:cNvGrpSpPr>
              <a:grpSpLocks/>
            </p:cNvGrpSpPr>
            <p:nvPr/>
          </p:nvGrpSpPr>
          <p:grpSpPr bwMode="auto">
            <a:xfrm>
              <a:off x="1616" y="2156"/>
              <a:ext cx="8" cy="333"/>
              <a:chOff x="1616" y="2156"/>
              <a:chExt cx="8" cy="333"/>
            </a:xfrm>
          </p:grpSpPr>
          <p:sp>
            <p:nvSpPr>
              <p:cNvPr id="485153" name="Freeform 1825"/>
              <p:cNvSpPr>
                <a:spLocks/>
              </p:cNvSpPr>
              <p:nvPr/>
            </p:nvSpPr>
            <p:spPr bwMode="auto">
              <a:xfrm>
                <a:off x="1616" y="2156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29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29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54" name="Freeform 1826"/>
              <p:cNvSpPr>
                <a:spLocks/>
              </p:cNvSpPr>
              <p:nvPr/>
            </p:nvSpPr>
            <p:spPr bwMode="auto">
              <a:xfrm>
                <a:off x="1616" y="2156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29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29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55" name="Group 1827"/>
            <p:cNvGrpSpPr>
              <a:grpSpLocks/>
            </p:cNvGrpSpPr>
            <p:nvPr/>
          </p:nvGrpSpPr>
          <p:grpSpPr bwMode="auto">
            <a:xfrm>
              <a:off x="1614" y="2146"/>
              <a:ext cx="10" cy="5"/>
              <a:chOff x="1614" y="2146"/>
              <a:chExt cx="10" cy="5"/>
            </a:xfrm>
          </p:grpSpPr>
          <p:sp>
            <p:nvSpPr>
              <p:cNvPr id="485156" name="Freeform 1828"/>
              <p:cNvSpPr>
                <a:spLocks/>
              </p:cNvSpPr>
              <p:nvPr/>
            </p:nvSpPr>
            <p:spPr bwMode="auto">
              <a:xfrm>
                <a:off x="1614" y="2146"/>
                <a:ext cx="10" cy="5"/>
              </a:xfrm>
              <a:custGeom>
                <a:avLst/>
                <a:gdLst>
                  <a:gd name="T0" fmla="*/ 0 w 10"/>
                  <a:gd name="T1" fmla="*/ 1 h 5"/>
                  <a:gd name="T2" fmla="*/ 10 w 10"/>
                  <a:gd name="T3" fmla="*/ 0 h 5"/>
                  <a:gd name="T4" fmla="*/ 10 w 10"/>
                  <a:gd name="T5" fmla="*/ 4 h 5"/>
                  <a:gd name="T6" fmla="*/ 0 w 10"/>
                  <a:gd name="T7" fmla="*/ 5 h 5"/>
                  <a:gd name="T8" fmla="*/ 0 w 10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57" name="Freeform 1829"/>
              <p:cNvSpPr>
                <a:spLocks/>
              </p:cNvSpPr>
              <p:nvPr/>
            </p:nvSpPr>
            <p:spPr bwMode="auto">
              <a:xfrm>
                <a:off x="1614" y="2146"/>
                <a:ext cx="10" cy="5"/>
              </a:xfrm>
              <a:custGeom>
                <a:avLst/>
                <a:gdLst>
                  <a:gd name="T0" fmla="*/ 0 w 10"/>
                  <a:gd name="T1" fmla="*/ 1 h 5"/>
                  <a:gd name="T2" fmla="*/ 10 w 10"/>
                  <a:gd name="T3" fmla="*/ 0 h 5"/>
                  <a:gd name="T4" fmla="*/ 10 w 10"/>
                  <a:gd name="T5" fmla="*/ 4 h 5"/>
                  <a:gd name="T6" fmla="*/ 0 w 10"/>
                  <a:gd name="T7" fmla="*/ 5 h 5"/>
                  <a:gd name="T8" fmla="*/ 0 w 10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58" name="Freeform 1830"/>
            <p:cNvSpPr>
              <a:spLocks/>
            </p:cNvSpPr>
            <p:nvPr/>
          </p:nvSpPr>
          <p:spPr bwMode="auto">
            <a:xfrm>
              <a:off x="1614" y="2491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6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59" name="Group 1831"/>
            <p:cNvGrpSpPr>
              <a:grpSpLocks/>
            </p:cNvGrpSpPr>
            <p:nvPr/>
          </p:nvGrpSpPr>
          <p:grpSpPr bwMode="auto">
            <a:xfrm>
              <a:off x="1614" y="2156"/>
              <a:ext cx="10" cy="333"/>
              <a:chOff x="1614" y="2156"/>
              <a:chExt cx="10" cy="333"/>
            </a:xfrm>
          </p:grpSpPr>
          <p:sp>
            <p:nvSpPr>
              <p:cNvPr id="485160" name="Freeform 1832"/>
              <p:cNvSpPr>
                <a:spLocks/>
              </p:cNvSpPr>
              <p:nvPr/>
            </p:nvSpPr>
            <p:spPr bwMode="auto">
              <a:xfrm>
                <a:off x="1614" y="2156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3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61" name="Freeform 1833"/>
              <p:cNvSpPr>
                <a:spLocks/>
              </p:cNvSpPr>
              <p:nvPr/>
            </p:nvSpPr>
            <p:spPr bwMode="auto">
              <a:xfrm>
                <a:off x="1614" y="2156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3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62" name="Group 1834"/>
            <p:cNvGrpSpPr>
              <a:grpSpLocks/>
            </p:cNvGrpSpPr>
            <p:nvPr/>
          </p:nvGrpSpPr>
          <p:grpSpPr bwMode="auto">
            <a:xfrm>
              <a:off x="1636" y="2162"/>
              <a:ext cx="6" cy="337"/>
              <a:chOff x="1636" y="2162"/>
              <a:chExt cx="6" cy="337"/>
            </a:xfrm>
          </p:grpSpPr>
          <p:sp>
            <p:nvSpPr>
              <p:cNvPr id="485163" name="Freeform 1835"/>
              <p:cNvSpPr>
                <a:spLocks/>
              </p:cNvSpPr>
              <p:nvPr/>
            </p:nvSpPr>
            <p:spPr bwMode="auto">
              <a:xfrm>
                <a:off x="1636" y="2162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3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3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64" name="Freeform 1836"/>
              <p:cNvSpPr>
                <a:spLocks/>
              </p:cNvSpPr>
              <p:nvPr/>
            </p:nvSpPr>
            <p:spPr bwMode="auto">
              <a:xfrm>
                <a:off x="1636" y="2162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3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3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65" name="Group 1837"/>
            <p:cNvGrpSpPr>
              <a:grpSpLocks/>
            </p:cNvGrpSpPr>
            <p:nvPr/>
          </p:nvGrpSpPr>
          <p:grpSpPr bwMode="auto">
            <a:xfrm>
              <a:off x="1634" y="2153"/>
              <a:ext cx="8" cy="4"/>
              <a:chOff x="1634" y="2153"/>
              <a:chExt cx="8" cy="4"/>
            </a:xfrm>
          </p:grpSpPr>
          <p:sp>
            <p:nvSpPr>
              <p:cNvPr id="485166" name="Freeform 1838"/>
              <p:cNvSpPr>
                <a:spLocks/>
              </p:cNvSpPr>
              <p:nvPr/>
            </p:nvSpPr>
            <p:spPr bwMode="auto">
              <a:xfrm>
                <a:off x="1634" y="2153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67" name="Freeform 1839"/>
              <p:cNvSpPr>
                <a:spLocks/>
              </p:cNvSpPr>
              <p:nvPr/>
            </p:nvSpPr>
            <p:spPr bwMode="auto">
              <a:xfrm>
                <a:off x="1634" y="2153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68" name="Freeform 1840"/>
            <p:cNvSpPr>
              <a:spLocks/>
            </p:cNvSpPr>
            <p:nvPr/>
          </p:nvSpPr>
          <p:spPr bwMode="auto">
            <a:xfrm>
              <a:off x="1634" y="2501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69" name="Group 1841"/>
            <p:cNvGrpSpPr>
              <a:grpSpLocks/>
            </p:cNvGrpSpPr>
            <p:nvPr/>
          </p:nvGrpSpPr>
          <p:grpSpPr bwMode="auto">
            <a:xfrm>
              <a:off x="1634" y="2162"/>
              <a:ext cx="5" cy="337"/>
              <a:chOff x="1634" y="2162"/>
              <a:chExt cx="5" cy="337"/>
            </a:xfrm>
          </p:grpSpPr>
          <p:sp>
            <p:nvSpPr>
              <p:cNvPr id="485170" name="Freeform 1842"/>
              <p:cNvSpPr>
                <a:spLocks/>
              </p:cNvSpPr>
              <p:nvPr/>
            </p:nvSpPr>
            <p:spPr bwMode="auto">
              <a:xfrm>
                <a:off x="1634" y="2162"/>
                <a:ext cx="5" cy="337"/>
              </a:xfrm>
              <a:custGeom>
                <a:avLst/>
                <a:gdLst>
                  <a:gd name="T0" fmla="*/ 0 w 5"/>
                  <a:gd name="T1" fmla="*/ 0 h 337"/>
                  <a:gd name="T2" fmla="*/ 0 w 5"/>
                  <a:gd name="T3" fmla="*/ 332 h 337"/>
                  <a:gd name="T4" fmla="*/ 5 w 5"/>
                  <a:gd name="T5" fmla="*/ 337 h 337"/>
                  <a:gd name="T6" fmla="*/ 5 w 5"/>
                  <a:gd name="T7" fmla="*/ 3 h 337"/>
                  <a:gd name="T8" fmla="*/ 0 w 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7">
                    <a:moveTo>
                      <a:pt x="0" y="0"/>
                    </a:moveTo>
                    <a:lnTo>
                      <a:pt x="0" y="332"/>
                    </a:lnTo>
                    <a:lnTo>
                      <a:pt x="5" y="337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71" name="Freeform 1843"/>
              <p:cNvSpPr>
                <a:spLocks/>
              </p:cNvSpPr>
              <p:nvPr/>
            </p:nvSpPr>
            <p:spPr bwMode="auto">
              <a:xfrm>
                <a:off x="1634" y="2162"/>
                <a:ext cx="5" cy="337"/>
              </a:xfrm>
              <a:custGeom>
                <a:avLst/>
                <a:gdLst>
                  <a:gd name="T0" fmla="*/ 0 w 5"/>
                  <a:gd name="T1" fmla="*/ 0 h 337"/>
                  <a:gd name="T2" fmla="*/ 0 w 5"/>
                  <a:gd name="T3" fmla="*/ 332 h 337"/>
                  <a:gd name="T4" fmla="*/ 5 w 5"/>
                  <a:gd name="T5" fmla="*/ 337 h 337"/>
                  <a:gd name="T6" fmla="*/ 5 w 5"/>
                  <a:gd name="T7" fmla="*/ 3 h 337"/>
                  <a:gd name="T8" fmla="*/ 0 w 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7">
                    <a:moveTo>
                      <a:pt x="0" y="0"/>
                    </a:moveTo>
                    <a:lnTo>
                      <a:pt x="0" y="332"/>
                    </a:lnTo>
                    <a:lnTo>
                      <a:pt x="5" y="337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72" name="Group 1844"/>
            <p:cNvGrpSpPr>
              <a:grpSpLocks/>
            </p:cNvGrpSpPr>
            <p:nvPr/>
          </p:nvGrpSpPr>
          <p:grpSpPr bwMode="auto">
            <a:xfrm>
              <a:off x="1656" y="2166"/>
              <a:ext cx="8" cy="343"/>
              <a:chOff x="1656" y="2166"/>
              <a:chExt cx="8" cy="343"/>
            </a:xfrm>
          </p:grpSpPr>
          <p:sp>
            <p:nvSpPr>
              <p:cNvPr id="485173" name="Freeform 1845"/>
              <p:cNvSpPr>
                <a:spLocks/>
              </p:cNvSpPr>
              <p:nvPr/>
            </p:nvSpPr>
            <p:spPr bwMode="auto">
              <a:xfrm>
                <a:off x="1656" y="2166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39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39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74" name="Freeform 1846"/>
              <p:cNvSpPr>
                <a:spLocks/>
              </p:cNvSpPr>
              <p:nvPr/>
            </p:nvSpPr>
            <p:spPr bwMode="auto">
              <a:xfrm>
                <a:off x="1656" y="2166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39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39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75" name="Group 1847"/>
            <p:cNvGrpSpPr>
              <a:grpSpLocks/>
            </p:cNvGrpSpPr>
            <p:nvPr/>
          </p:nvGrpSpPr>
          <p:grpSpPr bwMode="auto">
            <a:xfrm>
              <a:off x="1654" y="2159"/>
              <a:ext cx="10" cy="8"/>
              <a:chOff x="1654" y="2159"/>
              <a:chExt cx="10" cy="8"/>
            </a:xfrm>
          </p:grpSpPr>
          <p:sp>
            <p:nvSpPr>
              <p:cNvPr id="485176" name="Freeform 1848"/>
              <p:cNvSpPr>
                <a:spLocks/>
              </p:cNvSpPr>
              <p:nvPr/>
            </p:nvSpPr>
            <p:spPr bwMode="auto">
              <a:xfrm>
                <a:off x="1654" y="2159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8 w 10"/>
                  <a:gd name="T3" fmla="*/ 0 h 8"/>
                  <a:gd name="T4" fmla="*/ 10 w 10"/>
                  <a:gd name="T5" fmla="*/ 5 h 8"/>
                  <a:gd name="T6" fmla="*/ 0 w 10"/>
                  <a:gd name="T7" fmla="*/ 8 h 8"/>
                  <a:gd name="T8" fmla="*/ 0 w 10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77" name="Freeform 1849"/>
              <p:cNvSpPr>
                <a:spLocks/>
              </p:cNvSpPr>
              <p:nvPr/>
            </p:nvSpPr>
            <p:spPr bwMode="auto">
              <a:xfrm>
                <a:off x="1654" y="2159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8 w 10"/>
                  <a:gd name="T3" fmla="*/ 0 h 8"/>
                  <a:gd name="T4" fmla="*/ 10 w 10"/>
                  <a:gd name="T5" fmla="*/ 5 h 8"/>
                  <a:gd name="T6" fmla="*/ 0 w 10"/>
                  <a:gd name="T7" fmla="*/ 8 h 8"/>
                  <a:gd name="T8" fmla="*/ 0 w 10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8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78" name="Freeform 1850"/>
            <p:cNvSpPr>
              <a:spLocks/>
            </p:cNvSpPr>
            <p:nvPr/>
          </p:nvSpPr>
          <p:spPr bwMode="auto">
            <a:xfrm>
              <a:off x="1654" y="2511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79" name="Group 1851"/>
            <p:cNvGrpSpPr>
              <a:grpSpLocks/>
            </p:cNvGrpSpPr>
            <p:nvPr/>
          </p:nvGrpSpPr>
          <p:grpSpPr bwMode="auto">
            <a:xfrm>
              <a:off x="1654" y="2169"/>
              <a:ext cx="5" cy="340"/>
              <a:chOff x="1654" y="2169"/>
              <a:chExt cx="5" cy="340"/>
            </a:xfrm>
          </p:grpSpPr>
          <p:sp>
            <p:nvSpPr>
              <p:cNvPr id="485180" name="Freeform 1852"/>
              <p:cNvSpPr>
                <a:spLocks/>
              </p:cNvSpPr>
              <p:nvPr/>
            </p:nvSpPr>
            <p:spPr bwMode="auto">
              <a:xfrm>
                <a:off x="1654" y="2169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3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81" name="Freeform 1853"/>
              <p:cNvSpPr>
                <a:spLocks/>
              </p:cNvSpPr>
              <p:nvPr/>
            </p:nvSpPr>
            <p:spPr bwMode="auto">
              <a:xfrm>
                <a:off x="1654" y="2169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3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82" name="Group 1854"/>
            <p:cNvGrpSpPr>
              <a:grpSpLocks/>
            </p:cNvGrpSpPr>
            <p:nvPr/>
          </p:nvGrpSpPr>
          <p:grpSpPr bwMode="auto">
            <a:xfrm>
              <a:off x="1675" y="2169"/>
              <a:ext cx="7" cy="346"/>
              <a:chOff x="1675" y="2169"/>
              <a:chExt cx="7" cy="346"/>
            </a:xfrm>
          </p:grpSpPr>
          <p:sp>
            <p:nvSpPr>
              <p:cNvPr id="485183" name="Freeform 1855"/>
              <p:cNvSpPr>
                <a:spLocks/>
              </p:cNvSpPr>
              <p:nvPr/>
            </p:nvSpPr>
            <p:spPr bwMode="auto">
              <a:xfrm>
                <a:off x="1675" y="2169"/>
                <a:ext cx="7" cy="346"/>
              </a:xfrm>
              <a:custGeom>
                <a:avLst/>
                <a:gdLst>
                  <a:gd name="T0" fmla="*/ 0 w 7"/>
                  <a:gd name="T1" fmla="*/ 0 h 346"/>
                  <a:gd name="T2" fmla="*/ 0 w 7"/>
                  <a:gd name="T3" fmla="*/ 343 h 346"/>
                  <a:gd name="T4" fmla="*/ 7 w 7"/>
                  <a:gd name="T5" fmla="*/ 346 h 346"/>
                  <a:gd name="T6" fmla="*/ 7 w 7"/>
                  <a:gd name="T7" fmla="*/ 0 h 346"/>
                  <a:gd name="T8" fmla="*/ 0 w 7"/>
                  <a:gd name="T9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6">
                    <a:moveTo>
                      <a:pt x="0" y="0"/>
                    </a:moveTo>
                    <a:lnTo>
                      <a:pt x="0" y="343"/>
                    </a:lnTo>
                    <a:lnTo>
                      <a:pt x="7" y="34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84" name="Freeform 1856"/>
              <p:cNvSpPr>
                <a:spLocks/>
              </p:cNvSpPr>
              <p:nvPr/>
            </p:nvSpPr>
            <p:spPr bwMode="auto">
              <a:xfrm>
                <a:off x="1675" y="2169"/>
                <a:ext cx="7" cy="346"/>
              </a:xfrm>
              <a:custGeom>
                <a:avLst/>
                <a:gdLst>
                  <a:gd name="T0" fmla="*/ 0 w 7"/>
                  <a:gd name="T1" fmla="*/ 0 h 346"/>
                  <a:gd name="T2" fmla="*/ 0 w 7"/>
                  <a:gd name="T3" fmla="*/ 343 h 346"/>
                  <a:gd name="T4" fmla="*/ 7 w 7"/>
                  <a:gd name="T5" fmla="*/ 346 h 346"/>
                  <a:gd name="T6" fmla="*/ 7 w 7"/>
                  <a:gd name="T7" fmla="*/ 0 h 346"/>
                  <a:gd name="T8" fmla="*/ 0 w 7"/>
                  <a:gd name="T9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6">
                    <a:moveTo>
                      <a:pt x="0" y="0"/>
                    </a:moveTo>
                    <a:lnTo>
                      <a:pt x="0" y="343"/>
                    </a:lnTo>
                    <a:lnTo>
                      <a:pt x="7" y="346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85" name="Group 1857"/>
            <p:cNvGrpSpPr>
              <a:grpSpLocks/>
            </p:cNvGrpSpPr>
            <p:nvPr/>
          </p:nvGrpSpPr>
          <p:grpSpPr bwMode="auto">
            <a:xfrm>
              <a:off x="1675" y="2162"/>
              <a:ext cx="7" cy="5"/>
              <a:chOff x="1675" y="2162"/>
              <a:chExt cx="7" cy="5"/>
            </a:xfrm>
          </p:grpSpPr>
          <p:sp>
            <p:nvSpPr>
              <p:cNvPr id="485186" name="Freeform 1858"/>
              <p:cNvSpPr>
                <a:spLocks/>
              </p:cNvSpPr>
              <p:nvPr/>
            </p:nvSpPr>
            <p:spPr bwMode="auto">
              <a:xfrm>
                <a:off x="1675" y="2162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6 w 7"/>
                  <a:gd name="T3" fmla="*/ 0 h 5"/>
                  <a:gd name="T4" fmla="*/ 7 w 7"/>
                  <a:gd name="T5" fmla="*/ 3 h 5"/>
                  <a:gd name="T6" fmla="*/ 1 w 7"/>
                  <a:gd name="T7" fmla="*/ 5 h 5"/>
                  <a:gd name="T8" fmla="*/ 0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6" y="0"/>
                    </a:lnTo>
                    <a:lnTo>
                      <a:pt x="7" y="3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87" name="Freeform 1859"/>
              <p:cNvSpPr>
                <a:spLocks/>
              </p:cNvSpPr>
              <p:nvPr/>
            </p:nvSpPr>
            <p:spPr bwMode="auto">
              <a:xfrm>
                <a:off x="1675" y="2162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6 w 7"/>
                  <a:gd name="T3" fmla="*/ 0 h 5"/>
                  <a:gd name="T4" fmla="*/ 7 w 7"/>
                  <a:gd name="T5" fmla="*/ 3 h 5"/>
                  <a:gd name="T6" fmla="*/ 1 w 7"/>
                  <a:gd name="T7" fmla="*/ 5 h 5"/>
                  <a:gd name="T8" fmla="*/ 0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6" y="0"/>
                    </a:lnTo>
                    <a:lnTo>
                      <a:pt x="7" y="3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88" name="Freeform 1860"/>
            <p:cNvSpPr>
              <a:spLocks/>
            </p:cNvSpPr>
            <p:nvPr/>
          </p:nvSpPr>
          <p:spPr bwMode="auto">
            <a:xfrm>
              <a:off x="1675" y="2517"/>
              <a:ext cx="7" cy="1"/>
            </a:xfrm>
            <a:custGeom>
              <a:avLst/>
              <a:gdLst>
                <a:gd name="T0" fmla="*/ 0 w 7"/>
                <a:gd name="T1" fmla="*/ 1 w 7"/>
                <a:gd name="T2" fmla="*/ 7 w 7"/>
                <a:gd name="T3" fmla="*/ 6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89" name="Group 1861"/>
            <p:cNvGrpSpPr>
              <a:grpSpLocks/>
            </p:cNvGrpSpPr>
            <p:nvPr/>
          </p:nvGrpSpPr>
          <p:grpSpPr bwMode="auto">
            <a:xfrm>
              <a:off x="1675" y="2172"/>
              <a:ext cx="5" cy="340"/>
              <a:chOff x="1675" y="2172"/>
              <a:chExt cx="5" cy="340"/>
            </a:xfrm>
          </p:grpSpPr>
          <p:sp>
            <p:nvSpPr>
              <p:cNvPr id="485190" name="Freeform 1862"/>
              <p:cNvSpPr>
                <a:spLocks/>
              </p:cNvSpPr>
              <p:nvPr/>
            </p:nvSpPr>
            <p:spPr bwMode="auto">
              <a:xfrm>
                <a:off x="1675" y="2172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6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6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91" name="Freeform 1863"/>
              <p:cNvSpPr>
                <a:spLocks/>
              </p:cNvSpPr>
              <p:nvPr/>
            </p:nvSpPr>
            <p:spPr bwMode="auto">
              <a:xfrm>
                <a:off x="1675" y="2172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6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6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92" name="Group 1864"/>
            <p:cNvGrpSpPr>
              <a:grpSpLocks/>
            </p:cNvGrpSpPr>
            <p:nvPr/>
          </p:nvGrpSpPr>
          <p:grpSpPr bwMode="auto">
            <a:xfrm>
              <a:off x="1695" y="2175"/>
              <a:ext cx="7" cy="353"/>
              <a:chOff x="1695" y="2175"/>
              <a:chExt cx="7" cy="353"/>
            </a:xfrm>
          </p:grpSpPr>
          <p:sp>
            <p:nvSpPr>
              <p:cNvPr id="485193" name="Freeform 1865"/>
              <p:cNvSpPr>
                <a:spLocks/>
              </p:cNvSpPr>
              <p:nvPr/>
            </p:nvSpPr>
            <p:spPr bwMode="auto">
              <a:xfrm>
                <a:off x="1695" y="2175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94" name="Freeform 1866"/>
              <p:cNvSpPr>
                <a:spLocks/>
              </p:cNvSpPr>
              <p:nvPr/>
            </p:nvSpPr>
            <p:spPr bwMode="auto">
              <a:xfrm>
                <a:off x="1695" y="2175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195" name="Group 1867"/>
            <p:cNvGrpSpPr>
              <a:grpSpLocks/>
            </p:cNvGrpSpPr>
            <p:nvPr/>
          </p:nvGrpSpPr>
          <p:grpSpPr bwMode="auto">
            <a:xfrm>
              <a:off x="1693" y="2166"/>
              <a:ext cx="9" cy="7"/>
              <a:chOff x="1693" y="2166"/>
              <a:chExt cx="9" cy="7"/>
            </a:xfrm>
          </p:grpSpPr>
          <p:sp>
            <p:nvSpPr>
              <p:cNvPr id="485196" name="Freeform 1868"/>
              <p:cNvSpPr>
                <a:spLocks/>
              </p:cNvSpPr>
              <p:nvPr/>
            </p:nvSpPr>
            <p:spPr bwMode="auto">
              <a:xfrm>
                <a:off x="1693" y="2166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5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5"/>
                    </a:lnTo>
                    <a:lnTo>
                      <a:pt x="0" y="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197" name="Freeform 1869"/>
              <p:cNvSpPr>
                <a:spLocks/>
              </p:cNvSpPr>
              <p:nvPr/>
            </p:nvSpPr>
            <p:spPr bwMode="auto">
              <a:xfrm>
                <a:off x="1693" y="2166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5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5"/>
                    </a:lnTo>
                    <a:lnTo>
                      <a:pt x="0" y="7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198" name="Freeform 1870"/>
            <p:cNvSpPr>
              <a:spLocks/>
            </p:cNvSpPr>
            <p:nvPr/>
          </p:nvSpPr>
          <p:spPr bwMode="auto">
            <a:xfrm>
              <a:off x="1693" y="2530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6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199" name="Group 1871"/>
            <p:cNvGrpSpPr>
              <a:grpSpLocks/>
            </p:cNvGrpSpPr>
            <p:nvPr/>
          </p:nvGrpSpPr>
          <p:grpSpPr bwMode="auto">
            <a:xfrm>
              <a:off x="1693" y="2175"/>
              <a:ext cx="9" cy="347"/>
              <a:chOff x="1693" y="2175"/>
              <a:chExt cx="9" cy="347"/>
            </a:xfrm>
          </p:grpSpPr>
          <p:sp>
            <p:nvSpPr>
              <p:cNvPr id="485200" name="Freeform 1872"/>
              <p:cNvSpPr>
                <a:spLocks/>
              </p:cNvSpPr>
              <p:nvPr/>
            </p:nvSpPr>
            <p:spPr bwMode="auto">
              <a:xfrm>
                <a:off x="1693" y="2175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01" name="Freeform 1873"/>
              <p:cNvSpPr>
                <a:spLocks/>
              </p:cNvSpPr>
              <p:nvPr/>
            </p:nvSpPr>
            <p:spPr bwMode="auto">
              <a:xfrm>
                <a:off x="1693" y="2175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02" name="Group 1874"/>
            <p:cNvGrpSpPr>
              <a:grpSpLocks/>
            </p:cNvGrpSpPr>
            <p:nvPr/>
          </p:nvGrpSpPr>
          <p:grpSpPr bwMode="auto">
            <a:xfrm>
              <a:off x="1715" y="2179"/>
              <a:ext cx="7" cy="356"/>
              <a:chOff x="1715" y="2179"/>
              <a:chExt cx="7" cy="356"/>
            </a:xfrm>
          </p:grpSpPr>
          <p:sp>
            <p:nvSpPr>
              <p:cNvPr id="485203" name="Freeform 1875"/>
              <p:cNvSpPr>
                <a:spLocks/>
              </p:cNvSpPr>
              <p:nvPr/>
            </p:nvSpPr>
            <p:spPr bwMode="auto">
              <a:xfrm>
                <a:off x="1715" y="2179"/>
                <a:ext cx="7" cy="356"/>
              </a:xfrm>
              <a:custGeom>
                <a:avLst/>
                <a:gdLst>
                  <a:gd name="T0" fmla="*/ 0 w 7"/>
                  <a:gd name="T1" fmla="*/ 0 h 356"/>
                  <a:gd name="T2" fmla="*/ 0 w 7"/>
                  <a:gd name="T3" fmla="*/ 353 h 356"/>
                  <a:gd name="T4" fmla="*/ 7 w 7"/>
                  <a:gd name="T5" fmla="*/ 356 h 356"/>
                  <a:gd name="T6" fmla="*/ 7 w 7"/>
                  <a:gd name="T7" fmla="*/ 0 h 356"/>
                  <a:gd name="T8" fmla="*/ 0 w 7"/>
                  <a:gd name="T9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6">
                    <a:moveTo>
                      <a:pt x="0" y="0"/>
                    </a:moveTo>
                    <a:lnTo>
                      <a:pt x="0" y="353"/>
                    </a:lnTo>
                    <a:lnTo>
                      <a:pt x="7" y="35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04" name="Freeform 1876"/>
              <p:cNvSpPr>
                <a:spLocks/>
              </p:cNvSpPr>
              <p:nvPr/>
            </p:nvSpPr>
            <p:spPr bwMode="auto">
              <a:xfrm>
                <a:off x="1715" y="2179"/>
                <a:ext cx="7" cy="356"/>
              </a:xfrm>
              <a:custGeom>
                <a:avLst/>
                <a:gdLst>
                  <a:gd name="T0" fmla="*/ 0 w 7"/>
                  <a:gd name="T1" fmla="*/ 0 h 356"/>
                  <a:gd name="T2" fmla="*/ 0 w 7"/>
                  <a:gd name="T3" fmla="*/ 353 h 356"/>
                  <a:gd name="T4" fmla="*/ 7 w 7"/>
                  <a:gd name="T5" fmla="*/ 356 h 356"/>
                  <a:gd name="T6" fmla="*/ 7 w 7"/>
                  <a:gd name="T7" fmla="*/ 0 h 356"/>
                  <a:gd name="T8" fmla="*/ 0 w 7"/>
                  <a:gd name="T9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6">
                    <a:moveTo>
                      <a:pt x="0" y="0"/>
                    </a:moveTo>
                    <a:lnTo>
                      <a:pt x="0" y="353"/>
                    </a:lnTo>
                    <a:lnTo>
                      <a:pt x="7" y="356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05" name="Group 1877"/>
            <p:cNvGrpSpPr>
              <a:grpSpLocks/>
            </p:cNvGrpSpPr>
            <p:nvPr/>
          </p:nvGrpSpPr>
          <p:grpSpPr bwMode="auto">
            <a:xfrm>
              <a:off x="1713" y="2172"/>
              <a:ext cx="8" cy="5"/>
              <a:chOff x="1713" y="2172"/>
              <a:chExt cx="8" cy="5"/>
            </a:xfrm>
          </p:grpSpPr>
          <p:sp>
            <p:nvSpPr>
              <p:cNvPr id="485206" name="Freeform 1878"/>
              <p:cNvSpPr>
                <a:spLocks/>
              </p:cNvSpPr>
              <p:nvPr/>
            </p:nvSpPr>
            <p:spPr bwMode="auto">
              <a:xfrm>
                <a:off x="1713" y="217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8 w 8"/>
                  <a:gd name="T3" fmla="*/ 0 h 5"/>
                  <a:gd name="T4" fmla="*/ 8 w 8"/>
                  <a:gd name="T5" fmla="*/ 3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8" y="0"/>
                    </a:lnTo>
                    <a:lnTo>
                      <a:pt x="8" y="3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07" name="Freeform 1879"/>
              <p:cNvSpPr>
                <a:spLocks/>
              </p:cNvSpPr>
              <p:nvPr/>
            </p:nvSpPr>
            <p:spPr bwMode="auto">
              <a:xfrm>
                <a:off x="1713" y="217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8 w 8"/>
                  <a:gd name="T3" fmla="*/ 0 h 5"/>
                  <a:gd name="T4" fmla="*/ 8 w 8"/>
                  <a:gd name="T5" fmla="*/ 3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8" y="0"/>
                    </a:lnTo>
                    <a:lnTo>
                      <a:pt x="8" y="3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08" name="Group 1880"/>
            <p:cNvGrpSpPr>
              <a:grpSpLocks/>
            </p:cNvGrpSpPr>
            <p:nvPr/>
          </p:nvGrpSpPr>
          <p:grpSpPr bwMode="auto">
            <a:xfrm>
              <a:off x="1713" y="2537"/>
              <a:ext cx="9" cy="1"/>
              <a:chOff x="1713" y="2537"/>
              <a:chExt cx="9" cy="1"/>
            </a:xfrm>
          </p:grpSpPr>
          <p:sp>
            <p:nvSpPr>
              <p:cNvPr id="485209" name="Freeform 1881"/>
              <p:cNvSpPr>
                <a:spLocks/>
              </p:cNvSpPr>
              <p:nvPr/>
            </p:nvSpPr>
            <p:spPr bwMode="auto">
              <a:xfrm>
                <a:off x="1713" y="2537"/>
                <a:ext cx="9" cy="1"/>
              </a:xfrm>
              <a:custGeom>
                <a:avLst/>
                <a:gdLst>
                  <a:gd name="T0" fmla="*/ 0 w 9"/>
                  <a:gd name="T1" fmla="*/ 0 h 1"/>
                  <a:gd name="T2" fmla="*/ 1 w 9"/>
                  <a:gd name="T3" fmla="*/ 1 h 1"/>
                  <a:gd name="T4" fmla="*/ 9 w 9"/>
                  <a:gd name="T5" fmla="*/ 1 h 1"/>
                  <a:gd name="T6" fmla="*/ 9 w 9"/>
                  <a:gd name="T7" fmla="*/ 0 h 1"/>
                  <a:gd name="T8" fmla="*/ 7 w 9"/>
                  <a:gd name="T9" fmla="*/ 0 h 1"/>
                  <a:gd name="T10" fmla="*/ 0 w 9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lnTo>
                      <a:pt x="1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10" name="Freeform 1882"/>
              <p:cNvSpPr>
                <a:spLocks/>
              </p:cNvSpPr>
              <p:nvPr/>
            </p:nvSpPr>
            <p:spPr bwMode="auto">
              <a:xfrm>
                <a:off x="1713" y="2537"/>
                <a:ext cx="9" cy="1"/>
              </a:xfrm>
              <a:custGeom>
                <a:avLst/>
                <a:gdLst>
                  <a:gd name="T0" fmla="*/ 0 w 9"/>
                  <a:gd name="T1" fmla="*/ 0 h 1"/>
                  <a:gd name="T2" fmla="*/ 1 w 9"/>
                  <a:gd name="T3" fmla="*/ 1 h 1"/>
                  <a:gd name="T4" fmla="*/ 9 w 9"/>
                  <a:gd name="T5" fmla="*/ 1 h 1"/>
                  <a:gd name="T6" fmla="*/ 9 w 9"/>
                  <a:gd name="T7" fmla="*/ 0 h 1"/>
                  <a:gd name="T8" fmla="*/ 7 w 9"/>
                  <a:gd name="T9" fmla="*/ 0 h 1"/>
                  <a:gd name="T10" fmla="*/ 0 w 9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lnTo>
                      <a:pt x="1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11" name="Group 1883"/>
            <p:cNvGrpSpPr>
              <a:grpSpLocks/>
            </p:cNvGrpSpPr>
            <p:nvPr/>
          </p:nvGrpSpPr>
          <p:grpSpPr bwMode="auto">
            <a:xfrm>
              <a:off x="1713" y="2182"/>
              <a:ext cx="8" cy="353"/>
              <a:chOff x="1713" y="2182"/>
              <a:chExt cx="8" cy="353"/>
            </a:xfrm>
          </p:grpSpPr>
          <p:sp>
            <p:nvSpPr>
              <p:cNvPr id="485212" name="Freeform 1884"/>
              <p:cNvSpPr>
                <a:spLocks/>
              </p:cNvSpPr>
              <p:nvPr/>
            </p:nvSpPr>
            <p:spPr bwMode="auto">
              <a:xfrm>
                <a:off x="1713" y="2182"/>
                <a:ext cx="8" cy="353"/>
              </a:xfrm>
              <a:custGeom>
                <a:avLst/>
                <a:gdLst>
                  <a:gd name="T0" fmla="*/ 0 w 8"/>
                  <a:gd name="T1" fmla="*/ 0 h 353"/>
                  <a:gd name="T2" fmla="*/ 0 w 8"/>
                  <a:gd name="T3" fmla="*/ 348 h 353"/>
                  <a:gd name="T4" fmla="*/ 8 w 8"/>
                  <a:gd name="T5" fmla="*/ 353 h 353"/>
                  <a:gd name="T6" fmla="*/ 8 w 8"/>
                  <a:gd name="T7" fmla="*/ 4 h 353"/>
                  <a:gd name="T8" fmla="*/ 0 w 8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0" y="348"/>
                    </a:lnTo>
                    <a:lnTo>
                      <a:pt x="8" y="353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13" name="Freeform 1885"/>
              <p:cNvSpPr>
                <a:spLocks/>
              </p:cNvSpPr>
              <p:nvPr/>
            </p:nvSpPr>
            <p:spPr bwMode="auto">
              <a:xfrm>
                <a:off x="1713" y="2182"/>
                <a:ext cx="8" cy="353"/>
              </a:xfrm>
              <a:custGeom>
                <a:avLst/>
                <a:gdLst>
                  <a:gd name="T0" fmla="*/ 0 w 8"/>
                  <a:gd name="T1" fmla="*/ 0 h 353"/>
                  <a:gd name="T2" fmla="*/ 0 w 8"/>
                  <a:gd name="T3" fmla="*/ 348 h 353"/>
                  <a:gd name="T4" fmla="*/ 8 w 8"/>
                  <a:gd name="T5" fmla="*/ 353 h 353"/>
                  <a:gd name="T6" fmla="*/ 8 w 8"/>
                  <a:gd name="T7" fmla="*/ 4 h 353"/>
                  <a:gd name="T8" fmla="*/ 0 w 8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0" y="348"/>
                    </a:lnTo>
                    <a:lnTo>
                      <a:pt x="8" y="353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14" name="Group 1886"/>
            <p:cNvGrpSpPr>
              <a:grpSpLocks/>
            </p:cNvGrpSpPr>
            <p:nvPr/>
          </p:nvGrpSpPr>
          <p:grpSpPr bwMode="auto">
            <a:xfrm>
              <a:off x="1479" y="2123"/>
              <a:ext cx="6" cy="306"/>
              <a:chOff x="1479" y="2123"/>
              <a:chExt cx="6" cy="306"/>
            </a:xfrm>
          </p:grpSpPr>
          <p:sp>
            <p:nvSpPr>
              <p:cNvPr id="485215" name="Freeform 1887"/>
              <p:cNvSpPr>
                <a:spLocks/>
              </p:cNvSpPr>
              <p:nvPr/>
            </p:nvSpPr>
            <p:spPr bwMode="auto">
              <a:xfrm>
                <a:off x="1479" y="2123"/>
                <a:ext cx="6" cy="306"/>
              </a:xfrm>
              <a:custGeom>
                <a:avLst/>
                <a:gdLst>
                  <a:gd name="T0" fmla="*/ 0 w 6"/>
                  <a:gd name="T1" fmla="*/ 0 h 306"/>
                  <a:gd name="T2" fmla="*/ 0 w 6"/>
                  <a:gd name="T3" fmla="*/ 303 h 306"/>
                  <a:gd name="T4" fmla="*/ 6 w 6"/>
                  <a:gd name="T5" fmla="*/ 306 h 306"/>
                  <a:gd name="T6" fmla="*/ 6 w 6"/>
                  <a:gd name="T7" fmla="*/ 0 h 306"/>
                  <a:gd name="T8" fmla="*/ 0 w 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6">
                    <a:moveTo>
                      <a:pt x="0" y="0"/>
                    </a:moveTo>
                    <a:lnTo>
                      <a:pt x="0" y="303"/>
                    </a:lnTo>
                    <a:lnTo>
                      <a:pt x="6" y="30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16" name="Freeform 1888"/>
              <p:cNvSpPr>
                <a:spLocks/>
              </p:cNvSpPr>
              <p:nvPr/>
            </p:nvSpPr>
            <p:spPr bwMode="auto">
              <a:xfrm>
                <a:off x="1479" y="2123"/>
                <a:ext cx="6" cy="306"/>
              </a:xfrm>
              <a:custGeom>
                <a:avLst/>
                <a:gdLst>
                  <a:gd name="T0" fmla="*/ 0 w 6"/>
                  <a:gd name="T1" fmla="*/ 0 h 306"/>
                  <a:gd name="T2" fmla="*/ 0 w 6"/>
                  <a:gd name="T3" fmla="*/ 303 h 306"/>
                  <a:gd name="T4" fmla="*/ 6 w 6"/>
                  <a:gd name="T5" fmla="*/ 306 h 306"/>
                  <a:gd name="T6" fmla="*/ 6 w 6"/>
                  <a:gd name="T7" fmla="*/ 0 h 306"/>
                  <a:gd name="T8" fmla="*/ 0 w 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6">
                    <a:moveTo>
                      <a:pt x="0" y="0"/>
                    </a:moveTo>
                    <a:lnTo>
                      <a:pt x="0" y="303"/>
                    </a:lnTo>
                    <a:lnTo>
                      <a:pt x="6" y="30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17" name="Group 1889"/>
            <p:cNvGrpSpPr>
              <a:grpSpLocks/>
            </p:cNvGrpSpPr>
            <p:nvPr/>
          </p:nvGrpSpPr>
          <p:grpSpPr bwMode="auto">
            <a:xfrm>
              <a:off x="1477" y="2113"/>
              <a:ext cx="8" cy="8"/>
              <a:chOff x="1477" y="2113"/>
              <a:chExt cx="8" cy="8"/>
            </a:xfrm>
          </p:grpSpPr>
          <p:sp>
            <p:nvSpPr>
              <p:cNvPr id="485218" name="Freeform 1890"/>
              <p:cNvSpPr>
                <a:spLocks/>
              </p:cNvSpPr>
              <p:nvPr/>
            </p:nvSpPr>
            <p:spPr bwMode="auto">
              <a:xfrm>
                <a:off x="1477" y="2113"/>
                <a:ext cx="8" cy="8"/>
              </a:xfrm>
              <a:custGeom>
                <a:avLst/>
                <a:gdLst>
                  <a:gd name="T0" fmla="*/ 0 w 8"/>
                  <a:gd name="T1" fmla="*/ 2 h 8"/>
                  <a:gd name="T2" fmla="*/ 7 w 8"/>
                  <a:gd name="T3" fmla="*/ 0 h 8"/>
                  <a:gd name="T4" fmla="*/ 8 w 8"/>
                  <a:gd name="T5" fmla="*/ 4 h 8"/>
                  <a:gd name="T6" fmla="*/ 0 w 8"/>
                  <a:gd name="T7" fmla="*/ 8 h 8"/>
                  <a:gd name="T8" fmla="*/ 0 w 8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19" name="Freeform 1891"/>
              <p:cNvSpPr>
                <a:spLocks/>
              </p:cNvSpPr>
              <p:nvPr/>
            </p:nvSpPr>
            <p:spPr bwMode="auto">
              <a:xfrm>
                <a:off x="1477" y="2113"/>
                <a:ext cx="8" cy="8"/>
              </a:xfrm>
              <a:custGeom>
                <a:avLst/>
                <a:gdLst>
                  <a:gd name="T0" fmla="*/ 0 w 8"/>
                  <a:gd name="T1" fmla="*/ 2 h 8"/>
                  <a:gd name="T2" fmla="*/ 7 w 8"/>
                  <a:gd name="T3" fmla="*/ 0 h 8"/>
                  <a:gd name="T4" fmla="*/ 8 w 8"/>
                  <a:gd name="T5" fmla="*/ 4 h 8"/>
                  <a:gd name="T6" fmla="*/ 0 w 8"/>
                  <a:gd name="T7" fmla="*/ 8 h 8"/>
                  <a:gd name="T8" fmla="*/ 0 w 8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20" name="Group 1892"/>
            <p:cNvGrpSpPr>
              <a:grpSpLocks/>
            </p:cNvGrpSpPr>
            <p:nvPr/>
          </p:nvGrpSpPr>
          <p:grpSpPr bwMode="auto">
            <a:xfrm>
              <a:off x="1475" y="2431"/>
              <a:ext cx="10" cy="2"/>
              <a:chOff x="1475" y="2431"/>
              <a:chExt cx="10" cy="2"/>
            </a:xfrm>
          </p:grpSpPr>
          <p:sp>
            <p:nvSpPr>
              <p:cNvPr id="485221" name="Freeform 1893"/>
              <p:cNvSpPr>
                <a:spLocks/>
              </p:cNvSpPr>
              <p:nvPr/>
            </p:nvSpPr>
            <p:spPr bwMode="auto">
              <a:xfrm>
                <a:off x="1475" y="2431"/>
                <a:ext cx="10" cy="2"/>
              </a:xfrm>
              <a:custGeom>
                <a:avLst/>
                <a:gdLst>
                  <a:gd name="T0" fmla="*/ 0 w 10"/>
                  <a:gd name="T1" fmla="*/ 2 h 2"/>
                  <a:gd name="T2" fmla="*/ 1 w 10"/>
                  <a:gd name="T3" fmla="*/ 0 h 2"/>
                  <a:gd name="T4" fmla="*/ 10 w 10"/>
                  <a:gd name="T5" fmla="*/ 0 h 2"/>
                  <a:gd name="T6" fmla="*/ 7 w 10"/>
                  <a:gd name="T7" fmla="*/ 2 h 2"/>
                  <a:gd name="T8" fmla="*/ 0 w 10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22" name="Freeform 1894"/>
              <p:cNvSpPr>
                <a:spLocks/>
              </p:cNvSpPr>
              <p:nvPr/>
            </p:nvSpPr>
            <p:spPr bwMode="auto">
              <a:xfrm>
                <a:off x="1475" y="2431"/>
                <a:ext cx="10" cy="2"/>
              </a:xfrm>
              <a:custGeom>
                <a:avLst/>
                <a:gdLst>
                  <a:gd name="T0" fmla="*/ 0 w 10"/>
                  <a:gd name="T1" fmla="*/ 2 h 2"/>
                  <a:gd name="T2" fmla="*/ 1 w 10"/>
                  <a:gd name="T3" fmla="*/ 0 h 2"/>
                  <a:gd name="T4" fmla="*/ 10 w 10"/>
                  <a:gd name="T5" fmla="*/ 0 h 2"/>
                  <a:gd name="T6" fmla="*/ 7 w 10"/>
                  <a:gd name="T7" fmla="*/ 2 h 2"/>
                  <a:gd name="T8" fmla="*/ 0 w 10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23" name="Group 1895"/>
            <p:cNvGrpSpPr>
              <a:grpSpLocks/>
            </p:cNvGrpSpPr>
            <p:nvPr/>
          </p:nvGrpSpPr>
          <p:grpSpPr bwMode="auto">
            <a:xfrm>
              <a:off x="1477" y="2396"/>
              <a:ext cx="8" cy="27"/>
              <a:chOff x="1477" y="2396"/>
              <a:chExt cx="8" cy="27"/>
            </a:xfrm>
          </p:grpSpPr>
          <p:sp>
            <p:nvSpPr>
              <p:cNvPr id="485224" name="Freeform 1896"/>
              <p:cNvSpPr>
                <a:spLocks/>
              </p:cNvSpPr>
              <p:nvPr/>
            </p:nvSpPr>
            <p:spPr bwMode="auto">
              <a:xfrm>
                <a:off x="1477" y="2396"/>
                <a:ext cx="8" cy="27"/>
              </a:xfrm>
              <a:custGeom>
                <a:avLst/>
                <a:gdLst>
                  <a:gd name="T0" fmla="*/ 0 w 8"/>
                  <a:gd name="T1" fmla="*/ 0 h 27"/>
                  <a:gd name="T2" fmla="*/ 0 w 8"/>
                  <a:gd name="T3" fmla="*/ 24 h 27"/>
                  <a:gd name="T4" fmla="*/ 8 w 8"/>
                  <a:gd name="T5" fmla="*/ 27 h 27"/>
                  <a:gd name="T6" fmla="*/ 8 w 8"/>
                  <a:gd name="T7" fmla="*/ 3 h 27"/>
                  <a:gd name="T8" fmla="*/ 0 w 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7">
                    <a:moveTo>
                      <a:pt x="0" y="0"/>
                    </a:moveTo>
                    <a:lnTo>
                      <a:pt x="0" y="24"/>
                    </a:lnTo>
                    <a:lnTo>
                      <a:pt x="8" y="27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25" name="Freeform 1897"/>
              <p:cNvSpPr>
                <a:spLocks/>
              </p:cNvSpPr>
              <p:nvPr/>
            </p:nvSpPr>
            <p:spPr bwMode="auto">
              <a:xfrm>
                <a:off x="1477" y="2396"/>
                <a:ext cx="8" cy="27"/>
              </a:xfrm>
              <a:custGeom>
                <a:avLst/>
                <a:gdLst>
                  <a:gd name="T0" fmla="*/ 0 w 8"/>
                  <a:gd name="T1" fmla="*/ 0 h 27"/>
                  <a:gd name="T2" fmla="*/ 0 w 8"/>
                  <a:gd name="T3" fmla="*/ 24 h 27"/>
                  <a:gd name="T4" fmla="*/ 8 w 8"/>
                  <a:gd name="T5" fmla="*/ 27 h 27"/>
                  <a:gd name="T6" fmla="*/ 8 w 8"/>
                  <a:gd name="T7" fmla="*/ 3 h 27"/>
                  <a:gd name="T8" fmla="*/ 0 w 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7">
                    <a:moveTo>
                      <a:pt x="0" y="0"/>
                    </a:moveTo>
                    <a:lnTo>
                      <a:pt x="0" y="24"/>
                    </a:lnTo>
                    <a:lnTo>
                      <a:pt x="8" y="27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26" name="Group 1898"/>
            <p:cNvGrpSpPr>
              <a:grpSpLocks/>
            </p:cNvGrpSpPr>
            <p:nvPr/>
          </p:nvGrpSpPr>
          <p:grpSpPr bwMode="auto">
            <a:xfrm>
              <a:off x="1477" y="2123"/>
              <a:ext cx="8" cy="222"/>
              <a:chOff x="1477" y="2123"/>
              <a:chExt cx="8" cy="222"/>
            </a:xfrm>
          </p:grpSpPr>
          <p:sp>
            <p:nvSpPr>
              <p:cNvPr id="485227" name="Freeform 1899"/>
              <p:cNvSpPr>
                <a:spLocks/>
              </p:cNvSpPr>
              <p:nvPr/>
            </p:nvSpPr>
            <p:spPr bwMode="auto">
              <a:xfrm>
                <a:off x="1477" y="2123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28" name="Freeform 1900"/>
              <p:cNvSpPr>
                <a:spLocks/>
              </p:cNvSpPr>
              <p:nvPr/>
            </p:nvSpPr>
            <p:spPr bwMode="auto">
              <a:xfrm>
                <a:off x="1477" y="2123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29" name="Group 1901"/>
            <p:cNvGrpSpPr>
              <a:grpSpLocks/>
            </p:cNvGrpSpPr>
            <p:nvPr/>
          </p:nvGrpSpPr>
          <p:grpSpPr bwMode="auto">
            <a:xfrm>
              <a:off x="1475" y="2389"/>
              <a:ext cx="10" cy="2"/>
              <a:chOff x="1475" y="2389"/>
              <a:chExt cx="10" cy="2"/>
            </a:xfrm>
          </p:grpSpPr>
          <p:sp>
            <p:nvSpPr>
              <p:cNvPr id="485230" name="Freeform 1902"/>
              <p:cNvSpPr>
                <a:spLocks/>
              </p:cNvSpPr>
              <p:nvPr/>
            </p:nvSpPr>
            <p:spPr bwMode="auto">
              <a:xfrm>
                <a:off x="1475" y="2389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31" name="Freeform 1903"/>
              <p:cNvSpPr>
                <a:spLocks/>
              </p:cNvSpPr>
              <p:nvPr/>
            </p:nvSpPr>
            <p:spPr bwMode="auto">
              <a:xfrm>
                <a:off x="1475" y="2389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32" name="Group 1904"/>
            <p:cNvGrpSpPr>
              <a:grpSpLocks/>
            </p:cNvGrpSpPr>
            <p:nvPr/>
          </p:nvGrpSpPr>
          <p:grpSpPr bwMode="auto">
            <a:xfrm>
              <a:off x="1475" y="2349"/>
              <a:ext cx="10" cy="8"/>
              <a:chOff x="1475" y="2349"/>
              <a:chExt cx="10" cy="8"/>
            </a:xfrm>
          </p:grpSpPr>
          <p:sp>
            <p:nvSpPr>
              <p:cNvPr id="485233" name="Freeform 1905"/>
              <p:cNvSpPr>
                <a:spLocks/>
              </p:cNvSpPr>
              <p:nvPr/>
            </p:nvSpPr>
            <p:spPr bwMode="auto">
              <a:xfrm>
                <a:off x="1475" y="234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34" name="Freeform 1906"/>
              <p:cNvSpPr>
                <a:spLocks/>
              </p:cNvSpPr>
              <p:nvPr/>
            </p:nvSpPr>
            <p:spPr bwMode="auto">
              <a:xfrm>
                <a:off x="1475" y="234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35" name="Group 1907"/>
            <p:cNvGrpSpPr>
              <a:grpSpLocks/>
            </p:cNvGrpSpPr>
            <p:nvPr/>
          </p:nvGrpSpPr>
          <p:grpSpPr bwMode="auto">
            <a:xfrm>
              <a:off x="1482" y="2376"/>
              <a:ext cx="3" cy="7"/>
              <a:chOff x="1482" y="2376"/>
              <a:chExt cx="3" cy="7"/>
            </a:xfrm>
          </p:grpSpPr>
          <p:sp>
            <p:nvSpPr>
              <p:cNvPr id="485236" name="Freeform 1908"/>
              <p:cNvSpPr>
                <a:spLocks/>
              </p:cNvSpPr>
              <p:nvPr/>
            </p:nvSpPr>
            <p:spPr bwMode="auto">
              <a:xfrm>
                <a:off x="1482" y="237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37" name="Freeform 1909"/>
              <p:cNvSpPr>
                <a:spLocks/>
              </p:cNvSpPr>
              <p:nvPr/>
            </p:nvSpPr>
            <p:spPr bwMode="auto">
              <a:xfrm>
                <a:off x="1482" y="237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238" name="Freeform 1910"/>
            <p:cNvSpPr>
              <a:spLocks/>
            </p:cNvSpPr>
            <p:nvPr/>
          </p:nvSpPr>
          <p:spPr bwMode="auto">
            <a:xfrm>
              <a:off x="1733" y="2172"/>
              <a:ext cx="1" cy="379"/>
            </a:xfrm>
            <a:custGeom>
              <a:avLst/>
              <a:gdLst>
                <a:gd name="T0" fmla="*/ 379 h 379"/>
                <a:gd name="T1" fmla="*/ 374 h 379"/>
                <a:gd name="T2" fmla="*/ 2 h 379"/>
                <a:gd name="T3" fmla="*/ 0 h 379"/>
                <a:gd name="T4" fmla="*/ 379 h 37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79">
                  <a:moveTo>
                    <a:pt x="0" y="379"/>
                  </a:moveTo>
                  <a:lnTo>
                    <a:pt x="0" y="37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79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239" name="Freeform 1911"/>
            <p:cNvSpPr>
              <a:spLocks/>
            </p:cNvSpPr>
            <p:nvPr/>
          </p:nvSpPr>
          <p:spPr bwMode="auto">
            <a:xfrm>
              <a:off x="1455" y="2106"/>
              <a:ext cx="1" cy="323"/>
            </a:xfrm>
            <a:custGeom>
              <a:avLst/>
              <a:gdLst>
                <a:gd name="T0" fmla="*/ 0 h 323"/>
                <a:gd name="T1" fmla="*/ 323 h 323"/>
                <a:gd name="T2" fmla="*/ 318 h 323"/>
                <a:gd name="T3" fmla="*/ 4 h 323"/>
                <a:gd name="T4" fmla="*/ 0 h 3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23">
                  <a:moveTo>
                    <a:pt x="0" y="0"/>
                  </a:moveTo>
                  <a:lnTo>
                    <a:pt x="0" y="323"/>
                  </a:lnTo>
                  <a:lnTo>
                    <a:pt x="0" y="318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240" name="Group 1912"/>
            <p:cNvGrpSpPr>
              <a:grpSpLocks/>
            </p:cNvGrpSpPr>
            <p:nvPr/>
          </p:nvGrpSpPr>
          <p:grpSpPr bwMode="auto">
            <a:xfrm>
              <a:off x="1455" y="2106"/>
              <a:ext cx="270" cy="438"/>
              <a:chOff x="1455" y="2106"/>
              <a:chExt cx="270" cy="438"/>
            </a:xfrm>
          </p:grpSpPr>
          <p:sp>
            <p:nvSpPr>
              <p:cNvPr id="485241" name="Freeform 1913"/>
              <p:cNvSpPr>
                <a:spLocks/>
              </p:cNvSpPr>
              <p:nvPr/>
            </p:nvSpPr>
            <p:spPr bwMode="auto">
              <a:xfrm>
                <a:off x="1455" y="210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7 h 438"/>
                  <a:gd name="T4" fmla="*/ 270 w 270"/>
                  <a:gd name="T5" fmla="*/ 438 h 438"/>
                  <a:gd name="T6" fmla="*/ 270 w 270"/>
                  <a:gd name="T7" fmla="*/ 67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7"/>
                    </a:lnTo>
                    <a:lnTo>
                      <a:pt x="270" y="438"/>
                    </a:lnTo>
                    <a:lnTo>
                      <a:pt x="27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42" name="Freeform 1914"/>
              <p:cNvSpPr>
                <a:spLocks/>
              </p:cNvSpPr>
              <p:nvPr/>
            </p:nvSpPr>
            <p:spPr bwMode="auto">
              <a:xfrm>
                <a:off x="1455" y="210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7 h 438"/>
                  <a:gd name="T4" fmla="*/ 270 w 270"/>
                  <a:gd name="T5" fmla="*/ 438 h 438"/>
                  <a:gd name="T6" fmla="*/ 270 w 270"/>
                  <a:gd name="T7" fmla="*/ 67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7"/>
                    </a:lnTo>
                    <a:lnTo>
                      <a:pt x="270" y="438"/>
                    </a:lnTo>
                    <a:lnTo>
                      <a:pt x="270" y="6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43" name="Group 1915"/>
            <p:cNvGrpSpPr>
              <a:grpSpLocks/>
            </p:cNvGrpSpPr>
            <p:nvPr/>
          </p:nvGrpSpPr>
          <p:grpSpPr bwMode="auto">
            <a:xfrm>
              <a:off x="1455" y="2172"/>
              <a:ext cx="270" cy="379"/>
              <a:chOff x="1455" y="2172"/>
              <a:chExt cx="270" cy="379"/>
            </a:xfrm>
          </p:grpSpPr>
          <p:sp>
            <p:nvSpPr>
              <p:cNvPr id="485244" name="Freeform 1916"/>
              <p:cNvSpPr>
                <a:spLocks/>
              </p:cNvSpPr>
              <p:nvPr/>
            </p:nvSpPr>
            <p:spPr bwMode="auto">
              <a:xfrm>
                <a:off x="1455" y="2172"/>
                <a:ext cx="270" cy="379"/>
              </a:xfrm>
              <a:custGeom>
                <a:avLst/>
                <a:gdLst>
                  <a:gd name="T0" fmla="*/ 0 w 270"/>
                  <a:gd name="T1" fmla="*/ 0 h 379"/>
                  <a:gd name="T2" fmla="*/ 0 w 270"/>
                  <a:gd name="T3" fmla="*/ 260 h 379"/>
                  <a:gd name="T4" fmla="*/ 270 w 270"/>
                  <a:gd name="T5" fmla="*/ 379 h 379"/>
                  <a:gd name="T6" fmla="*/ 270 w 270"/>
                  <a:gd name="T7" fmla="*/ 371 h 379"/>
                  <a:gd name="T8" fmla="*/ 270 w 270"/>
                  <a:gd name="T9" fmla="*/ 10 h 379"/>
                  <a:gd name="T10" fmla="*/ 0 w 270"/>
                  <a:gd name="T11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79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79"/>
                    </a:lnTo>
                    <a:lnTo>
                      <a:pt x="270" y="371"/>
                    </a:lnTo>
                    <a:lnTo>
                      <a:pt x="27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45" name="Freeform 1917"/>
              <p:cNvSpPr>
                <a:spLocks/>
              </p:cNvSpPr>
              <p:nvPr/>
            </p:nvSpPr>
            <p:spPr bwMode="auto">
              <a:xfrm>
                <a:off x="1455" y="2172"/>
                <a:ext cx="270" cy="379"/>
              </a:xfrm>
              <a:custGeom>
                <a:avLst/>
                <a:gdLst>
                  <a:gd name="T0" fmla="*/ 0 w 270"/>
                  <a:gd name="T1" fmla="*/ 0 h 379"/>
                  <a:gd name="T2" fmla="*/ 0 w 270"/>
                  <a:gd name="T3" fmla="*/ 260 h 379"/>
                  <a:gd name="T4" fmla="*/ 270 w 270"/>
                  <a:gd name="T5" fmla="*/ 379 h 379"/>
                  <a:gd name="T6" fmla="*/ 270 w 270"/>
                  <a:gd name="T7" fmla="*/ 371 h 379"/>
                  <a:gd name="T8" fmla="*/ 270 w 270"/>
                  <a:gd name="T9" fmla="*/ 10 h 379"/>
                  <a:gd name="T10" fmla="*/ 0 w 270"/>
                  <a:gd name="T11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79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79"/>
                    </a:lnTo>
                    <a:lnTo>
                      <a:pt x="270" y="371"/>
                    </a:lnTo>
                    <a:lnTo>
                      <a:pt x="27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46" name="Group 1918"/>
            <p:cNvGrpSpPr>
              <a:grpSpLocks/>
            </p:cNvGrpSpPr>
            <p:nvPr/>
          </p:nvGrpSpPr>
          <p:grpSpPr bwMode="auto">
            <a:xfrm>
              <a:off x="1455" y="2109"/>
              <a:ext cx="270" cy="435"/>
              <a:chOff x="1455" y="2109"/>
              <a:chExt cx="270" cy="435"/>
            </a:xfrm>
          </p:grpSpPr>
          <p:sp>
            <p:nvSpPr>
              <p:cNvPr id="485247" name="Freeform 1919"/>
              <p:cNvSpPr>
                <a:spLocks/>
              </p:cNvSpPr>
              <p:nvPr/>
            </p:nvSpPr>
            <p:spPr bwMode="auto">
              <a:xfrm>
                <a:off x="1455" y="210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8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8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48" name="Freeform 1920"/>
              <p:cNvSpPr>
                <a:spLocks/>
              </p:cNvSpPr>
              <p:nvPr/>
            </p:nvSpPr>
            <p:spPr bwMode="auto">
              <a:xfrm>
                <a:off x="1455" y="210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8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8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49" name="Group 1921"/>
            <p:cNvGrpSpPr>
              <a:grpSpLocks/>
            </p:cNvGrpSpPr>
            <p:nvPr/>
          </p:nvGrpSpPr>
          <p:grpSpPr bwMode="auto">
            <a:xfrm>
              <a:off x="1536" y="2458"/>
              <a:ext cx="9" cy="2"/>
              <a:chOff x="1536" y="2458"/>
              <a:chExt cx="9" cy="2"/>
            </a:xfrm>
          </p:grpSpPr>
          <p:sp>
            <p:nvSpPr>
              <p:cNvPr id="485250" name="Freeform 1922"/>
              <p:cNvSpPr>
                <a:spLocks/>
              </p:cNvSpPr>
              <p:nvPr/>
            </p:nvSpPr>
            <p:spPr bwMode="auto">
              <a:xfrm>
                <a:off x="1536" y="2458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51" name="Freeform 1923"/>
              <p:cNvSpPr>
                <a:spLocks/>
              </p:cNvSpPr>
              <p:nvPr/>
            </p:nvSpPr>
            <p:spPr bwMode="auto">
              <a:xfrm>
                <a:off x="1536" y="2458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52" name="Group 1924"/>
            <p:cNvGrpSpPr>
              <a:grpSpLocks/>
            </p:cNvGrpSpPr>
            <p:nvPr/>
          </p:nvGrpSpPr>
          <p:grpSpPr bwMode="auto">
            <a:xfrm>
              <a:off x="1459" y="2113"/>
              <a:ext cx="10" cy="303"/>
              <a:chOff x="1459" y="2113"/>
              <a:chExt cx="10" cy="303"/>
            </a:xfrm>
          </p:grpSpPr>
          <p:sp>
            <p:nvSpPr>
              <p:cNvPr id="485253" name="Freeform 1925"/>
              <p:cNvSpPr>
                <a:spLocks/>
              </p:cNvSpPr>
              <p:nvPr/>
            </p:nvSpPr>
            <p:spPr bwMode="auto">
              <a:xfrm>
                <a:off x="1459" y="211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300 h 303"/>
                  <a:gd name="T4" fmla="*/ 10 w 10"/>
                  <a:gd name="T5" fmla="*/ 303 h 303"/>
                  <a:gd name="T6" fmla="*/ 10 w 10"/>
                  <a:gd name="T7" fmla="*/ 4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300"/>
                    </a:lnTo>
                    <a:lnTo>
                      <a:pt x="10" y="303"/>
                    </a:lnTo>
                    <a:lnTo>
                      <a:pt x="1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54" name="Freeform 1926"/>
              <p:cNvSpPr>
                <a:spLocks/>
              </p:cNvSpPr>
              <p:nvPr/>
            </p:nvSpPr>
            <p:spPr bwMode="auto">
              <a:xfrm>
                <a:off x="1459" y="211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300 h 303"/>
                  <a:gd name="T4" fmla="*/ 10 w 10"/>
                  <a:gd name="T5" fmla="*/ 303 h 303"/>
                  <a:gd name="T6" fmla="*/ 10 w 10"/>
                  <a:gd name="T7" fmla="*/ 4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300"/>
                    </a:lnTo>
                    <a:lnTo>
                      <a:pt x="10" y="303"/>
                    </a:lnTo>
                    <a:lnTo>
                      <a:pt x="10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55" name="Group 1927"/>
            <p:cNvGrpSpPr>
              <a:grpSpLocks/>
            </p:cNvGrpSpPr>
            <p:nvPr/>
          </p:nvGrpSpPr>
          <p:grpSpPr bwMode="auto">
            <a:xfrm>
              <a:off x="1457" y="2109"/>
              <a:ext cx="9" cy="6"/>
              <a:chOff x="1457" y="2109"/>
              <a:chExt cx="9" cy="6"/>
            </a:xfrm>
          </p:grpSpPr>
          <p:sp>
            <p:nvSpPr>
              <p:cNvPr id="485256" name="Freeform 1928"/>
              <p:cNvSpPr>
                <a:spLocks/>
              </p:cNvSpPr>
              <p:nvPr/>
            </p:nvSpPr>
            <p:spPr bwMode="auto">
              <a:xfrm>
                <a:off x="1457" y="2109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2 h 6"/>
                  <a:gd name="T6" fmla="*/ 1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57" name="Freeform 1929"/>
              <p:cNvSpPr>
                <a:spLocks/>
              </p:cNvSpPr>
              <p:nvPr/>
            </p:nvSpPr>
            <p:spPr bwMode="auto">
              <a:xfrm>
                <a:off x="1457" y="2109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2 h 6"/>
                  <a:gd name="T6" fmla="*/ 1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258" name="Freeform 1930"/>
            <p:cNvSpPr>
              <a:spLocks/>
            </p:cNvSpPr>
            <p:nvPr/>
          </p:nvSpPr>
          <p:spPr bwMode="auto">
            <a:xfrm>
              <a:off x="1457" y="2422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259" name="Group 1931"/>
            <p:cNvGrpSpPr>
              <a:grpSpLocks/>
            </p:cNvGrpSpPr>
            <p:nvPr/>
          </p:nvGrpSpPr>
          <p:grpSpPr bwMode="auto">
            <a:xfrm>
              <a:off x="1457" y="2119"/>
              <a:ext cx="8" cy="297"/>
              <a:chOff x="1457" y="2119"/>
              <a:chExt cx="8" cy="297"/>
            </a:xfrm>
          </p:grpSpPr>
          <p:sp>
            <p:nvSpPr>
              <p:cNvPr id="485260" name="Freeform 1932"/>
              <p:cNvSpPr>
                <a:spLocks/>
              </p:cNvSpPr>
              <p:nvPr/>
            </p:nvSpPr>
            <p:spPr bwMode="auto">
              <a:xfrm>
                <a:off x="1457" y="211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2 h 297"/>
                  <a:gd name="T4" fmla="*/ 8 w 8"/>
                  <a:gd name="T5" fmla="*/ 297 h 297"/>
                  <a:gd name="T6" fmla="*/ 8 w 8"/>
                  <a:gd name="T7" fmla="*/ 4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2"/>
                    </a:lnTo>
                    <a:lnTo>
                      <a:pt x="8" y="297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61" name="Freeform 1933"/>
              <p:cNvSpPr>
                <a:spLocks/>
              </p:cNvSpPr>
              <p:nvPr/>
            </p:nvSpPr>
            <p:spPr bwMode="auto">
              <a:xfrm>
                <a:off x="1457" y="211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2 h 297"/>
                  <a:gd name="T4" fmla="*/ 8 w 8"/>
                  <a:gd name="T5" fmla="*/ 297 h 297"/>
                  <a:gd name="T6" fmla="*/ 8 w 8"/>
                  <a:gd name="T7" fmla="*/ 4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2"/>
                    </a:lnTo>
                    <a:lnTo>
                      <a:pt x="8" y="297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62" name="Group 1934"/>
            <p:cNvGrpSpPr>
              <a:grpSpLocks/>
            </p:cNvGrpSpPr>
            <p:nvPr/>
          </p:nvGrpSpPr>
          <p:grpSpPr bwMode="auto">
            <a:xfrm>
              <a:off x="1502" y="2126"/>
              <a:ext cx="3" cy="313"/>
              <a:chOff x="1502" y="2126"/>
              <a:chExt cx="3" cy="313"/>
            </a:xfrm>
          </p:grpSpPr>
          <p:sp>
            <p:nvSpPr>
              <p:cNvPr id="485263" name="Freeform 1935"/>
              <p:cNvSpPr>
                <a:spLocks/>
              </p:cNvSpPr>
              <p:nvPr/>
            </p:nvSpPr>
            <p:spPr bwMode="auto">
              <a:xfrm>
                <a:off x="1502" y="212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10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10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64" name="Freeform 1936"/>
              <p:cNvSpPr>
                <a:spLocks/>
              </p:cNvSpPr>
              <p:nvPr/>
            </p:nvSpPr>
            <p:spPr bwMode="auto">
              <a:xfrm>
                <a:off x="1502" y="212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10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10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65" name="Group 1937"/>
            <p:cNvGrpSpPr>
              <a:grpSpLocks/>
            </p:cNvGrpSpPr>
            <p:nvPr/>
          </p:nvGrpSpPr>
          <p:grpSpPr bwMode="auto">
            <a:xfrm>
              <a:off x="1497" y="2119"/>
              <a:ext cx="8" cy="6"/>
              <a:chOff x="1497" y="2119"/>
              <a:chExt cx="8" cy="6"/>
            </a:xfrm>
          </p:grpSpPr>
          <p:sp>
            <p:nvSpPr>
              <p:cNvPr id="485266" name="Freeform 1938"/>
              <p:cNvSpPr>
                <a:spLocks/>
              </p:cNvSpPr>
              <p:nvPr/>
            </p:nvSpPr>
            <p:spPr bwMode="auto">
              <a:xfrm>
                <a:off x="1497" y="2119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7 w 8"/>
                  <a:gd name="T3" fmla="*/ 0 h 6"/>
                  <a:gd name="T4" fmla="*/ 8 w 8"/>
                  <a:gd name="T5" fmla="*/ 4 h 6"/>
                  <a:gd name="T6" fmla="*/ 1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1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67" name="Freeform 1939"/>
              <p:cNvSpPr>
                <a:spLocks/>
              </p:cNvSpPr>
              <p:nvPr/>
            </p:nvSpPr>
            <p:spPr bwMode="auto">
              <a:xfrm>
                <a:off x="1497" y="2119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7 w 8"/>
                  <a:gd name="T3" fmla="*/ 0 h 6"/>
                  <a:gd name="T4" fmla="*/ 8 w 8"/>
                  <a:gd name="T5" fmla="*/ 4 h 6"/>
                  <a:gd name="T6" fmla="*/ 1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1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268" name="Freeform 1940"/>
            <p:cNvSpPr>
              <a:spLocks/>
            </p:cNvSpPr>
            <p:nvPr/>
          </p:nvSpPr>
          <p:spPr bwMode="auto">
            <a:xfrm>
              <a:off x="1497" y="2441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269" name="Group 1941"/>
            <p:cNvGrpSpPr>
              <a:grpSpLocks/>
            </p:cNvGrpSpPr>
            <p:nvPr/>
          </p:nvGrpSpPr>
          <p:grpSpPr bwMode="auto">
            <a:xfrm>
              <a:off x="1497" y="2129"/>
              <a:ext cx="8" cy="307"/>
              <a:chOff x="1497" y="2129"/>
              <a:chExt cx="8" cy="307"/>
            </a:xfrm>
          </p:grpSpPr>
          <p:sp>
            <p:nvSpPr>
              <p:cNvPr id="485270" name="Freeform 1942"/>
              <p:cNvSpPr>
                <a:spLocks/>
              </p:cNvSpPr>
              <p:nvPr/>
            </p:nvSpPr>
            <p:spPr bwMode="auto">
              <a:xfrm>
                <a:off x="1497" y="212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2 h 307"/>
                  <a:gd name="T4" fmla="*/ 8 w 8"/>
                  <a:gd name="T5" fmla="*/ 307 h 307"/>
                  <a:gd name="T6" fmla="*/ 8 w 8"/>
                  <a:gd name="T7" fmla="*/ 4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2"/>
                    </a:lnTo>
                    <a:lnTo>
                      <a:pt x="8" y="307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71" name="Freeform 1943"/>
              <p:cNvSpPr>
                <a:spLocks/>
              </p:cNvSpPr>
              <p:nvPr/>
            </p:nvSpPr>
            <p:spPr bwMode="auto">
              <a:xfrm>
                <a:off x="1497" y="212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2 h 307"/>
                  <a:gd name="T4" fmla="*/ 8 w 8"/>
                  <a:gd name="T5" fmla="*/ 307 h 307"/>
                  <a:gd name="T6" fmla="*/ 8 w 8"/>
                  <a:gd name="T7" fmla="*/ 4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2"/>
                    </a:lnTo>
                    <a:lnTo>
                      <a:pt x="8" y="307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72" name="Group 1944"/>
            <p:cNvGrpSpPr>
              <a:grpSpLocks/>
            </p:cNvGrpSpPr>
            <p:nvPr/>
          </p:nvGrpSpPr>
          <p:grpSpPr bwMode="auto">
            <a:xfrm>
              <a:off x="1517" y="2133"/>
              <a:ext cx="8" cy="313"/>
              <a:chOff x="1517" y="2133"/>
              <a:chExt cx="8" cy="313"/>
            </a:xfrm>
          </p:grpSpPr>
          <p:sp>
            <p:nvSpPr>
              <p:cNvPr id="485273" name="Freeform 1945"/>
              <p:cNvSpPr>
                <a:spLocks/>
              </p:cNvSpPr>
              <p:nvPr/>
            </p:nvSpPr>
            <p:spPr bwMode="auto">
              <a:xfrm>
                <a:off x="1517" y="2133"/>
                <a:ext cx="8" cy="313"/>
              </a:xfrm>
              <a:custGeom>
                <a:avLst/>
                <a:gdLst>
                  <a:gd name="T0" fmla="*/ 0 w 8"/>
                  <a:gd name="T1" fmla="*/ 1 h 313"/>
                  <a:gd name="T2" fmla="*/ 0 w 8"/>
                  <a:gd name="T3" fmla="*/ 310 h 313"/>
                  <a:gd name="T4" fmla="*/ 8 w 8"/>
                  <a:gd name="T5" fmla="*/ 313 h 313"/>
                  <a:gd name="T6" fmla="*/ 8 w 8"/>
                  <a:gd name="T7" fmla="*/ 0 h 313"/>
                  <a:gd name="T8" fmla="*/ 0 w 8"/>
                  <a:gd name="T9" fmla="*/ 1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3">
                    <a:moveTo>
                      <a:pt x="0" y="1"/>
                    </a:moveTo>
                    <a:lnTo>
                      <a:pt x="0" y="310"/>
                    </a:lnTo>
                    <a:lnTo>
                      <a:pt x="8" y="313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74" name="Freeform 1946"/>
              <p:cNvSpPr>
                <a:spLocks/>
              </p:cNvSpPr>
              <p:nvPr/>
            </p:nvSpPr>
            <p:spPr bwMode="auto">
              <a:xfrm>
                <a:off x="1517" y="2133"/>
                <a:ext cx="8" cy="313"/>
              </a:xfrm>
              <a:custGeom>
                <a:avLst/>
                <a:gdLst>
                  <a:gd name="T0" fmla="*/ 0 w 8"/>
                  <a:gd name="T1" fmla="*/ 1 h 313"/>
                  <a:gd name="T2" fmla="*/ 0 w 8"/>
                  <a:gd name="T3" fmla="*/ 310 h 313"/>
                  <a:gd name="T4" fmla="*/ 8 w 8"/>
                  <a:gd name="T5" fmla="*/ 313 h 313"/>
                  <a:gd name="T6" fmla="*/ 8 w 8"/>
                  <a:gd name="T7" fmla="*/ 0 h 313"/>
                  <a:gd name="T8" fmla="*/ 0 w 8"/>
                  <a:gd name="T9" fmla="*/ 1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3">
                    <a:moveTo>
                      <a:pt x="0" y="1"/>
                    </a:moveTo>
                    <a:lnTo>
                      <a:pt x="0" y="310"/>
                    </a:lnTo>
                    <a:lnTo>
                      <a:pt x="8" y="313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75" name="Group 1947"/>
            <p:cNvGrpSpPr>
              <a:grpSpLocks/>
            </p:cNvGrpSpPr>
            <p:nvPr/>
          </p:nvGrpSpPr>
          <p:grpSpPr bwMode="auto">
            <a:xfrm>
              <a:off x="1517" y="2123"/>
              <a:ext cx="8" cy="5"/>
              <a:chOff x="1517" y="2123"/>
              <a:chExt cx="8" cy="5"/>
            </a:xfrm>
          </p:grpSpPr>
          <p:sp>
            <p:nvSpPr>
              <p:cNvPr id="485276" name="Freeform 1948"/>
              <p:cNvSpPr>
                <a:spLocks/>
              </p:cNvSpPr>
              <p:nvPr/>
            </p:nvSpPr>
            <p:spPr bwMode="auto">
              <a:xfrm>
                <a:off x="1517" y="2123"/>
                <a:ext cx="8" cy="5"/>
              </a:xfrm>
              <a:custGeom>
                <a:avLst/>
                <a:gdLst>
                  <a:gd name="T0" fmla="*/ 0 w 8"/>
                  <a:gd name="T1" fmla="*/ 1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1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77" name="Freeform 1949"/>
              <p:cNvSpPr>
                <a:spLocks/>
              </p:cNvSpPr>
              <p:nvPr/>
            </p:nvSpPr>
            <p:spPr bwMode="auto">
              <a:xfrm>
                <a:off x="1517" y="2123"/>
                <a:ext cx="8" cy="5"/>
              </a:xfrm>
              <a:custGeom>
                <a:avLst/>
                <a:gdLst>
                  <a:gd name="T0" fmla="*/ 0 w 8"/>
                  <a:gd name="T1" fmla="*/ 1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1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278" name="Freeform 1950"/>
            <p:cNvSpPr>
              <a:spLocks/>
            </p:cNvSpPr>
            <p:nvPr/>
          </p:nvSpPr>
          <p:spPr bwMode="auto">
            <a:xfrm>
              <a:off x="1517" y="2448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279" name="Group 1951"/>
            <p:cNvGrpSpPr>
              <a:grpSpLocks/>
            </p:cNvGrpSpPr>
            <p:nvPr/>
          </p:nvGrpSpPr>
          <p:grpSpPr bwMode="auto">
            <a:xfrm>
              <a:off x="1517" y="2136"/>
              <a:ext cx="6" cy="307"/>
              <a:chOff x="1517" y="2136"/>
              <a:chExt cx="6" cy="307"/>
            </a:xfrm>
          </p:grpSpPr>
          <p:sp>
            <p:nvSpPr>
              <p:cNvPr id="485280" name="Freeform 1952"/>
              <p:cNvSpPr>
                <a:spLocks/>
              </p:cNvSpPr>
              <p:nvPr/>
            </p:nvSpPr>
            <p:spPr bwMode="auto">
              <a:xfrm>
                <a:off x="1517" y="2136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2 h 307"/>
                  <a:gd name="T4" fmla="*/ 6 w 6"/>
                  <a:gd name="T5" fmla="*/ 307 h 307"/>
                  <a:gd name="T6" fmla="*/ 6 w 6"/>
                  <a:gd name="T7" fmla="*/ 1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2"/>
                    </a:lnTo>
                    <a:lnTo>
                      <a:pt x="6" y="307"/>
                    </a:lnTo>
                    <a:lnTo>
                      <a:pt x="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81" name="Freeform 1953"/>
              <p:cNvSpPr>
                <a:spLocks/>
              </p:cNvSpPr>
              <p:nvPr/>
            </p:nvSpPr>
            <p:spPr bwMode="auto">
              <a:xfrm>
                <a:off x="1517" y="2136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2 h 307"/>
                  <a:gd name="T4" fmla="*/ 6 w 6"/>
                  <a:gd name="T5" fmla="*/ 307 h 307"/>
                  <a:gd name="T6" fmla="*/ 6 w 6"/>
                  <a:gd name="T7" fmla="*/ 1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2"/>
                    </a:lnTo>
                    <a:lnTo>
                      <a:pt x="6" y="307"/>
                    </a:lnTo>
                    <a:lnTo>
                      <a:pt x="6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82" name="Group 1954"/>
            <p:cNvGrpSpPr>
              <a:grpSpLocks/>
            </p:cNvGrpSpPr>
            <p:nvPr/>
          </p:nvGrpSpPr>
          <p:grpSpPr bwMode="auto">
            <a:xfrm>
              <a:off x="1540" y="2136"/>
              <a:ext cx="5" cy="320"/>
              <a:chOff x="1540" y="2136"/>
              <a:chExt cx="5" cy="320"/>
            </a:xfrm>
          </p:grpSpPr>
          <p:sp>
            <p:nvSpPr>
              <p:cNvPr id="485283" name="Freeform 1955"/>
              <p:cNvSpPr>
                <a:spLocks/>
              </p:cNvSpPr>
              <p:nvPr/>
            </p:nvSpPr>
            <p:spPr bwMode="auto">
              <a:xfrm>
                <a:off x="1540" y="2136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7 h 320"/>
                  <a:gd name="T4" fmla="*/ 5 w 5"/>
                  <a:gd name="T5" fmla="*/ 320 h 320"/>
                  <a:gd name="T6" fmla="*/ 5 w 5"/>
                  <a:gd name="T7" fmla="*/ 0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7"/>
                    </a:lnTo>
                    <a:lnTo>
                      <a:pt x="5" y="32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84" name="Freeform 1956"/>
              <p:cNvSpPr>
                <a:spLocks/>
              </p:cNvSpPr>
              <p:nvPr/>
            </p:nvSpPr>
            <p:spPr bwMode="auto">
              <a:xfrm>
                <a:off x="1540" y="2136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7 h 320"/>
                  <a:gd name="T4" fmla="*/ 5 w 5"/>
                  <a:gd name="T5" fmla="*/ 320 h 320"/>
                  <a:gd name="T6" fmla="*/ 5 w 5"/>
                  <a:gd name="T7" fmla="*/ 0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7"/>
                    </a:lnTo>
                    <a:lnTo>
                      <a:pt x="5" y="32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85" name="Group 1957"/>
            <p:cNvGrpSpPr>
              <a:grpSpLocks/>
            </p:cNvGrpSpPr>
            <p:nvPr/>
          </p:nvGrpSpPr>
          <p:grpSpPr bwMode="auto">
            <a:xfrm>
              <a:off x="1536" y="2129"/>
              <a:ext cx="9" cy="5"/>
              <a:chOff x="1536" y="2129"/>
              <a:chExt cx="9" cy="5"/>
            </a:xfrm>
          </p:grpSpPr>
          <p:sp>
            <p:nvSpPr>
              <p:cNvPr id="485286" name="Freeform 1958"/>
              <p:cNvSpPr>
                <a:spLocks/>
              </p:cNvSpPr>
              <p:nvPr/>
            </p:nvSpPr>
            <p:spPr bwMode="auto">
              <a:xfrm>
                <a:off x="1536" y="2129"/>
                <a:ext cx="9" cy="5"/>
              </a:xfrm>
              <a:custGeom>
                <a:avLst/>
                <a:gdLst>
                  <a:gd name="T0" fmla="*/ 0 w 9"/>
                  <a:gd name="T1" fmla="*/ 3 h 5"/>
                  <a:gd name="T2" fmla="*/ 7 w 9"/>
                  <a:gd name="T3" fmla="*/ 0 h 5"/>
                  <a:gd name="T4" fmla="*/ 9 w 9"/>
                  <a:gd name="T5" fmla="*/ 3 h 5"/>
                  <a:gd name="T6" fmla="*/ 0 w 9"/>
                  <a:gd name="T7" fmla="*/ 5 h 5"/>
                  <a:gd name="T8" fmla="*/ 0 w 9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3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87" name="Freeform 1959"/>
              <p:cNvSpPr>
                <a:spLocks/>
              </p:cNvSpPr>
              <p:nvPr/>
            </p:nvSpPr>
            <p:spPr bwMode="auto">
              <a:xfrm>
                <a:off x="1536" y="2129"/>
                <a:ext cx="9" cy="5"/>
              </a:xfrm>
              <a:custGeom>
                <a:avLst/>
                <a:gdLst>
                  <a:gd name="T0" fmla="*/ 0 w 9"/>
                  <a:gd name="T1" fmla="*/ 3 h 5"/>
                  <a:gd name="T2" fmla="*/ 7 w 9"/>
                  <a:gd name="T3" fmla="*/ 0 h 5"/>
                  <a:gd name="T4" fmla="*/ 9 w 9"/>
                  <a:gd name="T5" fmla="*/ 3 h 5"/>
                  <a:gd name="T6" fmla="*/ 0 w 9"/>
                  <a:gd name="T7" fmla="*/ 5 h 5"/>
                  <a:gd name="T8" fmla="*/ 0 w 9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3"/>
                    </a:moveTo>
                    <a:lnTo>
                      <a:pt x="7" y="0"/>
                    </a:lnTo>
                    <a:lnTo>
                      <a:pt x="9" y="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88" name="Group 1960"/>
            <p:cNvGrpSpPr>
              <a:grpSpLocks/>
            </p:cNvGrpSpPr>
            <p:nvPr/>
          </p:nvGrpSpPr>
          <p:grpSpPr bwMode="auto">
            <a:xfrm>
              <a:off x="1536" y="2139"/>
              <a:ext cx="7" cy="314"/>
              <a:chOff x="1536" y="2139"/>
              <a:chExt cx="7" cy="314"/>
            </a:xfrm>
          </p:grpSpPr>
          <p:sp>
            <p:nvSpPr>
              <p:cNvPr id="485289" name="Freeform 1961"/>
              <p:cNvSpPr>
                <a:spLocks/>
              </p:cNvSpPr>
              <p:nvPr/>
            </p:nvSpPr>
            <p:spPr bwMode="auto">
              <a:xfrm>
                <a:off x="1536" y="2139"/>
                <a:ext cx="7" cy="314"/>
              </a:xfrm>
              <a:custGeom>
                <a:avLst/>
                <a:gdLst>
                  <a:gd name="T0" fmla="*/ 0 w 7"/>
                  <a:gd name="T1" fmla="*/ 0 h 314"/>
                  <a:gd name="T2" fmla="*/ 0 w 7"/>
                  <a:gd name="T3" fmla="*/ 310 h 314"/>
                  <a:gd name="T4" fmla="*/ 7 w 7"/>
                  <a:gd name="T5" fmla="*/ 314 h 314"/>
                  <a:gd name="T6" fmla="*/ 7 w 7"/>
                  <a:gd name="T7" fmla="*/ 4 h 314"/>
                  <a:gd name="T8" fmla="*/ 0 w 7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4">
                    <a:moveTo>
                      <a:pt x="0" y="0"/>
                    </a:moveTo>
                    <a:lnTo>
                      <a:pt x="0" y="310"/>
                    </a:lnTo>
                    <a:lnTo>
                      <a:pt x="7" y="314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90" name="Freeform 1962"/>
              <p:cNvSpPr>
                <a:spLocks/>
              </p:cNvSpPr>
              <p:nvPr/>
            </p:nvSpPr>
            <p:spPr bwMode="auto">
              <a:xfrm>
                <a:off x="1536" y="2139"/>
                <a:ext cx="7" cy="314"/>
              </a:xfrm>
              <a:custGeom>
                <a:avLst/>
                <a:gdLst>
                  <a:gd name="T0" fmla="*/ 0 w 7"/>
                  <a:gd name="T1" fmla="*/ 0 h 314"/>
                  <a:gd name="T2" fmla="*/ 0 w 7"/>
                  <a:gd name="T3" fmla="*/ 310 h 314"/>
                  <a:gd name="T4" fmla="*/ 7 w 7"/>
                  <a:gd name="T5" fmla="*/ 314 h 314"/>
                  <a:gd name="T6" fmla="*/ 7 w 7"/>
                  <a:gd name="T7" fmla="*/ 4 h 314"/>
                  <a:gd name="T8" fmla="*/ 0 w 7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4">
                    <a:moveTo>
                      <a:pt x="0" y="0"/>
                    </a:moveTo>
                    <a:lnTo>
                      <a:pt x="0" y="310"/>
                    </a:lnTo>
                    <a:lnTo>
                      <a:pt x="7" y="314"/>
                    </a:lnTo>
                    <a:lnTo>
                      <a:pt x="7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91" name="Group 1963"/>
            <p:cNvGrpSpPr>
              <a:grpSpLocks/>
            </p:cNvGrpSpPr>
            <p:nvPr/>
          </p:nvGrpSpPr>
          <p:grpSpPr bwMode="auto">
            <a:xfrm>
              <a:off x="1558" y="2143"/>
              <a:ext cx="7" cy="323"/>
              <a:chOff x="1558" y="2143"/>
              <a:chExt cx="7" cy="323"/>
            </a:xfrm>
          </p:grpSpPr>
          <p:sp>
            <p:nvSpPr>
              <p:cNvPr id="485292" name="Freeform 1964"/>
              <p:cNvSpPr>
                <a:spLocks/>
              </p:cNvSpPr>
              <p:nvPr/>
            </p:nvSpPr>
            <p:spPr bwMode="auto">
              <a:xfrm>
                <a:off x="1558" y="2143"/>
                <a:ext cx="7" cy="323"/>
              </a:xfrm>
              <a:custGeom>
                <a:avLst/>
                <a:gdLst>
                  <a:gd name="T0" fmla="*/ 0 w 7"/>
                  <a:gd name="T1" fmla="*/ 0 h 323"/>
                  <a:gd name="T2" fmla="*/ 0 w 7"/>
                  <a:gd name="T3" fmla="*/ 319 h 323"/>
                  <a:gd name="T4" fmla="*/ 7 w 7"/>
                  <a:gd name="T5" fmla="*/ 323 h 323"/>
                  <a:gd name="T6" fmla="*/ 7 w 7"/>
                  <a:gd name="T7" fmla="*/ 0 h 323"/>
                  <a:gd name="T8" fmla="*/ 0 w 7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3">
                    <a:moveTo>
                      <a:pt x="0" y="0"/>
                    </a:moveTo>
                    <a:lnTo>
                      <a:pt x="0" y="319"/>
                    </a:lnTo>
                    <a:lnTo>
                      <a:pt x="7" y="32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93" name="Freeform 1965"/>
              <p:cNvSpPr>
                <a:spLocks/>
              </p:cNvSpPr>
              <p:nvPr/>
            </p:nvSpPr>
            <p:spPr bwMode="auto">
              <a:xfrm>
                <a:off x="1558" y="2143"/>
                <a:ext cx="7" cy="323"/>
              </a:xfrm>
              <a:custGeom>
                <a:avLst/>
                <a:gdLst>
                  <a:gd name="T0" fmla="*/ 0 w 7"/>
                  <a:gd name="T1" fmla="*/ 0 h 323"/>
                  <a:gd name="T2" fmla="*/ 0 w 7"/>
                  <a:gd name="T3" fmla="*/ 319 h 323"/>
                  <a:gd name="T4" fmla="*/ 7 w 7"/>
                  <a:gd name="T5" fmla="*/ 323 h 323"/>
                  <a:gd name="T6" fmla="*/ 7 w 7"/>
                  <a:gd name="T7" fmla="*/ 0 h 323"/>
                  <a:gd name="T8" fmla="*/ 0 w 7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3">
                    <a:moveTo>
                      <a:pt x="0" y="0"/>
                    </a:moveTo>
                    <a:lnTo>
                      <a:pt x="0" y="319"/>
                    </a:lnTo>
                    <a:lnTo>
                      <a:pt x="7" y="32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294" name="Group 1966"/>
            <p:cNvGrpSpPr>
              <a:grpSpLocks/>
            </p:cNvGrpSpPr>
            <p:nvPr/>
          </p:nvGrpSpPr>
          <p:grpSpPr bwMode="auto">
            <a:xfrm>
              <a:off x="1556" y="2136"/>
              <a:ext cx="9" cy="5"/>
              <a:chOff x="1556" y="2136"/>
              <a:chExt cx="9" cy="5"/>
            </a:xfrm>
          </p:grpSpPr>
          <p:sp>
            <p:nvSpPr>
              <p:cNvPr id="485295" name="Freeform 1967"/>
              <p:cNvSpPr>
                <a:spLocks/>
              </p:cNvSpPr>
              <p:nvPr/>
            </p:nvSpPr>
            <p:spPr bwMode="auto">
              <a:xfrm>
                <a:off x="1556" y="2136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3 h 5"/>
                  <a:gd name="T6" fmla="*/ 1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1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296" name="Freeform 1968"/>
              <p:cNvSpPr>
                <a:spLocks/>
              </p:cNvSpPr>
              <p:nvPr/>
            </p:nvSpPr>
            <p:spPr bwMode="auto">
              <a:xfrm>
                <a:off x="1556" y="2136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3 h 5"/>
                  <a:gd name="T6" fmla="*/ 1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1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297" name="Freeform 1969"/>
            <p:cNvSpPr>
              <a:spLocks/>
            </p:cNvSpPr>
            <p:nvPr/>
          </p:nvSpPr>
          <p:spPr bwMode="auto">
            <a:xfrm>
              <a:off x="1556" y="2467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298" name="Group 1970"/>
            <p:cNvGrpSpPr>
              <a:grpSpLocks/>
            </p:cNvGrpSpPr>
            <p:nvPr/>
          </p:nvGrpSpPr>
          <p:grpSpPr bwMode="auto">
            <a:xfrm>
              <a:off x="1556" y="2143"/>
              <a:ext cx="5" cy="320"/>
              <a:chOff x="1556" y="2143"/>
              <a:chExt cx="5" cy="320"/>
            </a:xfrm>
          </p:grpSpPr>
          <p:sp>
            <p:nvSpPr>
              <p:cNvPr id="485299" name="Freeform 1971"/>
              <p:cNvSpPr>
                <a:spLocks/>
              </p:cNvSpPr>
              <p:nvPr/>
            </p:nvSpPr>
            <p:spPr bwMode="auto">
              <a:xfrm>
                <a:off x="1556" y="2143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4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4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00" name="Freeform 1972"/>
              <p:cNvSpPr>
                <a:spLocks/>
              </p:cNvSpPr>
              <p:nvPr/>
            </p:nvSpPr>
            <p:spPr bwMode="auto">
              <a:xfrm>
                <a:off x="1556" y="2143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4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4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01" name="Group 1973"/>
            <p:cNvGrpSpPr>
              <a:grpSpLocks/>
            </p:cNvGrpSpPr>
            <p:nvPr/>
          </p:nvGrpSpPr>
          <p:grpSpPr bwMode="auto">
            <a:xfrm>
              <a:off x="1576" y="2146"/>
              <a:ext cx="9" cy="327"/>
              <a:chOff x="1576" y="2146"/>
              <a:chExt cx="9" cy="327"/>
            </a:xfrm>
          </p:grpSpPr>
          <p:sp>
            <p:nvSpPr>
              <p:cNvPr id="485302" name="Freeform 1974"/>
              <p:cNvSpPr>
                <a:spLocks/>
              </p:cNvSpPr>
              <p:nvPr/>
            </p:nvSpPr>
            <p:spPr bwMode="auto">
              <a:xfrm>
                <a:off x="1576" y="2146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1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03" name="Freeform 1975"/>
              <p:cNvSpPr>
                <a:spLocks/>
              </p:cNvSpPr>
              <p:nvPr/>
            </p:nvSpPr>
            <p:spPr bwMode="auto">
              <a:xfrm>
                <a:off x="1576" y="2146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1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04" name="Group 1976"/>
            <p:cNvGrpSpPr>
              <a:grpSpLocks/>
            </p:cNvGrpSpPr>
            <p:nvPr/>
          </p:nvGrpSpPr>
          <p:grpSpPr bwMode="auto">
            <a:xfrm>
              <a:off x="1576" y="2139"/>
              <a:ext cx="9" cy="5"/>
              <a:chOff x="1576" y="2139"/>
              <a:chExt cx="9" cy="5"/>
            </a:xfrm>
          </p:grpSpPr>
          <p:sp>
            <p:nvSpPr>
              <p:cNvPr id="485305" name="Freeform 1977"/>
              <p:cNvSpPr>
                <a:spLocks/>
              </p:cNvSpPr>
              <p:nvPr/>
            </p:nvSpPr>
            <p:spPr bwMode="auto">
              <a:xfrm>
                <a:off x="1576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0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06" name="Freeform 1978"/>
              <p:cNvSpPr>
                <a:spLocks/>
              </p:cNvSpPr>
              <p:nvPr/>
            </p:nvSpPr>
            <p:spPr bwMode="auto">
              <a:xfrm>
                <a:off x="1576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0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07" name="Group 1979"/>
            <p:cNvGrpSpPr>
              <a:grpSpLocks/>
            </p:cNvGrpSpPr>
            <p:nvPr/>
          </p:nvGrpSpPr>
          <p:grpSpPr bwMode="auto">
            <a:xfrm>
              <a:off x="1574" y="2474"/>
              <a:ext cx="11" cy="2"/>
              <a:chOff x="1574" y="2474"/>
              <a:chExt cx="11" cy="2"/>
            </a:xfrm>
          </p:grpSpPr>
          <p:sp>
            <p:nvSpPr>
              <p:cNvPr id="485308" name="Freeform 1980"/>
              <p:cNvSpPr>
                <a:spLocks/>
              </p:cNvSpPr>
              <p:nvPr/>
            </p:nvSpPr>
            <p:spPr bwMode="auto">
              <a:xfrm>
                <a:off x="1574" y="2474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1 w 11"/>
                  <a:gd name="T3" fmla="*/ 0 h 2"/>
                  <a:gd name="T4" fmla="*/ 11 w 11"/>
                  <a:gd name="T5" fmla="*/ 0 h 2"/>
                  <a:gd name="T6" fmla="*/ 8 w 11"/>
                  <a:gd name="T7" fmla="*/ 2 h 2"/>
                  <a:gd name="T8" fmla="*/ 0 w 1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09" name="Freeform 1981"/>
              <p:cNvSpPr>
                <a:spLocks/>
              </p:cNvSpPr>
              <p:nvPr/>
            </p:nvSpPr>
            <p:spPr bwMode="auto">
              <a:xfrm>
                <a:off x="1574" y="2474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1 w 11"/>
                  <a:gd name="T3" fmla="*/ 0 h 2"/>
                  <a:gd name="T4" fmla="*/ 11 w 11"/>
                  <a:gd name="T5" fmla="*/ 0 h 2"/>
                  <a:gd name="T6" fmla="*/ 8 w 11"/>
                  <a:gd name="T7" fmla="*/ 2 h 2"/>
                  <a:gd name="T8" fmla="*/ 0 w 1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10" name="Group 1982"/>
            <p:cNvGrpSpPr>
              <a:grpSpLocks/>
            </p:cNvGrpSpPr>
            <p:nvPr/>
          </p:nvGrpSpPr>
          <p:grpSpPr bwMode="auto">
            <a:xfrm>
              <a:off x="1576" y="2146"/>
              <a:ext cx="7" cy="324"/>
              <a:chOff x="1576" y="2146"/>
              <a:chExt cx="7" cy="324"/>
            </a:xfrm>
          </p:grpSpPr>
          <p:sp>
            <p:nvSpPr>
              <p:cNvPr id="485311" name="Freeform 1983"/>
              <p:cNvSpPr>
                <a:spLocks/>
              </p:cNvSpPr>
              <p:nvPr/>
            </p:nvSpPr>
            <p:spPr bwMode="auto">
              <a:xfrm>
                <a:off x="1576" y="2146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3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12" name="Freeform 1984"/>
              <p:cNvSpPr>
                <a:spLocks/>
              </p:cNvSpPr>
              <p:nvPr/>
            </p:nvSpPr>
            <p:spPr bwMode="auto">
              <a:xfrm>
                <a:off x="1576" y="2146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3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13" name="Group 1985"/>
            <p:cNvGrpSpPr>
              <a:grpSpLocks/>
            </p:cNvGrpSpPr>
            <p:nvPr/>
          </p:nvGrpSpPr>
          <p:grpSpPr bwMode="auto">
            <a:xfrm>
              <a:off x="1598" y="2149"/>
              <a:ext cx="7" cy="334"/>
              <a:chOff x="1598" y="2149"/>
              <a:chExt cx="7" cy="334"/>
            </a:xfrm>
          </p:grpSpPr>
          <p:sp>
            <p:nvSpPr>
              <p:cNvPr id="485314" name="Freeform 1986"/>
              <p:cNvSpPr>
                <a:spLocks/>
              </p:cNvSpPr>
              <p:nvPr/>
            </p:nvSpPr>
            <p:spPr bwMode="auto">
              <a:xfrm>
                <a:off x="1598" y="2149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15" name="Freeform 1987"/>
              <p:cNvSpPr>
                <a:spLocks/>
              </p:cNvSpPr>
              <p:nvPr/>
            </p:nvSpPr>
            <p:spPr bwMode="auto">
              <a:xfrm>
                <a:off x="1598" y="2149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16" name="Group 1988"/>
            <p:cNvGrpSpPr>
              <a:grpSpLocks/>
            </p:cNvGrpSpPr>
            <p:nvPr/>
          </p:nvGrpSpPr>
          <p:grpSpPr bwMode="auto">
            <a:xfrm>
              <a:off x="1596" y="2143"/>
              <a:ext cx="9" cy="4"/>
              <a:chOff x="1596" y="2143"/>
              <a:chExt cx="9" cy="4"/>
            </a:xfrm>
          </p:grpSpPr>
          <p:sp>
            <p:nvSpPr>
              <p:cNvPr id="485317" name="Freeform 1989"/>
              <p:cNvSpPr>
                <a:spLocks/>
              </p:cNvSpPr>
              <p:nvPr/>
            </p:nvSpPr>
            <p:spPr bwMode="auto">
              <a:xfrm>
                <a:off x="1596" y="2143"/>
                <a:ext cx="9" cy="4"/>
              </a:xfrm>
              <a:custGeom>
                <a:avLst/>
                <a:gdLst>
                  <a:gd name="T0" fmla="*/ 0 w 9"/>
                  <a:gd name="T1" fmla="*/ 1 h 4"/>
                  <a:gd name="T2" fmla="*/ 8 w 9"/>
                  <a:gd name="T3" fmla="*/ 0 h 4"/>
                  <a:gd name="T4" fmla="*/ 9 w 9"/>
                  <a:gd name="T5" fmla="*/ 3 h 4"/>
                  <a:gd name="T6" fmla="*/ 0 w 9"/>
                  <a:gd name="T7" fmla="*/ 4 h 4"/>
                  <a:gd name="T8" fmla="*/ 0 w 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18" name="Freeform 1990"/>
              <p:cNvSpPr>
                <a:spLocks/>
              </p:cNvSpPr>
              <p:nvPr/>
            </p:nvSpPr>
            <p:spPr bwMode="auto">
              <a:xfrm>
                <a:off x="1596" y="2143"/>
                <a:ext cx="9" cy="4"/>
              </a:xfrm>
              <a:custGeom>
                <a:avLst/>
                <a:gdLst>
                  <a:gd name="T0" fmla="*/ 0 w 9"/>
                  <a:gd name="T1" fmla="*/ 1 h 4"/>
                  <a:gd name="T2" fmla="*/ 8 w 9"/>
                  <a:gd name="T3" fmla="*/ 0 h 4"/>
                  <a:gd name="T4" fmla="*/ 9 w 9"/>
                  <a:gd name="T5" fmla="*/ 3 h 4"/>
                  <a:gd name="T6" fmla="*/ 0 w 9"/>
                  <a:gd name="T7" fmla="*/ 4 h 4"/>
                  <a:gd name="T8" fmla="*/ 0 w 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1"/>
                    </a:moveTo>
                    <a:lnTo>
                      <a:pt x="8" y="0"/>
                    </a:lnTo>
                    <a:lnTo>
                      <a:pt x="9" y="3"/>
                    </a:lnTo>
                    <a:lnTo>
                      <a:pt x="0" y="4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319" name="Freeform 1991"/>
            <p:cNvSpPr>
              <a:spLocks/>
            </p:cNvSpPr>
            <p:nvPr/>
          </p:nvSpPr>
          <p:spPr bwMode="auto">
            <a:xfrm>
              <a:off x="1594" y="2484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320" name="Group 1992"/>
            <p:cNvGrpSpPr>
              <a:grpSpLocks/>
            </p:cNvGrpSpPr>
            <p:nvPr/>
          </p:nvGrpSpPr>
          <p:grpSpPr bwMode="auto">
            <a:xfrm>
              <a:off x="1594" y="2153"/>
              <a:ext cx="8" cy="326"/>
              <a:chOff x="1594" y="2153"/>
              <a:chExt cx="8" cy="326"/>
            </a:xfrm>
          </p:grpSpPr>
          <p:sp>
            <p:nvSpPr>
              <p:cNvPr id="485321" name="Freeform 1993"/>
              <p:cNvSpPr>
                <a:spLocks/>
              </p:cNvSpPr>
              <p:nvPr/>
            </p:nvSpPr>
            <p:spPr bwMode="auto">
              <a:xfrm>
                <a:off x="1594" y="2153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0 h 326"/>
                  <a:gd name="T4" fmla="*/ 8 w 8"/>
                  <a:gd name="T5" fmla="*/ 326 h 326"/>
                  <a:gd name="T6" fmla="*/ 8 w 8"/>
                  <a:gd name="T7" fmla="*/ 3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0"/>
                    </a:lnTo>
                    <a:lnTo>
                      <a:pt x="8" y="326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22" name="Freeform 1994"/>
              <p:cNvSpPr>
                <a:spLocks/>
              </p:cNvSpPr>
              <p:nvPr/>
            </p:nvSpPr>
            <p:spPr bwMode="auto">
              <a:xfrm>
                <a:off x="1594" y="2153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0 h 326"/>
                  <a:gd name="T4" fmla="*/ 8 w 8"/>
                  <a:gd name="T5" fmla="*/ 326 h 326"/>
                  <a:gd name="T6" fmla="*/ 8 w 8"/>
                  <a:gd name="T7" fmla="*/ 3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0"/>
                    </a:lnTo>
                    <a:lnTo>
                      <a:pt x="8" y="326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23" name="Group 1995"/>
            <p:cNvGrpSpPr>
              <a:grpSpLocks/>
            </p:cNvGrpSpPr>
            <p:nvPr/>
          </p:nvGrpSpPr>
          <p:grpSpPr bwMode="auto">
            <a:xfrm>
              <a:off x="1616" y="2156"/>
              <a:ext cx="8" cy="333"/>
              <a:chOff x="1616" y="2156"/>
              <a:chExt cx="8" cy="333"/>
            </a:xfrm>
          </p:grpSpPr>
          <p:sp>
            <p:nvSpPr>
              <p:cNvPr id="485324" name="Freeform 1996"/>
              <p:cNvSpPr>
                <a:spLocks/>
              </p:cNvSpPr>
              <p:nvPr/>
            </p:nvSpPr>
            <p:spPr bwMode="auto">
              <a:xfrm>
                <a:off x="1616" y="2156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29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29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25" name="Freeform 1997"/>
              <p:cNvSpPr>
                <a:spLocks/>
              </p:cNvSpPr>
              <p:nvPr/>
            </p:nvSpPr>
            <p:spPr bwMode="auto">
              <a:xfrm>
                <a:off x="1616" y="2156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29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29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26" name="Group 1998"/>
            <p:cNvGrpSpPr>
              <a:grpSpLocks/>
            </p:cNvGrpSpPr>
            <p:nvPr/>
          </p:nvGrpSpPr>
          <p:grpSpPr bwMode="auto">
            <a:xfrm>
              <a:off x="1614" y="2146"/>
              <a:ext cx="10" cy="5"/>
              <a:chOff x="1614" y="2146"/>
              <a:chExt cx="10" cy="5"/>
            </a:xfrm>
          </p:grpSpPr>
          <p:sp>
            <p:nvSpPr>
              <p:cNvPr id="485327" name="Freeform 1999"/>
              <p:cNvSpPr>
                <a:spLocks/>
              </p:cNvSpPr>
              <p:nvPr/>
            </p:nvSpPr>
            <p:spPr bwMode="auto">
              <a:xfrm>
                <a:off x="1614" y="2146"/>
                <a:ext cx="10" cy="5"/>
              </a:xfrm>
              <a:custGeom>
                <a:avLst/>
                <a:gdLst>
                  <a:gd name="T0" fmla="*/ 0 w 10"/>
                  <a:gd name="T1" fmla="*/ 1 h 5"/>
                  <a:gd name="T2" fmla="*/ 10 w 10"/>
                  <a:gd name="T3" fmla="*/ 0 h 5"/>
                  <a:gd name="T4" fmla="*/ 10 w 10"/>
                  <a:gd name="T5" fmla="*/ 4 h 5"/>
                  <a:gd name="T6" fmla="*/ 0 w 10"/>
                  <a:gd name="T7" fmla="*/ 5 h 5"/>
                  <a:gd name="T8" fmla="*/ 0 w 10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28" name="Freeform 2000"/>
              <p:cNvSpPr>
                <a:spLocks/>
              </p:cNvSpPr>
              <p:nvPr/>
            </p:nvSpPr>
            <p:spPr bwMode="auto">
              <a:xfrm>
                <a:off x="1614" y="2146"/>
                <a:ext cx="10" cy="5"/>
              </a:xfrm>
              <a:custGeom>
                <a:avLst/>
                <a:gdLst>
                  <a:gd name="T0" fmla="*/ 0 w 10"/>
                  <a:gd name="T1" fmla="*/ 1 h 5"/>
                  <a:gd name="T2" fmla="*/ 10 w 10"/>
                  <a:gd name="T3" fmla="*/ 0 h 5"/>
                  <a:gd name="T4" fmla="*/ 10 w 10"/>
                  <a:gd name="T5" fmla="*/ 4 h 5"/>
                  <a:gd name="T6" fmla="*/ 0 w 10"/>
                  <a:gd name="T7" fmla="*/ 5 h 5"/>
                  <a:gd name="T8" fmla="*/ 0 w 10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329" name="Freeform 2001"/>
            <p:cNvSpPr>
              <a:spLocks/>
            </p:cNvSpPr>
            <p:nvPr/>
          </p:nvSpPr>
          <p:spPr bwMode="auto">
            <a:xfrm>
              <a:off x="1614" y="2491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6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330" name="Group 2002"/>
            <p:cNvGrpSpPr>
              <a:grpSpLocks/>
            </p:cNvGrpSpPr>
            <p:nvPr/>
          </p:nvGrpSpPr>
          <p:grpSpPr bwMode="auto">
            <a:xfrm>
              <a:off x="1614" y="2156"/>
              <a:ext cx="10" cy="333"/>
              <a:chOff x="1614" y="2156"/>
              <a:chExt cx="10" cy="333"/>
            </a:xfrm>
          </p:grpSpPr>
          <p:sp>
            <p:nvSpPr>
              <p:cNvPr id="485331" name="Freeform 2003"/>
              <p:cNvSpPr>
                <a:spLocks/>
              </p:cNvSpPr>
              <p:nvPr/>
            </p:nvSpPr>
            <p:spPr bwMode="auto">
              <a:xfrm>
                <a:off x="1614" y="2156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3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32" name="Freeform 2004"/>
              <p:cNvSpPr>
                <a:spLocks/>
              </p:cNvSpPr>
              <p:nvPr/>
            </p:nvSpPr>
            <p:spPr bwMode="auto">
              <a:xfrm>
                <a:off x="1614" y="2156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3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33" name="Group 2005"/>
            <p:cNvGrpSpPr>
              <a:grpSpLocks/>
            </p:cNvGrpSpPr>
            <p:nvPr/>
          </p:nvGrpSpPr>
          <p:grpSpPr bwMode="auto">
            <a:xfrm>
              <a:off x="1636" y="2162"/>
              <a:ext cx="6" cy="337"/>
              <a:chOff x="1636" y="2162"/>
              <a:chExt cx="6" cy="337"/>
            </a:xfrm>
          </p:grpSpPr>
          <p:sp>
            <p:nvSpPr>
              <p:cNvPr id="485334" name="Freeform 2006"/>
              <p:cNvSpPr>
                <a:spLocks/>
              </p:cNvSpPr>
              <p:nvPr/>
            </p:nvSpPr>
            <p:spPr bwMode="auto">
              <a:xfrm>
                <a:off x="1636" y="2162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3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3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35" name="Freeform 2007"/>
              <p:cNvSpPr>
                <a:spLocks/>
              </p:cNvSpPr>
              <p:nvPr/>
            </p:nvSpPr>
            <p:spPr bwMode="auto">
              <a:xfrm>
                <a:off x="1636" y="2162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3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3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36" name="Group 2008"/>
            <p:cNvGrpSpPr>
              <a:grpSpLocks/>
            </p:cNvGrpSpPr>
            <p:nvPr/>
          </p:nvGrpSpPr>
          <p:grpSpPr bwMode="auto">
            <a:xfrm>
              <a:off x="1634" y="2153"/>
              <a:ext cx="8" cy="4"/>
              <a:chOff x="1634" y="2153"/>
              <a:chExt cx="8" cy="4"/>
            </a:xfrm>
          </p:grpSpPr>
          <p:sp>
            <p:nvSpPr>
              <p:cNvPr id="485337" name="Freeform 2009"/>
              <p:cNvSpPr>
                <a:spLocks/>
              </p:cNvSpPr>
              <p:nvPr/>
            </p:nvSpPr>
            <p:spPr bwMode="auto">
              <a:xfrm>
                <a:off x="1634" y="2153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38" name="Freeform 2010"/>
              <p:cNvSpPr>
                <a:spLocks/>
              </p:cNvSpPr>
              <p:nvPr/>
            </p:nvSpPr>
            <p:spPr bwMode="auto">
              <a:xfrm>
                <a:off x="1634" y="2153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339" name="Freeform 2011"/>
            <p:cNvSpPr>
              <a:spLocks/>
            </p:cNvSpPr>
            <p:nvPr/>
          </p:nvSpPr>
          <p:spPr bwMode="auto">
            <a:xfrm>
              <a:off x="1634" y="2501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340" name="Group 2012"/>
            <p:cNvGrpSpPr>
              <a:grpSpLocks/>
            </p:cNvGrpSpPr>
            <p:nvPr/>
          </p:nvGrpSpPr>
          <p:grpSpPr bwMode="auto">
            <a:xfrm>
              <a:off x="1634" y="2162"/>
              <a:ext cx="5" cy="337"/>
              <a:chOff x="1634" y="2162"/>
              <a:chExt cx="5" cy="337"/>
            </a:xfrm>
          </p:grpSpPr>
          <p:sp>
            <p:nvSpPr>
              <p:cNvPr id="485341" name="Freeform 2013"/>
              <p:cNvSpPr>
                <a:spLocks/>
              </p:cNvSpPr>
              <p:nvPr/>
            </p:nvSpPr>
            <p:spPr bwMode="auto">
              <a:xfrm>
                <a:off x="1634" y="2162"/>
                <a:ext cx="5" cy="337"/>
              </a:xfrm>
              <a:custGeom>
                <a:avLst/>
                <a:gdLst>
                  <a:gd name="T0" fmla="*/ 0 w 5"/>
                  <a:gd name="T1" fmla="*/ 0 h 337"/>
                  <a:gd name="T2" fmla="*/ 0 w 5"/>
                  <a:gd name="T3" fmla="*/ 332 h 337"/>
                  <a:gd name="T4" fmla="*/ 5 w 5"/>
                  <a:gd name="T5" fmla="*/ 337 h 337"/>
                  <a:gd name="T6" fmla="*/ 5 w 5"/>
                  <a:gd name="T7" fmla="*/ 3 h 337"/>
                  <a:gd name="T8" fmla="*/ 0 w 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7">
                    <a:moveTo>
                      <a:pt x="0" y="0"/>
                    </a:moveTo>
                    <a:lnTo>
                      <a:pt x="0" y="332"/>
                    </a:lnTo>
                    <a:lnTo>
                      <a:pt x="5" y="337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42" name="Freeform 2014"/>
              <p:cNvSpPr>
                <a:spLocks/>
              </p:cNvSpPr>
              <p:nvPr/>
            </p:nvSpPr>
            <p:spPr bwMode="auto">
              <a:xfrm>
                <a:off x="1634" y="2162"/>
                <a:ext cx="5" cy="337"/>
              </a:xfrm>
              <a:custGeom>
                <a:avLst/>
                <a:gdLst>
                  <a:gd name="T0" fmla="*/ 0 w 5"/>
                  <a:gd name="T1" fmla="*/ 0 h 337"/>
                  <a:gd name="T2" fmla="*/ 0 w 5"/>
                  <a:gd name="T3" fmla="*/ 332 h 337"/>
                  <a:gd name="T4" fmla="*/ 5 w 5"/>
                  <a:gd name="T5" fmla="*/ 337 h 337"/>
                  <a:gd name="T6" fmla="*/ 5 w 5"/>
                  <a:gd name="T7" fmla="*/ 3 h 337"/>
                  <a:gd name="T8" fmla="*/ 0 w 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7">
                    <a:moveTo>
                      <a:pt x="0" y="0"/>
                    </a:moveTo>
                    <a:lnTo>
                      <a:pt x="0" y="332"/>
                    </a:lnTo>
                    <a:lnTo>
                      <a:pt x="5" y="337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43" name="Group 2015"/>
            <p:cNvGrpSpPr>
              <a:grpSpLocks/>
            </p:cNvGrpSpPr>
            <p:nvPr/>
          </p:nvGrpSpPr>
          <p:grpSpPr bwMode="auto">
            <a:xfrm>
              <a:off x="1656" y="2166"/>
              <a:ext cx="8" cy="343"/>
              <a:chOff x="1656" y="2166"/>
              <a:chExt cx="8" cy="343"/>
            </a:xfrm>
          </p:grpSpPr>
          <p:sp>
            <p:nvSpPr>
              <p:cNvPr id="485344" name="Freeform 2016"/>
              <p:cNvSpPr>
                <a:spLocks/>
              </p:cNvSpPr>
              <p:nvPr/>
            </p:nvSpPr>
            <p:spPr bwMode="auto">
              <a:xfrm>
                <a:off x="1656" y="2166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39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39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45" name="Freeform 2017"/>
              <p:cNvSpPr>
                <a:spLocks/>
              </p:cNvSpPr>
              <p:nvPr/>
            </p:nvSpPr>
            <p:spPr bwMode="auto">
              <a:xfrm>
                <a:off x="1656" y="2166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39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39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46" name="Group 2018"/>
            <p:cNvGrpSpPr>
              <a:grpSpLocks/>
            </p:cNvGrpSpPr>
            <p:nvPr/>
          </p:nvGrpSpPr>
          <p:grpSpPr bwMode="auto">
            <a:xfrm>
              <a:off x="1654" y="2159"/>
              <a:ext cx="10" cy="8"/>
              <a:chOff x="1654" y="2159"/>
              <a:chExt cx="10" cy="8"/>
            </a:xfrm>
          </p:grpSpPr>
          <p:sp>
            <p:nvSpPr>
              <p:cNvPr id="485347" name="Freeform 2019"/>
              <p:cNvSpPr>
                <a:spLocks/>
              </p:cNvSpPr>
              <p:nvPr/>
            </p:nvSpPr>
            <p:spPr bwMode="auto">
              <a:xfrm>
                <a:off x="1654" y="2159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8 w 10"/>
                  <a:gd name="T3" fmla="*/ 0 h 8"/>
                  <a:gd name="T4" fmla="*/ 10 w 10"/>
                  <a:gd name="T5" fmla="*/ 5 h 8"/>
                  <a:gd name="T6" fmla="*/ 0 w 10"/>
                  <a:gd name="T7" fmla="*/ 8 h 8"/>
                  <a:gd name="T8" fmla="*/ 0 w 10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48" name="Freeform 2020"/>
              <p:cNvSpPr>
                <a:spLocks/>
              </p:cNvSpPr>
              <p:nvPr/>
            </p:nvSpPr>
            <p:spPr bwMode="auto">
              <a:xfrm>
                <a:off x="1654" y="2159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8 w 10"/>
                  <a:gd name="T3" fmla="*/ 0 h 8"/>
                  <a:gd name="T4" fmla="*/ 10 w 10"/>
                  <a:gd name="T5" fmla="*/ 5 h 8"/>
                  <a:gd name="T6" fmla="*/ 0 w 10"/>
                  <a:gd name="T7" fmla="*/ 8 h 8"/>
                  <a:gd name="T8" fmla="*/ 0 w 10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8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349" name="Freeform 2021"/>
            <p:cNvSpPr>
              <a:spLocks/>
            </p:cNvSpPr>
            <p:nvPr/>
          </p:nvSpPr>
          <p:spPr bwMode="auto">
            <a:xfrm>
              <a:off x="1654" y="2511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350" name="Group 2022"/>
            <p:cNvGrpSpPr>
              <a:grpSpLocks/>
            </p:cNvGrpSpPr>
            <p:nvPr/>
          </p:nvGrpSpPr>
          <p:grpSpPr bwMode="auto">
            <a:xfrm>
              <a:off x="1654" y="2169"/>
              <a:ext cx="5" cy="340"/>
              <a:chOff x="1654" y="2169"/>
              <a:chExt cx="5" cy="340"/>
            </a:xfrm>
          </p:grpSpPr>
          <p:sp>
            <p:nvSpPr>
              <p:cNvPr id="485351" name="Freeform 2023"/>
              <p:cNvSpPr>
                <a:spLocks/>
              </p:cNvSpPr>
              <p:nvPr/>
            </p:nvSpPr>
            <p:spPr bwMode="auto">
              <a:xfrm>
                <a:off x="1654" y="2169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3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52" name="Freeform 2024"/>
              <p:cNvSpPr>
                <a:spLocks/>
              </p:cNvSpPr>
              <p:nvPr/>
            </p:nvSpPr>
            <p:spPr bwMode="auto">
              <a:xfrm>
                <a:off x="1654" y="2169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3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53" name="Group 2025"/>
            <p:cNvGrpSpPr>
              <a:grpSpLocks/>
            </p:cNvGrpSpPr>
            <p:nvPr/>
          </p:nvGrpSpPr>
          <p:grpSpPr bwMode="auto">
            <a:xfrm>
              <a:off x="1675" y="2169"/>
              <a:ext cx="7" cy="346"/>
              <a:chOff x="1675" y="2169"/>
              <a:chExt cx="7" cy="346"/>
            </a:xfrm>
          </p:grpSpPr>
          <p:sp>
            <p:nvSpPr>
              <p:cNvPr id="485354" name="Freeform 2026"/>
              <p:cNvSpPr>
                <a:spLocks/>
              </p:cNvSpPr>
              <p:nvPr/>
            </p:nvSpPr>
            <p:spPr bwMode="auto">
              <a:xfrm>
                <a:off x="1675" y="2169"/>
                <a:ext cx="7" cy="346"/>
              </a:xfrm>
              <a:custGeom>
                <a:avLst/>
                <a:gdLst>
                  <a:gd name="T0" fmla="*/ 0 w 7"/>
                  <a:gd name="T1" fmla="*/ 0 h 346"/>
                  <a:gd name="T2" fmla="*/ 0 w 7"/>
                  <a:gd name="T3" fmla="*/ 343 h 346"/>
                  <a:gd name="T4" fmla="*/ 7 w 7"/>
                  <a:gd name="T5" fmla="*/ 346 h 346"/>
                  <a:gd name="T6" fmla="*/ 7 w 7"/>
                  <a:gd name="T7" fmla="*/ 0 h 346"/>
                  <a:gd name="T8" fmla="*/ 0 w 7"/>
                  <a:gd name="T9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6">
                    <a:moveTo>
                      <a:pt x="0" y="0"/>
                    </a:moveTo>
                    <a:lnTo>
                      <a:pt x="0" y="343"/>
                    </a:lnTo>
                    <a:lnTo>
                      <a:pt x="7" y="34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55" name="Freeform 2027"/>
              <p:cNvSpPr>
                <a:spLocks/>
              </p:cNvSpPr>
              <p:nvPr/>
            </p:nvSpPr>
            <p:spPr bwMode="auto">
              <a:xfrm>
                <a:off x="1675" y="2169"/>
                <a:ext cx="7" cy="346"/>
              </a:xfrm>
              <a:custGeom>
                <a:avLst/>
                <a:gdLst>
                  <a:gd name="T0" fmla="*/ 0 w 7"/>
                  <a:gd name="T1" fmla="*/ 0 h 346"/>
                  <a:gd name="T2" fmla="*/ 0 w 7"/>
                  <a:gd name="T3" fmla="*/ 343 h 346"/>
                  <a:gd name="T4" fmla="*/ 7 w 7"/>
                  <a:gd name="T5" fmla="*/ 346 h 346"/>
                  <a:gd name="T6" fmla="*/ 7 w 7"/>
                  <a:gd name="T7" fmla="*/ 0 h 346"/>
                  <a:gd name="T8" fmla="*/ 0 w 7"/>
                  <a:gd name="T9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6">
                    <a:moveTo>
                      <a:pt x="0" y="0"/>
                    </a:moveTo>
                    <a:lnTo>
                      <a:pt x="0" y="343"/>
                    </a:lnTo>
                    <a:lnTo>
                      <a:pt x="7" y="346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56" name="Group 2028"/>
            <p:cNvGrpSpPr>
              <a:grpSpLocks/>
            </p:cNvGrpSpPr>
            <p:nvPr/>
          </p:nvGrpSpPr>
          <p:grpSpPr bwMode="auto">
            <a:xfrm>
              <a:off x="1675" y="2162"/>
              <a:ext cx="7" cy="5"/>
              <a:chOff x="1675" y="2162"/>
              <a:chExt cx="7" cy="5"/>
            </a:xfrm>
          </p:grpSpPr>
          <p:sp>
            <p:nvSpPr>
              <p:cNvPr id="485357" name="Freeform 2029"/>
              <p:cNvSpPr>
                <a:spLocks/>
              </p:cNvSpPr>
              <p:nvPr/>
            </p:nvSpPr>
            <p:spPr bwMode="auto">
              <a:xfrm>
                <a:off x="1675" y="2162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6 w 7"/>
                  <a:gd name="T3" fmla="*/ 0 h 5"/>
                  <a:gd name="T4" fmla="*/ 7 w 7"/>
                  <a:gd name="T5" fmla="*/ 3 h 5"/>
                  <a:gd name="T6" fmla="*/ 1 w 7"/>
                  <a:gd name="T7" fmla="*/ 5 h 5"/>
                  <a:gd name="T8" fmla="*/ 0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6" y="0"/>
                    </a:lnTo>
                    <a:lnTo>
                      <a:pt x="7" y="3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58" name="Freeform 2030"/>
              <p:cNvSpPr>
                <a:spLocks/>
              </p:cNvSpPr>
              <p:nvPr/>
            </p:nvSpPr>
            <p:spPr bwMode="auto">
              <a:xfrm>
                <a:off x="1675" y="2162"/>
                <a:ext cx="7" cy="5"/>
              </a:xfrm>
              <a:custGeom>
                <a:avLst/>
                <a:gdLst>
                  <a:gd name="T0" fmla="*/ 0 w 7"/>
                  <a:gd name="T1" fmla="*/ 2 h 5"/>
                  <a:gd name="T2" fmla="*/ 6 w 7"/>
                  <a:gd name="T3" fmla="*/ 0 h 5"/>
                  <a:gd name="T4" fmla="*/ 7 w 7"/>
                  <a:gd name="T5" fmla="*/ 3 h 5"/>
                  <a:gd name="T6" fmla="*/ 1 w 7"/>
                  <a:gd name="T7" fmla="*/ 5 h 5"/>
                  <a:gd name="T8" fmla="*/ 0 w 7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6" y="0"/>
                    </a:lnTo>
                    <a:lnTo>
                      <a:pt x="7" y="3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359" name="Freeform 2031"/>
            <p:cNvSpPr>
              <a:spLocks/>
            </p:cNvSpPr>
            <p:nvPr/>
          </p:nvSpPr>
          <p:spPr bwMode="auto">
            <a:xfrm>
              <a:off x="1675" y="2517"/>
              <a:ext cx="7" cy="1"/>
            </a:xfrm>
            <a:custGeom>
              <a:avLst/>
              <a:gdLst>
                <a:gd name="T0" fmla="*/ 0 w 7"/>
                <a:gd name="T1" fmla="*/ 1 w 7"/>
                <a:gd name="T2" fmla="*/ 7 w 7"/>
                <a:gd name="T3" fmla="*/ 6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360" name="Group 2032"/>
            <p:cNvGrpSpPr>
              <a:grpSpLocks/>
            </p:cNvGrpSpPr>
            <p:nvPr/>
          </p:nvGrpSpPr>
          <p:grpSpPr bwMode="auto">
            <a:xfrm>
              <a:off x="1675" y="2172"/>
              <a:ext cx="5" cy="340"/>
              <a:chOff x="1675" y="2172"/>
              <a:chExt cx="5" cy="340"/>
            </a:xfrm>
          </p:grpSpPr>
          <p:sp>
            <p:nvSpPr>
              <p:cNvPr id="485361" name="Freeform 2033"/>
              <p:cNvSpPr>
                <a:spLocks/>
              </p:cNvSpPr>
              <p:nvPr/>
            </p:nvSpPr>
            <p:spPr bwMode="auto">
              <a:xfrm>
                <a:off x="1675" y="2172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6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6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62" name="Freeform 2034"/>
              <p:cNvSpPr>
                <a:spLocks/>
              </p:cNvSpPr>
              <p:nvPr/>
            </p:nvSpPr>
            <p:spPr bwMode="auto">
              <a:xfrm>
                <a:off x="1675" y="2172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6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6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63" name="Group 2035"/>
            <p:cNvGrpSpPr>
              <a:grpSpLocks/>
            </p:cNvGrpSpPr>
            <p:nvPr/>
          </p:nvGrpSpPr>
          <p:grpSpPr bwMode="auto">
            <a:xfrm>
              <a:off x="1695" y="2175"/>
              <a:ext cx="7" cy="353"/>
              <a:chOff x="1695" y="2175"/>
              <a:chExt cx="7" cy="353"/>
            </a:xfrm>
          </p:grpSpPr>
          <p:sp>
            <p:nvSpPr>
              <p:cNvPr id="485364" name="Freeform 2036"/>
              <p:cNvSpPr>
                <a:spLocks/>
              </p:cNvSpPr>
              <p:nvPr/>
            </p:nvSpPr>
            <p:spPr bwMode="auto">
              <a:xfrm>
                <a:off x="1695" y="2175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65" name="Freeform 2037"/>
              <p:cNvSpPr>
                <a:spLocks/>
              </p:cNvSpPr>
              <p:nvPr/>
            </p:nvSpPr>
            <p:spPr bwMode="auto">
              <a:xfrm>
                <a:off x="1695" y="2175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66" name="Group 2038"/>
            <p:cNvGrpSpPr>
              <a:grpSpLocks/>
            </p:cNvGrpSpPr>
            <p:nvPr/>
          </p:nvGrpSpPr>
          <p:grpSpPr bwMode="auto">
            <a:xfrm>
              <a:off x="1693" y="2166"/>
              <a:ext cx="9" cy="7"/>
              <a:chOff x="1693" y="2166"/>
              <a:chExt cx="9" cy="7"/>
            </a:xfrm>
          </p:grpSpPr>
          <p:sp>
            <p:nvSpPr>
              <p:cNvPr id="485367" name="Freeform 2039"/>
              <p:cNvSpPr>
                <a:spLocks/>
              </p:cNvSpPr>
              <p:nvPr/>
            </p:nvSpPr>
            <p:spPr bwMode="auto">
              <a:xfrm>
                <a:off x="1693" y="2166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5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5"/>
                    </a:lnTo>
                    <a:lnTo>
                      <a:pt x="0" y="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68" name="Freeform 2040"/>
              <p:cNvSpPr>
                <a:spLocks/>
              </p:cNvSpPr>
              <p:nvPr/>
            </p:nvSpPr>
            <p:spPr bwMode="auto">
              <a:xfrm>
                <a:off x="1693" y="2166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5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5"/>
                    </a:lnTo>
                    <a:lnTo>
                      <a:pt x="0" y="7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369" name="Freeform 2041"/>
            <p:cNvSpPr>
              <a:spLocks/>
            </p:cNvSpPr>
            <p:nvPr/>
          </p:nvSpPr>
          <p:spPr bwMode="auto">
            <a:xfrm>
              <a:off x="1693" y="2530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6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370" name="Group 2042"/>
            <p:cNvGrpSpPr>
              <a:grpSpLocks/>
            </p:cNvGrpSpPr>
            <p:nvPr/>
          </p:nvGrpSpPr>
          <p:grpSpPr bwMode="auto">
            <a:xfrm>
              <a:off x="1693" y="2175"/>
              <a:ext cx="9" cy="347"/>
              <a:chOff x="1693" y="2175"/>
              <a:chExt cx="9" cy="347"/>
            </a:xfrm>
          </p:grpSpPr>
          <p:sp>
            <p:nvSpPr>
              <p:cNvPr id="485371" name="Freeform 2043"/>
              <p:cNvSpPr>
                <a:spLocks/>
              </p:cNvSpPr>
              <p:nvPr/>
            </p:nvSpPr>
            <p:spPr bwMode="auto">
              <a:xfrm>
                <a:off x="1693" y="2175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72" name="Freeform 2044"/>
              <p:cNvSpPr>
                <a:spLocks/>
              </p:cNvSpPr>
              <p:nvPr/>
            </p:nvSpPr>
            <p:spPr bwMode="auto">
              <a:xfrm>
                <a:off x="1693" y="2175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73" name="Group 2045"/>
            <p:cNvGrpSpPr>
              <a:grpSpLocks/>
            </p:cNvGrpSpPr>
            <p:nvPr/>
          </p:nvGrpSpPr>
          <p:grpSpPr bwMode="auto">
            <a:xfrm>
              <a:off x="1715" y="2179"/>
              <a:ext cx="7" cy="356"/>
              <a:chOff x="1715" y="2179"/>
              <a:chExt cx="7" cy="356"/>
            </a:xfrm>
          </p:grpSpPr>
          <p:sp>
            <p:nvSpPr>
              <p:cNvPr id="485374" name="Freeform 2046"/>
              <p:cNvSpPr>
                <a:spLocks/>
              </p:cNvSpPr>
              <p:nvPr/>
            </p:nvSpPr>
            <p:spPr bwMode="auto">
              <a:xfrm>
                <a:off x="1715" y="2179"/>
                <a:ext cx="7" cy="356"/>
              </a:xfrm>
              <a:custGeom>
                <a:avLst/>
                <a:gdLst>
                  <a:gd name="T0" fmla="*/ 0 w 7"/>
                  <a:gd name="T1" fmla="*/ 0 h 356"/>
                  <a:gd name="T2" fmla="*/ 0 w 7"/>
                  <a:gd name="T3" fmla="*/ 353 h 356"/>
                  <a:gd name="T4" fmla="*/ 7 w 7"/>
                  <a:gd name="T5" fmla="*/ 356 h 356"/>
                  <a:gd name="T6" fmla="*/ 7 w 7"/>
                  <a:gd name="T7" fmla="*/ 0 h 356"/>
                  <a:gd name="T8" fmla="*/ 0 w 7"/>
                  <a:gd name="T9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6">
                    <a:moveTo>
                      <a:pt x="0" y="0"/>
                    </a:moveTo>
                    <a:lnTo>
                      <a:pt x="0" y="353"/>
                    </a:lnTo>
                    <a:lnTo>
                      <a:pt x="7" y="35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75" name="Freeform 2047"/>
              <p:cNvSpPr>
                <a:spLocks/>
              </p:cNvSpPr>
              <p:nvPr/>
            </p:nvSpPr>
            <p:spPr bwMode="auto">
              <a:xfrm>
                <a:off x="1715" y="2179"/>
                <a:ext cx="7" cy="356"/>
              </a:xfrm>
              <a:custGeom>
                <a:avLst/>
                <a:gdLst>
                  <a:gd name="T0" fmla="*/ 0 w 7"/>
                  <a:gd name="T1" fmla="*/ 0 h 356"/>
                  <a:gd name="T2" fmla="*/ 0 w 7"/>
                  <a:gd name="T3" fmla="*/ 353 h 356"/>
                  <a:gd name="T4" fmla="*/ 7 w 7"/>
                  <a:gd name="T5" fmla="*/ 356 h 356"/>
                  <a:gd name="T6" fmla="*/ 7 w 7"/>
                  <a:gd name="T7" fmla="*/ 0 h 356"/>
                  <a:gd name="T8" fmla="*/ 0 w 7"/>
                  <a:gd name="T9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6">
                    <a:moveTo>
                      <a:pt x="0" y="0"/>
                    </a:moveTo>
                    <a:lnTo>
                      <a:pt x="0" y="353"/>
                    </a:lnTo>
                    <a:lnTo>
                      <a:pt x="7" y="356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76" name="Group 2048"/>
            <p:cNvGrpSpPr>
              <a:grpSpLocks/>
            </p:cNvGrpSpPr>
            <p:nvPr/>
          </p:nvGrpSpPr>
          <p:grpSpPr bwMode="auto">
            <a:xfrm>
              <a:off x="1713" y="2172"/>
              <a:ext cx="8" cy="5"/>
              <a:chOff x="1713" y="2172"/>
              <a:chExt cx="8" cy="5"/>
            </a:xfrm>
          </p:grpSpPr>
          <p:sp>
            <p:nvSpPr>
              <p:cNvPr id="485377" name="Freeform 2049"/>
              <p:cNvSpPr>
                <a:spLocks/>
              </p:cNvSpPr>
              <p:nvPr/>
            </p:nvSpPr>
            <p:spPr bwMode="auto">
              <a:xfrm>
                <a:off x="1713" y="217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8 w 8"/>
                  <a:gd name="T3" fmla="*/ 0 h 5"/>
                  <a:gd name="T4" fmla="*/ 8 w 8"/>
                  <a:gd name="T5" fmla="*/ 3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8" y="0"/>
                    </a:lnTo>
                    <a:lnTo>
                      <a:pt x="8" y="3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78" name="Freeform 2050"/>
              <p:cNvSpPr>
                <a:spLocks/>
              </p:cNvSpPr>
              <p:nvPr/>
            </p:nvSpPr>
            <p:spPr bwMode="auto">
              <a:xfrm>
                <a:off x="1713" y="217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8 w 8"/>
                  <a:gd name="T3" fmla="*/ 0 h 5"/>
                  <a:gd name="T4" fmla="*/ 8 w 8"/>
                  <a:gd name="T5" fmla="*/ 3 h 5"/>
                  <a:gd name="T6" fmla="*/ 0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8" y="0"/>
                    </a:lnTo>
                    <a:lnTo>
                      <a:pt x="8" y="3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79" name="Group 2051"/>
            <p:cNvGrpSpPr>
              <a:grpSpLocks/>
            </p:cNvGrpSpPr>
            <p:nvPr/>
          </p:nvGrpSpPr>
          <p:grpSpPr bwMode="auto">
            <a:xfrm>
              <a:off x="1713" y="2537"/>
              <a:ext cx="9" cy="1"/>
              <a:chOff x="1713" y="2537"/>
              <a:chExt cx="9" cy="1"/>
            </a:xfrm>
          </p:grpSpPr>
          <p:sp>
            <p:nvSpPr>
              <p:cNvPr id="485380" name="Freeform 2052"/>
              <p:cNvSpPr>
                <a:spLocks/>
              </p:cNvSpPr>
              <p:nvPr/>
            </p:nvSpPr>
            <p:spPr bwMode="auto">
              <a:xfrm>
                <a:off x="1713" y="2537"/>
                <a:ext cx="9" cy="1"/>
              </a:xfrm>
              <a:custGeom>
                <a:avLst/>
                <a:gdLst>
                  <a:gd name="T0" fmla="*/ 0 w 9"/>
                  <a:gd name="T1" fmla="*/ 0 h 1"/>
                  <a:gd name="T2" fmla="*/ 1 w 9"/>
                  <a:gd name="T3" fmla="*/ 1 h 1"/>
                  <a:gd name="T4" fmla="*/ 9 w 9"/>
                  <a:gd name="T5" fmla="*/ 1 h 1"/>
                  <a:gd name="T6" fmla="*/ 9 w 9"/>
                  <a:gd name="T7" fmla="*/ 0 h 1"/>
                  <a:gd name="T8" fmla="*/ 7 w 9"/>
                  <a:gd name="T9" fmla="*/ 0 h 1"/>
                  <a:gd name="T10" fmla="*/ 0 w 9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lnTo>
                      <a:pt x="1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81" name="Freeform 2053"/>
              <p:cNvSpPr>
                <a:spLocks/>
              </p:cNvSpPr>
              <p:nvPr/>
            </p:nvSpPr>
            <p:spPr bwMode="auto">
              <a:xfrm>
                <a:off x="1713" y="2537"/>
                <a:ext cx="9" cy="1"/>
              </a:xfrm>
              <a:custGeom>
                <a:avLst/>
                <a:gdLst>
                  <a:gd name="T0" fmla="*/ 0 w 9"/>
                  <a:gd name="T1" fmla="*/ 0 h 1"/>
                  <a:gd name="T2" fmla="*/ 1 w 9"/>
                  <a:gd name="T3" fmla="*/ 1 h 1"/>
                  <a:gd name="T4" fmla="*/ 9 w 9"/>
                  <a:gd name="T5" fmla="*/ 1 h 1"/>
                  <a:gd name="T6" fmla="*/ 9 w 9"/>
                  <a:gd name="T7" fmla="*/ 0 h 1"/>
                  <a:gd name="T8" fmla="*/ 7 w 9"/>
                  <a:gd name="T9" fmla="*/ 0 h 1"/>
                  <a:gd name="T10" fmla="*/ 0 w 9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lnTo>
                      <a:pt x="1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82" name="Group 2054"/>
            <p:cNvGrpSpPr>
              <a:grpSpLocks/>
            </p:cNvGrpSpPr>
            <p:nvPr/>
          </p:nvGrpSpPr>
          <p:grpSpPr bwMode="auto">
            <a:xfrm>
              <a:off x="1713" y="2182"/>
              <a:ext cx="8" cy="353"/>
              <a:chOff x="1713" y="2182"/>
              <a:chExt cx="8" cy="353"/>
            </a:xfrm>
          </p:grpSpPr>
          <p:sp>
            <p:nvSpPr>
              <p:cNvPr id="485383" name="Freeform 2055"/>
              <p:cNvSpPr>
                <a:spLocks/>
              </p:cNvSpPr>
              <p:nvPr/>
            </p:nvSpPr>
            <p:spPr bwMode="auto">
              <a:xfrm>
                <a:off x="1713" y="2182"/>
                <a:ext cx="8" cy="353"/>
              </a:xfrm>
              <a:custGeom>
                <a:avLst/>
                <a:gdLst>
                  <a:gd name="T0" fmla="*/ 0 w 8"/>
                  <a:gd name="T1" fmla="*/ 0 h 353"/>
                  <a:gd name="T2" fmla="*/ 0 w 8"/>
                  <a:gd name="T3" fmla="*/ 348 h 353"/>
                  <a:gd name="T4" fmla="*/ 8 w 8"/>
                  <a:gd name="T5" fmla="*/ 353 h 353"/>
                  <a:gd name="T6" fmla="*/ 8 w 8"/>
                  <a:gd name="T7" fmla="*/ 4 h 353"/>
                  <a:gd name="T8" fmla="*/ 0 w 8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0" y="348"/>
                    </a:lnTo>
                    <a:lnTo>
                      <a:pt x="8" y="353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84" name="Freeform 2056"/>
              <p:cNvSpPr>
                <a:spLocks/>
              </p:cNvSpPr>
              <p:nvPr/>
            </p:nvSpPr>
            <p:spPr bwMode="auto">
              <a:xfrm>
                <a:off x="1713" y="2182"/>
                <a:ext cx="8" cy="353"/>
              </a:xfrm>
              <a:custGeom>
                <a:avLst/>
                <a:gdLst>
                  <a:gd name="T0" fmla="*/ 0 w 8"/>
                  <a:gd name="T1" fmla="*/ 0 h 353"/>
                  <a:gd name="T2" fmla="*/ 0 w 8"/>
                  <a:gd name="T3" fmla="*/ 348 h 353"/>
                  <a:gd name="T4" fmla="*/ 8 w 8"/>
                  <a:gd name="T5" fmla="*/ 353 h 353"/>
                  <a:gd name="T6" fmla="*/ 8 w 8"/>
                  <a:gd name="T7" fmla="*/ 4 h 353"/>
                  <a:gd name="T8" fmla="*/ 0 w 8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0" y="348"/>
                    </a:lnTo>
                    <a:lnTo>
                      <a:pt x="8" y="353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85" name="Group 2057"/>
            <p:cNvGrpSpPr>
              <a:grpSpLocks/>
            </p:cNvGrpSpPr>
            <p:nvPr/>
          </p:nvGrpSpPr>
          <p:grpSpPr bwMode="auto">
            <a:xfrm>
              <a:off x="1479" y="2123"/>
              <a:ext cx="6" cy="306"/>
              <a:chOff x="1479" y="2123"/>
              <a:chExt cx="6" cy="306"/>
            </a:xfrm>
          </p:grpSpPr>
          <p:sp>
            <p:nvSpPr>
              <p:cNvPr id="485386" name="Freeform 2058"/>
              <p:cNvSpPr>
                <a:spLocks/>
              </p:cNvSpPr>
              <p:nvPr/>
            </p:nvSpPr>
            <p:spPr bwMode="auto">
              <a:xfrm>
                <a:off x="1479" y="2123"/>
                <a:ext cx="6" cy="306"/>
              </a:xfrm>
              <a:custGeom>
                <a:avLst/>
                <a:gdLst>
                  <a:gd name="T0" fmla="*/ 0 w 6"/>
                  <a:gd name="T1" fmla="*/ 0 h 306"/>
                  <a:gd name="T2" fmla="*/ 0 w 6"/>
                  <a:gd name="T3" fmla="*/ 303 h 306"/>
                  <a:gd name="T4" fmla="*/ 6 w 6"/>
                  <a:gd name="T5" fmla="*/ 306 h 306"/>
                  <a:gd name="T6" fmla="*/ 6 w 6"/>
                  <a:gd name="T7" fmla="*/ 0 h 306"/>
                  <a:gd name="T8" fmla="*/ 0 w 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6">
                    <a:moveTo>
                      <a:pt x="0" y="0"/>
                    </a:moveTo>
                    <a:lnTo>
                      <a:pt x="0" y="303"/>
                    </a:lnTo>
                    <a:lnTo>
                      <a:pt x="6" y="30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87" name="Freeform 2059"/>
              <p:cNvSpPr>
                <a:spLocks/>
              </p:cNvSpPr>
              <p:nvPr/>
            </p:nvSpPr>
            <p:spPr bwMode="auto">
              <a:xfrm>
                <a:off x="1479" y="2123"/>
                <a:ext cx="6" cy="306"/>
              </a:xfrm>
              <a:custGeom>
                <a:avLst/>
                <a:gdLst>
                  <a:gd name="T0" fmla="*/ 0 w 6"/>
                  <a:gd name="T1" fmla="*/ 0 h 306"/>
                  <a:gd name="T2" fmla="*/ 0 w 6"/>
                  <a:gd name="T3" fmla="*/ 303 h 306"/>
                  <a:gd name="T4" fmla="*/ 6 w 6"/>
                  <a:gd name="T5" fmla="*/ 306 h 306"/>
                  <a:gd name="T6" fmla="*/ 6 w 6"/>
                  <a:gd name="T7" fmla="*/ 0 h 306"/>
                  <a:gd name="T8" fmla="*/ 0 w 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6">
                    <a:moveTo>
                      <a:pt x="0" y="0"/>
                    </a:moveTo>
                    <a:lnTo>
                      <a:pt x="0" y="303"/>
                    </a:lnTo>
                    <a:lnTo>
                      <a:pt x="6" y="30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88" name="Group 2060"/>
            <p:cNvGrpSpPr>
              <a:grpSpLocks/>
            </p:cNvGrpSpPr>
            <p:nvPr/>
          </p:nvGrpSpPr>
          <p:grpSpPr bwMode="auto">
            <a:xfrm>
              <a:off x="1477" y="2113"/>
              <a:ext cx="8" cy="8"/>
              <a:chOff x="1477" y="2113"/>
              <a:chExt cx="8" cy="8"/>
            </a:xfrm>
          </p:grpSpPr>
          <p:sp>
            <p:nvSpPr>
              <p:cNvPr id="485389" name="Freeform 2061"/>
              <p:cNvSpPr>
                <a:spLocks/>
              </p:cNvSpPr>
              <p:nvPr/>
            </p:nvSpPr>
            <p:spPr bwMode="auto">
              <a:xfrm>
                <a:off x="1477" y="2113"/>
                <a:ext cx="8" cy="8"/>
              </a:xfrm>
              <a:custGeom>
                <a:avLst/>
                <a:gdLst>
                  <a:gd name="T0" fmla="*/ 0 w 8"/>
                  <a:gd name="T1" fmla="*/ 2 h 8"/>
                  <a:gd name="T2" fmla="*/ 7 w 8"/>
                  <a:gd name="T3" fmla="*/ 0 h 8"/>
                  <a:gd name="T4" fmla="*/ 8 w 8"/>
                  <a:gd name="T5" fmla="*/ 4 h 8"/>
                  <a:gd name="T6" fmla="*/ 0 w 8"/>
                  <a:gd name="T7" fmla="*/ 8 h 8"/>
                  <a:gd name="T8" fmla="*/ 0 w 8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90" name="Freeform 2062"/>
              <p:cNvSpPr>
                <a:spLocks/>
              </p:cNvSpPr>
              <p:nvPr/>
            </p:nvSpPr>
            <p:spPr bwMode="auto">
              <a:xfrm>
                <a:off x="1477" y="2113"/>
                <a:ext cx="8" cy="8"/>
              </a:xfrm>
              <a:custGeom>
                <a:avLst/>
                <a:gdLst>
                  <a:gd name="T0" fmla="*/ 0 w 8"/>
                  <a:gd name="T1" fmla="*/ 2 h 8"/>
                  <a:gd name="T2" fmla="*/ 7 w 8"/>
                  <a:gd name="T3" fmla="*/ 0 h 8"/>
                  <a:gd name="T4" fmla="*/ 8 w 8"/>
                  <a:gd name="T5" fmla="*/ 4 h 8"/>
                  <a:gd name="T6" fmla="*/ 0 w 8"/>
                  <a:gd name="T7" fmla="*/ 8 h 8"/>
                  <a:gd name="T8" fmla="*/ 0 w 8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7" y="0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91" name="Group 2063"/>
            <p:cNvGrpSpPr>
              <a:grpSpLocks/>
            </p:cNvGrpSpPr>
            <p:nvPr/>
          </p:nvGrpSpPr>
          <p:grpSpPr bwMode="auto">
            <a:xfrm>
              <a:off x="1475" y="2431"/>
              <a:ext cx="10" cy="2"/>
              <a:chOff x="1475" y="2431"/>
              <a:chExt cx="10" cy="2"/>
            </a:xfrm>
          </p:grpSpPr>
          <p:sp>
            <p:nvSpPr>
              <p:cNvPr id="485392" name="Freeform 2064"/>
              <p:cNvSpPr>
                <a:spLocks/>
              </p:cNvSpPr>
              <p:nvPr/>
            </p:nvSpPr>
            <p:spPr bwMode="auto">
              <a:xfrm>
                <a:off x="1475" y="2431"/>
                <a:ext cx="10" cy="2"/>
              </a:xfrm>
              <a:custGeom>
                <a:avLst/>
                <a:gdLst>
                  <a:gd name="T0" fmla="*/ 0 w 10"/>
                  <a:gd name="T1" fmla="*/ 2 h 2"/>
                  <a:gd name="T2" fmla="*/ 1 w 10"/>
                  <a:gd name="T3" fmla="*/ 0 h 2"/>
                  <a:gd name="T4" fmla="*/ 10 w 10"/>
                  <a:gd name="T5" fmla="*/ 0 h 2"/>
                  <a:gd name="T6" fmla="*/ 7 w 10"/>
                  <a:gd name="T7" fmla="*/ 2 h 2"/>
                  <a:gd name="T8" fmla="*/ 0 w 10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93" name="Freeform 2065"/>
              <p:cNvSpPr>
                <a:spLocks/>
              </p:cNvSpPr>
              <p:nvPr/>
            </p:nvSpPr>
            <p:spPr bwMode="auto">
              <a:xfrm>
                <a:off x="1475" y="2431"/>
                <a:ext cx="10" cy="2"/>
              </a:xfrm>
              <a:custGeom>
                <a:avLst/>
                <a:gdLst>
                  <a:gd name="T0" fmla="*/ 0 w 10"/>
                  <a:gd name="T1" fmla="*/ 2 h 2"/>
                  <a:gd name="T2" fmla="*/ 1 w 10"/>
                  <a:gd name="T3" fmla="*/ 0 h 2"/>
                  <a:gd name="T4" fmla="*/ 10 w 10"/>
                  <a:gd name="T5" fmla="*/ 0 h 2"/>
                  <a:gd name="T6" fmla="*/ 7 w 10"/>
                  <a:gd name="T7" fmla="*/ 2 h 2"/>
                  <a:gd name="T8" fmla="*/ 0 w 10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94" name="Group 2066"/>
            <p:cNvGrpSpPr>
              <a:grpSpLocks/>
            </p:cNvGrpSpPr>
            <p:nvPr/>
          </p:nvGrpSpPr>
          <p:grpSpPr bwMode="auto">
            <a:xfrm>
              <a:off x="1477" y="2396"/>
              <a:ext cx="8" cy="27"/>
              <a:chOff x="1477" y="2396"/>
              <a:chExt cx="8" cy="27"/>
            </a:xfrm>
          </p:grpSpPr>
          <p:sp>
            <p:nvSpPr>
              <p:cNvPr id="485395" name="Freeform 2067"/>
              <p:cNvSpPr>
                <a:spLocks/>
              </p:cNvSpPr>
              <p:nvPr/>
            </p:nvSpPr>
            <p:spPr bwMode="auto">
              <a:xfrm>
                <a:off x="1477" y="2396"/>
                <a:ext cx="8" cy="27"/>
              </a:xfrm>
              <a:custGeom>
                <a:avLst/>
                <a:gdLst>
                  <a:gd name="T0" fmla="*/ 0 w 8"/>
                  <a:gd name="T1" fmla="*/ 0 h 27"/>
                  <a:gd name="T2" fmla="*/ 0 w 8"/>
                  <a:gd name="T3" fmla="*/ 24 h 27"/>
                  <a:gd name="T4" fmla="*/ 8 w 8"/>
                  <a:gd name="T5" fmla="*/ 27 h 27"/>
                  <a:gd name="T6" fmla="*/ 8 w 8"/>
                  <a:gd name="T7" fmla="*/ 3 h 27"/>
                  <a:gd name="T8" fmla="*/ 0 w 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7">
                    <a:moveTo>
                      <a:pt x="0" y="0"/>
                    </a:moveTo>
                    <a:lnTo>
                      <a:pt x="0" y="24"/>
                    </a:lnTo>
                    <a:lnTo>
                      <a:pt x="8" y="27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96" name="Freeform 2068"/>
              <p:cNvSpPr>
                <a:spLocks/>
              </p:cNvSpPr>
              <p:nvPr/>
            </p:nvSpPr>
            <p:spPr bwMode="auto">
              <a:xfrm>
                <a:off x="1477" y="2396"/>
                <a:ext cx="8" cy="27"/>
              </a:xfrm>
              <a:custGeom>
                <a:avLst/>
                <a:gdLst>
                  <a:gd name="T0" fmla="*/ 0 w 8"/>
                  <a:gd name="T1" fmla="*/ 0 h 27"/>
                  <a:gd name="T2" fmla="*/ 0 w 8"/>
                  <a:gd name="T3" fmla="*/ 24 h 27"/>
                  <a:gd name="T4" fmla="*/ 8 w 8"/>
                  <a:gd name="T5" fmla="*/ 27 h 27"/>
                  <a:gd name="T6" fmla="*/ 8 w 8"/>
                  <a:gd name="T7" fmla="*/ 3 h 27"/>
                  <a:gd name="T8" fmla="*/ 0 w 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7">
                    <a:moveTo>
                      <a:pt x="0" y="0"/>
                    </a:moveTo>
                    <a:lnTo>
                      <a:pt x="0" y="24"/>
                    </a:lnTo>
                    <a:lnTo>
                      <a:pt x="8" y="27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397" name="Group 2069"/>
            <p:cNvGrpSpPr>
              <a:grpSpLocks/>
            </p:cNvGrpSpPr>
            <p:nvPr/>
          </p:nvGrpSpPr>
          <p:grpSpPr bwMode="auto">
            <a:xfrm>
              <a:off x="1477" y="2123"/>
              <a:ext cx="8" cy="222"/>
              <a:chOff x="1477" y="2123"/>
              <a:chExt cx="8" cy="222"/>
            </a:xfrm>
          </p:grpSpPr>
          <p:sp>
            <p:nvSpPr>
              <p:cNvPr id="485398" name="Freeform 2070"/>
              <p:cNvSpPr>
                <a:spLocks/>
              </p:cNvSpPr>
              <p:nvPr/>
            </p:nvSpPr>
            <p:spPr bwMode="auto">
              <a:xfrm>
                <a:off x="1477" y="2123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399" name="Freeform 2071"/>
              <p:cNvSpPr>
                <a:spLocks/>
              </p:cNvSpPr>
              <p:nvPr/>
            </p:nvSpPr>
            <p:spPr bwMode="auto">
              <a:xfrm>
                <a:off x="1477" y="2123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400" name="Group 2072"/>
            <p:cNvGrpSpPr>
              <a:grpSpLocks/>
            </p:cNvGrpSpPr>
            <p:nvPr/>
          </p:nvGrpSpPr>
          <p:grpSpPr bwMode="auto">
            <a:xfrm>
              <a:off x="1475" y="2389"/>
              <a:ext cx="10" cy="2"/>
              <a:chOff x="1475" y="2389"/>
              <a:chExt cx="10" cy="2"/>
            </a:xfrm>
          </p:grpSpPr>
          <p:sp>
            <p:nvSpPr>
              <p:cNvPr id="485401" name="Freeform 2073"/>
              <p:cNvSpPr>
                <a:spLocks/>
              </p:cNvSpPr>
              <p:nvPr/>
            </p:nvSpPr>
            <p:spPr bwMode="auto">
              <a:xfrm>
                <a:off x="1475" y="2389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402" name="Freeform 2074"/>
              <p:cNvSpPr>
                <a:spLocks/>
              </p:cNvSpPr>
              <p:nvPr/>
            </p:nvSpPr>
            <p:spPr bwMode="auto">
              <a:xfrm>
                <a:off x="1475" y="2389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403" name="Group 2075"/>
            <p:cNvGrpSpPr>
              <a:grpSpLocks/>
            </p:cNvGrpSpPr>
            <p:nvPr/>
          </p:nvGrpSpPr>
          <p:grpSpPr bwMode="auto">
            <a:xfrm>
              <a:off x="1475" y="2349"/>
              <a:ext cx="10" cy="8"/>
              <a:chOff x="1475" y="2349"/>
              <a:chExt cx="10" cy="8"/>
            </a:xfrm>
          </p:grpSpPr>
          <p:sp>
            <p:nvSpPr>
              <p:cNvPr id="485404" name="Freeform 2076"/>
              <p:cNvSpPr>
                <a:spLocks/>
              </p:cNvSpPr>
              <p:nvPr/>
            </p:nvSpPr>
            <p:spPr bwMode="auto">
              <a:xfrm>
                <a:off x="1475" y="234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405" name="Freeform 2077"/>
              <p:cNvSpPr>
                <a:spLocks/>
              </p:cNvSpPr>
              <p:nvPr/>
            </p:nvSpPr>
            <p:spPr bwMode="auto">
              <a:xfrm>
                <a:off x="1475" y="234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406" name="Group 2078"/>
            <p:cNvGrpSpPr>
              <a:grpSpLocks/>
            </p:cNvGrpSpPr>
            <p:nvPr/>
          </p:nvGrpSpPr>
          <p:grpSpPr bwMode="auto">
            <a:xfrm>
              <a:off x="1482" y="2376"/>
              <a:ext cx="3" cy="7"/>
              <a:chOff x="1482" y="2376"/>
              <a:chExt cx="3" cy="7"/>
            </a:xfrm>
          </p:grpSpPr>
          <p:sp>
            <p:nvSpPr>
              <p:cNvPr id="485407" name="Freeform 2079"/>
              <p:cNvSpPr>
                <a:spLocks/>
              </p:cNvSpPr>
              <p:nvPr/>
            </p:nvSpPr>
            <p:spPr bwMode="auto">
              <a:xfrm>
                <a:off x="1482" y="237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408" name="Freeform 2080"/>
              <p:cNvSpPr>
                <a:spLocks/>
              </p:cNvSpPr>
              <p:nvPr/>
            </p:nvSpPr>
            <p:spPr bwMode="auto">
              <a:xfrm>
                <a:off x="1482" y="237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409" name="Freeform 2081"/>
            <p:cNvSpPr>
              <a:spLocks/>
            </p:cNvSpPr>
            <p:nvPr/>
          </p:nvSpPr>
          <p:spPr bwMode="auto">
            <a:xfrm>
              <a:off x="1733" y="2172"/>
              <a:ext cx="1" cy="379"/>
            </a:xfrm>
            <a:custGeom>
              <a:avLst/>
              <a:gdLst>
                <a:gd name="T0" fmla="*/ 379 h 379"/>
                <a:gd name="T1" fmla="*/ 374 h 379"/>
                <a:gd name="T2" fmla="*/ 2 h 379"/>
                <a:gd name="T3" fmla="*/ 0 h 379"/>
                <a:gd name="T4" fmla="*/ 379 h 37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79">
                  <a:moveTo>
                    <a:pt x="0" y="379"/>
                  </a:moveTo>
                  <a:lnTo>
                    <a:pt x="0" y="37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79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10" name="Freeform 2082"/>
            <p:cNvSpPr>
              <a:spLocks/>
            </p:cNvSpPr>
            <p:nvPr/>
          </p:nvSpPr>
          <p:spPr bwMode="auto">
            <a:xfrm>
              <a:off x="1455" y="2106"/>
              <a:ext cx="1" cy="323"/>
            </a:xfrm>
            <a:custGeom>
              <a:avLst/>
              <a:gdLst>
                <a:gd name="T0" fmla="*/ 0 h 323"/>
                <a:gd name="T1" fmla="*/ 323 h 323"/>
                <a:gd name="T2" fmla="*/ 318 h 323"/>
                <a:gd name="T3" fmla="*/ 4 h 323"/>
                <a:gd name="T4" fmla="*/ 0 h 3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23">
                  <a:moveTo>
                    <a:pt x="0" y="0"/>
                  </a:moveTo>
                  <a:lnTo>
                    <a:pt x="0" y="323"/>
                  </a:lnTo>
                  <a:lnTo>
                    <a:pt x="0" y="318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5411" name="Group 2083"/>
            <p:cNvGrpSpPr>
              <a:grpSpLocks/>
            </p:cNvGrpSpPr>
            <p:nvPr/>
          </p:nvGrpSpPr>
          <p:grpSpPr bwMode="auto">
            <a:xfrm>
              <a:off x="1758" y="1650"/>
              <a:ext cx="23" cy="1189"/>
              <a:chOff x="1758" y="1650"/>
              <a:chExt cx="23" cy="1189"/>
            </a:xfrm>
          </p:grpSpPr>
          <p:sp>
            <p:nvSpPr>
              <p:cNvPr id="485412" name="Freeform 2084"/>
              <p:cNvSpPr>
                <a:spLocks/>
              </p:cNvSpPr>
              <p:nvPr/>
            </p:nvSpPr>
            <p:spPr bwMode="auto">
              <a:xfrm>
                <a:off x="1758" y="1650"/>
                <a:ext cx="23" cy="1189"/>
              </a:xfrm>
              <a:custGeom>
                <a:avLst/>
                <a:gdLst>
                  <a:gd name="T0" fmla="*/ 0 w 23"/>
                  <a:gd name="T1" fmla="*/ 9 h 1189"/>
                  <a:gd name="T2" fmla="*/ 0 w 23"/>
                  <a:gd name="T3" fmla="*/ 1189 h 1189"/>
                  <a:gd name="T4" fmla="*/ 23 w 23"/>
                  <a:gd name="T5" fmla="*/ 1165 h 1189"/>
                  <a:gd name="T6" fmla="*/ 23 w 23"/>
                  <a:gd name="T7" fmla="*/ 0 h 1189"/>
                  <a:gd name="T8" fmla="*/ 0 w 23"/>
                  <a:gd name="T9" fmla="*/ 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189">
                    <a:moveTo>
                      <a:pt x="0" y="9"/>
                    </a:moveTo>
                    <a:lnTo>
                      <a:pt x="0" y="1189"/>
                    </a:lnTo>
                    <a:lnTo>
                      <a:pt x="23" y="1165"/>
                    </a:lnTo>
                    <a:lnTo>
                      <a:pt x="2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413" name="Freeform 2085"/>
              <p:cNvSpPr>
                <a:spLocks/>
              </p:cNvSpPr>
              <p:nvPr/>
            </p:nvSpPr>
            <p:spPr bwMode="auto">
              <a:xfrm>
                <a:off x="1758" y="1650"/>
                <a:ext cx="23" cy="1189"/>
              </a:xfrm>
              <a:custGeom>
                <a:avLst/>
                <a:gdLst>
                  <a:gd name="T0" fmla="*/ 0 w 23"/>
                  <a:gd name="T1" fmla="*/ 9 h 1189"/>
                  <a:gd name="T2" fmla="*/ 0 w 23"/>
                  <a:gd name="T3" fmla="*/ 1189 h 1189"/>
                  <a:gd name="T4" fmla="*/ 23 w 23"/>
                  <a:gd name="T5" fmla="*/ 1165 h 1189"/>
                  <a:gd name="T6" fmla="*/ 23 w 23"/>
                  <a:gd name="T7" fmla="*/ 0 h 1189"/>
                  <a:gd name="T8" fmla="*/ 0 w 23"/>
                  <a:gd name="T9" fmla="*/ 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189">
                    <a:moveTo>
                      <a:pt x="0" y="9"/>
                    </a:moveTo>
                    <a:lnTo>
                      <a:pt x="0" y="1189"/>
                    </a:lnTo>
                    <a:lnTo>
                      <a:pt x="23" y="1165"/>
                    </a:lnTo>
                    <a:lnTo>
                      <a:pt x="23" y="0"/>
                    </a:lnTo>
                    <a:lnTo>
                      <a:pt x="0" y="9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414" name="Group 2086"/>
            <p:cNvGrpSpPr>
              <a:grpSpLocks/>
            </p:cNvGrpSpPr>
            <p:nvPr/>
          </p:nvGrpSpPr>
          <p:grpSpPr bwMode="auto">
            <a:xfrm>
              <a:off x="1685" y="2628"/>
              <a:ext cx="27" cy="71"/>
              <a:chOff x="1685" y="2628"/>
              <a:chExt cx="27" cy="71"/>
            </a:xfrm>
          </p:grpSpPr>
          <p:sp>
            <p:nvSpPr>
              <p:cNvPr id="485415" name="Freeform 2087"/>
              <p:cNvSpPr>
                <a:spLocks/>
              </p:cNvSpPr>
              <p:nvPr/>
            </p:nvSpPr>
            <p:spPr bwMode="auto">
              <a:xfrm>
                <a:off x="1685" y="2628"/>
                <a:ext cx="27" cy="71"/>
              </a:xfrm>
              <a:custGeom>
                <a:avLst/>
                <a:gdLst>
                  <a:gd name="T0" fmla="*/ 0 w 27"/>
                  <a:gd name="T1" fmla="*/ 0 h 71"/>
                  <a:gd name="T2" fmla="*/ 0 w 27"/>
                  <a:gd name="T3" fmla="*/ 58 h 71"/>
                  <a:gd name="T4" fmla="*/ 27 w 27"/>
                  <a:gd name="T5" fmla="*/ 71 h 71"/>
                  <a:gd name="T6" fmla="*/ 27 w 27"/>
                  <a:gd name="T7" fmla="*/ 11 h 71"/>
                  <a:gd name="T8" fmla="*/ 0 w 27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71">
                    <a:moveTo>
                      <a:pt x="0" y="0"/>
                    </a:moveTo>
                    <a:lnTo>
                      <a:pt x="0" y="58"/>
                    </a:lnTo>
                    <a:lnTo>
                      <a:pt x="27" y="71"/>
                    </a:lnTo>
                    <a:lnTo>
                      <a:pt x="27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416" name="Freeform 2088"/>
              <p:cNvSpPr>
                <a:spLocks/>
              </p:cNvSpPr>
              <p:nvPr/>
            </p:nvSpPr>
            <p:spPr bwMode="auto">
              <a:xfrm>
                <a:off x="1685" y="2628"/>
                <a:ext cx="27" cy="71"/>
              </a:xfrm>
              <a:custGeom>
                <a:avLst/>
                <a:gdLst>
                  <a:gd name="T0" fmla="*/ 0 w 27"/>
                  <a:gd name="T1" fmla="*/ 0 h 71"/>
                  <a:gd name="T2" fmla="*/ 0 w 27"/>
                  <a:gd name="T3" fmla="*/ 58 h 71"/>
                  <a:gd name="T4" fmla="*/ 27 w 27"/>
                  <a:gd name="T5" fmla="*/ 71 h 71"/>
                  <a:gd name="T6" fmla="*/ 27 w 27"/>
                  <a:gd name="T7" fmla="*/ 11 h 71"/>
                  <a:gd name="T8" fmla="*/ 0 w 27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71">
                    <a:moveTo>
                      <a:pt x="0" y="0"/>
                    </a:moveTo>
                    <a:lnTo>
                      <a:pt x="0" y="58"/>
                    </a:lnTo>
                    <a:lnTo>
                      <a:pt x="27" y="71"/>
                    </a:lnTo>
                    <a:lnTo>
                      <a:pt x="27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5417" name="Group 2089"/>
            <p:cNvGrpSpPr>
              <a:grpSpLocks/>
            </p:cNvGrpSpPr>
            <p:nvPr/>
          </p:nvGrpSpPr>
          <p:grpSpPr bwMode="auto">
            <a:xfrm>
              <a:off x="1685" y="2628"/>
              <a:ext cx="27" cy="42"/>
              <a:chOff x="1685" y="2628"/>
              <a:chExt cx="27" cy="42"/>
            </a:xfrm>
          </p:grpSpPr>
          <p:sp>
            <p:nvSpPr>
              <p:cNvPr id="485418" name="Freeform 2090"/>
              <p:cNvSpPr>
                <a:spLocks/>
              </p:cNvSpPr>
              <p:nvPr/>
            </p:nvSpPr>
            <p:spPr bwMode="auto">
              <a:xfrm>
                <a:off x="1685" y="2628"/>
                <a:ext cx="27" cy="42"/>
              </a:xfrm>
              <a:custGeom>
                <a:avLst/>
                <a:gdLst>
                  <a:gd name="T0" fmla="*/ 27 w 27"/>
                  <a:gd name="T1" fmla="*/ 11 h 42"/>
                  <a:gd name="T2" fmla="*/ 0 w 27"/>
                  <a:gd name="T3" fmla="*/ 0 h 42"/>
                  <a:gd name="T4" fmla="*/ 0 w 27"/>
                  <a:gd name="T5" fmla="*/ 31 h 42"/>
                  <a:gd name="T6" fmla="*/ 27 w 27"/>
                  <a:gd name="T7" fmla="*/ 42 h 42"/>
                  <a:gd name="T8" fmla="*/ 27 w 27"/>
                  <a:gd name="T9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2">
                    <a:moveTo>
                      <a:pt x="27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7" y="42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E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5419" name="Freeform 2091"/>
              <p:cNvSpPr>
                <a:spLocks/>
              </p:cNvSpPr>
              <p:nvPr/>
            </p:nvSpPr>
            <p:spPr bwMode="auto">
              <a:xfrm>
                <a:off x="1685" y="2628"/>
                <a:ext cx="27" cy="42"/>
              </a:xfrm>
              <a:custGeom>
                <a:avLst/>
                <a:gdLst>
                  <a:gd name="T0" fmla="*/ 27 w 27"/>
                  <a:gd name="T1" fmla="*/ 11 h 42"/>
                  <a:gd name="T2" fmla="*/ 0 w 27"/>
                  <a:gd name="T3" fmla="*/ 0 h 42"/>
                  <a:gd name="T4" fmla="*/ 0 w 27"/>
                  <a:gd name="T5" fmla="*/ 31 h 42"/>
                  <a:gd name="T6" fmla="*/ 27 w 27"/>
                  <a:gd name="T7" fmla="*/ 42 h 42"/>
                  <a:gd name="T8" fmla="*/ 27 w 27"/>
                  <a:gd name="T9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2">
                    <a:moveTo>
                      <a:pt x="27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7" y="42"/>
                    </a:lnTo>
                    <a:lnTo>
                      <a:pt x="27" y="11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5420" name="Line 2092"/>
            <p:cNvSpPr>
              <a:spLocks noChangeShapeType="1"/>
            </p:cNvSpPr>
            <p:nvPr/>
          </p:nvSpPr>
          <p:spPr bwMode="auto">
            <a:xfrm flipV="1">
              <a:off x="1428" y="1588"/>
              <a:ext cx="229" cy="70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21" name="Line 2093"/>
            <p:cNvSpPr>
              <a:spLocks noChangeShapeType="1"/>
            </p:cNvSpPr>
            <p:nvPr/>
          </p:nvSpPr>
          <p:spPr bwMode="auto">
            <a:xfrm>
              <a:off x="1657" y="1588"/>
              <a:ext cx="305" cy="5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22" name="Rectangle 2094"/>
            <p:cNvSpPr>
              <a:spLocks noChangeArrowheads="1"/>
            </p:cNvSpPr>
            <p:nvPr/>
          </p:nvSpPr>
          <p:spPr bwMode="auto">
            <a:xfrm>
              <a:off x="1498" y="1465"/>
              <a:ext cx="3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it-IT" altLang="it-IT" sz="1100"/>
                <a:t>CA</a:t>
              </a:r>
              <a:r>
                <a:rPr lang="it-IT" altLang="it-IT" sz="1100">
                  <a:solidFill>
                    <a:srgbClr val="000000"/>
                  </a:solidFill>
                </a:rPr>
                <a:t> </a:t>
              </a:r>
              <a:r>
                <a:rPr lang="it-IT" altLang="it-IT" sz="1100"/>
                <a:t>server</a:t>
              </a:r>
              <a:endParaRPr lang="it-IT" altLang="it-IT" sz="1800" b="0">
                <a:latin typeface="Arial" panose="020B0604020202020204" pitchFamily="34" charset="0"/>
              </a:endParaRPr>
            </a:p>
          </p:txBody>
        </p:sp>
      </p:grpSp>
      <p:grpSp>
        <p:nvGrpSpPr>
          <p:cNvPr id="485423" name="Group 2095"/>
          <p:cNvGrpSpPr>
            <a:grpSpLocks/>
          </p:cNvGrpSpPr>
          <p:nvPr/>
        </p:nvGrpSpPr>
        <p:grpSpPr bwMode="auto">
          <a:xfrm>
            <a:off x="3319463" y="2693988"/>
            <a:ext cx="923925" cy="369887"/>
            <a:chOff x="2190" y="1372"/>
            <a:chExt cx="582" cy="233"/>
          </a:xfrm>
        </p:grpSpPr>
        <p:sp>
          <p:nvSpPr>
            <p:cNvPr id="485424" name="Rectangle 2096"/>
            <p:cNvSpPr>
              <a:spLocks noChangeArrowheads="1"/>
            </p:cNvSpPr>
            <p:nvPr/>
          </p:nvSpPr>
          <p:spPr bwMode="auto">
            <a:xfrm>
              <a:off x="2190" y="1372"/>
              <a:ext cx="582" cy="23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425" name="Rectangle 2097"/>
            <p:cNvSpPr>
              <a:spLocks noChangeArrowheads="1"/>
            </p:cNvSpPr>
            <p:nvPr/>
          </p:nvSpPr>
          <p:spPr bwMode="auto">
            <a:xfrm>
              <a:off x="2648" y="1390"/>
              <a:ext cx="99" cy="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426" name="Rectangle 2098"/>
            <p:cNvSpPr>
              <a:spLocks noChangeArrowheads="1"/>
            </p:cNvSpPr>
            <p:nvPr/>
          </p:nvSpPr>
          <p:spPr bwMode="auto">
            <a:xfrm>
              <a:off x="2660" y="1431"/>
              <a:ext cx="7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27" name="Rectangle 2099"/>
            <p:cNvSpPr>
              <a:spLocks noChangeArrowheads="1"/>
            </p:cNvSpPr>
            <p:nvPr/>
          </p:nvSpPr>
          <p:spPr bwMode="auto">
            <a:xfrm>
              <a:off x="2667" y="1397"/>
              <a:ext cx="59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28" name="Rectangle 2100"/>
            <p:cNvSpPr>
              <a:spLocks noChangeArrowheads="1"/>
            </p:cNvSpPr>
            <p:nvPr/>
          </p:nvSpPr>
          <p:spPr bwMode="auto">
            <a:xfrm>
              <a:off x="2669" y="1405"/>
              <a:ext cx="5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29" name="Rectangle 2101"/>
            <p:cNvSpPr>
              <a:spLocks noChangeArrowheads="1"/>
            </p:cNvSpPr>
            <p:nvPr/>
          </p:nvSpPr>
          <p:spPr bwMode="auto">
            <a:xfrm>
              <a:off x="2673" y="1414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0" name="Rectangle 2102"/>
            <p:cNvSpPr>
              <a:spLocks noChangeArrowheads="1"/>
            </p:cNvSpPr>
            <p:nvPr/>
          </p:nvSpPr>
          <p:spPr bwMode="auto">
            <a:xfrm>
              <a:off x="2681" y="1422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1" name="Rectangle 2103"/>
            <p:cNvSpPr>
              <a:spLocks noChangeArrowheads="1"/>
            </p:cNvSpPr>
            <p:nvPr/>
          </p:nvSpPr>
          <p:spPr bwMode="auto">
            <a:xfrm>
              <a:off x="2285" y="1501"/>
              <a:ext cx="2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2" name="Rectangle 2104"/>
            <p:cNvSpPr>
              <a:spLocks noChangeArrowheads="1"/>
            </p:cNvSpPr>
            <p:nvPr/>
          </p:nvSpPr>
          <p:spPr bwMode="auto">
            <a:xfrm>
              <a:off x="2284" y="1521"/>
              <a:ext cx="179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3" name="Rectangle 2105"/>
            <p:cNvSpPr>
              <a:spLocks noChangeArrowheads="1"/>
            </p:cNvSpPr>
            <p:nvPr/>
          </p:nvSpPr>
          <p:spPr bwMode="auto">
            <a:xfrm>
              <a:off x="2284" y="1541"/>
              <a:ext cx="164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4" name="Rectangle 2106"/>
            <p:cNvSpPr>
              <a:spLocks noChangeArrowheads="1"/>
            </p:cNvSpPr>
            <p:nvPr/>
          </p:nvSpPr>
          <p:spPr bwMode="auto">
            <a:xfrm>
              <a:off x="2284" y="1562"/>
              <a:ext cx="29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5" name="Rectangle 2107"/>
            <p:cNvSpPr>
              <a:spLocks noChangeArrowheads="1"/>
            </p:cNvSpPr>
            <p:nvPr/>
          </p:nvSpPr>
          <p:spPr bwMode="auto">
            <a:xfrm>
              <a:off x="2650" y="1455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6" name="Rectangle 2108"/>
            <p:cNvSpPr>
              <a:spLocks noChangeArrowheads="1"/>
            </p:cNvSpPr>
            <p:nvPr/>
          </p:nvSpPr>
          <p:spPr bwMode="auto">
            <a:xfrm>
              <a:off x="2650" y="1467"/>
              <a:ext cx="9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7" name="Rectangle 2109"/>
            <p:cNvSpPr>
              <a:spLocks noChangeArrowheads="1"/>
            </p:cNvSpPr>
            <p:nvPr/>
          </p:nvSpPr>
          <p:spPr bwMode="auto">
            <a:xfrm>
              <a:off x="2650" y="1480"/>
              <a:ext cx="9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8" name="Rectangle 2110"/>
            <p:cNvSpPr>
              <a:spLocks noChangeArrowheads="1"/>
            </p:cNvSpPr>
            <p:nvPr/>
          </p:nvSpPr>
          <p:spPr bwMode="auto">
            <a:xfrm>
              <a:off x="2650" y="1494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39" name="Rectangle 2111"/>
            <p:cNvSpPr>
              <a:spLocks noChangeArrowheads="1"/>
            </p:cNvSpPr>
            <p:nvPr/>
          </p:nvSpPr>
          <p:spPr bwMode="auto">
            <a:xfrm>
              <a:off x="2650" y="1507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0" name="Rectangle 2112"/>
            <p:cNvSpPr>
              <a:spLocks noChangeArrowheads="1"/>
            </p:cNvSpPr>
            <p:nvPr/>
          </p:nvSpPr>
          <p:spPr bwMode="auto">
            <a:xfrm>
              <a:off x="2650" y="1521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1" name="Rectangle 2113"/>
            <p:cNvSpPr>
              <a:spLocks noChangeArrowheads="1"/>
            </p:cNvSpPr>
            <p:nvPr/>
          </p:nvSpPr>
          <p:spPr bwMode="auto">
            <a:xfrm>
              <a:off x="2650" y="1533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2" name="Rectangle 2114"/>
            <p:cNvSpPr>
              <a:spLocks noChangeArrowheads="1"/>
            </p:cNvSpPr>
            <p:nvPr/>
          </p:nvSpPr>
          <p:spPr bwMode="auto">
            <a:xfrm>
              <a:off x="2601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3" name="Rectangle 2115"/>
            <p:cNvSpPr>
              <a:spLocks noChangeArrowheads="1"/>
            </p:cNvSpPr>
            <p:nvPr/>
          </p:nvSpPr>
          <p:spPr bwMode="auto">
            <a:xfrm>
              <a:off x="2607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4" name="Rectangle 2116"/>
            <p:cNvSpPr>
              <a:spLocks noChangeArrowheads="1"/>
            </p:cNvSpPr>
            <p:nvPr/>
          </p:nvSpPr>
          <p:spPr bwMode="auto">
            <a:xfrm>
              <a:off x="2556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5" name="Rectangle 2117"/>
            <p:cNvSpPr>
              <a:spLocks noChangeArrowheads="1"/>
            </p:cNvSpPr>
            <p:nvPr/>
          </p:nvSpPr>
          <p:spPr bwMode="auto">
            <a:xfrm>
              <a:off x="2577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6" name="Rectangle 2118"/>
            <p:cNvSpPr>
              <a:spLocks noChangeArrowheads="1"/>
            </p:cNvSpPr>
            <p:nvPr/>
          </p:nvSpPr>
          <p:spPr bwMode="auto">
            <a:xfrm>
              <a:off x="2588" y="1377"/>
              <a:ext cx="1" cy="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7" name="Rectangle 2119"/>
            <p:cNvSpPr>
              <a:spLocks noChangeArrowheads="1"/>
            </p:cNvSpPr>
            <p:nvPr/>
          </p:nvSpPr>
          <p:spPr bwMode="auto">
            <a:xfrm>
              <a:off x="2562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48" name="Rectangle 2120"/>
            <p:cNvSpPr>
              <a:spLocks noChangeArrowheads="1"/>
            </p:cNvSpPr>
            <p:nvPr/>
          </p:nvSpPr>
          <p:spPr bwMode="auto">
            <a:xfrm>
              <a:off x="2268" y="1455"/>
              <a:ext cx="353" cy="3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449" name="Rectangle 2121"/>
            <p:cNvSpPr>
              <a:spLocks noChangeArrowheads="1"/>
            </p:cNvSpPr>
            <p:nvPr/>
          </p:nvSpPr>
          <p:spPr bwMode="auto">
            <a:xfrm>
              <a:off x="2284" y="1482"/>
              <a:ext cx="7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0" name="Rectangle 2122"/>
            <p:cNvSpPr>
              <a:spLocks noChangeArrowheads="1"/>
            </p:cNvSpPr>
            <p:nvPr/>
          </p:nvSpPr>
          <p:spPr bwMode="auto">
            <a:xfrm>
              <a:off x="2383" y="1482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1" name="Rectangle 2123"/>
            <p:cNvSpPr>
              <a:spLocks noChangeArrowheads="1"/>
            </p:cNvSpPr>
            <p:nvPr/>
          </p:nvSpPr>
          <p:spPr bwMode="auto">
            <a:xfrm>
              <a:off x="2474" y="1482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2" name="Rectangle 2124"/>
            <p:cNvSpPr>
              <a:spLocks noChangeArrowheads="1"/>
            </p:cNvSpPr>
            <p:nvPr/>
          </p:nvSpPr>
          <p:spPr bwMode="auto">
            <a:xfrm>
              <a:off x="2284" y="1458"/>
              <a:ext cx="252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3" name="Rectangle 2125"/>
            <p:cNvSpPr>
              <a:spLocks noChangeArrowheads="1"/>
            </p:cNvSpPr>
            <p:nvPr/>
          </p:nvSpPr>
          <p:spPr bwMode="auto">
            <a:xfrm>
              <a:off x="2584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4" name="Rectangle 2126"/>
            <p:cNvSpPr>
              <a:spLocks noChangeArrowheads="1"/>
            </p:cNvSpPr>
            <p:nvPr/>
          </p:nvSpPr>
          <p:spPr bwMode="auto">
            <a:xfrm>
              <a:off x="259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5" name="Rectangle 2127"/>
            <p:cNvSpPr>
              <a:spLocks noChangeArrowheads="1"/>
            </p:cNvSpPr>
            <p:nvPr/>
          </p:nvSpPr>
          <p:spPr bwMode="auto">
            <a:xfrm>
              <a:off x="2603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6" name="Rectangle 2128"/>
            <p:cNvSpPr>
              <a:spLocks noChangeArrowheads="1"/>
            </p:cNvSpPr>
            <p:nvPr/>
          </p:nvSpPr>
          <p:spPr bwMode="auto">
            <a:xfrm>
              <a:off x="2616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7" name="Rectangle 2129"/>
            <p:cNvSpPr>
              <a:spLocks noChangeArrowheads="1"/>
            </p:cNvSpPr>
            <p:nvPr/>
          </p:nvSpPr>
          <p:spPr bwMode="auto">
            <a:xfrm>
              <a:off x="262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8" name="Rectangle 2130"/>
            <p:cNvSpPr>
              <a:spLocks noChangeArrowheads="1"/>
            </p:cNvSpPr>
            <p:nvPr/>
          </p:nvSpPr>
          <p:spPr bwMode="auto">
            <a:xfrm>
              <a:off x="264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59" name="Rectangle 2131"/>
            <p:cNvSpPr>
              <a:spLocks noChangeArrowheads="1"/>
            </p:cNvSpPr>
            <p:nvPr/>
          </p:nvSpPr>
          <p:spPr bwMode="auto">
            <a:xfrm>
              <a:off x="2647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0" name="Rectangle 2132"/>
            <p:cNvSpPr>
              <a:spLocks noChangeArrowheads="1"/>
            </p:cNvSpPr>
            <p:nvPr/>
          </p:nvSpPr>
          <p:spPr bwMode="auto">
            <a:xfrm>
              <a:off x="245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1" name="Rectangle 2133"/>
            <p:cNvSpPr>
              <a:spLocks noChangeArrowheads="1"/>
            </p:cNvSpPr>
            <p:nvPr/>
          </p:nvSpPr>
          <p:spPr bwMode="auto">
            <a:xfrm>
              <a:off x="2460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2" name="Rectangle 2134"/>
            <p:cNvSpPr>
              <a:spLocks noChangeArrowheads="1"/>
            </p:cNvSpPr>
            <p:nvPr/>
          </p:nvSpPr>
          <p:spPr bwMode="auto">
            <a:xfrm>
              <a:off x="2467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3" name="Rectangle 2135"/>
            <p:cNvSpPr>
              <a:spLocks noChangeArrowheads="1"/>
            </p:cNvSpPr>
            <p:nvPr/>
          </p:nvSpPr>
          <p:spPr bwMode="auto">
            <a:xfrm>
              <a:off x="249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4" name="Rectangle 2136"/>
            <p:cNvSpPr>
              <a:spLocks noChangeArrowheads="1"/>
            </p:cNvSpPr>
            <p:nvPr/>
          </p:nvSpPr>
          <p:spPr bwMode="auto">
            <a:xfrm>
              <a:off x="2498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5" name="Rectangle 2137"/>
            <p:cNvSpPr>
              <a:spLocks noChangeArrowheads="1"/>
            </p:cNvSpPr>
            <p:nvPr/>
          </p:nvSpPr>
          <p:spPr bwMode="auto">
            <a:xfrm>
              <a:off x="2479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6" name="Rectangle 2138"/>
            <p:cNvSpPr>
              <a:spLocks noChangeArrowheads="1"/>
            </p:cNvSpPr>
            <p:nvPr/>
          </p:nvSpPr>
          <p:spPr bwMode="auto">
            <a:xfrm>
              <a:off x="2516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7" name="Rectangle 2139"/>
            <p:cNvSpPr>
              <a:spLocks noChangeArrowheads="1"/>
            </p:cNvSpPr>
            <p:nvPr/>
          </p:nvSpPr>
          <p:spPr bwMode="auto">
            <a:xfrm>
              <a:off x="2473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8" name="Rectangle 2140"/>
            <p:cNvSpPr>
              <a:spLocks noChangeArrowheads="1"/>
            </p:cNvSpPr>
            <p:nvPr/>
          </p:nvSpPr>
          <p:spPr bwMode="auto">
            <a:xfrm>
              <a:off x="2485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69" name="Rectangle 2141"/>
            <p:cNvSpPr>
              <a:spLocks noChangeArrowheads="1"/>
            </p:cNvSpPr>
            <p:nvPr/>
          </p:nvSpPr>
          <p:spPr bwMode="auto">
            <a:xfrm>
              <a:off x="250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0" name="Rectangle 2142"/>
            <p:cNvSpPr>
              <a:spLocks noChangeArrowheads="1"/>
            </p:cNvSpPr>
            <p:nvPr/>
          </p:nvSpPr>
          <p:spPr bwMode="auto">
            <a:xfrm>
              <a:off x="2510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1" name="Rectangle 2143"/>
            <p:cNvSpPr>
              <a:spLocks noChangeArrowheads="1"/>
            </p:cNvSpPr>
            <p:nvPr/>
          </p:nvSpPr>
          <p:spPr bwMode="auto">
            <a:xfrm>
              <a:off x="2529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2" name="Rectangle 2144"/>
            <p:cNvSpPr>
              <a:spLocks noChangeArrowheads="1"/>
            </p:cNvSpPr>
            <p:nvPr/>
          </p:nvSpPr>
          <p:spPr bwMode="auto">
            <a:xfrm>
              <a:off x="2535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3" name="Rectangle 2145"/>
            <p:cNvSpPr>
              <a:spLocks noChangeArrowheads="1"/>
            </p:cNvSpPr>
            <p:nvPr/>
          </p:nvSpPr>
          <p:spPr bwMode="auto">
            <a:xfrm>
              <a:off x="2560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4" name="Rectangle 2146"/>
            <p:cNvSpPr>
              <a:spLocks noChangeArrowheads="1"/>
            </p:cNvSpPr>
            <p:nvPr/>
          </p:nvSpPr>
          <p:spPr bwMode="auto">
            <a:xfrm>
              <a:off x="2566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5" name="Rectangle 2147"/>
            <p:cNvSpPr>
              <a:spLocks noChangeArrowheads="1"/>
            </p:cNvSpPr>
            <p:nvPr/>
          </p:nvSpPr>
          <p:spPr bwMode="auto">
            <a:xfrm>
              <a:off x="254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6" name="Rectangle 2148"/>
            <p:cNvSpPr>
              <a:spLocks noChangeArrowheads="1"/>
            </p:cNvSpPr>
            <p:nvPr/>
          </p:nvSpPr>
          <p:spPr bwMode="auto">
            <a:xfrm>
              <a:off x="2548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7" name="Rectangle 2149"/>
            <p:cNvSpPr>
              <a:spLocks noChangeArrowheads="1"/>
            </p:cNvSpPr>
            <p:nvPr/>
          </p:nvSpPr>
          <p:spPr bwMode="auto">
            <a:xfrm>
              <a:off x="2554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8" name="Rectangle 2150"/>
            <p:cNvSpPr>
              <a:spLocks noChangeArrowheads="1"/>
            </p:cNvSpPr>
            <p:nvPr/>
          </p:nvSpPr>
          <p:spPr bwMode="auto">
            <a:xfrm>
              <a:off x="257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79" name="Rectangle 2151"/>
            <p:cNvSpPr>
              <a:spLocks noChangeArrowheads="1"/>
            </p:cNvSpPr>
            <p:nvPr/>
          </p:nvSpPr>
          <p:spPr bwMode="auto">
            <a:xfrm>
              <a:off x="252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0" name="Rectangle 2152"/>
            <p:cNvSpPr>
              <a:spLocks noChangeArrowheads="1"/>
            </p:cNvSpPr>
            <p:nvPr/>
          </p:nvSpPr>
          <p:spPr bwMode="auto">
            <a:xfrm>
              <a:off x="2578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1" name="Rectangle 2153"/>
            <p:cNvSpPr>
              <a:spLocks noChangeArrowheads="1"/>
            </p:cNvSpPr>
            <p:nvPr/>
          </p:nvSpPr>
          <p:spPr bwMode="auto">
            <a:xfrm>
              <a:off x="2597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2" name="Rectangle 2154"/>
            <p:cNvSpPr>
              <a:spLocks noChangeArrowheads="1"/>
            </p:cNvSpPr>
            <p:nvPr/>
          </p:nvSpPr>
          <p:spPr bwMode="auto">
            <a:xfrm>
              <a:off x="2609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3" name="Rectangle 2155"/>
            <p:cNvSpPr>
              <a:spLocks noChangeArrowheads="1"/>
            </p:cNvSpPr>
            <p:nvPr/>
          </p:nvSpPr>
          <p:spPr bwMode="auto">
            <a:xfrm>
              <a:off x="2628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4" name="Rectangle 2156"/>
            <p:cNvSpPr>
              <a:spLocks noChangeArrowheads="1"/>
            </p:cNvSpPr>
            <p:nvPr/>
          </p:nvSpPr>
          <p:spPr bwMode="auto">
            <a:xfrm>
              <a:off x="263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5" name="Rectangle 2157"/>
            <p:cNvSpPr>
              <a:spLocks noChangeArrowheads="1"/>
            </p:cNvSpPr>
            <p:nvPr/>
          </p:nvSpPr>
          <p:spPr bwMode="auto">
            <a:xfrm>
              <a:off x="2666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6" name="Rectangle 2158"/>
            <p:cNvSpPr>
              <a:spLocks noChangeArrowheads="1"/>
            </p:cNvSpPr>
            <p:nvPr/>
          </p:nvSpPr>
          <p:spPr bwMode="auto">
            <a:xfrm>
              <a:off x="267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7" name="Rectangle 2159"/>
            <p:cNvSpPr>
              <a:spLocks noChangeArrowheads="1"/>
            </p:cNvSpPr>
            <p:nvPr/>
          </p:nvSpPr>
          <p:spPr bwMode="auto">
            <a:xfrm>
              <a:off x="2653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8" name="Rectangle 2160"/>
            <p:cNvSpPr>
              <a:spLocks noChangeArrowheads="1"/>
            </p:cNvSpPr>
            <p:nvPr/>
          </p:nvSpPr>
          <p:spPr bwMode="auto">
            <a:xfrm>
              <a:off x="2659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89" name="Rectangle 2161"/>
            <p:cNvSpPr>
              <a:spLocks noChangeArrowheads="1"/>
            </p:cNvSpPr>
            <p:nvPr/>
          </p:nvSpPr>
          <p:spPr bwMode="auto">
            <a:xfrm>
              <a:off x="2697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90" name="Rectangle 2162"/>
            <p:cNvSpPr>
              <a:spLocks noChangeArrowheads="1"/>
            </p:cNvSpPr>
            <p:nvPr/>
          </p:nvSpPr>
          <p:spPr bwMode="auto">
            <a:xfrm>
              <a:off x="2678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91" name="Rectangle 2163"/>
            <p:cNvSpPr>
              <a:spLocks noChangeArrowheads="1"/>
            </p:cNvSpPr>
            <p:nvPr/>
          </p:nvSpPr>
          <p:spPr bwMode="auto">
            <a:xfrm>
              <a:off x="268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92" name="Rectangle 2164"/>
            <p:cNvSpPr>
              <a:spLocks noChangeArrowheads="1"/>
            </p:cNvSpPr>
            <p:nvPr/>
          </p:nvSpPr>
          <p:spPr bwMode="auto">
            <a:xfrm>
              <a:off x="2691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93" name="Rectangle 2165"/>
            <p:cNvSpPr>
              <a:spLocks noChangeArrowheads="1"/>
            </p:cNvSpPr>
            <p:nvPr/>
          </p:nvSpPr>
          <p:spPr bwMode="auto">
            <a:xfrm>
              <a:off x="2200" y="1393"/>
              <a:ext cx="128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494" name="Group 2166"/>
          <p:cNvGrpSpPr>
            <a:grpSpLocks/>
          </p:cNvGrpSpPr>
          <p:nvPr/>
        </p:nvGrpSpPr>
        <p:grpSpPr bwMode="auto">
          <a:xfrm>
            <a:off x="3963988" y="2874963"/>
            <a:ext cx="303212" cy="290512"/>
            <a:chOff x="2596" y="1486"/>
            <a:chExt cx="191" cy="183"/>
          </a:xfrm>
        </p:grpSpPr>
        <p:sp>
          <p:nvSpPr>
            <p:cNvPr id="485495" name="Freeform 2167"/>
            <p:cNvSpPr>
              <a:spLocks/>
            </p:cNvSpPr>
            <p:nvPr/>
          </p:nvSpPr>
          <p:spPr bwMode="auto">
            <a:xfrm>
              <a:off x="2648" y="1548"/>
              <a:ext cx="139" cy="121"/>
            </a:xfrm>
            <a:custGeom>
              <a:avLst/>
              <a:gdLst>
                <a:gd name="T0" fmla="*/ 0 w 139"/>
                <a:gd name="T1" fmla="*/ 19 h 121"/>
                <a:gd name="T2" fmla="*/ 73 w 139"/>
                <a:gd name="T3" fmla="*/ 121 h 121"/>
                <a:gd name="T4" fmla="*/ 97 w 139"/>
                <a:gd name="T5" fmla="*/ 97 h 121"/>
                <a:gd name="T6" fmla="*/ 139 w 139"/>
                <a:gd name="T7" fmla="*/ 95 h 121"/>
                <a:gd name="T8" fmla="*/ 58 w 139"/>
                <a:gd name="T9" fmla="*/ 0 h 121"/>
                <a:gd name="T10" fmla="*/ 0 w 139"/>
                <a:gd name="T11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121">
                  <a:moveTo>
                    <a:pt x="0" y="19"/>
                  </a:moveTo>
                  <a:lnTo>
                    <a:pt x="73" y="121"/>
                  </a:lnTo>
                  <a:lnTo>
                    <a:pt x="97" y="97"/>
                  </a:lnTo>
                  <a:lnTo>
                    <a:pt x="139" y="95"/>
                  </a:lnTo>
                  <a:lnTo>
                    <a:pt x="58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E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496" name="Freeform 2168"/>
            <p:cNvSpPr>
              <a:spLocks/>
            </p:cNvSpPr>
            <p:nvPr/>
          </p:nvSpPr>
          <p:spPr bwMode="auto">
            <a:xfrm>
              <a:off x="2683" y="1563"/>
              <a:ext cx="30" cy="75"/>
            </a:xfrm>
            <a:custGeom>
              <a:avLst/>
              <a:gdLst>
                <a:gd name="T0" fmla="*/ 30 w 30"/>
                <a:gd name="T1" fmla="*/ 3 h 75"/>
                <a:gd name="T2" fmla="*/ 16 w 30"/>
                <a:gd name="T3" fmla="*/ 75 h 75"/>
                <a:gd name="T4" fmla="*/ 0 w 30"/>
                <a:gd name="T5" fmla="*/ 52 h 75"/>
                <a:gd name="T6" fmla="*/ 16 w 30"/>
                <a:gd name="T7" fmla="*/ 0 h 75"/>
                <a:gd name="T8" fmla="*/ 30 w 30"/>
                <a:gd name="T9" fmla="*/ 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75">
                  <a:moveTo>
                    <a:pt x="30" y="3"/>
                  </a:moveTo>
                  <a:lnTo>
                    <a:pt x="16" y="75"/>
                  </a:lnTo>
                  <a:lnTo>
                    <a:pt x="0" y="52"/>
                  </a:lnTo>
                  <a:lnTo>
                    <a:pt x="16" y="0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97" name="Oval 2169"/>
            <p:cNvSpPr>
              <a:spLocks noChangeArrowheads="1"/>
            </p:cNvSpPr>
            <p:nvPr/>
          </p:nvSpPr>
          <p:spPr bwMode="auto">
            <a:xfrm>
              <a:off x="2701" y="1562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498" name="Freeform 2170"/>
            <p:cNvSpPr>
              <a:spLocks/>
            </p:cNvSpPr>
            <p:nvPr/>
          </p:nvSpPr>
          <p:spPr bwMode="auto">
            <a:xfrm>
              <a:off x="2596" y="1552"/>
              <a:ext cx="111" cy="114"/>
            </a:xfrm>
            <a:custGeom>
              <a:avLst/>
              <a:gdLst>
                <a:gd name="T0" fmla="*/ 111 w 111"/>
                <a:gd name="T1" fmla="*/ 11 h 114"/>
                <a:gd name="T2" fmla="*/ 78 w 111"/>
                <a:gd name="T3" fmla="*/ 114 h 114"/>
                <a:gd name="T4" fmla="*/ 47 w 111"/>
                <a:gd name="T5" fmla="*/ 92 h 114"/>
                <a:gd name="T6" fmla="*/ 0 w 111"/>
                <a:gd name="T7" fmla="*/ 101 h 114"/>
                <a:gd name="T8" fmla="*/ 52 w 111"/>
                <a:gd name="T9" fmla="*/ 0 h 114"/>
                <a:gd name="T10" fmla="*/ 111 w 111"/>
                <a:gd name="T11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114">
                  <a:moveTo>
                    <a:pt x="111" y="11"/>
                  </a:moveTo>
                  <a:lnTo>
                    <a:pt x="78" y="114"/>
                  </a:lnTo>
                  <a:lnTo>
                    <a:pt x="47" y="92"/>
                  </a:lnTo>
                  <a:lnTo>
                    <a:pt x="0" y="101"/>
                  </a:lnTo>
                  <a:lnTo>
                    <a:pt x="52" y="0"/>
                  </a:lnTo>
                  <a:lnTo>
                    <a:pt x="111" y="11"/>
                  </a:lnTo>
                  <a:close/>
                </a:path>
              </a:pathLst>
            </a:custGeom>
            <a:solidFill>
              <a:srgbClr val="0000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499" name="Oval 2171"/>
            <p:cNvSpPr>
              <a:spLocks noChangeArrowheads="1"/>
            </p:cNvSpPr>
            <p:nvPr/>
          </p:nvSpPr>
          <p:spPr bwMode="auto">
            <a:xfrm>
              <a:off x="2642" y="1560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00" name="Oval 2172"/>
            <p:cNvSpPr>
              <a:spLocks noChangeArrowheads="1"/>
            </p:cNvSpPr>
            <p:nvPr/>
          </p:nvSpPr>
          <p:spPr bwMode="auto">
            <a:xfrm>
              <a:off x="2659" y="1566"/>
              <a:ext cx="22" cy="1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01" name="Oval 2173"/>
            <p:cNvSpPr>
              <a:spLocks noChangeArrowheads="1"/>
            </p:cNvSpPr>
            <p:nvPr/>
          </p:nvSpPr>
          <p:spPr bwMode="auto">
            <a:xfrm>
              <a:off x="2679" y="1567"/>
              <a:ext cx="22" cy="1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02" name="Oval 2174"/>
            <p:cNvSpPr>
              <a:spLocks noChangeArrowheads="1"/>
            </p:cNvSpPr>
            <p:nvPr/>
          </p:nvSpPr>
          <p:spPr bwMode="auto">
            <a:xfrm>
              <a:off x="2712" y="1498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03" name="Oval 2175"/>
            <p:cNvSpPr>
              <a:spLocks noChangeArrowheads="1"/>
            </p:cNvSpPr>
            <p:nvPr/>
          </p:nvSpPr>
          <p:spPr bwMode="auto">
            <a:xfrm>
              <a:off x="2626" y="149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04" name="Oval 2176"/>
            <p:cNvSpPr>
              <a:spLocks noChangeArrowheads="1"/>
            </p:cNvSpPr>
            <p:nvPr/>
          </p:nvSpPr>
          <p:spPr bwMode="auto">
            <a:xfrm>
              <a:off x="2725" y="1512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05" name="Oval 2177"/>
            <p:cNvSpPr>
              <a:spLocks noChangeArrowheads="1"/>
            </p:cNvSpPr>
            <p:nvPr/>
          </p:nvSpPr>
          <p:spPr bwMode="auto">
            <a:xfrm>
              <a:off x="2619" y="1544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06" name="Oval 2178"/>
            <p:cNvSpPr>
              <a:spLocks noChangeArrowheads="1"/>
            </p:cNvSpPr>
            <p:nvPr/>
          </p:nvSpPr>
          <p:spPr bwMode="auto">
            <a:xfrm>
              <a:off x="2721" y="1544"/>
              <a:ext cx="23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07" name="Oval 2179"/>
            <p:cNvSpPr>
              <a:spLocks noChangeArrowheads="1"/>
            </p:cNvSpPr>
            <p:nvPr/>
          </p:nvSpPr>
          <p:spPr bwMode="auto">
            <a:xfrm>
              <a:off x="2669" y="1486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08" name="Oval 2180"/>
            <p:cNvSpPr>
              <a:spLocks noChangeArrowheads="1"/>
            </p:cNvSpPr>
            <p:nvPr/>
          </p:nvSpPr>
          <p:spPr bwMode="auto">
            <a:xfrm>
              <a:off x="2693" y="1489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09" name="Oval 2181"/>
            <p:cNvSpPr>
              <a:spLocks noChangeArrowheads="1"/>
            </p:cNvSpPr>
            <p:nvPr/>
          </p:nvSpPr>
          <p:spPr bwMode="auto">
            <a:xfrm>
              <a:off x="2645" y="1489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0" name="Oval 2182"/>
            <p:cNvSpPr>
              <a:spLocks noChangeArrowheads="1"/>
            </p:cNvSpPr>
            <p:nvPr/>
          </p:nvSpPr>
          <p:spPr bwMode="auto">
            <a:xfrm>
              <a:off x="2615" y="1513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1" name="Oval 2183"/>
            <p:cNvSpPr>
              <a:spLocks noChangeArrowheads="1"/>
            </p:cNvSpPr>
            <p:nvPr/>
          </p:nvSpPr>
          <p:spPr bwMode="auto">
            <a:xfrm>
              <a:off x="2612" y="152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2" name="Oval 2184"/>
            <p:cNvSpPr>
              <a:spLocks noChangeArrowheads="1"/>
            </p:cNvSpPr>
            <p:nvPr/>
          </p:nvSpPr>
          <p:spPr bwMode="auto">
            <a:xfrm>
              <a:off x="2636" y="1556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3" name="Oval 2185"/>
            <p:cNvSpPr>
              <a:spLocks noChangeArrowheads="1"/>
            </p:cNvSpPr>
            <p:nvPr/>
          </p:nvSpPr>
          <p:spPr bwMode="auto">
            <a:xfrm>
              <a:off x="2728" y="152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4" name="Oval 2186"/>
            <p:cNvSpPr>
              <a:spLocks noChangeArrowheads="1"/>
            </p:cNvSpPr>
            <p:nvPr/>
          </p:nvSpPr>
          <p:spPr bwMode="auto">
            <a:xfrm>
              <a:off x="2704" y="1556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5" name="Oval 2187"/>
            <p:cNvSpPr>
              <a:spLocks noChangeArrowheads="1"/>
            </p:cNvSpPr>
            <p:nvPr/>
          </p:nvSpPr>
          <p:spPr bwMode="auto">
            <a:xfrm>
              <a:off x="2682" y="156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6" name="Oval 2188"/>
            <p:cNvSpPr>
              <a:spLocks noChangeArrowheads="1"/>
            </p:cNvSpPr>
            <p:nvPr/>
          </p:nvSpPr>
          <p:spPr bwMode="auto">
            <a:xfrm>
              <a:off x="2658" y="156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7" name="Oval 2189"/>
            <p:cNvSpPr>
              <a:spLocks noChangeArrowheads="1"/>
            </p:cNvSpPr>
            <p:nvPr/>
          </p:nvSpPr>
          <p:spPr bwMode="auto">
            <a:xfrm>
              <a:off x="2622" y="1492"/>
              <a:ext cx="120" cy="81"/>
            </a:xfrm>
            <a:prstGeom prst="ellipse">
              <a:avLst/>
            </a:prstGeom>
            <a:solidFill>
              <a:srgbClr val="FFA04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18" name="Oval 2190"/>
            <p:cNvSpPr>
              <a:spLocks noChangeArrowheads="1"/>
            </p:cNvSpPr>
            <p:nvPr/>
          </p:nvSpPr>
          <p:spPr bwMode="auto">
            <a:xfrm>
              <a:off x="2624" y="1497"/>
              <a:ext cx="116" cy="75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19" name="Oval 2191"/>
            <p:cNvSpPr>
              <a:spLocks noChangeArrowheads="1"/>
            </p:cNvSpPr>
            <p:nvPr/>
          </p:nvSpPr>
          <p:spPr bwMode="auto">
            <a:xfrm>
              <a:off x="2624" y="1494"/>
              <a:ext cx="116" cy="77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20" name="Oval 2192"/>
            <p:cNvSpPr>
              <a:spLocks noChangeArrowheads="1"/>
            </p:cNvSpPr>
            <p:nvPr/>
          </p:nvSpPr>
          <p:spPr bwMode="auto">
            <a:xfrm>
              <a:off x="2628" y="1496"/>
              <a:ext cx="110" cy="73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21" name="Oval 2193"/>
            <p:cNvSpPr>
              <a:spLocks noChangeArrowheads="1"/>
            </p:cNvSpPr>
            <p:nvPr/>
          </p:nvSpPr>
          <p:spPr bwMode="auto">
            <a:xfrm>
              <a:off x="2629" y="1500"/>
              <a:ext cx="108" cy="69"/>
            </a:xfrm>
            <a:prstGeom prst="ellipse">
              <a:avLst/>
            </a:prstGeom>
            <a:solidFill>
              <a:srgbClr val="FF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22" name="Oval 2194"/>
            <p:cNvSpPr>
              <a:spLocks noChangeArrowheads="1"/>
            </p:cNvSpPr>
            <p:nvPr/>
          </p:nvSpPr>
          <p:spPr bwMode="auto">
            <a:xfrm>
              <a:off x="2629" y="1498"/>
              <a:ext cx="107" cy="69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523" name="Group 2195"/>
          <p:cNvGrpSpPr>
            <a:grpSpLocks/>
          </p:cNvGrpSpPr>
          <p:nvPr/>
        </p:nvGrpSpPr>
        <p:grpSpPr bwMode="auto">
          <a:xfrm>
            <a:off x="3319463" y="2693988"/>
            <a:ext cx="923925" cy="369887"/>
            <a:chOff x="2190" y="1372"/>
            <a:chExt cx="582" cy="233"/>
          </a:xfrm>
        </p:grpSpPr>
        <p:sp>
          <p:nvSpPr>
            <p:cNvPr id="485524" name="Rectangle 2196"/>
            <p:cNvSpPr>
              <a:spLocks noChangeArrowheads="1"/>
            </p:cNvSpPr>
            <p:nvPr/>
          </p:nvSpPr>
          <p:spPr bwMode="auto">
            <a:xfrm>
              <a:off x="2190" y="1372"/>
              <a:ext cx="582" cy="23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25" name="Rectangle 2197"/>
            <p:cNvSpPr>
              <a:spLocks noChangeArrowheads="1"/>
            </p:cNvSpPr>
            <p:nvPr/>
          </p:nvSpPr>
          <p:spPr bwMode="auto">
            <a:xfrm>
              <a:off x="2648" y="1390"/>
              <a:ext cx="99" cy="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26" name="Rectangle 2198"/>
            <p:cNvSpPr>
              <a:spLocks noChangeArrowheads="1"/>
            </p:cNvSpPr>
            <p:nvPr/>
          </p:nvSpPr>
          <p:spPr bwMode="auto">
            <a:xfrm>
              <a:off x="2660" y="1431"/>
              <a:ext cx="7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27" name="Rectangle 2199"/>
            <p:cNvSpPr>
              <a:spLocks noChangeArrowheads="1"/>
            </p:cNvSpPr>
            <p:nvPr/>
          </p:nvSpPr>
          <p:spPr bwMode="auto">
            <a:xfrm>
              <a:off x="2667" y="1397"/>
              <a:ext cx="59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28" name="Rectangle 2200"/>
            <p:cNvSpPr>
              <a:spLocks noChangeArrowheads="1"/>
            </p:cNvSpPr>
            <p:nvPr/>
          </p:nvSpPr>
          <p:spPr bwMode="auto">
            <a:xfrm>
              <a:off x="2669" y="1405"/>
              <a:ext cx="5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29" name="Rectangle 2201"/>
            <p:cNvSpPr>
              <a:spLocks noChangeArrowheads="1"/>
            </p:cNvSpPr>
            <p:nvPr/>
          </p:nvSpPr>
          <p:spPr bwMode="auto">
            <a:xfrm>
              <a:off x="2673" y="1414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0" name="Rectangle 2202"/>
            <p:cNvSpPr>
              <a:spLocks noChangeArrowheads="1"/>
            </p:cNvSpPr>
            <p:nvPr/>
          </p:nvSpPr>
          <p:spPr bwMode="auto">
            <a:xfrm>
              <a:off x="2681" y="1422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1" name="Rectangle 2203"/>
            <p:cNvSpPr>
              <a:spLocks noChangeArrowheads="1"/>
            </p:cNvSpPr>
            <p:nvPr/>
          </p:nvSpPr>
          <p:spPr bwMode="auto">
            <a:xfrm>
              <a:off x="2285" y="1501"/>
              <a:ext cx="2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2" name="Rectangle 2204"/>
            <p:cNvSpPr>
              <a:spLocks noChangeArrowheads="1"/>
            </p:cNvSpPr>
            <p:nvPr/>
          </p:nvSpPr>
          <p:spPr bwMode="auto">
            <a:xfrm>
              <a:off x="2284" y="1521"/>
              <a:ext cx="179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3" name="Rectangle 2205"/>
            <p:cNvSpPr>
              <a:spLocks noChangeArrowheads="1"/>
            </p:cNvSpPr>
            <p:nvPr/>
          </p:nvSpPr>
          <p:spPr bwMode="auto">
            <a:xfrm>
              <a:off x="2284" y="1541"/>
              <a:ext cx="164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4" name="Rectangle 2206"/>
            <p:cNvSpPr>
              <a:spLocks noChangeArrowheads="1"/>
            </p:cNvSpPr>
            <p:nvPr/>
          </p:nvSpPr>
          <p:spPr bwMode="auto">
            <a:xfrm>
              <a:off x="2284" y="1562"/>
              <a:ext cx="29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5" name="Rectangle 2207"/>
            <p:cNvSpPr>
              <a:spLocks noChangeArrowheads="1"/>
            </p:cNvSpPr>
            <p:nvPr/>
          </p:nvSpPr>
          <p:spPr bwMode="auto">
            <a:xfrm>
              <a:off x="2650" y="1455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6" name="Rectangle 2208"/>
            <p:cNvSpPr>
              <a:spLocks noChangeArrowheads="1"/>
            </p:cNvSpPr>
            <p:nvPr/>
          </p:nvSpPr>
          <p:spPr bwMode="auto">
            <a:xfrm>
              <a:off x="2650" y="1467"/>
              <a:ext cx="9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7" name="Rectangle 2209"/>
            <p:cNvSpPr>
              <a:spLocks noChangeArrowheads="1"/>
            </p:cNvSpPr>
            <p:nvPr/>
          </p:nvSpPr>
          <p:spPr bwMode="auto">
            <a:xfrm>
              <a:off x="2650" y="1480"/>
              <a:ext cx="9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8" name="Rectangle 2210"/>
            <p:cNvSpPr>
              <a:spLocks noChangeArrowheads="1"/>
            </p:cNvSpPr>
            <p:nvPr/>
          </p:nvSpPr>
          <p:spPr bwMode="auto">
            <a:xfrm>
              <a:off x="2650" y="1494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39" name="Rectangle 2211"/>
            <p:cNvSpPr>
              <a:spLocks noChangeArrowheads="1"/>
            </p:cNvSpPr>
            <p:nvPr/>
          </p:nvSpPr>
          <p:spPr bwMode="auto">
            <a:xfrm>
              <a:off x="2650" y="1507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0" name="Rectangle 2212"/>
            <p:cNvSpPr>
              <a:spLocks noChangeArrowheads="1"/>
            </p:cNvSpPr>
            <p:nvPr/>
          </p:nvSpPr>
          <p:spPr bwMode="auto">
            <a:xfrm>
              <a:off x="2650" y="1521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1" name="Rectangle 2213"/>
            <p:cNvSpPr>
              <a:spLocks noChangeArrowheads="1"/>
            </p:cNvSpPr>
            <p:nvPr/>
          </p:nvSpPr>
          <p:spPr bwMode="auto">
            <a:xfrm>
              <a:off x="2650" y="1533"/>
              <a:ext cx="96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2" name="Rectangle 2214"/>
            <p:cNvSpPr>
              <a:spLocks noChangeArrowheads="1"/>
            </p:cNvSpPr>
            <p:nvPr/>
          </p:nvSpPr>
          <p:spPr bwMode="auto">
            <a:xfrm>
              <a:off x="2601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3" name="Rectangle 2215"/>
            <p:cNvSpPr>
              <a:spLocks noChangeArrowheads="1"/>
            </p:cNvSpPr>
            <p:nvPr/>
          </p:nvSpPr>
          <p:spPr bwMode="auto">
            <a:xfrm>
              <a:off x="2607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4" name="Rectangle 2216"/>
            <p:cNvSpPr>
              <a:spLocks noChangeArrowheads="1"/>
            </p:cNvSpPr>
            <p:nvPr/>
          </p:nvSpPr>
          <p:spPr bwMode="auto">
            <a:xfrm>
              <a:off x="2556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5" name="Rectangle 2217"/>
            <p:cNvSpPr>
              <a:spLocks noChangeArrowheads="1"/>
            </p:cNvSpPr>
            <p:nvPr/>
          </p:nvSpPr>
          <p:spPr bwMode="auto">
            <a:xfrm>
              <a:off x="2577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6" name="Rectangle 2218"/>
            <p:cNvSpPr>
              <a:spLocks noChangeArrowheads="1"/>
            </p:cNvSpPr>
            <p:nvPr/>
          </p:nvSpPr>
          <p:spPr bwMode="auto">
            <a:xfrm>
              <a:off x="2588" y="1377"/>
              <a:ext cx="1" cy="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7" name="Rectangle 2219"/>
            <p:cNvSpPr>
              <a:spLocks noChangeArrowheads="1"/>
            </p:cNvSpPr>
            <p:nvPr/>
          </p:nvSpPr>
          <p:spPr bwMode="auto">
            <a:xfrm>
              <a:off x="2562" y="1376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48" name="Rectangle 2220"/>
            <p:cNvSpPr>
              <a:spLocks noChangeArrowheads="1"/>
            </p:cNvSpPr>
            <p:nvPr/>
          </p:nvSpPr>
          <p:spPr bwMode="auto">
            <a:xfrm>
              <a:off x="2268" y="1455"/>
              <a:ext cx="353" cy="3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49" name="Rectangle 2221"/>
            <p:cNvSpPr>
              <a:spLocks noChangeArrowheads="1"/>
            </p:cNvSpPr>
            <p:nvPr/>
          </p:nvSpPr>
          <p:spPr bwMode="auto">
            <a:xfrm>
              <a:off x="2284" y="1482"/>
              <a:ext cx="7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0" name="Rectangle 2222"/>
            <p:cNvSpPr>
              <a:spLocks noChangeArrowheads="1"/>
            </p:cNvSpPr>
            <p:nvPr/>
          </p:nvSpPr>
          <p:spPr bwMode="auto">
            <a:xfrm>
              <a:off x="2383" y="1482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1" name="Rectangle 2223"/>
            <p:cNvSpPr>
              <a:spLocks noChangeArrowheads="1"/>
            </p:cNvSpPr>
            <p:nvPr/>
          </p:nvSpPr>
          <p:spPr bwMode="auto">
            <a:xfrm>
              <a:off x="2474" y="1482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2" name="Rectangle 2224"/>
            <p:cNvSpPr>
              <a:spLocks noChangeArrowheads="1"/>
            </p:cNvSpPr>
            <p:nvPr/>
          </p:nvSpPr>
          <p:spPr bwMode="auto">
            <a:xfrm>
              <a:off x="2284" y="1458"/>
              <a:ext cx="252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3" name="Rectangle 2225"/>
            <p:cNvSpPr>
              <a:spLocks noChangeArrowheads="1"/>
            </p:cNvSpPr>
            <p:nvPr/>
          </p:nvSpPr>
          <p:spPr bwMode="auto">
            <a:xfrm>
              <a:off x="2584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4" name="Rectangle 2226"/>
            <p:cNvSpPr>
              <a:spLocks noChangeArrowheads="1"/>
            </p:cNvSpPr>
            <p:nvPr/>
          </p:nvSpPr>
          <p:spPr bwMode="auto">
            <a:xfrm>
              <a:off x="259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5" name="Rectangle 2227"/>
            <p:cNvSpPr>
              <a:spLocks noChangeArrowheads="1"/>
            </p:cNvSpPr>
            <p:nvPr/>
          </p:nvSpPr>
          <p:spPr bwMode="auto">
            <a:xfrm>
              <a:off x="2603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6" name="Rectangle 2228"/>
            <p:cNvSpPr>
              <a:spLocks noChangeArrowheads="1"/>
            </p:cNvSpPr>
            <p:nvPr/>
          </p:nvSpPr>
          <p:spPr bwMode="auto">
            <a:xfrm>
              <a:off x="2616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7" name="Rectangle 2229"/>
            <p:cNvSpPr>
              <a:spLocks noChangeArrowheads="1"/>
            </p:cNvSpPr>
            <p:nvPr/>
          </p:nvSpPr>
          <p:spPr bwMode="auto">
            <a:xfrm>
              <a:off x="262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8" name="Rectangle 2230"/>
            <p:cNvSpPr>
              <a:spLocks noChangeArrowheads="1"/>
            </p:cNvSpPr>
            <p:nvPr/>
          </p:nvSpPr>
          <p:spPr bwMode="auto">
            <a:xfrm>
              <a:off x="264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59" name="Rectangle 2231"/>
            <p:cNvSpPr>
              <a:spLocks noChangeArrowheads="1"/>
            </p:cNvSpPr>
            <p:nvPr/>
          </p:nvSpPr>
          <p:spPr bwMode="auto">
            <a:xfrm>
              <a:off x="2647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0" name="Rectangle 2232"/>
            <p:cNvSpPr>
              <a:spLocks noChangeArrowheads="1"/>
            </p:cNvSpPr>
            <p:nvPr/>
          </p:nvSpPr>
          <p:spPr bwMode="auto">
            <a:xfrm>
              <a:off x="245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1" name="Rectangle 2233"/>
            <p:cNvSpPr>
              <a:spLocks noChangeArrowheads="1"/>
            </p:cNvSpPr>
            <p:nvPr/>
          </p:nvSpPr>
          <p:spPr bwMode="auto">
            <a:xfrm>
              <a:off x="2460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2" name="Rectangle 2234"/>
            <p:cNvSpPr>
              <a:spLocks noChangeArrowheads="1"/>
            </p:cNvSpPr>
            <p:nvPr/>
          </p:nvSpPr>
          <p:spPr bwMode="auto">
            <a:xfrm>
              <a:off x="2467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3" name="Rectangle 2235"/>
            <p:cNvSpPr>
              <a:spLocks noChangeArrowheads="1"/>
            </p:cNvSpPr>
            <p:nvPr/>
          </p:nvSpPr>
          <p:spPr bwMode="auto">
            <a:xfrm>
              <a:off x="249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4" name="Rectangle 2236"/>
            <p:cNvSpPr>
              <a:spLocks noChangeArrowheads="1"/>
            </p:cNvSpPr>
            <p:nvPr/>
          </p:nvSpPr>
          <p:spPr bwMode="auto">
            <a:xfrm>
              <a:off x="2498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5" name="Rectangle 2237"/>
            <p:cNvSpPr>
              <a:spLocks noChangeArrowheads="1"/>
            </p:cNvSpPr>
            <p:nvPr/>
          </p:nvSpPr>
          <p:spPr bwMode="auto">
            <a:xfrm>
              <a:off x="2479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6" name="Rectangle 2238"/>
            <p:cNvSpPr>
              <a:spLocks noChangeArrowheads="1"/>
            </p:cNvSpPr>
            <p:nvPr/>
          </p:nvSpPr>
          <p:spPr bwMode="auto">
            <a:xfrm>
              <a:off x="2516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7" name="Rectangle 2239"/>
            <p:cNvSpPr>
              <a:spLocks noChangeArrowheads="1"/>
            </p:cNvSpPr>
            <p:nvPr/>
          </p:nvSpPr>
          <p:spPr bwMode="auto">
            <a:xfrm>
              <a:off x="2473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8" name="Rectangle 2240"/>
            <p:cNvSpPr>
              <a:spLocks noChangeArrowheads="1"/>
            </p:cNvSpPr>
            <p:nvPr/>
          </p:nvSpPr>
          <p:spPr bwMode="auto">
            <a:xfrm>
              <a:off x="2485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69" name="Rectangle 2241"/>
            <p:cNvSpPr>
              <a:spLocks noChangeArrowheads="1"/>
            </p:cNvSpPr>
            <p:nvPr/>
          </p:nvSpPr>
          <p:spPr bwMode="auto">
            <a:xfrm>
              <a:off x="250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0" name="Rectangle 2242"/>
            <p:cNvSpPr>
              <a:spLocks noChangeArrowheads="1"/>
            </p:cNvSpPr>
            <p:nvPr/>
          </p:nvSpPr>
          <p:spPr bwMode="auto">
            <a:xfrm>
              <a:off x="2510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1" name="Rectangle 2243"/>
            <p:cNvSpPr>
              <a:spLocks noChangeArrowheads="1"/>
            </p:cNvSpPr>
            <p:nvPr/>
          </p:nvSpPr>
          <p:spPr bwMode="auto">
            <a:xfrm>
              <a:off x="2529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2" name="Rectangle 2244"/>
            <p:cNvSpPr>
              <a:spLocks noChangeArrowheads="1"/>
            </p:cNvSpPr>
            <p:nvPr/>
          </p:nvSpPr>
          <p:spPr bwMode="auto">
            <a:xfrm>
              <a:off x="2535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3" name="Rectangle 2245"/>
            <p:cNvSpPr>
              <a:spLocks noChangeArrowheads="1"/>
            </p:cNvSpPr>
            <p:nvPr/>
          </p:nvSpPr>
          <p:spPr bwMode="auto">
            <a:xfrm>
              <a:off x="2560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4" name="Rectangle 2246"/>
            <p:cNvSpPr>
              <a:spLocks noChangeArrowheads="1"/>
            </p:cNvSpPr>
            <p:nvPr/>
          </p:nvSpPr>
          <p:spPr bwMode="auto">
            <a:xfrm>
              <a:off x="2566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5" name="Rectangle 2247"/>
            <p:cNvSpPr>
              <a:spLocks noChangeArrowheads="1"/>
            </p:cNvSpPr>
            <p:nvPr/>
          </p:nvSpPr>
          <p:spPr bwMode="auto">
            <a:xfrm>
              <a:off x="2541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6" name="Rectangle 2248"/>
            <p:cNvSpPr>
              <a:spLocks noChangeArrowheads="1"/>
            </p:cNvSpPr>
            <p:nvPr/>
          </p:nvSpPr>
          <p:spPr bwMode="auto">
            <a:xfrm>
              <a:off x="2548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7" name="Rectangle 2249"/>
            <p:cNvSpPr>
              <a:spLocks noChangeArrowheads="1"/>
            </p:cNvSpPr>
            <p:nvPr/>
          </p:nvSpPr>
          <p:spPr bwMode="auto">
            <a:xfrm>
              <a:off x="2554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8" name="Rectangle 2250"/>
            <p:cNvSpPr>
              <a:spLocks noChangeArrowheads="1"/>
            </p:cNvSpPr>
            <p:nvPr/>
          </p:nvSpPr>
          <p:spPr bwMode="auto">
            <a:xfrm>
              <a:off x="257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79" name="Rectangle 2251"/>
            <p:cNvSpPr>
              <a:spLocks noChangeArrowheads="1"/>
            </p:cNvSpPr>
            <p:nvPr/>
          </p:nvSpPr>
          <p:spPr bwMode="auto">
            <a:xfrm>
              <a:off x="252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0" name="Rectangle 2252"/>
            <p:cNvSpPr>
              <a:spLocks noChangeArrowheads="1"/>
            </p:cNvSpPr>
            <p:nvPr/>
          </p:nvSpPr>
          <p:spPr bwMode="auto">
            <a:xfrm>
              <a:off x="2578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1" name="Rectangle 2253"/>
            <p:cNvSpPr>
              <a:spLocks noChangeArrowheads="1"/>
            </p:cNvSpPr>
            <p:nvPr/>
          </p:nvSpPr>
          <p:spPr bwMode="auto">
            <a:xfrm>
              <a:off x="2597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2" name="Rectangle 2254"/>
            <p:cNvSpPr>
              <a:spLocks noChangeArrowheads="1"/>
            </p:cNvSpPr>
            <p:nvPr/>
          </p:nvSpPr>
          <p:spPr bwMode="auto">
            <a:xfrm>
              <a:off x="2609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3" name="Rectangle 2255"/>
            <p:cNvSpPr>
              <a:spLocks noChangeArrowheads="1"/>
            </p:cNvSpPr>
            <p:nvPr/>
          </p:nvSpPr>
          <p:spPr bwMode="auto">
            <a:xfrm>
              <a:off x="2628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4" name="Rectangle 2256"/>
            <p:cNvSpPr>
              <a:spLocks noChangeArrowheads="1"/>
            </p:cNvSpPr>
            <p:nvPr/>
          </p:nvSpPr>
          <p:spPr bwMode="auto">
            <a:xfrm>
              <a:off x="263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5" name="Rectangle 2257"/>
            <p:cNvSpPr>
              <a:spLocks noChangeArrowheads="1"/>
            </p:cNvSpPr>
            <p:nvPr/>
          </p:nvSpPr>
          <p:spPr bwMode="auto">
            <a:xfrm>
              <a:off x="2666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6" name="Rectangle 2258"/>
            <p:cNvSpPr>
              <a:spLocks noChangeArrowheads="1"/>
            </p:cNvSpPr>
            <p:nvPr/>
          </p:nvSpPr>
          <p:spPr bwMode="auto">
            <a:xfrm>
              <a:off x="2672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7" name="Rectangle 2259"/>
            <p:cNvSpPr>
              <a:spLocks noChangeArrowheads="1"/>
            </p:cNvSpPr>
            <p:nvPr/>
          </p:nvSpPr>
          <p:spPr bwMode="auto">
            <a:xfrm>
              <a:off x="2653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8" name="Rectangle 2260"/>
            <p:cNvSpPr>
              <a:spLocks noChangeArrowheads="1"/>
            </p:cNvSpPr>
            <p:nvPr/>
          </p:nvSpPr>
          <p:spPr bwMode="auto">
            <a:xfrm>
              <a:off x="2659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89" name="Rectangle 2261"/>
            <p:cNvSpPr>
              <a:spLocks noChangeArrowheads="1"/>
            </p:cNvSpPr>
            <p:nvPr/>
          </p:nvSpPr>
          <p:spPr bwMode="auto">
            <a:xfrm>
              <a:off x="2697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90" name="Rectangle 2262"/>
            <p:cNvSpPr>
              <a:spLocks noChangeArrowheads="1"/>
            </p:cNvSpPr>
            <p:nvPr/>
          </p:nvSpPr>
          <p:spPr bwMode="auto">
            <a:xfrm>
              <a:off x="2678" y="159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91" name="Rectangle 2263"/>
            <p:cNvSpPr>
              <a:spLocks noChangeArrowheads="1"/>
            </p:cNvSpPr>
            <p:nvPr/>
          </p:nvSpPr>
          <p:spPr bwMode="auto">
            <a:xfrm>
              <a:off x="2684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92" name="Rectangle 2264"/>
            <p:cNvSpPr>
              <a:spLocks noChangeArrowheads="1"/>
            </p:cNvSpPr>
            <p:nvPr/>
          </p:nvSpPr>
          <p:spPr bwMode="auto">
            <a:xfrm>
              <a:off x="2691" y="158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93" name="Rectangle 2265"/>
            <p:cNvSpPr>
              <a:spLocks noChangeArrowheads="1"/>
            </p:cNvSpPr>
            <p:nvPr/>
          </p:nvSpPr>
          <p:spPr bwMode="auto">
            <a:xfrm>
              <a:off x="2200" y="1393"/>
              <a:ext cx="128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594" name="Group 2266"/>
          <p:cNvGrpSpPr>
            <a:grpSpLocks/>
          </p:cNvGrpSpPr>
          <p:nvPr/>
        </p:nvGrpSpPr>
        <p:grpSpPr bwMode="auto">
          <a:xfrm>
            <a:off x="3963988" y="2874963"/>
            <a:ext cx="303212" cy="290512"/>
            <a:chOff x="2596" y="1486"/>
            <a:chExt cx="191" cy="183"/>
          </a:xfrm>
        </p:grpSpPr>
        <p:sp>
          <p:nvSpPr>
            <p:cNvPr id="485595" name="Freeform 2267"/>
            <p:cNvSpPr>
              <a:spLocks/>
            </p:cNvSpPr>
            <p:nvPr/>
          </p:nvSpPr>
          <p:spPr bwMode="auto">
            <a:xfrm>
              <a:off x="2648" y="1548"/>
              <a:ext cx="139" cy="121"/>
            </a:xfrm>
            <a:custGeom>
              <a:avLst/>
              <a:gdLst>
                <a:gd name="T0" fmla="*/ 0 w 139"/>
                <a:gd name="T1" fmla="*/ 19 h 121"/>
                <a:gd name="T2" fmla="*/ 73 w 139"/>
                <a:gd name="T3" fmla="*/ 121 h 121"/>
                <a:gd name="T4" fmla="*/ 97 w 139"/>
                <a:gd name="T5" fmla="*/ 97 h 121"/>
                <a:gd name="T6" fmla="*/ 139 w 139"/>
                <a:gd name="T7" fmla="*/ 95 h 121"/>
                <a:gd name="T8" fmla="*/ 58 w 139"/>
                <a:gd name="T9" fmla="*/ 0 h 121"/>
                <a:gd name="T10" fmla="*/ 0 w 139"/>
                <a:gd name="T11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121">
                  <a:moveTo>
                    <a:pt x="0" y="19"/>
                  </a:moveTo>
                  <a:lnTo>
                    <a:pt x="73" y="121"/>
                  </a:lnTo>
                  <a:lnTo>
                    <a:pt x="97" y="97"/>
                  </a:lnTo>
                  <a:lnTo>
                    <a:pt x="139" y="95"/>
                  </a:lnTo>
                  <a:lnTo>
                    <a:pt x="58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E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96" name="Freeform 2268"/>
            <p:cNvSpPr>
              <a:spLocks/>
            </p:cNvSpPr>
            <p:nvPr/>
          </p:nvSpPr>
          <p:spPr bwMode="auto">
            <a:xfrm>
              <a:off x="2683" y="1563"/>
              <a:ext cx="30" cy="75"/>
            </a:xfrm>
            <a:custGeom>
              <a:avLst/>
              <a:gdLst>
                <a:gd name="T0" fmla="*/ 30 w 30"/>
                <a:gd name="T1" fmla="*/ 3 h 75"/>
                <a:gd name="T2" fmla="*/ 16 w 30"/>
                <a:gd name="T3" fmla="*/ 75 h 75"/>
                <a:gd name="T4" fmla="*/ 0 w 30"/>
                <a:gd name="T5" fmla="*/ 52 h 75"/>
                <a:gd name="T6" fmla="*/ 16 w 30"/>
                <a:gd name="T7" fmla="*/ 0 h 75"/>
                <a:gd name="T8" fmla="*/ 30 w 30"/>
                <a:gd name="T9" fmla="*/ 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75">
                  <a:moveTo>
                    <a:pt x="30" y="3"/>
                  </a:moveTo>
                  <a:lnTo>
                    <a:pt x="16" y="75"/>
                  </a:lnTo>
                  <a:lnTo>
                    <a:pt x="0" y="52"/>
                  </a:lnTo>
                  <a:lnTo>
                    <a:pt x="16" y="0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97" name="Oval 2269"/>
            <p:cNvSpPr>
              <a:spLocks noChangeArrowheads="1"/>
            </p:cNvSpPr>
            <p:nvPr/>
          </p:nvSpPr>
          <p:spPr bwMode="auto">
            <a:xfrm>
              <a:off x="2701" y="1562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598" name="Freeform 2270"/>
            <p:cNvSpPr>
              <a:spLocks/>
            </p:cNvSpPr>
            <p:nvPr/>
          </p:nvSpPr>
          <p:spPr bwMode="auto">
            <a:xfrm>
              <a:off x="2596" y="1552"/>
              <a:ext cx="111" cy="114"/>
            </a:xfrm>
            <a:custGeom>
              <a:avLst/>
              <a:gdLst>
                <a:gd name="T0" fmla="*/ 111 w 111"/>
                <a:gd name="T1" fmla="*/ 11 h 114"/>
                <a:gd name="T2" fmla="*/ 78 w 111"/>
                <a:gd name="T3" fmla="*/ 114 h 114"/>
                <a:gd name="T4" fmla="*/ 47 w 111"/>
                <a:gd name="T5" fmla="*/ 92 h 114"/>
                <a:gd name="T6" fmla="*/ 0 w 111"/>
                <a:gd name="T7" fmla="*/ 101 h 114"/>
                <a:gd name="T8" fmla="*/ 52 w 111"/>
                <a:gd name="T9" fmla="*/ 0 h 114"/>
                <a:gd name="T10" fmla="*/ 111 w 111"/>
                <a:gd name="T11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114">
                  <a:moveTo>
                    <a:pt x="111" y="11"/>
                  </a:moveTo>
                  <a:lnTo>
                    <a:pt x="78" y="114"/>
                  </a:lnTo>
                  <a:lnTo>
                    <a:pt x="47" y="92"/>
                  </a:lnTo>
                  <a:lnTo>
                    <a:pt x="0" y="101"/>
                  </a:lnTo>
                  <a:lnTo>
                    <a:pt x="52" y="0"/>
                  </a:lnTo>
                  <a:lnTo>
                    <a:pt x="111" y="11"/>
                  </a:lnTo>
                  <a:close/>
                </a:path>
              </a:pathLst>
            </a:custGeom>
            <a:solidFill>
              <a:srgbClr val="0000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599" name="Oval 2271"/>
            <p:cNvSpPr>
              <a:spLocks noChangeArrowheads="1"/>
            </p:cNvSpPr>
            <p:nvPr/>
          </p:nvSpPr>
          <p:spPr bwMode="auto">
            <a:xfrm>
              <a:off x="2642" y="1560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00" name="Oval 2272"/>
            <p:cNvSpPr>
              <a:spLocks noChangeArrowheads="1"/>
            </p:cNvSpPr>
            <p:nvPr/>
          </p:nvSpPr>
          <p:spPr bwMode="auto">
            <a:xfrm>
              <a:off x="2659" y="1566"/>
              <a:ext cx="22" cy="1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01" name="Oval 2273"/>
            <p:cNvSpPr>
              <a:spLocks noChangeArrowheads="1"/>
            </p:cNvSpPr>
            <p:nvPr/>
          </p:nvSpPr>
          <p:spPr bwMode="auto">
            <a:xfrm>
              <a:off x="2679" y="1567"/>
              <a:ext cx="22" cy="1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02" name="Oval 2274"/>
            <p:cNvSpPr>
              <a:spLocks noChangeArrowheads="1"/>
            </p:cNvSpPr>
            <p:nvPr/>
          </p:nvSpPr>
          <p:spPr bwMode="auto">
            <a:xfrm>
              <a:off x="2712" y="1498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03" name="Oval 2275"/>
            <p:cNvSpPr>
              <a:spLocks noChangeArrowheads="1"/>
            </p:cNvSpPr>
            <p:nvPr/>
          </p:nvSpPr>
          <p:spPr bwMode="auto">
            <a:xfrm>
              <a:off x="2626" y="149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04" name="Oval 2276"/>
            <p:cNvSpPr>
              <a:spLocks noChangeArrowheads="1"/>
            </p:cNvSpPr>
            <p:nvPr/>
          </p:nvSpPr>
          <p:spPr bwMode="auto">
            <a:xfrm>
              <a:off x="2725" y="1512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05" name="Oval 2277"/>
            <p:cNvSpPr>
              <a:spLocks noChangeArrowheads="1"/>
            </p:cNvSpPr>
            <p:nvPr/>
          </p:nvSpPr>
          <p:spPr bwMode="auto">
            <a:xfrm>
              <a:off x="2619" y="1544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06" name="Oval 2278"/>
            <p:cNvSpPr>
              <a:spLocks noChangeArrowheads="1"/>
            </p:cNvSpPr>
            <p:nvPr/>
          </p:nvSpPr>
          <p:spPr bwMode="auto">
            <a:xfrm>
              <a:off x="2721" y="1544"/>
              <a:ext cx="23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07" name="Oval 2279"/>
            <p:cNvSpPr>
              <a:spLocks noChangeArrowheads="1"/>
            </p:cNvSpPr>
            <p:nvPr/>
          </p:nvSpPr>
          <p:spPr bwMode="auto">
            <a:xfrm>
              <a:off x="2669" y="1486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08" name="Oval 2280"/>
            <p:cNvSpPr>
              <a:spLocks noChangeArrowheads="1"/>
            </p:cNvSpPr>
            <p:nvPr/>
          </p:nvSpPr>
          <p:spPr bwMode="auto">
            <a:xfrm>
              <a:off x="2693" y="1489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09" name="Oval 2281"/>
            <p:cNvSpPr>
              <a:spLocks noChangeArrowheads="1"/>
            </p:cNvSpPr>
            <p:nvPr/>
          </p:nvSpPr>
          <p:spPr bwMode="auto">
            <a:xfrm>
              <a:off x="2645" y="1489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0" name="Oval 2282"/>
            <p:cNvSpPr>
              <a:spLocks noChangeArrowheads="1"/>
            </p:cNvSpPr>
            <p:nvPr/>
          </p:nvSpPr>
          <p:spPr bwMode="auto">
            <a:xfrm>
              <a:off x="2615" y="1513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1" name="Oval 2283"/>
            <p:cNvSpPr>
              <a:spLocks noChangeArrowheads="1"/>
            </p:cNvSpPr>
            <p:nvPr/>
          </p:nvSpPr>
          <p:spPr bwMode="auto">
            <a:xfrm>
              <a:off x="2612" y="152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2" name="Oval 2284"/>
            <p:cNvSpPr>
              <a:spLocks noChangeArrowheads="1"/>
            </p:cNvSpPr>
            <p:nvPr/>
          </p:nvSpPr>
          <p:spPr bwMode="auto">
            <a:xfrm>
              <a:off x="2636" y="1556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3" name="Oval 2285"/>
            <p:cNvSpPr>
              <a:spLocks noChangeArrowheads="1"/>
            </p:cNvSpPr>
            <p:nvPr/>
          </p:nvSpPr>
          <p:spPr bwMode="auto">
            <a:xfrm>
              <a:off x="2728" y="152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4" name="Oval 2286"/>
            <p:cNvSpPr>
              <a:spLocks noChangeArrowheads="1"/>
            </p:cNvSpPr>
            <p:nvPr/>
          </p:nvSpPr>
          <p:spPr bwMode="auto">
            <a:xfrm>
              <a:off x="2704" y="1556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5" name="Oval 2287"/>
            <p:cNvSpPr>
              <a:spLocks noChangeArrowheads="1"/>
            </p:cNvSpPr>
            <p:nvPr/>
          </p:nvSpPr>
          <p:spPr bwMode="auto">
            <a:xfrm>
              <a:off x="2682" y="156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6" name="Oval 2288"/>
            <p:cNvSpPr>
              <a:spLocks noChangeArrowheads="1"/>
            </p:cNvSpPr>
            <p:nvPr/>
          </p:nvSpPr>
          <p:spPr bwMode="auto">
            <a:xfrm>
              <a:off x="2658" y="156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7" name="Oval 2289"/>
            <p:cNvSpPr>
              <a:spLocks noChangeArrowheads="1"/>
            </p:cNvSpPr>
            <p:nvPr/>
          </p:nvSpPr>
          <p:spPr bwMode="auto">
            <a:xfrm>
              <a:off x="2622" y="1492"/>
              <a:ext cx="120" cy="81"/>
            </a:xfrm>
            <a:prstGeom prst="ellipse">
              <a:avLst/>
            </a:prstGeom>
            <a:solidFill>
              <a:srgbClr val="FFA04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18" name="Oval 2290"/>
            <p:cNvSpPr>
              <a:spLocks noChangeArrowheads="1"/>
            </p:cNvSpPr>
            <p:nvPr/>
          </p:nvSpPr>
          <p:spPr bwMode="auto">
            <a:xfrm>
              <a:off x="2624" y="1497"/>
              <a:ext cx="116" cy="75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19" name="Oval 2291"/>
            <p:cNvSpPr>
              <a:spLocks noChangeArrowheads="1"/>
            </p:cNvSpPr>
            <p:nvPr/>
          </p:nvSpPr>
          <p:spPr bwMode="auto">
            <a:xfrm>
              <a:off x="2624" y="1494"/>
              <a:ext cx="116" cy="77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20" name="Oval 2292"/>
            <p:cNvSpPr>
              <a:spLocks noChangeArrowheads="1"/>
            </p:cNvSpPr>
            <p:nvPr/>
          </p:nvSpPr>
          <p:spPr bwMode="auto">
            <a:xfrm>
              <a:off x="2628" y="1496"/>
              <a:ext cx="110" cy="73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21" name="Oval 2293"/>
            <p:cNvSpPr>
              <a:spLocks noChangeArrowheads="1"/>
            </p:cNvSpPr>
            <p:nvPr/>
          </p:nvSpPr>
          <p:spPr bwMode="auto">
            <a:xfrm>
              <a:off x="2629" y="1500"/>
              <a:ext cx="108" cy="69"/>
            </a:xfrm>
            <a:prstGeom prst="ellipse">
              <a:avLst/>
            </a:prstGeom>
            <a:solidFill>
              <a:srgbClr val="FF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22" name="Oval 2294"/>
            <p:cNvSpPr>
              <a:spLocks noChangeArrowheads="1"/>
            </p:cNvSpPr>
            <p:nvPr/>
          </p:nvSpPr>
          <p:spPr bwMode="auto">
            <a:xfrm>
              <a:off x="2629" y="1498"/>
              <a:ext cx="107" cy="69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85623" name="Line 2295"/>
          <p:cNvSpPr>
            <a:spLocks noChangeShapeType="1"/>
          </p:cNvSpPr>
          <p:nvPr/>
        </p:nvSpPr>
        <p:spPr bwMode="auto">
          <a:xfrm flipV="1">
            <a:off x="2727325" y="2693988"/>
            <a:ext cx="592138" cy="331787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5624" name="Line 2296"/>
          <p:cNvSpPr>
            <a:spLocks noChangeShapeType="1"/>
          </p:cNvSpPr>
          <p:nvPr/>
        </p:nvSpPr>
        <p:spPr bwMode="auto">
          <a:xfrm flipH="1">
            <a:off x="2979738" y="3048000"/>
            <a:ext cx="1255712" cy="153988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85625" name="Group 2297"/>
          <p:cNvGrpSpPr>
            <a:grpSpLocks/>
          </p:cNvGrpSpPr>
          <p:nvPr/>
        </p:nvGrpSpPr>
        <p:grpSpPr bwMode="auto">
          <a:xfrm>
            <a:off x="4937125" y="2616200"/>
            <a:ext cx="923925" cy="369888"/>
            <a:chOff x="3209" y="1323"/>
            <a:chExt cx="582" cy="233"/>
          </a:xfrm>
        </p:grpSpPr>
        <p:sp>
          <p:nvSpPr>
            <p:cNvPr id="485626" name="Rectangle 2298"/>
            <p:cNvSpPr>
              <a:spLocks noChangeArrowheads="1"/>
            </p:cNvSpPr>
            <p:nvPr/>
          </p:nvSpPr>
          <p:spPr bwMode="auto">
            <a:xfrm>
              <a:off x="3209" y="1323"/>
              <a:ext cx="582" cy="23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27" name="Rectangle 2299"/>
            <p:cNvSpPr>
              <a:spLocks noChangeArrowheads="1"/>
            </p:cNvSpPr>
            <p:nvPr/>
          </p:nvSpPr>
          <p:spPr bwMode="auto">
            <a:xfrm>
              <a:off x="3668" y="1341"/>
              <a:ext cx="99" cy="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28" name="Rectangle 2300"/>
            <p:cNvSpPr>
              <a:spLocks noChangeArrowheads="1"/>
            </p:cNvSpPr>
            <p:nvPr/>
          </p:nvSpPr>
          <p:spPr bwMode="auto">
            <a:xfrm>
              <a:off x="3679" y="1382"/>
              <a:ext cx="7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29" name="Rectangle 2301"/>
            <p:cNvSpPr>
              <a:spLocks noChangeArrowheads="1"/>
            </p:cNvSpPr>
            <p:nvPr/>
          </p:nvSpPr>
          <p:spPr bwMode="auto">
            <a:xfrm>
              <a:off x="3686" y="1348"/>
              <a:ext cx="6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0" name="Rectangle 2302"/>
            <p:cNvSpPr>
              <a:spLocks noChangeArrowheads="1"/>
            </p:cNvSpPr>
            <p:nvPr/>
          </p:nvSpPr>
          <p:spPr bwMode="auto">
            <a:xfrm>
              <a:off x="3688" y="1356"/>
              <a:ext cx="5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1" name="Rectangle 2303"/>
            <p:cNvSpPr>
              <a:spLocks noChangeArrowheads="1"/>
            </p:cNvSpPr>
            <p:nvPr/>
          </p:nvSpPr>
          <p:spPr bwMode="auto">
            <a:xfrm>
              <a:off x="3692" y="1365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2" name="Rectangle 2304"/>
            <p:cNvSpPr>
              <a:spLocks noChangeArrowheads="1"/>
            </p:cNvSpPr>
            <p:nvPr/>
          </p:nvSpPr>
          <p:spPr bwMode="auto">
            <a:xfrm>
              <a:off x="3701" y="1373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3" name="Rectangle 2305"/>
            <p:cNvSpPr>
              <a:spLocks noChangeArrowheads="1"/>
            </p:cNvSpPr>
            <p:nvPr/>
          </p:nvSpPr>
          <p:spPr bwMode="auto">
            <a:xfrm>
              <a:off x="3304" y="1452"/>
              <a:ext cx="26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4" name="Rectangle 2306"/>
            <p:cNvSpPr>
              <a:spLocks noChangeArrowheads="1"/>
            </p:cNvSpPr>
            <p:nvPr/>
          </p:nvSpPr>
          <p:spPr bwMode="auto">
            <a:xfrm>
              <a:off x="3302" y="1472"/>
              <a:ext cx="180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5" name="Rectangle 2307"/>
            <p:cNvSpPr>
              <a:spLocks noChangeArrowheads="1"/>
            </p:cNvSpPr>
            <p:nvPr/>
          </p:nvSpPr>
          <p:spPr bwMode="auto">
            <a:xfrm>
              <a:off x="3302" y="1493"/>
              <a:ext cx="165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6" name="Rectangle 2308"/>
            <p:cNvSpPr>
              <a:spLocks noChangeArrowheads="1"/>
            </p:cNvSpPr>
            <p:nvPr/>
          </p:nvSpPr>
          <p:spPr bwMode="auto">
            <a:xfrm>
              <a:off x="3302" y="1514"/>
              <a:ext cx="29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7" name="Rectangle 2309"/>
            <p:cNvSpPr>
              <a:spLocks noChangeArrowheads="1"/>
            </p:cNvSpPr>
            <p:nvPr/>
          </p:nvSpPr>
          <p:spPr bwMode="auto">
            <a:xfrm>
              <a:off x="3669" y="1406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8" name="Rectangle 2310"/>
            <p:cNvSpPr>
              <a:spLocks noChangeArrowheads="1"/>
            </p:cNvSpPr>
            <p:nvPr/>
          </p:nvSpPr>
          <p:spPr bwMode="auto">
            <a:xfrm>
              <a:off x="3669" y="1419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39" name="Rectangle 2311"/>
            <p:cNvSpPr>
              <a:spLocks noChangeArrowheads="1"/>
            </p:cNvSpPr>
            <p:nvPr/>
          </p:nvSpPr>
          <p:spPr bwMode="auto">
            <a:xfrm>
              <a:off x="3669" y="1432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0" name="Rectangle 2312"/>
            <p:cNvSpPr>
              <a:spLocks noChangeArrowheads="1"/>
            </p:cNvSpPr>
            <p:nvPr/>
          </p:nvSpPr>
          <p:spPr bwMode="auto">
            <a:xfrm>
              <a:off x="3669" y="144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1" name="Rectangle 2313"/>
            <p:cNvSpPr>
              <a:spLocks noChangeArrowheads="1"/>
            </p:cNvSpPr>
            <p:nvPr/>
          </p:nvSpPr>
          <p:spPr bwMode="auto">
            <a:xfrm>
              <a:off x="3669" y="1458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2" name="Rectangle 2314"/>
            <p:cNvSpPr>
              <a:spLocks noChangeArrowheads="1"/>
            </p:cNvSpPr>
            <p:nvPr/>
          </p:nvSpPr>
          <p:spPr bwMode="auto">
            <a:xfrm>
              <a:off x="3669" y="1472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3" name="Rectangle 2315"/>
            <p:cNvSpPr>
              <a:spLocks noChangeArrowheads="1"/>
            </p:cNvSpPr>
            <p:nvPr/>
          </p:nvSpPr>
          <p:spPr bwMode="auto">
            <a:xfrm>
              <a:off x="3669" y="148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4" name="Rectangle 2316"/>
            <p:cNvSpPr>
              <a:spLocks noChangeArrowheads="1"/>
            </p:cNvSpPr>
            <p:nvPr/>
          </p:nvSpPr>
          <p:spPr bwMode="auto">
            <a:xfrm>
              <a:off x="3621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5" name="Rectangle 2317"/>
            <p:cNvSpPr>
              <a:spLocks noChangeArrowheads="1"/>
            </p:cNvSpPr>
            <p:nvPr/>
          </p:nvSpPr>
          <p:spPr bwMode="auto">
            <a:xfrm>
              <a:off x="3627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6" name="Rectangle 2318"/>
            <p:cNvSpPr>
              <a:spLocks noChangeArrowheads="1"/>
            </p:cNvSpPr>
            <p:nvPr/>
          </p:nvSpPr>
          <p:spPr bwMode="auto">
            <a:xfrm>
              <a:off x="3575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7" name="Rectangle 2319"/>
            <p:cNvSpPr>
              <a:spLocks noChangeArrowheads="1"/>
            </p:cNvSpPr>
            <p:nvPr/>
          </p:nvSpPr>
          <p:spPr bwMode="auto">
            <a:xfrm>
              <a:off x="3596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8" name="Rectangle 2320"/>
            <p:cNvSpPr>
              <a:spLocks noChangeArrowheads="1"/>
            </p:cNvSpPr>
            <p:nvPr/>
          </p:nvSpPr>
          <p:spPr bwMode="auto">
            <a:xfrm>
              <a:off x="3607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49" name="Rectangle 2321"/>
            <p:cNvSpPr>
              <a:spLocks noChangeArrowheads="1"/>
            </p:cNvSpPr>
            <p:nvPr/>
          </p:nvSpPr>
          <p:spPr bwMode="auto">
            <a:xfrm>
              <a:off x="3581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0" name="Rectangle 2322"/>
            <p:cNvSpPr>
              <a:spLocks noChangeArrowheads="1"/>
            </p:cNvSpPr>
            <p:nvPr/>
          </p:nvSpPr>
          <p:spPr bwMode="auto">
            <a:xfrm>
              <a:off x="3286" y="1406"/>
              <a:ext cx="355" cy="3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51" name="Rectangle 2323"/>
            <p:cNvSpPr>
              <a:spLocks noChangeArrowheads="1"/>
            </p:cNvSpPr>
            <p:nvPr/>
          </p:nvSpPr>
          <p:spPr bwMode="auto">
            <a:xfrm>
              <a:off x="3302" y="1433"/>
              <a:ext cx="7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2" name="Rectangle 2324"/>
            <p:cNvSpPr>
              <a:spLocks noChangeArrowheads="1"/>
            </p:cNvSpPr>
            <p:nvPr/>
          </p:nvSpPr>
          <p:spPr bwMode="auto">
            <a:xfrm>
              <a:off x="3402" y="1433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3" name="Rectangle 2325"/>
            <p:cNvSpPr>
              <a:spLocks noChangeArrowheads="1"/>
            </p:cNvSpPr>
            <p:nvPr/>
          </p:nvSpPr>
          <p:spPr bwMode="auto">
            <a:xfrm>
              <a:off x="3493" y="1433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4" name="Rectangle 2326"/>
            <p:cNvSpPr>
              <a:spLocks noChangeArrowheads="1"/>
            </p:cNvSpPr>
            <p:nvPr/>
          </p:nvSpPr>
          <p:spPr bwMode="auto">
            <a:xfrm>
              <a:off x="3302" y="1409"/>
              <a:ext cx="253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5" name="Rectangle 2327"/>
            <p:cNvSpPr>
              <a:spLocks noChangeArrowheads="1"/>
            </p:cNvSpPr>
            <p:nvPr/>
          </p:nvSpPr>
          <p:spPr bwMode="auto">
            <a:xfrm>
              <a:off x="3604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6" name="Rectangle 2328"/>
            <p:cNvSpPr>
              <a:spLocks noChangeArrowheads="1"/>
            </p:cNvSpPr>
            <p:nvPr/>
          </p:nvSpPr>
          <p:spPr bwMode="auto">
            <a:xfrm>
              <a:off x="3610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7" name="Rectangle 2329"/>
            <p:cNvSpPr>
              <a:spLocks noChangeArrowheads="1"/>
            </p:cNvSpPr>
            <p:nvPr/>
          </p:nvSpPr>
          <p:spPr bwMode="auto">
            <a:xfrm>
              <a:off x="3623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8" name="Rectangle 2330"/>
            <p:cNvSpPr>
              <a:spLocks noChangeArrowheads="1"/>
            </p:cNvSpPr>
            <p:nvPr/>
          </p:nvSpPr>
          <p:spPr bwMode="auto">
            <a:xfrm>
              <a:off x="3635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59" name="Rectangle 2331"/>
            <p:cNvSpPr>
              <a:spLocks noChangeArrowheads="1"/>
            </p:cNvSpPr>
            <p:nvPr/>
          </p:nvSpPr>
          <p:spPr bwMode="auto">
            <a:xfrm>
              <a:off x="364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0" name="Rectangle 2332"/>
            <p:cNvSpPr>
              <a:spLocks noChangeArrowheads="1"/>
            </p:cNvSpPr>
            <p:nvPr/>
          </p:nvSpPr>
          <p:spPr bwMode="auto">
            <a:xfrm>
              <a:off x="3660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1" name="Rectangle 2333"/>
            <p:cNvSpPr>
              <a:spLocks noChangeArrowheads="1"/>
            </p:cNvSpPr>
            <p:nvPr/>
          </p:nvSpPr>
          <p:spPr bwMode="auto">
            <a:xfrm>
              <a:off x="3666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2" name="Rectangle 2334"/>
            <p:cNvSpPr>
              <a:spLocks noChangeArrowheads="1"/>
            </p:cNvSpPr>
            <p:nvPr/>
          </p:nvSpPr>
          <p:spPr bwMode="auto">
            <a:xfrm>
              <a:off x="3473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3" name="Rectangle 2335"/>
            <p:cNvSpPr>
              <a:spLocks noChangeArrowheads="1"/>
            </p:cNvSpPr>
            <p:nvPr/>
          </p:nvSpPr>
          <p:spPr bwMode="auto">
            <a:xfrm>
              <a:off x="3479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4" name="Rectangle 2336"/>
            <p:cNvSpPr>
              <a:spLocks noChangeArrowheads="1"/>
            </p:cNvSpPr>
            <p:nvPr/>
          </p:nvSpPr>
          <p:spPr bwMode="auto">
            <a:xfrm>
              <a:off x="3486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5" name="Rectangle 2337"/>
            <p:cNvSpPr>
              <a:spLocks noChangeArrowheads="1"/>
            </p:cNvSpPr>
            <p:nvPr/>
          </p:nvSpPr>
          <p:spPr bwMode="auto">
            <a:xfrm>
              <a:off x="351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6" name="Rectangle 2338"/>
            <p:cNvSpPr>
              <a:spLocks noChangeArrowheads="1"/>
            </p:cNvSpPr>
            <p:nvPr/>
          </p:nvSpPr>
          <p:spPr bwMode="auto">
            <a:xfrm>
              <a:off x="3517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7" name="Rectangle 2339"/>
            <p:cNvSpPr>
              <a:spLocks noChangeArrowheads="1"/>
            </p:cNvSpPr>
            <p:nvPr/>
          </p:nvSpPr>
          <p:spPr bwMode="auto">
            <a:xfrm>
              <a:off x="3498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8" name="Rectangle 2340"/>
            <p:cNvSpPr>
              <a:spLocks noChangeArrowheads="1"/>
            </p:cNvSpPr>
            <p:nvPr/>
          </p:nvSpPr>
          <p:spPr bwMode="auto">
            <a:xfrm>
              <a:off x="3535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69" name="Rectangle 2341"/>
            <p:cNvSpPr>
              <a:spLocks noChangeArrowheads="1"/>
            </p:cNvSpPr>
            <p:nvPr/>
          </p:nvSpPr>
          <p:spPr bwMode="auto">
            <a:xfrm>
              <a:off x="3492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0" name="Rectangle 2342"/>
            <p:cNvSpPr>
              <a:spLocks noChangeArrowheads="1"/>
            </p:cNvSpPr>
            <p:nvPr/>
          </p:nvSpPr>
          <p:spPr bwMode="auto">
            <a:xfrm>
              <a:off x="350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1" name="Rectangle 2343"/>
            <p:cNvSpPr>
              <a:spLocks noChangeArrowheads="1"/>
            </p:cNvSpPr>
            <p:nvPr/>
          </p:nvSpPr>
          <p:spPr bwMode="auto">
            <a:xfrm>
              <a:off x="3523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2" name="Rectangle 2344"/>
            <p:cNvSpPr>
              <a:spLocks noChangeArrowheads="1"/>
            </p:cNvSpPr>
            <p:nvPr/>
          </p:nvSpPr>
          <p:spPr bwMode="auto">
            <a:xfrm>
              <a:off x="352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3" name="Rectangle 2345"/>
            <p:cNvSpPr>
              <a:spLocks noChangeArrowheads="1"/>
            </p:cNvSpPr>
            <p:nvPr/>
          </p:nvSpPr>
          <p:spPr bwMode="auto">
            <a:xfrm>
              <a:off x="3548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4" name="Rectangle 2346"/>
            <p:cNvSpPr>
              <a:spLocks noChangeArrowheads="1"/>
            </p:cNvSpPr>
            <p:nvPr/>
          </p:nvSpPr>
          <p:spPr bwMode="auto">
            <a:xfrm>
              <a:off x="355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5" name="Rectangle 2347"/>
            <p:cNvSpPr>
              <a:spLocks noChangeArrowheads="1"/>
            </p:cNvSpPr>
            <p:nvPr/>
          </p:nvSpPr>
          <p:spPr bwMode="auto">
            <a:xfrm>
              <a:off x="357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6" name="Rectangle 2348"/>
            <p:cNvSpPr>
              <a:spLocks noChangeArrowheads="1"/>
            </p:cNvSpPr>
            <p:nvPr/>
          </p:nvSpPr>
          <p:spPr bwMode="auto">
            <a:xfrm>
              <a:off x="3585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7" name="Rectangle 2349"/>
            <p:cNvSpPr>
              <a:spLocks noChangeArrowheads="1"/>
            </p:cNvSpPr>
            <p:nvPr/>
          </p:nvSpPr>
          <p:spPr bwMode="auto">
            <a:xfrm>
              <a:off x="3560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8" name="Rectangle 2350"/>
            <p:cNvSpPr>
              <a:spLocks noChangeArrowheads="1"/>
            </p:cNvSpPr>
            <p:nvPr/>
          </p:nvSpPr>
          <p:spPr bwMode="auto">
            <a:xfrm>
              <a:off x="3567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79" name="Rectangle 2351"/>
            <p:cNvSpPr>
              <a:spLocks noChangeArrowheads="1"/>
            </p:cNvSpPr>
            <p:nvPr/>
          </p:nvSpPr>
          <p:spPr bwMode="auto">
            <a:xfrm>
              <a:off x="3573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0" name="Rectangle 2352"/>
            <p:cNvSpPr>
              <a:spLocks noChangeArrowheads="1"/>
            </p:cNvSpPr>
            <p:nvPr/>
          </p:nvSpPr>
          <p:spPr bwMode="auto">
            <a:xfrm>
              <a:off x="359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1" name="Rectangle 2353"/>
            <p:cNvSpPr>
              <a:spLocks noChangeArrowheads="1"/>
            </p:cNvSpPr>
            <p:nvPr/>
          </p:nvSpPr>
          <p:spPr bwMode="auto">
            <a:xfrm>
              <a:off x="3542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2" name="Rectangle 2354"/>
            <p:cNvSpPr>
              <a:spLocks noChangeArrowheads="1"/>
            </p:cNvSpPr>
            <p:nvPr/>
          </p:nvSpPr>
          <p:spPr bwMode="auto">
            <a:xfrm>
              <a:off x="3597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3" name="Rectangle 2355"/>
            <p:cNvSpPr>
              <a:spLocks noChangeArrowheads="1"/>
            </p:cNvSpPr>
            <p:nvPr/>
          </p:nvSpPr>
          <p:spPr bwMode="auto">
            <a:xfrm>
              <a:off x="3616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4" name="Rectangle 2356"/>
            <p:cNvSpPr>
              <a:spLocks noChangeArrowheads="1"/>
            </p:cNvSpPr>
            <p:nvPr/>
          </p:nvSpPr>
          <p:spPr bwMode="auto">
            <a:xfrm>
              <a:off x="362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5" name="Rectangle 2357"/>
            <p:cNvSpPr>
              <a:spLocks noChangeArrowheads="1"/>
            </p:cNvSpPr>
            <p:nvPr/>
          </p:nvSpPr>
          <p:spPr bwMode="auto">
            <a:xfrm>
              <a:off x="3648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6" name="Rectangle 2358"/>
            <p:cNvSpPr>
              <a:spLocks noChangeArrowheads="1"/>
            </p:cNvSpPr>
            <p:nvPr/>
          </p:nvSpPr>
          <p:spPr bwMode="auto">
            <a:xfrm>
              <a:off x="365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7" name="Rectangle 2359"/>
            <p:cNvSpPr>
              <a:spLocks noChangeArrowheads="1"/>
            </p:cNvSpPr>
            <p:nvPr/>
          </p:nvSpPr>
          <p:spPr bwMode="auto">
            <a:xfrm>
              <a:off x="3685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8" name="Rectangle 2360"/>
            <p:cNvSpPr>
              <a:spLocks noChangeArrowheads="1"/>
            </p:cNvSpPr>
            <p:nvPr/>
          </p:nvSpPr>
          <p:spPr bwMode="auto">
            <a:xfrm>
              <a:off x="369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89" name="Rectangle 2361"/>
            <p:cNvSpPr>
              <a:spLocks noChangeArrowheads="1"/>
            </p:cNvSpPr>
            <p:nvPr/>
          </p:nvSpPr>
          <p:spPr bwMode="auto">
            <a:xfrm>
              <a:off x="3672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90" name="Rectangle 2362"/>
            <p:cNvSpPr>
              <a:spLocks noChangeArrowheads="1"/>
            </p:cNvSpPr>
            <p:nvPr/>
          </p:nvSpPr>
          <p:spPr bwMode="auto">
            <a:xfrm>
              <a:off x="367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91" name="Rectangle 2363"/>
            <p:cNvSpPr>
              <a:spLocks noChangeArrowheads="1"/>
            </p:cNvSpPr>
            <p:nvPr/>
          </p:nvSpPr>
          <p:spPr bwMode="auto">
            <a:xfrm>
              <a:off x="3717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92" name="Rectangle 2364"/>
            <p:cNvSpPr>
              <a:spLocks noChangeArrowheads="1"/>
            </p:cNvSpPr>
            <p:nvPr/>
          </p:nvSpPr>
          <p:spPr bwMode="auto">
            <a:xfrm>
              <a:off x="3698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93" name="Rectangle 2365"/>
            <p:cNvSpPr>
              <a:spLocks noChangeArrowheads="1"/>
            </p:cNvSpPr>
            <p:nvPr/>
          </p:nvSpPr>
          <p:spPr bwMode="auto">
            <a:xfrm>
              <a:off x="370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94" name="Rectangle 2366"/>
            <p:cNvSpPr>
              <a:spLocks noChangeArrowheads="1"/>
            </p:cNvSpPr>
            <p:nvPr/>
          </p:nvSpPr>
          <p:spPr bwMode="auto">
            <a:xfrm>
              <a:off x="3710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695" name="Rectangle 2367"/>
            <p:cNvSpPr>
              <a:spLocks noChangeArrowheads="1"/>
            </p:cNvSpPr>
            <p:nvPr/>
          </p:nvSpPr>
          <p:spPr bwMode="auto">
            <a:xfrm>
              <a:off x="3218" y="1344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696" name="Group 2368"/>
          <p:cNvGrpSpPr>
            <a:grpSpLocks/>
          </p:cNvGrpSpPr>
          <p:nvPr/>
        </p:nvGrpSpPr>
        <p:grpSpPr bwMode="auto">
          <a:xfrm>
            <a:off x="4810125" y="2786063"/>
            <a:ext cx="923925" cy="371475"/>
            <a:chOff x="3129" y="1430"/>
            <a:chExt cx="582" cy="234"/>
          </a:xfrm>
        </p:grpSpPr>
        <p:sp>
          <p:nvSpPr>
            <p:cNvPr id="485697" name="Rectangle 2369"/>
            <p:cNvSpPr>
              <a:spLocks noChangeArrowheads="1"/>
            </p:cNvSpPr>
            <p:nvPr/>
          </p:nvSpPr>
          <p:spPr bwMode="auto">
            <a:xfrm>
              <a:off x="3129" y="1430"/>
              <a:ext cx="582" cy="23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98" name="Rectangle 2370"/>
            <p:cNvSpPr>
              <a:spLocks noChangeArrowheads="1"/>
            </p:cNvSpPr>
            <p:nvPr/>
          </p:nvSpPr>
          <p:spPr bwMode="auto">
            <a:xfrm>
              <a:off x="3588" y="1448"/>
              <a:ext cx="98" cy="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699" name="Rectangle 2371"/>
            <p:cNvSpPr>
              <a:spLocks noChangeArrowheads="1"/>
            </p:cNvSpPr>
            <p:nvPr/>
          </p:nvSpPr>
          <p:spPr bwMode="auto">
            <a:xfrm>
              <a:off x="3599" y="1489"/>
              <a:ext cx="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0" name="Rectangle 2372"/>
            <p:cNvSpPr>
              <a:spLocks noChangeArrowheads="1"/>
            </p:cNvSpPr>
            <p:nvPr/>
          </p:nvSpPr>
          <p:spPr bwMode="auto">
            <a:xfrm>
              <a:off x="3606" y="1455"/>
              <a:ext cx="6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1" name="Rectangle 2373"/>
            <p:cNvSpPr>
              <a:spLocks noChangeArrowheads="1"/>
            </p:cNvSpPr>
            <p:nvPr/>
          </p:nvSpPr>
          <p:spPr bwMode="auto">
            <a:xfrm>
              <a:off x="3608" y="1463"/>
              <a:ext cx="5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2" name="Rectangle 2374"/>
            <p:cNvSpPr>
              <a:spLocks noChangeArrowheads="1"/>
            </p:cNvSpPr>
            <p:nvPr/>
          </p:nvSpPr>
          <p:spPr bwMode="auto">
            <a:xfrm>
              <a:off x="3612" y="1472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3" name="Rectangle 2375"/>
            <p:cNvSpPr>
              <a:spLocks noChangeArrowheads="1"/>
            </p:cNvSpPr>
            <p:nvPr/>
          </p:nvSpPr>
          <p:spPr bwMode="auto">
            <a:xfrm>
              <a:off x="3621" y="1480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4" name="Rectangle 2376"/>
            <p:cNvSpPr>
              <a:spLocks noChangeArrowheads="1"/>
            </p:cNvSpPr>
            <p:nvPr/>
          </p:nvSpPr>
          <p:spPr bwMode="auto">
            <a:xfrm>
              <a:off x="3224" y="1559"/>
              <a:ext cx="26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5" name="Rectangle 2377"/>
            <p:cNvSpPr>
              <a:spLocks noChangeArrowheads="1"/>
            </p:cNvSpPr>
            <p:nvPr/>
          </p:nvSpPr>
          <p:spPr bwMode="auto">
            <a:xfrm>
              <a:off x="3222" y="1580"/>
              <a:ext cx="180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6" name="Rectangle 2378"/>
            <p:cNvSpPr>
              <a:spLocks noChangeArrowheads="1"/>
            </p:cNvSpPr>
            <p:nvPr/>
          </p:nvSpPr>
          <p:spPr bwMode="auto">
            <a:xfrm>
              <a:off x="3222" y="1600"/>
              <a:ext cx="165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7" name="Rectangle 2379"/>
            <p:cNvSpPr>
              <a:spLocks noChangeArrowheads="1"/>
            </p:cNvSpPr>
            <p:nvPr/>
          </p:nvSpPr>
          <p:spPr bwMode="auto">
            <a:xfrm>
              <a:off x="3222" y="1622"/>
              <a:ext cx="29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8" name="Rectangle 2380"/>
            <p:cNvSpPr>
              <a:spLocks noChangeArrowheads="1"/>
            </p:cNvSpPr>
            <p:nvPr/>
          </p:nvSpPr>
          <p:spPr bwMode="auto">
            <a:xfrm>
              <a:off x="3589" y="1513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09" name="Rectangle 2381"/>
            <p:cNvSpPr>
              <a:spLocks noChangeArrowheads="1"/>
            </p:cNvSpPr>
            <p:nvPr/>
          </p:nvSpPr>
          <p:spPr bwMode="auto">
            <a:xfrm>
              <a:off x="3589" y="1526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0" name="Rectangle 2382"/>
            <p:cNvSpPr>
              <a:spLocks noChangeArrowheads="1"/>
            </p:cNvSpPr>
            <p:nvPr/>
          </p:nvSpPr>
          <p:spPr bwMode="auto">
            <a:xfrm>
              <a:off x="3589" y="1539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1" name="Rectangle 2383"/>
            <p:cNvSpPr>
              <a:spLocks noChangeArrowheads="1"/>
            </p:cNvSpPr>
            <p:nvPr/>
          </p:nvSpPr>
          <p:spPr bwMode="auto">
            <a:xfrm>
              <a:off x="3589" y="1552"/>
              <a:ext cx="9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2" name="Rectangle 2384"/>
            <p:cNvSpPr>
              <a:spLocks noChangeArrowheads="1"/>
            </p:cNvSpPr>
            <p:nvPr/>
          </p:nvSpPr>
          <p:spPr bwMode="auto">
            <a:xfrm>
              <a:off x="3589" y="156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3" name="Rectangle 2385"/>
            <p:cNvSpPr>
              <a:spLocks noChangeArrowheads="1"/>
            </p:cNvSpPr>
            <p:nvPr/>
          </p:nvSpPr>
          <p:spPr bwMode="auto">
            <a:xfrm>
              <a:off x="3589" y="1579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4" name="Rectangle 2386"/>
            <p:cNvSpPr>
              <a:spLocks noChangeArrowheads="1"/>
            </p:cNvSpPr>
            <p:nvPr/>
          </p:nvSpPr>
          <p:spPr bwMode="auto">
            <a:xfrm>
              <a:off x="3589" y="1592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5" name="Rectangle 2387"/>
            <p:cNvSpPr>
              <a:spLocks noChangeArrowheads="1"/>
            </p:cNvSpPr>
            <p:nvPr/>
          </p:nvSpPr>
          <p:spPr bwMode="auto">
            <a:xfrm>
              <a:off x="3540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6" name="Rectangle 2388"/>
            <p:cNvSpPr>
              <a:spLocks noChangeArrowheads="1"/>
            </p:cNvSpPr>
            <p:nvPr/>
          </p:nvSpPr>
          <p:spPr bwMode="auto">
            <a:xfrm>
              <a:off x="3546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7" name="Rectangle 2389"/>
            <p:cNvSpPr>
              <a:spLocks noChangeArrowheads="1"/>
            </p:cNvSpPr>
            <p:nvPr/>
          </p:nvSpPr>
          <p:spPr bwMode="auto">
            <a:xfrm>
              <a:off x="3495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8" name="Rectangle 2390"/>
            <p:cNvSpPr>
              <a:spLocks noChangeArrowheads="1"/>
            </p:cNvSpPr>
            <p:nvPr/>
          </p:nvSpPr>
          <p:spPr bwMode="auto">
            <a:xfrm>
              <a:off x="3516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19" name="Rectangle 2391"/>
            <p:cNvSpPr>
              <a:spLocks noChangeArrowheads="1"/>
            </p:cNvSpPr>
            <p:nvPr/>
          </p:nvSpPr>
          <p:spPr bwMode="auto">
            <a:xfrm>
              <a:off x="3527" y="1435"/>
              <a:ext cx="1" cy="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0" name="Rectangle 2392"/>
            <p:cNvSpPr>
              <a:spLocks noChangeArrowheads="1"/>
            </p:cNvSpPr>
            <p:nvPr/>
          </p:nvSpPr>
          <p:spPr bwMode="auto">
            <a:xfrm>
              <a:off x="3501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1" name="Rectangle 2393"/>
            <p:cNvSpPr>
              <a:spLocks noChangeArrowheads="1"/>
            </p:cNvSpPr>
            <p:nvPr/>
          </p:nvSpPr>
          <p:spPr bwMode="auto">
            <a:xfrm>
              <a:off x="3206" y="1513"/>
              <a:ext cx="355" cy="3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722" name="Rectangle 2394"/>
            <p:cNvSpPr>
              <a:spLocks noChangeArrowheads="1"/>
            </p:cNvSpPr>
            <p:nvPr/>
          </p:nvSpPr>
          <p:spPr bwMode="auto">
            <a:xfrm>
              <a:off x="3222" y="1540"/>
              <a:ext cx="7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3" name="Rectangle 2395"/>
            <p:cNvSpPr>
              <a:spLocks noChangeArrowheads="1"/>
            </p:cNvSpPr>
            <p:nvPr/>
          </p:nvSpPr>
          <p:spPr bwMode="auto">
            <a:xfrm>
              <a:off x="3322" y="1540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4" name="Rectangle 2396"/>
            <p:cNvSpPr>
              <a:spLocks noChangeArrowheads="1"/>
            </p:cNvSpPr>
            <p:nvPr/>
          </p:nvSpPr>
          <p:spPr bwMode="auto">
            <a:xfrm>
              <a:off x="3413" y="1540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5" name="Rectangle 2397"/>
            <p:cNvSpPr>
              <a:spLocks noChangeArrowheads="1"/>
            </p:cNvSpPr>
            <p:nvPr/>
          </p:nvSpPr>
          <p:spPr bwMode="auto">
            <a:xfrm>
              <a:off x="3222" y="1516"/>
              <a:ext cx="253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6" name="Rectangle 2398"/>
            <p:cNvSpPr>
              <a:spLocks noChangeArrowheads="1"/>
            </p:cNvSpPr>
            <p:nvPr/>
          </p:nvSpPr>
          <p:spPr bwMode="auto">
            <a:xfrm>
              <a:off x="3524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7" name="Rectangle 2399"/>
            <p:cNvSpPr>
              <a:spLocks noChangeArrowheads="1"/>
            </p:cNvSpPr>
            <p:nvPr/>
          </p:nvSpPr>
          <p:spPr bwMode="auto">
            <a:xfrm>
              <a:off x="353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8" name="Rectangle 2400"/>
            <p:cNvSpPr>
              <a:spLocks noChangeArrowheads="1"/>
            </p:cNvSpPr>
            <p:nvPr/>
          </p:nvSpPr>
          <p:spPr bwMode="auto">
            <a:xfrm>
              <a:off x="3543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29" name="Rectangle 2401"/>
            <p:cNvSpPr>
              <a:spLocks noChangeArrowheads="1"/>
            </p:cNvSpPr>
            <p:nvPr/>
          </p:nvSpPr>
          <p:spPr bwMode="auto">
            <a:xfrm>
              <a:off x="3555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0" name="Rectangle 2402"/>
            <p:cNvSpPr>
              <a:spLocks noChangeArrowheads="1"/>
            </p:cNvSpPr>
            <p:nvPr/>
          </p:nvSpPr>
          <p:spPr bwMode="auto">
            <a:xfrm>
              <a:off x="356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1" name="Rectangle 2403"/>
            <p:cNvSpPr>
              <a:spLocks noChangeArrowheads="1"/>
            </p:cNvSpPr>
            <p:nvPr/>
          </p:nvSpPr>
          <p:spPr bwMode="auto">
            <a:xfrm>
              <a:off x="358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2" name="Rectangle 2404"/>
            <p:cNvSpPr>
              <a:spLocks noChangeArrowheads="1"/>
            </p:cNvSpPr>
            <p:nvPr/>
          </p:nvSpPr>
          <p:spPr bwMode="auto">
            <a:xfrm>
              <a:off x="358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3" name="Rectangle 2405"/>
            <p:cNvSpPr>
              <a:spLocks noChangeArrowheads="1"/>
            </p:cNvSpPr>
            <p:nvPr/>
          </p:nvSpPr>
          <p:spPr bwMode="auto">
            <a:xfrm>
              <a:off x="3393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4" name="Rectangle 2406"/>
            <p:cNvSpPr>
              <a:spLocks noChangeArrowheads="1"/>
            </p:cNvSpPr>
            <p:nvPr/>
          </p:nvSpPr>
          <p:spPr bwMode="auto">
            <a:xfrm>
              <a:off x="3399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5" name="Rectangle 2407"/>
            <p:cNvSpPr>
              <a:spLocks noChangeArrowheads="1"/>
            </p:cNvSpPr>
            <p:nvPr/>
          </p:nvSpPr>
          <p:spPr bwMode="auto">
            <a:xfrm>
              <a:off x="340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6" name="Rectangle 2408"/>
            <p:cNvSpPr>
              <a:spLocks noChangeArrowheads="1"/>
            </p:cNvSpPr>
            <p:nvPr/>
          </p:nvSpPr>
          <p:spPr bwMode="auto">
            <a:xfrm>
              <a:off x="343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7" name="Rectangle 2409"/>
            <p:cNvSpPr>
              <a:spLocks noChangeArrowheads="1"/>
            </p:cNvSpPr>
            <p:nvPr/>
          </p:nvSpPr>
          <p:spPr bwMode="auto">
            <a:xfrm>
              <a:off x="343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8" name="Rectangle 2410"/>
            <p:cNvSpPr>
              <a:spLocks noChangeArrowheads="1"/>
            </p:cNvSpPr>
            <p:nvPr/>
          </p:nvSpPr>
          <p:spPr bwMode="auto">
            <a:xfrm>
              <a:off x="3418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39" name="Rectangle 2411"/>
            <p:cNvSpPr>
              <a:spLocks noChangeArrowheads="1"/>
            </p:cNvSpPr>
            <p:nvPr/>
          </p:nvSpPr>
          <p:spPr bwMode="auto">
            <a:xfrm>
              <a:off x="3455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0" name="Rectangle 2412"/>
            <p:cNvSpPr>
              <a:spLocks noChangeArrowheads="1"/>
            </p:cNvSpPr>
            <p:nvPr/>
          </p:nvSpPr>
          <p:spPr bwMode="auto">
            <a:xfrm>
              <a:off x="3412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1" name="Rectangle 2413"/>
            <p:cNvSpPr>
              <a:spLocks noChangeArrowheads="1"/>
            </p:cNvSpPr>
            <p:nvPr/>
          </p:nvSpPr>
          <p:spPr bwMode="auto">
            <a:xfrm>
              <a:off x="342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2" name="Rectangle 2414"/>
            <p:cNvSpPr>
              <a:spLocks noChangeArrowheads="1"/>
            </p:cNvSpPr>
            <p:nvPr/>
          </p:nvSpPr>
          <p:spPr bwMode="auto">
            <a:xfrm>
              <a:off x="3443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3" name="Rectangle 2415"/>
            <p:cNvSpPr>
              <a:spLocks noChangeArrowheads="1"/>
            </p:cNvSpPr>
            <p:nvPr/>
          </p:nvSpPr>
          <p:spPr bwMode="auto">
            <a:xfrm>
              <a:off x="344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4" name="Rectangle 2416"/>
            <p:cNvSpPr>
              <a:spLocks noChangeArrowheads="1"/>
            </p:cNvSpPr>
            <p:nvPr/>
          </p:nvSpPr>
          <p:spPr bwMode="auto">
            <a:xfrm>
              <a:off x="3468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5" name="Rectangle 2417"/>
            <p:cNvSpPr>
              <a:spLocks noChangeArrowheads="1"/>
            </p:cNvSpPr>
            <p:nvPr/>
          </p:nvSpPr>
          <p:spPr bwMode="auto">
            <a:xfrm>
              <a:off x="347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6" name="Rectangle 2418"/>
            <p:cNvSpPr>
              <a:spLocks noChangeArrowheads="1"/>
            </p:cNvSpPr>
            <p:nvPr/>
          </p:nvSpPr>
          <p:spPr bwMode="auto">
            <a:xfrm>
              <a:off x="349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7" name="Rectangle 2419"/>
            <p:cNvSpPr>
              <a:spLocks noChangeArrowheads="1"/>
            </p:cNvSpPr>
            <p:nvPr/>
          </p:nvSpPr>
          <p:spPr bwMode="auto">
            <a:xfrm>
              <a:off x="3505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8" name="Rectangle 2420"/>
            <p:cNvSpPr>
              <a:spLocks noChangeArrowheads="1"/>
            </p:cNvSpPr>
            <p:nvPr/>
          </p:nvSpPr>
          <p:spPr bwMode="auto">
            <a:xfrm>
              <a:off x="348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49" name="Rectangle 2421"/>
            <p:cNvSpPr>
              <a:spLocks noChangeArrowheads="1"/>
            </p:cNvSpPr>
            <p:nvPr/>
          </p:nvSpPr>
          <p:spPr bwMode="auto">
            <a:xfrm>
              <a:off x="3487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0" name="Rectangle 2422"/>
            <p:cNvSpPr>
              <a:spLocks noChangeArrowheads="1"/>
            </p:cNvSpPr>
            <p:nvPr/>
          </p:nvSpPr>
          <p:spPr bwMode="auto">
            <a:xfrm>
              <a:off x="3493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1" name="Rectangle 2423"/>
            <p:cNvSpPr>
              <a:spLocks noChangeArrowheads="1"/>
            </p:cNvSpPr>
            <p:nvPr/>
          </p:nvSpPr>
          <p:spPr bwMode="auto">
            <a:xfrm>
              <a:off x="351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2" name="Rectangle 2424"/>
            <p:cNvSpPr>
              <a:spLocks noChangeArrowheads="1"/>
            </p:cNvSpPr>
            <p:nvPr/>
          </p:nvSpPr>
          <p:spPr bwMode="auto">
            <a:xfrm>
              <a:off x="346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3" name="Rectangle 2425"/>
            <p:cNvSpPr>
              <a:spLocks noChangeArrowheads="1"/>
            </p:cNvSpPr>
            <p:nvPr/>
          </p:nvSpPr>
          <p:spPr bwMode="auto">
            <a:xfrm>
              <a:off x="3517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4" name="Rectangle 2426"/>
            <p:cNvSpPr>
              <a:spLocks noChangeArrowheads="1"/>
            </p:cNvSpPr>
            <p:nvPr/>
          </p:nvSpPr>
          <p:spPr bwMode="auto">
            <a:xfrm>
              <a:off x="3536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5" name="Rectangle 2427"/>
            <p:cNvSpPr>
              <a:spLocks noChangeArrowheads="1"/>
            </p:cNvSpPr>
            <p:nvPr/>
          </p:nvSpPr>
          <p:spPr bwMode="auto">
            <a:xfrm>
              <a:off x="354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6" name="Rectangle 2428"/>
            <p:cNvSpPr>
              <a:spLocks noChangeArrowheads="1"/>
            </p:cNvSpPr>
            <p:nvPr/>
          </p:nvSpPr>
          <p:spPr bwMode="auto">
            <a:xfrm>
              <a:off x="3567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7" name="Rectangle 2429"/>
            <p:cNvSpPr>
              <a:spLocks noChangeArrowheads="1"/>
            </p:cNvSpPr>
            <p:nvPr/>
          </p:nvSpPr>
          <p:spPr bwMode="auto">
            <a:xfrm>
              <a:off x="357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8" name="Rectangle 2430"/>
            <p:cNvSpPr>
              <a:spLocks noChangeArrowheads="1"/>
            </p:cNvSpPr>
            <p:nvPr/>
          </p:nvSpPr>
          <p:spPr bwMode="auto">
            <a:xfrm>
              <a:off x="3605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59" name="Rectangle 2431"/>
            <p:cNvSpPr>
              <a:spLocks noChangeArrowheads="1"/>
            </p:cNvSpPr>
            <p:nvPr/>
          </p:nvSpPr>
          <p:spPr bwMode="auto">
            <a:xfrm>
              <a:off x="361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0" name="Rectangle 2432"/>
            <p:cNvSpPr>
              <a:spLocks noChangeArrowheads="1"/>
            </p:cNvSpPr>
            <p:nvPr/>
          </p:nvSpPr>
          <p:spPr bwMode="auto">
            <a:xfrm>
              <a:off x="3592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1" name="Rectangle 2433"/>
            <p:cNvSpPr>
              <a:spLocks noChangeArrowheads="1"/>
            </p:cNvSpPr>
            <p:nvPr/>
          </p:nvSpPr>
          <p:spPr bwMode="auto">
            <a:xfrm>
              <a:off x="359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2" name="Rectangle 2434"/>
            <p:cNvSpPr>
              <a:spLocks noChangeArrowheads="1"/>
            </p:cNvSpPr>
            <p:nvPr/>
          </p:nvSpPr>
          <p:spPr bwMode="auto">
            <a:xfrm>
              <a:off x="363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3" name="Rectangle 2435"/>
            <p:cNvSpPr>
              <a:spLocks noChangeArrowheads="1"/>
            </p:cNvSpPr>
            <p:nvPr/>
          </p:nvSpPr>
          <p:spPr bwMode="auto">
            <a:xfrm>
              <a:off x="3618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4" name="Rectangle 2436"/>
            <p:cNvSpPr>
              <a:spLocks noChangeArrowheads="1"/>
            </p:cNvSpPr>
            <p:nvPr/>
          </p:nvSpPr>
          <p:spPr bwMode="auto">
            <a:xfrm>
              <a:off x="362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5" name="Rectangle 2437"/>
            <p:cNvSpPr>
              <a:spLocks noChangeArrowheads="1"/>
            </p:cNvSpPr>
            <p:nvPr/>
          </p:nvSpPr>
          <p:spPr bwMode="auto">
            <a:xfrm>
              <a:off x="3630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6" name="Rectangle 2438"/>
            <p:cNvSpPr>
              <a:spLocks noChangeArrowheads="1"/>
            </p:cNvSpPr>
            <p:nvPr/>
          </p:nvSpPr>
          <p:spPr bwMode="auto">
            <a:xfrm>
              <a:off x="3138" y="1437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7" name="Rectangle 2439"/>
            <p:cNvSpPr>
              <a:spLocks noChangeArrowheads="1"/>
            </p:cNvSpPr>
            <p:nvPr/>
          </p:nvSpPr>
          <p:spPr bwMode="auto">
            <a:xfrm>
              <a:off x="3138" y="1444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68" name="Rectangle 2440"/>
            <p:cNvSpPr>
              <a:spLocks noChangeArrowheads="1"/>
            </p:cNvSpPr>
            <p:nvPr/>
          </p:nvSpPr>
          <p:spPr bwMode="auto">
            <a:xfrm>
              <a:off x="3138" y="1451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769" name="Group 2441"/>
          <p:cNvGrpSpPr>
            <a:grpSpLocks/>
          </p:cNvGrpSpPr>
          <p:nvPr/>
        </p:nvGrpSpPr>
        <p:grpSpPr bwMode="auto">
          <a:xfrm>
            <a:off x="4756150" y="2963863"/>
            <a:ext cx="923925" cy="369887"/>
            <a:chOff x="3095" y="1542"/>
            <a:chExt cx="582" cy="233"/>
          </a:xfrm>
        </p:grpSpPr>
        <p:sp>
          <p:nvSpPr>
            <p:cNvPr id="485770" name="Rectangle 2442"/>
            <p:cNvSpPr>
              <a:spLocks noChangeArrowheads="1"/>
            </p:cNvSpPr>
            <p:nvPr/>
          </p:nvSpPr>
          <p:spPr bwMode="auto">
            <a:xfrm>
              <a:off x="3095" y="1542"/>
              <a:ext cx="582" cy="233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771" name="Rectangle 2443"/>
            <p:cNvSpPr>
              <a:spLocks noChangeArrowheads="1"/>
            </p:cNvSpPr>
            <p:nvPr/>
          </p:nvSpPr>
          <p:spPr bwMode="auto">
            <a:xfrm>
              <a:off x="3553" y="1560"/>
              <a:ext cx="100" cy="5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772" name="Rectangle 2444"/>
            <p:cNvSpPr>
              <a:spLocks noChangeArrowheads="1"/>
            </p:cNvSpPr>
            <p:nvPr/>
          </p:nvSpPr>
          <p:spPr bwMode="auto">
            <a:xfrm>
              <a:off x="3565" y="1601"/>
              <a:ext cx="7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73" name="Rectangle 2445"/>
            <p:cNvSpPr>
              <a:spLocks noChangeArrowheads="1"/>
            </p:cNvSpPr>
            <p:nvPr/>
          </p:nvSpPr>
          <p:spPr bwMode="auto">
            <a:xfrm>
              <a:off x="3572" y="1567"/>
              <a:ext cx="6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74" name="Rectangle 2446"/>
            <p:cNvSpPr>
              <a:spLocks noChangeArrowheads="1"/>
            </p:cNvSpPr>
            <p:nvPr/>
          </p:nvSpPr>
          <p:spPr bwMode="auto">
            <a:xfrm>
              <a:off x="3574" y="1575"/>
              <a:ext cx="5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75" name="Rectangle 2447"/>
            <p:cNvSpPr>
              <a:spLocks noChangeArrowheads="1"/>
            </p:cNvSpPr>
            <p:nvPr/>
          </p:nvSpPr>
          <p:spPr bwMode="auto">
            <a:xfrm>
              <a:off x="3578" y="1584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76" name="Rectangle 2448"/>
            <p:cNvSpPr>
              <a:spLocks noChangeArrowheads="1"/>
            </p:cNvSpPr>
            <p:nvPr/>
          </p:nvSpPr>
          <p:spPr bwMode="auto">
            <a:xfrm>
              <a:off x="3587" y="1592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77" name="Rectangle 2449"/>
            <p:cNvSpPr>
              <a:spLocks noChangeArrowheads="1"/>
            </p:cNvSpPr>
            <p:nvPr/>
          </p:nvSpPr>
          <p:spPr bwMode="auto">
            <a:xfrm>
              <a:off x="3190" y="1671"/>
              <a:ext cx="26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78" name="Rectangle 2450"/>
            <p:cNvSpPr>
              <a:spLocks noChangeArrowheads="1"/>
            </p:cNvSpPr>
            <p:nvPr/>
          </p:nvSpPr>
          <p:spPr bwMode="auto">
            <a:xfrm>
              <a:off x="3188" y="1692"/>
              <a:ext cx="180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79" name="Rectangle 2451"/>
            <p:cNvSpPr>
              <a:spLocks noChangeArrowheads="1"/>
            </p:cNvSpPr>
            <p:nvPr/>
          </p:nvSpPr>
          <p:spPr bwMode="auto">
            <a:xfrm>
              <a:off x="3188" y="1712"/>
              <a:ext cx="165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0" name="Rectangle 2452"/>
            <p:cNvSpPr>
              <a:spLocks noChangeArrowheads="1"/>
            </p:cNvSpPr>
            <p:nvPr/>
          </p:nvSpPr>
          <p:spPr bwMode="auto">
            <a:xfrm>
              <a:off x="3188" y="1733"/>
              <a:ext cx="29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1" name="Rectangle 2453"/>
            <p:cNvSpPr>
              <a:spLocks noChangeArrowheads="1"/>
            </p:cNvSpPr>
            <p:nvPr/>
          </p:nvSpPr>
          <p:spPr bwMode="auto">
            <a:xfrm>
              <a:off x="3555" y="162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2" name="Rectangle 2454"/>
            <p:cNvSpPr>
              <a:spLocks noChangeArrowheads="1"/>
            </p:cNvSpPr>
            <p:nvPr/>
          </p:nvSpPr>
          <p:spPr bwMode="auto">
            <a:xfrm>
              <a:off x="3555" y="1638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3" name="Rectangle 2455"/>
            <p:cNvSpPr>
              <a:spLocks noChangeArrowheads="1"/>
            </p:cNvSpPr>
            <p:nvPr/>
          </p:nvSpPr>
          <p:spPr bwMode="auto">
            <a:xfrm>
              <a:off x="3555" y="1651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4" name="Rectangle 2456"/>
            <p:cNvSpPr>
              <a:spLocks noChangeArrowheads="1"/>
            </p:cNvSpPr>
            <p:nvPr/>
          </p:nvSpPr>
          <p:spPr bwMode="auto">
            <a:xfrm>
              <a:off x="3555" y="1664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5" name="Rectangle 2457"/>
            <p:cNvSpPr>
              <a:spLocks noChangeArrowheads="1"/>
            </p:cNvSpPr>
            <p:nvPr/>
          </p:nvSpPr>
          <p:spPr bwMode="auto">
            <a:xfrm>
              <a:off x="3555" y="1677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6" name="Rectangle 2458"/>
            <p:cNvSpPr>
              <a:spLocks noChangeArrowheads="1"/>
            </p:cNvSpPr>
            <p:nvPr/>
          </p:nvSpPr>
          <p:spPr bwMode="auto">
            <a:xfrm>
              <a:off x="3555" y="1691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7" name="Rectangle 2459"/>
            <p:cNvSpPr>
              <a:spLocks noChangeArrowheads="1"/>
            </p:cNvSpPr>
            <p:nvPr/>
          </p:nvSpPr>
          <p:spPr bwMode="auto">
            <a:xfrm>
              <a:off x="3555" y="1704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8" name="Rectangle 2460"/>
            <p:cNvSpPr>
              <a:spLocks noChangeArrowheads="1"/>
            </p:cNvSpPr>
            <p:nvPr/>
          </p:nvSpPr>
          <p:spPr bwMode="auto">
            <a:xfrm>
              <a:off x="3507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89" name="Rectangle 2461"/>
            <p:cNvSpPr>
              <a:spLocks noChangeArrowheads="1"/>
            </p:cNvSpPr>
            <p:nvPr/>
          </p:nvSpPr>
          <p:spPr bwMode="auto">
            <a:xfrm>
              <a:off x="3512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0" name="Rectangle 2462"/>
            <p:cNvSpPr>
              <a:spLocks noChangeArrowheads="1"/>
            </p:cNvSpPr>
            <p:nvPr/>
          </p:nvSpPr>
          <p:spPr bwMode="auto">
            <a:xfrm>
              <a:off x="3461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1" name="Rectangle 2463"/>
            <p:cNvSpPr>
              <a:spLocks noChangeArrowheads="1"/>
            </p:cNvSpPr>
            <p:nvPr/>
          </p:nvSpPr>
          <p:spPr bwMode="auto">
            <a:xfrm>
              <a:off x="3482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2" name="Rectangle 2464"/>
            <p:cNvSpPr>
              <a:spLocks noChangeArrowheads="1"/>
            </p:cNvSpPr>
            <p:nvPr/>
          </p:nvSpPr>
          <p:spPr bwMode="auto">
            <a:xfrm>
              <a:off x="3493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3" name="Rectangle 2465"/>
            <p:cNvSpPr>
              <a:spLocks noChangeArrowheads="1"/>
            </p:cNvSpPr>
            <p:nvPr/>
          </p:nvSpPr>
          <p:spPr bwMode="auto">
            <a:xfrm>
              <a:off x="3467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4" name="Rectangle 2466"/>
            <p:cNvSpPr>
              <a:spLocks noChangeArrowheads="1"/>
            </p:cNvSpPr>
            <p:nvPr/>
          </p:nvSpPr>
          <p:spPr bwMode="auto">
            <a:xfrm>
              <a:off x="3172" y="1625"/>
              <a:ext cx="355" cy="3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795" name="Rectangle 2467"/>
            <p:cNvSpPr>
              <a:spLocks noChangeArrowheads="1"/>
            </p:cNvSpPr>
            <p:nvPr/>
          </p:nvSpPr>
          <p:spPr bwMode="auto">
            <a:xfrm>
              <a:off x="3188" y="1652"/>
              <a:ext cx="7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6" name="Rectangle 2468"/>
            <p:cNvSpPr>
              <a:spLocks noChangeArrowheads="1"/>
            </p:cNvSpPr>
            <p:nvPr/>
          </p:nvSpPr>
          <p:spPr bwMode="auto">
            <a:xfrm>
              <a:off x="3288" y="1652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7" name="Rectangle 2469"/>
            <p:cNvSpPr>
              <a:spLocks noChangeArrowheads="1"/>
            </p:cNvSpPr>
            <p:nvPr/>
          </p:nvSpPr>
          <p:spPr bwMode="auto">
            <a:xfrm>
              <a:off x="3379" y="1652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8" name="Rectangle 2470"/>
            <p:cNvSpPr>
              <a:spLocks noChangeArrowheads="1"/>
            </p:cNvSpPr>
            <p:nvPr/>
          </p:nvSpPr>
          <p:spPr bwMode="auto">
            <a:xfrm>
              <a:off x="3188" y="1628"/>
              <a:ext cx="253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799" name="Rectangle 2471"/>
            <p:cNvSpPr>
              <a:spLocks noChangeArrowheads="1"/>
            </p:cNvSpPr>
            <p:nvPr/>
          </p:nvSpPr>
          <p:spPr bwMode="auto">
            <a:xfrm>
              <a:off x="3490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0" name="Rectangle 2472"/>
            <p:cNvSpPr>
              <a:spLocks noChangeArrowheads="1"/>
            </p:cNvSpPr>
            <p:nvPr/>
          </p:nvSpPr>
          <p:spPr bwMode="auto">
            <a:xfrm>
              <a:off x="349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1" name="Rectangle 2473"/>
            <p:cNvSpPr>
              <a:spLocks noChangeArrowheads="1"/>
            </p:cNvSpPr>
            <p:nvPr/>
          </p:nvSpPr>
          <p:spPr bwMode="auto">
            <a:xfrm>
              <a:off x="3509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2" name="Rectangle 2474"/>
            <p:cNvSpPr>
              <a:spLocks noChangeArrowheads="1"/>
            </p:cNvSpPr>
            <p:nvPr/>
          </p:nvSpPr>
          <p:spPr bwMode="auto">
            <a:xfrm>
              <a:off x="3521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3" name="Rectangle 2475"/>
            <p:cNvSpPr>
              <a:spLocks noChangeArrowheads="1"/>
            </p:cNvSpPr>
            <p:nvPr/>
          </p:nvSpPr>
          <p:spPr bwMode="auto">
            <a:xfrm>
              <a:off x="352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4" name="Rectangle 2476"/>
            <p:cNvSpPr>
              <a:spLocks noChangeArrowheads="1"/>
            </p:cNvSpPr>
            <p:nvPr/>
          </p:nvSpPr>
          <p:spPr bwMode="auto">
            <a:xfrm>
              <a:off x="354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5" name="Rectangle 2477"/>
            <p:cNvSpPr>
              <a:spLocks noChangeArrowheads="1"/>
            </p:cNvSpPr>
            <p:nvPr/>
          </p:nvSpPr>
          <p:spPr bwMode="auto">
            <a:xfrm>
              <a:off x="355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6" name="Rectangle 2478"/>
            <p:cNvSpPr>
              <a:spLocks noChangeArrowheads="1"/>
            </p:cNvSpPr>
            <p:nvPr/>
          </p:nvSpPr>
          <p:spPr bwMode="auto">
            <a:xfrm>
              <a:off x="3359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7" name="Rectangle 2479"/>
            <p:cNvSpPr>
              <a:spLocks noChangeArrowheads="1"/>
            </p:cNvSpPr>
            <p:nvPr/>
          </p:nvSpPr>
          <p:spPr bwMode="auto">
            <a:xfrm>
              <a:off x="3365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8" name="Rectangle 2480"/>
            <p:cNvSpPr>
              <a:spLocks noChangeArrowheads="1"/>
            </p:cNvSpPr>
            <p:nvPr/>
          </p:nvSpPr>
          <p:spPr bwMode="auto">
            <a:xfrm>
              <a:off x="337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09" name="Rectangle 2481"/>
            <p:cNvSpPr>
              <a:spLocks noChangeArrowheads="1"/>
            </p:cNvSpPr>
            <p:nvPr/>
          </p:nvSpPr>
          <p:spPr bwMode="auto">
            <a:xfrm>
              <a:off x="339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0" name="Rectangle 2482"/>
            <p:cNvSpPr>
              <a:spLocks noChangeArrowheads="1"/>
            </p:cNvSpPr>
            <p:nvPr/>
          </p:nvSpPr>
          <p:spPr bwMode="auto">
            <a:xfrm>
              <a:off x="3403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1" name="Rectangle 2483"/>
            <p:cNvSpPr>
              <a:spLocks noChangeArrowheads="1"/>
            </p:cNvSpPr>
            <p:nvPr/>
          </p:nvSpPr>
          <p:spPr bwMode="auto">
            <a:xfrm>
              <a:off x="3384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2" name="Rectangle 2484"/>
            <p:cNvSpPr>
              <a:spLocks noChangeArrowheads="1"/>
            </p:cNvSpPr>
            <p:nvPr/>
          </p:nvSpPr>
          <p:spPr bwMode="auto">
            <a:xfrm>
              <a:off x="3421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3" name="Rectangle 2485"/>
            <p:cNvSpPr>
              <a:spLocks noChangeArrowheads="1"/>
            </p:cNvSpPr>
            <p:nvPr/>
          </p:nvSpPr>
          <p:spPr bwMode="auto">
            <a:xfrm>
              <a:off x="3377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4" name="Rectangle 2486"/>
            <p:cNvSpPr>
              <a:spLocks noChangeArrowheads="1"/>
            </p:cNvSpPr>
            <p:nvPr/>
          </p:nvSpPr>
          <p:spPr bwMode="auto">
            <a:xfrm>
              <a:off x="339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5" name="Rectangle 2487"/>
            <p:cNvSpPr>
              <a:spLocks noChangeArrowheads="1"/>
            </p:cNvSpPr>
            <p:nvPr/>
          </p:nvSpPr>
          <p:spPr bwMode="auto">
            <a:xfrm>
              <a:off x="3409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6" name="Rectangle 2488"/>
            <p:cNvSpPr>
              <a:spLocks noChangeArrowheads="1"/>
            </p:cNvSpPr>
            <p:nvPr/>
          </p:nvSpPr>
          <p:spPr bwMode="auto">
            <a:xfrm>
              <a:off x="3415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7" name="Rectangle 2489"/>
            <p:cNvSpPr>
              <a:spLocks noChangeArrowheads="1"/>
            </p:cNvSpPr>
            <p:nvPr/>
          </p:nvSpPr>
          <p:spPr bwMode="auto">
            <a:xfrm>
              <a:off x="3434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8" name="Rectangle 2490"/>
            <p:cNvSpPr>
              <a:spLocks noChangeArrowheads="1"/>
            </p:cNvSpPr>
            <p:nvPr/>
          </p:nvSpPr>
          <p:spPr bwMode="auto">
            <a:xfrm>
              <a:off x="344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19" name="Rectangle 2491"/>
            <p:cNvSpPr>
              <a:spLocks noChangeArrowheads="1"/>
            </p:cNvSpPr>
            <p:nvPr/>
          </p:nvSpPr>
          <p:spPr bwMode="auto">
            <a:xfrm>
              <a:off x="3465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0" name="Rectangle 2492"/>
            <p:cNvSpPr>
              <a:spLocks noChangeArrowheads="1"/>
            </p:cNvSpPr>
            <p:nvPr/>
          </p:nvSpPr>
          <p:spPr bwMode="auto">
            <a:xfrm>
              <a:off x="3471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1" name="Rectangle 2493"/>
            <p:cNvSpPr>
              <a:spLocks noChangeArrowheads="1"/>
            </p:cNvSpPr>
            <p:nvPr/>
          </p:nvSpPr>
          <p:spPr bwMode="auto">
            <a:xfrm>
              <a:off x="344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2" name="Rectangle 2494"/>
            <p:cNvSpPr>
              <a:spLocks noChangeArrowheads="1"/>
            </p:cNvSpPr>
            <p:nvPr/>
          </p:nvSpPr>
          <p:spPr bwMode="auto">
            <a:xfrm>
              <a:off x="345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3" name="Rectangle 2495"/>
            <p:cNvSpPr>
              <a:spLocks noChangeArrowheads="1"/>
            </p:cNvSpPr>
            <p:nvPr/>
          </p:nvSpPr>
          <p:spPr bwMode="auto">
            <a:xfrm>
              <a:off x="3459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4" name="Rectangle 2496"/>
            <p:cNvSpPr>
              <a:spLocks noChangeArrowheads="1"/>
            </p:cNvSpPr>
            <p:nvPr/>
          </p:nvSpPr>
          <p:spPr bwMode="auto">
            <a:xfrm>
              <a:off x="347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5" name="Rectangle 2497"/>
            <p:cNvSpPr>
              <a:spLocks noChangeArrowheads="1"/>
            </p:cNvSpPr>
            <p:nvPr/>
          </p:nvSpPr>
          <p:spPr bwMode="auto">
            <a:xfrm>
              <a:off x="342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6" name="Rectangle 2498"/>
            <p:cNvSpPr>
              <a:spLocks noChangeArrowheads="1"/>
            </p:cNvSpPr>
            <p:nvPr/>
          </p:nvSpPr>
          <p:spPr bwMode="auto">
            <a:xfrm>
              <a:off x="3483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7" name="Rectangle 2499"/>
            <p:cNvSpPr>
              <a:spLocks noChangeArrowheads="1"/>
            </p:cNvSpPr>
            <p:nvPr/>
          </p:nvSpPr>
          <p:spPr bwMode="auto">
            <a:xfrm>
              <a:off x="3502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8" name="Rectangle 2500"/>
            <p:cNvSpPr>
              <a:spLocks noChangeArrowheads="1"/>
            </p:cNvSpPr>
            <p:nvPr/>
          </p:nvSpPr>
          <p:spPr bwMode="auto">
            <a:xfrm>
              <a:off x="3514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29" name="Rectangle 2501"/>
            <p:cNvSpPr>
              <a:spLocks noChangeArrowheads="1"/>
            </p:cNvSpPr>
            <p:nvPr/>
          </p:nvSpPr>
          <p:spPr bwMode="auto">
            <a:xfrm>
              <a:off x="3533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0" name="Rectangle 2502"/>
            <p:cNvSpPr>
              <a:spLocks noChangeArrowheads="1"/>
            </p:cNvSpPr>
            <p:nvPr/>
          </p:nvSpPr>
          <p:spPr bwMode="auto">
            <a:xfrm>
              <a:off x="354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1" name="Rectangle 2503"/>
            <p:cNvSpPr>
              <a:spLocks noChangeArrowheads="1"/>
            </p:cNvSpPr>
            <p:nvPr/>
          </p:nvSpPr>
          <p:spPr bwMode="auto">
            <a:xfrm>
              <a:off x="3571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2" name="Rectangle 2504"/>
            <p:cNvSpPr>
              <a:spLocks noChangeArrowheads="1"/>
            </p:cNvSpPr>
            <p:nvPr/>
          </p:nvSpPr>
          <p:spPr bwMode="auto">
            <a:xfrm>
              <a:off x="357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3" name="Rectangle 2505"/>
            <p:cNvSpPr>
              <a:spLocks noChangeArrowheads="1"/>
            </p:cNvSpPr>
            <p:nvPr/>
          </p:nvSpPr>
          <p:spPr bwMode="auto">
            <a:xfrm>
              <a:off x="3558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4" name="Rectangle 2506"/>
            <p:cNvSpPr>
              <a:spLocks noChangeArrowheads="1"/>
            </p:cNvSpPr>
            <p:nvPr/>
          </p:nvSpPr>
          <p:spPr bwMode="auto">
            <a:xfrm>
              <a:off x="3565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5" name="Rectangle 2507"/>
            <p:cNvSpPr>
              <a:spLocks noChangeArrowheads="1"/>
            </p:cNvSpPr>
            <p:nvPr/>
          </p:nvSpPr>
          <p:spPr bwMode="auto">
            <a:xfrm>
              <a:off x="360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6" name="Rectangle 2508"/>
            <p:cNvSpPr>
              <a:spLocks noChangeArrowheads="1"/>
            </p:cNvSpPr>
            <p:nvPr/>
          </p:nvSpPr>
          <p:spPr bwMode="auto">
            <a:xfrm>
              <a:off x="3583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7" name="Rectangle 2509"/>
            <p:cNvSpPr>
              <a:spLocks noChangeArrowheads="1"/>
            </p:cNvSpPr>
            <p:nvPr/>
          </p:nvSpPr>
          <p:spPr bwMode="auto">
            <a:xfrm>
              <a:off x="359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8" name="Rectangle 2510"/>
            <p:cNvSpPr>
              <a:spLocks noChangeArrowheads="1"/>
            </p:cNvSpPr>
            <p:nvPr/>
          </p:nvSpPr>
          <p:spPr bwMode="auto">
            <a:xfrm>
              <a:off x="3596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39" name="Rectangle 2511"/>
            <p:cNvSpPr>
              <a:spLocks noChangeArrowheads="1"/>
            </p:cNvSpPr>
            <p:nvPr/>
          </p:nvSpPr>
          <p:spPr bwMode="auto">
            <a:xfrm>
              <a:off x="3104" y="1563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840" name="Group 2512"/>
          <p:cNvGrpSpPr>
            <a:grpSpLocks/>
          </p:cNvGrpSpPr>
          <p:nvPr/>
        </p:nvGrpSpPr>
        <p:grpSpPr bwMode="auto">
          <a:xfrm>
            <a:off x="5400675" y="3144838"/>
            <a:ext cx="304800" cy="290512"/>
            <a:chOff x="3501" y="1656"/>
            <a:chExt cx="192" cy="183"/>
          </a:xfrm>
        </p:grpSpPr>
        <p:sp>
          <p:nvSpPr>
            <p:cNvPr id="485841" name="Freeform 2513"/>
            <p:cNvSpPr>
              <a:spLocks/>
            </p:cNvSpPr>
            <p:nvPr/>
          </p:nvSpPr>
          <p:spPr bwMode="auto">
            <a:xfrm>
              <a:off x="3552" y="1718"/>
              <a:ext cx="141" cy="121"/>
            </a:xfrm>
            <a:custGeom>
              <a:avLst/>
              <a:gdLst>
                <a:gd name="T0" fmla="*/ 0 w 141"/>
                <a:gd name="T1" fmla="*/ 19 h 121"/>
                <a:gd name="T2" fmla="*/ 74 w 141"/>
                <a:gd name="T3" fmla="*/ 121 h 121"/>
                <a:gd name="T4" fmla="*/ 98 w 141"/>
                <a:gd name="T5" fmla="*/ 97 h 121"/>
                <a:gd name="T6" fmla="*/ 141 w 141"/>
                <a:gd name="T7" fmla="*/ 96 h 121"/>
                <a:gd name="T8" fmla="*/ 59 w 141"/>
                <a:gd name="T9" fmla="*/ 0 h 121"/>
                <a:gd name="T10" fmla="*/ 0 w 141"/>
                <a:gd name="T11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121">
                  <a:moveTo>
                    <a:pt x="0" y="19"/>
                  </a:moveTo>
                  <a:lnTo>
                    <a:pt x="74" y="121"/>
                  </a:lnTo>
                  <a:lnTo>
                    <a:pt x="98" y="97"/>
                  </a:lnTo>
                  <a:lnTo>
                    <a:pt x="141" y="96"/>
                  </a:lnTo>
                  <a:lnTo>
                    <a:pt x="59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E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42" name="Freeform 2514"/>
            <p:cNvSpPr>
              <a:spLocks/>
            </p:cNvSpPr>
            <p:nvPr/>
          </p:nvSpPr>
          <p:spPr bwMode="auto">
            <a:xfrm>
              <a:off x="3588" y="1733"/>
              <a:ext cx="30" cy="75"/>
            </a:xfrm>
            <a:custGeom>
              <a:avLst/>
              <a:gdLst>
                <a:gd name="T0" fmla="*/ 30 w 30"/>
                <a:gd name="T1" fmla="*/ 3 h 75"/>
                <a:gd name="T2" fmla="*/ 16 w 30"/>
                <a:gd name="T3" fmla="*/ 75 h 75"/>
                <a:gd name="T4" fmla="*/ 0 w 30"/>
                <a:gd name="T5" fmla="*/ 53 h 75"/>
                <a:gd name="T6" fmla="*/ 16 w 30"/>
                <a:gd name="T7" fmla="*/ 0 h 75"/>
                <a:gd name="T8" fmla="*/ 30 w 30"/>
                <a:gd name="T9" fmla="*/ 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75">
                  <a:moveTo>
                    <a:pt x="30" y="3"/>
                  </a:moveTo>
                  <a:lnTo>
                    <a:pt x="16" y="75"/>
                  </a:lnTo>
                  <a:lnTo>
                    <a:pt x="0" y="53"/>
                  </a:lnTo>
                  <a:lnTo>
                    <a:pt x="16" y="0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43" name="Oval 2515"/>
            <p:cNvSpPr>
              <a:spLocks noChangeArrowheads="1"/>
            </p:cNvSpPr>
            <p:nvPr/>
          </p:nvSpPr>
          <p:spPr bwMode="auto">
            <a:xfrm>
              <a:off x="3606" y="1732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44" name="Freeform 2516"/>
            <p:cNvSpPr>
              <a:spLocks/>
            </p:cNvSpPr>
            <p:nvPr/>
          </p:nvSpPr>
          <p:spPr bwMode="auto">
            <a:xfrm>
              <a:off x="3501" y="1723"/>
              <a:ext cx="111" cy="113"/>
            </a:xfrm>
            <a:custGeom>
              <a:avLst/>
              <a:gdLst>
                <a:gd name="T0" fmla="*/ 111 w 111"/>
                <a:gd name="T1" fmla="*/ 10 h 113"/>
                <a:gd name="T2" fmla="*/ 78 w 111"/>
                <a:gd name="T3" fmla="*/ 113 h 113"/>
                <a:gd name="T4" fmla="*/ 46 w 111"/>
                <a:gd name="T5" fmla="*/ 92 h 113"/>
                <a:gd name="T6" fmla="*/ 0 w 111"/>
                <a:gd name="T7" fmla="*/ 100 h 113"/>
                <a:gd name="T8" fmla="*/ 51 w 111"/>
                <a:gd name="T9" fmla="*/ 0 h 113"/>
                <a:gd name="T10" fmla="*/ 111 w 111"/>
                <a:gd name="T11" fmla="*/ 1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113">
                  <a:moveTo>
                    <a:pt x="111" y="10"/>
                  </a:moveTo>
                  <a:lnTo>
                    <a:pt x="78" y="113"/>
                  </a:lnTo>
                  <a:lnTo>
                    <a:pt x="46" y="92"/>
                  </a:lnTo>
                  <a:lnTo>
                    <a:pt x="0" y="100"/>
                  </a:lnTo>
                  <a:lnTo>
                    <a:pt x="51" y="0"/>
                  </a:lnTo>
                  <a:lnTo>
                    <a:pt x="111" y="10"/>
                  </a:lnTo>
                  <a:close/>
                </a:path>
              </a:pathLst>
            </a:custGeom>
            <a:solidFill>
              <a:srgbClr val="0000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45" name="Oval 2517"/>
            <p:cNvSpPr>
              <a:spLocks noChangeArrowheads="1"/>
            </p:cNvSpPr>
            <p:nvPr/>
          </p:nvSpPr>
          <p:spPr bwMode="auto">
            <a:xfrm>
              <a:off x="3546" y="1731"/>
              <a:ext cx="23" cy="1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46" name="Oval 2518"/>
            <p:cNvSpPr>
              <a:spLocks noChangeArrowheads="1"/>
            </p:cNvSpPr>
            <p:nvPr/>
          </p:nvSpPr>
          <p:spPr bwMode="auto">
            <a:xfrm>
              <a:off x="3563" y="1736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47" name="Oval 2519"/>
            <p:cNvSpPr>
              <a:spLocks noChangeArrowheads="1"/>
            </p:cNvSpPr>
            <p:nvPr/>
          </p:nvSpPr>
          <p:spPr bwMode="auto">
            <a:xfrm>
              <a:off x="3583" y="1737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48" name="Oval 2520"/>
            <p:cNvSpPr>
              <a:spLocks noChangeArrowheads="1"/>
            </p:cNvSpPr>
            <p:nvPr/>
          </p:nvSpPr>
          <p:spPr bwMode="auto">
            <a:xfrm>
              <a:off x="3617" y="1668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49" name="Oval 2521"/>
            <p:cNvSpPr>
              <a:spLocks noChangeArrowheads="1"/>
            </p:cNvSpPr>
            <p:nvPr/>
          </p:nvSpPr>
          <p:spPr bwMode="auto">
            <a:xfrm>
              <a:off x="3531" y="1669"/>
              <a:ext cx="23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0" name="Oval 2522"/>
            <p:cNvSpPr>
              <a:spLocks noChangeArrowheads="1"/>
            </p:cNvSpPr>
            <p:nvPr/>
          </p:nvSpPr>
          <p:spPr bwMode="auto">
            <a:xfrm>
              <a:off x="3630" y="1682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1" name="Oval 2523"/>
            <p:cNvSpPr>
              <a:spLocks noChangeArrowheads="1"/>
            </p:cNvSpPr>
            <p:nvPr/>
          </p:nvSpPr>
          <p:spPr bwMode="auto">
            <a:xfrm>
              <a:off x="3524" y="1714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2" name="Oval 2524"/>
            <p:cNvSpPr>
              <a:spLocks noChangeArrowheads="1"/>
            </p:cNvSpPr>
            <p:nvPr/>
          </p:nvSpPr>
          <p:spPr bwMode="auto">
            <a:xfrm>
              <a:off x="3626" y="1715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3" name="Oval 2525"/>
            <p:cNvSpPr>
              <a:spLocks noChangeArrowheads="1"/>
            </p:cNvSpPr>
            <p:nvPr/>
          </p:nvSpPr>
          <p:spPr bwMode="auto">
            <a:xfrm>
              <a:off x="3573" y="1656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4" name="Oval 2526"/>
            <p:cNvSpPr>
              <a:spLocks noChangeArrowheads="1"/>
            </p:cNvSpPr>
            <p:nvPr/>
          </p:nvSpPr>
          <p:spPr bwMode="auto">
            <a:xfrm>
              <a:off x="3597" y="165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5" name="Oval 2527"/>
            <p:cNvSpPr>
              <a:spLocks noChangeArrowheads="1"/>
            </p:cNvSpPr>
            <p:nvPr/>
          </p:nvSpPr>
          <p:spPr bwMode="auto">
            <a:xfrm>
              <a:off x="3550" y="1660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6" name="Oval 2528"/>
            <p:cNvSpPr>
              <a:spLocks noChangeArrowheads="1"/>
            </p:cNvSpPr>
            <p:nvPr/>
          </p:nvSpPr>
          <p:spPr bwMode="auto">
            <a:xfrm>
              <a:off x="3519" y="168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7" name="Oval 2529"/>
            <p:cNvSpPr>
              <a:spLocks noChangeArrowheads="1"/>
            </p:cNvSpPr>
            <p:nvPr/>
          </p:nvSpPr>
          <p:spPr bwMode="auto">
            <a:xfrm>
              <a:off x="3516" y="169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8" name="Oval 2530"/>
            <p:cNvSpPr>
              <a:spLocks noChangeArrowheads="1"/>
            </p:cNvSpPr>
            <p:nvPr/>
          </p:nvSpPr>
          <p:spPr bwMode="auto">
            <a:xfrm>
              <a:off x="3540" y="1726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59" name="Oval 2531"/>
            <p:cNvSpPr>
              <a:spLocks noChangeArrowheads="1"/>
            </p:cNvSpPr>
            <p:nvPr/>
          </p:nvSpPr>
          <p:spPr bwMode="auto">
            <a:xfrm>
              <a:off x="3633" y="169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60" name="Oval 2532"/>
            <p:cNvSpPr>
              <a:spLocks noChangeArrowheads="1"/>
            </p:cNvSpPr>
            <p:nvPr/>
          </p:nvSpPr>
          <p:spPr bwMode="auto">
            <a:xfrm>
              <a:off x="3609" y="1727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61" name="Oval 2533"/>
            <p:cNvSpPr>
              <a:spLocks noChangeArrowheads="1"/>
            </p:cNvSpPr>
            <p:nvPr/>
          </p:nvSpPr>
          <p:spPr bwMode="auto">
            <a:xfrm>
              <a:off x="3587" y="173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62" name="Oval 2534"/>
            <p:cNvSpPr>
              <a:spLocks noChangeArrowheads="1"/>
            </p:cNvSpPr>
            <p:nvPr/>
          </p:nvSpPr>
          <p:spPr bwMode="auto">
            <a:xfrm>
              <a:off x="3563" y="1733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63" name="Oval 2535"/>
            <p:cNvSpPr>
              <a:spLocks noChangeArrowheads="1"/>
            </p:cNvSpPr>
            <p:nvPr/>
          </p:nvSpPr>
          <p:spPr bwMode="auto">
            <a:xfrm>
              <a:off x="3526" y="1663"/>
              <a:ext cx="122" cy="80"/>
            </a:xfrm>
            <a:prstGeom prst="ellipse">
              <a:avLst/>
            </a:prstGeom>
            <a:solidFill>
              <a:srgbClr val="FFA04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64" name="Oval 2536"/>
            <p:cNvSpPr>
              <a:spLocks noChangeArrowheads="1"/>
            </p:cNvSpPr>
            <p:nvPr/>
          </p:nvSpPr>
          <p:spPr bwMode="auto">
            <a:xfrm>
              <a:off x="3528" y="1667"/>
              <a:ext cx="118" cy="75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65" name="Oval 2537"/>
            <p:cNvSpPr>
              <a:spLocks noChangeArrowheads="1"/>
            </p:cNvSpPr>
            <p:nvPr/>
          </p:nvSpPr>
          <p:spPr bwMode="auto">
            <a:xfrm>
              <a:off x="3529" y="1665"/>
              <a:ext cx="116" cy="76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66" name="Oval 2538"/>
            <p:cNvSpPr>
              <a:spLocks noChangeArrowheads="1"/>
            </p:cNvSpPr>
            <p:nvPr/>
          </p:nvSpPr>
          <p:spPr bwMode="auto">
            <a:xfrm>
              <a:off x="3532" y="1666"/>
              <a:ext cx="111" cy="73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67" name="Oval 2539"/>
            <p:cNvSpPr>
              <a:spLocks noChangeArrowheads="1"/>
            </p:cNvSpPr>
            <p:nvPr/>
          </p:nvSpPr>
          <p:spPr bwMode="auto">
            <a:xfrm>
              <a:off x="3533" y="1670"/>
              <a:ext cx="109" cy="69"/>
            </a:xfrm>
            <a:prstGeom prst="ellipse">
              <a:avLst/>
            </a:prstGeom>
            <a:solidFill>
              <a:srgbClr val="FF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68" name="Oval 2540"/>
            <p:cNvSpPr>
              <a:spLocks noChangeArrowheads="1"/>
            </p:cNvSpPr>
            <p:nvPr/>
          </p:nvSpPr>
          <p:spPr bwMode="auto">
            <a:xfrm>
              <a:off x="3534" y="1668"/>
              <a:ext cx="107" cy="70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869" name="Group 2541"/>
          <p:cNvGrpSpPr>
            <a:grpSpLocks/>
          </p:cNvGrpSpPr>
          <p:nvPr/>
        </p:nvGrpSpPr>
        <p:grpSpPr bwMode="auto">
          <a:xfrm>
            <a:off x="4937125" y="2616200"/>
            <a:ext cx="923925" cy="369888"/>
            <a:chOff x="3209" y="1323"/>
            <a:chExt cx="582" cy="233"/>
          </a:xfrm>
        </p:grpSpPr>
        <p:sp>
          <p:nvSpPr>
            <p:cNvPr id="485870" name="Rectangle 2542"/>
            <p:cNvSpPr>
              <a:spLocks noChangeArrowheads="1"/>
            </p:cNvSpPr>
            <p:nvPr/>
          </p:nvSpPr>
          <p:spPr bwMode="auto">
            <a:xfrm>
              <a:off x="3209" y="1323"/>
              <a:ext cx="582" cy="23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71" name="Rectangle 2543"/>
            <p:cNvSpPr>
              <a:spLocks noChangeArrowheads="1"/>
            </p:cNvSpPr>
            <p:nvPr/>
          </p:nvSpPr>
          <p:spPr bwMode="auto">
            <a:xfrm>
              <a:off x="3668" y="1341"/>
              <a:ext cx="99" cy="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72" name="Rectangle 2544"/>
            <p:cNvSpPr>
              <a:spLocks noChangeArrowheads="1"/>
            </p:cNvSpPr>
            <p:nvPr/>
          </p:nvSpPr>
          <p:spPr bwMode="auto">
            <a:xfrm>
              <a:off x="3679" y="1382"/>
              <a:ext cx="7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73" name="Rectangle 2545"/>
            <p:cNvSpPr>
              <a:spLocks noChangeArrowheads="1"/>
            </p:cNvSpPr>
            <p:nvPr/>
          </p:nvSpPr>
          <p:spPr bwMode="auto">
            <a:xfrm>
              <a:off x="3686" y="1348"/>
              <a:ext cx="6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74" name="Rectangle 2546"/>
            <p:cNvSpPr>
              <a:spLocks noChangeArrowheads="1"/>
            </p:cNvSpPr>
            <p:nvPr/>
          </p:nvSpPr>
          <p:spPr bwMode="auto">
            <a:xfrm>
              <a:off x="3688" y="1356"/>
              <a:ext cx="5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75" name="Rectangle 2547"/>
            <p:cNvSpPr>
              <a:spLocks noChangeArrowheads="1"/>
            </p:cNvSpPr>
            <p:nvPr/>
          </p:nvSpPr>
          <p:spPr bwMode="auto">
            <a:xfrm>
              <a:off x="3692" y="1365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76" name="Rectangle 2548"/>
            <p:cNvSpPr>
              <a:spLocks noChangeArrowheads="1"/>
            </p:cNvSpPr>
            <p:nvPr/>
          </p:nvSpPr>
          <p:spPr bwMode="auto">
            <a:xfrm>
              <a:off x="3701" y="1373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77" name="Rectangle 2549"/>
            <p:cNvSpPr>
              <a:spLocks noChangeArrowheads="1"/>
            </p:cNvSpPr>
            <p:nvPr/>
          </p:nvSpPr>
          <p:spPr bwMode="auto">
            <a:xfrm>
              <a:off x="3304" y="1452"/>
              <a:ext cx="26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78" name="Rectangle 2550"/>
            <p:cNvSpPr>
              <a:spLocks noChangeArrowheads="1"/>
            </p:cNvSpPr>
            <p:nvPr/>
          </p:nvSpPr>
          <p:spPr bwMode="auto">
            <a:xfrm>
              <a:off x="3302" y="1472"/>
              <a:ext cx="180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79" name="Rectangle 2551"/>
            <p:cNvSpPr>
              <a:spLocks noChangeArrowheads="1"/>
            </p:cNvSpPr>
            <p:nvPr/>
          </p:nvSpPr>
          <p:spPr bwMode="auto">
            <a:xfrm>
              <a:off x="3302" y="1493"/>
              <a:ext cx="165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0" name="Rectangle 2552"/>
            <p:cNvSpPr>
              <a:spLocks noChangeArrowheads="1"/>
            </p:cNvSpPr>
            <p:nvPr/>
          </p:nvSpPr>
          <p:spPr bwMode="auto">
            <a:xfrm>
              <a:off x="3302" y="1514"/>
              <a:ext cx="29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1" name="Rectangle 2553"/>
            <p:cNvSpPr>
              <a:spLocks noChangeArrowheads="1"/>
            </p:cNvSpPr>
            <p:nvPr/>
          </p:nvSpPr>
          <p:spPr bwMode="auto">
            <a:xfrm>
              <a:off x="3669" y="1406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2" name="Rectangle 2554"/>
            <p:cNvSpPr>
              <a:spLocks noChangeArrowheads="1"/>
            </p:cNvSpPr>
            <p:nvPr/>
          </p:nvSpPr>
          <p:spPr bwMode="auto">
            <a:xfrm>
              <a:off x="3669" y="1419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3" name="Rectangle 2555"/>
            <p:cNvSpPr>
              <a:spLocks noChangeArrowheads="1"/>
            </p:cNvSpPr>
            <p:nvPr/>
          </p:nvSpPr>
          <p:spPr bwMode="auto">
            <a:xfrm>
              <a:off x="3669" y="1432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4" name="Rectangle 2556"/>
            <p:cNvSpPr>
              <a:spLocks noChangeArrowheads="1"/>
            </p:cNvSpPr>
            <p:nvPr/>
          </p:nvSpPr>
          <p:spPr bwMode="auto">
            <a:xfrm>
              <a:off x="3669" y="144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5" name="Rectangle 2557"/>
            <p:cNvSpPr>
              <a:spLocks noChangeArrowheads="1"/>
            </p:cNvSpPr>
            <p:nvPr/>
          </p:nvSpPr>
          <p:spPr bwMode="auto">
            <a:xfrm>
              <a:off x="3669" y="1458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6" name="Rectangle 2558"/>
            <p:cNvSpPr>
              <a:spLocks noChangeArrowheads="1"/>
            </p:cNvSpPr>
            <p:nvPr/>
          </p:nvSpPr>
          <p:spPr bwMode="auto">
            <a:xfrm>
              <a:off x="3669" y="1472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7" name="Rectangle 2559"/>
            <p:cNvSpPr>
              <a:spLocks noChangeArrowheads="1"/>
            </p:cNvSpPr>
            <p:nvPr/>
          </p:nvSpPr>
          <p:spPr bwMode="auto">
            <a:xfrm>
              <a:off x="3669" y="148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8" name="Rectangle 2560"/>
            <p:cNvSpPr>
              <a:spLocks noChangeArrowheads="1"/>
            </p:cNvSpPr>
            <p:nvPr/>
          </p:nvSpPr>
          <p:spPr bwMode="auto">
            <a:xfrm>
              <a:off x="3621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89" name="Rectangle 2561"/>
            <p:cNvSpPr>
              <a:spLocks noChangeArrowheads="1"/>
            </p:cNvSpPr>
            <p:nvPr/>
          </p:nvSpPr>
          <p:spPr bwMode="auto">
            <a:xfrm>
              <a:off x="3627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0" name="Rectangle 2562"/>
            <p:cNvSpPr>
              <a:spLocks noChangeArrowheads="1"/>
            </p:cNvSpPr>
            <p:nvPr/>
          </p:nvSpPr>
          <p:spPr bwMode="auto">
            <a:xfrm>
              <a:off x="3575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1" name="Rectangle 2563"/>
            <p:cNvSpPr>
              <a:spLocks noChangeArrowheads="1"/>
            </p:cNvSpPr>
            <p:nvPr/>
          </p:nvSpPr>
          <p:spPr bwMode="auto">
            <a:xfrm>
              <a:off x="3596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2" name="Rectangle 2564"/>
            <p:cNvSpPr>
              <a:spLocks noChangeArrowheads="1"/>
            </p:cNvSpPr>
            <p:nvPr/>
          </p:nvSpPr>
          <p:spPr bwMode="auto">
            <a:xfrm>
              <a:off x="3607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3" name="Rectangle 2565"/>
            <p:cNvSpPr>
              <a:spLocks noChangeArrowheads="1"/>
            </p:cNvSpPr>
            <p:nvPr/>
          </p:nvSpPr>
          <p:spPr bwMode="auto">
            <a:xfrm>
              <a:off x="3581" y="1328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4" name="Rectangle 2566"/>
            <p:cNvSpPr>
              <a:spLocks noChangeArrowheads="1"/>
            </p:cNvSpPr>
            <p:nvPr/>
          </p:nvSpPr>
          <p:spPr bwMode="auto">
            <a:xfrm>
              <a:off x="3286" y="1406"/>
              <a:ext cx="355" cy="3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895" name="Rectangle 2567"/>
            <p:cNvSpPr>
              <a:spLocks noChangeArrowheads="1"/>
            </p:cNvSpPr>
            <p:nvPr/>
          </p:nvSpPr>
          <p:spPr bwMode="auto">
            <a:xfrm>
              <a:off x="3302" y="1433"/>
              <a:ext cx="7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6" name="Rectangle 2568"/>
            <p:cNvSpPr>
              <a:spLocks noChangeArrowheads="1"/>
            </p:cNvSpPr>
            <p:nvPr/>
          </p:nvSpPr>
          <p:spPr bwMode="auto">
            <a:xfrm>
              <a:off x="3402" y="1433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7" name="Rectangle 2569"/>
            <p:cNvSpPr>
              <a:spLocks noChangeArrowheads="1"/>
            </p:cNvSpPr>
            <p:nvPr/>
          </p:nvSpPr>
          <p:spPr bwMode="auto">
            <a:xfrm>
              <a:off x="3493" y="1433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8" name="Rectangle 2570"/>
            <p:cNvSpPr>
              <a:spLocks noChangeArrowheads="1"/>
            </p:cNvSpPr>
            <p:nvPr/>
          </p:nvSpPr>
          <p:spPr bwMode="auto">
            <a:xfrm>
              <a:off x="3302" y="1409"/>
              <a:ext cx="253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899" name="Rectangle 2571"/>
            <p:cNvSpPr>
              <a:spLocks noChangeArrowheads="1"/>
            </p:cNvSpPr>
            <p:nvPr/>
          </p:nvSpPr>
          <p:spPr bwMode="auto">
            <a:xfrm>
              <a:off x="3604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0" name="Rectangle 2572"/>
            <p:cNvSpPr>
              <a:spLocks noChangeArrowheads="1"/>
            </p:cNvSpPr>
            <p:nvPr/>
          </p:nvSpPr>
          <p:spPr bwMode="auto">
            <a:xfrm>
              <a:off x="3610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1" name="Rectangle 2573"/>
            <p:cNvSpPr>
              <a:spLocks noChangeArrowheads="1"/>
            </p:cNvSpPr>
            <p:nvPr/>
          </p:nvSpPr>
          <p:spPr bwMode="auto">
            <a:xfrm>
              <a:off x="3623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2" name="Rectangle 2574"/>
            <p:cNvSpPr>
              <a:spLocks noChangeArrowheads="1"/>
            </p:cNvSpPr>
            <p:nvPr/>
          </p:nvSpPr>
          <p:spPr bwMode="auto">
            <a:xfrm>
              <a:off x="3635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3" name="Rectangle 2575"/>
            <p:cNvSpPr>
              <a:spLocks noChangeArrowheads="1"/>
            </p:cNvSpPr>
            <p:nvPr/>
          </p:nvSpPr>
          <p:spPr bwMode="auto">
            <a:xfrm>
              <a:off x="364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4" name="Rectangle 2576"/>
            <p:cNvSpPr>
              <a:spLocks noChangeArrowheads="1"/>
            </p:cNvSpPr>
            <p:nvPr/>
          </p:nvSpPr>
          <p:spPr bwMode="auto">
            <a:xfrm>
              <a:off x="3660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5" name="Rectangle 2577"/>
            <p:cNvSpPr>
              <a:spLocks noChangeArrowheads="1"/>
            </p:cNvSpPr>
            <p:nvPr/>
          </p:nvSpPr>
          <p:spPr bwMode="auto">
            <a:xfrm>
              <a:off x="3666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6" name="Rectangle 2578"/>
            <p:cNvSpPr>
              <a:spLocks noChangeArrowheads="1"/>
            </p:cNvSpPr>
            <p:nvPr/>
          </p:nvSpPr>
          <p:spPr bwMode="auto">
            <a:xfrm>
              <a:off x="3473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7" name="Rectangle 2579"/>
            <p:cNvSpPr>
              <a:spLocks noChangeArrowheads="1"/>
            </p:cNvSpPr>
            <p:nvPr/>
          </p:nvSpPr>
          <p:spPr bwMode="auto">
            <a:xfrm>
              <a:off x="3479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8" name="Rectangle 2580"/>
            <p:cNvSpPr>
              <a:spLocks noChangeArrowheads="1"/>
            </p:cNvSpPr>
            <p:nvPr/>
          </p:nvSpPr>
          <p:spPr bwMode="auto">
            <a:xfrm>
              <a:off x="3486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09" name="Rectangle 2581"/>
            <p:cNvSpPr>
              <a:spLocks noChangeArrowheads="1"/>
            </p:cNvSpPr>
            <p:nvPr/>
          </p:nvSpPr>
          <p:spPr bwMode="auto">
            <a:xfrm>
              <a:off x="351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0" name="Rectangle 2582"/>
            <p:cNvSpPr>
              <a:spLocks noChangeArrowheads="1"/>
            </p:cNvSpPr>
            <p:nvPr/>
          </p:nvSpPr>
          <p:spPr bwMode="auto">
            <a:xfrm>
              <a:off x="3517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1" name="Rectangle 2583"/>
            <p:cNvSpPr>
              <a:spLocks noChangeArrowheads="1"/>
            </p:cNvSpPr>
            <p:nvPr/>
          </p:nvSpPr>
          <p:spPr bwMode="auto">
            <a:xfrm>
              <a:off x="3498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2" name="Rectangle 2584"/>
            <p:cNvSpPr>
              <a:spLocks noChangeArrowheads="1"/>
            </p:cNvSpPr>
            <p:nvPr/>
          </p:nvSpPr>
          <p:spPr bwMode="auto">
            <a:xfrm>
              <a:off x="3535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3" name="Rectangle 2585"/>
            <p:cNvSpPr>
              <a:spLocks noChangeArrowheads="1"/>
            </p:cNvSpPr>
            <p:nvPr/>
          </p:nvSpPr>
          <p:spPr bwMode="auto">
            <a:xfrm>
              <a:off x="3492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4" name="Rectangle 2586"/>
            <p:cNvSpPr>
              <a:spLocks noChangeArrowheads="1"/>
            </p:cNvSpPr>
            <p:nvPr/>
          </p:nvSpPr>
          <p:spPr bwMode="auto">
            <a:xfrm>
              <a:off x="350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5" name="Rectangle 2587"/>
            <p:cNvSpPr>
              <a:spLocks noChangeArrowheads="1"/>
            </p:cNvSpPr>
            <p:nvPr/>
          </p:nvSpPr>
          <p:spPr bwMode="auto">
            <a:xfrm>
              <a:off x="3523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6" name="Rectangle 2588"/>
            <p:cNvSpPr>
              <a:spLocks noChangeArrowheads="1"/>
            </p:cNvSpPr>
            <p:nvPr/>
          </p:nvSpPr>
          <p:spPr bwMode="auto">
            <a:xfrm>
              <a:off x="352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7" name="Rectangle 2589"/>
            <p:cNvSpPr>
              <a:spLocks noChangeArrowheads="1"/>
            </p:cNvSpPr>
            <p:nvPr/>
          </p:nvSpPr>
          <p:spPr bwMode="auto">
            <a:xfrm>
              <a:off x="3548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8" name="Rectangle 2590"/>
            <p:cNvSpPr>
              <a:spLocks noChangeArrowheads="1"/>
            </p:cNvSpPr>
            <p:nvPr/>
          </p:nvSpPr>
          <p:spPr bwMode="auto">
            <a:xfrm>
              <a:off x="355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19" name="Rectangle 2591"/>
            <p:cNvSpPr>
              <a:spLocks noChangeArrowheads="1"/>
            </p:cNvSpPr>
            <p:nvPr/>
          </p:nvSpPr>
          <p:spPr bwMode="auto">
            <a:xfrm>
              <a:off x="357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0" name="Rectangle 2592"/>
            <p:cNvSpPr>
              <a:spLocks noChangeArrowheads="1"/>
            </p:cNvSpPr>
            <p:nvPr/>
          </p:nvSpPr>
          <p:spPr bwMode="auto">
            <a:xfrm>
              <a:off x="3585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1" name="Rectangle 2593"/>
            <p:cNvSpPr>
              <a:spLocks noChangeArrowheads="1"/>
            </p:cNvSpPr>
            <p:nvPr/>
          </p:nvSpPr>
          <p:spPr bwMode="auto">
            <a:xfrm>
              <a:off x="3560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2" name="Rectangle 2594"/>
            <p:cNvSpPr>
              <a:spLocks noChangeArrowheads="1"/>
            </p:cNvSpPr>
            <p:nvPr/>
          </p:nvSpPr>
          <p:spPr bwMode="auto">
            <a:xfrm>
              <a:off x="3567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3" name="Rectangle 2595"/>
            <p:cNvSpPr>
              <a:spLocks noChangeArrowheads="1"/>
            </p:cNvSpPr>
            <p:nvPr/>
          </p:nvSpPr>
          <p:spPr bwMode="auto">
            <a:xfrm>
              <a:off x="3573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4" name="Rectangle 2596"/>
            <p:cNvSpPr>
              <a:spLocks noChangeArrowheads="1"/>
            </p:cNvSpPr>
            <p:nvPr/>
          </p:nvSpPr>
          <p:spPr bwMode="auto">
            <a:xfrm>
              <a:off x="359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5" name="Rectangle 2597"/>
            <p:cNvSpPr>
              <a:spLocks noChangeArrowheads="1"/>
            </p:cNvSpPr>
            <p:nvPr/>
          </p:nvSpPr>
          <p:spPr bwMode="auto">
            <a:xfrm>
              <a:off x="3542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6" name="Rectangle 2598"/>
            <p:cNvSpPr>
              <a:spLocks noChangeArrowheads="1"/>
            </p:cNvSpPr>
            <p:nvPr/>
          </p:nvSpPr>
          <p:spPr bwMode="auto">
            <a:xfrm>
              <a:off x="3597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7" name="Rectangle 2599"/>
            <p:cNvSpPr>
              <a:spLocks noChangeArrowheads="1"/>
            </p:cNvSpPr>
            <p:nvPr/>
          </p:nvSpPr>
          <p:spPr bwMode="auto">
            <a:xfrm>
              <a:off x="3616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8" name="Rectangle 2600"/>
            <p:cNvSpPr>
              <a:spLocks noChangeArrowheads="1"/>
            </p:cNvSpPr>
            <p:nvPr/>
          </p:nvSpPr>
          <p:spPr bwMode="auto">
            <a:xfrm>
              <a:off x="362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29" name="Rectangle 2601"/>
            <p:cNvSpPr>
              <a:spLocks noChangeArrowheads="1"/>
            </p:cNvSpPr>
            <p:nvPr/>
          </p:nvSpPr>
          <p:spPr bwMode="auto">
            <a:xfrm>
              <a:off x="3648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0" name="Rectangle 2602"/>
            <p:cNvSpPr>
              <a:spLocks noChangeArrowheads="1"/>
            </p:cNvSpPr>
            <p:nvPr/>
          </p:nvSpPr>
          <p:spPr bwMode="auto">
            <a:xfrm>
              <a:off x="365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1" name="Rectangle 2603"/>
            <p:cNvSpPr>
              <a:spLocks noChangeArrowheads="1"/>
            </p:cNvSpPr>
            <p:nvPr/>
          </p:nvSpPr>
          <p:spPr bwMode="auto">
            <a:xfrm>
              <a:off x="3685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2" name="Rectangle 2604"/>
            <p:cNvSpPr>
              <a:spLocks noChangeArrowheads="1"/>
            </p:cNvSpPr>
            <p:nvPr/>
          </p:nvSpPr>
          <p:spPr bwMode="auto">
            <a:xfrm>
              <a:off x="3691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3" name="Rectangle 2605"/>
            <p:cNvSpPr>
              <a:spLocks noChangeArrowheads="1"/>
            </p:cNvSpPr>
            <p:nvPr/>
          </p:nvSpPr>
          <p:spPr bwMode="auto">
            <a:xfrm>
              <a:off x="3672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4" name="Rectangle 2606"/>
            <p:cNvSpPr>
              <a:spLocks noChangeArrowheads="1"/>
            </p:cNvSpPr>
            <p:nvPr/>
          </p:nvSpPr>
          <p:spPr bwMode="auto">
            <a:xfrm>
              <a:off x="3679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5" name="Rectangle 2607"/>
            <p:cNvSpPr>
              <a:spLocks noChangeArrowheads="1"/>
            </p:cNvSpPr>
            <p:nvPr/>
          </p:nvSpPr>
          <p:spPr bwMode="auto">
            <a:xfrm>
              <a:off x="3717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6" name="Rectangle 2608"/>
            <p:cNvSpPr>
              <a:spLocks noChangeArrowheads="1"/>
            </p:cNvSpPr>
            <p:nvPr/>
          </p:nvSpPr>
          <p:spPr bwMode="auto">
            <a:xfrm>
              <a:off x="3698" y="1548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7" name="Rectangle 2609"/>
            <p:cNvSpPr>
              <a:spLocks noChangeArrowheads="1"/>
            </p:cNvSpPr>
            <p:nvPr/>
          </p:nvSpPr>
          <p:spPr bwMode="auto">
            <a:xfrm>
              <a:off x="3704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8" name="Rectangle 2610"/>
            <p:cNvSpPr>
              <a:spLocks noChangeArrowheads="1"/>
            </p:cNvSpPr>
            <p:nvPr/>
          </p:nvSpPr>
          <p:spPr bwMode="auto">
            <a:xfrm>
              <a:off x="3710" y="1540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39" name="Rectangle 2611"/>
            <p:cNvSpPr>
              <a:spLocks noChangeArrowheads="1"/>
            </p:cNvSpPr>
            <p:nvPr/>
          </p:nvSpPr>
          <p:spPr bwMode="auto">
            <a:xfrm>
              <a:off x="3218" y="1344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5940" name="Group 2612"/>
          <p:cNvGrpSpPr>
            <a:grpSpLocks/>
          </p:cNvGrpSpPr>
          <p:nvPr/>
        </p:nvGrpSpPr>
        <p:grpSpPr bwMode="auto">
          <a:xfrm>
            <a:off x="4810125" y="2786063"/>
            <a:ext cx="923925" cy="371475"/>
            <a:chOff x="3129" y="1430"/>
            <a:chExt cx="582" cy="234"/>
          </a:xfrm>
        </p:grpSpPr>
        <p:sp>
          <p:nvSpPr>
            <p:cNvPr id="485941" name="Rectangle 2613"/>
            <p:cNvSpPr>
              <a:spLocks noChangeArrowheads="1"/>
            </p:cNvSpPr>
            <p:nvPr/>
          </p:nvSpPr>
          <p:spPr bwMode="auto">
            <a:xfrm>
              <a:off x="3129" y="1430"/>
              <a:ext cx="582" cy="23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942" name="Rectangle 2614"/>
            <p:cNvSpPr>
              <a:spLocks noChangeArrowheads="1"/>
            </p:cNvSpPr>
            <p:nvPr/>
          </p:nvSpPr>
          <p:spPr bwMode="auto">
            <a:xfrm>
              <a:off x="3588" y="1448"/>
              <a:ext cx="98" cy="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943" name="Rectangle 2615"/>
            <p:cNvSpPr>
              <a:spLocks noChangeArrowheads="1"/>
            </p:cNvSpPr>
            <p:nvPr/>
          </p:nvSpPr>
          <p:spPr bwMode="auto">
            <a:xfrm>
              <a:off x="3599" y="1489"/>
              <a:ext cx="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44" name="Rectangle 2616"/>
            <p:cNvSpPr>
              <a:spLocks noChangeArrowheads="1"/>
            </p:cNvSpPr>
            <p:nvPr/>
          </p:nvSpPr>
          <p:spPr bwMode="auto">
            <a:xfrm>
              <a:off x="3606" y="1455"/>
              <a:ext cx="6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45" name="Rectangle 2617"/>
            <p:cNvSpPr>
              <a:spLocks noChangeArrowheads="1"/>
            </p:cNvSpPr>
            <p:nvPr/>
          </p:nvSpPr>
          <p:spPr bwMode="auto">
            <a:xfrm>
              <a:off x="3608" y="1463"/>
              <a:ext cx="5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46" name="Rectangle 2618"/>
            <p:cNvSpPr>
              <a:spLocks noChangeArrowheads="1"/>
            </p:cNvSpPr>
            <p:nvPr/>
          </p:nvSpPr>
          <p:spPr bwMode="auto">
            <a:xfrm>
              <a:off x="3612" y="1472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47" name="Rectangle 2619"/>
            <p:cNvSpPr>
              <a:spLocks noChangeArrowheads="1"/>
            </p:cNvSpPr>
            <p:nvPr/>
          </p:nvSpPr>
          <p:spPr bwMode="auto">
            <a:xfrm>
              <a:off x="3621" y="1480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48" name="Rectangle 2620"/>
            <p:cNvSpPr>
              <a:spLocks noChangeArrowheads="1"/>
            </p:cNvSpPr>
            <p:nvPr/>
          </p:nvSpPr>
          <p:spPr bwMode="auto">
            <a:xfrm>
              <a:off x="3224" y="1559"/>
              <a:ext cx="26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49" name="Rectangle 2621"/>
            <p:cNvSpPr>
              <a:spLocks noChangeArrowheads="1"/>
            </p:cNvSpPr>
            <p:nvPr/>
          </p:nvSpPr>
          <p:spPr bwMode="auto">
            <a:xfrm>
              <a:off x="3222" y="1580"/>
              <a:ext cx="180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0" name="Rectangle 2622"/>
            <p:cNvSpPr>
              <a:spLocks noChangeArrowheads="1"/>
            </p:cNvSpPr>
            <p:nvPr/>
          </p:nvSpPr>
          <p:spPr bwMode="auto">
            <a:xfrm>
              <a:off x="3222" y="1600"/>
              <a:ext cx="165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1" name="Rectangle 2623"/>
            <p:cNvSpPr>
              <a:spLocks noChangeArrowheads="1"/>
            </p:cNvSpPr>
            <p:nvPr/>
          </p:nvSpPr>
          <p:spPr bwMode="auto">
            <a:xfrm>
              <a:off x="3222" y="1622"/>
              <a:ext cx="29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2" name="Rectangle 2624"/>
            <p:cNvSpPr>
              <a:spLocks noChangeArrowheads="1"/>
            </p:cNvSpPr>
            <p:nvPr/>
          </p:nvSpPr>
          <p:spPr bwMode="auto">
            <a:xfrm>
              <a:off x="3589" y="1513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3" name="Rectangle 2625"/>
            <p:cNvSpPr>
              <a:spLocks noChangeArrowheads="1"/>
            </p:cNvSpPr>
            <p:nvPr/>
          </p:nvSpPr>
          <p:spPr bwMode="auto">
            <a:xfrm>
              <a:off x="3589" y="1526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4" name="Rectangle 2626"/>
            <p:cNvSpPr>
              <a:spLocks noChangeArrowheads="1"/>
            </p:cNvSpPr>
            <p:nvPr/>
          </p:nvSpPr>
          <p:spPr bwMode="auto">
            <a:xfrm>
              <a:off x="3589" y="1539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5" name="Rectangle 2627"/>
            <p:cNvSpPr>
              <a:spLocks noChangeArrowheads="1"/>
            </p:cNvSpPr>
            <p:nvPr/>
          </p:nvSpPr>
          <p:spPr bwMode="auto">
            <a:xfrm>
              <a:off x="3589" y="1552"/>
              <a:ext cx="9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6" name="Rectangle 2628"/>
            <p:cNvSpPr>
              <a:spLocks noChangeArrowheads="1"/>
            </p:cNvSpPr>
            <p:nvPr/>
          </p:nvSpPr>
          <p:spPr bwMode="auto">
            <a:xfrm>
              <a:off x="3589" y="156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7" name="Rectangle 2629"/>
            <p:cNvSpPr>
              <a:spLocks noChangeArrowheads="1"/>
            </p:cNvSpPr>
            <p:nvPr/>
          </p:nvSpPr>
          <p:spPr bwMode="auto">
            <a:xfrm>
              <a:off x="3589" y="1579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8" name="Rectangle 2630"/>
            <p:cNvSpPr>
              <a:spLocks noChangeArrowheads="1"/>
            </p:cNvSpPr>
            <p:nvPr/>
          </p:nvSpPr>
          <p:spPr bwMode="auto">
            <a:xfrm>
              <a:off x="3589" y="1592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59" name="Rectangle 2631"/>
            <p:cNvSpPr>
              <a:spLocks noChangeArrowheads="1"/>
            </p:cNvSpPr>
            <p:nvPr/>
          </p:nvSpPr>
          <p:spPr bwMode="auto">
            <a:xfrm>
              <a:off x="3540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0" name="Rectangle 2632"/>
            <p:cNvSpPr>
              <a:spLocks noChangeArrowheads="1"/>
            </p:cNvSpPr>
            <p:nvPr/>
          </p:nvSpPr>
          <p:spPr bwMode="auto">
            <a:xfrm>
              <a:off x="3546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1" name="Rectangle 2633"/>
            <p:cNvSpPr>
              <a:spLocks noChangeArrowheads="1"/>
            </p:cNvSpPr>
            <p:nvPr/>
          </p:nvSpPr>
          <p:spPr bwMode="auto">
            <a:xfrm>
              <a:off x="3495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2" name="Rectangle 2634"/>
            <p:cNvSpPr>
              <a:spLocks noChangeArrowheads="1"/>
            </p:cNvSpPr>
            <p:nvPr/>
          </p:nvSpPr>
          <p:spPr bwMode="auto">
            <a:xfrm>
              <a:off x="3516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3" name="Rectangle 2635"/>
            <p:cNvSpPr>
              <a:spLocks noChangeArrowheads="1"/>
            </p:cNvSpPr>
            <p:nvPr/>
          </p:nvSpPr>
          <p:spPr bwMode="auto">
            <a:xfrm>
              <a:off x="3527" y="1435"/>
              <a:ext cx="1" cy="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4" name="Rectangle 2636"/>
            <p:cNvSpPr>
              <a:spLocks noChangeArrowheads="1"/>
            </p:cNvSpPr>
            <p:nvPr/>
          </p:nvSpPr>
          <p:spPr bwMode="auto">
            <a:xfrm>
              <a:off x="3501" y="1434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5" name="Rectangle 2637"/>
            <p:cNvSpPr>
              <a:spLocks noChangeArrowheads="1"/>
            </p:cNvSpPr>
            <p:nvPr/>
          </p:nvSpPr>
          <p:spPr bwMode="auto">
            <a:xfrm>
              <a:off x="3206" y="1513"/>
              <a:ext cx="355" cy="3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5966" name="Rectangle 2638"/>
            <p:cNvSpPr>
              <a:spLocks noChangeArrowheads="1"/>
            </p:cNvSpPr>
            <p:nvPr/>
          </p:nvSpPr>
          <p:spPr bwMode="auto">
            <a:xfrm>
              <a:off x="3222" y="1540"/>
              <a:ext cx="7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7" name="Rectangle 2639"/>
            <p:cNvSpPr>
              <a:spLocks noChangeArrowheads="1"/>
            </p:cNvSpPr>
            <p:nvPr/>
          </p:nvSpPr>
          <p:spPr bwMode="auto">
            <a:xfrm>
              <a:off x="3322" y="1540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8" name="Rectangle 2640"/>
            <p:cNvSpPr>
              <a:spLocks noChangeArrowheads="1"/>
            </p:cNvSpPr>
            <p:nvPr/>
          </p:nvSpPr>
          <p:spPr bwMode="auto">
            <a:xfrm>
              <a:off x="3413" y="1540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69" name="Rectangle 2641"/>
            <p:cNvSpPr>
              <a:spLocks noChangeArrowheads="1"/>
            </p:cNvSpPr>
            <p:nvPr/>
          </p:nvSpPr>
          <p:spPr bwMode="auto">
            <a:xfrm>
              <a:off x="3222" y="1516"/>
              <a:ext cx="253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0" name="Rectangle 2642"/>
            <p:cNvSpPr>
              <a:spLocks noChangeArrowheads="1"/>
            </p:cNvSpPr>
            <p:nvPr/>
          </p:nvSpPr>
          <p:spPr bwMode="auto">
            <a:xfrm>
              <a:off x="3524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1" name="Rectangle 2643"/>
            <p:cNvSpPr>
              <a:spLocks noChangeArrowheads="1"/>
            </p:cNvSpPr>
            <p:nvPr/>
          </p:nvSpPr>
          <p:spPr bwMode="auto">
            <a:xfrm>
              <a:off x="353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2" name="Rectangle 2644"/>
            <p:cNvSpPr>
              <a:spLocks noChangeArrowheads="1"/>
            </p:cNvSpPr>
            <p:nvPr/>
          </p:nvSpPr>
          <p:spPr bwMode="auto">
            <a:xfrm>
              <a:off x="3543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3" name="Rectangle 2645"/>
            <p:cNvSpPr>
              <a:spLocks noChangeArrowheads="1"/>
            </p:cNvSpPr>
            <p:nvPr/>
          </p:nvSpPr>
          <p:spPr bwMode="auto">
            <a:xfrm>
              <a:off x="3555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4" name="Rectangle 2646"/>
            <p:cNvSpPr>
              <a:spLocks noChangeArrowheads="1"/>
            </p:cNvSpPr>
            <p:nvPr/>
          </p:nvSpPr>
          <p:spPr bwMode="auto">
            <a:xfrm>
              <a:off x="356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5" name="Rectangle 2647"/>
            <p:cNvSpPr>
              <a:spLocks noChangeArrowheads="1"/>
            </p:cNvSpPr>
            <p:nvPr/>
          </p:nvSpPr>
          <p:spPr bwMode="auto">
            <a:xfrm>
              <a:off x="358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6" name="Rectangle 2648"/>
            <p:cNvSpPr>
              <a:spLocks noChangeArrowheads="1"/>
            </p:cNvSpPr>
            <p:nvPr/>
          </p:nvSpPr>
          <p:spPr bwMode="auto">
            <a:xfrm>
              <a:off x="358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7" name="Rectangle 2649"/>
            <p:cNvSpPr>
              <a:spLocks noChangeArrowheads="1"/>
            </p:cNvSpPr>
            <p:nvPr/>
          </p:nvSpPr>
          <p:spPr bwMode="auto">
            <a:xfrm>
              <a:off x="3393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8" name="Rectangle 2650"/>
            <p:cNvSpPr>
              <a:spLocks noChangeArrowheads="1"/>
            </p:cNvSpPr>
            <p:nvPr/>
          </p:nvSpPr>
          <p:spPr bwMode="auto">
            <a:xfrm>
              <a:off x="3399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79" name="Rectangle 2651"/>
            <p:cNvSpPr>
              <a:spLocks noChangeArrowheads="1"/>
            </p:cNvSpPr>
            <p:nvPr/>
          </p:nvSpPr>
          <p:spPr bwMode="auto">
            <a:xfrm>
              <a:off x="340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0" name="Rectangle 2652"/>
            <p:cNvSpPr>
              <a:spLocks noChangeArrowheads="1"/>
            </p:cNvSpPr>
            <p:nvPr/>
          </p:nvSpPr>
          <p:spPr bwMode="auto">
            <a:xfrm>
              <a:off x="343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1" name="Rectangle 2653"/>
            <p:cNvSpPr>
              <a:spLocks noChangeArrowheads="1"/>
            </p:cNvSpPr>
            <p:nvPr/>
          </p:nvSpPr>
          <p:spPr bwMode="auto">
            <a:xfrm>
              <a:off x="343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2" name="Rectangle 2654"/>
            <p:cNvSpPr>
              <a:spLocks noChangeArrowheads="1"/>
            </p:cNvSpPr>
            <p:nvPr/>
          </p:nvSpPr>
          <p:spPr bwMode="auto">
            <a:xfrm>
              <a:off x="3418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3" name="Rectangle 2655"/>
            <p:cNvSpPr>
              <a:spLocks noChangeArrowheads="1"/>
            </p:cNvSpPr>
            <p:nvPr/>
          </p:nvSpPr>
          <p:spPr bwMode="auto">
            <a:xfrm>
              <a:off x="3455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4" name="Rectangle 2656"/>
            <p:cNvSpPr>
              <a:spLocks noChangeArrowheads="1"/>
            </p:cNvSpPr>
            <p:nvPr/>
          </p:nvSpPr>
          <p:spPr bwMode="auto">
            <a:xfrm>
              <a:off x="3412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5" name="Rectangle 2657"/>
            <p:cNvSpPr>
              <a:spLocks noChangeArrowheads="1"/>
            </p:cNvSpPr>
            <p:nvPr/>
          </p:nvSpPr>
          <p:spPr bwMode="auto">
            <a:xfrm>
              <a:off x="342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6" name="Rectangle 2658"/>
            <p:cNvSpPr>
              <a:spLocks noChangeArrowheads="1"/>
            </p:cNvSpPr>
            <p:nvPr/>
          </p:nvSpPr>
          <p:spPr bwMode="auto">
            <a:xfrm>
              <a:off x="3443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7" name="Rectangle 2659"/>
            <p:cNvSpPr>
              <a:spLocks noChangeArrowheads="1"/>
            </p:cNvSpPr>
            <p:nvPr/>
          </p:nvSpPr>
          <p:spPr bwMode="auto">
            <a:xfrm>
              <a:off x="344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8" name="Rectangle 2660"/>
            <p:cNvSpPr>
              <a:spLocks noChangeArrowheads="1"/>
            </p:cNvSpPr>
            <p:nvPr/>
          </p:nvSpPr>
          <p:spPr bwMode="auto">
            <a:xfrm>
              <a:off x="3468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89" name="Rectangle 2661"/>
            <p:cNvSpPr>
              <a:spLocks noChangeArrowheads="1"/>
            </p:cNvSpPr>
            <p:nvPr/>
          </p:nvSpPr>
          <p:spPr bwMode="auto">
            <a:xfrm>
              <a:off x="347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0" name="Rectangle 2662"/>
            <p:cNvSpPr>
              <a:spLocks noChangeArrowheads="1"/>
            </p:cNvSpPr>
            <p:nvPr/>
          </p:nvSpPr>
          <p:spPr bwMode="auto">
            <a:xfrm>
              <a:off x="349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1" name="Rectangle 2663"/>
            <p:cNvSpPr>
              <a:spLocks noChangeArrowheads="1"/>
            </p:cNvSpPr>
            <p:nvPr/>
          </p:nvSpPr>
          <p:spPr bwMode="auto">
            <a:xfrm>
              <a:off x="3505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2" name="Rectangle 2664"/>
            <p:cNvSpPr>
              <a:spLocks noChangeArrowheads="1"/>
            </p:cNvSpPr>
            <p:nvPr/>
          </p:nvSpPr>
          <p:spPr bwMode="auto">
            <a:xfrm>
              <a:off x="3480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3" name="Rectangle 2665"/>
            <p:cNvSpPr>
              <a:spLocks noChangeArrowheads="1"/>
            </p:cNvSpPr>
            <p:nvPr/>
          </p:nvSpPr>
          <p:spPr bwMode="auto">
            <a:xfrm>
              <a:off x="3487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4" name="Rectangle 2666"/>
            <p:cNvSpPr>
              <a:spLocks noChangeArrowheads="1"/>
            </p:cNvSpPr>
            <p:nvPr/>
          </p:nvSpPr>
          <p:spPr bwMode="auto">
            <a:xfrm>
              <a:off x="3493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5" name="Rectangle 2667"/>
            <p:cNvSpPr>
              <a:spLocks noChangeArrowheads="1"/>
            </p:cNvSpPr>
            <p:nvPr/>
          </p:nvSpPr>
          <p:spPr bwMode="auto">
            <a:xfrm>
              <a:off x="351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6" name="Rectangle 2668"/>
            <p:cNvSpPr>
              <a:spLocks noChangeArrowheads="1"/>
            </p:cNvSpPr>
            <p:nvPr/>
          </p:nvSpPr>
          <p:spPr bwMode="auto">
            <a:xfrm>
              <a:off x="346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7" name="Rectangle 2669"/>
            <p:cNvSpPr>
              <a:spLocks noChangeArrowheads="1"/>
            </p:cNvSpPr>
            <p:nvPr/>
          </p:nvSpPr>
          <p:spPr bwMode="auto">
            <a:xfrm>
              <a:off x="3517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8" name="Rectangle 2670"/>
            <p:cNvSpPr>
              <a:spLocks noChangeArrowheads="1"/>
            </p:cNvSpPr>
            <p:nvPr/>
          </p:nvSpPr>
          <p:spPr bwMode="auto">
            <a:xfrm>
              <a:off x="3536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5999" name="Rectangle 2671"/>
            <p:cNvSpPr>
              <a:spLocks noChangeArrowheads="1"/>
            </p:cNvSpPr>
            <p:nvPr/>
          </p:nvSpPr>
          <p:spPr bwMode="auto">
            <a:xfrm>
              <a:off x="354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0" name="Rectangle 2672"/>
            <p:cNvSpPr>
              <a:spLocks noChangeArrowheads="1"/>
            </p:cNvSpPr>
            <p:nvPr/>
          </p:nvSpPr>
          <p:spPr bwMode="auto">
            <a:xfrm>
              <a:off x="3567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1" name="Rectangle 2673"/>
            <p:cNvSpPr>
              <a:spLocks noChangeArrowheads="1"/>
            </p:cNvSpPr>
            <p:nvPr/>
          </p:nvSpPr>
          <p:spPr bwMode="auto">
            <a:xfrm>
              <a:off x="357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2" name="Rectangle 2674"/>
            <p:cNvSpPr>
              <a:spLocks noChangeArrowheads="1"/>
            </p:cNvSpPr>
            <p:nvPr/>
          </p:nvSpPr>
          <p:spPr bwMode="auto">
            <a:xfrm>
              <a:off x="3605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3" name="Rectangle 2675"/>
            <p:cNvSpPr>
              <a:spLocks noChangeArrowheads="1"/>
            </p:cNvSpPr>
            <p:nvPr/>
          </p:nvSpPr>
          <p:spPr bwMode="auto">
            <a:xfrm>
              <a:off x="3611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4" name="Rectangle 2676"/>
            <p:cNvSpPr>
              <a:spLocks noChangeArrowheads="1"/>
            </p:cNvSpPr>
            <p:nvPr/>
          </p:nvSpPr>
          <p:spPr bwMode="auto">
            <a:xfrm>
              <a:off x="3592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5" name="Rectangle 2677"/>
            <p:cNvSpPr>
              <a:spLocks noChangeArrowheads="1"/>
            </p:cNvSpPr>
            <p:nvPr/>
          </p:nvSpPr>
          <p:spPr bwMode="auto">
            <a:xfrm>
              <a:off x="3599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6" name="Rectangle 2678"/>
            <p:cNvSpPr>
              <a:spLocks noChangeArrowheads="1"/>
            </p:cNvSpPr>
            <p:nvPr/>
          </p:nvSpPr>
          <p:spPr bwMode="auto">
            <a:xfrm>
              <a:off x="3636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7" name="Rectangle 2679"/>
            <p:cNvSpPr>
              <a:spLocks noChangeArrowheads="1"/>
            </p:cNvSpPr>
            <p:nvPr/>
          </p:nvSpPr>
          <p:spPr bwMode="auto">
            <a:xfrm>
              <a:off x="3618" y="1656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8" name="Rectangle 2680"/>
            <p:cNvSpPr>
              <a:spLocks noChangeArrowheads="1"/>
            </p:cNvSpPr>
            <p:nvPr/>
          </p:nvSpPr>
          <p:spPr bwMode="auto">
            <a:xfrm>
              <a:off x="3624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09" name="Rectangle 2681"/>
            <p:cNvSpPr>
              <a:spLocks noChangeArrowheads="1"/>
            </p:cNvSpPr>
            <p:nvPr/>
          </p:nvSpPr>
          <p:spPr bwMode="auto">
            <a:xfrm>
              <a:off x="3630" y="1648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10" name="Rectangle 2682"/>
            <p:cNvSpPr>
              <a:spLocks noChangeArrowheads="1"/>
            </p:cNvSpPr>
            <p:nvPr/>
          </p:nvSpPr>
          <p:spPr bwMode="auto">
            <a:xfrm>
              <a:off x="3138" y="1437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11" name="Rectangle 2683"/>
            <p:cNvSpPr>
              <a:spLocks noChangeArrowheads="1"/>
            </p:cNvSpPr>
            <p:nvPr/>
          </p:nvSpPr>
          <p:spPr bwMode="auto">
            <a:xfrm>
              <a:off x="3138" y="1444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12" name="Rectangle 2684"/>
            <p:cNvSpPr>
              <a:spLocks noChangeArrowheads="1"/>
            </p:cNvSpPr>
            <p:nvPr/>
          </p:nvSpPr>
          <p:spPr bwMode="auto">
            <a:xfrm>
              <a:off x="3138" y="1451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6013" name="Group 2685"/>
          <p:cNvGrpSpPr>
            <a:grpSpLocks/>
          </p:cNvGrpSpPr>
          <p:nvPr/>
        </p:nvGrpSpPr>
        <p:grpSpPr bwMode="auto">
          <a:xfrm>
            <a:off x="4756150" y="2963863"/>
            <a:ext cx="923925" cy="369887"/>
            <a:chOff x="3095" y="1542"/>
            <a:chExt cx="582" cy="233"/>
          </a:xfrm>
        </p:grpSpPr>
        <p:sp>
          <p:nvSpPr>
            <p:cNvPr id="486014" name="Rectangle 2686"/>
            <p:cNvSpPr>
              <a:spLocks noChangeArrowheads="1"/>
            </p:cNvSpPr>
            <p:nvPr/>
          </p:nvSpPr>
          <p:spPr bwMode="auto">
            <a:xfrm>
              <a:off x="3095" y="1542"/>
              <a:ext cx="582" cy="233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15" name="Rectangle 2687"/>
            <p:cNvSpPr>
              <a:spLocks noChangeArrowheads="1"/>
            </p:cNvSpPr>
            <p:nvPr/>
          </p:nvSpPr>
          <p:spPr bwMode="auto">
            <a:xfrm>
              <a:off x="3553" y="1560"/>
              <a:ext cx="100" cy="54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16" name="Rectangle 2688"/>
            <p:cNvSpPr>
              <a:spLocks noChangeArrowheads="1"/>
            </p:cNvSpPr>
            <p:nvPr/>
          </p:nvSpPr>
          <p:spPr bwMode="auto">
            <a:xfrm>
              <a:off x="3565" y="1601"/>
              <a:ext cx="7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17" name="Rectangle 2689"/>
            <p:cNvSpPr>
              <a:spLocks noChangeArrowheads="1"/>
            </p:cNvSpPr>
            <p:nvPr/>
          </p:nvSpPr>
          <p:spPr bwMode="auto">
            <a:xfrm>
              <a:off x="3572" y="1567"/>
              <a:ext cx="6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18" name="Rectangle 2690"/>
            <p:cNvSpPr>
              <a:spLocks noChangeArrowheads="1"/>
            </p:cNvSpPr>
            <p:nvPr/>
          </p:nvSpPr>
          <p:spPr bwMode="auto">
            <a:xfrm>
              <a:off x="3574" y="1575"/>
              <a:ext cx="5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19" name="Rectangle 2691"/>
            <p:cNvSpPr>
              <a:spLocks noChangeArrowheads="1"/>
            </p:cNvSpPr>
            <p:nvPr/>
          </p:nvSpPr>
          <p:spPr bwMode="auto">
            <a:xfrm>
              <a:off x="3578" y="1584"/>
              <a:ext cx="4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0" name="Rectangle 2692"/>
            <p:cNvSpPr>
              <a:spLocks noChangeArrowheads="1"/>
            </p:cNvSpPr>
            <p:nvPr/>
          </p:nvSpPr>
          <p:spPr bwMode="auto">
            <a:xfrm>
              <a:off x="3587" y="1592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1" name="Rectangle 2693"/>
            <p:cNvSpPr>
              <a:spLocks noChangeArrowheads="1"/>
            </p:cNvSpPr>
            <p:nvPr/>
          </p:nvSpPr>
          <p:spPr bwMode="auto">
            <a:xfrm>
              <a:off x="3190" y="1671"/>
              <a:ext cx="26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2" name="Rectangle 2694"/>
            <p:cNvSpPr>
              <a:spLocks noChangeArrowheads="1"/>
            </p:cNvSpPr>
            <p:nvPr/>
          </p:nvSpPr>
          <p:spPr bwMode="auto">
            <a:xfrm>
              <a:off x="3188" y="1692"/>
              <a:ext cx="180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3" name="Rectangle 2695"/>
            <p:cNvSpPr>
              <a:spLocks noChangeArrowheads="1"/>
            </p:cNvSpPr>
            <p:nvPr/>
          </p:nvSpPr>
          <p:spPr bwMode="auto">
            <a:xfrm>
              <a:off x="3188" y="1712"/>
              <a:ext cx="165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4" name="Rectangle 2696"/>
            <p:cNvSpPr>
              <a:spLocks noChangeArrowheads="1"/>
            </p:cNvSpPr>
            <p:nvPr/>
          </p:nvSpPr>
          <p:spPr bwMode="auto">
            <a:xfrm>
              <a:off x="3188" y="1733"/>
              <a:ext cx="29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5" name="Rectangle 2697"/>
            <p:cNvSpPr>
              <a:spLocks noChangeArrowheads="1"/>
            </p:cNvSpPr>
            <p:nvPr/>
          </p:nvSpPr>
          <p:spPr bwMode="auto">
            <a:xfrm>
              <a:off x="3555" y="1625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6" name="Rectangle 2698"/>
            <p:cNvSpPr>
              <a:spLocks noChangeArrowheads="1"/>
            </p:cNvSpPr>
            <p:nvPr/>
          </p:nvSpPr>
          <p:spPr bwMode="auto">
            <a:xfrm>
              <a:off x="3555" y="1638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7" name="Rectangle 2699"/>
            <p:cNvSpPr>
              <a:spLocks noChangeArrowheads="1"/>
            </p:cNvSpPr>
            <p:nvPr/>
          </p:nvSpPr>
          <p:spPr bwMode="auto">
            <a:xfrm>
              <a:off x="3555" y="1651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8" name="Rectangle 2700"/>
            <p:cNvSpPr>
              <a:spLocks noChangeArrowheads="1"/>
            </p:cNvSpPr>
            <p:nvPr/>
          </p:nvSpPr>
          <p:spPr bwMode="auto">
            <a:xfrm>
              <a:off x="3555" y="1664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29" name="Rectangle 2701"/>
            <p:cNvSpPr>
              <a:spLocks noChangeArrowheads="1"/>
            </p:cNvSpPr>
            <p:nvPr/>
          </p:nvSpPr>
          <p:spPr bwMode="auto">
            <a:xfrm>
              <a:off x="3555" y="1677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0" name="Rectangle 2702"/>
            <p:cNvSpPr>
              <a:spLocks noChangeArrowheads="1"/>
            </p:cNvSpPr>
            <p:nvPr/>
          </p:nvSpPr>
          <p:spPr bwMode="auto">
            <a:xfrm>
              <a:off x="3555" y="1691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1" name="Rectangle 2703"/>
            <p:cNvSpPr>
              <a:spLocks noChangeArrowheads="1"/>
            </p:cNvSpPr>
            <p:nvPr/>
          </p:nvSpPr>
          <p:spPr bwMode="auto">
            <a:xfrm>
              <a:off x="3555" y="1704"/>
              <a:ext cx="9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2" name="Rectangle 2704"/>
            <p:cNvSpPr>
              <a:spLocks noChangeArrowheads="1"/>
            </p:cNvSpPr>
            <p:nvPr/>
          </p:nvSpPr>
          <p:spPr bwMode="auto">
            <a:xfrm>
              <a:off x="3507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3" name="Rectangle 2705"/>
            <p:cNvSpPr>
              <a:spLocks noChangeArrowheads="1"/>
            </p:cNvSpPr>
            <p:nvPr/>
          </p:nvSpPr>
          <p:spPr bwMode="auto">
            <a:xfrm>
              <a:off x="3512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4" name="Rectangle 2706"/>
            <p:cNvSpPr>
              <a:spLocks noChangeArrowheads="1"/>
            </p:cNvSpPr>
            <p:nvPr/>
          </p:nvSpPr>
          <p:spPr bwMode="auto">
            <a:xfrm>
              <a:off x="3461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5" name="Rectangle 2707"/>
            <p:cNvSpPr>
              <a:spLocks noChangeArrowheads="1"/>
            </p:cNvSpPr>
            <p:nvPr/>
          </p:nvSpPr>
          <p:spPr bwMode="auto">
            <a:xfrm>
              <a:off x="3482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6" name="Rectangle 2708"/>
            <p:cNvSpPr>
              <a:spLocks noChangeArrowheads="1"/>
            </p:cNvSpPr>
            <p:nvPr/>
          </p:nvSpPr>
          <p:spPr bwMode="auto">
            <a:xfrm>
              <a:off x="3493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7" name="Rectangle 2709"/>
            <p:cNvSpPr>
              <a:spLocks noChangeArrowheads="1"/>
            </p:cNvSpPr>
            <p:nvPr/>
          </p:nvSpPr>
          <p:spPr bwMode="auto">
            <a:xfrm>
              <a:off x="3467" y="1547"/>
              <a:ext cx="1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38" name="Rectangle 2710"/>
            <p:cNvSpPr>
              <a:spLocks noChangeArrowheads="1"/>
            </p:cNvSpPr>
            <p:nvPr/>
          </p:nvSpPr>
          <p:spPr bwMode="auto">
            <a:xfrm>
              <a:off x="3172" y="1625"/>
              <a:ext cx="355" cy="3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39" name="Rectangle 2711"/>
            <p:cNvSpPr>
              <a:spLocks noChangeArrowheads="1"/>
            </p:cNvSpPr>
            <p:nvPr/>
          </p:nvSpPr>
          <p:spPr bwMode="auto">
            <a:xfrm>
              <a:off x="3188" y="1652"/>
              <a:ext cx="7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0" name="Rectangle 2712"/>
            <p:cNvSpPr>
              <a:spLocks noChangeArrowheads="1"/>
            </p:cNvSpPr>
            <p:nvPr/>
          </p:nvSpPr>
          <p:spPr bwMode="auto">
            <a:xfrm>
              <a:off x="3288" y="1652"/>
              <a:ext cx="6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1" name="Rectangle 2713"/>
            <p:cNvSpPr>
              <a:spLocks noChangeArrowheads="1"/>
            </p:cNvSpPr>
            <p:nvPr/>
          </p:nvSpPr>
          <p:spPr bwMode="auto">
            <a:xfrm>
              <a:off x="3379" y="1652"/>
              <a:ext cx="4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2" name="Rectangle 2714"/>
            <p:cNvSpPr>
              <a:spLocks noChangeArrowheads="1"/>
            </p:cNvSpPr>
            <p:nvPr/>
          </p:nvSpPr>
          <p:spPr bwMode="auto">
            <a:xfrm>
              <a:off x="3188" y="1628"/>
              <a:ext cx="253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3" name="Rectangle 2715"/>
            <p:cNvSpPr>
              <a:spLocks noChangeArrowheads="1"/>
            </p:cNvSpPr>
            <p:nvPr/>
          </p:nvSpPr>
          <p:spPr bwMode="auto">
            <a:xfrm>
              <a:off x="3490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4" name="Rectangle 2716"/>
            <p:cNvSpPr>
              <a:spLocks noChangeArrowheads="1"/>
            </p:cNvSpPr>
            <p:nvPr/>
          </p:nvSpPr>
          <p:spPr bwMode="auto">
            <a:xfrm>
              <a:off x="349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5" name="Rectangle 2717"/>
            <p:cNvSpPr>
              <a:spLocks noChangeArrowheads="1"/>
            </p:cNvSpPr>
            <p:nvPr/>
          </p:nvSpPr>
          <p:spPr bwMode="auto">
            <a:xfrm>
              <a:off x="3509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6" name="Rectangle 2718"/>
            <p:cNvSpPr>
              <a:spLocks noChangeArrowheads="1"/>
            </p:cNvSpPr>
            <p:nvPr/>
          </p:nvSpPr>
          <p:spPr bwMode="auto">
            <a:xfrm>
              <a:off x="3521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7" name="Rectangle 2719"/>
            <p:cNvSpPr>
              <a:spLocks noChangeArrowheads="1"/>
            </p:cNvSpPr>
            <p:nvPr/>
          </p:nvSpPr>
          <p:spPr bwMode="auto">
            <a:xfrm>
              <a:off x="352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8" name="Rectangle 2720"/>
            <p:cNvSpPr>
              <a:spLocks noChangeArrowheads="1"/>
            </p:cNvSpPr>
            <p:nvPr/>
          </p:nvSpPr>
          <p:spPr bwMode="auto">
            <a:xfrm>
              <a:off x="354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49" name="Rectangle 2721"/>
            <p:cNvSpPr>
              <a:spLocks noChangeArrowheads="1"/>
            </p:cNvSpPr>
            <p:nvPr/>
          </p:nvSpPr>
          <p:spPr bwMode="auto">
            <a:xfrm>
              <a:off x="355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0" name="Rectangle 2722"/>
            <p:cNvSpPr>
              <a:spLocks noChangeArrowheads="1"/>
            </p:cNvSpPr>
            <p:nvPr/>
          </p:nvSpPr>
          <p:spPr bwMode="auto">
            <a:xfrm>
              <a:off x="3359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1" name="Rectangle 2723"/>
            <p:cNvSpPr>
              <a:spLocks noChangeArrowheads="1"/>
            </p:cNvSpPr>
            <p:nvPr/>
          </p:nvSpPr>
          <p:spPr bwMode="auto">
            <a:xfrm>
              <a:off x="3365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2" name="Rectangle 2724"/>
            <p:cNvSpPr>
              <a:spLocks noChangeArrowheads="1"/>
            </p:cNvSpPr>
            <p:nvPr/>
          </p:nvSpPr>
          <p:spPr bwMode="auto">
            <a:xfrm>
              <a:off x="337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3" name="Rectangle 2725"/>
            <p:cNvSpPr>
              <a:spLocks noChangeArrowheads="1"/>
            </p:cNvSpPr>
            <p:nvPr/>
          </p:nvSpPr>
          <p:spPr bwMode="auto">
            <a:xfrm>
              <a:off x="339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4" name="Rectangle 2726"/>
            <p:cNvSpPr>
              <a:spLocks noChangeArrowheads="1"/>
            </p:cNvSpPr>
            <p:nvPr/>
          </p:nvSpPr>
          <p:spPr bwMode="auto">
            <a:xfrm>
              <a:off x="3403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5" name="Rectangle 2727"/>
            <p:cNvSpPr>
              <a:spLocks noChangeArrowheads="1"/>
            </p:cNvSpPr>
            <p:nvPr/>
          </p:nvSpPr>
          <p:spPr bwMode="auto">
            <a:xfrm>
              <a:off x="3384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6" name="Rectangle 2728"/>
            <p:cNvSpPr>
              <a:spLocks noChangeArrowheads="1"/>
            </p:cNvSpPr>
            <p:nvPr/>
          </p:nvSpPr>
          <p:spPr bwMode="auto">
            <a:xfrm>
              <a:off x="3421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7" name="Rectangle 2729"/>
            <p:cNvSpPr>
              <a:spLocks noChangeArrowheads="1"/>
            </p:cNvSpPr>
            <p:nvPr/>
          </p:nvSpPr>
          <p:spPr bwMode="auto">
            <a:xfrm>
              <a:off x="3377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8" name="Rectangle 2730"/>
            <p:cNvSpPr>
              <a:spLocks noChangeArrowheads="1"/>
            </p:cNvSpPr>
            <p:nvPr/>
          </p:nvSpPr>
          <p:spPr bwMode="auto">
            <a:xfrm>
              <a:off x="339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59" name="Rectangle 2731"/>
            <p:cNvSpPr>
              <a:spLocks noChangeArrowheads="1"/>
            </p:cNvSpPr>
            <p:nvPr/>
          </p:nvSpPr>
          <p:spPr bwMode="auto">
            <a:xfrm>
              <a:off x="3409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0" name="Rectangle 2732"/>
            <p:cNvSpPr>
              <a:spLocks noChangeArrowheads="1"/>
            </p:cNvSpPr>
            <p:nvPr/>
          </p:nvSpPr>
          <p:spPr bwMode="auto">
            <a:xfrm>
              <a:off x="3415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1" name="Rectangle 2733"/>
            <p:cNvSpPr>
              <a:spLocks noChangeArrowheads="1"/>
            </p:cNvSpPr>
            <p:nvPr/>
          </p:nvSpPr>
          <p:spPr bwMode="auto">
            <a:xfrm>
              <a:off x="3434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2" name="Rectangle 2734"/>
            <p:cNvSpPr>
              <a:spLocks noChangeArrowheads="1"/>
            </p:cNvSpPr>
            <p:nvPr/>
          </p:nvSpPr>
          <p:spPr bwMode="auto">
            <a:xfrm>
              <a:off x="344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3" name="Rectangle 2735"/>
            <p:cNvSpPr>
              <a:spLocks noChangeArrowheads="1"/>
            </p:cNvSpPr>
            <p:nvPr/>
          </p:nvSpPr>
          <p:spPr bwMode="auto">
            <a:xfrm>
              <a:off x="3465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4" name="Rectangle 2736"/>
            <p:cNvSpPr>
              <a:spLocks noChangeArrowheads="1"/>
            </p:cNvSpPr>
            <p:nvPr/>
          </p:nvSpPr>
          <p:spPr bwMode="auto">
            <a:xfrm>
              <a:off x="3471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5" name="Rectangle 2737"/>
            <p:cNvSpPr>
              <a:spLocks noChangeArrowheads="1"/>
            </p:cNvSpPr>
            <p:nvPr/>
          </p:nvSpPr>
          <p:spPr bwMode="auto">
            <a:xfrm>
              <a:off x="3446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6" name="Rectangle 2738"/>
            <p:cNvSpPr>
              <a:spLocks noChangeArrowheads="1"/>
            </p:cNvSpPr>
            <p:nvPr/>
          </p:nvSpPr>
          <p:spPr bwMode="auto">
            <a:xfrm>
              <a:off x="345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7" name="Rectangle 2739"/>
            <p:cNvSpPr>
              <a:spLocks noChangeArrowheads="1"/>
            </p:cNvSpPr>
            <p:nvPr/>
          </p:nvSpPr>
          <p:spPr bwMode="auto">
            <a:xfrm>
              <a:off x="3459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8" name="Rectangle 2740"/>
            <p:cNvSpPr>
              <a:spLocks noChangeArrowheads="1"/>
            </p:cNvSpPr>
            <p:nvPr/>
          </p:nvSpPr>
          <p:spPr bwMode="auto">
            <a:xfrm>
              <a:off x="347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69" name="Rectangle 2741"/>
            <p:cNvSpPr>
              <a:spLocks noChangeArrowheads="1"/>
            </p:cNvSpPr>
            <p:nvPr/>
          </p:nvSpPr>
          <p:spPr bwMode="auto">
            <a:xfrm>
              <a:off x="342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0" name="Rectangle 2742"/>
            <p:cNvSpPr>
              <a:spLocks noChangeArrowheads="1"/>
            </p:cNvSpPr>
            <p:nvPr/>
          </p:nvSpPr>
          <p:spPr bwMode="auto">
            <a:xfrm>
              <a:off x="3483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1" name="Rectangle 2743"/>
            <p:cNvSpPr>
              <a:spLocks noChangeArrowheads="1"/>
            </p:cNvSpPr>
            <p:nvPr/>
          </p:nvSpPr>
          <p:spPr bwMode="auto">
            <a:xfrm>
              <a:off x="3502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2" name="Rectangle 2744"/>
            <p:cNvSpPr>
              <a:spLocks noChangeArrowheads="1"/>
            </p:cNvSpPr>
            <p:nvPr/>
          </p:nvSpPr>
          <p:spPr bwMode="auto">
            <a:xfrm>
              <a:off x="3514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3" name="Rectangle 2745"/>
            <p:cNvSpPr>
              <a:spLocks noChangeArrowheads="1"/>
            </p:cNvSpPr>
            <p:nvPr/>
          </p:nvSpPr>
          <p:spPr bwMode="auto">
            <a:xfrm>
              <a:off x="3533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4" name="Rectangle 2746"/>
            <p:cNvSpPr>
              <a:spLocks noChangeArrowheads="1"/>
            </p:cNvSpPr>
            <p:nvPr/>
          </p:nvSpPr>
          <p:spPr bwMode="auto">
            <a:xfrm>
              <a:off x="354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5" name="Rectangle 2747"/>
            <p:cNvSpPr>
              <a:spLocks noChangeArrowheads="1"/>
            </p:cNvSpPr>
            <p:nvPr/>
          </p:nvSpPr>
          <p:spPr bwMode="auto">
            <a:xfrm>
              <a:off x="3571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6" name="Rectangle 2748"/>
            <p:cNvSpPr>
              <a:spLocks noChangeArrowheads="1"/>
            </p:cNvSpPr>
            <p:nvPr/>
          </p:nvSpPr>
          <p:spPr bwMode="auto">
            <a:xfrm>
              <a:off x="3577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7" name="Rectangle 2749"/>
            <p:cNvSpPr>
              <a:spLocks noChangeArrowheads="1"/>
            </p:cNvSpPr>
            <p:nvPr/>
          </p:nvSpPr>
          <p:spPr bwMode="auto">
            <a:xfrm>
              <a:off x="3558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8" name="Rectangle 2750"/>
            <p:cNvSpPr>
              <a:spLocks noChangeArrowheads="1"/>
            </p:cNvSpPr>
            <p:nvPr/>
          </p:nvSpPr>
          <p:spPr bwMode="auto">
            <a:xfrm>
              <a:off x="3565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79" name="Rectangle 2751"/>
            <p:cNvSpPr>
              <a:spLocks noChangeArrowheads="1"/>
            </p:cNvSpPr>
            <p:nvPr/>
          </p:nvSpPr>
          <p:spPr bwMode="auto">
            <a:xfrm>
              <a:off x="3602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80" name="Rectangle 2752"/>
            <p:cNvSpPr>
              <a:spLocks noChangeArrowheads="1"/>
            </p:cNvSpPr>
            <p:nvPr/>
          </p:nvSpPr>
          <p:spPr bwMode="auto">
            <a:xfrm>
              <a:off x="3583" y="1767"/>
              <a:ext cx="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81" name="Rectangle 2753"/>
            <p:cNvSpPr>
              <a:spLocks noChangeArrowheads="1"/>
            </p:cNvSpPr>
            <p:nvPr/>
          </p:nvSpPr>
          <p:spPr bwMode="auto">
            <a:xfrm>
              <a:off x="3590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82" name="Rectangle 2754"/>
            <p:cNvSpPr>
              <a:spLocks noChangeArrowheads="1"/>
            </p:cNvSpPr>
            <p:nvPr/>
          </p:nvSpPr>
          <p:spPr bwMode="auto">
            <a:xfrm>
              <a:off x="3596" y="1759"/>
              <a:ext cx="1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83" name="Rectangle 2755"/>
            <p:cNvSpPr>
              <a:spLocks noChangeArrowheads="1"/>
            </p:cNvSpPr>
            <p:nvPr/>
          </p:nvSpPr>
          <p:spPr bwMode="auto">
            <a:xfrm>
              <a:off x="3104" y="1563"/>
              <a:ext cx="12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86084" name="Group 2756"/>
          <p:cNvGrpSpPr>
            <a:grpSpLocks/>
          </p:cNvGrpSpPr>
          <p:nvPr/>
        </p:nvGrpSpPr>
        <p:grpSpPr bwMode="auto">
          <a:xfrm>
            <a:off x="5400675" y="3144838"/>
            <a:ext cx="304800" cy="290512"/>
            <a:chOff x="3501" y="1656"/>
            <a:chExt cx="192" cy="183"/>
          </a:xfrm>
        </p:grpSpPr>
        <p:sp>
          <p:nvSpPr>
            <p:cNvPr id="486085" name="Freeform 2757"/>
            <p:cNvSpPr>
              <a:spLocks/>
            </p:cNvSpPr>
            <p:nvPr/>
          </p:nvSpPr>
          <p:spPr bwMode="auto">
            <a:xfrm>
              <a:off x="3552" y="1718"/>
              <a:ext cx="141" cy="121"/>
            </a:xfrm>
            <a:custGeom>
              <a:avLst/>
              <a:gdLst>
                <a:gd name="T0" fmla="*/ 0 w 141"/>
                <a:gd name="T1" fmla="*/ 19 h 121"/>
                <a:gd name="T2" fmla="*/ 74 w 141"/>
                <a:gd name="T3" fmla="*/ 121 h 121"/>
                <a:gd name="T4" fmla="*/ 98 w 141"/>
                <a:gd name="T5" fmla="*/ 97 h 121"/>
                <a:gd name="T6" fmla="*/ 141 w 141"/>
                <a:gd name="T7" fmla="*/ 96 h 121"/>
                <a:gd name="T8" fmla="*/ 59 w 141"/>
                <a:gd name="T9" fmla="*/ 0 h 121"/>
                <a:gd name="T10" fmla="*/ 0 w 141"/>
                <a:gd name="T11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121">
                  <a:moveTo>
                    <a:pt x="0" y="19"/>
                  </a:moveTo>
                  <a:lnTo>
                    <a:pt x="74" y="121"/>
                  </a:lnTo>
                  <a:lnTo>
                    <a:pt x="98" y="97"/>
                  </a:lnTo>
                  <a:lnTo>
                    <a:pt x="141" y="96"/>
                  </a:lnTo>
                  <a:lnTo>
                    <a:pt x="59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E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86" name="Freeform 2758"/>
            <p:cNvSpPr>
              <a:spLocks/>
            </p:cNvSpPr>
            <p:nvPr/>
          </p:nvSpPr>
          <p:spPr bwMode="auto">
            <a:xfrm>
              <a:off x="3588" y="1733"/>
              <a:ext cx="30" cy="75"/>
            </a:xfrm>
            <a:custGeom>
              <a:avLst/>
              <a:gdLst>
                <a:gd name="T0" fmla="*/ 30 w 30"/>
                <a:gd name="T1" fmla="*/ 3 h 75"/>
                <a:gd name="T2" fmla="*/ 16 w 30"/>
                <a:gd name="T3" fmla="*/ 75 h 75"/>
                <a:gd name="T4" fmla="*/ 0 w 30"/>
                <a:gd name="T5" fmla="*/ 53 h 75"/>
                <a:gd name="T6" fmla="*/ 16 w 30"/>
                <a:gd name="T7" fmla="*/ 0 h 75"/>
                <a:gd name="T8" fmla="*/ 30 w 30"/>
                <a:gd name="T9" fmla="*/ 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75">
                  <a:moveTo>
                    <a:pt x="30" y="3"/>
                  </a:moveTo>
                  <a:lnTo>
                    <a:pt x="16" y="75"/>
                  </a:lnTo>
                  <a:lnTo>
                    <a:pt x="0" y="53"/>
                  </a:lnTo>
                  <a:lnTo>
                    <a:pt x="16" y="0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87" name="Oval 2759"/>
            <p:cNvSpPr>
              <a:spLocks noChangeArrowheads="1"/>
            </p:cNvSpPr>
            <p:nvPr/>
          </p:nvSpPr>
          <p:spPr bwMode="auto">
            <a:xfrm>
              <a:off x="3606" y="1732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88" name="Freeform 2760"/>
            <p:cNvSpPr>
              <a:spLocks/>
            </p:cNvSpPr>
            <p:nvPr/>
          </p:nvSpPr>
          <p:spPr bwMode="auto">
            <a:xfrm>
              <a:off x="3501" y="1723"/>
              <a:ext cx="111" cy="113"/>
            </a:xfrm>
            <a:custGeom>
              <a:avLst/>
              <a:gdLst>
                <a:gd name="T0" fmla="*/ 111 w 111"/>
                <a:gd name="T1" fmla="*/ 10 h 113"/>
                <a:gd name="T2" fmla="*/ 78 w 111"/>
                <a:gd name="T3" fmla="*/ 113 h 113"/>
                <a:gd name="T4" fmla="*/ 46 w 111"/>
                <a:gd name="T5" fmla="*/ 92 h 113"/>
                <a:gd name="T6" fmla="*/ 0 w 111"/>
                <a:gd name="T7" fmla="*/ 100 h 113"/>
                <a:gd name="T8" fmla="*/ 51 w 111"/>
                <a:gd name="T9" fmla="*/ 0 h 113"/>
                <a:gd name="T10" fmla="*/ 111 w 111"/>
                <a:gd name="T11" fmla="*/ 1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113">
                  <a:moveTo>
                    <a:pt x="111" y="10"/>
                  </a:moveTo>
                  <a:lnTo>
                    <a:pt x="78" y="113"/>
                  </a:lnTo>
                  <a:lnTo>
                    <a:pt x="46" y="92"/>
                  </a:lnTo>
                  <a:lnTo>
                    <a:pt x="0" y="100"/>
                  </a:lnTo>
                  <a:lnTo>
                    <a:pt x="51" y="0"/>
                  </a:lnTo>
                  <a:lnTo>
                    <a:pt x="111" y="10"/>
                  </a:lnTo>
                  <a:close/>
                </a:path>
              </a:pathLst>
            </a:custGeom>
            <a:solidFill>
              <a:srgbClr val="0000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89" name="Oval 2761"/>
            <p:cNvSpPr>
              <a:spLocks noChangeArrowheads="1"/>
            </p:cNvSpPr>
            <p:nvPr/>
          </p:nvSpPr>
          <p:spPr bwMode="auto">
            <a:xfrm>
              <a:off x="3546" y="1731"/>
              <a:ext cx="23" cy="1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90" name="Oval 2762"/>
            <p:cNvSpPr>
              <a:spLocks noChangeArrowheads="1"/>
            </p:cNvSpPr>
            <p:nvPr/>
          </p:nvSpPr>
          <p:spPr bwMode="auto">
            <a:xfrm>
              <a:off x="3563" y="1736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91" name="Oval 2763"/>
            <p:cNvSpPr>
              <a:spLocks noChangeArrowheads="1"/>
            </p:cNvSpPr>
            <p:nvPr/>
          </p:nvSpPr>
          <p:spPr bwMode="auto">
            <a:xfrm>
              <a:off x="3583" y="1737"/>
              <a:ext cx="23" cy="15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092" name="Oval 2764"/>
            <p:cNvSpPr>
              <a:spLocks noChangeArrowheads="1"/>
            </p:cNvSpPr>
            <p:nvPr/>
          </p:nvSpPr>
          <p:spPr bwMode="auto">
            <a:xfrm>
              <a:off x="3617" y="1668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93" name="Oval 2765"/>
            <p:cNvSpPr>
              <a:spLocks noChangeArrowheads="1"/>
            </p:cNvSpPr>
            <p:nvPr/>
          </p:nvSpPr>
          <p:spPr bwMode="auto">
            <a:xfrm>
              <a:off x="3531" y="1669"/>
              <a:ext cx="23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94" name="Oval 2766"/>
            <p:cNvSpPr>
              <a:spLocks noChangeArrowheads="1"/>
            </p:cNvSpPr>
            <p:nvPr/>
          </p:nvSpPr>
          <p:spPr bwMode="auto">
            <a:xfrm>
              <a:off x="3630" y="1682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95" name="Oval 2767"/>
            <p:cNvSpPr>
              <a:spLocks noChangeArrowheads="1"/>
            </p:cNvSpPr>
            <p:nvPr/>
          </p:nvSpPr>
          <p:spPr bwMode="auto">
            <a:xfrm>
              <a:off x="3524" y="1714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96" name="Oval 2768"/>
            <p:cNvSpPr>
              <a:spLocks noChangeArrowheads="1"/>
            </p:cNvSpPr>
            <p:nvPr/>
          </p:nvSpPr>
          <p:spPr bwMode="auto">
            <a:xfrm>
              <a:off x="3626" y="1715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97" name="Oval 2769"/>
            <p:cNvSpPr>
              <a:spLocks noChangeArrowheads="1"/>
            </p:cNvSpPr>
            <p:nvPr/>
          </p:nvSpPr>
          <p:spPr bwMode="auto">
            <a:xfrm>
              <a:off x="3573" y="1656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98" name="Oval 2770"/>
            <p:cNvSpPr>
              <a:spLocks noChangeArrowheads="1"/>
            </p:cNvSpPr>
            <p:nvPr/>
          </p:nvSpPr>
          <p:spPr bwMode="auto">
            <a:xfrm>
              <a:off x="3597" y="165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099" name="Oval 2771"/>
            <p:cNvSpPr>
              <a:spLocks noChangeArrowheads="1"/>
            </p:cNvSpPr>
            <p:nvPr/>
          </p:nvSpPr>
          <p:spPr bwMode="auto">
            <a:xfrm>
              <a:off x="3550" y="1660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0" name="Oval 2772"/>
            <p:cNvSpPr>
              <a:spLocks noChangeArrowheads="1"/>
            </p:cNvSpPr>
            <p:nvPr/>
          </p:nvSpPr>
          <p:spPr bwMode="auto">
            <a:xfrm>
              <a:off x="3519" y="168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1" name="Oval 2773"/>
            <p:cNvSpPr>
              <a:spLocks noChangeArrowheads="1"/>
            </p:cNvSpPr>
            <p:nvPr/>
          </p:nvSpPr>
          <p:spPr bwMode="auto">
            <a:xfrm>
              <a:off x="3516" y="169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2" name="Oval 2774"/>
            <p:cNvSpPr>
              <a:spLocks noChangeArrowheads="1"/>
            </p:cNvSpPr>
            <p:nvPr/>
          </p:nvSpPr>
          <p:spPr bwMode="auto">
            <a:xfrm>
              <a:off x="3540" y="1726"/>
              <a:ext cx="24" cy="16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3" name="Oval 2775"/>
            <p:cNvSpPr>
              <a:spLocks noChangeArrowheads="1"/>
            </p:cNvSpPr>
            <p:nvPr/>
          </p:nvSpPr>
          <p:spPr bwMode="auto">
            <a:xfrm>
              <a:off x="3633" y="1699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4" name="Oval 2776"/>
            <p:cNvSpPr>
              <a:spLocks noChangeArrowheads="1"/>
            </p:cNvSpPr>
            <p:nvPr/>
          </p:nvSpPr>
          <p:spPr bwMode="auto">
            <a:xfrm>
              <a:off x="3609" y="1727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5" name="Oval 2777"/>
            <p:cNvSpPr>
              <a:spLocks noChangeArrowheads="1"/>
            </p:cNvSpPr>
            <p:nvPr/>
          </p:nvSpPr>
          <p:spPr bwMode="auto">
            <a:xfrm>
              <a:off x="3587" y="1733"/>
              <a:ext cx="24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6" name="Oval 2778"/>
            <p:cNvSpPr>
              <a:spLocks noChangeArrowheads="1"/>
            </p:cNvSpPr>
            <p:nvPr/>
          </p:nvSpPr>
          <p:spPr bwMode="auto">
            <a:xfrm>
              <a:off x="3563" y="1733"/>
              <a:ext cx="23" cy="15"/>
            </a:xfrm>
            <a:prstGeom prst="ellipse">
              <a:avLst/>
            </a:prstGeom>
            <a:solidFill>
              <a:srgbClr val="FF8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7" name="Oval 2779"/>
            <p:cNvSpPr>
              <a:spLocks noChangeArrowheads="1"/>
            </p:cNvSpPr>
            <p:nvPr/>
          </p:nvSpPr>
          <p:spPr bwMode="auto">
            <a:xfrm>
              <a:off x="3526" y="1663"/>
              <a:ext cx="122" cy="80"/>
            </a:xfrm>
            <a:prstGeom prst="ellipse">
              <a:avLst/>
            </a:prstGeom>
            <a:solidFill>
              <a:srgbClr val="FFA04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6108" name="Oval 2780"/>
            <p:cNvSpPr>
              <a:spLocks noChangeArrowheads="1"/>
            </p:cNvSpPr>
            <p:nvPr/>
          </p:nvSpPr>
          <p:spPr bwMode="auto">
            <a:xfrm>
              <a:off x="3528" y="1667"/>
              <a:ext cx="118" cy="75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109" name="Oval 2781"/>
            <p:cNvSpPr>
              <a:spLocks noChangeArrowheads="1"/>
            </p:cNvSpPr>
            <p:nvPr/>
          </p:nvSpPr>
          <p:spPr bwMode="auto">
            <a:xfrm>
              <a:off x="3529" y="1665"/>
              <a:ext cx="116" cy="76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110" name="Oval 2782"/>
            <p:cNvSpPr>
              <a:spLocks noChangeArrowheads="1"/>
            </p:cNvSpPr>
            <p:nvPr/>
          </p:nvSpPr>
          <p:spPr bwMode="auto">
            <a:xfrm>
              <a:off x="3532" y="1666"/>
              <a:ext cx="111" cy="73"/>
            </a:xfrm>
            <a:prstGeom prst="ellipse">
              <a:avLst/>
            </a:prstGeom>
            <a:solidFill>
              <a:srgbClr val="E0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111" name="Oval 2783"/>
            <p:cNvSpPr>
              <a:spLocks noChangeArrowheads="1"/>
            </p:cNvSpPr>
            <p:nvPr/>
          </p:nvSpPr>
          <p:spPr bwMode="auto">
            <a:xfrm>
              <a:off x="3533" y="1670"/>
              <a:ext cx="109" cy="69"/>
            </a:xfrm>
            <a:prstGeom prst="ellipse">
              <a:avLst/>
            </a:prstGeom>
            <a:solidFill>
              <a:srgbClr val="FF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112" name="Oval 2784"/>
            <p:cNvSpPr>
              <a:spLocks noChangeArrowheads="1"/>
            </p:cNvSpPr>
            <p:nvPr/>
          </p:nvSpPr>
          <p:spPr bwMode="auto">
            <a:xfrm>
              <a:off x="3534" y="1668"/>
              <a:ext cx="107" cy="70"/>
            </a:xfrm>
            <a:prstGeom prst="ellipse">
              <a:avLst/>
            </a:pr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86113" name="Rectangle 2785"/>
          <p:cNvSpPr>
            <a:spLocks noChangeArrowheads="1"/>
          </p:cNvSpPr>
          <p:nvPr/>
        </p:nvSpPr>
        <p:spPr bwMode="auto">
          <a:xfrm>
            <a:off x="4840288" y="3443288"/>
            <a:ext cx="7270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it-IT" altLang="it-IT" sz="900"/>
              <a:t>AC certificates</a:t>
            </a:r>
            <a:endParaRPr lang="it-IT" altLang="it-IT" sz="1800" b="0">
              <a:latin typeface="Arial" panose="020B0604020202020204" pitchFamily="34" charset="0"/>
            </a:endParaRPr>
          </a:p>
        </p:txBody>
      </p:sp>
      <p:sp>
        <p:nvSpPr>
          <p:cNvPr id="486114" name="Line 2786"/>
          <p:cNvSpPr>
            <a:spLocks noChangeShapeType="1"/>
          </p:cNvSpPr>
          <p:nvPr/>
        </p:nvSpPr>
        <p:spPr bwMode="auto">
          <a:xfrm>
            <a:off x="5853113" y="2625725"/>
            <a:ext cx="615950" cy="504825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6115" name="Line 2787"/>
          <p:cNvSpPr>
            <a:spLocks noChangeShapeType="1"/>
          </p:cNvSpPr>
          <p:nvPr/>
        </p:nvSpPr>
        <p:spPr bwMode="auto">
          <a:xfrm>
            <a:off x="5684838" y="3332163"/>
            <a:ext cx="628650" cy="33337"/>
          </a:xfrm>
          <a:prstGeom prst="line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6116" name="Freeform 2788"/>
          <p:cNvSpPr>
            <a:spLocks noEditPoints="1"/>
          </p:cNvSpPr>
          <p:nvPr/>
        </p:nvSpPr>
        <p:spPr bwMode="auto">
          <a:xfrm>
            <a:off x="3743325" y="3143250"/>
            <a:ext cx="66675" cy="576263"/>
          </a:xfrm>
          <a:custGeom>
            <a:avLst/>
            <a:gdLst>
              <a:gd name="T0" fmla="*/ 28 w 42"/>
              <a:gd name="T1" fmla="*/ 0 h 363"/>
              <a:gd name="T2" fmla="*/ 28 w 42"/>
              <a:gd name="T3" fmla="*/ 329 h 363"/>
              <a:gd name="T4" fmla="*/ 14 w 42"/>
              <a:gd name="T5" fmla="*/ 329 h 363"/>
              <a:gd name="T6" fmla="*/ 14 w 42"/>
              <a:gd name="T7" fmla="*/ 0 h 363"/>
              <a:gd name="T8" fmla="*/ 28 w 42"/>
              <a:gd name="T9" fmla="*/ 0 h 363"/>
              <a:gd name="T10" fmla="*/ 42 w 42"/>
              <a:gd name="T11" fmla="*/ 322 h 363"/>
              <a:gd name="T12" fmla="*/ 21 w 42"/>
              <a:gd name="T13" fmla="*/ 363 h 363"/>
              <a:gd name="T14" fmla="*/ 0 w 42"/>
              <a:gd name="T15" fmla="*/ 322 h 363"/>
              <a:gd name="T16" fmla="*/ 42 w 42"/>
              <a:gd name="T17" fmla="*/ 32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63">
                <a:moveTo>
                  <a:pt x="28" y="0"/>
                </a:moveTo>
                <a:lnTo>
                  <a:pt x="28" y="329"/>
                </a:lnTo>
                <a:lnTo>
                  <a:pt x="14" y="329"/>
                </a:lnTo>
                <a:lnTo>
                  <a:pt x="14" y="0"/>
                </a:lnTo>
                <a:lnTo>
                  <a:pt x="28" y="0"/>
                </a:lnTo>
                <a:close/>
                <a:moveTo>
                  <a:pt x="42" y="322"/>
                </a:moveTo>
                <a:lnTo>
                  <a:pt x="21" y="363"/>
                </a:lnTo>
                <a:lnTo>
                  <a:pt x="0" y="322"/>
                </a:lnTo>
                <a:lnTo>
                  <a:pt x="42" y="322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6117" name="Freeform 2789"/>
          <p:cNvSpPr>
            <a:spLocks noEditPoints="1"/>
          </p:cNvSpPr>
          <p:nvPr/>
        </p:nvSpPr>
        <p:spPr bwMode="auto">
          <a:xfrm>
            <a:off x="4278313" y="2679700"/>
            <a:ext cx="590550" cy="66675"/>
          </a:xfrm>
          <a:custGeom>
            <a:avLst/>
            <a:gdLst>
              <a:gd name="T0" fmla="*/ 372 w 372"/>
              <a:gd name="T1" fmla="*/ 28 h 42"/>
              <a:gd name="T2" fmla="*/ 34 w 372"/>
              <a:gd name="T3" fmla="*/ 28 h 42"/>
              <a:gd name="T4" fmla="*/ 34 w 372"/>
              <a:gd name="T5" fmla="*/ 14 h 42"/>
              <a:gd name="T6" fmla="*/ 372 w 372"/>
              <a:gd name="T7" fmla="*/ 14 h 42"/>
              <a:gd name="T8" fmla="*/ 372 w 372"/>
              <a:gd name="T9" fmla="*/ 28 h 42"/>
              <a:gd name="T10" fmla="*/ 41 w 372"/>
              <a:gd name="T11" fmla="*/ 42 h 42"/>
              <a:gd name="T12" fmla="*/ 0 w 372"/>
              <a:gd name="T13" fmla="*/ 21 h 42"/>
              <a:gd name="T14" fmla="*/ 41 w 372"/>
              <a:gd name="T15" fmla="*/ 0 h 42"/>
              <a:gd name="T16" fmla="*/ 41 w 372"/>
              <a:gd name="T1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2">
                <a:moveTo>
                  <a:pt x="372" y="28"/>
                </a:moveTo>
                <a:lnTo>
                  <a:pt x="34" y="28"/>
                </a:lnTo>
                <a:lnTo>
                  <a:pt x="34" y="14"/>
                </a:lnTo>
                <a:lnTo>
                  <a:pt x="372" y="14"/>
                </a:lnTo>
                <a:lnTo>
                  <a:pt x="372" y="28"/>
                </a:lnTo>
                <a:close/>
                <a:moveTo>
                  <a:pt x="41" y="42"/>
                </a:moveTo>
                <a:lnTo>
                  <a:pt x="0" y="21"/>
                </a:lnTo>
                <a:lnTo>
                  <a:pt x="41" y="0"/>
                </a:lnTo>
                <a:lnTo>
                  <a:pt x="41" y="42"/>
                </a:lnTo>
                <a:close/>
              </a:path>
            </a:pathLst>
          </a:custGeom>
          <a:solidFill>
            <a:schemeClr val="tx1"/>
          </a:solidFill>
          <a:ln w="1651" cap="flat">
            <a:solidFill>
              <a:schemeClr val="bg2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6118" name="Freeform 2790"/>
          <p:cNvSpPr>
            <a:spLocks noEditPoints="1"/>
          </p:cNvSpPr>
          <p:nvPr/>
        </p:nvSpPr>
        <p:spPr bwMode="auto">
          <a:xfrm>
            <a:off x="4278313" y="2843213"/>
            <a:ext cx="471487" cy="65087"/>
          </a:xfrm>
          <a:custGeom>
            <a:avLst/>
            <a:gdLst>
              <a:gd name="T0" fmla="*/ 297 w 297"/>
              <a:gd name="T1" fmla="*/ 21 h 41"/>
              <a:gd name="T2" fmla="*/ 35 w 297"/>
              <a:gd name="T3" fmla="*/ 28 h 41"/>
              <a:gd name="T4" fmla="*/ 34 w 297"/>
              <a:gd name="T5" fmla="*/ 14 h 41"/>
              <a:gd name="T6" fmla="*/ 296 w 297"/>
              <a:gd name="T7" fmla="*/ 8 h 41"/>
              <a:gd name="T8" fmla="*/ 297 w 297"/>
              <a:gd name="T9" fmla="*/ 21 h 41"/>
              <a:gd name="T10" fmla="*/ 42 w 297"/>
              <a:gd name="T11" fmla="*/ 41 h 41"/>
              <a:gd name="T12" fmla="*/ 0 w 297"/>
              <a:gd name="T13" fmla="*/ 21 h 41"/>
              <a:gd name="T14" fmla="*/ 41 w 297"/>
              <a:gd name="T15" fmla="*/ 0 h 41"/>
              <a:gd name="T16" fmla="*/ 42 w 297"/>
              <a:gd name="T1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41">
                <a:moveTo>
                  <a:pt x="297" y="21"/>
                </a:moveTo>
                <a:lnTo>
                  <a:pt x="35" y="28"/>
                </a:lnTo>
                <a:lnTo>
                  <a:pt x="34" y="14"/>
                </a:lnTo>
                <a:lnTo>
                  <a:pt x="296" y="8"/>
                </a:lnTo>
                <a:lnTo>
                  <a:pt x="297" y="21"/>
                </a:lnTo>
                <a:close/>
                <a:moveTo>
                  <a:pt x="42" y="41"/>
                </a:moveTo>
                <a:lnTo>
                  <a:pt x="0" y="21"/>
                </a:lnTo>
                <a:lnTo>
                  <a:pt x="41" y="0"/>
                </a:lnTo>
                <a:lnTo>
                  <a:pt x="42" y="41"/>
                </a:lnTo>
                <a:close/>
              </a:path>
            </a:pathLst>
          </a:custGeom>
          <a:solidFill>
            <a:schemeClr val="tx1"/>
          </a:solidFill>
          <a:ln w="1651" cap="flat">
            <a:solidFill>
              <a:schemeClr val="bg2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6119" name="Freeform 2791"/>
          <p:cNvSpPr>
            <a:spLocks noEditPoints="1"/>
          </p:cNvSpPr>
          <p:nvPr/>
        </p:nvSpPr>
        <p:spPr bwMode="auto">
          <a:xfrm>
            <a:off x="4278313" y="2995613"/>
            <a:ext cx="361950" cy="65087"/>
          </a:xfrm>
          <a:custGeom>
            <a:avLst/>
            <a:gdLst>
              <a:gd name="T0" fmla="*/ 228 w 228"/>
              <a:gd name="T1" fmla="*/ 22 h 41"/>
              <a:gd name="T2" fmla="*/ 35 w 228"/>
              <a:gd name="T3" fmla="*/ 28 h 41"/>
              <a:gd name="T4" fmla="*/ 34 w 228"/>
              <a:gd name="T5" fmla="*/ 14 h 41"/>
              <a:gd name="T6" fmla="*/ 228 w 228"/>
              <a:gd name="T7" fmla="*/ 8 h 41"/>
              <a:gd name="T8" fmla="*/ 228 w 228"/>
              <a:gd name="T9" fmla="*/ 22 h 41"/>
              <a:gd name="T10" fmla="*/ 42 w 228"/>
              <a:gd name="T11" fmla="*/ 41 h 41"/>
              <a:gd name="T12" fmla="*/ 0 w 228"/>
              <a:gd name="T13" fmla="*/ 22 h 41"/>
              <a:gd name="T14" fmla="*/ 41 w 228"/>
              <a:gd name="T15" fmla="*/ 0 h 41"/>
              <a:gd name="T16" fmla="*/ 42 w 228"/>
              <a:gd name="T1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8" h="41">
                <a:moveTo>
                  <a:pt x="228" y="22"/>
                </a:moveTo>
                <a:lnTo>
                  <a:pt x="35" y="28"/>
                </a:lnTo>
                <a:lnTo>
                  <a:pt x="34" y="14"/>
                </a:lnTo>
                <a:lnTo>
                  <a:pt x="228" y="8"/>
                </a:lnTo>
                <a:lnTo>
                  <a:pt x="228" y="22"/>
                </a:lnTo>
                <a:close/>
                <a:moveTo>
                  <a:pt x="42" y="41"/>
                </a:moveTo>
                <a:lnTo>
                  <a:pt x="0" y="22"/>
                </a:lnTo>
                <a:lnTo>
                  <a:pt x="41" y="0"/>
                </a:lnTo>
                <a:lnTo>
                  <a:pt x="42" y="41"/>
                </a:lnTo>
                <a:close/>
              </a:path>
            </a:pathLst>
          </a:custGeom>
          <a:solidFill>
            <a:schemeClr val="tx1"/>
          </a:solidFill>
          <a:ln w="1651" cap="flat">
            <a:solidFill>
              <a:schemeClr val="bg2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6120" name="Rectangle 2792"/>
          <p:cNvSpPr>
            <a:spLocks noChangeArrowheads="1"/>
          </p:cNvSpPr>
          <p:nvPr/>
        </p:nvSpPr>
        <p:spPr bwMode="auto">
          <a:xfrm>
            <a:off x="3048000" y="3638550"/>
            <a:ext cx="6270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it-IT" altLang="it-IT" sz="1100"/>
              <a:t>subscriber</a:t>
            </a:r>
            <a:endParaRPr lang="it-IT" altLang="it-IT" sz="1800" b="0">
              <a:latin typeface="Arial" panose="020B0604020202020204" pitchFamily="34" charset="0"/>
            </a:endParaRPr>
          </a:p>
        </p:txBody>
      </p:sp>
      <p:sp>
        <p:nvSpPr>
          <p:cNvPr id="486121" name="Text Box 2793"/>
          <p:cNvSpPr txBox="1">
            <a:spLocks noChangeArrowheads="1"/>
          </p:cNvSpPr>
          <p:nvPr/>
        </p:nvSpPr>
        <p:spPr bwMode="auto">
          <a:xfrm>
            <a:off x="3143250" y="47244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PKI</a:t>
            </a:r>
          </a:p>
        </p:txBody>
      </p:sp>
      <p:sp>
        <p:nvSpPr>
          <p:cNvPr id="486122" name="Text Box 2794"/>
          <p:cNvSpPr txBox="1">
            <a:spLocks noChangeArrowheads="1"/>
          </p:cNvSpPr>
          <p:nvPr/>
        </p:nvSpPr>
        <p:spPr bwMode="auto">
          <a:xfrm>
            <a:off x="5165725" y="421163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PMI</a:t>
            </a:r>
          </a:p>
        </p:txBody>
      </p:sp>
      <p:pic>
        <p:nvPicPr>
          <p:cNvPr id="486123" name="Picture 279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59138" y="3716338"/>
            <a:ext cx="1208087" cy="1103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86124" name="Rectangle 2796"/>
          <p:cNvSpPr>
            <a:spLocks noChangeArrowheads="1"/>
          </p:cNvSpPr>
          <p:nvPr/>
        </p:nvSpPr>
        <p:spPr bwMode="auto">
          <a:xfrm>
            <a:off x="3368675" y="3148013"/>
            <a:ext cx="7588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it-IT" altLang="it-IT" sz="900"/>
              <a:t>PKC certificate</a:t>
            </a:r>
            <a:endParaRPr lang="it-IT" altLang="it-IT" sz="1800" b="0">
              <a:latin typeface="Arial" panose="020B0604020202020204" pitchFamily="34" charset="0"/>
            </a:endParaRPr>
          </a:p>
        </p:txBody>
      </p:sp>
      <p:grpSp>
        <p:nvGrpSpPr>
          <p:cNvPr id="486125" name="Group 2797"/>
          <p:cNvGrpSpPr>
            <a:grpSpLocks/>
          </p:cNvGrpSpPr>
          <p:nvPr/>
        </p:nvGrpSpPr>
        <p:grpSpPr bwMode="auto">
          <a:xfrm>
            <a:off x="6053138" y="2517775"/>
            <a:ext cx="857250" cy="2232025"/>
            <a:chOff x="4014" y="1411"/>
            <a:chExt cx="540" cy="1406"/>
          </a:xfrm>
        </p:grpSpPr>
        <p:grpSp>
          <p:nvGrpSpPr>
            <p:cNvPr id="486126" name="Group 2798"/>
            <p:cNvGrpSpPr>
              <a:grpSpLocks/>
            </p:cNvGrpSpPr>
            <p:nvPr/>
          </p:nvGrpSpPr>
          <p:grpSpPr bwMode="auto">
            <a:xfrm>
              <a:off x="4014" y="1411"/>
              <a:ext cx="540" cy="1406"/>
              <a:chOff x="4074" y="1465"/>
              <a:chExt cx="540" cy="1406"/>
            </a:xfrm>
          </p:grpSpPr>
          <p:grpSp>
            <p:nvGrpSpPr>
              <p:cNvPr id="486127" name="Group 2799"/>
              <p:cNvGrpSpPr>
                <a:grpSpLocks/>
              </p:cNvGrpSpPr>
              <p:nvPr/>
            </p:nvGrpSpPr>
            <p:grpSpPr bwMode="auto">
              <a:xfrm>
                <a:off x="4074" y="1617"/>
                <a:ext cx="540" cy="1254"/>
                <a:chOff x="4074" y="1617"/>
                <a:chExt cx="540" cy="1254"/>
              </a:xfrm>
            </p:grpSpPr>
            <p:sp>
              <p:nvSpPr>
                <p:cNvPr id="486128" name="Rectangle 2800"/>
                <p:cNvSpPr>
                  <a:spLocks noChangeArrowheads="1"/>
                </p:cNvSpPr>
                <p:nvPr/>
              </p:nvSpPr>
              <p:spPr bwMode="auto">
                <a:xfrm>
                  <a:off x="4180" y="1656"/>
                  <a:ext cx="101" cy="379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129" name="Rectangle 2801"/>
                <p:cNvSpPr>
                  <a:spLocks noChangeArrowheads="1"/>
                </p:cNvSpPr>
                <p:nvPr/>
              </p:nvSpPr>
              <p:spPr bwMode="auto">
                <a:xfrm>
                  <a:off x="4225" y="1646"/>
                  <a:ext cx="101" cy="378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130" name="Rectangle 2802"/>
                <p:cNvSpPr>
                  <a:spLocks noChangeArrowheads="1"/>
                </p:cNvSpPr>
                <p:nvPr/>
              </p:nvSpPr>
              <p:spPr bwMode="auto">
                <a:xfrm>
                  <a:off x="4260" y="1630"/>
                  <a:ext cx="101" cy="379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131" name="Rectangle 2803"/>
                <p:cNvSpPr>
                  <a:spLocks noChangeArrowheads="1"/>
                </p:cNvSpPr>
                <p:nvPr/>
              </p:nvSpPr>
              <p:spPr bwMode="auto">
                <a:xfrm>
                  <a:off x="4301" y="1625"/>
                  <a:ext cx="301" cy="161"/>
                </a:xfrm>
                <a:prstGeom prst="rect">
                  <a:avLst/>
                </a:pr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132" name="Group 2804"/>
                <p:cNvGrpSpPr>
                  <a:grpSpLocks/>
                </p:cNvGrpSpPr>
                <p:nvPr/>
              </p:nvGrpSpPr>
              <p:grpSpPr bwMode="auto">
                <a:xfrm>
                  <a:off x="4404" y="1630"/>
                  <a:ext cx="210" cy="1238"/>
                  <a:chOff x="4404" y="1630"/>
                  <a:chExt cx="210" cy="1238"/>
                </a:xfrm>
              </p:grpSpPr>
              <p:sp>
                <p:nvSpPr>
                  <p:cNvPr id="486133" name="Freeform 2805"/>
                  <p:cNvSpPr>
                    <a:spLocks/>
                  </p:cNvSpPr>
                  <p:nvPr/>
                </p:nvSpPr>
                <p:spPr bwMode="auto">
                  <a:xfrm>
                    <a:off x="4404" y="1630"/>
                    <a:ext cx="210" cy="1238"/>
                  </a:xfrm>
                  <a:custGeom>
                    <a:avLst/>
                    <a:gdLst>
                      <a:gd name="T0" fmla="*/ 0 w 210"/>
                      <a:gd name="T1" fmla="*/ 57 h 1238"/>
                      <a:gd name="T2" fmla="*/ 210 w 210"/>
                      <a:gd name="T3" fmla="*/ 0 h 1238"/>
                      <a:gd name="T4" fmla="*/ 210 w 210"/>
                      <a:gd name="T5" fmla="*/ 1015 h 1238"/>
                      <a:gd name="T6" fmla="*/ 0 w 210"/>
                      <a:gd name="T7" fmla="*/ 1238 h 1238"/>
                      <a:gd name="T8" fmla="*/ 0 w 210"/>
                      <a:gd name="T9" fmla="*/ 57 h 12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0" h="1238">
                        <a:moveTo>
                          <a:pt x="0" y="57"/>
                        </a:moveTo>
                        <a:lnTo>
                          <a:pt x="210" y="0"/>
                        </a:lnTo>
                        <a:lnTo>
                          <a:pt x="210" y="1015"/>
                        </a:lnTo>
                        <a:lnTo>
                          <a:pt x="0" y="1238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rgbClr val="99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134" name="Freeform 2806"/>
                  <p:cNvSpPr>
                    <a:spLocks/>
                  </p:cNvSpPr>
                  <p:nvPr/>
                </p:nvSpPr>
                <p:spPr bwMode="auto">
                  <a:xfrm>
                    <a:off x="4404" y="1630"/>
                    <a:ext cx="210" cy="1238"/>
                  </a:xfrm>
                  <a:custGeom>
                    <a:avLst/>
                    <a:gdLst>
                      <a:gd name="T0" fmla="*/ 0 w 210"/>
                      <a:gd name="T1" fmla="*/ 57 h 1238"/>
                      <a:gd name="T2" fmla="*/ 210 w 210"/>
                      <a:gd name="T3" fmla="*/ 0 h 1238"/>
                      <a:gd name="T4" fmla="*/ 210 w 210"/>
                      <a:gd name="T5" fmla="*/ 1015 h 1238"/>
                      <a:gd name="T6" fmla="*/ 0 w 210"/>
                      <a:gd name="T7" fmla="*/ 1238 h 1238"/>
                      <a:gd name="T8" fmla="*/ 0 w 210"/>
                      <a:gd name="T9" fmla="*/ 57 h 12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0" h="1238">
                        <a:moveTo>
                          <a:pt x="0" y="57"/>
                        </a:moveTo>
                        <a:lnTo>
                          <a:pt x="210" y="0"/>
                        </a:lnTo>
                        <a:lnTo>
                          <a:pt x="210" y="1015"/>
                        </a:lnTo>
                        <a:lnTo>
                          <a:pt x="0" y="1238"/>
                        </a:lnTo>
                        <a:lnTo>
                          <a:pt x="0" y="57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135" name="Group 2807"/>
                <p:cNvGrpSpPr>
                  <a:grpSpLocks/>
                </p:cNvGrpSpPr>
                <p:nvPr/>
              </p:nvGrpSpPr>
              <p:grpSpPr bwMode="auto">
                <a:xfrm>
                  <a:off x="4079" y="2598"/>
                  <a:ext cx="313" cy="273"/>
                  <a:chOff x="4079" y="2598"/>
                  <a:chExt cx="313" cy="273"/>
                </a:xfrm>
              </p:grpSpPr>
              <p:sp>
                <p:nvSpPr>
                  <p:cNvPr id="486136" name="Freeform 2808"/>
                  <p:cNvSpPr>
                    <a:spLocks/>
                  </p:cNvSpPr>
                  <p:nvPr/>
                </p:nvSpPr>
                <p:spPr bwMode="auto">
                  <a:xfrm>
                    <a:off x="4079" y="2598"/>
                    <a:ext cx="313" cy="273"/>
                  </a:xfrm>
                  <a:custGeom>
                    <a:avLst/>
                    <a:gdLst>
                      <a:gd name="T0" fmla="*/ 0 w 313"/>
                      <a:gd name="T1" fmla="*/ 0 h 273"/>
                      <a:gd name="T2" fmla="*/ 0 w 313"/>
                      <a:gd name="T3" fmla="*/ 67 h 273"/>
                      <a:gd name="T4" fmla="*/ 313 w 313"/>
                      <a:gd name="T5" fmla="*/ 273 h 273"/>
                      <a:gd name="T6" fmla="*/ 313 w 313"/>
                      <a:gd name="T7" fmla="*/ 189 h 273"/>
                      <a:gd name="T8" fmla="*/ 0 w 313"/>
                      <a:gd name="T9" fmla="*/ 0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3" h="273">
                        <a:moveTo>
                          <a:pt x="0" y="0"/>
                        </a:moveTo>
                        <a:lnTo>
                          <a:pt x="0" y="67"/>
                        </a:lnTo>
                        <a:lnTo>
                          <a:pt x="313" y="273"/>
                        </a:lnTo>
                        <a:lnTo>
                          <a:pt x="313" y="18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137" name="Freeform 2809"/>
                  <p:cNvSpPr>
                    <a:spLocks/>
                  </p:cNvSpPr>
                  <p:nvPr/>
                </p:nvSpPr>
                <p:spPr bwMode="auto">
                  <a:xfrm>
                    <a:off x="4079" y="2598"/>
                    <a:ext cx="313" cy="273"/>
                  </a:xfrm>
                  <a:custGeom>
                    <a:avLst/>
                    <a:gdLst>
                      <a:gd name="T0" fmla="*/ 0 w 313"/>
                      <a:gd name="T1" fmla="*/ 0 h 273"/>
                      <a:gd name="T2" fmla="*/ 0 w 313"/>
                      <a:gd name="T3" fmla="*/ 67 h 273"/>
                      <a:gd name="T4" fmla="*/ 313 w 313"/>
                      <a:gd name="T5" fmla="*/ 273 h 273"/>
                      <a:gd name="T6" fmla="*/ 313 w 313"/>
                      <a:gd name="T7" fmla="*/ 189 h 273"/>
                      <a:gd name="T8" fmla="*/ 0 w 313"/>
                      <a:gd name="T9" fmla="*/ 0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3" h="273">
                        <a:moveTo>
                          <a:pt x="0" y="0"/>
                        </a:moveTo>
                        <a:lnTo>
                          <a:pt x="0" y="67"/>
                        </a:lnTo>
                        <a:lnTo>
                          <a:pt x="313" y="273"/>
                        </a:lnTo>
                        <a:lnTo>
                          <a:pt x="313" y="18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138" name="Group 2810"/>
                <p:cNvGrpSpPr>
                  <a:grpSpLocks/>
                </p:cNvGrpSpPr>
                <p:nvPr/>
              </p:nvGrpSpPr>
              <p:grpSpPr bwMode="auto">
                <a:xfrm>
                  <a:off x="4080" y="1684"/>
                  <a:ext cx="324" cy="1109"/>
                  <a:chOff x="4080" y="1684"/>
                  <a:chExt cx="324" cy="1109"/>
                </a:xfrm>
              </p:grpSpPr>
              <p:sp>
                <p:nvSpPr>
                  <p:cNvPr id="486139" name="Freeform 2811"/>
                  <p:cNvSpPr>
                    <a:spLocks/>
                  </p:cNvSpPr>
                  <p:nvPr/>
                </p:nvSpPr>
                <p:spPr bwMode="auto">
                  <a:xfrm>
                    <a:off x="4080" y="1684"/>
                    <a:ext cx="324" cy="1109"/>
                  </a:xfrm>
                  <a:custGeom>
                    <a:avLst/>
                    <a:gdLst>
                      <a:gd name="T0" fmla="*/ 0 w 324"/>
                      <a:gd name="T1" fmla="*/ 6 h 1109"/>
                      <a:gd name="T2" fmla="*/ 0 w 324"/>
                      <a:gd name="T3" fmla="*/ 917 h 1109"/>
                      <a:gd name="T4" fmla="*/ 324 w 324"/>
                      <a:gd name="T5" fmla="*/ 1109 h 1109"/>
                      <a:gd name="T6" fmla="*/ 324 w 324"/>
                      <a:gd name="T7" fmla="*/ 0 h 1109"/>
                      <a:gd name="T8" fmla="*/ 0 w 324"/>
                      <a:gd name="T9" fmla="*/ 6 h 1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4" h="1109">
                        <a:moveTo>
                          <a:pt x="0" y="6"/>
                        </a:moveTo>
                        <a:lnTo>
                          <a:pt x="0" y="917"/>
                        </a:lnTo>
                        <a:lnTo>
                          <a:pt x="324" y="1109"/>
                        </a:lnTo>
                        <a:lnTo>
                          <a:pt x="324" y="0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99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140" name="Freeform 2812"/>
                  <p:cNvSpPr>
                    <a:spLocks/>
                  </p:cNvSpPr>
                  <p:nvPr/>
                </p:nvSpPr>
                <p:spPr bwMode="auto">
                  <a:xfrm>
                    <a:off x="4080" y="1684"/>
                    <a:ext cx="324" cy="1109"/>
                  </a:xfrm>
                  <a:custGeom>
                    <a:avLst/>
                    <a:gdLst>
                      <a:gd name="T0" fmla="*/ 0 w 324"/>
                      <a:gd name="T1" fmla="*/ 6 h 1109"/>
                      <a:gd name="T2" fmla="*/ 0 w 324"/>
                      <a:gd name="T3" fmla="*/ 917 h 1109"/>
                      <a:gd name="T4" fmla="*/ 324 w 324"/>
                      <a:gd name="T5" fmla="*/ 1109 h 1109"/>
                      <a:gd name="T6" fmla="*/ 324 w 324"/>
                      <a:gd name="T7" fmla="*/ 0 h 1109"/>
                      <a:gd name="T8" fmla="*/ 0 w 324"/>
                      <a:gd name="T9" fmla="*/ 6 h 1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4" h="1109">
                        <a:moveTo>
                          <a:pt x="0" y="6"/>
                        </a:moveTo>
                        <a:lnTo>
                          <a:pt x="0" y="917"/>
                        </a:lnTo>
                        <a:lnTo>
                          <a:pt x="324" y="1109"/>
                        </a:lnTo>
                        <a:lnTo>
                          <a:pt x="324" y="0"/>
                        </a:lnTo>
                        <a:lnTo>
                          <a:pt x="0" y="6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141" name="Group 2813"/>
                <p:cNvGrpSpPr>
                  <a:grpSpLocks/>
                </p:cNvGrpSpPr>
                <p:nvPr/>
              </p:nvGrpSpPr>
              <p:grpSpPr bwMode="auto">
                <a:xfrm>
                  <a:off x="4098" y="1729"/>
                  <a:ext cx="292" cy="437"/>
                  <a:chOff x="4098" y="1729"/>
                  <a:chExt cx="292" cy="437"/>
                </a:xfrm>
              </p:grpSpPr>
              <p:grpSp>
                <p:nvGrpSpPr>
                  <p:cNvPr id="486142" name="Group 2814"/>
                  <p:cNvGrpSpPr>
                    <a:grpSpLocks/>
                  </p:cNvGrpSpPr>
                  <p:nvPr/>
                </p:nvGrpSpPr>
                <p:grpSpPr bwMode="auto">
                  <a:xfrm>
                    <a:off x="4098" y="1729"/>
                    <a:ext cx="292" cy="437"/>
                    <a:chOff x="4098" y="1729"/>
                    <a:chExt cx="292" cy="437"/>
                  </a:xfrm>
                </p:grpSpPr>
                <p:sp>
                  <p:nvSpPr>
                    <p:cNvPr id="486143" name="Freeform 2815"/>
                    <p:cNvSpPr>
                      <a:spLocks/>
                    </p:cNvSpPr>
                    <p:nvPr/>
                  </p:nvSpPr>
                  <p:spPr bwMode="auto">
                    <a:xfrm>
                      <a:off x="4098" y="1729"/>
                      <a:ext cx="292" cy="437"/>
                    </a:xfrm>
                    <a:custGeom>
                      <a:avLst/>
                      <a:gdLst>
                        <a:gd name="T0" fmla="*/ 0 w 292"/>
                        <a:gd name="T1" fmla="*/ 0 h 437"/>
                        <a:gd name="T2" fmla="*/ 292 w 292"/>
                        <a:gd name="T3" fmla="*/ 0 h 437"/>
                        <a:gd name="T4" fmla="*/ 292 w 292"/>
                        <a:gd name="T5" fmla="*/ 437 h 437"/>
                        <a:gd name="T6" fmla="*/ 0 w 292"/>
                        <a:gd name="T7" fmla="*/ 359 h 437"/>
                        <a:gd name="T8" fmla="*/ 0 w 292"/>
                        <a:gd name="T9" fmla="*/ 0 h 4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92" h="437">
                          <a:moveTo>
                            <a:pt x="0" y="0"/>
                          </a:moveTo>
                          <a:lnTo>
                            <a:pt x="292" y="0"/>
                          </a:lnTo>
                          <a:lnTo>
                            <a:pt x="292" y="437"/>
                          </a:lnTo>
                          <a:lnTo>
                            <a:pt x="0" y="35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144" name="Freeform 2816"/>
                    <p:cNvSpPr>
                      <a:spLocks/>
                    </p:cNvSpPr>
                    <p:nvPr/>
                  </p:nvSpPr>
                  <p:spPr bwMode="auto">
                    <a:xfrm>
                      <a:off x="4098" y="1729"/>
                      <a:ext cx="292" cy="437"/>
                    </a:xfrm>
                    <a:custGeom>
                      <a:avLst/>
                      <a:gdLst>
                        <a:gd name="T0" fmla="*/ 0 w 292"/>
                        <a:gd name="T1" fmla="*/ 0 h 437"/>
                        <a:gd name="T2" fmla="*/ 292 w 292"/>
                        <a:gd name="T3" fmla="*/ 0 h 437"/>
                        <a:gd name="T4" fmla="*/ 292 w 292"/>
                        <a:gd name="T5" fmla="*/ 437 h 437"/>
                        <a:gd name="T6" fmla="*/ 0 w 292"/>
                        <a:gd name="T7" fmla="*/ 359 h 437"/>
                        <a:gd name="T8" fmla="*/ 0 w 292"/>
                        <a:gd name="T9" fmla="*/ 0 h 4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92" h="437">
                          <a:moveTo>
                            <a:pt x="0" y="0"/>
                          </a:moveTo>
                          <a:lnTo>
                            <a:pt x="292" y="0"/>
                          </a:lnTo>
                          <a:lnTo>
                            <a:pt x="292" y="437"/>
                          </a:lnTo>
                          <a:lnTo>
                            <a:pt x="0" y="35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9525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145" name="Group 2817"/>
                  <p:cNvGrpSpPr>
                    <a:grpSpLocks/>
                  </p:cNvGrpSpPr>
                  <p:nvPr/>
                </p:nvGrpSpPr>
                <p:grpSpPr bwMode="auto">
                  <a:xfrm>
                    <a:off x="4110" y="1746"/>
                    <a:ext cx="267" cy="383"/>
                    <a:chOff x="4110" y="1746"/>
                    <a:chExt cx="267" cy="383"/>
                  </a:xfrm>
                </p:grpSpPr>
                <p:grpSp>
                  <p:nvGrpSpPr>
                    <p:cNvPr id="486146" name="Group 28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0" y="1746"/>
                      <a:ext cx="259" cy="376"/>
                      <a:chOff x="4110" y="1746"/>
                      <a:chExt cx="259" cy="376"/>
                    </a:xfrm>
                  </p:grpSpPr>
                  <p:sp>
                    <p:nvSpPr>
                      <p:cNvPr id="486147" name="Freeform 28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0" y="1746"/>
                        <a:ext cx="259" cy="376"/>
                      </a:xfrm>
                      <a:custGeom>
                        <a:avLst/>
                        <a:gdLst>
                          <a:gd name="T0" fmla="*/ 0 w 259"/>
                          <a:gd name="T1" fmla="*/ 0 h 376"/>
                          <a:gd name="T2" fmla="*/ 0 w 259"/>
                          <a:gd name="T3" fmla="*/ 309 h 376"/>
                          <a:gd name="T4" fmla="*/ 259 w 259"/>
                          <a:gd name="T5" fmla="*/ 376 h 376"/>
                          <a:gd name="T6" fmla="*/ 259 w 259"/>
                          <a:gd name="T7" fmla="*/ 10 h 376"/>
                          <a:gd name="T8" fmla="*/ 0 w 259"/>
                          <a:gd name="T9" fmla="*/ 0 h 37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6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259" y="376"/>
                            </a:lnTo>
                            <a:lnTo>
                              <a:pt x="259" y="1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148" name="Freeform 28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0" y="1746"/>
                        <a:ext cx="259" cy="376"/>
                      </a:xfrm>
                      <a:custGeom>
                        <a:avLst/>
                        <a:gdLst>
                          <a:gd name="T0" fmla="*/ 0 w 259"/>
                          <a:gd name="T1" fmla="*/ 0 h 376"/>
                          <a:gd name="T2" fmla="*/ 0 w 259"/>
                          <a:gd name="T3" fmla="*/ 309 h 376"/>
                          <a:gd name="T4" fmla="*/ 259 w 259"/>
                          <a:gd name="T5" fmla="*/ 376 h 376"/>
                          <a:gd name="T6" fmla="*/ 259 w 259"/>
                          <a:gd name="T7" fmla="*/ 10 h 376"/>
                          <a:gd name="T8" fmla="*/ 0 w 259"/>
                          <a:gd name="T9" fmla="*/ 0 h 37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6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259" y="376"/>
                            </a:lnTo>
                            <a:lnTo>
                              <a:pt x="259" y="1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149" name="Group 28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0" y="1754"/>
                      <a:ext cx="259" cy="375"/>
                      <a:chOff x="4110" y="1754"/>
                      <a:chExt cx="259" cy="375"/>
                    </a:xfrm>
                  </p:grpSpPr>
                  <p:sp>
                    <p:nvSpPr>
                      <p:cNvPr id="486150" name="Freeform 28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0" y="1754"/>
                        <a:ext cx="259" cy="375"/>
                      </a:xfrm>
                      <a:custGeom>
                        <a:avLst/>
                        <a:gdLst>
                          <a:gd name="T0" fmla="*/ 0 w 259"/>
                          <a:gd name="T1" fmla="*/ 0 h 375"/>
                          <a:gd name="T2" fmla="*/ 0 w 259"/>
                          <a:gd name="T3" fmla="*/ 308 h 375"/>
                          <a:gd name="T4" fmla="*/ 259 w 259"/>
                          <a:gd name="T5" fmla="*/ 375 h 375"/>
                          <a:gd name="T6" fmla="*/ 259 w 259"/>
                          <a:gd name="T7" fmla="*/ 368 h 375"/>
                          <a:gd name="T8" fmla="*/ 259 w 259"/>
                          <a:gd name="T9" fmla="*/ 11 h 375"/>
                          <a:gd name="T10" fmla="*/ 0 w 259"/>
                          <a:gd name="T11" fmla="*/ 0 h 3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59" h="375">
                            <a:moveTo>
                              <a:pt x="0" y="0"/>
                            </a:moveTo>
                            <a:lnTo>
                              <a:pt x="0" y="308"/>
                            </a:lnTo>
                            <a:lnTo>
                              <a:pt x="259" y="375"/>
                            </a:lnTo>
                            <a:lnTo>
                              <a:pt x="259" y="368"/>
                            </a:lnTo>
                            <a:lnTo>
                              <a:pt x="259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151" name="Freeform 28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0" y="1754"/>
                        <a:ext cx="259" cy="375"/>
                      </a:xfrm>
                      <a:custGeom>
                        <a:avLst/>
                        <a:gdLst>
                          <a:gd name="T0" fmla="*/ 0 w 259"/>
                          <a:gd name="T1" fmla="*/ 0 h 375"/>
                          <a:gd name="T2" fmla="*/ 0 w 259"/>
                          <a:gd name="T3" fmla="*/ 308 h 375"/>
                          <a:gd name="T4" fmla="*/ 259 w 259"/>
                          <a:gd name="T5" fmla="*/ 375 h 375"/>
                          <a:gd name="T6" fmla="*/ 259 w 259"/>
                          <a:gd name="T7" fmla="*/ 368 h 375"/>
                          <a:gd name="T8" fmla="*/ 259 w 259"/>
                          <a:gd name="T9" fmla="*/ 11 h 375"/>
                          <a:gd name="T10" fmla="*/ 0 w 259"/>
                          <a:gd name="T11" fmla="*/ 0 h 3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59" h="375">
                            <a:moveTo>
                              <a:pt x="0" y="0"/>
                            </a:moveTo>
                            <a:lnTo>
                              <a:pt x="0" y="308"/>
                            </a:lnTo>
                            <a:lnTo>
                              <a:pt x="259" y="375"/>
                            </a:lnTo>
                            <a:lnTo>
                              <a:pt x="259" y="368"/>
                            </a:lnTo>
                            <a:lnTo>
                              <a:pt x="259" y="1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152" name="Group 28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0" y="1748"/>
                      <a:ext cx="259" cy="374"/>
                      <a:chOff x="4110" y="1748"/>
                      <a:chExt cx="259" cy="374"/>
                    </a:xfrm>
                  </p:grpSpPr>
                  <p:sp>
                    <p:nvSpPr>
                      <p:cNvPr id="486153" name="Freeform 28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0" y="1748"/>
                        <a:ext cx="259" cy="374"/>
                      </a:xfrm>
                      <a:custGeom>
                        <a:avLst/>
                        <a:gdLst>
                          <a:gd name="T0" fmla="*/ 0 w 259"/>
                          <a:gd name="T1" fmla="*/ 0 h 374"/>
                          <a:gd name="T2" fmla="*/ 0 w 259"/>
                          <a:gd name="T3" fmla="*/ 310 h 374"/>
                          <a:gd name="T4" fmla="*/ 259 w 259"/>
                          <a:gd name="T5" fmla="*/ 374 h 374"/>
                          <a:gd name="T6" fmla="*/ 259 w 259"/>
                          <a:gd name="T7" fmla="*/ 10 h 374"/>
                          <a:gd name="T8" fmla="*/ 0 w 259"/>
                          <a:gd name="T9" fmla="*/ 0 h 37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4">
                            <a:moveTo>
                              <a:pt x="0" y="0"/>
                            </a:moveTo>
                            <a:lnTo>
                              <a:pt x="0" y="310"/>
                            </a:lnTo>
                            <a:lnTo>
                              <a:pt x="259" y="374"/>
                            </a:lnTo>
                            <a:lnTo>
                              <a:pt x="259" y="1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154" name="Freeform 28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0" y="1748"/>
                        <a:ext cx="259" cy="374"/>
                      </a:xfrm>
                      <a:custGeom>
                        <a:avLst/>
                        <a:gdLst>
                          <a:gd name="T0" fmla="*/ 0 w 259"/>
                          <a:gd name="T1" fmla="*/ 0 h 374"/>
                          <a:gd name="T2" fmla="*/ 0 w 259"/>
                          <a:gd name="T3" fmla="*/ 310 h 374"/>
                          <a:gd name="T4" fmla="*/ 259 w 259"/>
                          <a:gd name="T5" fmla="*/ 374 h 374"/>
                          <a:gd name="T6" fmla="*/ 259 w 259"/>
                          <a:gd name="T7" fmla="*/ 10 h 374"/>
                          <a:gd name="T8" fmla="*/ 0 w 259"/>
                          <a:gd name="T9" fmla="*/ 0 h 37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59" h="374">
                            <a:moveTo>
                              <a:pt x="0" y="0"/>
                            </a:moveTo>
                            <a:lnTo>
                              <a:pt x="0" y="310"/>
                            </a:lnTo>
                            <a:lnTo>
                              <a:pt x="259" y="374"/>
                            </a:lnTo>
                            <a:lnTo>
                              <a:pt x="259" y="1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155" name="Group 28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4" y="1754"/>
                      <a:ext cx="252" cy="360"/>
                      <a:chOff x="4114" y="1754"/>
                      <a:chExt cx="252" cy="360"/>
                    </a:xfrm>
                  </p:grpSpPr>
                  <p:grpSp>
                    <p:nvGrpSpPr>
                      <p:cNvPr id="486156" name="Group 28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1754"/>
                        <a:ext cx="10" cy="297"/>
                        <a:chOff x="4114" y="1754"/>
                        <a:chExt cx="10" cy="297"/>
                      </a:xfrm>
                    </p:grpSpPr>
                    <p:sp>
                      <p:nvSpPr>
                        <p:cNvPr id="486157" name="Freeform 28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14" y="1754"/>
                          <a:ext cx="10" cy="297"/>
                        </a:xfrm>
                        <a:custGeom>
                          <a:avLst/>
                          <a:gdLst>
                            <a:gd name="T0" fmla="*/ 0 w 10"/>
                            <a:gd name="T1" fmla="*/ 0 h 297"/>
                            <a:gd name="T2" fmla="*/ 0 w 10"/>
                            <a:gd name="T3" fmla="*/ 294 h 297"/>
                            <a:gd name="T4" fmla="*/ 10 w 10"/>
                            <a:gd name="T5" fmla="*/ 297 h 297"/>
                            <a:gd name="T6" fmla="*/ 10 w 10"/>
                            <a:gd name="T7" fmla="*/ 0 h 297"/>
                            <a:gd name="T8" fmla="*/ 0 w 10"/>
                            <a:gd name="T9" fmla="*/ 0 h 29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0" h="297">
                              <a:moveTo>
                                <a:pt x="0" y="0"/>
                              </a:moveTo>
                              <a:lnTo>
                                <a:pt x="0" y="294"/>
                              </a:lnTo>
                              <a:lnTo>
                                <a:pt x="10" y="297"/>
                              </a:lnTo>
                              <a:lnTo>
                                <a:pt x="10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58" name="Freeform 28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14" y="1754"/>
                          <a:ext cx="10" cy="297"/>
                        </a:xfrm>
                        <a:custGeom>
                          <a:avLst/>
                          <a:gdLst>
                            <a:gd name="T0" fmla="*/ 0 w 10"/>
                            <a:gd name="T1" fmla="*/ 0 h 297"/>
                            <a:gd name="T2" fmla="*/ 0 w 10"/>
                            <a:gd name="T3" fmla="*/ 294 h 297"/>
                            <a:gd name="T4" fmla="*/ 10 w 10"/>
                            <a:gd name="T5" fmla="*/ 297 h 297"/>
                            <a:gd name="T6" fmla="*/ 10 w 10"/>
                            <a:gd name="T7" fmla="*/ 0 h 297"/>
                            <a:gd name="T8" fmla="*/ 0 w 10"/>
                            <a:gd name="T9" fmla="*/ 0 h 29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0" h="297">
                              <a:moveTo>
                                <a:pt x="0" y="0"/>
                              </a:moveTo>
                              <a:lnTo>
                                <a:pt x="0" y="294"/>
                              </a:lnTo>
                              <a:lnTo>
                                <a:pt x="10" y="297"/>
                              </a:lnTo>
                              <a:lnTo>
                                <a:pt x="10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59" name="Group 28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33" y="1756"/>
                        <a:ext cx="7" cy="301"/>
                        <a:chOff x="4133" y="1756"/>
                        <a:chExt cx="7" cy="301"/>
                      </a:xfrm>
                    </p:grpSpPr>
                    <p:sp>
                      <p:nvSpPr>
                        <p:cNvPr id="486160" name="Freeform 28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33" y="1756"/>
                          <a:ext cx="7" cy="301"/>
                        </a:xfrm>
                        <a:custGeom>
                          <a:avLst/>
                          <a:gdLst>
                            <a:gd name="T0" fmla="*/ 0 w 7"/>
                            <a:gd name="T1" fmla="*/ 0 h 301"/>
                            <a:gd name="T2" fmla="*/ 0 w 7"/>
                            <a:gd name="T3" fmla="*/ 297 h 301"/>
                            <a:gd name="T4" fmla="*/ 7 w 7"/>
                            <a:gd name="T5" fmla="*/ 301 h 301"/>
                            <a:gd name="T6" fmla="*/ 7 w 7"/>
                            <a:gd name="T7" fmla="*/ 0 h 301"/>
                            <a:gd name="T8" fmla="*/ 0 w 7"/>
                            <a:gd name="T9" fmla="*/ 0 h 30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01">
                              <a:moveTo>
                                <a:pt x="0" y="0"/>
                              </a:moveTo>
                              <a:lnTo>
                                <a:pt x="0" y="297"/>
                              </a:lnTo>
                              <a:lnTo>
                                <a:pt x="7" y="301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61" name="Freeform 28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33" y="1756"/>
                          <a:ext cx="7" cy="301"/>
                        </a:xfrm>
                        <a:custGeom>
                          <a:avLst/>
                          <a:gdLst>
                            <a:gd name="T0" fmla="*/ 0 w 7"/>
                            <a:gd name="T1" fmla="*/ 0 h 301"/>
                            <a:gd name="T2" fmla="*/ 0 w 7"/>
                            <a:gd name="T3" fmla="*/ 297 h 301"/>
                            <a:gd name="T4" fmla="*/ 7 w 7"/>
                            <a:gd name="T5" fmla="*/ 301 h 301"/>
                            <a:gd name="T6" fmla="*/ 7 w 7"/>
                            <a:gd name="T7" fmla="*/ 0 h 301"/>
                            <a:gd name="T8" fmla="*/ 0 w 7"/>
                            <a:gd name="T9" fmla="*/ 0 h 30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01">
                              <a:moveTo>
                                <a:pt x="0" y="0"/>
                              </a:moveTo>
                              <a:lnTo>
                                <a:pt x="0" y="297"/>
                              </a:lnTo>
                              <a:lnTo>
                                <a:pt x="7" y="301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62" name="Group 28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55" y="1756"/>
                        <a:ext cx="4" cy="308"/>
                        <a:chOff x="4155" y="1756"/>
                        <a:chExt cx="4" cy="308"/>
                      </a:xfrm>
                    </p:grpSpPr>
                    <p:sp>
                      <p:nvSpPr>
                        <p:cNvPr id="486163" name="Freeform 28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55" y="1756"/>
                          <a:ext cx="4" cy="308"/>
                        </a:xfrm>
                        <a:custGeom>
                          <a:avLst/>
                          <a:gdLst>
                            <a:gd name="T0" fmla="*/ 0 w 4"/>
                            <a:gd name="T1" fmla="*/ 0 h 308"/>
                            <a:gd name="T2" fmla="*/ 0 w 4"/>
                            <a:gd name="T3" fmla="*/ 304 h 308"/>
                            <a:gd name="T4" fmla="*/ 4 w 4"/>
                            <a:gd name="T5" fmla="*/ 308 h 308"/>
                            <a:gd name="T6" fmla="*/ 4 w 4"/>
                            <a:gd name="T7" fmla="*/ 0 h 308"/>
                            <a:gd name="T8" fmla="*/ 0 w 4"/>
                            <a:gd name="T9" fmla="*/ 0 h 30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" h="308">
                              <a:moveTo>
                                <a:pt x="0" y="0"/>
                              </a:moveTo>
                              <a:lnTo>
                                <a:pt x="0" y="304"/>
                              </a:lnTo>
                              <a:lnTo>
                                <a:pt x="4" y="308"/>
                              </a:lnTo>
                              <a:lnTo>
                                <a:pt x="4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64" name="Freeform 28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55" y="1756"/>
                          <a:ext cx="4" cy="308"/>
                        </a:xfrm>
                        <a:custGeom>
                          <a:avLst/>
                          <a:gdLst>
                            <a:gd name="T0" fmla="*/ 0 w 4"/>
                            <a:gd name="T1" fmla="*/ 0 h 308"/>
                            <a:gd name="T2" fmla="*/ 0 w 4"/>
                            <a:gd name="T3" fmla="*/ 304 h 308"/>
                            <a:gd name="T4" fmla="*/ 4 w 4"/>
                            <a:gd name="T5" fmla="*/ 308 h 308"/>
                            <a:gd name="T6" fmla="*/ 4 w 4"/>
                            <a:gd name="T7" fmla="*/ 0 h 308"/>
                            <a:gd name="T8" fmla="*/ 0 w 4"/>
                            <a:gd name="T9" fmla="*/ 0 h 30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" h="308">
                              <a:moveTo>
                                <a:pt x="0" y="0"/>
                              </a:moveTo>
                              <a:lnTo>
                                <a:pt x="0" y="304"/>
                              </a:lnTo>
                              <a:lnTo>
                                <a:pt x="4" y="308"/>
                              </a:lnTo>
                              <a:lnTo>
                                <a:pt x="4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65" name="Group 28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71" y="1756"/>
                        <a:ext cx="6" cy="309"/>
                        <a:chOff x="4171" y="1756"/>
                        <a:chExt cx="6" cy="309"/>
                      </a:xfrm>
                    </p:grpSpPr>
                    <p:sp>
                      <p:nvSpPr>
                        <p:cNvPr id="486166" name="Freeform 28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71" y="1756"/>
                          <a:ext cx="6" cy="309"/>
                        </a:xfrm>
                        <a:custGeom>
                          <a:avLst/>
                          <a:gdLst>
                            <a:gd name="T0" fmla="*/ 0 w 6"/>
                            <a:gd name="T1" fmla="*/ 0 h 309"/>
                            <a:gd name="T2" fmla="*/ 0 w 6"/>
                            <a:gd name="T3" fmla="*/ 306 h 309"/>
                            <a:gd name="T4" fmla="*/ 6 w 6"/>
                            <a:gd name="T5" fmla="*/ 309 h 309"/>
                            <a:gd name="T6" fmla="*/ 6 w 6"/>
                            <a:gd name="T7" fmla="*/ 0 h 309"/>
                            <a:gd name="T8" fmla="*/ 0 w 6"/>
                            <a:gd name="T9" fmla="*/ 0 h 30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09">
                              <a:moveTo>
                                <a:pt x="0" y="0"/>
                              </a:moveTo>
                              <a:lnTo>
                                <a:pt x="0" y="306"/>
                              </a:lnTo>
                              <a:lnTo>
                                <a:pt x="6" y="309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67" name="Freeform 28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71" y="1756"/>
                          <a:ext cx="6" cy="309"/>
                        </a:xfrm>
                        <a:custGeom>
                          <a:avLst/>
                          <a:gdLst>
                            <a:gd name="T0" fmla="*/ 0 w 6"/>
                            <a:gd name="T1" fmla="*/ 0 h 309"/>
                            <a:gd name="T2" fmla="*/ 0 w 6"/>
                            <a:gd name="T3" fmla="*/ 306 h 309"/>
                            <a:gd name="T4" fmla="*/ 6 w 6"/>
                            <a:gd name="T5" fmla="*/ 309 h 309"/>
                            <a:gd name="T6" fmla="*/ 6 w 6"/>
                            <a:gd name="T7" fmla="*/ 0 h 309"/>
                            <a:gd name="T8" fmla="*/ 0 w 6"/>
                            <a:gd name="T9" fmla="*/ 0 h 30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09">
                              <a:moveTo>
                                <a:pt x="0" y="0"/>
                              </a:moveTo>
                              <a:lnTo>
                                <a:pt x="0" y="306"/>
                              </a:lnTo>
                              <a:lnTo>
                                <a:pt x="6" y="309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68" name="Group 28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91" y="1758"/>
                        <a:ext cx="5" cy="314"/>
                        <a:chOff x="4191" y="1758"/>
                        <a:chExt cx="5" cy="314"/>
                      </a:xfrm>
                    </p:grpSpPr>
                    <p:sp>
                      <p:nvSpPr>
                        <p:cNvPr id="486169" name="Freeform 28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91" y="1758"/>
                          <a:ext cx="5" cy="314"/>
                        </a:xfrm>
                        <a:custGeom>
                          <a:avLst/>
                          <a:gdLst>
                            <a:gd name="T0" fmla="*/ 0 w 5"/>
                            <a:gd name="T1" fmla="*/ 0 h 314"/>
                            <a:gd name="T2" fmla="*/ 0 w 5"/>
                            <a:gd name="T3" fmla="*/ 309 h 314"/>
                            <a:gd name="T4" fmla="*/ 5 w 5"/>
                            <a:gd name="T5" fmla="*/ 314 h 314"/>
                            <a:gd name="T6" fmla="*/ 5 w 5"/>
                            <a:gd name="T7" fmla="*/ 2 h 314"/>
                            <a:gd name="T8" fmla="*/ 0 w 5"/>
                            <a:gd name="T9" fmla="*/ 0 h 31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" h="314">
                              <a:moveTo>
                                <a:pt x="0" y="0"/>
                              </a:moveTo>
                              <a:lnTo>
                                <a:pt x="0" y="309"/>
                              </a:lnTo>
                              <a:lnTo>
                                <a:pt x="5" y="314"/>
                              </a:lnTo>
                              <a:lnTo>
                                <a:pt x="5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70" name="Freeform 284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91" y="1758"/>
                          <a:ext cx="5" cy="314"/>
                        </a:xfrm>
                        <a:custGeom>
                          <a:avLst/>
                          <a:gdLst>
                            <a:gd name="T0" fmla="*/ 0 w 5"/>
                            <a:gd name="T1" fmla="*/ 0 h 314"/>
                            <a:gd name="T2" fmla="*/ 0 w 5"/>
                            <a:gd name="T3" fmla="*/ 309 h 314"/>
                            <a:gd name="T4" fmla="*/ 5 w 5"/>
                            <a:gd name="T5" fmla="*/ 314 h 314"/>
                            <a:gd name="T6" fmla="*/ 5 w 5"/>
                            <a:gd name="T7" fmla="*/ 2 h 314"/>
                            <a:gd name="T8" fmla="*/ 0 w 5"/>
                            <a:gd name="T9" fmla="*/ 0 h 31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" h="314">
                              <a:moveTo>
                                <a:pt x="0" y="0"/>
                              </a:moveTo>
                              <a:lnTo>
                                <a:pt x="0" y="309"/>
                              </a:lnTo>
                              <a:lnTo>
                                <a:pt x="5" y="314"/>
                              </a:lnTo>
                              <a:lnTo>
                                <a:pt x="5" y="2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71" name="Group 28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08" y="1758"/>
                        <a:ext cx="8" cy="318"/>
                        <a:chOff x="4208" y="1758"/>
                        <a:chExt cx="8" cy="318"/>
                      </a:xfrm>
                    </p:grpSpPr>
                    <p:sp>
                      <p:nvSpPr>
                        <p:cNvPr id="486172" name="Freeform 28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08" y="1758"/>
                          <a:ext cx="8" cy="318"/>
                        </a:xfrm>
                        <a:custGeom>
                          <a:avLst/>
                          <a:gdLst>
                            <a:gd name="T0" fmla="*/ 0 w 8"/>
                            <a:gd name="T1" fmla="*/ 0 h 318"/>
                            <a:gd name="T2" fmla="*/ 0 w 8"/>
                            <a:gd name="T3" fmla="*/ 315 h 318"/>
                            <a:gd name="T4" fmla="*/ 8 w 8"/>
                            <a:gd name="T5" fmla="*/ 318 h 318"/>
                            <a:gd name="T6" fmla="*/ 8 w 8"/>
                            <a:gd name="T7" fmla="*/ 0 h 318"/>
                            <a:gd name="T8" fmla="*/ 0 w 8"/>
                            <a:gd name="T9" fmla="*/ 0 h 3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18">
                              <a:moveTo>
                                <a:pt x="0" y="0"/>
                              </a:moveTo>
                              <a:lnTo>
                                <a:pt x="0" y="315"/>
                              </a:lnTo>
                              <a:lnTo>
                                <a:pt x="8" y="318"/>
                              </a:lnTo>
                              <a:lnTo>
                                <a:pt x="8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73" name="Freeform 284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08" y="1758"/>
                          <a:ext cx="8" cy="318"/>
                        </a:xfrm>
                        <a:custGeom>
                          <a:avLst/>
                          <a:gdLst>
                            <a:gd name="T0" fmla="*/ 0 w 8"/>
                            <a:gd name="T1" fmla="*/ 0 h 318"/>
                            <a:gd name="T2" fmla="*/ 0 w 8"/>
                            <a:gd name="T3" fmla="*/ 315 h 318"/>
                            <a:gd name="T4" fmla="*/ 8 w 8"/>
                            <a:gd name="T5" fmla="*/ 318 h 318"/>
                            <a:gd name="T6" fmla="*/ 8 w 8"/>
                            <a:gd name="T7" fmla="*/ 0 h 318"/>
                            <a:gd name="T8" fmla="*/ 0 w 8"/>
                            <a:gd name="T9" fmla="*/ 0 h 3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18">
                              <a:moveTo>
                                <a:pt x="0" y="0"/>
                              </a:moveTo>
                              <a:lnTo>
                                <a:pt x="0" y="315"/>
                              </a:lnTo>
                              <a:lnTo>
                                <a:pt x="8" y="318"/>
                              </a:lnTo>
                              <a:lnTo>
                                <a:pt x="8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74" name="Group 28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6" y="1758"/>
                        <a:ext cx="8" cy="323"/>
                        <a:chOff x="4226" y="1758"/>
                        <a:chExt cx="8" cy="323"/>
                      </a:xfrm>
                    </p:grpSpPr>
                    <p:sp>
                      <p:nvSpPr>
                        <p:cNvPr id="486175" name="Freeform 28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26" y="1758"/>
                          <a:ext cx="8" cy="323"/>
                        </a:xfrm>
                        <a:custGeom>
                          <a:avLst/>
                          <a:gdLst>
                            <a:gd name="T0" fmla="*/ 0 w 8"/>
                            <a:gd name="T1" fmla="*/ 0 h 323"/>
                            <a:gd name="T2" fmla="*/ 0 w 8"/>
                            <a:gd name="T3" fmla="*/ 319 h 323"/>
                            <a:gd name="T4" fmla="*/ 8 w 8"/>
                            <a:gd name="T5" fmla="*/ 323 h 323"/>
                            <a:gd name="T6" fmla="*/ 8 w 8"/>
                            <a:gd name="T7" fmla="*/ 2 h 323"/>
                            <a:gd name="T8" fmla="*/ 0 w 8"/>
                            <a:gd name="T9" fmla="*/ 0 h 32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23">
                              <a:moveTo>
                                <a:pt x="0" y="0"/>
                              </a:moveTo>
                              <a:lnTo>
                                <a:pt x="0" y="319"/>
                              </a:lnTo>
                              <a:lnTo>
                                <a:pt x="8" y="323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76" name="Freeform 28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26" y="1758"/>
                          <a:ext cx="8" cy="323"/>
                        </a:xfrm>
                        <a:custGeom>
                          <a:avLst/>
                          <a:gdLst>
                            <a:gd name="T0" fmla="*/ 0 w 8"/>
                            <a:gd name="T1" fmla="*/ 0 h 323"/>
                            <a:gd name="T2" fmla="*/ 0 w 8"/>
                            <a:gd name="T3" fmla="*/ 319 h 323"/>
                            <a:gd name="T4" fmla="*/ 8 w 8"/>
                            <a:gd name="T5" fmla="*/ 323 h 323"/>
                            <a:gd name="T6" fmla="*/ 8 w 8"/>
                            <a:gd name="T7" fmla="*/ 2 h 323"/>
                            <a:gd name="T8" fmla="*/ 0 w 8"/>
                            <a:gd name="T9" fmla="*/ 0 h 32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23">
                              <a:moveTo>
                                <a:pt x="0" y="0"/>
                              </a:moveTo>
                              <a:lnTo>
                                <a:pt x="0" y="319"/>
                              </a:lnTo>
                              <a:lnTo>
                                <a:pt x="8" y="323"/>
                              </a:lnTo>
                              <a:lnTo>
                                <a:pt x="8" y="2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77" name="Group 284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47" y="1758"/>
                        <a:ext cx="7" cy="328"/>
                        <a:chOff x="4247" y="1758"/>
                        <a:chExt cx="7" cy="328"/>
                      </a:xfrm>
                    </p:grpSpPr>
                    <p:sp>
                      <p:nvSpPr>
                        <p:cNvPr id="486178" name="Freeform 28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47" y="1758"/>
                          <a:ext cx="7" cy="328"/>
                        </a:xfrm>
                        <a:custGeom>
                          <a:avLst/>
                          <a:gdLst>
                            <a:gd name="T0" fmla="*/ 0 w 7"/>
                            <a:gd name="T1" fmla="*/ 0 h 328"/>
                            <a:gd name="T2" fmla="*/ 0 w 7"/>
                            <a:gd name="T3" fmla="*/ 325 h 328"/>
                            <a:gd name="T4" fmla="*/ 7 w 7"/>
                            <a:gd name="T5" fmla="*/ 328 h 328"/>
                            <a:gd name="T6" fmla="*/ 7 w 7"/>
                            <a:gd name="T7" fmla="*/ 0 h 328"/>
                            <a:gd name="T8" fmla="*/ 0 w 7"/>
                            <a:gd name="T9" fmla="*/ 0 h 32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28">
                              <a:moveTo>
                                <a:pt x="0" y="0"/>
                              </a:moveTo>
                              <a:lnTo>
                                <a:pt x="0" y="325"/>
                              </a:lnTo>
                              <a:lnTo>
                                <a:pt x="7" y="328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79" name="Freeform 28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47" y="1758"/>
                          <a:ext cx="7" cy="328"/>
                        </a:xfrm>
                        <a:custGeom>
                          <a:avLst/>
                          <a:gdLst>
                            <a:gd name="T0" fmla="*/ 0 w 7"/>
                            <a:gd name="T1" fmla="*/ 0 h 328"/>
                            <a:gd name="T2" fmla="*/ 0 w 7"/>
                            <a:gd name="T3" fmla="*/ 325 h 328"/>
                            <a:gd name="T4" fmla="*/ 7 w 7"/>
                            <a:gd name="T5" fmla="*/ 328 h 328"/>
                            <a:gd name="T6" fmla="*/ 7 w 7"/>
                            <a:gd name="T7" fmla="*/ 0 h 328"/>
                            <a:gd name="T8" fmla="*/ 0 w 7"/>
                            <a:gd name="T9" fmla="*/ 0 h 32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28">
                              <a:moveTo>
                                <a:pt x="0" y="0"/>
                              </a:moveTo>
                              <a:lnTo>
                                <a:pt x="0" y="325"/>
                              </a:lnTo>
                              <a:lnTo>
                                <a:pt x="7" y="328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80" name="Group 28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64" y="1758"/>
                        <a:ext cx="7" cy="332"/>
                        <a:chOff x="4264" y="1758"/>
                        <a:chExt cx="7" cy="332"/>
                      </a:xfrm>
                    </p:grpSpPr>
                    <p:sp>
                      <p:nvSpPr>
                        <p:cNvPr id="486181" name="Freeform 28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64" y="1758"/>
                          <a:ext cx="7" cy="332"/>
                        </a:xfrm>
                        <a:custGeom>
                          <a:avLst/>
                          <a:gdLst>
                            <a:gd name="T0" fmla="*/ 0 w 7"/>
                            <a:gd name="T1" fmla="*/ 0 h 332"/>
                            <a:gd name="T2" fmla="*/ 0 w 7"/>
                            <a:gd name="T3" fmla="*/ 329 h 332"/>
                            <a:gd name="T4" fmla="*/ 7 w 7"/>
                            <a:gd name="T5" fmla="*/ 332 h 332"/>
                            <a:gd name="T6" fmla="*/ 7 w 7"/>
                            <a:gd name="T7" fmla="*/ 2 h 332"/>
                            <a:gd name="T8" fmla="*/ 0 w 7"/>
                            <a:gd name="T9" fmla="*/ 0 h 33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32">
                              <a:moveTo>
                                <a:pt x="0" y="0"/>
                              </a:moveTo>
                              <a:lnTo>
                                <a:pt x="0" y="329"/>
                              </a:lnTo>
                              <a:lnTo>
                                <a:pt x="7" y="332"/>
                              </a:lnTo>
                              <a:lnTo>
                                <a:pt x="7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82" name="Freeform 28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64" y="1758"/>
                          <a:ext cx="7" cy="332"/>
                        </a:xfrm>
                        <a:custGeom>
                          <a:avLst/>
                          <a:gdLst>
                            <a:gd name="T0" fmla="*/ 0 w 7"/>
                            <a:gd name="T1" fmla="*/ 0 h 332"/>
                            <a:gd name="T2" fmla="*/ 0 w 7"/>
                            <a:gd name="T3" fmla="*/ 329 h 332"/>
                            <a:gd name="T4" fmla="*/ 7 w 7"/>
                            <a:gd name="T5" fmla="*/ 332 h 332"/>
                            <a:gd name="T6" fmla="*/ 7 w 7"/>
                            <a:gd name="T7" fmla="*/ 2 h 332"/>
                            <a:gd name="T8" fmla="*/ 0 w 7"/>
                            <a:gd name="T9" fmla="*/ 0 h 33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32">
                              <a:moveTo>
                                <a:pt x="0" y="0"/>
                              </a:moveTo>
                              <a:lnTo>
                                <a:pt x="0" y="329"/>
                              </a:lnTo>
                              <a:lnTo>
                                <a:pt x="7" y="332"/>
                              </a:lnTo>
                              <a:lnTo>
                                <a:pt x="7" y="2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83" name="Group 28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84" y="1760"/>
                        <a:ext cx="5" cy="335"/>
                        <a:chOff x="4284" y="1760"/>
                        <a:chExt cx="5" cy="335"/>
                      </a:xfrm>
                    </p:grpSpPr>
                    <p:sp>
                      <p:nvSpPr>
                        <p:cNvPr id="486184" name="Freeform 28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84" y="1760"/>
                          <a:ext cx="5" cy="335"/>
                        </a:xfrm>
                        <a:custGeom>
                          <a:avLst/>
                          <a:gdLst>
                            <a:gd name="T0" fmla="*/ 0 w 5"/>
                            <a:gd name="T1" fmla="*/ 0 h 335"/>
                            <a:gd name="T2" fmla="*/ 0 w 5"/>
                            <a:gd name="T3" fmla="*/ 331 h 335"/>
                            <a:gd name="T4" fmla="*/ 5 w 5"/>
                            <a:gd name="T5" fmla="*/ 335 h 335"/>
                            <a:gd name="T6" fmla="*/ 5 w 5"/>
                            <a:gd name="T7" fmla="*/ 0 h 335"/>
                            <a:gd name="T8" fmla="*/ 0 w 5"/>
                            <a:gd name="T9" fmla="*/ 0 h 33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" h="335">
                              <a:moveTo>
                                <a:pt x="0" y="0"/>
                              </a:moveTo>
                              <a:lnTo>
                                <a:pt x="0" y="331"/>
                              </a:lnTo>
                              <a:lnTo>
                                <a:pt x="5" y="335"/>
                              </a:lnTo>
                              <a:lnTo>
                                <a:pt x="5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85" name="Freeform 28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84" y="1760"/>
                          <a:ext cx="5" cy="335"/>
                        </a:xfrm>
                        <a:custGeom>
                          <a:avLst/>
                          <a:gdLst>
                            <a:gd name="T0" fmla="*/ 0 w 5"/>
                            <a:gd name="T1" fmla="*/ 0 h 335"/>
                            <a:gd name="T2" fmla="*/ 0 w 5"/>
                            <a:gd name="T3" fmla="*/ 331 h 335"/>
                            <a:gd name="T4" fmla="*/ 5 w 5"/>
                            <a:gd name="T5" fmla="*/ 335 h 335"/>
                            <a:gd name="T6" fmla="*/ 5 w 5"/>
                            <a:gd name="T7" fmla="*/ 0 h 335"/>
                            <a:gd name="T8" fmla="*/ 0 w 5"/>
                            <a:gd name="T9" fmla="*/ 0 h 33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" h="335">
                              <a:moveTo>
                                <a:pt x="0" y="0"/>
                              </a:moveTo>
                              <a:lnTo>
                                <a:pt x="0" y="331"/>
                              </a:lnTo>
                              <a:lnTo>
                                <a:pt x="5" y="335"/>
                              </a:lnTo>
                              <a:lnTo>
                                <a:pt x="5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86" name="Group 28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03" y="1760"/>
                        <a:ext cx="6" cy="340"/>
                        <a:chOff x="4303" y="1760"/>
                        <a:chExt cx="6" cy="340"/>
                      </a:xfrm>
                    </p:grpSpPr>
                    <p:sp>
                      <p:nvSpPr>
                        <p:cNvPr id="486187" name="Freeform 28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03" y="1760"/>
                          <a:ext cx="6" cy="340"/>
                        </a:xfrm>
                        <a:custGeom>
                          <a:avLst/>
                          <a:gdLst>
                            <a:gd name="T0" fmla="*/ 0 w 6"/>
                            <a:gd name="T1" fmla="*/ 0 h 340"/>
                            <a:gd name="T2" fmla="*/ 0 w 6"/>
                            <a:gd name="T3" fmla="*/ 337 h 340"/>
                            <a:gd name="T4" fmla="*/ 6 w 6"/>
                            <a:gd name="T5" fmla="*/ 340 h 340"/>
                            <a:gd name="T6" fmla="*/ 6 w 6"/>
                            <a:gd name="T7" fmla="*/ 0 h 340"/>
                            <a:gd name="T8" fmla="*/ 0 w 6"/>
                            <a:gd name="T9" fmla="*/ 0 h 34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40">
                              <a:moveTo>
                                <a:pt x="0" y="0"/>
                              </a:moveTo>
                              <a:lnTo>
                                <a:pt x="0" y="337"/>
                              </a:lnTo>
                              <a:lnTo>
                                <a:pt x="6" y="340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88" name="Freeform 28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03" y="1760"/>
                          <a:ext cx="6" cy="340"/>
                        </a:xfrm>
                        <a:custGeom>
                          <a:avLst/>
                          <a:gdLst>
                            <a:gd name="T0" fmla="*/ 0 w 6"/>
                            <a:gd name="T1" fmla="*/ 0 h 340"/>
                            <a:gd name="T2" fmla="*/ 0 w 6"/>
                            <a:gd name="T3" fmla="*/ 337 h 340"/>
                            <a:gd name="T4" fmla="*/ 6 w 6"/>
                            <a:gd name="T5" fmla="*/ 340 h 340"/>
                            <a:gd name="T6" fmla="*/ 6 w 6"/>
                            <a:gd name="T7" fmla="*/ 0 h 340"/>
                            <a:gd name="T8" fmla="*/ 0 w 6"/>
                            <a:gd name="T9" fmla="*/ 0 h 34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6" h="340">
                              <a:moveTo>
                                <a:pt x="0" y="0"/>
                              </a:moveTo>
                              <a:lnTo>
                                <a:pt x="0" y="337"/>
                              </a:lnTo>
                              <a:lnTo>
                                <a:pt x="6" y="340"/>
                              </a:lnTo>
                              <a:lnTo>
                                <a:pt x="6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89" name="Group 28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20" y="1762"/>
                        <a:ext cx="7" cy="343"/>
                        <a:chOff x="4320" y="1762"/>
                        <a:chExt cx="7" cy="343"/>
                      </a:xfrm>
                    </p:grpSpPr>
                    <p:sp>
                      <p:nvSpPr>
                        <p:cNvPr id="486190" name="Freeform 28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20" y="1762"/>
                          <a:ext cx="7" cy="343"/>
                        </a:xfrm>
                        <a:custGeom>
                          <a:avLst/>
                          <a:gdLst>
                            <a:gd name="T0" fmla="*/ 0 w 7"/>
                            <a:gd name="T1" fmla="*/ 0 h 343"/>
                            <a:gd name="T2" fmla="*/ 0 w 7"/>
                            <a:gd name="T3" fmla="*/ 340 h 343"/>
                            <a:gd name="T4" fmla="*/ 7 w 7"/>
                            <a:gd name="T5" fmla="*/ 343 h 343"/>
                            <a:gd name="T6" fmla="*/ 7 w 7"/>
                            <a:gd name="T7" fmla="*/ 0 h 343"/>
                            <a:gd name="T8" fmla="*/ 0 w 7"/>
                            <a:gd name="T9" fmla="*/ 0 h 34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43">
                              <a:moveTo>
                                <a:pt x="0" y="0"/>
                              </a:moveTo>
                              <a:lnTo>
                                <a:pt x="0" y="340"/>
                              </a:lnTo>
                              <a:lnTo>
                                <a:pt x="7" y="343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91" name="Freeform 28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20" y="1762"/>
                          <a:ext cx="7" cy="343"/>
                        </a:xfrm>
                        <a:custGeom>
                          <a:avLst/>
                          <a:gdLst>
                            <a:gd name="T0" fmla="*/ 0 w 7"/>
                            <a:gd name="T1" fmla="*/ 0 h 343"/>
                            <a:gd name="T2" fmla="*/ 0 w 7"/>
                            <a:gd name="T3" fmla="*/ 340 h 343"/>
                            <a:gd name="T4" fmla="*/ 7 w 7"/>
                            <a:gd name="T5" fmla="*/ 343 h 343"/>
                            <a:gd name="T6" fmla="*/ 7 w 7"/>
                            <a:gd name="T7" fmla="*/ 0 h 343"/>
                            <a:gd name="T8" fmla="*/ 0 w 7"/>
                            <a:gd name="T9" fmla="*/ 0 h 34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7" h="343">
                              <a:moveTo>
                                <a:pt x="0" y="0"/>
                              </a:moveTo>
                              <a:lnTo>
                                <a:pt x="0" y="340"/>
                              </a:lnTo>
                              <a:lnTo>
                                <a:pt x="7" y="343"/>
                              </a:lnTo>
                              <a:lnTo>
                                <a:pt x="7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92" name="Group 28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39" y="1762"/>
                        <a:ext cx="8" cy="347"/>
                        <a:chOff x="4339" y="1762"/>
                        <a:chExt cx="8" cy="347"/>
                      </a:xfrm>
                    </p:grpSpPr>
                    <p:sp>
                      <p:nvSpPr>
                        <p:cNvPr id="486193" name="Freeform 28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39" y="1762"/>
                          <a:ext cx="8" cy="347"/>
                        </a:xfrm>
                        <a:custGeom>
                          <a:avLst/>
                          <a:gdLst>
                            <a:gd name="T0" fmla="*/ 0 w 8"/>
                            <a:gd name="T1" fmla="*/ 0 h 347"/>
                            <a:gd name="T2" fmla="*/ 0 w 8"/>
                            <a:gd name="T3" fmla="*/ 343 h 347"/>
                            <a:gd name="T4" fmla="*/ 8 w 8"/>
                            <a:gd name="T5" fmla="*/ 347 h 347"/>
                            <a:gd name="T6" fmla="*/ 8 w 8"/>
                            <a:gd name="T7" fmla="*/ 0 h 347"/>
                            <a:gd name="T8" fmla="*/ 0 w 8"/>
                            <a:gd name="T9" fmla="*/ 0 h 34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47">
                              <a:moveTo>
                                <a:pt x="0" y="0"/>
                              </a:moveTo>
                              <a:lnTo>
                                <a:pt x="0" y="343"/>
                              </a:lnTo>
                              <a:lnTo>
                                <a:pt x="8" y="347"/>
                              </a:lnTo>
                              <a:lnTo>
                                <a:pt x="8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94" name="Freeform 28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39" y="1762"/>
                          <a:ext cx="8" cy="347"/>
                        </a:xfrm>
                        <a:custGeom>
                          <a:avLst/>
                          <a:gdLst>
                            <a:gd name="T0" fmla="*/ 0 w 8"/>
                            <a:gd name="T1" fmla="*/ 0 h 347"/>
                            <a:gd name="T2" fmla="*/ 0 w 8"/>
                            <a:gd name="T3" fmla="*/ 343 h 347"/>
                            <a:gd name="T4" fmla="*/ 8 w 8"/>
                            <a:gd name="T5" fmla="*/ 347 h 347"/>
                            <a:gd name="T6" fmla="*/ 8 w 8"/>
                            <a:gd name="T7" fmla="*/ 0 h 347"/>
                            <a:gd name="T8" fmla="*/ 0 w 8"/>
                            <a:gd name="T9" fmla="*/ 0 h 34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47">
                              <a:moveTo>
                                <a:pt x="0" y="0"/>
                              </a:moveTo>
                              <a:lnTo>
                                <a:pt x="0" y="343"/>
                              </a:lnTo>
                              <a:lnTo>
                                <a:pt x="8" y="347"/>
                              </a:lnTo>
                              <a:lnTo>
                                <a:pt x="8" y="0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195" name="Group 28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58" y="1762"/>
                        <a:ext cx="8" cy="352"/>
                        <a:chOff x="4358" y="1762"/>
                        <a:chExt cx="8" cy="352"/>
                      </a:xfrm>
                    </p:grpSpPr>
                    <p:sp>
                      <p:nvSpPr>
                        <p:cNvPr id="486196" name="Freeform 28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58" y="1762"/>
                          <a:ext cx="8" cy="352"/>
                        </a:xfrm>
                        <a:custGeom>
                          <a:avLst/>
                          <a:gdLst>
                            <a:gd name="T0" fmla="*/ 0 w 8"/>
                            <a:gd name="T1" fmla="*/ 0 h 352"/>
                            <a:gd name="T2" fmla="*/ 0 w 8"/>
                            <a:gd name="T3" fmla="*/ 348 h 352"/>
                            <a:gd name="T4" fmla="*/ 8 w 8"/>
                            <a:gd name="T5" fmla="*/ 352 h 352"/>
                            <a:gd name="T6" fmla="*/ 8 w 8"/>
                            <a:gd name="T7" fmla="*/ 1 h 352"/>
                            <a:gd name="T8" fmla="*/ 0 w 8"/>
                            <a:gd name="T9" fmla="*/ 0 h 35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52">
                              <a:moveTo>
                                <a:pt x="0" y="0"/>
                              </a:moveTo>
                              <a:lnTo>
                                <a:pt x="0" y="348"/>
                              </a:lnTo>
                              <a:lnTo>
                                <a:pt x="8" y="352"/>
                              </a:lnTo>
                              <a:lnTo>
                                <a:pt x="8" y="1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197" name="Freeform 28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58" y="1762"/>
                          <a:ext cx="8" cy="352"/>
                        </a:xfrm>
                        <a:custGeom>
                          <a:avLst/>
                          <a:gdLst>
                            <a:gd name="T0" fmla="*/ 0 w 8"/>
                            <a:gd name="T1" fmla="*/ 0 h 352"/>
                            <a:gd name="T2" fmla="*/ 0 w 8"/>
                            <a:gd name="T3" fmla="*/ 348 h 352"/>
                            <a:gd name="T4" fmla="*/ 8 w 8"/>
                            <a:gd name="T5" fmla="*/ 352 h 352"/>
                            <a:gd name="T6" fmla="*/ 8 w 8"/>
                            <a:gd name="T7" fmla="*/ 1 h 352"/>
                            <a:gd name="T8" fmla="*/ 0 w 8"/>
                            <a:gd name="T9" fmla="*/ 0 h 35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352">
                              <a:moveTo>
                                <a:pt x="0" y="0"/>
                              </a:moveTo>
                              <a:lnTo>
                                <a:pt x="0" y="348"/>
                              </a:lnTo>
                              <a:lnTo>
                                <a:pt x="8" y="352"/>
                              </a:lnTo>
                              <a:lnTo>
                                <a:pt x="8" y="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  <p:grpSp>
                  <p:nvGrpSpPr>
                    <p:cNvPr id="486198" name="Group 28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3" y="1746"/>
                      <a:ext cx="9" cy="8"/>
                      <a:chOff x="4113" y="1746"/>
                      <a:chExt cx="9" cy="8"/>
                    </a:xfrm>
                  </p:grpSpPr>
                  <p:sp>
                    <p:nvSpPr>
                      <p:cNvPr id="486199" name="Freeform 28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3" y="1746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0 h 8"/>
                          <a:gd name="T2" fmla="*/ 8 w 9"/>
                          <a:gd name="T3" fmla="*/ 0 h 8"/>
                          <a:gd name="T4" fmla="*/ 9 w 9"/>
                          <a:gd name="T5" fmla="*/ 8 h 8"/>
                          <a:gd name="T6" fmla="*/ 1 w 9"/>
                          <a:gd name="T7" fmla="*/ 8 h 8"/>
                          <a:gd name="T8" fmla="*/ 0 w 9"/>
                          <a:gd name="T9" fmla="*/ 0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8"/>
                            </a:lnTo>
                            <a:lnTo>
                              <a:pt x="1" y="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00" name="Freeform 28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3" y="1746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0 h 8"/>
                          <a:gd name="T2" fmla="*/ 8 w 9"/>
                          <a:gd name="T3" fmla="*/ 0 h 8"/>
                          <a:gd name="T4" fmla="*/ 9 w 9"/>
                          <a:gd name="T5" fmla="*/ 8 h 8"/>
                          <a:gd name="T6" fmla="*/ 1 w 9"/>
                          <a:gd name="T7" fmla="*/ 8 h 8"/>
                          <a:gd name="T8" fmla="*/ 0 w 9"/>
                          <a:gd name="T9" fmla="*/ 0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8"/>
                            </a:lnTo>
                            <a:lnTo>
                              <a:pt x="1" y="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01" name="Group 28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2" y="1746"/>
                      <a:ext cx="8" cy="11"/>
                      <a:chOff x="4132" y="1746"/>
                      <a:chExt cx="8" cy="11"/>
                    </a:xfrm>
                  </p:grpSpPr>
                  <p:sp>
                    <p:nvSpPr>
                      <p:cNvPr id="486202" name="Freeform 28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2" y="1746"/>
                        <a:ext cx="8" cy="11"/>
                      </a:xfrm>
                      <a:custGeom>
                        <a:avLst/>
                        <a:gdLst>
                          <a:gd name="T0" fmla="*/ 0 w 8"/>
                          <a:gd name="T1" fmla="*/ 0 h 11"/>
                          <a:gd name="T2" fmla="*/ 7 w 8"/>
                          <a:gd name="T3" fmla="*/ 0 h 11"/>
                          <a:gd name="T4" fmla="*/ 8 w 8"/>
                          <a:gd name="T5" fmla="*/ 11 h 11"/>
                          <a:gd name="T6" fmla="*/ 0 w 8"/>
                          <a:gd name="T7" fmla="*/ 11 h 11"/>
                          <a:gd name="T8" fmla="*/ 0 w 8"/>
                          <a:gd name="T9" fmla="*/ 0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1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11"/>
                            </a:lnTo>
                            <a:lnTo>
                              <a:pt x="0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03" name="Freeform 28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2" y="1746"/>
                        <a:ext cx="8" cy="11"/>
                      </a:xfrm>
                      <a:custGeom>
                        <a:avLst/>
                        <a:gdLst>
                          <a:gd name="T0" fmla="*/ 0 w 8"/>
                          <a:gd name="T1" fmla="*/ 0 h 11"/>
                          <a:gd name="T2" fmla="*/ 7 w 8"/>
                          <a:gd name="T3" fmla="*/ 0 h 11"/>
                          <a:gd name="T4" fmla="*/ 8 w 8"/>
                          <a:gd name="T5" fmla="*/ 11 h 11"/>
                          <a:gd name="T6" fmla="*/ 0 w 8"/>
                          <a:gd name="T7" fmla="*/ 11 h 11"/>
                          <a:gd name="T8" fmla="*/ 0 w 8"/>
                          <a:gd name="T9" fmla="*/ 0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1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11"/>
                            </a:lnTo>
                            <a:lnTo>
                              <a:pt x="0" y="1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04" name="Group 28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51" y="1746"/>
                      <a:ext cx="8" cy="11"/>
                      <a:chOff x="4151" y="1746"/>
                      <a:chExt cx="8" cy="11"/>
                    </a:xfrm>
                  </p:grpSpPr>
                  <p:sp>
                    <p:nvSpPr>
                      <p:cNvPr id="486205" name="Freeform 28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51" y="1746"/>
                        <a:ext cx="8" cy="11"/>
                      </a:xfrm>
                      <a:custGeom>
                        <a:avLst/>
                        <a:gdLst>
                          <a:gd name="T0" fmla="*/ 0 w 8"/>
                          <a:gd name="T1" fmla="*/ 0 h 11"/>
                          <a:gd name="T2" fmla="*/ 6 w 8"/>
                          <a:gd name="T3" fmla="*/ 0 h 11"/>
                          <a:gd name="T4" fmla="*/ 8 w 8"/>
                          <a:gd name="T5" fmla="*/ 11 h 11"/>
                          <a:gd name="T6" fmla="*/ 1 w 8"/>
                          <a:gd name="T7" fmla="*/ 11 h 11"/>
                          <a:gd name="T8" fmla="*/ 0 w 8"/>
                          <a:gd name="T9" fmla="*/ 0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1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1"/>
                            </a:lnTo>
                            <a:lnTo>
                              <a:pt x="1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06" name="Freeform 28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51" y="1746"/>
                        <a:ext cx="8" cy="11"/>
                      </a:xfrm>
                      <a:custGeom>
                        <a:avLst/>
                        <a:gdLst>
                          <a:gd name="T0" fmla="*/ 0 w 8"/>
                          <a:gd name="T1" fmla="*/ 0 h 11"/>
                          <a:gd name="T2" fmla="*/ 6 w 8"/>
                          <a:gd name="T3" fmla="*/ 0 h 11"/>
                          <a:gd name="T4" fmla="*/ 8 w 8"/>
                          <a:gd name="T5" fmla="*/ 11 h 11"/>
                          <a:gd name="T6" fmla="*/ 1 w 8"/>
                          <a:gd name="T7" fmla="*/ 11 h 11"/>
                          <a:gd name="T8" fmla="*/ 0 w 8"/>
                          <a:gd name="T9" fmla="*/ 0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1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1"/>
                            </a:lnTo>
                            <a:lnTo>
                              <a:pt x="1" y="1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07" name="Group 28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71" y="1748"/>
                      <a:ext cx="6" cy="9"/>
                      <a:chOff x="4171" y="1748"/>
                      <a:chExt cx="6" cy="9"/>
                    </a:xfrm>
                  </p:grpSpPr>
                  <p:sp>
                    <p:nvSpPr>
                      <p:cNvPr id="486208" name="Freeform 28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1" y="1748"/>
                        <a:ext cx="6" cy="9"/>
                      </a:xfrm>
                      <a:custGeom>
                        <a:avLst/>
                        <a:gdLst>
                          <a:gd name="T0" fmla="*/ 0 w 6"/>
                          <a:gd name="T1" fmla="*/ 3 h 9"/>
                          <a:gd name="T2" fmla="*/ 5 w 6"/>
                          <a:gd name="T3" fmla="*/ 0 h 9"/>
                          <a:gd name="T4" fmla="*/ 6 w 6"/>
                          <a:gd name="T5" fmla="*/ 9 h 9"/>
                          <a:gd name="T6" fmla="*/ 1 w 6"/>
                          <a:gd name="T7" fmla="*/ 9 h 9"/>
                          <a:gd name="T8" fmla="*/ 0 w 6"/>
                          <a:gd name="T9" fmla="*/ 3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9">
                            <a:moveTo>
                              <a:pt x="0" y="3"/>
                            </a:moveTo>
                            <a:lnTo>
                              <a:pt x="5" y="0"/>
                            </a:lnTo>
                            <a:lnTo>
                              <a:pt x="6" y="9"/>
                            </a:lnTo>
                            <a:lnTo>
                              <a:pt x="1" y="9"/>
                            </a:lnTo>
                            <a:lnTo>
                              <a:pt x="0" y="3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09" name="Freeform 28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1" y="1748"/>
                        <a:ext cx="6" cy="9"/>
                      </a:xfrm>
                      <a:custGeom>
                        <a:avLst/>
                        <a:gdLst>
                          <a:gd name="T0" fmla="*/ 0 w 6"/>
                          <a:gd name="T1" fmla="*/ 3 h 9"/>
                          <a:gd name="T2" fmla="*/ 5 w 6"/>
                          <a:gd name="T3" fmla="*/ 0 h 9"/>
                          <a:gd name="T4" fmla="*/ 6 w 6"/>
                          <a:gd name="T5" fmla="*/ 9 h 9"/>
                          <a:gd name="T6" fmla="*/ 1 w 6"/>
                          <a:gd name="T7" fmla="*/ 9 h 9"/>
                          <a:gd name="T8" fmla="*/ 0 w 6"/>
                          <a:gd name="T9" fmla="*/ 3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9">
                            <a:moveTo>
                              <a:pt x="0" y="3"/>
                            </a:moveTo>
                            <a:lnTo>
                              <a:pt x="5" y="0"/>
                            </a:lnTo>
                            <a:lnTo>
                              <a:pt x="6" y="9"/>
                            </a:lnTo>
                            <a:lnTo>
                              <a:pt x="1" y="9"/>
                            </a:lnTo>
                            <a:lnTo>
                              <a:pt x="0" y="3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10" name="Group 28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88" y="1748"/>
                      <a:ext cx="8" cy="10"/>
                      <a:chOff x="4188" y="1748"/>
                      <a:chExt cx="8" cy="10"/>
                    </a:xfrm>
                  </p:grpSpPr>
                  <p:sp>
                    <p:nvSpPr>
                      <p:cNvPr id="486211" name="Freeform 28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748"/>
                        <a:ext cx="8" cy="10"/>
                      </a:xfrm>
                      <a:custGeom>
                        <a:avLst/>
                        <a:gdLst>
                          <a:gd name="T0" fmla="*/ 0 w 8"/>
                          <a:gd name="T1" fmla="*/ 0 h 10"/>
                          <a:gd name="T2" fmla="*/ 6 w 8"/>
                          <a:gd name="T3" fmla="*/ 0 h 10"/>
                          <a:gd name="T4" fmla="*/ 8 w 8"/>
                          <a:gd name="T5" fmla="*/ 10 h 10"/>
                          <a:gd name="T6" fmla="*/ 0 w 8"/>
                          <a:gd name="T7" fmla="*/ 10 h 10"/>
                          <a:gd name="T8" fmla="*/ 0 w 8"/>
                          <a:gd name="T9" fmla="*/ 0 h 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0"/>
                            </a:lnTo>
                            <a:lnTo>
                              <a:pt x="0" y="1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12" name="Freeform 28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748"/>
                        <a:ext cx="8" cy="10"/>
                      </a:xfrm>
                      <a:custGeom>
                        <a:avLst/>
                        <a:gdLst>
                          <a:gd name="T0" fmla="*/ 0 w 8"/>
                          <a:gd name="T1" fmla="*/ 0 h 10"/>
                          <a:gd name="T2" fmla="*/ 6 w 8"/>
                          <a:gd name="T3" fmla="*/ 0 h 10"/>
                          <a:gd name="T4" fmla="*/ 8 w 8"/>
                          <a:gd name="T5" fmla="*/ 10 h 10"/>
                          <a:gd name="T6" fmla="*/ 0 w 8"/>
                          <a:gd name="T7" fmla="*/ 10 h 10"/>
                          <a:gd name="T8" fmla="*/ 0 w 8"/>
                          <a:gd name="T9" fmla="*/ 0 h 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0" y="0"/>
                            </a:moveTo>
                            <a:lnTo>
                              <a:pt x="6" y="0"/>
                            </a:lnTo>
                            <a:lnTo>
                              <a:pt x="8" y="10"/>
                            </a:lnTo>
                            <a:lnTo>
                              <a:pt x="0" y="1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13" name="Group 28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7" y="1749"/>
                      <a:ext cx="9" cy="9"/>
                      <a:chOff x="4207" y="1749"/>
                      <a:chExt cx="9" cy="9"/>
                    </a:xfrm>
                  </p:grpSpPr>
                  <p:sp>
                    <p:nvSpPr>
                      <p:cNvPr id="486214" name="Freeform 28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7" y="1749"/>
                        <a:ext cx="9" cy="9"/>
                      </a:xfrm>
                      <a:custGeom>
                        <a:avLst/>
                        <a:gdLst>
                          <a:gd name="T0" fmla="*/ 0 w 9"/>
                          <a:gd name="T1" fmla="*/ 4 h 9"/>
                          <a:gd name="T2" fmla="*/ 8 w 9"/>
                          <a:gd name="T3" fmla="*/ 0 h 9"/>
                          <a:gd name="T4" fmla="*/ 9 w 9"/>
                          <a:gd name="T5" fmla="*/ 9 h 9"/>
                          <a:gd name="T6" fmla="*/ 1 w 9"/>
                          <a:gd name="T7" fmla="*/ 9 h 9"/>
                          <a:gd name="T8" fmla="*/ 0 w 9"/>
                          <a:gd name="T9" fmla="*/ 4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9">
                            <a:moveTo>
                              <a:pt x="0" y="4"/>
                            </a:moveTo>
                            <a:lnTo>
                              <a:pt x="8" y="0"/>
                            </a:lnTo>
                            <a:lnTo>
                              <a:pt x="9" y="9"/>
                            </a:lnTo>
                            <a:lnTo>
                              <a:pt x="1" y="9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15" name="Freeform 28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7" y="1749"/>
                        <a:ext cx="9" cy="9"/>
                      </a:xfrm>
                      <a:custGeom>
                        <a:avLst/>
                        <a:gdLst>
                          <a:gd name="T0" fmla="*/ 0 w 9"/>
                          <a:gd name="T1" fmla="*/ 4 h 9"/>
                          <a:gd name="T2" fmla="*/ 8 w 9"/>
                          <a:gd name="T3" fmla="*/ 0 h 9"/>
                          <a:gd name="T4" fmla="*/ 9 w 9"/>
                          <a:gd name="T5" fmla="*/ 9 h 9"/>
                          <a:gd name="T6" fmla="*/ 1 w 9"/>
                          <a:gd name="T7" fmla="*/ 9 h 9"/>
                          <a:gd name="T8" fmla="*/ 0 w 9"/>
                          <a:gd name="T9" fmla="*/ 4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9">
                            <a:moveTo>
                              <a:pt x="0" y="4"/>
                            </a:moveTo>
                            <a:lnTo>
                              <a:pt x="8" y="0"/>
                            </a:lnTo>
                            <a:lnTo>
                              <a:pt x="9" y="9"/>
                            </a:lnTo>
                            <a:lnTo>
                              <a:pt x="1" y="9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16" name="Group 28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6" y="1749"/>
                      <a:ext cx="9" cy="9"/>
                      <a:chOff x="4226" y="1749"/>
                      <a:chExt cx="9" cy="9"/>
                    </a:xfrm>
                  </p:grpSpPr>
                  <p:sp>
                    <p:nvSpPr>
                      <p:cNvPr id="486217" name="Freeform 28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6" y="1749"/>
                        <a:ext cx="9" cy="9"/>
                      </a:xfrm>
                      <a:custGeom>
                        <a:avLst/>
                        <a:gdLst>
                          <a:gd name="T0" fmla="*/ 0 w 9"/>
                          <a:gd name="T1" fmla="*/ 0 h 9"/>
                          <a:gd name="T2" fmla="*/ 8 w 9"/>
                          <a:gd name="T3" fmla="*/ 0 h 9"/>
                          <a:gd name="T4" fmla="*/ 9 w 9"/>
                          <a:gd name="T5" fmla="*/ 9 h 9"/>
                          <a:gd name="T6" fmla="*/ 0 w 9"/>
                          <a:gd name="T7" fmla="*/ 9 h 9"/>
                          <a:gd name="T8" fmla="*/ 0 w 9"/>
                          <a:gd name="T9" fmla="*/ 0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9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9"/>
                            </a:lnTo>
                            <a:lnTo>
                              <a:pt x="0" y="9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18" name="Freeform 28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6" y="1749"/>
                        <a:ext cx="9" cy="9"/>
                      </a:xfrm>
                      <a:custGeom>
                        <a:avLst/>
                        <a:gdLst>
                          <a:gd name="T0" fmla="*/ 0 w 9"/>
                          <a:gd name="T1" fmla="*/ 0 h 9"/>
                          <a:gd name="T2" fmla="*/ 8 w 9"/>
                          <a:gd name="T3" fmla="*/ 0 h 9"/>
                          <a:gd name="T4" fmla="*/ 9 w 9"/>
                          <a:gd name="T5" fmla="*/ 9 h 9"/>
                          <a:gd name="T6" fmla="*/ 0 w 9"/>
                          <a:gd name="T7" fmla="*/ 9 h 9"/>
                          <a:gd name="T8" fmla="*/ 0 w 9"/>
                          <a:gd name="T9" fmla="*/ 0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9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9"/>
                            </a:lnTo>
                            <a:lnTo>
                              <a:pt x="0" y="9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19" name="Group 28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44" y="1751"/>
                      <a:ext cx="10" cy="7"/>
                      <a:chOff x="4244" y="1751"/>
                      <a:chExt cx="10" cy="7"/>
                    </a:xfrm>
                  </p:grpSpPr>
                  <p:sp>
                    <p:nvSpPr>
                      <p:cNvPr id="486220" name="Freeform 2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4" y="1751"/>
                        <a:ext cx="10" cy="7"/>
                      </a:xfrm>
                      <a:custGeom>
                        <a:avLst/>
                        <a:gdLst>
                          <a:gd name="T0" fmla="*/ 0 w 10"/>
                          <a:gd name="T1" fmla="*/ 0 h 7"/>
                          <a:gd name="T2" fmla="*/ 8 w 10"/>
                          <a:gd name="T3" fmla="*/ 0 h 7"/>
                          <a:gd name="T4" fmla="*/ 10 w 10"/>
                          <a:gd name="T5" fmla="*/ 7 h 7"/>
                          <a:gd name="T6" fmla="*/ 0 w 10"/>
                          <a:gd name="T7" fmla="*/ 7 h 7"/>
                          <a:gd name="T8" fmla="*/ 0 w 10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10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21" name="Freeform 28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4" y="1751"/>
                        <a:ext cx="10" cy="7"/>
                      </a:xfrm>
                      <a:custGeom>
                        <a:avLst/>
                        <a:gdLst>
                          <a:gd name="T0" fmla="*/ 0 w 10"/>
                          <a:gd name="T1" fmla="*/ 0 h 7"/>
                          <a:gd name="T2" fmla="*/ 8 w 10"/>
                          <a:gd name="T3" fmla="*/ 0 h 7"/>
                          <a:gd name="T4" fmla="*/ 10 w 10"/>
                          <a:gd name="T5" fmla="*/ 7 h 7"/>
                          <a:gd name="T6" fmla="*/ 0 w 10"/>
                          <a:gd name="T7" fmla="*/ 7 h 7"/>
                          <a:gd name="T8" fmla="*/ 0 w 10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10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22" name="Group 28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63" y="1751"/>
                      <a:ext cx="8" cy="9"/>
                      <a:chOff x="4263" y="1751"/>
                      <a:chExt cx="8" cy="9"/>
                    </a:xfrm>
                  </p:grpSpPr>
                  <p:sp>
                    <p:nvSpPr>
                      <p:cNvPr id="486223" name="Rectangle 28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63" y="1751"/>
                        <a:ext cx="8" cy="9"/>
                      </a:xfrm>
                      <a:prstGeom prst="rect">
                        <a:avLst/>
                      </a:pr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24" name="Rectangle 2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63" y="1751"/>
                        <a:ext cx="8" cy="9"/>
                      </a:xfrm>
                      <a:prstGeom prst="rect">
                        <a:avLst/>
                      </a:prstGeom>
                      <a:noFill/>
                      <a:ln w="19050" cap="rnd">
                        <a:solidFill>
                          <a:srgbClr val="676767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25" name="Group 28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81" y="1753"/>
                      <a:ext cx="9" cy="7"/>
                      <a:chOff x="4281" y="1753"/>
                      <a:chExt cx="9" cy="7"/>
                    </a:xfrm>
                  </p:grpSpPr>
                  <p:sp>
                    <p:nvSpPr>
                      <p:cNvPr id="486226" name="Freeform 28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1" y="1753"/>
                        <a:ext cx="9" cy="7"/>
                      </a:xfrm>
                      <a:custGeom>
                        <a:avLst/>
                        <a:gdLst>
                          <a:gd name="T0" fmla="*/ 0 w 9"/>
                          <a:gd name="T1" fmla="*/ 0 h 7"/>
                          <a:gd name="T2" fmla="*/ 8 w 9"/>
                          <a:gd name="T3" fmla="*/ 0 h 7"/>
                          <a:gd name="T4" fmla="*/ 9 w 9"/>
                          <a:gd name="T5" fmla="*/ 7 h 7"/>
                          <a:gd name="T6" fmla="*/ 0 w 9"/>
                          <a:gd name="T7" fmla="*/ 7 h 7"/>
                          <a:gd name="T8" fmla="*/ 0 w 9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27" name="Freeform 28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1" y="1753"/>
                        <a:ext cx="9" cy="7"/>
                      </a:xfrm>
                      <a:custGeom>
                        <a:avLst/>
                        <a:gdLst>
                          <a:gd name="T0" fmla="*/ 0 w 9"/>
                          <a:gd name="T1" fmla="*/ 0 h 7"/>
                          <a:gd name="T2" fmla="*/ 8 w 9"/>
                          <a:gd name="T3" fmla="*/ 0 h 7"/>
                          <a:gd name="T4" fmla="*/ 9 w 9"/>
                          <a:gd name="T5" fmla="*/ 7 h 7"/>
                          <a:gd name="T6" fmla="*/ 0 w 9"/>
                          <a:gd name="T7" fmla="*/ 7 h 7"/>
                          <a:gd name="T8" fmla="*/ 0 w 9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9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28" name="Group 29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01" y="1754"/>
                      <a:ext cx="9" cy="6"/>
                      <a:chOff x="4301" y="1754"/>
                      <a:chExt cx="9" cy="6"/>
                    </a:xfrm>
                  </p:grpSpPr>
                  <p:sp>
                    <p:nvSpPr>
                      <p:cNvPr id="486229" name="Freeform 29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1" y="1754"/>
                        <a:ext cx="9" cy="6"/>
                      </a:xfrm>
                      <a:custGeom>
                        <a:avLst/>
                        <a:gdLst>
                          <a:gd name="T0" fmla="*/ 0 w 9"/>
                          <a:gd name="T1" fmla="*/ 2 h 6"/>
                          <a:gd name="T2" fmla="*/ 8 w 9"/>
                          <a:gd name="T3" fmla="*/ 0 h 6"/>
                          <a:gd name="T4" fmla="*/ 9 w 9"/>
                          <a:gd name="T5" fmla="*/ 6 h 6"/>
                          <a:gd name="T6" fmla="*/ 0 w 9"/>
                          <a:gd name="T7" fmla="*/ 6 h 6"/>
                          <a:gd name="T8" fmla="*/ 0 w 9"/>
                          <a:gd name="T9" fmla="*/ 2 h 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6">
                            <a:moveTo>
                              <a:pt x="0" y="2"/>
                            </a:moveTo>
                            <a:lnTo>
                              <a:pt x="8" y="0"/>
                            </a:lnTo>
                            <a:lnTo>
                              <a:pt x="9" y="6"/>
                            </a:lnTo>
                            <a:lnTo>
                              <a:pt x="0" y="6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30" name="Freeform 2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1" y="1754"/>
                        <a:ext cx="9" cy="6"/>
                      </a:xfrm>
                      <a:custGeom>
                        <a:avLst/>
                        <a:gdLst>
                          <a:gd name="T0" fmla="*/ 0 w 9"/>
                          <a:gd name="T1" fmla="*/ 2 h 6"/>
                          <a:gd name="T2" fmla="*/ 8 w 9"/>
                          <a:gd name="T3" fmla="*/ 0 h 6"/>
                          <a:gd name="T4" fmla="*/ 9 w 9"/>
                          <a:gd name="T5" fmla="*/ 6 h 6"/>
                          <a:gd name="T6" fmla="*/ 0 w 9"/>
                          <a:gd name="T7" fmla="*/ 6 h 6"/>
                          <a:gd name="T8" fmla="*/ 0 w 9"/>
                          <a:gd name="T9" fmla="*/ 2 h 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6">
                            <a:moveTo>
                              <a:pt x="0" y="2"/>
                            </a:moveTo>
                            <a:lnTo>
                              <a:pt x="8" y="0"/>
                            </a:lnTo>
                            <a:lnTo>
                              <a:pt x="9" y="6"/>
                            </a:lnTo>
                            <a:lnTo>
                              <a:pt x="0" y="6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31" name="Group 29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19" y="1754"/>
                      <a:ext cx="8" cy="7"/>
                      <a:chOff x="4319" y="1754"/>
                      <a:chExt cx="8" cy="7"/>
                    </a:xfrm>
                  </p:grpSpPr>
                  <p:sp>
                    <p:nvSpPr>
                      <p:cNvPr id="486232" name="Freeform 29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9" y="1754"/>
                        <a:ext cx="8" cy="7"/>
                      </a:xfrm>
                      <a:custGeom>
                        <a:avLst/>
                        <a:gdLst>
                          <a:gd name="T0" fmla="*/ 0 w 8"/>
                          <a:gd name="T1" fmla="*/ 0 h 7"/>
                          <a:gd name="T2" fmla="*/ 7 w 8"/>
                          <a:gd name="T3" fmla="*/ 0 h 7"/>
                          <a:gd name="T4" fmla="*/ 8 w 8"/>
                          <a:gd name="T5" fmla="*/ 7 h 7"/>
                          <a:gd name="T6" fmla="*/ 1 w 8"/>
                          <a:gd name="T7" fmla="*/ 7 h 7"/>
                          <a:gd name="T8" fmla="*/ 0 w 8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7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7"/>
                            </a:lnTo>
                            <a:lnTo>
                              <a:pt x="1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33" name="Freeform 29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9" y="1754"/>
                        <a:ext cx="8" cy="7"/>
                      </a:xfrm>
                      <a:custGeom>
                        <a:avLst/>
                        <a:gdLst>
                          <a:gd name="T0" fmla="*/ 0 w 8"/>
                          <a:gd name="T1" fmla="*/ 0 h 7"/>
                          <a:gd name="T2" fmla="*/ 7 w 8"/>
                          <a:gd name="T3" fmla="*/ 0 h 7"/>
                          <a:gd name="T4" fmla="*/ 8 w 8"/>
                          <a:gd name="T5" fmla="*/ 7 h 7"/>
                          <a:gd name="T6" fmla="*/ 1 w 8"/>
                          <a:gd name="T7" fmla="*/ 7 h 7"/>
                          <a:gd name="T8" fmla="*/ 0 w 8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7">
                            <a:moveTo>
                              <a:pt x="0" y="0"/>
                            </a:moveTo>
                            <a:lnTo>
                              <a:pt x="7" y="0"/>
                            </a:lnTo>
                            <a:lnTo>
                              <a:pt x="8" y="7"/>
                            </a:lnTo>
                            <a:lnTo>
                              <a:pt x="1" y="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34" name="Group 29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36" y="1754"/>
                      <a:ext cx="10" cy="7"/>
                      <a:chOff x="4336" y="1754"/>
                      <a:chExt cx="10" cy="7"/>
                    </a:xfrm>
                  </p:grpSpPr>
                  <p:sp>
                    <p:nvSpPr>
                      <p:cNvPr id="486235" name="Freeform 29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6" y="1754"/>
                        <a:ext cx="10" cy="7"/>
                      </a:xfrm>
                      <a:custGeom>
                        <a:avLst/>
                        <a:gdLst>
                          <a:gd name="T0" fmla="*/ 0 w 10"/>
                          <a:gd name="T1" fmla="*/ 0 h 7"/>
                          <a:gd name="T2" fmla="*/ 8 w 10"/>
                          <a:gd name="T3" fmla="*/ 0 h 7"/>
                          <a:gd name="T4" fmla="*/ 10 w 10"/>
                          <a:gd name="T5" fmla="*/ 7 h 7"/>
                          <a:gd name="T6" fmla="*/ 0 w 10"/>
                          <a:gd name="T7" fmla="*/ 7 h 7"/>
                          <a:gd name="T8" fmla="*/ 0 w 10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10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36" name="Freeform 29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6" y="1754"/>
                        <a:ext cx="10" cy="7"/>
                      </a:xfrm>
                      <a:custGeom>
                        <a:avLst/>
                        <a:gdLst>
                          <a:gd name="T0" fmla="*/ 0 w 10"/>
                          <a:gd name="T1" fmla="*/ 0 h 7"/>
                          <a:gd name="T2" fmla="*/ 8 w 10"/>
                          <a:gd name="T3" fmla="*/ 0 h 7"/>
                          <a:gd name="T4" fmla="*/ 10 w 10"/>
                          <a:gd name="T5" fmla="*/ 7 h 7"/>
                          <a:gd name="T6" fmla="*/ 0 w 10"/>
                          <a:gd name="T7" fmla="*/ 7 h 7"/>
                          <a:gd name="T8" fmla="*/ 0 w 10"/>
                          <a:gd name="T9" fmla="*/ 0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7">
                            <a:moveTo>
                              <a:pt x="0" y="0"/>
                            </a:moveTo>
                            <a:lnTo>
                              <a:pt x="8" y="0"/>
                            </a:lnTo>
                            <a:lnTo>
                              <a:pt x="10" y="7"/>
                            </a:lnTo>
                            <a:lnTo>
                              <a:pt x="0" y="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37" name="Group 29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1754"/>
                      <a:ext cx="8" cy="7"/>
                      <a:chOff x="4356" y="1754"/>
                      <a:chExt cx="8" cy="7"/>
                    </a:xfrm>
                  </p:grpSpPr>
                  <p:sp>
                    <p:nvSpPr>
                      <p:cNvPr id="486238" name="Rectangle 29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56" y="1754"/>
                        <a:ext cx="8" cy="7"/>
                      </a:xfrm>
                      <a:prstGeom prst="rect">
                        <a:avLst/>
                      </a:pr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39" name="Rectangle 29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56" y="1754"/>
                        <a:ext cx="8" cy="7"/>
                      </a:xfrm>
                      <a:prstGeom prst="rect">
                        <a:avLst/>
                      </a:prstGeom>
                      <a:noFill/>
                      <a:ln w="19050" cap="rnd">
                        <a:solidFill>
                          <a:srgbClr val="676767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40" name="Group 29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3" y="2053"/>
                      <a:ext cx="253" cy="64"/>
                      <a:chOff x="4113" y="2053"/>
                      <a:chExt cx="253" cy="64"/>
                    </a:xfrm>
                  </p:grpSpPr>
                  <p:grpSp>
                    <p:nvGrpSpPr>
                      <p:cNvPr id="486241" name="Group 29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3" y="2053"/>
                        <a:ext cx="9" cy="2"/>
                        <a:chOff x="4113" y="2053"/>
                        <a:chExt cx="9" cy="2"/>
                      </a:xfrm>
                    </p:grpSpPr>
                    <p:sp>
                      <p:nvSpPr>
                        <p:cNvPr id="486242" name="Freeform 29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13" y="2053"/>
                          <a:ext cx="9" cy="2"/>
                        </a:xfrm>
                        <a:custGeom>
                          <a:avLst/>
                          <a:gdLst>
                            <a:gd name="T0" fmla="*/ 0 w 9"/>
                            <a:gd name="T1" fmla="*/ 2 h 2"/>
                            <a:gd name="T2" fmla="*/ 1 w 9"/>
                            <a:gd name="T3" fmla="*/ 2 h 2"/>
                            <a:gd name="T4" fmla="*/ 9 w 9"/>
                            <a:gd name="T5" fmla="*/ 0 h 2"/>
                            <a:gd name="T6" fmla="*/ 9 w 9"/>
                            <a:gd name="T7" fmla="*/ 2 h 2"/>
                            <a:gd name="T8" fmla="*/ 6 w 9"/>
                            <a:gd name="T9" fmla="*/ 2 h 2"/>
                            <a:gd name="T10" fmla="*/ 0 w 9"/>
                            <a:gd name="T11" fmla="*/ 2 h 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9" h="2">
                              <a:moveTo>
                                <a:pt x="0" y="2"/>
                              </a:moveTo>
                              <a:lnTo>
                                <a:pt x="1" y="2"/>
                              </a:lnTo>
                              <a:lnTo>
                                <a:pt x="9" y="0"/>
                              </a:lnTo>
                              <a:lnTo>
                                <a:pt x="9" y="2"/>
                              </a:lnTo>
                              <a:lnTo>
                                <a:pt x="6" y="2"/>
                              </a:lnTo>
                              <a:lnTo>
                                <a:pt x="0" y="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243" name="Freeform 29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13" y="2053"/>
                          <a:ext cx="9" cy="2"/>
                        </a:xfrm>
                        <a:custGeom>
                          <a:avLst/>
                          <a:gdLst>
                            <a:gd name="T0" fmla="*/ 0 w 9"/>
                            <a:gd name="T1" fmla="*/ 2 h 2"/>
                            <a:gd name="T2" fmla="*/ 1 w 9"/>
                            <a:gd name="T3" fmla="*/ 2 h 2"/>
                            <a:gd name="T4" fmla="*/ 9 w 9"/>
                            <a:gd name="T5" fmla="*/ 0 h 2"/>
                            <a:gd name="T6" fmla="*/ 9 w 9"/>
                            <a:gd name="T7" fmla="*/ 2 h 2"/>
                            <a:gd name="T8" fmla="*/ 6 w 9"/>
                            <a:gd name="T9" fmla="*/ 2 h 2"/>
                            <a:gd name="T10" fmla="*/ 0 w 9"/>
                            <a:gd name="T11" fmla="*/ 2 h 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</a:cxnLst>
                          <a:rect l="0" t="0" r="r" b="b"/>
                          <a:pathLst>
                            <a:path w="9" h="2">
                              <a:moveTo>
                                <a:pt x="0" y="2"/>
                              </a:moveTo>
                              <a:lnTo>
                                <a:pt x="1" y="2"/>
                              </a:lnTo>
                              <a:lnTo>
                                <a:pt x="9" y="0"/>
                              </a:lnTo>
                              <a:lnTo>
                                <a:pt x="9" y="2"/>
                              </a:lnTo>
                              <a:lnTo>
                                <a:pt x="6" y="2"/>
                              </a:lnTo>
                              <a:lnTo>
                                <a:pt x="0" y="2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486244" name="Group 29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31" y="2059"/>
                        <a:ext cx="8" cy="1"/>
                        <a:chOff x="4131" y="2059"/>
                        <a:chExt cx="8" cy="1"/>
                      </a:xfrm>
                    </p:grpSpPr>
                    <p:sp>
                      <p:nvSpPr>
                        <p:cNvPr id="486245" name="Freeform 29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31" y="2059"/>
                          <a:ext cx="8" cy="1"/>
                        </a:xfrm>
                        <a:custGeom>
                          <a:avLst/>
                          <a:gdLst>
                            <a:gd name="T0" fmla="*/ 0 w 8"/>
                            <a:gd name="T1" fmla="*/ 1 h 1"/>
                            <a:gd name="T2" fmla="*/ 1 w 8"/>
                            <a:gd name="T3" fmla="*/ 0 h 1"/>
                            <a:gd name="T4" fmla="*/ 8 w 8"/>
                            <a:gd name="T5" fmla="*/ 0 h 1"/>
                            <a:gd name="T6" fmla="*/ 6 w 8"/>
                            <a:gd name="T7" fmla="*/ 1 h 1"/>
                            <a:gd name="T8" fmla="*/ 0 w 8"/>
                            <a:gd name="T9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1">
                              <a:moveTo>
                                <a:pt x="0" y="1"/>
                              </a:moveTo>
                              <a:lnTo>
                                <a:pt x="1" y="0"/>
                              </a:lnTo>
                              <a:lnTo>
                                <a:pt x="8" y="0"/>
                              </a:lnTo>
                              <a:lnTo>
                                <a:pt x="6" y="1"/>
                              </a:lnTo>
                              <a:lnTo>
                                <a:pt x="0" y="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246" name="Freeform 29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31" y="2059"/>
                          <a:ext cx="8" cy="1"/>
                        </a:xfrm>
                        <a:custGeom>
                          <a:avLst/>
                          <a:gdLst>
                            <a:gd name="T0" fmla="*/ 0 w 8"/>
                            <a:gd name="T1" fmla="*/ 1 h 1"/>
                            <a:gd name="T2" fmla="*/ 1 w 8"/>
                            <a:gd name="T3" fmla="*/ 0 h 1"/>
                            <a:gd name="T4" fmla="*/ 8 w 8"/>
                            <a:gd name="T5" fmla="*/ 0 h 1"/>
                            <a:gd name="T6" fmla="*/ 6 w 8"/>
                            <a:gd name="T7" fmla="*/ 1 h 1"/>
                            <a:gd name="T8" fmla="*/ 0 w 8"/>
                            <a:gd name="T9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8" h="1">
                              <a:moveTo>
                                <a:pt x="0" y="1"/>
                              </a:moveTo>
                              <a:lnTo>
                                <a:pt x="1" y="0"/>
                              </a:lnTo>
                              <a:lnTo>
                                <a:pt x="8" y="0"/>
                              </a:lnTo>
                              <a:lnTo>
                                <a:pt x="6" y="1"/>
                              </a:lnTo>
                              <a:lnTo>
                                <a:pt x="0" y="1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sp>
                    <p:nvSpPr>
                      <p:cNvPr id="486247" name="Freeform 29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50" y="2065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w 8"/>
                          <a:gd name="T2" fmla="*/ 8 w 8"/>
                          <a:gd name="T3" fmla="*/ 7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48" name="Freeform 29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0" y="2069"/>
                        <a:ext cx="7" cy="1"/>
                      </a:xfrm>
                      <a:custGeom>
                        <a:avLst/>
                        <a:gdLst>
                          <a:gd name="T0" fmla="*/ 0 w 7"/>
                          <a:gd name="T1" fmla="*/ 1 w 7"/>
                          <a:gd name="T2" fmla="*/ 7 w 7"/>
                          <a:gd name="T3" fmla="*/ 6 w 7"/>
                          <a:gd name="T4" fmla="*/ 0 w 7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7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7" y="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49" name="Freeform 29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2074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w 8"/>
                          <a:gd name="T2" fmla="*/ 8 w 8"/>
                          <a:gd name="T3" fmla="*/ 5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50" name="Freeform 29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6" y="2077"/>
                        <a:ext cx="10" cy="1"/>
                      </a:xfrm>
                      <a:custGeom>
                        <a:avLst/>
                        <a:gdLst>
                          <a:gd name="T0" fmla="*/ 0 w 10"/>
                          <a:gd name="T1" fmla="*/ 2 w 10"/>
                          <a:gd name="T2" fmla="*/ 10 w 10"/>
                          <a:gd name="T3" fmla="*/ 7 w 10"/>
                          <a:gd name="T4" fmla="*/ 0 w 10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10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10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grpSp>
                    <p:nvGrpSpPr>
                      <p:cNvPr id="486251" name="Group 29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2081"/>
                        <a:ext cx="10" cy="1"/>
                        <a:chOff x="4224" y="2081"/>
                        <a:chExt cx="10" cy="1"/>
                      </a:xfrm>
                    </p:grpSpPr>
                    <p:sp>
                      <p:nvSpPr>
                        <p:cNvPr id="486252" name="Freeform 29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24" y="2081"/>
                          <a:ext cx="10" cy="1"/>
                        </a:xfrm>
                        <a:custGeom>
                          <a:avLst/>
                          <a:gdLst>
                            <a:gd name="T0" fmla="*/ 0 w 10"/>
                            <a:gd name="T1" fmla="*/ 1 h 1"/>
                            <a:gd name="T2" fmla="*/ 1 w 10"/>
                            <a:gd name="T3" fmla="*/ 0 h 1"/>
                            <a:gd name="T4" fmla="*/ 10 w 10"/>
                            <a:gd name="T5" fmla="*/ 0 h 1"/>
                            <a:gd name="T6" fmla="*/ 8 w 10"/>
                            <a:gd name="T7" fmla="*/ 1 h 1"/>
                            <a:gd name="T8" fmla="*/ 0 w 10"/>
                            <a:gd name="T9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0" h="1">
                              <a:moveTo>
                                <a:pt x="0" y="1"/>
                              </a:moveTo>
                              <a:lnTo>
                                <a:pt x="1" y="0"/>
                              </a:lnTo>
                              <a:lnTo>
                                <a:pt x="10" y="0"/>
                              </a:lnTo>
                              <a:lnTo>
                                <a:pt x="8" y="1"/>
                              </a:lnTo>
                              <a:lnTo>
                                <a:pt x="0" y="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486253" name="Freeform 29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24" y="2081"/>
                          <a:ext cx="10" cy="1"/>
                        </a:xfrm>
                        <a:custGeom>
                          <a:avLst/>
                          <a:gdLst>
                            <a:gd name="T0" fmla="*/ 0 w 10"/>
                            <a:gd name="T1" fmla="*/ 1 h 1"/>
                            <a:gd name="T2" fmla="*/ 1 w 10"/>
                            <a:gd name="T3" fmla="*/ 0 h 1"/>
                            <a:gd name="T4" fmla="*/ 10 w 10"/>
                            <a:gd name="T5" fmla="*/ 0 h 1"/>
                            <a:gd name="T6" fmla="*/ 8 w 10"/>
                            <a:gd name="T7" fmla="*/ 1 h 1"/>
                            <a:gd name="T8" fmla="*/ 0 w 10"/>
                            <a:gd name="T9" fmla="*/ 1 h 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0" h="1">
                              <a:moveTo>
                                <a:pt x="0" y="1"/>
                              </a:moveTo>
                              <a:lnTo>
                                <a:pt x="1" y="0"/>
                              </a:lnTo>
                              <a:lnTo>
                                <a:pt x="10" y="0"/>
                              </a:lnTo>
                              <a:lnTo>
                                <a:pt x="8" y="1"/>
                              </a:lnTo>
                              <a:lnTo>
                                <a:pt x="0" y="1"/>
                              </a:lnTo>
                            </a:path>
                          </a:pathLst>
                        </a:custGeom>
                        <a:noFill/>
                        <a:ln w="19050" cap="rnd">
                          <a:solidFill>
                            <a:srgbClr val="676767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</p:grpSp>
                  <p:sp>
                    <p:nvSpPr>
                      <p:cNvPr id="486254" name="Freeform 29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3" y="2086"/>
                        <a:ext cx="9" cy="1"/>
                      </a:xfrm>
                      <a:custGeom>
                        <a:avLst/>
                        <a:gdLst>
                          <a:gd name="T0" fmla="*/ 0 w 9"/>
                          <a:gd name="T1" fmla="*/ 1 w 9"/>
                          <a:gd name="T2" fmla="*/ 9 w 9"/>
                          <a:gd name="T3" fmla="*/ 6 w 9"/>
                          <a:gd name="T4" fmla="*/ 0 w 9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9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9" y="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55" name="Freeform 29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3" y="2091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w 8"/>
                          <a:gd name="T2" fmla="*/ 8 w 8"/>
                          <a:gd name="T3" fmla="*/ 5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56" name="Freeform 29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1" y="2096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2 w 8"/>
                          <a:gd name="T2" fmla="*/ 8 w 8"/>
                          <a:gd name="T3" fmla="*/ 6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57" name="Freeform 29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1" y="2100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2 w 8"/>
                          <a:gd name="T2" fmla="*/ 8 w 8"/>
                          <a:gd name="T3" fmla="*/ 6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58" name="Freeform 29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9" y="2107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w 8"/>
                          <a:gd name="T2" fmla="*/ 8 w 8"/>
                          <a:gd name="T3" fmla="*/ 7 w 8"/>
                          <a:gd name="T4" fmla="*/ 0 w 8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8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59" name="Freeform 29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6" y="2110"/>
                        <a:ext cx="11" cy="1"/>
                      </a:xfrm>
                      <a:custGeom>
                        <a:avLst/>
                        <a:gdLst>
                          <a:gd name="T0" fmla="*/ 0 w 11"/>
                          <a:gd name="T1" fmla="*/ 1 w 11"/>
                          <a:gd name="T2" fmla="*/ 11 w 11"/>
                          <a:gd name="T3" fmla="*/ 7 w 11"/>
                          <a:gd name="T4" fmla="*/ 0 w 11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11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11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60" name="Freeform 29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2116"/>
                        <a:ext cx="10" cy="1"/>
                      </a:xfrm>
                      <a:custGeom>
                        <a:avLst/>
                        <a:gdLst>
                          <a:gd name="T0" fmla="*/ 0 w 10"/>
                          <a:gd name="T1" fmla="*/ 2 w 10"/>
                          <a:gd name="T2" fmla="*/ 10 w 10"/>
                          <a:gd name="T3" fmla="*/ 7 w 10"/>
                          <a:gd name="T4" fmla="*/ 0 w 10"/>
                        </a:gdLst>
                        <a:ahLst/>
                        <a:cxnLst>
                          <a:cxn ang="0">
                            <a:pos x="T0" y="0"/>
                          </a:cxn>
                          <a:cxn ang="0">
                            <a:pos x="T1" y="0"/>
                          </a:cxn>
                          <a:cxn ang="0">
                            <a:pos x="T2" y="0"/>
                          </a:cxn>
                          <a:cxn ang="0">
                            <a:pos x="T3" y="0"/>
                          </a:cxn>
                          <a:cxn ang="0">
                            <a:pos x="T4" y="0"/>
                          </a:cxn>
                        </a:cxnLst>
                        <a:rect l="0" t="0" r="r" b="b"/>
                        <a:pathLst>
                          <a:path w="10">
                            <a:moveTo>
                              <a:pt x="0" y="0"/>
                            </a:moveTo>
                            <a:lnTo>
                              <a:pt x="2" y="0"/>
                            </a:lnTo>
                            <a:lnTo>
                              <a:pt x="10" y="0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61" name="Group 29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3" y="1758"/>
                      <a:ext cx="7" cy="289"/>
                      <a:chOff x="4113" y="1758"/>
                      <a:chExt cx="7" cy="289"/>
                    </a:xfrm>
                  </p:grpSpPr>
                  <p:sp>
                    <p:nvSpPr>
                      <p:cNvPr id="486262" name="Freeform 29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3" y="1758"/>
                        <a:ext cx="7" cy="289"/>
                      </a:xfrm>
                      <a:custGeom>
                        <a:avLst/>
                        <a:gdLst>
                          <a:gd name="T0" fmla="*/ 0 w 7"/>
                          <a:gd name="T1" fmla="*/ 0 h 289"/>
                          <a:gd name="T2" fmla="*/ 0 w 7"/>
                          <a:gd name="T3" fmla="*/ 286 h 289"/>
                          <a:gd name="T4" fmla="*/ 7 w 7"/>
                          <a:gd name="T5" fmla="*/ 289 h 289"/>
                          <a:gd name="T6" fmla="*/ 7 w 7"/>
                          <a:gd name="T7" fmla="*/ 2 h 289"/>
                          <a:gd name="T8" fmla="*/ 0 w 7"/>
                          <a:gd name="T9" fmla="*/ 0 h 28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9">
                            <a:moveTo>
                              <a:pt x="0" y="0"/>
                            </a:moveTo>
                            <a:lnTo>
                              <a:pt x="0" y="286"/>
                            </a:lnTo>
                            <a:lnTo>
                              <a:pt x="7" y="289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63" name="Freeform 29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3" y="1758"/>
                        <a:ext cx="7" cy="289"/>
                      </a:xfrm>
                      <a:custGeom>
                        <a:avLst/>
                        <a:gdLst>
                          <a:gd name="T0" fmla="*/ 0 w 7"/>
                          <a:gd name="T1" fmla="*/ 0 h 289"/>
                          <a:gd name="T2" fmla="*/ 0 w 7"/>
                          <a:gd name="T3" fmla="*/ 286 h 289"/>
                          <a:gd name="T4" fmla="*/ 7 w 7"/>
                          <a:gd name="T5" fmla="*/ 289 h 289"/>
                          <a:gd name="T6" fmla="*/ 7 w 7"/>
                          <a:gd name="T7" fmla="*/ 2 h 289"/>
                          <a:gd name="T8" fmla="*/ 0 w 7"/>
                          <a:gd name="T9" fmla="*/ 0 h 28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9">
                            <a:moveTo>
                              <a:pt x="0" y="0"/>
                            </a:moveTo>
                            <a:lnTo>
                              <a:pt x="0" y="286"/>
                            </a:lnTo>
                            <a:lnTo>
                              <a:pt x="7" y="289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64" name="Group 29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2" y="2025"/>
                      <a:ext cx="7" cy="28"/>
                      <a:chOff x="4132" y="2025"/>
                      <a:chExt cx="7" cy="28"/>
                    </a:xfrm>
                  </p:grpSpPr>
                  <p:sp>
                    <p:nvSpPr>
                      <p:cNvPr id="486265" name="Freeform 29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2" y="2025"/>
                        <a:ext cx="7" cy="28"/>
                      </a:xfrm>
                      <a:custGeom>
                        <a:avLst/>
                        <a:gdLst>
                          <a:gd name="T0" fmla="*/ 0 w 7"/>
                          <a:gd name="T1" fmla="*/ 0 h 28"/>
                          <a:gd name="T2" fmla="*/ 0 w 7"/>
                          <a:gd name="T3" fmla="*/ 26 h 28"/>
                          <a:gd name="T4" fmla="*/ 7 w 7"/>
                          <a:gd name="T5" fmla="*/ 28 h 28"/>
                          <a:gd name="T6" fmla="*/ 7 w 7"/>
                          <a:gd name="T7" fmla="*/ 2 h 28"/>
                          <a:gd name="T8" fmla="*/ 0 w 7"/>
                          <a:gd name="T9" fmla="*/ 0 h 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">
                            <a:moveTo>
                              <a:pt x="0" y="0"/>
                            </a:moveTo>
                            <a:lnTo>
                              <a:pt x="0" y="26"/>
                            </a:lnTo>
                            <a:lnTo>
                              <a:pt x="7" y="28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66" name="Freeform 29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2" y="2025"/>
                        <a:ext cx="7" cy="28"/>
                      </a:xfrm>
                      <a:custGeom>
                        <a:avLst/>
                        <a:gdLst>
                          <a:gd name="T0" fmla="*/ 0 w 7"/>
                          <a:gd name="T1" fmla="*/ 0 h 28"/>
                          <a:gd name="T2" fmla="*/ 0 w 7"/>
                          <a:gd name="T3" fmla="*/ 26 h 28"/>
                          <a:gd name="T4" fmla="*/ 7 w 7"/>
                          <a:gd name="T5" fmla="*/ 28 h 28"/>
                          <a:gd name="T6" fmla="*/ 7 w 7"/>
                          <a:gd name="T7" fmla="*/ 2 h 28"/>
                          <a:gd name="T8" fmla="*/ 0 w 7"/>
                          <a:gd name="T9" fmla="*/ 0 h 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8">
                            <a:moveTo>
                              <a:pt x="0" y="0"/>
                            </a:moveTo>
                            <a:lnTo>
                              <a:pt x="0" y="26"/>
                            </a:lnTo>
                            <a:lnTo>
                              <a:pt x="7" y="28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67" name="Group 29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51" y="1758"/>
                      <a:ext cx="6" cy="300"/>
                      <a:chOff x="4151" y="1758"/>
                      <a:chExt cx="6" cy="300"/>
                    </a:xfrm>
                  </p:grpSpPr>
                  <p:sp>
                    <p:nvSpPr>
                      <p:cNvPr id="486268" name="Freeform 29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51" y="1758"/>
                        <a:ext cx="6" cy="300"/>
                      </a:xfrm>
                      <a:custGeom>
                        <a:avLst/>
                        <a:gdLst>
                          <a:gd name="T0" fmla="*/ 0 w 6"/>
                          <a:gd name="T1" fmla="*/ 0 h 300"/>
                          <a:gd name="T2" fmla="*/ 0 w 6"/>
                          <a:gd name="T3" fmla="*/ 297 h 300"/>
                          <a:gd name="T4" fmla="*/ 6 w 6"/>
                          <a:gd name="T5" fmla="*/ 300 h 300"/>
                          <a:gd name="T6" fmla="*/ 6 w 6"/>
                          <a:gd name="T7" fmla="*/ 0 h 300"/>
                          <a:gd name="T8" fmla="*/ 0 w 6"/>
                          <a:gd name="T9" fmla="*/ 0 h 3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0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6" y="30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69" name="Freeform 29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51" y="1758"/>
                        <a:ext cx="6" cy="300"/>
                      </a:xfrm>
                      <a:custGeom>
                        <a:avLst/>
                        <a:gdLst>
                          <a:gd name="T0" fmla="*/ 0 w 6"/>
                          <a:gd name="T1" fmla="*/ 0 h 300"/>
                          <a:gd name="T2" fmla="*/ 0 w 6"/>
                          <a:gd name="T3" fmla="*/ 297 h 300"/>
                          <a:gd name="T4" fmla="*/ 6 w 6"/>
                          <a:gd name="T5" fmla="*/ 300 h 300"/>
                          <a:gd name="T6" fmla="*/ 6 w 6"/>
                          <a:gd name="T7" fmla="*/ 0 h 300"/>
                          <a:gd name="T8" fmla="*/ 0 w 6"/>
                          <a:gd name="T9" fmla="*/ 0 h 3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0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6" y="30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70" name="Group 29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71" y="1758"/>
                      <a:ext cx="5" cy="306"/>
                      <a:chOff x="4171" y="1758"/>
                      <a:chExt cx="5" cy="306"/>
                    </a:xfrm>
                  </p:grpSpPr>
                  <p:sp>
                    <p:nvSpPr>
                      <p:cNvPr id="486271" name="Freeform 2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1" y="1758"/>
                        <a:ext cx="5" cy="306"/>
                      </a:xfrm>
                      <a:custGeom>
                        <a:avLst/>
                        <a:gdLst>
                          <a:gd name="T0" fmla="*/ 0 w 5"/>
                          <a:gd name="T1" fmla="*/ 0 h 306"/>
                          <a:gd name="T2" fmla="*/ 0 w 5"/>
                          <a:gd name="T3" fmla="*/ 302 h 306"/>
                          <a:gd name="T4" fmla="*/ 5 w 5"/>
                          <a:gd name="T5" fmla="*/ 306 h 306"/>
                          <a:gd name="T6" fmla="*/ 5 w 5"/>
                          <a:gd name="T7" fmla="*/ 2 h 306"/>
                          <a:gd name="T8" fmla="*/ 0 w 5"/>
                          <a:gd name="T9" fmla="*/ 0 h 30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06">
                            <a:moveTo>
                              <a:pt x="0" y="0"/>
                            </a:moveTo>
                            <a:lnTo>
                              <a:pt x="0" y="302"/>
                            </a:lnTo>
                            <a:lnTo>
                              <a:pt x="5" y="306"/>
                            </a:lnTo>
                            <a:lnTo>
                              <a:pt x="5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72" name="Freeform 29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1" y="1758"/>
                        <a:ext cx="5" cy="306"/>
                      </a:xfrm>
                      <a:custGeom>
                        <a:avLst/>
                        <a:gdLst>
                          <a:gd name="T0" fmla="*/ 0 w 5"/>
                          <a:gd name="T1" fmla="*/ 0 h 306"/>
                          <a:gd name="T2" fmla="*/ 0 w 5"/>
                          <a:gd name="T3" fmla="*/ 302 h 306"/>
                          <a:gd name="T4" fmla="*/ 5 w 5"/>
                          <a:gd name="T5" fmla="*/ 306 h 306"/>
                          <a:gd name="T6" fmla="*/ 5 w 5"/>
                          <a:gd name="T7" fmla="*/ 2 h 306"/>
                          <a:gd name="T8" fmla="*/ 0 w 5"/>
                          <a:gd name="T9" fmla="*/ 0 h 30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06">
                            <a:moveTo>
                              <a:pt x="0" y="0"/>
                            </a:moveTo>
                            <a:lnTo>
                              <a:pt x="0" y="302"/>
                            </a:lnTo>
                            <a:lnTo>
                              <a:pt x="5" y="306"/>
                            </a:lnTo>
                            <a:lnTo>
                              <a:pt x="5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73" name="Group 29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88" y="1760"/>
                      <a:ext cx="7" cy="307"/>
                      <a:chOff x="4188" y="1760"/>
                      <a:chExt cx="7" cy="307"/>
                    </a:xfrm>
                  </p:grpSpPr>
                  <p:sp>
                    <p:nvSpPr>
                      <p:cNvPr id="486274" name="Freeform 29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760"/>
                        <a:ext cx="7" cy="307"/>
                      </a:xfrm>
                      <a:custGeom>
                        <a:avLst/>
                        <a:gdLst>
                          <a:gd name="T0" fmla="*/ 0 w 7"/>
                          <a:gd name="T1" fmla="*/ 0 h 307"/>
                          <a:gd name="T2" fmla="*/ 0 w 7"/>
                          <a:gd name="T3" fmla="*/ 303 h 307"/>
                          <a:gd name="T4" fmla="*/ 7 w 7"/>
                          <a:gd name="T5" fmla="*/ 307 h 307"/>
                          <a:gd name="T6" fmla="*/ 7 w 7"/>
                          <a:gd name="T7" fmla="*/ 0 h 307"/>
                          <a:gd name="T8" fmla="*/ 0 w 7"/>
                          <a:gd name="T9" fmla="*/ 0 h 3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07">
                            <a:moveTo>
                              <a:pt x="0" y="0"/>
                            </a:moveTo>
                            <a:lnTo>
                              <a:pt x="0" y="303"/>
                            </a:lnTo>
                            <a:lnTo>
                              <a:pt x="7" y="307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75" name="Freeform 29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760"/>
                        <a:ext cx="7" cy="307"/>
                      </a:xfrm>
                      <a:custGeom>
                        <a:avLst/>
                        <a:gdLst>
                          <a:gd name="T0" fmla="*/ 0 w 7"/>
                          <a:gd name="T1" fmla="*/ 0 h 307"/>
                          <a:gd name="T2" fmla="*/ 0 w 7"/>
                          <a:gd name="T3" fmla="*/ 303 h 307"/>
                          <a:gd name="T4" fmla="*/ 7 w 7"/>
                          <a:gd name="T5" fmla="*/ 307 h 307"/>
                          <a:gd name="T6" fmla="*/ 7 w 7"/>
                          <a:gd name="T7" fmla="*/ 0 h 307"/>
                          <a:gd name="T8" fmla="*/ 0 w 7"/>
                          <a:gd name="T9" fmla="*/ 0 h 3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07">
                            <a:moveTo>
                              <a:pt x="0" y="0"/>
                            </a:moveTo>
                            <a:lnTo>
                              <a:pt x="0" y="303"/>
                            </a:lnTo>
                            <a:lnTo>
                              <a:pt x="7" y="307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76" name="Group 29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7" y="1760"/>
                      <a:ext cx="5" cy="312"/>
                      <a:chOff x="4207" y="1760"/>
                      <a:chExt cx="5" cy="312"/>
                    </a:xfrm>
                  </p:grpSpPr>
                  <p:sp>
                    <p:nvSpPr>
                      <p:cNvPr id="486277" name="Freeform 29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7" y="1760"/>
                        <a:ext cx="5" cy="312"/>
                      </a:xfrm>
                      <a:custGeom>
                        <a:avLst/>
                        <a:gdLst>
                          <a:gd name="T0" fmla="*/ 0 w 5"/>
                          <a:gd name="T1" fmla="*/ 0 h 312"/>
                          <a:gd name="T2" fmla="*/ 0 w 5"/>
                          <a:gd name="T3" fmla="*/ 309 h 312"/>
                          <a:gd name="T4" fmla="*/ 5 w 5"/>
                          <a:gd name="T5" fmla="*/ 312 h 312"/>
                          <a:gd name="T6" fmla="*/ 5 w 5"/>
                          <a:gd name="T7" fmla="*/ 0 h 312"/>
                          <a:gd name="T8" fmla="*/ 0 w 5"/>
                          <a:gd name="T9" fmla="*/ 0 h 31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12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5" y="312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78" name="Freeform 29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7" y="1760"/>
                        <a:ext cx="5" cy="312"/>
                      </a:xfrm>
                      <a:custGeom>
                        <a:avLst/>
                        <a:gdLst>
                          <a:gd name="T0" fmla="*/ 0 w 5"/>
                          <a:gd name="T1" fmla="*/ 0 h 312"/>
                          <a:gd name="T2" fmla="*/ 0 w 5"/>
                          <a:gd name="T3" fmla="*/ 309 h 312"/>
                          <a:gd name="T4" fmla="*/ 5 w 5"/>
                          <a:gd name="T5" fmla="*/ 312 h 312"/>
                          <a:gd name="T6" fmla="*/ 5 w 5"/>
                          <a:gd name="T7" fmla="*/ 0 h 312"/>
                          <a:gd name="T8" fmla="*/ 0 w 5"/>
                          <a:gd name="T9" fmla="*/ 0 h 31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12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5" y="312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79" name="Group 29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6" y="1760"/>
                      <a:ext cx="6" cy="315"/>
                      <a:chOff x="4226" y="1760"/>
                      <a:chExt cx="6" cy="315"/>
                    </a:xfrm>
                  </p:grpSpPr>
                  <p:sp>
                    <p:nvSpPr>
                      <p:cNvPr id="486280" name="Freeform 29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6" y="1760"/>
                        <a:ext cx="6" cy="315"/>
                      </a:xfrm>
                      <a:custGeom>
                        <a:avLst/>
                        <a:gdLst>
                          <a:gd name="T0" fmla="*/ 0 w 6"/>
                          <a:gd name="T1" fmla="*/ 0 h 315"/>
                          <a:gd name="T2" fmla="*/ 0 w 6"/>
                          <a:gd name="T3" fmla="*/ 312 h 315"/>
                          <a:gd name="T4" fmla="*/ 6 w 6"/>
                          <a:gd name="T5" fmla="*/ 315 h 315"/>
                          <a:gd name="T6" fmla="*/ 6 w 6"/>
                          <a:gd name="T7" fmla="*/ 2 h 315"/>
                          <a:gd name="T8" fmla="*/ 0 w 6"/>
                          <a:gd name="T9" fmla="*/ 0 h 3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15">
                            <a:moveTo>
                              <a:pt x="0" y="0"/>
                            </a:moveTo>
                            <a:lnTo>
                              <a:pt x="0" y="312"/>
                            </a:lnTo>
                            <a:lnTo>
                              <a:pt x="6" y="315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81" name="Freeform 29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6" y="1760"/>
                        <a:ext cx="6" cy="315"/>
                      </a:xfrm>
                      <a:custGeom>
                        <a:avLst/>
                        <a:gdLst>
                          <a:gd name="T0" fmla="*/ 0 w 6"/>
                          <a:gd name="T1" fmla="*/ 0 h 315"/>
                          <a:gd name="T2" fmla="*/ 0 w 6"/>
                          <a:gd name="T3" fmla="*/ 312 h 315"/>
                          <a:gd name="T4" fmla="*/ 6 w 6"/>
                          <a:gd name="T5" fmla="*/ 315 h 315"/>
                          <a:gd name="T6" fmla="*/ 6 w 6"/>
                          <a:gd name="T7" fmla="*/ 2 h 315"/>
                          <a:gd name="T8" fmla="*/ 0 w 6"/>
                          <a:gd name="T9" fmla="*/ 0 h 3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15">
                            <a:moveTo>
                              <a:pt x="0" y="0"/>
                            </a:moveTo>
                            <a:lnTo>
                              <a:pt x="0" y="312"/>
                            </a:lnTo>
                            <a:lnTo>
                              <a:pt x="6" y="315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82" name="Group 29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43" y="1762"/>
                      <a:ext cx="8" cy="319"/>
                      <a:chOff x="4243" y="1762"/>
                      <a:chExt cx="8" cy="319"/>
                    </a:xfrm>
                  </p:grpSpPr>
                  <p:sp>
                    <p:nvSpPr>
                      <p:cNvPr id="486283" name="Freeform 29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3" y="1762"/>
                        <a:ext cx="8" cy="319"/>
                      </a:xfrm>
                      <a:custGeom>
                        <a:avLst/>
                        <a:gdLst>
                          <a:gd name="T0" fmla="*/ 0 w 8"/>
                          <a:gd name="T1" fmla="*/ 0 h 319"/>
                          <a:gd name="T2" fmla="*/ 0 w 8"/>
                          <a:gd name="T3" fmla="*/ 315 h 319"/>
                          <a:gd name="T4" fmla="*/ 8 w 8"/>
                          <a:gd name="T5" fmla="*/ 319 h 319"/>
                          <a:gd name="T6" fmla="*/ 8 w 8"/>
                          <a:gd name="T7" fmla="*/ 0 h 319"/>
                          <a:gd name="T8" fmla="*/ 0 w 8"/>
                          <a:gd name="T9" fmla="*/ 0 h 3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19">
                            <a:moveTo>
                              <a:pt x="0" y="0"/>
                            </a:moveTo>
                            <a:lnTo>
                              <a:pt x="0" y="315"/>
                            </a:lnTo>
                            <a:lnTo>
                              <a:pt x="8" y="319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84" name="Freeform 29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3" y="1762"/>
                        <a:ext cx="8" cy="319"/>
                      </a:xfrm>
                      <a:custGeom>
                        <a:avLst/>
                        <a:gdLst>
                          <a:gd name="T0" fmla="*/ 0 w 8"/>
                          <a:gd name="T1" fmla="*/ 0 h 319"/>
                          <a:gd name="T2" fmla="*/ 0 w 8"/>
                          <a:gd name="T3" fmla="*/ 315 h 319"/>
                          <a:gd name="T4" fmla="*/ 8 w 8"/>
                          <a:gd name="T5" fmla="*/ 319 h 319"/>
                          <a:gd name="T6" fmla="*/ 8 w 8"/>
                          <a:gd name="T7" fmla="*/ 0 h 319"/>
                          <a:gd name="T8" fmla="*/ 0 w 8"/>
                          <a:gd name="T9" fmla="*/ 0 h 3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19">
                            <a:moveTo>
                              <a:pt x="0" y="0"/>
                            </a:moveTo>
                            <a:lnTo>
                              <a:pt x="0" y="315"/>
                            </a:lnTo>
                            <a:lnTo>
                              <a:pt x="8" y="319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85" name="Group 29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63" y="1762"/>
                      <a:ext cx="8" cy="324"/>
                      <a:chOff x="4263" y="1762"/>
                      <a:chExt cx="8" cy="324"/>
                    </a:xfrm>
                  </p:grpSpPr>
                  <p:sp>
                    <p:nvSpPr>
                      <p:cNvPr id="486286" name="Freeform 29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3" y="1762"/>
                        <a:ext cx="8" cy="324"/>
                      </a:xfrm>
                      <a:custGeom>
                        <a:avLst/>
                        <a:gdLst>
                          <a:gd name="T0" fmla="*/ 0 w 8"/>
                          <a:gd name="T1" fmla="*/ 0 h 324"/>
                          <a:gd name="T2" fmla="*/ 0 w 8"/>
                          <a:gd name="T3" fmla="*/ 321 h 324"/>
                          <a:gd name="T4" fmla="*/ 8 w 8"/>
                          <a:gd name="T5" fmla="*/ 324 h 324"/>
                          <a:gd name="T6" fmla="*/ 8 w 8"/>
                          <a:gd name="T7" fmla="*/ 1 h 324"/>
                          <a:gd name="T8" fmla="*/ 0 w 8"/>
                          <a:gd name="T9" fmla="*/ 0 h 3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4">
                            <a:moveTo>
                              <a:pt x="0" y="0"/>
                            </a:moveTo>
                            <a:lnTo>
                              <a:pt x="0" y="321"/>
                            </a:lnTo>
                            <a:lnTo>
                              <a:pt x="8" y="324"/>
                            </a:lnTo>
                            <a:lnTo>
                              <a:pt x="8" y="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87" name="Freeform 29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3" y="1762"/>
                        <a:ext cx="8" cy="324"/>
                      </a:xfrm>
                      <a:custGeom>
                        <a:avLst/>
                        <a:gdLst>
                          <a:gd name="T0" fmla="*/ 0 w 8"/>
                          <a:gd name="T1" fmla="*/ 0 h 324"/>
                          <a:gd name="T2" fmla="*/ 0 w 8"/>
                          <a:gd name="T3" fmla="*/ 321 h 324"/>
                          <a:gd name="T4" fmla="*/ 8 w 8"/>
                          <a:gd name="T5" fmla="*/ 324 h 324"/>
                          <a:gd name="T6" fmla="*/ 8 w 8"/>
                          <a:gd name="T7" fmla="*/ 1 h 324"/>
                          <a:gd name="T8" fmla="*/ 0 w 8"/>
                          <a:gd name="T9" fmla="*/ 0 h 3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4">
                            <a:moveTo>
                              <a:pt x="0" y="0"/>
                            </a:moveTo>
                            <a:lnTo>
                              <a:pt x="0" y="321"/>
                            </a:lnTo>
                            <a:lnTo>
                              <a:pt x="8" y="324"/>
                            </a:lnTo>
                            <a:lnTo>
                              <a:pt x="8" y="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88" name="Group 29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81" y="1763"/>
                      <a:ext cx="6" cy="326"/>
                      <a:chOff x="4281" y="1763"/>
                      <a:chExt cx="6" cy="326"/>
                    </a:xfrm>
                  </p:grpSpPr>
                  <p:sp>
                    <p:nvSpPr>
                      <p:cNvPr id="486289" name="Freeform 29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1" y="1763"/>
                        <a:ext cx="6" cy="326"/>
                      </a:xfrm>
                      <a:custGeom>
                        <a:avLst/>
                        <a:gdLst>
                          <a:gd name="T0" fmla="*/ 0 w 6"/>
                          <a:gd name="T1" fmla="*/ 0 h 326"/>
                          <a:gd name="T2" fmla="*/ 0 w 6"/>
                          <a:gd name="T3" fmla="*/ 323 h 326"/>
                          <a:gd name="T4" fmla="*/ 6 w 6"/>
                          <a:gd name="T5" fmla="*/ 326 h 326"/>
                          <a:gd name="T6" fmla="*/ 6 w 6"/>
                          <a:gd name="T7" fmla="*/ 0 h 326"/>
                          <a:gd name="T8" fmla="*/ 0 w 6"/>
                          <a:gd name="T9" fmla="*/ 0 h 3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26">
                            <a:moveTo>
                              <a:pt x="0" y="0"/>
                            </a:moveTo>
                            <a:lnTo>
                              <a:pt x="0" y="323"/>
                            </a:lnTo>
                            <a:lnTo>
                              <a:pt x="6" y="32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90" name="Freeform 29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1" y="1763"/>
                        <a:ext cx="6" cy="326"/>
                      </a:xfrm>
                      <a:custGeom>
                        <a:avLst/>
                        <a:gdLst>
                          <a:gd name="T0" fmla="*/ 0 w 6"/>
                          <a:gd name="T1" fmla="*/ 0 h 326"/>
                          <a:gd name="T2" fmla="*/ 0 w 6"/>
                          <a:gd name="T3" fmla="*/ 323 h 326"/>
                          <a:gd name="T4" fmla="*/ 6 w 6"/>
                          <a:gd name="T5" fmla="*/ 326 h 326"/>
                          <a:gd name="T6" fmla="*/ 6 w 6"/>
                          <a:gd name="T7" fmla="*/ 0 h 326"/>
                          <a:gd name="T8" fmla="*/ 0 w 6"/>
                          <a:gd name="T9" fmla="*/ 0 h 3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26">
                            <a:moveTo>
                              <a:pt x="0" y="0"/>
                            </a:moveTo>
                            <a:lnTo>
                              <a:pt x="0" y="323"/>
                            </a:lnTo>
                            <a:lnTo>
                              <a:pt x="6" y="32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91" name="Group 29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01" y="1765"/>
                      <a:ext cx="4" cy="330"/>
                      <a:chOff x="4301" y="1765"/>
                      <a:chExt cx="4" cy="330"/>
                    </a:xfrm>
                  </p:grpSpPr>
                  <p:sp>
                    <p:nvSpPr>
                      <p:cNvPr id="486292" name="Freeform 29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1" y="1765"/>
                        <a:ext cx="4" cy="330"/>
                      </a:xfrm>
                      <a:custGeom>
                        <a:avLst/>
                        <a:gdLst>
                          <a:gd name="T0" fmla="*/ 0 w 4"/>
                          <a:gd name="T1" fmla="*/ 0 h 330"/>
                          <a:gd name="T2" fmla="*/ 0 w 4"/>
                          <a:gd name="T3" fmla="*/ 326 h 330"/>
                          <a:gd name="T4" fmla="*/ 4 w 4"/>
                          <a:gd name="T5" fmla="*/ 330 h 330"/>
                          <a:gd name="T6" fmla="*/ 4 w 4"/>
                          <a:gd name="T7" fmla="*/ 0 h 330"/>
                          <a:gd name="T8" fmla="*/ 0 w 4"/>
                          <a:gd name="T9" fmla="*/ 0 h 33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30">
                            <a:moveTo>
                              <a:pt x="0" y="0"/>
                            </a:moveTo>
                            <a:lnTo>
                              <a:pt x="0" y="326"/>
                            </a:lnTo>
                            <a:lnTo>
                              <a:pt x="4" y="330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93" name="Freeform 29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1" y="1765"/>
                        <a:ext cx="4" cy="330"/>
                      </a:xfrm>
                      <a:custGeom>
                        <a:avLst/>
                        <a:gdLst>
                          <a:gd name="T0" fmla="*/ 0 w 4"/>
                          <a:gd name="T1" fmla="*/ 0 h 330"/>
                          <a:gd name="T2" fmla="*/ 0 w 4"/>
                          <a:gd name="T3" fmla="*/ 326 h 330"/>
                          <a:gd name="T4" fmla="*/ 4 w 4"/>
                          <a:gd name="T5" fmla="*/ 330 h 330"/>
                          <a:gd name="T6" fmla="*/ 4 w 4"/>
                          <a:gd name="T7" fmla="*/ 0 h 330"/>
                          <a:gd name="T8" fmla="*/ 0 w 4"/>
                          <a:gd name="T9" fmla="*/ 0 h 33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30">
                            <a:moveTo>
                              <a:pt x="0" y="0"/>
                            </a:moveTo>
                            <a:lnTo>
                              <a:pt x="0" y="326"/>
                            </a:lnTo>
                            <a:lnTo>
                              <a:pt x="4" y="330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94" name="Group 29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19" y="1765"/>
                      <a:ext cx="7" cy="333"/>
                      <a:chOff x="4319" y="1765"/>
                      <a:chExt cx="7" cy="333"/>
                    </a:xfrm>
                  </p:grpSpPr>
                  <p:sp>
                    <p:nvSpPr>
                      <p:cNvPr id="486295" name="Freeform 29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9" y="1765"/>
                        <a:ext cx="7" cy="333"/>
                      </a:xfrm>
                      <a:custGeom>
                        <a:avLst/>
                        <a:gdLst>
                          <a:gd name="T0" fmla="*/ 0 w 7"/>
                          <a:gd name="T1" fmla="*/ 0 h 333"/>
                          <a:gd name="T2" fmla="*/ 0 w 7"/>
                          <a:gd name="T3" fmla="*/ 330 h 333"/>
                          <a:gd name="T4" fmla="*/ 7 w 7"/>
                          <a:gd name="T5" fmla="*/ 333 h 333"/>
                          <a:gd name="T6" fmla="*/ 7 w 7"/>
                          <a:gd name="T7" fmla="*/ 0 h 333"/>
                          <a:gd name="T8" fmla="*/ 0 w 7"/>
                          <a:gd name="T9" fmla="*/ 0 h 33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33">
                            <a:moveTo>
                              <a:pt x="0" y="0"/>
                            </a:moveTo>
                            <a:lnTo>
                              <a:pt x="0" y="330"/>
                            </a:lnTo>
                            <a:lnTo>
                              <a:pt x="7" y="333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96" name="Freeform 29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9" y="1765"/>
                        <a:ext cx="7" cy="333"/>
                      </a:xfrm>
                      <a:custGeom>
                        <a:avLst/>
                        <a:gdLst>
                          <a:gd name="T0" fmla="*/ 0 w 7"/>
                          <a:gd name="T1" fmla="*/ 0 h 333"/>
                          <a:gd name="T2" fmla="*/ 0 w 7"/>
                          <a:gd name="T3" fmla="*/ 330 h 333"/>
                          <a:gd name="T4" fmla="*/ 7 w 7"/>
                          <a:gd name="T5" fmla="*/ 333 h 333"/>
                          <a:gd name="T6" fmla="*/ 7 w 7"/>
                          <a:gd name="T7" fmla="*/ 0 h 333"/>
                          <a:gd name="T8" fmla="*/ 0 w 7"/>
                          <a:gd name="T9" fmla="*/ 0 h 33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33">
                            <a:moveTo>
                              <a:pt x="0" y="0"/>
                            </a:moveTo>
                            <a:lnTo>
                              <a:pt x="0" y="330"/>
                            </a:lnTo>
                            <a:lnTo>
                              <a:pt x="7" y="333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297" name="Group 29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36" y="1765"/>
                      <a:ext cx="10" cy="338"/>
                      <a:chOff x="4336" y="1765"/>
                      <a:chExt cx="10" cy="338"/>
                    </a:xfrm>
                  </p:grpSpPr>
                  <p:sp>
                    <p:nvSpPr>
                      <p:cNvPr id="486298" name="Freeform 29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6" y="1765"/>
                        <a:ext cx="10" cy="338"/>
                      </a:xfrm>
                      <a:custGeom>
                        <a:avLst/>
                        <a:gdLst>
                          <a:gd name="T0" fmla="*/ 0 w 10"/>
                          <a:gd name="T1" fmla="*/ 0 h 338"/>
                          <a:gd name="T2" fmla="*/ 0 w 10"/>
                          <a:gd name="T3" fmla="*/ 335 h 338"/>
                          <a:gd name="T4" fmla="*/ 10 w 10"/>
                          <a:gd name="T5" fmla="*/ 338 h 338"/>
                          <a:gd name="T6" fmla="*/ 10 w 10"/>
                          <a:gd name="T7" fmla="*/ 2 h 338"/>
                          <a:gd name="T8" fmla="*/ 0 w 10"/>
                          <a:gd name="T9" fmla="*/ 0 h 3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338">
                            <a:moveTo>
                              <a:pt x="0" y="0"/>
                            </a:moveTo>
                            <a:lnTo>
                              <a:pt x="0" y="335"/>
                            </a:lnTo>
                            <a:lnTo>
                              <a:pt x="10" y="338"/>
                            </a:lnTo>
                            <a:lnTo>
                              <a:pt x="10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299" name="Freeform 29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6" y="1765"/>
                        <a:ext cx="10" cy="338"/>
                      </a:xfrm>
                      <a:custGeom>
                        <a:avLst/>
                        <a:gdLst>
                          <a:gd name="T0" fmla="*/ 0 w 10"/>
                          <a:gd name="T1" fmla="*/ 0 h 338"/>
                          <a:gd name="T2" fmla="*/ 0 w 10"/>
                          <a:gd name="T3" fmla="*/ 335 h 338"/>
                          <a:gd name="T4" fmla="*/ 10 w 10"/>
                          <a:gd name="T5" fmla="*/ 338 h 338"/>
                          <a:gd name="T6" fmla="*/ 10 w 10"/>
                          <a:gd name="T7" fmla="*/ 2 h 338"/>
                          <a:gd name="T8" fmla="*/ 0 w 10"/>
                          <a:gd name="T9" fmla="*/ 0 h 3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338">
                            <a:moveTo>
                              <a:pt x="0" y="0"/>
                            </a:moveTo>
                            <a:lnTo>
                              <a:pt x="0" y="335"/>
                            </a:lnTo>
                            <a:lnTo>
                              <a:pt x="10" y="338"/>
                            </a:lnTo>
                            <a:lnTo>
                              <a:pt x="10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300" name="Group 29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1767"/>
                      <a:ext cx="8" cy="342"/>
                      <a:chOff x="4356" y="1767"/>
                      <a:chExt cx="8" cy="342"/>
                    </a:xfrm>
                  </p:grpSpPr>
                  <p:sp>
                    <p:nvSpPr>
                      <p:cNvPr id="486301" name="Freeform 29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1767"/>
                        <a:ext cx="8" cy="342"/>
                      </a:xfrm>
                      <a:custGeom>
                        <a:avLst/>
                        <a:gdLst>
                          <a:gd name="T0" fmla="*/ 0 w 8"/>
                          <a:gd name="T1" fmla="*/ 0 h 342"/>
                          <a:gd name="T2" fmla="*/ 0 w 8"/>
                          <a:gd name="T3" fmla="*/ 338 h 342"/>
                          <a:gd name="T4" fmla="*/ 8 w 8"/>
                          <a:gd name="T5" fmla="*/ 342 h 342"/>
                          <a:gd name="T6" fmla="*/ 8 w 8"/>
                          <a:gd name="T7" fmla="*/ 0 h 342"/>
                          <a:gd name="T8" fmla="*/ 0 w 8"/>
                          <a:gd name="T9" fmla="*/ 0 h 34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2">
                            <a:moveTo>
                              <a:pt x="0" y="0"/>
                            </a:moveTo>
                            <a:lnTo>
                              <a:pt x="0" y="338"/>
                            </a:lnTo>
                            <a:lnTo>
                              <a:pt x="8" y="34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302" name="Freeform 29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1767"/>
                        <a:ext cx="8" cy="342"/>
                      </a:xfrm>
                      <a:custGeom>
                        <a:avLst/>
                        <a:gdLst>
                          <a:gd name="T0" fmla="*/ 0 w 8"/>
                          <a:gd name="T1" fmla="*/ 0 h 342"/>
                          <a:gd name="T2" fmla="*/ 0 w 8"/>
                          <a:gd name="T3" fmla="*/ 338 h 342"/>
                          <a:gd name="T4" fmla="*/ 8 w 8"/>
                          <a:gd name="T5" fmla="*/ 342 h 342"/>
                          <a:gd name="T6" fmla="*/ 8 w 8"/>
                          <a:gd name="T7" fmla="*/ 0 h 342"/>
                          <a:gd name="T8" fmla="*/ 0 w 8"/>
                          <a:gd name="T9" fmla="*/ 0 h 34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2">
                            <a:moveTo>
                              <a:pt x="0" y="0"/>
                            </a:moveTo>
                            <a:lnTo>
                              <a:pt x="0" y="338"/>
                            </a:lnTo>
                            <a:lnTo>
                              <a:pt x="8" y="34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303" name="Group 29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2" y="1758"/>
                      <a:ext cx="7" cy="215"/>
                      <a:chOff x="4132" y="1758"/>
                      <a:chExt cx="7" cy="215"/>
                    </a:xfrm>
                  </p:grpSpPr>
                  <p:sp>
                    <p:nvSpPr>
                      <p:cNvPr id="486304" name="Freeform 29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2" y="1758"/>
                        <a:ext cx="7" cy="215"/>
                      </a:xfrm>
                      <a:custGeom>
                        <a:avLst/>
                        <a:gdLst>
                          <a:gd name="T0" fmla="*/ 0 w 7"/>
                          <a:gd name="T1" fmla="*/ 0 h 215"/>
                          <a:gd name="T2" fmla="*/ 0 w 7"/>
                          <a:gd name="T3" fmla="*/ 214 h 215"/>
                          <a:gd name="T4" fmla="*/ 7 w 7"/>
                          <a:gd name="T5" fmla="*/ 215 h 215"/>
                          <a:gd name="T6" fmla="*/ 7 w 7"/>
                          <a:gd name="T7" fmla="*/ 2 h 215"/>
                          <a:gd name="T8" fmla="*/ 0 w 7"/>
                          <a:gd name="T9" fmla="*/ 0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15">
                            <a:moveTo>
                              <a:pt x="0" y="0"/>
                            </a:moveTo>
                            <a:lnTo>
                              <a:pt x="0" y="214"/>
                            </a:lnTo>
                            <a:lnTo>
                              <a:pt x="7" y="215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305" name="Freeform 29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2" y="1758"/>
                        <a:ext cx="7" cy="215"/>
                      </a:xfrm>
                      <a:custGeom>
                        <a:avLst/>
                        <a:gdLst>
                          <a:gd name="T0" fmla="*/ 0 w 7"/>
                          <a:gd name="T1" fmla="*/ 0 h 215"/>
                          <a:gd name="T2" fmla="*/ 0 w 7"/>
                          <a:gd name="T3" fmla="*/ 214 h 215"/>
                          <a:gd name="T4" fmla="*/ 7 w 7"/>
                          <a:gd name="T5" fmla="*/ 215 h 215"/>
                          <a:gd name="T6" fmla="*/ 7 w 7"/>
                          <a:gd name="T7" fmla="*/ 2 h 215"/>
                          <a:gd name="T8" fmla="*/ 0 w 7"/>
                          <a:gd name="T9" fmla="*/ 0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215">
                            <a:moveTo>
                              <a:pt x="0" y="0"/>
                            </a:moveTo>
                            <a:lnTo>
                              <a:pt x="0" y="214"/>
                            </a:lnTo>
                            <a:lnTo>
                              <a:pt x="7" y="215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306" name="Group 29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1" y="2014"/>
                      <a:ext cx="9" cy="8"/>
                      <a:chOff x="4131" y="2014"/>
                      <a:chExt cx="9" cy="8"/>
                    </a:xfrm>
                  </p:grpSpPr>
                  <p:sp>
                    <p:nvSpPr>
                      <p:cNvPr id="486307" name="Freeform 29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1" y="2014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2 h 8"/>
                          <a:gd name="T2" fmla="*/ 8 w 9"/>
                          <a:gd name="T3" fmla="*/ 0 h 8"/>
                          <a:gd name="T4" fmla="*/ 9 w 9"/>
                          <a:gd name="T5" fmla="*/ 6 h 8"/>
                          <a:gd name="T6" fmla="*/ 1 w 9"/>
                          <a:gd name="T7" fmla="*/ 8 h 8"/>
                          <a:gd name="T8" fmla="*/ 0 w 9"/>
                          <a:gd name="T9" fmla="*/ 2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2"/>
                            </a:moveTo>
                            <a:lnTo>
                              <a:pt x="8" y="0"/>
                            </a:lnTo>
                            <a:lnTo>
                              <a:pt x="9" y="6"/>
                            </a:lnTo>
                            <a:lnTo>
                              <a:pt x="1" y="8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308" name="Freeform 29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1" y="2014"/>
                        <a:ext cx="9" cy="8"/>
                      </a:xfrm>
                      <a:custGeom>
                        <a:avLst/>
                        <a:gdLst>
                          <a:gd name="T0" fmla="*/ 0 w 9"/>
                          <a:gd name="T1" fmla="*/ 2 h 8"/>
                          <a:gd name="T2" fmla="*/ 8 w 9"/>
                          <a:gd name="T3" fmla="*/ 0 h 8"/>
                          <a:gd name="T4" fmla="*/ 9 w 9"/>
                          <a:gd name="T5" fmla="*/ 6 h 8"/>
                          <a:gd name="T6" fmla="*/ 1 w 9"/>
                          <a:gd name="T7" fmla="*/ 8 h 8"/>
                          <a:gd name="T8" fmla="*/ 0 w 9"/>
                          <a:gd name="T9" fmla="*/ 2 h 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8">
                            <a:moveTo>
                              <a:pt x="0" y="2"/>
                            </a:moveTo>
                            <a:lnTo>
                              <a:pt x="8" y="0"/>
                            </a:lnTo>
                            <a:lnTo>
                              <a:pt x="9" y="6"/>
                            </a:lnTo>
                            <a:lnTo>
                              <a:pt x="1" y="8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309" name="Group 29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1" y="1978"/>
                      <a:ext cx="9" cy="7"/>
                      <a:chOff x="4131" y="1978"/>
                      <a:chExt cx="9" cy="7"/>
                    </a:xfrm>
                  </p:grpSpPr>
                  <p:sp>
                    <p:nvSpPr>
                      <p:cNvPr id="486310" name="Freeform 29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1" y="1978"/>
                        <a:ext cx="9" cy="7"/>
                      </a:xfrm>
                      <a:custGeom>
                        <a:avLst/>
                        <a:gdLst>
                          <a:gd name="T0" fmla="*/ 8 w 9"/>
                          <a:gd name="T1" fmla="*/ 7 h 7"/>
                          <a:gd name="T2" fmla="*/ 0 w 9"/>
                          <a:gd name="T3" fmla="*/ 7 h 7"/>
                          <a:gd name="T4" fmla="*/ 1 w 9"/>
                          <a:gd name="T5" fmla="*/ 4 h 7"/>
                          <a:gd name="T6" fmla="*/ 9 w 9"/>
                          <a:gd name="T7" fmla="*/ 0 h 7"/>
                          <a:gd name="T8" fmla="*/ 8 w 9"/>
                          <a:gd name="T9" fmla="*/ 7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8" y="7"/>
                            </a:moveTo>
                            <a:lnTo>
                              <a:pt x="0" y="7"/>
                            </a:lnTo>
                            <a:lnTo>
                              <a:pt x="1" y="4"/>
                            </a:lnTo>
                            <a:lnTo>
                              <a:pt x="9" y="0"/>
                            </a:lnTo>
                            <a:lnTo>
                              <a:pt x="8" y="7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311" name="Freeform 29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1" y="1978"/>
                        <a:ext cx="9" cy="7"/>
                      </a:xfrm>
                      <a:custGeom>
                        <a:avLst/>
                        <a:gdLst>
                          <a:gd name="T0" fmla="*/ 8 w 9"/>
                          <a:gd name="T1" fmla="*/ 7 h 7"/>
                          <a:gd name="T2" fmla="*/ 0 w 9"/>
                          <a:gd name="T3" fmla="*/ 7 h 7"/>
                          <a:gd name="T4" fmla="*/ 1 w 9"/>
                          <a:gd name="T5" fmla="*/ 4 h 7"/>
                          <a:gd name="T6" fmla="*/ 9 w 9"/>
                          <a:gd name="T7" fmla="*/ 0 h 7"/>
                          <a:gd name="T8" fmla="*/ 8 w 9"/>
                          <a:gd name="T9" fmla="*/ 7 h 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" h="7">
                            <a:moveTo>
                              <a:pt x="8" y="7"/>
                            </a:moveTo>
                            <a:lnTo>
                              <a:pt x="0" y="7"/>
                            </a:lnTo>
                            <a:lnTo>
                              <a:pt x="1" y="4"/>
                            </a:lnTo>
                            <a:lnTo>
                              <a:pt x="9" y="0"/>
                            </a:lnTo>
                            <a:lnTo>
                              <a:pt x="8" y="7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312" name="Group 29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6" y="2008"/>
                      <a:ext cx="4" cy="3"/>
                      <a:chOff x="4136" y="2008"/>
                      <a:chExt cx="4" cy="3"/>
                    </a:xfrm>
                  </p:grpSpPr>
                  <p:sp>
                    <p:nvSpPr>
                      <p:cNvPr id="486313" name="Freeform 29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6" y="2008"/>
                        <a:ext cx="4" cy="3"/>
                      </a:xfrm>
                      <a:custGeom>
                        <a:avLst/>
                        <a:gdLst>
                          <a:gd name="T0" fmla="*/ 0 w 4"/>
                          <a:gd name="T1" fmla="*/ 3 h 3"/>
                          <a:gd name="T2" fmla="*/ 0 w 4"/>
                          <a:gd name="T3" fmla="*/ 0 h 3"/>
                          <a:gd name="T4" fmla="*/ 4 w 4"/>
                          <a:gd name="T5" fmla="*/ 0 h 3"/>
                          <a:gd name="T6" fmla="*/ 4 w 4"/>
                          <a:gd name="T7" fmla="*/ 1 h 3"/>
                          <a:gd name="T8" fmla="*/ 0 w 4"/>
                          <a:gd name="T9" fmla="*/ 3 h 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">
                            <a:moveTo>
                              <a:pt x="0" y="3"/>
                            </a:move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lnTo>
                              <a:pt x="4" y="1"/>
                            </a:lnTo>
                            <a:lnTo>
                              <a:pt x="0" y="3"/>
                            </a:lnTo>
                            <a:close/>
                          </a:path>
                        </a:pathLst>
                      </a:custGeom>
                      <a:solidFill>
                        <a:srgbClr val="20202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314" name="Freeform 29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6" y="2008"/>
                        <a:ext cx="4" cy="3"/>
                      </a:xfrm>
                      <a:custGeom>
                        <a:avLst/>
                        <a:gdLst>
                          <a:gd name="T0" fmla="*/ 0 w 4"/>
                          <a:gd name="T1" fmla="*/ 3 h 3"/>
                          <a:gd name="T2" fmla="*/ 0 w 4"/>
                          <a:gd name="T3" fmla="*/ 0 h 3"/>
                          <a:gd name="T4" fmla="*/ 4 w 4"/>
                          <a:gd name="T5" fmla="*/ 0 h 3"/>
                          <a:gd name="T6" fmla="*/ 4 w 4"/>
                          <a:gd name="T7" fmla="*/ 1 h 3"/>
                          <a:gd name="T8" fmla="*/ 0 w 4"/>
                          <a:gd name="T9" fmla="*/ 3 h 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">
                            <a:moveTo>
                              <a:pt x="0" y="3"/>
                            </a:move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lnTo>
                              <a:pt x="4" y="1"/>
                            </a:lnTo>
                            <a:lnTo>
                              <a:pt x="0" y="3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486315" name="Freeform 2987"/>
                    <p:cNvSpPr>
                      <a:spLocks/>
                    </p:cNvSpPr>
                    <p:nvPr/>
                  </p:nvSpPr>
                  <p:spPr bwMode="auto">
                    <a:xfrm>
                      <a:off x="4376" y="1758"/>
                      <a:ext cx="1" cy="371"/>
                    </a:xfrm>
                    <a:custGeom>
                      <a:avLst/>
                      <a:gdLst>
                        <a:gd name="T0" fmla="*/ 371 h 371"/>
                        <a:gd name="T1" fmla="*/ 366 h 371"/>
                        <a:gd name="T2" fmla="*/ 2 h 371"/>
                        <a:gd name="T3" fmla="*/ 0 h 371"/>
                        <a:gd name="T4" fmla="*/ 371 h 371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</a:cxnLst>
                      <a:rect l="0" t="0" r="r" b="b"/>
                      <a:pathLst>
                        <a:path h="371">
                          <a:moveTo>
                            <a:pt x="0" y="371"/>
                          </a:moveTo>
                          <a:lnTo>
                            <a:pt x="0" y="366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37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16" name="Freeform 2988"/>
                    <p:cNvSpPr>
                      <a:spLocks/>
                    </p:cNvSpPr>
                    <p:nvPr/>
                  </p:nvSpPr>
                  <p:spPr bwMode="auto">
                    <a:xfrm>
                      <a:off x="4110" y="1746"/>
                      <a:ext cx="1" cy="315"/>
                    </a:xfrm>
                    <a:custGeom>
                      <a:avLst/>
                      <a:gdLst>
                        <a:gd name="T0" fmla="*/ 0 h 315"/>
                        <a:gd name="T1" fmla="*/ 315 h 315"/>
                        <a:gd name="T2" fmla="*/ 312 h 315"/>
                        <a:gd name="T3" fmla="*/ 2 h 315"/>
                        <a:gd name="T4" fmla="*/ 0 h 315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  <a:cxn ang="0">
                          <a:pos x="0" y="T4"/>
                        </a:cxn>
                      </a:cxnLst>
                      <a:rect l="0" t="0" r="r" b="b"/>
                      <a:pathLst>
                        <a:path h="315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0" y="31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486317" name="Group 2989"/>
                <p:cNvGrpSpPr>
                  <a:grpSpLocks/>
                </p:cNvGrpSpPr>
                <p:nvPr/>
              </p:nvGrpSpPr>
              <p:grpSpPr bwMode="auto">
                <a:xfrm>
                  <a:off x="4080" y="2107"/>
                  <a:ext cx="310" cy="600"/>
                  <a:chOff x="4080" y="2107"/>
                  <a:chExt cx="310" cy="600"/>
                </a:xfrm>
              </p:grpSpPr>
              <p:sp>
                <p:nvSpPr>
                  <p:cNvPr id="486318" name="Freeform 2990"/>
                  <p:cNvSpPr>
                    <a:spLocks/>
                  </p:cNvSpPr>
                  <p:nvPr/>
                </p:nvSpPr>
                <p:spPr bwMode="auto">
                  <a:xfrm>
                    <a:off x="4080" y="2107"/>
                    <a:ext cx="310" cy="600"/>
                  </a:xfrm>
                  <a:custGeom>
                    <a:avLst/>
                    <a:gdLst>
                      <a:gd name="T0" fmla="*/ 0 w 310"/>
                      <a:gd name="T1" fmla="*/ 0 h 600"/>
                      <a:gd name="T2" fmla="*/ 310 w 310"/>
                      <a:gd name="T3" fmla="*/ 82 h 600"/>
                      <a:gd name="T4" fmla="*/ 310 w 310"/>
                      <a:gd name="T5" fmla="*/ 600 h 600"/>
                      <a:gd name="T6" fmla="*/ 0 w 310"/>
                      <a:gd name="T7" fmla="*/ 437 h 600"/>
                      <a:gd name="T8" fmla="*/ 0 w 310"/>
                      <a:gd name="T9" fmla="*/ 0 h 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0" h="600">
                        <a:moveTo>
                          <a:pt x="0" y="0"/>
                        </a:moveTo>
                        <a:lnTo>
                          <a:pt x="310" y="82"/>
                        </a:lnTo>
                        <a:lnTo>
                          <a:pt x="310" y="600"/>
                        </a:lnTo>
                        <a:lnTo>
                          <a:pt x="0" y="43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319" name="Freeform 2991"/>
                  <p:cNvSpPr>
                    <a:spLocks/>
                  </p:cNvSpPr>
                  <p:nvPr/>
                </p:nvSpPr>
                <p:spPr bwMode="auto">
                  <a:xfrm>
                    <a:off x="4080" y="2107"/>
                    <a:ext cx="310" cy="600"/>
                  </a:xfrm>
                  <a:custGeom>
                    <a:avLst/>
                    <a:gdLst>
                      <a:gd name="T0" fmla="*/ 0 w 310"/>
                      <a:gd name="T1" fmla="*/ 0 h 600"/>
                      <a:gd name="T2" fmla="*/ 310 w 310"/>
                      <a:gd name="T3" fmla="*/ 82 h 600"/>
                      <a:gd name="T4" fmla="*/ 310 w 310"/>
                      <a:gd name="T5" fmla="*/ 600 h 600"/>
                      <a:gd name="T6" fmla="*/ 0 w 310"/>
                      <a:gd name="T7" fmla="*/ 437 h 600"/>
                      <a:gd name="T8" fmla="*/ 0 w 310"/>
                      <a:gd name="T9" fmla="*/ 0 h 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0" h="600">
                        <a:moveTo>
                          <a:pt x="0" y="0"/>
                        </a:moveTo>
                        <a:lnTo>
                          <a:pt x="310" y="82"/>
                        </a:lnTo>
                        <a:lnTo>
                          <a:pt x="310" y="600"/>
                        </a:lnTo>
                        <a:lnTo>
                          <a:pt x="0" y="43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320" name="Group 2992"/>
                <p:cNvGrpSpPr>
                  <a:grpSpLocks/>
                </p:cNvGrpSpPr>
                <p:nvPr/>
              </p:nvGrpSpPr>
              <p:grpSpPr bwMode="auto">
                <a:xfrm>
                  <a:off x="4100" y="2136"/>
                  <a:ext cx="279" cy="445"/>
                  <a:chOff x="4100" y="2136"/>
                  <a:chExt cx="279" cy="445"/>
                </a:xfrm>
              </p:grpSpPr>
              <p:grpSp>
                <p:nvGrpSpPr>
                  <p:cNvPr id="486321" name="Group 2993"/>
                  <p:cNvGrpSpPr>
                    <a:grpSpLocks/>
                  </p:cNvGrpSpPr>
                  <p:nvPr/>
                </p:nvGrpSpPr>
                <p:grpSpPr bwMode="auto">
                  <a:xfrm>
                    <a:off x="4100" y="2136"/>
                    <a:ext cx="270" cy="438"/>
                    <a:chOff x="4100" y="2136"/>
                    <a:chExt cx="270" cy="438"/>
                  </a:xfrm>
                </p:grpSpPr>
                <p:sp>
                  <p:nvSpPr>
                    <p:cNvPr id="486322" name="Freeform 2994"/>
                    <p:cNvSpPr>
                      <a:spLocks/>
                    </p:cNvSpPr>
                    <p:nvPr/>
                  </p:nvSpPr>
                  <p:spPr bwMode="auto">
                    <a:xfrm>
                      <a:off x="4100" y="2136"/>
                      <a:ext cx="270" cy="438"/>
                    </a:xfrm>
                    <a:custGeom>
                      <a:avLst/>
                      <a:gdLst>
                        <a:gd name="T0" fmla="*/ 0 w 270"/>
                        <a:gd name="T1" fmla="*/ 0 h 438"/>
                        <a:gd name="T2" fmla="*/ 0 w 270"/>
                        <a:gd name="T3" fmla="*/ 286 h 438"/>
                        <a:gd name="T4" fmla="*/ 270 w 270"/>
                        <a:gd name="T5" fmla="*/ 438 h 438"/>
                        <a:gd name="T6" fmla="*/ 270 w 270"/>
                        <a:gd name="T7" fmla="*/ 66 h 438"/>
                        <a:gd name="T8" fmla="*/ 0 w 270"/>
                        <a:gd name="T9" fmla="*/ 0 h 4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8">
                          <a:moveTo>
                            <a:pt x="0" y="0"/>
                          </a:moveTo>
                          <a:lnTo>
                            <a:pt x="0" y="286"/>
                          </a:lnTo>
                          <a:lnTo>
                            <a:pt x="270" y="438"/>
                          </a:lnTo>
                          <a:lnTo>
                            <a:pt x="270" y="6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23" name="Freeform 2995"/>
                    <p:cNvSpPr>
                      <a:spLocks/>
                    </p:cNvSpPr>
                    <p:nvPr/>
                  </p:nvSpPr>
                  <p:spPr bwMode="auto">
                    <a:xfrm>
                      <a:off x="4100" y="2136"/>
                      <a:ext cx="270" cy="438"/>
                    </a:xfrm>
                    <a:custGeom>
                      <a:avLst/>
                      <a:gdLst>
                        <a:gd name="T0" fmla="*/ 0 w 270"/>
                        <a:gd name="T1" fmla="*/ 0 h 438"/>
                        <a:gd name="T2" fmla="*/ 0 w 270"/>
                        <a:gd name="T3" fmla="*/ 286 h 438"/>
                        <a:gd name="T4" fmla="*/ 270 w 270"/>
                        <a:gd name="T5" fmla="*/ 438 h 438"/>
                        <a:gd name="T6" fmla="*/ 270 w 270"/>
                        <a:gd name="T7" fmla="*/ 66 h 438"/>
                        <a:gd name="T8" fmla="*/ 0 w 270"/>
                        <a:gd name="T9" fmla="*/ 0 h 4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8">
                          <a:moveTo>
                            <a:pt x="0" y="0"/>
                          </a:moveTo>
                          <a:lnTo>
                            <a:pt x="0" y="286"/>
                          </a:lnTo>
                          <a:lnTo>
                            <a:pt x="270" y="438"/>
                          </a:lnTo>
                          <a:lnTo>
                            <a:pt x="270" y="6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24" name="Group 2996"/>
                  <p:cNvGrpSpPr>
                    <a:grpSpLocks/>
                  </p:cNvGrpSpPr>
                  <p:nvPr/>
                </p:nvGrpSpPr>
                <p:grpSpPr bwMode="auto">
                  <a:xfrm>
                    <a:off x="4100" y="2201"/>
                    <a:ext cx="270" cy="380"/>
                    <a:chOff x="4100" y="2201"/>
                    <a:chExt cx="270" cy="380"/>
                  </a:xfrm>
                </p:grpSpPr>
                <p:sp>
                  <p:nvSpPr>
                    <p:cNvPr id="486325" name="Freeform 2997"/>
                    <p:cNvSpPr>
                      <a:spLocks/>
                    </p:cNvSpPr>
                    <p:nvPr/>
                  </p:nvSpPr>
                  <p:spPr bwMode="auto">
                    <a:xfrm>
                      <a:off x="4100" y="2201"/>
                      <a:ext cx="270" cy="380"/>
                    </a:xfrm>
                    <a:custGeom>
                      <a:avLst/>
                      <a:gdLst>
                        <a:gd name="T0" fmla="*/ 0 w 270"/>
                        <a:gd name="T1" fmla="*/ 0 h 380"/>
                        <a:gd name="T2" fmla="*/ 0 w 270"/>
                        <a:gd name="T3" fmla="*/ 260 h 380"/>
                        <a:gd name="T4" fmla="*/ 270 w 270"/>
                        <a:gd name="T5" fmla="*/ 380 h 380"/>
                        <a:gd name="T6" fmla="*/ 270 w 270"/>
                        <a:gd name="T7" fmla="*/ 371 h 380"/>
                        <a:gd name="T8" fmla="*/ 270 w 270"/>
                        <a:gd name="T9" fmla="*/ 11 h 380"/>
                        <a:gd name="T10" fmla="*/ 0 w 270"/>
                        <a:gd name="T11" fmla="*/ 0 h 3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70" h="380">
                          <a:moveTo>
                            <a:pt x="0" y="0"/>
                          </a:moveTo>
                          <a:lnTo>
                            <a:pt x="0" y="260"/>
                          </a:lnTo>
                          <a:lnTo>
                            <a:pt x="270" y="380"/>
                          </a:lnTo>
                          <a:lnTo>
                            <a:pt x="270" y="371"/>
                          </a:lnTo>
                          <a:lnTo>
                            <a:pt x="27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26" name="Freeform 2998"/>
                    <p:cNvSpPr>
                      <a:spLocks/>
                    </p:cNvSpPr>
                    <p:nvPr/>
                  </p:nvSpPr>
                  <p:spPr bwMode="auto">
                    <a:xfrm>
                      <a:off x="4100" y="2201"/>
                      <a:ext cx="270" cy="380"/>
                    </a:xfrm>
                    <a:custGeom>
                      <a:avLst/>
                      <a:gdLst>
                        <a:gd name="T0" fmla="*/ 0 w 270"/>
                        <a:gd name="T1" fmla="*/ 0 h 380"/>
                        <a:gd name="T2" fmla="*/ 0 w 270"/>
                        <a:gd name="T3" fmla="*/ 260 h 380"/>
                        <a:gd name="T4" fmla="*/ 270 w 270"/>
                        <a:gd name="T5" fmla="*/ 380 h 380"/>
                        <a:gd name="T6" fmla="*/ 270 w 270"/>
                        <a:gd name="T7" fmla="*/ 371 h 380"/>
                        <a:gd name="T8" fmla="*/ 270 w 270"/>
                        <a:gd name="T9" fmla="*/ 11 h 380"/>
                        <a:gd name="T10" fmla="*/ 0 w 270"/>
                        <a:gd name="T11" fmla="*/ 0 h 3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70" h="380">
                          <a:moveTo>
                            <a:pt x="0" y="0"/>
                          </a:moveTo>
                          <a:lnTo>
                            <a:pt x="0" y="260"/>
                          </a:lnTo>
                          <a:lnTo>
                            <a:pt x="270" y="380"/>
                          </a:lnTo>
                          <a:lnTo>
                            <a:pt x="270" y="371"/>
                          </a:lnTo>
                          <a:lnTo>
                            <a:pt x="270" y="1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27" name="Group 2999"/>
                  <p:cNvGrpSpPr>
                    <a:grpSpLocks/>
                  </p:cNvGrpSpPr>
                  <p:nvPr/>
                </p:nvGrpSpPr>
                <p:grpSpPr bwMode="auto">
                  <a:xfrm>
                    <a:off x="4100" y="2139"/>
                    <a:ext cx="270" cy="435"/>
                    <a:chOff x="4100" y="2139"/>
                    <a:chExt cx="270" cy="435"/>
                  </a:xfrm>
                </p:grpSpPr>
                <p:sp>
                  <p:nvSpPr>
                    <p:cNvPr id="486328" name="Freeform 3000"/>
                    <p:cNvSpPr>
                      <a:spLocks/>
                    </p:cNvSpPr>
                    <p:nvPr/>
                  </p:nvSpPr>
                  <p:spPr bwMode="auto">
                    <a:xfrm>
                      <a:off x="4100" y="2139"/>
                      <a:ext cx="270" cy="435"/>
                    </a:xfrm>
                    <a:custGeom>
                      <a:avLst/>
                      <a:gdLst>
                        <a:gd name="T0" fmla="*/ 0 w 270"/>
                        <a:gd name="T1" fmla="*/ 0 h 435"/>
                        <a:gd name="T2" fmla="*/ 0 w 270"/>
                        <a:gd name="T3" fmla="*/ 317 h 435"/>
                        <a:gd name="T4" fmla="*/ 270 w 270"/>
                        <a:gd name="T5" fmla="*/ 435 h 435"/>
                        <a:gd name="T6" fmla="*/ 270 w 270"/>
                        <a:gd name="T7" fmla="*/ 65 h 435"/>
                        <a:gd name="T8" fmla="*/ 0 w 270"/>
                        <a:gd name="T9" fmla="*/ 0 h 4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5">
                          <a:moveTo>
                            <a:pt x="0" y="0"/>
                          </a:moveTo>
                          <a:lnTo>
                            <a:pt x="0" y="317"/>
                          </a:lnTo>
                          <a:lnTo>
                            <a:pt x="270" y="435"/>
                          </a:lnTo>
                          <a:lnTo>
                            <a:pt x="270" y="6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29" name="Freeform 3001"/>
                    <p:cNvSpPr>
                      <a:spLocks/>
                    </p:cNvSpPr>
                    <p:nvPr/>
                  </p:nvSpPr>
                  <p:spPr bwMode="auto">
                    <a:xfrm>
                      <a:off x="4100" y="2139"/>
                      <a:ext cx="270" cy="435"/>
                    </a:xfrm>
                    <a:custGeom>
                      <a:avLst/>
                      <a:gdLst>
                        <a:gd name="T0" fmla="*/ 0 w 270"/>
                        <a:gd name="T1" fmla="*/ 0 h 435"/>
                        <a:gd name="T2" fmla="*/ 0 w 270"/>
                        <a:gd name="T3" fmla="*/ 317 h 435"/>
                        <a:gd name="T4" fmla="*/ 270 w 270"/>
                        <a:gd name="T5" fmla="*/ 435 h 435"/>
                        <a:gd name="T6" fmla="*/ 270 w 270"/>
                        <a:gd name="T7" fmla="*/ 65 h 435"/>
                        <a:gd name="T8" fmla="*/ 0 w 270"/>
                        <a:gd name="T9" fmla="*/ 0 h 4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435">
                          <a:moveTo>
                            <a:pt x="0" y="0"/>
                          </a:moveTo>
                          <a:lnTo>
                            <a:pt x="0" y="317"/>
                          </a:lnTo>
                          <a:lnTo>
                            <a:pt x="270" y="435"/>
                          </a:lnTo>
                          <a:lnTo>
                            <a:pt x="270" y="65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30" name="Group 3002"/>
                  <p:cNvGrpSpPr>
                    <a:grpSpLocks/>
                  </p:cNvGrpSpPr>
                  <p:nvPr/>
                </p:nvGrpSpPr>
                <p:grpSpPr bwMode="auto">
                  <a:xfrm>
                    <a:off x="4181" y="2487"/>
                    <a:ext cx="9" cy="2"/>
                    <a:chOff x="4181" y="2487"/>
                    <a:chExt cx="9" cy="2"/>
                  </a:xfrm>
                </p:grpSpPr>
                <p:sp>
                  <p:nvSpPr>
                    <p:cNvPr id="486331" name="Freeform 3003"/>
                    <p:cNvSpPr>
                      <a:spLocks/>
                    </p:cNvSpPr>
                    <p:nvPr/>
                  </p:nvSpPr>
                  <p:spPr bwMode="auto">
                    <a:xfrm>
                      <a:off x="4181" y="2487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2 h 2"/>
                        <a:gd name="T2" fmla="*/ 1 w 9"/>
                        <a:gd name="T3" fmla="*/ 0 h 2"/>
                        <a:gd name="T4" fmla="*/ 9 w 9"/>
                        <a:gd name="T5" fmla="*/ 0 h 2"/>
                        <a:gd name="T6" fmla="*/ 9 w 9"/>
                        <a:gd name="T7" fmla="*/ 2 h 2"/>
                        <a:gd name="T8" fmla="*/ 6 w 9"/>
                        <a:gd name="T9" fmla="*/ 2 h 2"/>
                        <a:gd name="T10" fmla="*/ 0 w 9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32" name="Freeform 3004"/>
                    <p:cNvSpPr>
                      <a:spLocks/>
                    </p:cNvSpPr>
                    <p:nvPr/>
                  </p:nvSpPr>
                  <p:spPr bwMode="auto">
                    <a:xfrm>
                      <a:off x="4181" y="2487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2 h 2"/>
                        <a:gd name="T2" fmla="*/ 1 w 9"/>
                        <a:gd name="T3" fmla="*/ 0 h 2"/>
                        <a:gd name="T4" fmla="*/ 9 w 9"/>
                        <a:gd name="T5" fmla="*/ 0 h 2"/>
                        <a:gd name="T6" fmla="*/ 9 w 9"/>
                        <a:gd name="T7" fmla="*/ 2 h 2"/>
                        <a:gd name="T8" fmla="*/ 6 w 9"/>
                        <a:gd name="T9" fmla="*/ 2 h 2"/>
                        <a:gd name="T10" fmla="*/ 0 w 9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2"/>
                          </a:moveTo>
                          <a:lnTo>
                            <a:pt x="1" y="0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33" name="Group 3005"/>
                  <p:cNvGrpSpPr>
                    <a:grpSpLocks/>
                  </p:cNvGrpSpPr>
                  <p:nvPr/>
                </p:nvGrpSpPr>
                <p:grpSpPr bwMode="auto">
                  <a:xfrm>
                    <a:off x="4104" y="2143"/>
                    <a:ext cx="10" cy="303"/>
                    <a:chOff x="4104" y="2143"/>
                    <a:chExt cx="10" cy="303"/>
                  </a:xfrm>
                </p:grpSpPr>
                <p:sp>
                  <p:nvSpPr>
                    <p:cNvPr id="486334" name="Freeform 3006"/>
                    <p:cNvSpPr>
                      <a:spLocks/>
                    </p:cNvSpPr>
                    <p:nvPr/>
                  </p:nvSpPr>
                  <p:spPr bwMode="auto">
                    <a:xfrm>
                      <a:off x="4104" y="2143"/>
                      <a:ext cx="10" cy="303"/>
                    </a:xfrm>
                    <a:custGeom>
                      <a:avLst/>
                      <a:gdLst>
                        <a:gd name="T0" fmla="*/ 0 w 10"/>
                        <a:gd name="T1" fmla="*/ 0 h 303"/>
                        <a:gd name="T2" fmla="*/ 0 w 10"/>
                        <a:gd name="T3" fmla="*/ 299 h 303"/>
                        <a:gd name="T4" fmla="*/ 10 w 10"/>
                        <a:gd name="T5" fmla="*/ 303 h 303"/>
                        <a:gd name="T6" fmla="*/ 10 w 10"/>
                        <a:gd name="T7" fmla="*/ 3 h 303"/>
                        <a:gd name="T8" fmla="*/ 0 w 10"/>
                        <a:gd name="T9" fmla="*/ 0 h 3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03">
                          <a:moveTo>
                            <a:pt x="0" y="0"/>
                          </a:moveTo>
                          <a:lnTo>
                            <a:pt x="0" y="299"/>
                          </a:lnTo>
                          <a:lnTo>
                            <a:pt x="10" y="303"/>
                          </a:lnTo>
                          <a:lnTo>
                            <a:pt x="10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35" name="Freeform 3007"/>
                    <p:cNvSpPr>
                      <a:spLocks/>
                    </p:cNvSpPr>
                    <p:nvPr/>
                  </p:nvSpPr>
                  <p:spPr bwMode="auto">
                    <a:xfrm>
                      <a:off x="4104" y="2143"/>
                      <a:ext cx="10" cy="303"/>
                    </a:xfrm>
                    <a:custGeom>
                      <a:avLst/>
                      <a:gdLst>
                        <a:gd name="T0" fmla="*/ 0 w 10"/>
                        <a:gd name="T1" fmla="*/ 0 h 303"/>
                        <a:gd name="T2" fmla="*/ 0 w 10"/>
                        <a:gd name="T3" fmla="*/ 299 h 303"/>
                        <a:gd name="T4" fmla="*/ 10 w 10"/>
                        <a:gd name="T5" fmla="*/ 303 h 303"/>
                        <a:gd name="T6" fmla="*/ 10 w 10"/>
                        <a:gd name="T7" fmla="*/ 3 h 303"/>
                        <a:gd name="T8" fmla="*/ 0 w 10"/>
                        <a:gd name="T9" fmla="*/ 0 h 3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03">
                          <a:moveTo>
                            <a:pt x="0" y="0"/>
                          </a:moveTo>
                          <a:lnTo>
                            <a:pt x="0" y="299"/>
                          </a:lnTo>
                          <a:lnTo>
                            <a:pt x="10" y="303"/>
                          </a:lnTo>
                          <a:lnTo>
                            <a:pt x="10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36" name="Group 3008"/>
                  <p:cNvGrpSpPr>
                    <a:grpSpLocks/>
                  </p:cNvGrpSpPr>
                  <p:nvPr/>
                </p:nvGrpSpPr>
                <p:grpSpPr bwMode="auto">
                  <a:xfrm>
                    <a:off x="4102" y="2139"/>
                    <a:ext cx="9" cy="5"/>
                    <a:chOff x="4102" y="2139"/>
                    <a:chExt cx="9" cy="5"/>
                  </a:xfrm>
                </p:grpSpPr>
                <p:sp>
                  <p:nvSpPr>
                    <p:cNvPr id="486337" name="Freeform 3009"/>
                    <p:cNvSpPr>
                      <a:spLocks/>
                    </p:cNvSpPr>
                    <p:nvPr/>
                  </p:nvSpPr>
                  <p:spPr bwMode="auto">
                    <a:xfrm>
                      <a:off x="4102" y="213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2 h 5"/>
                        <a:gd name="T2" fmla="*/ 8 w 9"/>
                        <a:gd name="T3" fmla="*/ 0 h 5"/>
                        <a:gd name="T4" fmla="*/ 9 w 9"/>
                        <a:gd name="T5" fmla="*/ 2 h 5"/>
                        <a:gd name="T6" fmla="*/ 1 w 9"/>
                        <a:gd name="T7" fmla="*/ 5 h 5"/>
                        <a:gd name="T8" fmla="*/ 0 w 9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38" name="Freeform 3010"/>
                    <p:cNvSpPr>
                      <a:spLocks/>
                    </p:cNvSpPr>
                    <p:nvPr/>
                  </p:nvSpPr>
                  <p:spPr bwMode="auto">
                    <a:xfrm>
                      <a:off x="4102" y="213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2 h 5"/>
                        <a:gd name="T2" fmla="*/ 8 w 9"/>
                        <a:gd name="T3" fmla="*/ 0 h 5"/>
                        <a:gd name="T4" fmla="*/ 9 w 9"/>
                        <a:gd name="T5" fmla="*/ 2 h 5"/>
                        <a:gd name="T6" fmla="*/ 1 w 9"/>
                        <a:gd name="T7" fmla="*/ 5 h 5"/>
                        <a:gd name="T8" fmla="*/ 0 w 9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339" name="Freeform 3011"/>
                  <p:cNvSpPr>
                    <a:spLocks/>
                  </p:cNvSpPr>
                  <p:nvPr/>
                </p:nvSpPr>
                <p:spPr bwMode="auto">
                  <a:xfrm>
                    <a:off x="4102" y="2451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7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340" name="Group 3012"/>
                  <p:cNvGrpSpPr>
                    <a:grpSpLocks/>
                  </p:cNvGrpSpPr>
                  <p:nvPr/>
                </p:nvGrpSpPr>
                <p:grpSpPr bwMode="auto">
                  <a:xfrm>
                    <a:off x="4102" y="2149"/>
                    <a:ext cx="8" cy="297"/>
                    <a:chOff x="4102" y="2149"/>
                    <a:chExt cx="8" cy="297"/>
                  </a:xfrm>
                </p:grpSpPr>
                <p:sp>
                  <p:nvSpPr>
                    <p:cNvPr id="486341" name="Freeform 3013"/>
                    <p:cNvSpPr>
                      <a:spLocks/>
                    </p:cNvSpPr>
                    <p:nvPr/>
                  </p:nvSpPr>
                  <p:spPr bwMode="auto">
                    <a:xfrm>
                      <a:off x="4102" y="2149"/>
                      <a:ext cx="8" cy="297"/>
                    </a:xfrm>
                    <a:custGeom>
                      <a:avLst/>
                      <a:gdLst>
                        <a:gd name="T0" fmla="*/ 0 w 8"/>
                        <a:gd name="T1" fmla="*/ 0 h 297"/>
                        <a:gd name="T2" fmla="*/ 0 w 8"/>
                        <a:gd name="T3" fmla="*/ 291 h 297"/>
                        <a:gd name="T4" fmla="*/ 8 w 8"/>
                        <a:gd name="T5" fmla="*/ 297 h 297"/>
                        <a:gd name="T6" fmla="*/ 8 w 8"/>
                        <a:gd name="T7" fmla="*/ 3 h 297"/>
                        <a:gd name="T8" fmla="*/ 0 w 8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97">
                          <a:moveTo>
                            <a:pt x="0" y="0"/>
                          </a:moveTo>
                          <a:lnTo>
                            <a:pt x="0" y="291"/>
                          </a:lnTo>
                          <a:lnTo>
                            <a:pt x="8" y="297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42" name="Freeform 3014"/>
                    <p:cNvSpPr>
                      <a:spLocks/>
                    </p:cNvSpPr>
                    <p:nvPr/>
                  </p:nvSpPr>
                  <p:spPr bwMode="auto">
                    <a:xfrm>
                      <a:off x="4102" y="2149"/>
                      <a:ext cx="8" cy="297"/>
                    </a:xfrm>
                    <a:custGeom>
                      <a:avLst/>
                      <a:gdLst>
                        <a:gd name="T0" fmla="*/ 0 w 8"/>
                        <a:gd name="T1" fmla="*/ 0 h 297"/>
                        <a:gd name="T2" fmla="*/ 0 w 8"/>
                        <a:gd name="T3" fmla="*/ 291 h 297"/>
                        <a:gd name="T4" fmla="*/ 8 w 8"/>
                        <a:gd name="T5" fmla="*/ 297 h 297"/>
                        <a:gd name="T6" fmla="*/ 8 w 8"/>
                        <a:gd name="T7" fmla="*/ 3 h 297"/>
                        <a:gd name="T8" fmla="*/ 0 w 8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97">
                          <a:moveTo>
                            <a:pt x="0" y="0"/>
                          </a:moveTo>
                          <a:lnTo>
                            <a:pt x="0" y="291"/>
                          </a:lnTo>
                          <a:lnTo>
                            <a:pt x="8" y="297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43" name="Group 3015"/>
                  <p:cNvGrpSpPr>
                    <a:grpSpLocks/>
                  </p:cNvGrpSpPr>
                  <p:nvPr/>
                </p:nvGrpSpPr>
                <p:grpSpPr bwMode="auto">
                  <a:xfrm>
                    <a:off x="4147" y="2156"/>
                    <a:ext cx="3" cy="313"/>
                    <a:chOff x="4147" y="2156"/>
                    <a:chExt cx="3" cy="313"/>
                  </a:xfrm>
                </p:grpSpPr>
                <p:sp>
                  <p:nvSpPr>
                    <p:cNvPr id="486344" name="Freeform 3016"/>
                    <p:cNvSpPr>
                      <a:spLocks/>
                    </p:cNvSpPr>
                    <p:nvPr/>
                  </p:nvSpPr>
                  <p:spPr bwMode="auto">
                    <a:xfrm>
                      <a:off x="4147" y="2156"/>
                      <a:ext cx="3" cy="313"/>
                    </a:xfrm>
                    <a:custGeom>
                      <a:avLst/>
                      <a:gdLst>
                        <a:gd name="T0" fmla="*/ 0 w 3"/>
                        <a:gd name="T1" fmla="*/ 0 h 313"/>
                        <a:gd name="T2" fmla="*/ 0 w 3"/>
                        <a:gd name="T3" fmla="*/ 309 h 313"/>
                        <a:gd name="T4" fmla="*/ 3 w 3"/>
                        <a:gd name="T5" fmla="*/ 313 h 313"/>
                        <a:gd name="T6" fmla="*/ 3 w 3"/>
                        <a:gd name="T7" fmla="*/ 0 h 313"/>
                        <a:gd name="T8" fmla="*/ 0 w 3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313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3" y="313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45" name="Freeform 3017"/>
                    <p:cNvSpPr>
                      <a:spLocks/>
                    </p:cNvSpPr>
                    <p:nvPr/>
                  </p:nvSpPr>
                  <p:spPr bwMode="auto">
                    <a:xfrm>
                      <a:off x="4147" y="2156"/>
                      <a:ext cx="3" cy="313"/>
                    </a:xfrm>
                    <a:custGeom>
                      <a:avLst/>
                      <a:gdLst>
                        <a:gd name="T0" fmla="*/ 0 w 3"/>
                        <a:gd name="T1" fmla="*/ 0 h 313"/>
                        <a:gd name="T2" fmla="*/ 0 w 3"/>
                        <a:gd name="T3" fmla="*/ 309 h 313"/>
                        <a:gd name="T4" fmla="*/ 3 w 3"/>
                        <a:gd name="T5" fmla="*/ 313 h 313"/>
                        <a:gd name="T6" fmla="*/ 3 w 3"/>
                        <a:gd name="T7" fmla="*/ 0 h 313"/>
                        <a:gd name="T8" fmla="*/ 0 w 3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313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3" y="313"/>
                          </a:lnTo>
                          <a:lnTo>
                            <a:pt x="3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46" name="Group 3018"/>
                  <p:cNvGrpSpPr>
                    <a:grpSpLocks/>
                  </p:cNvGrpSpPr>
                  <p:nvPr/>
                </p:nvGrpSpPr>
                <p:grpSpPr bwMode="auto">
                  <a:xfrm>
                    <a:off x="4142" y="2149"/>
                    <a:ext cx="8" cy="5"/>
                    <a:chOff x="4142" y="2149"/>
                    <a:chExt cx="8" cy="5"/>
                  </a:xfrm>
                </p:grpSpPr>
                <p:sp>
                  <p:nvSpPr>
                    <p:cNvPr id="486347" name="Freeform 3019"/>
                    <p:cNvSpPr>
                      <a:spLocks/>
                    </p:cNvSpPr>
                    <p:nvPr/>
                  </p:nvSpPr>
                  <p:spPr bwMode="auto">
                    <a:xfrm>
                      <a:off x="4142" y="2149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7 w 8"/>
                        <a:gd name="T3" fmla="*/ 0 h 5"/>
                        <a:gd name="T4" fmla="*/ 8 w 8"/>
                        <a:gd name="T5" fmla="*/ 3 h 5"/>
                        <a:gd name="T6" fmla="*/ 1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3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48" name="Freeform 3020"/>
                    <p:cNvSpPr>
                      <a:spLocks/>
                    </p:cNvSpPr>
                    <p:nvPr/>
                  </p:nvSpPr>
                  <p:spPr bwMode="auto">
                    <a:xfrm>
                      <a:off x="4142" y="2149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7 w 8"/>
                        <a:gd name="T3" fmla="*/ 0 h 5"/>
                        <a:gd name="T4" fmla="*/ 8 w 8"/>
                        <a:gd name="T5" fmla="*/ 3 h 5"/>
                        <a:gd name="T6" fmla="*/ 1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8" y="3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349" name="Freeform 3021"/>
                  <p:cNvSpPr>
                    <a:spLocks/>
                  </p:cNvSpPr>
                  <p:nvPr/>
                </p:nvSpPr>
                <p:spPr bwMode="auto">
                  <a:xfrm>
                    <a:off x="4142" y="2471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7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350" name="Group 3022"/>
                  <p:cNvGrpSpPr>
                    <a:grpSpLocks/>
                  </p:cNvGrpSpPr>
                  <p:nvPr/>
                </p:nvGrpSpPr>
                <p:grpSpPr bwMode="auto">
                  <a:xfrm>
                    <a:off x="4142" y="2159"/>
                    <a:ext cx="8" cy="307"/>
                    <a:chOff x="4142" y="2159"/>
                    <a:chExt cx="8" cy="307"/>
                  </a:xfrm>
                </p:grpSpPr>
                <p:sp>
                  <p:nvSpPr>
                    <p:cNvPr id="486351" name="Freeform 3023"/>
                    <p:cNvSpPr>
                      <a:spLocks/>
                    </p:cNvSpPr>
                    <p:nvPr/>
                  </p:nvSpPr>
                  <p:spPr bwMode="auto">
                    <a:xfrm>
                      <a:off x="4142" y="2159"/>
                      <a:ext cx="8" cy="307"/>
                    </a:xfrm>
                    <a:custGeom>
                      <a:avLst/>
                      <a:gdLst>
                        <a:gd name="T0" fmla="*/ 0 w 8"/>
                        <a:gd name="T1" fmla="*/ 0 h 307"/>
                        <a:gd name="T2" fmla="*/ 0 w 8"/>
                        <a:gd name="T3" fmla="*/ 301 h 307"/>
                        <a:gd name="T4" fmla="*/ 8 w 8"/>
                        <a:gd name="T5" fmla="*/ 307 h 307"/>
                        <a:gd name="T6" fmla="*/ 8 w 8"/>
                        <a:gd name="T7" fmla="*/ 3 h 307"/>
                        <a:gd name="T8" fmla="*/ 0 w 8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07">
                          <a:moveTo>
                            <a:pt x="0" y="0"/>
                          </a:moveTo>
                          <a:lnTo>
                            <a:pt x="0" y="301"/>
                          </a:lnTo>
                          <a:lnTo>
                            <a:pt x="8" y="307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52" name="Freeform 3024"/>
                    <p:cNvSpPr>
                      <a:spLocks/>
                    </p:cNvSpPr>
                    <p:nvPr/>
                  </p:nvSpPr>
                  <p:spPr bwMode="auto">
                    <a:xfrm>
                      <a:off x="4142" y="2159"/>
                      <a:ext cx="8" cy="307"/>
                    </a:xfrm>
                    <a:custGeom>
                      <a:avLst/>
                      <a:gdLst>
                        <a:gd name="T0" fmla="*/ 0 w 8"/>
                        <a:gd name="T1" fmla="*/ 0 h 307"/>
                        <a:gd name="T2" fmla="*/ 0 w 8"/>
                        <a:gd name="T3" fmla="*/ 301 h 307"/>
                        <a:gd name="T4" fmla="*/ 8 w 8"/>
                        <a:gd name="T5" fmla="*/ 307 h 307"/>
                        <a:gd name="T6" fmla="*/ 8 w 8"/>
                        <a:gd name="T7" fmla="*/ 3 h 307"/>
                        <a:gd name="T8" fmla="*/ 0 w 8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07">
                          <a:moveTo>
                            <a:pt x="0" y="0"/>
                          </a:moveTo>
                          <a:lnTo>
                            <a:pt x="0" y="301"/>
                          </a:lnTo>
                          <a:lnTo>
                            <a:pt x="8" y="307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53" name="Group 3025"/>
                  <p:cNvGrpSpPr>
                    <a:grpSpLocks/>
                  </p:cNvGrpSpPr>
                  <p:nvPr/>
                </p:nvGrpSpPr>
                <p:grpSpPr bwMode="auto">
                  <a:xfrm>
                    <a:off x="4162" y="2162"/>
                    <a:ext cx="8" cy="314"/>
                    <a:chOff x="4162" y="2162"/>
                    <a:chExt cx="8" cy="314"/>
                  </a:xfrm>
                </p:grpSpPr>
                <p:sp>
                  <p:nvSpPr>
                    <p:cNvPr id="486354" name="Freeform 3026"/>
                    <p:cNvSpPr>
                      <a:spLocks/>
                    </p:cNvSpPr>
                    <p:nvPr/>
                  </p:nvSpPr>
                  <p:spPr bwMode="auto">
                    <a:xfrm>
                      <a:off x="4162" y="2162"/>
                      <a:ext cx="8" cy="314"/>
                    </a:xfrm>
                    <a:custGeom>
                      <a:avLst/>
                      <a:gdLst>
                        <a:gd name="T0" fmla="*/ 0 w 8"/>
                        <a:gd name="T1" fmla="*/ 2 h 314"/>
                        <a:gd name="T2" fmla="*/ 0 w 8"/>
                        <a:gd name="T3" fmla="*/ 310 h 314"/>
                        <a:gd name="T4" fmla="*/ 8 w 8"/>
                        <a:gd name="T5" fmla="*/ 314 h 314"/>
                        <a:gd name="T6" fmla="*/ 8 w 8"/>
                        <a:gd name="T7" fmla="*/ 0 h 314"/>
                        <a:gd name="T8" fmla="*/ 0 w 8"/>
                        <a:gd name="T9" fmla="*/ 2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4">
                          <a:moveTo>
                            <a:pt x="0" y="2"/>
                          </a:moveTo>
                          <a:lnTo>
                            <a:pt x="0" y="310"/>
                          </a:lnTo>
                          <a:lnTo>
                            <a:pt x="8" y="314"/>
                          </a:lnTo>
                          <a:lnTo>
                            <a:pt x="8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55" name="Freeform 3027"/>
                    <p:cNvSpPr>
                      <a:spLocks/>
                    </p:cNvSpPr>
                    <p:nvPr/>
                  </p:nvSpPr>
                  <p:spPr bwMode="auto">
                    <a:xfrm>
                      <a:off x="4162" y="2162"/>
                      <a:ext cx="8" cy="314"/>
                    </a:xfrm>
                    <a:custGeom>
                      <a:avLst/>
                      <a:gdLst>
                        <a:gd name="T0" fmla="*/ 0 w 8"/>
                        <a:gd name="T1" fmla="*/ 2 h 314"/>
                        <a:gd name="T2" fmla="*/ 0 w 8"/>
                        <a:gd name="T3" fmla="*/ 310 h 314"/>
                        <a:gd name="T4" fmla="*/ 8 w 8"/>
                        <a:gd name="T5" fmla="*/ 314 h 314"/>
                        <a:gd name="T6" fmla="*/ 8 w 8"/>
                        <a:gd name="T7" fmla="*/ 0 h 314"/>
                        <a:gd name="T8" fmla="*/ 0 w 8"/>
                        <a:gd name="T9" fmla="*/ 2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4">
                          <a:moveTo>
                            <a:pt x="0" y="2"/>
                          </a:moveTo>
                          <a:lnTo>
                            <a:pt x="0" y="310"/>
                          </a:lnTo>
                          <a:lnTo>
                            <a:pt x="8" y="314"/>
                          </a:lnTo>
                          <a:lnTo>
                            <a:pt x="8" y="0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56" name="Group 3028"/>
                  <p:cNvGrpSpPr>
                    <a:grpSpLocks/>
                  </p:cNvGrpSpPr>
                  <p:nvPr/>
                </p:nvGrpSpPr>
                <p:grpSpPr bwMode="auto">
                  <a:xfrm>
                    <a:off x="4162" y="2152"/>
                    <a:ext cx="8" cy="5"/>
                    <a:chOff x="4162" y="2152"/>
                    <a:chExt cx="8" cy="5"/>
                  </a:xfrm>
                </p:grpSpPr>
                <p:sp>
                  <p:nvSpPr>
                    <p:cNvPr id="486357" name="Freeform 3029"/>
                    <p:cNvSpPr>
                      <a:spLocks/>
                    </p:cNvSpPr>
                    <p:nvPr/>
                  </p:nvSpPr>
                  <p:spPr bwMode="auto">
                    <a:xfrm>
                      <a:off x="4162" y="2152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6 w 8"/>
                        <a:gd name="T3" fmla="*/ 0 h 5"/>
                        <a:gd name="T4" fmla="*/ 8 w 8"/>
                        <a:gd name="T5" fmla="*/ 3 h 5"/>
                        <a:gd name="T6" fmla="*/ 2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6" y="0"/>
                          </a:lnTo>
                          <a:lnTo>
                            <a:pt x="8" y="3"/>
                          </a:lnTo>
                          <a:lnTo>
                            <a:pt x="2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58" name="Freeform 3030"/>
                    <p:cNvSpPr>
                      <a:spLocks/>
                    </p:cNvSpPr>
                    <p:nvPr/>
                  </p:nvSpPr>
                  <p:spPr bwMode="auto">
                    <a:xfrm>
                      <a:off x="4162" y="2152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2 h 5"/>
                        <a:gd name="T2" fmla="*/ 6 w 8"/>
                        <a:gd name="T3" fmla="*/ 0 h 5"/>
                        <a:gd name="T4" fmla="*/ 8 w 8"/>
                        <a:gd name="T5" fmla="*/ 3 h 5"/>
                        <a:gd name="T6" fmla="*/ 2 w 8"/>
                        <a:gd name="T7" fmla="*/ 5 h 5"/>
                        <a:gd name="T8" fmla="*/ 0 w 8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5">
                          <a:moveTo>
                            <a:pt x="0" y="2"/>
                          </a:moveTo>
                          <a:lnTo>
                            <a:pt x="6" y="0"/>
                          </a:lnTo>
                          <a:lnTo>
                            <a:pt x="8" y="3"/>
                          </a:lnTo>
                          <a:lnTo>
                            <a:pt x="2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359" name="Freeform 3031"/>
                  <p:cNvSpPr>
                    <a:spLocks/>
                  </p:cNvSpPr>
                  <p:nvPr/>
                </p:nvSpPr>
                <p:spPr bwMode="auto">
                  <a:xfrm>
                    <a:off x="4162" y="2477"/>
                    <a:ext cx="8" cy="1"/>
                  </a:xfrm>
                  <a:custGeom>
                    <a:avLst/>
                    <a:gdLst>
                      <a:gd name="T0" fmla="*/ 0 w 8"/>
                      <a:gd name="T1" fmla="*/ 2 w 8"/>
                      <a:gd name="T2" fmla="*/ 8 w 8"/>
                      <a:gd name="T3" fmla="*/ 6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360" name="Group 3032"/>
                  <p:cNvGrpSpPr>
                    <a:grpSpLocks/>
                  </p:cNvGrpSpPr>
                  <p:nvPr/>
                </p:nvGrpSpPr>
                <p:grpSpPr bwMode="auto">
                  <a:xfrm>
                    <a:off x="4162" y="2165"/>
                    <a:ext cx="6" cy="308"/>
                    <a:chOff x="4162" y="2165"/>
                    <a:chExt cx="6" cy="308"/>
                  </a:xfrm>
                </p:grpSpPr>
                <p:sp>
                  <p:nvSpPr>
                    <p:cNvPr id="486361" name="Freeform 3033"/>
                    <p:cNvSpPr>
                      <a:spLocks/>
                    </p:cNvSpPr>
                    <p:nvPr/>
                  </p:nvSpPr>
                  <p:spPr bwMode="auto">
                    <a:xfrm>
                      <a:off x="4162" y="2165"/>
                      <a:ext cx="6" cy="308"/>
                    </a:xfrm>
                    <a:custGeom>
                      <a:avLst/>
                      <a:gdLst>
                        <a:gd name="T0" fmla="*/ 0 w 6"/>
                        <a:gd name="T1" fmla="*/ 0 h 308"/>
                        <a:gd name="T2" fmla="*/ 0 w 6"/>
                        <a:gd name="T3" fmla="*/ 302 h 308"/>
                        <a:gd name="T4" fmla="*/ 6 w 6"/>
                        <a:gd name="T5" fmla="*/ 308 h 308"/>
                        <a:gd name="T6" fmla="*/ 6 w 6"/>
                        <a:gd name="T7" fmla="*/ 2 h 308"/>
                        <a:gd name="T8" fmla="*/ 0 w 6"/>
                        <a:gd name="T9" fmla="*/ 0 h 3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8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6" y="308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62" name="Freeform 3034"/>
                    <p:cNvSpPr>
                      <a:spLocks/>
                    </p:cNvSpPr>
                    <p:nvPr/>
                  </p:nvSpPr>
                  <p:spPr bwMode="auto">
                    <a:xfrm>
                      <a:off x="4162" y="2165"/>
                      <a:ext cx="6" cy="308"/>
                    </a:xfrm>
                    <a:custGeom>
                      <a:avLst/>
                      <a:gdLst>
                        <a:gd name="T0" fmla="*/ 0 w 6"/>
                        <a:gd name="T1" fmla="*/ 0 h 308"/>
                        <a:gd name="T2" fmla="*/ 0 w 6"/>
                        <a:gd name="T3" fmla="*/ 302 h 308"/>
                        <a:gd name="T4" fmla="*/ 6 w 6"/>
                        <a:gd name="T5" fmla="*/ 308 h 308"/>
                        <a:gd name="T6" fmla="*/ 6 w 6"/>
                        <a:gd name="T7" fmla="*/ 2 h 308"/>
                        <a:gd name="T8" fmla="*/ 0 w 6"/>
                        <a:gd name="T9" fmla="*/ 0 h 3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8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6" y="308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63" name="Group 3035"/>
                  <p:cNvGrpSpPr>
                    <a:grpSpLocks/>
                  </p:cNvGrpSpPr>
                  <p:nvPr/>
                </p:nvGrpSpPr>
                <p:grpSpPr bwMode="auto">
                  <a:xfrm>
                    <a:off x="4185" y="2165"/>
                    <a:ext cx="5" cy="321"/>
                    <a:chOff x="4185" y="2165"/>
                    <a:chExt cx="5" cy="321"/>
                  </a:xfrm>
                </p:grpSpPr>
                <p:sp>
                  <p:nvSpPr>
                    <p:cNvPr id="486364" name="Freeform 3036"/>
                    <p:cNvSpPr>
                      <a:spLocks/>
                    </p:cNvSpPr>
                    <p:nvPr/>
                  </p:nvSpPr>
                  <p:spPr bwMode="auto">
                    <a:xfrm>
                      <a:off x="4185" y="2165"/>
                      <a:ext cx="5" cy="321"/>
                    </a:xfrm>
                    <a:custGeom>
                      <a:avLst/>
                      <a:gdLst>
                        <a:gd name="T0" fmla="*/ 0 w 5"/>
                        <a:gd name="T1" fmla="*/ 0 h 321"/>
                        <a:gd name="T2" fmla="*/ 0 w 5"/>
                        <a:gd name="T3" fmla="*/ 317 h 321"/>
                        <a:gd name="T4" fmla="*/ 5 w 5"/>
                        <a:gd name="T5" fmla="*/ 321 h 321"/>
                        <a:gd name="T6" fmla="*/ 5 w 5"/>
                        <a:gd name="T7" fmla="*/ 0 h 321"/>
                        <a:gd name="T8" fmla="*/ 0 w 5"/>
                        <a:gd name="T9" fmla="*/ 0 h 3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1">
                          <a:moveTo>
                            <a:pt x="0" y="0"/>
                          </a:moveTo>
                          <a:lnTo>
                            <a:pt x="0" y="317"/>
                          </a:lnTo>
                          <a:lnTo>
                            <a:pt x="5" y="321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65" name="Freeform 3037"/>
                    <p:cNvSpPr>
                      <a:spLocks/>
                    </p:cNvSpPr>
                    <p:nvPr/>
                  </p:nvSpPr>
                  <p:spPr bwMode="auto">
                    <a:xfrm>
                      <a:off x="4185" y="2165"/>
                      <a:ext cx="5" cy="321"/>
                    </a:xfrm>
                    <a:custGeom>
                      <a:avLst/>
                      <a:gdLst>
                        <a:gd name="T0" fmla="*/ 0 w 5"/>
                        <a:gd name="T1" fmla="*/ 0 h 321"/>
                        <a:gd name="T2" fmla="*/ 0 w 5"/>
                        <a:gd name="T3" fmla="*/ 317 h 321"/>
                        <a:gd name="T4" fmla="*/ 5 w 5"/>
                        <a:gd name="T5" fmla="*/ 321 h 321"/>
                        <a:gd name="T6" fmla="*/ 5 w 5"/>
                        <a:gd name="T7" fmla="*/ 0 h 321"/>
                        <a:gd name="T8" fmla="*/ 0 w 5"/>
                        <a:gd name="T9" fmla="*/ 0 h 3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1">
                          <a:moveTo>
                            <a:pt x="0" y="0"/>
                          </a:moveTo>
                          <a:lnTo>
                            <a:pt x="0" y="317"/>
                          </a:lnTo>
                          <a:lnTo>
                            <a:pt x="5" y="321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66" name="Group 3038"/>
                  <p:cNvGrpSpPr>
                    <a:grpSpLocks/>
                  </p:cNvGrpSpPr>
                  <p:nvPr/>
                </p:nvGrpSpPr>
                <p:grpSpPr bwMode="auto">
                  <a:xfrm>
                    <a:off x="4181" y="2159"/>
                    <a:ext cx="9" cy="4"/>
                    <a:chOff x="4181" y="2159"/>
                    <a:chExt cx="9" cy="4"/>
                  </a:xfrm>
                </p:grpSpPr>
                <p:sp>
                  <p:nvSpPr>
                    <p:cNvPr id="486367" name="Freeform 3039"/>
                    <p:cNvSpPr>
                      <a:spLocks/>
                    </p:cNvSpPr>
                    <p:nvPr/>
                  </p:nvSpPr>
                  <p:spPr bwMode="auto">
                    <a:xfrm>
                      <a:off x="4181" y="2159"/>
                      <a:ext cx="9" cy="4"/>
                    </a:xfrm>
                    <a:custGeom>
                      <a:avLst/>
                      <a:gdLst>
                        <a:gd name="T0" fmla="*/ 0 w 9"/>
                        <a:gd name="T1" fmla="*/ 2 h 4"/>
                        <a:gd name="T2" fmla="*/ 7 w 9"/>
                        <a:gd name="T3" fmla="*/ 0 h 4"/>
                        <a:gd name="T4" fmla="*/ 9 w 9"/>
                        <a:gd name="T5" fmla="*/ 2 h 4"/>
                        <a:gd name="T6" fmla="*/ 0 w 9"/>
                        <a:gd name="T7" fmla="*/ 4 h 4"/>
                        <a:gd name="T8" fmla="*/ 0 w 9"/>
                        <a:gd name="T9" fmla="*/ 2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4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9" y="2"/>
                          </a:lnTo>
                          <a:lnTo>
                            <a:pt x="0" y="4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68" name="Freeform 3040"/>
                    <p:cNvSpPr>
                      <a:spLocks/>
                    </p:cNvSpPr>
                    <p:nvPr/>
                  </p:nvSpPr>
                  <p:spPr bwMode="auto">
                    <a:xfrm>
                      <a:off x="4181" y="2159"/>
                      <a:ext cx="9" cy="4"/>
                    </a:xfrm>
                    <a:custGeom>
                      <a:avLst/>
                      <a:gdLst>
                        <a:gd name="T0" fmla="*/ 0 w 9"/>
                        <a:gd name="T1" fmla="*/ 2 h 4"/>
                        <a:gd name="T2" fmla="*/ 7 w 9"/>
                        <a:gd name="T3" fmla="*/ 0 h 4"/>
                        <a:gd name="T4" fmla="*/ 9 w 9"/>
                        <a:gd name="T5" fmla="*/ 2 h 4"/>
                        <a:gd name="T6" fmla="*/ 0 w 9"/>
                        <a:gd name="T7" fmla="*/ 4 h 4"/>
                        <a:gd name="T8" fmla="*/ 0 w 9"/>
                        <a:gd name="T9" fmla="*/ 2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4">
                          <a:moveTo>
                            <a:pt x="0" y="2"/>
                          </a:moveTo>
                          <a:lnTo>
                            <a:pt x="7" y="0"/>
                          </a:lnTo>
                          <a:lnTo>
                            <a:pt x="9" y="2"/>
                          </a:lnTo>
                          <a:lnTo>
                            <a:pt x="0" y="4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69" name="Group 3041"/>
                  <p:cNvGrpSpPr>
                    <a:grpSpLocks/>
                  </p:cNvGrpSpPr>
                  <p:nvPr/>
                </p:nvGrpSpPr>
                <p:grpSpPr bwMode="auto">
                  <a:xfrm>
                    <a:off x="4181" y="2169"/>
                    <a:ext cx="7" cy="313"/>
                    <a:chOff x="4181" y="2169"/>
                    <a:chExt cx="7" cy="313"/>
                  </a:xfrm>
                </p:grpSpPr>
                <p:sp>
                  <p:nvSpPr>
                    <p:cNvPr id="486370" name="Freeform 3042"/>
                    <p:cNvSpPr>
                      <a:spLocks/>
                    </p:cNvSpPr>
                    <p:nvPr/>
                  </p:nvSpPr>
                  <p:spPr bwMode="auto">
                    <a:xfrm>
                      <a:off x="4181" y="2169"/>
                      <a:ext cx="7" cy="313"/>
                    </a:xfrm>
                    <a:custGeom>
                      <a:avLst/>
                      <a:gdLst>
                        <a:gd name="T0" fmla="*/ 0 w 7"/>
                        <a:gd name="T1" fmla="*/ 0 h 313"/>
                        <a:gd name="T2" fmla="*/ 0 w 7"/>
                        <a:gd name="T3" fmla="*/ 309 h 313"/>
                        <a:gd name="T4" fmla="*/ 7 w 7"/>
                        <a:gd name="T5" fmla="*/ 313 h 313"/>
                        <a:gd name="T6" fmla="*/ 7 w 7"/>
                        <a:gd name="T7" fmla="*/ 3 h 313"/>
                        <a:gd name="T8" fmla="*/ 0 w 7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13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7" y="313"/>
                          </a:lnTo>
                          <a:lnTo>
                            <a:pt x="7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71" name="Freeform 3043"/>
                    <p:cNvSpPr>
                      <a:spLocks/>
                    </p:cNvSpPr>
                    <p:nvPr/>
                  </p:nvSpPr>
                  <p:spPr bwMode="auto">
                    <a:xfrm>
                      <a:off x="4181" y="2169"/>
                      <a:ext cx="7" cy="313"/>
                    </a:xfrm>
                    <a:custGeom>
                      <a:avLst/>
                      <a:gdLst>
                        <a:gd name="T0" fmla="*/ 0 w 7"/>
                        <a:gd name="T1" fmla="*/ 0 h 313"/>
                        <a:gd name="T2" fmla="*/ 0 w 7"/>
                        <a:gd name="T3" fmla="*/ 309 h 313"/>
                        <a:gd name="T4" fmla="*/ 7 w 7"/>
                        <a:gd name="T5" fmla="*/ 313 h 313"/>
                        <a:gd name="T6" fmla="*/ 7 w 7"/>
                        <a:gd name="T7" fmla="*/ 3 h 313"/>
                        <a:gd name="T8" fmla="*/ 0 w 7"/>
                        <a:gd name="T9" fmla="*/ 0 h 3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13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7" y="313"/>
                          </a:lnTo>
                          <a:lnTo>
                            <a:pt x="7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72" name="Group 3044"/>
                  <p:cNvGrpSpPr>
                    <a:grpSpLocks/>
                  </p:cNvGrpSpPr>
                  <p:nvPr/>
                </p:nvGrpSpPr>
                <p:grpSpPr bwMode="auto">
                  <a:xfrm>
                    <a:off x="4203" y="2172"/>
                    <a:ext cx="8" cy="323"/>
                    <a:chOff x="4203" y="2172"/>
                    <a:chExt cx="8" cy="323"/>
                  </a:xfrm>
                </p:grpSpPr>
                <p:sp>
                  <p:nvSpPr>
                    <p:cNvPr id="486373" name="Freeform 3045"/>
                    <p:cNvSpPr>
                      <a:spLocks/>
                    </p:cNvSpPr>
                    <p:nvPr/>
                  </p:nvSpPr>
                  <p:spPr bwMode="auto">
                    <a:xfrm>
                      <a:off x="4203" y="2172"/>
                      <a:ext cx="8" cy="323"/>
                    </a:xfrm>
                    <a:custGeom>
                      <a:avLst/>
                      <a:gdLst>
                        <a:gd name="T0" fmla="*/ 0 w 8"/>
                        <a:gd name="T1" fmla="*/ 0 h 323"/>
                        <a:gd name="T2" fmla="*/ 0 w 8"/>
                        <a:gd name="T3" fmla="*/ 320 h 323"/>
                        <a:gd name="T4" fmla="*/ 8 w 8"/>
                        <a:gd name="T5" fmla="*/ 323 h 323"/>
                        <a:gd name="T6" fmla="*/ 8 w 8"/>
                        <a:gd name="T7" fmla="*/ 0 h 323"/>
                        <a:gd name="T8" fmla="*/ 0 w 8"/>
                        <a:gd name="T9" fmla="*/ 0 h 3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3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8" y="32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74" name="Freeform 3046"/>
                    <p:cNvSpPr>
                      <a:spLocks/>
                    </p:cNvSpPr>
                    <p:nvPr/>
                  </p:nvSpPr>
                  <p:spPr bwMode="auto">
                    <a:xfrm>
                      <a:off x="4203" y="2172"/>
                      <a:ext cx="8" cy="323"/>
                    </a:xfrm>
                    <a:custGeom>
                      <a:avLst/>
                      <a:gdLst>
                        <a:gd name="T0" fmla="*/ 0 w 8"/>
                        <a:gd name="T1" fmla="*/ 0 h 323"/>
                        <a:gd name="T2" fmla="*/ 0 w 8"/>
                        <a:gd name="T3" fmla="*/ 320 h 323"/>
                        <a:gd name="T4" fmla="*/ 8 w 8"/>
                        <a:gd name="T5" fmla="*/ 323 h 323"/>
                        <a:gd name="T6" fmla="*/ 8 w 8"/>
                        <a:gd name="T7" fmla="*/ 0 h 323"/>
                        <a:gd name="T8" fmla="*/ 0 w 8"/>
                        <a:gd name="T9" fmla="*/ 0 h 3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3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8" y="32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75" name="Group 3047"/>
                  <p:cNvGrpSpPr>
                    <a:grpSpLocks/>
                  </p:cNvGrpSpPr>
                  <p:nvPr/>
                </p:nvGrpSpPr>
                <p:grpSpPr bwMode="auto">
                  <a:xfrm>
                    <a:off x="4201" y="2165"/>
                    <a:ext cx="9" cy="5"/>
                    <a:chOff x="4201" y="2165"/>
                    <a:chExt cx="9" cy="5"/>
                  </a:xfrm>
                </p:grpSpPr>
                <p:sp>
                  <p:nvSpPr>
                    <p:cNvPr id="486376" name="Freeform 3048"/>
                    <p:cNvSpPr>
                      <a:spLocks/>
                    </p:cNvSpPr>
                    <p:nvPr/>
                  </p:nvSpPr>
                  <p:spPr bwMode="auto">
                    <a:xfrm>
                      <a:off x="4201" y="2165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2 h 5"/>
                        <a:gd name="T2" fmla="*/ 8 w 9"/>
                        <a:gd name="T3" fmla="*/ 0 h 5"/>
                        <a:gd name="T4" fmla="*/ 9 w 9"/>
                        <a:gd name="T5" fmla="*/ 4 h 5"/>
                        <a:gd name="T6" fmla="*/ 1 w 9"/>
                        <a:gd name="T7" fmla="*/ 5 h 5"/>
                        <a:gd name="T8" fmla="*/ 0 w 9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4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77" name="Freeform 3049"/>
                    <p:cNvSpPr>
                      <a:spLocks/>
                    </p:cNvSpPr>
                    <p:nvPr/>
                  </p:nvSpPr>
                  <p:spPr bwMode="auto">
                    <a:xfrm>
                      <a:off x="4201" y="2165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2 h 5"/>
                        <a:gd name="T2" fmla="*/ 8 w 9"/>
                        <a:gd name="T3" fmla="*/ 0 h 5"/>
                        <a:gd name="T4" fmla="*/ 9 w 9"/>
                        <a:gd name="T5" fmla="*/ 4 h 5"/>
                        <a:gd name="T6" fmla="*/ 1 w 9"/>
                        <a:gd name="T7" fmla="*/ 5 h 5"/>
                        <a:gd name="T8" fmla="*/ 0 w 9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4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378" name="Freeform 3050"/>
                  <p:cNvSpPr>
                    <a:spLocks/>
                  </p:cNvSpPr>
                  <p:nvPr/>
                </p:nvSpPr>
                <p:spPr bwMode="auto">
                  <a:xfrm>
                    <a:off x="4201" y="2497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7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379" name="Group 3051"/>
                  <p:cNvGrpSpPr>
                    <a:grpSpLocks/>
                  </p:cNvGrpSpPr>
                  <p:nvPr/>
                </p:nvGrpSpPr>
                <p:grpSpPr bwMode="auto">
                  <a:xfrm>
                    <a:off x="4201" y="2172"/>
                    <a:ext cx="5" cy="320"/>
                    <a:chOff x="4201" y="2172"/>
                    <a:chExt cx="5" cy="320"/>
                  </a:xfrm>
                </p:grpSpPr>
                <p:sp>
                  <p:nvSpPr>
                    <p:cNvPr id="486380" name="Freeform 3052"/>
                    <p:cNvSpPr>
                      <a:spLocks/>
                    </p:cNvSpPr>
                    <p:nvPr/>
                  </p:nvSpPr>
                  <p:spPr bwMode="auto">
                    <a:xfrm>
                      <a:off x="4201" y="2172"/>
                      <a:ext cx="5" cy="320"/>
                    </a:xfrm>
                    <a:custGeom>
                      <a:avLst/>
                      <a:gdLst>
                        <a:gd name="T0" fmla="*/ 0 w 5"/>
                        <a:gd name="T1" fmla="*/ 0 h 320"/>
                        <a:gd name="T2" fmla="*/ 0 w 5"/>
                        <a:gd name="T3" fmla="*/ 315 h 320"/>
                        <a:gd name="T4" fmla="*/ 5 w 5"/>
                        <a:gd name="T5" fmla="*/ 320 h 320"/>
                        <a:gd name="T6" fmla="*/ 5 w 5"/>
                        <a:gd name="T7" fmla="*/ 3 h 320"/>
                        <a:gd name="T8" fmla="*/ 0 w 5"/>
                        <a:gd name="T9" fmla="*/ 0 h 3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0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5" y="320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81" name="Freeform 3053"/>
                    <p:cNvSpPr>
                      <a:spLocks/>
                    </p:cNvSpPr>
                    <p:nvPr/>
                  </p:nvSpPr>
                  <p:spPr bwMode="auto">
                    <a:xfrm>
                      <a:off x="4201" y="2172"/>
                      <a:ext cx="5" cy="320"/>
                    </a:xfrm>
                    <a:custGeom>
                      <a:avLst/>
                      <a:gdLst>
                        <a:gd name="T0" fmla="*/ 0 w 5"/>
                        <a:gd name="T1" fmla="*/ 0 h 320"/>
                        <a:gd name="T2" fmla="*/ 0 w 5"/>
                        <a:gd name="T3" fmla="*/ 315 h 320"/>
                        <a:gd name="T4" fmla="*/ 5 w 5"/>
                        <a:gd name="T5" fmla="*/ 320 h 320"/>
                        <a:gd name="T6" fmla="*/ 5 w 5"/>
                        <a:gd name="T7" fmla="*/ 3 h 320"/>
                        <a:gd name="T8" fmla="*/ 0 w 5"/>
                        <a:gd name="T9" fmla="*/ 0 h 3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20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5" y="320"/>
                          </a:lnTo>
                          <a:lnTo>
                            <a:pt x="5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82" name="Group 3054"/>
                  <p:cNvGrpSpPr>
                    <a:grpSpLocks/>
                  </p:cNvGrpSpPr>
                  <p:nvPr/>
                </p:nvGrpSpPr>
                <p:grpSpPr bwMode="auto">
                  <a:xfrm>
                    <a:off x="4221" y="2175"/>
                    <a:ext cx="9" cy="327"/>
                    <a:chOff x="4221" y="2175"/>
                    <a:chExt cx="9" cy="327"/>
                  </a:xfrm>
                </p:grpSpPr>
                <p:sp>
                  <p:nvSpPr>
                    <p:cNvPr id="486383" name="Freeform 3055"/>
                    <p:cNvSpPr>
                      <a:spLocks/>
                    </p:cNvSpPr>
                    <p:nvPr/>
                  </p:nvSpPr>
                  <p:spPr bwMode="auto">
                    <a:xfrm>
                      <a:off x="4221" y="2175"/>
                      <a:ext cx="9" cy="327"/>
                    </a:xfrm>
                    <a:custGeom>
                      <a:avLst/>
                      <a:gdLst>
                        <a:gd name="T0" fmla="*/ 0 w 9"/>
                        <a:gd name="T1" fmla="*/ 0 h 327"/>
                        <a:gd name="T2" fmla="*/ 0 w 9"/>
                        <a:gd name="T3" fmla="*/ 323 h 327"/>
                        <a:gd name="T4" fmla="*/ 9 w 9"/>
                        <a:gd name="T5" fmla="*/ 327 h 327"/>
                        <a:gd name="T6" fmla="*/ 9 w 9"/>
                        <a:gd name="T7" fmla="*/ 2 h 327"/>
                        <a:gd name="T8" fmla="*/ 0 w 9"/>
                        <a:gd name="T9" fmla="*/ 0 h 3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27">
                          <a:moveTo>
                            <a:pt x="0" y="0"/>
                          </a:moveTo>
                          <a:lnTo>
                            <a:pt x="0" y="323"/>
                          </a:lnTo>
                          <a:lnTo>
                            <a:pt x="9" y="327"/>
                          </a:lnTo>
                          <a:lnTo>
                            <a:pt x="9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84" name="Freeform 3056"/>
                    <p:cNvSpPr>
                      <a:spLocks/>
                    </p:cNvSpPr>
                    <p:nvPr/>
                  </p:nvSpPr>
                  <p:spPr bwMode="auto">
                    <a:xfrm>
                      <a:off x="4221" y="2175"/>
                      <a:ext cx="9" cy="327"/>
                    </a:xfrm>
                    <a:custGeom>
                      <a:avLst/>
                      <a:gdLst>
                        <a:gd name="T0" fmla="*/ 0 w 9"/>
                        <a:gd name="T1" fmla="*/ 0 h 327"/>
                        <a:gd name="T2" fmla="*/ 0 w 9"/>
                        <a:gd name="T3" fmla="*/ 323 h 327"/>
                        <a:gd name="T4" fmla="*/ 9 w 9"/>
                        <a:gd name="T5" fmla="*/ 327 h 327"/>
                        <a:gd name="T6" fmla="*/ 9 w 9"/>
                        <a:gd name="T7" fmla="*/ 2 h 327"/>
                        <a:gd name="T8" fmla="*/ 0 w 9"/>
                        <a:gd name="T9" fmla="*/ 0 h 3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27">
                          <a:moveTo>
                            <a:pt x="0" y="0"/>
                          </a:moveTo>
                          <a:lnTo>
                            <a:pt x="0" y="323"/>
                          </a:lnTo>
                          <a:lnTo>
                            <a:pt x="9" y="327"/>
                          </a:lnTo>
                          <a:lnTo>
                            <a:pt x="9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85" name="Group 3057"/>
                  <p:cNvGrpSpPr>
                    <a:grpSpLocks/>
                  </p:cNvGrpSpPr>
                  <p:nvPr/>
                </p:nvGrpSpPr>
                <p:grpSpPr bwMode="auto">
                  <a:xfrm>
                    <a:off x="4221" y="2169"/>
                    <a:ext cx="9" cy="5"/>
                    <a:chOff x="4221" y="2169"/>
                    <a:chExt cx="9" cy="5"/>
                  </a:xfrm>
                </p:grpSpPr>
                <p:sp>
                  <p:nvSpPr>
                    <p:cNvPr id="486386" name="Freeform 3058"/>
                    <p:cNvSpPr>
                      <a:spLocks/>
                    </p:cNvSpPr>
                    <p:nvPr/>
                  </p:nvSpPr>
                  <p:spPr bwMode="auto">
                    <a:xfrm>
                      <a:off x="4221" y="216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1 h 5"/>
                        <a:gd name="T2" fmla="*/ 8 w 9"/>
                        <a:gd name="T3" fmla="*/ 0 h 5"/>
                        <a:gd name="T4" fmla="*/ 9 w 9"/>
                        <a:gd name="T5" fmla="*/ 1 h 5"/>
                        <a:gd name="T6" fmla="*/ 0 w 9"/>
                        <a:gd name="T7" fmla="*/ 5 h 5"/>
                        <a:gd name="T8" fmla="*/ 0 w 9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9" y="1"/>
                          </a:lnTo>
                          <a:lnTo>
                            <a:pt x="0" y="5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87" name="Freeform 3059"/>
                    <p:cNvSpPr>
                      <a:spLocks/>
                    </p:cNvSpPr>
                    <p:nvPr/>
                  </p:nvSpPr>
                  <p:spPr bwMode="auto">
                    <a:xfrm>
                      <a:off x="4221" y="2169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1 h 5"/>
                        <a:gd name="T2" fmla="*/ 8 w 9"/>
                        <a:gd name="T3" fmla="*/ 0 h 5"/>
                        <a:gd name="T4" fmla="*/ 9 w 9"/>
                        <a:gd name="T5" fmla="*/ 1 h 5"/>
                        <a:gd name="T6" fmla="*/ 0 w 9"/>
                        <a:gd name="T7" fmla="*/ 5 h 5"/>
                        <a:gd name="T8" fmla="*/ 0 w 9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9" y="1"/>
                          </a:lnTo>
                          <a:lnTo>
                            <a:pt x="0" y="5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88" name="Group 3060"/>
                  <p:cNvGrpSpPr>
                    <a:grpSpLocks/>
                  </p:cNvGrpSpPr>
                  <p:nvPr/>
                </p:nvGrpSpPr>
                <p:grpSpPr bwMode="auto">
                  <a:xfrm>
                    <a:off x="4219" y="2504"/>
                    <a:ext cx="11" cy="1"/>
                    <a:chOff x="4219" y="2504"/>
                    <a:chExt cx="11" cy="1"/>
                  </a:xfrm>
                </p:grpSpPr>
                <p:sp>
                  <p:nvSpPr>
                    <p:cNvPr id="486389" name="Freeform 3061"/>
                    <p:cNvSpPr>
                      <a:spLocks/>
                    </p:cNvSpPr>
                    <p:nvPr/>
                  </p:nvSpPr>
                  <p:spPr bwMode="auto">
                    <a:xfrm>
                      <a:off x="4219" y="2504"/>
                      <a:ext cx="11" cy="1"/>
                    </a:xfrm>
                    <a:custGeom>
                      <a:avLst/>
                      <a:gdLst>
                        <a:gd name="T0" fmla="*/ 0 w 11"/>
                        <a:gd name="T1" fmla="*/ 1 h 1"/>
                        <a:gd name="T2" fmla="*/ 1 w 11"/>
                        <a:gd name="T3" fmla="*/ 0 h 1"/>
                        <a:gd name="T4" fmla="*/ 11 w 11"/>
                        <a:gd name="T5" fmla="*/ 0 h 1"/>
                        <a:gd name="T6" fmla="*/ 8 w 11"/>
                        <a:gd name="T7" fmla="*/ 1 h 1"/>
                        <a:gd name="T8" fmla="*/ 0 w 11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11" y="0"/>
                          </a:lnTo>
                          <a:lnTo>
                            <a:pt x="8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90" name="Freeform 3062"/>
                    <p:cNvSpPr>
                      <a:spLocks/>
                    </p:cNvSpPr>
                    <p:nvPr/>
                  </p:nvSpPr>
                  <p:spPr bwMode="auto">
                    <a:xfrm>
                      <a:off x="4219" y="2504"/>
                      <a:ext cx="11" cy="1"/>
                    </a:xfrm>
                    <a:custGeom>
                      <a:avLst/>
                      <a:gdLst>
                        <a:gd name="T0" fmla="*/ 0 w 11"/>
                        <a:gd name="T1" fmla="*/ 1 h 1"/>
                        <a:gd name="T2" fmla="*/ 1 w 11"/>
                        <a:gd name="T3" fmla="*/ 0 h 1"/>
                        <a:gd name="T4" fmla="*/ 11 w 11"/>
                        <a:gd name="T5" fmla="*/ 0 h 1"/>
                        <a:gd name="T6" fmla="*/ 8 w 11"/>
                        <a:gd name="T7" fmla="*/ 1 h 1"/>
                        <a:gd name="T8" fmla="*/ 0 w 11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11" y="0"/>
                          </a:lnTo>
                          <a:lnTo>
                            <a:pt x="8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91" name="Group 3063"/>
                  <p:cNvGrpSpPr>
                    <a:grpSpLocks/>
                  </p:cNvGrpSpPr>
                  <p:nvPr/>
                </p:nvGrpSpPr>
                <p:grpSpPr bwMode="auto">
                  <a:xfrm>
                    <a:off x="4221" y="2175"/>
                    <a:ext cx="7" cy="324"/>
                    <a:chOff x="4221" y="2175"/>
                    <a:chExt cx="7" cy="324"/>
                  </a:xfrm>
                </p:grpSpPr>
                <p:sp>
                  <p:nvSpPr>
                    <p:cNvPr id="486392" name="Freeform 3064"/>
                    <p:cNvSpPr>
                      <a:spLocks/>
                    </p:cNvSpPr>
                    <p:nvPr/>
                  </p:nvSpPr>
                  <p:spPr bwMode="auto">
                    <a:xfrm>
                      <a:off x="4221" y="2175"/>
                      <a:ext cx="7" cy="324"/>
                    </a:xfrm>
                    <a:custGeom>
                      <a:avLst/>
                      <a:gdLst>
                        <a:gd name="T0" fmla="*/ 0 w 7"/>
                        <a:gd name="T1" fmla="*/ 0 h 324"/>
                        <a:gd name="T2" fmla="*/ 0 w 7"/>
                        <a:gd name="T3" fmla="*/ 320 h 324"/>
                        <a:gd name="T4" fmla="*/ 7 w 7"/>
                        <a:gd name="T5" fmla="*/ 324 h 324"/>
                        <a:gd name="T6" fmla="*/ 7 w 7"/>
                        <a:gd name="T7" fmla="*/ 4 h 324"/>
                        <a:gd name="T8" fmla="*/ 0 w 7"/>
                        <a:gd name="T9" fmla="*/ 0 h 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4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7" y="324"/>
                          </a:lnTo>
                          <a:lnTo>
                            <a:pt x="7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93" name="Freeform 3065"/>
                    <p:cNvSpPr>
                      <a:spLocks/>
                    </p:cNvSpPr>
                    <p:nvPr/>
                  </p:nvSpPr>
                  <p:spPr bwMode="auto">
                    <a:xfrm>
                      <a:off x="4221" y="2175"/>
                      <a:ext cx="7" cy="324"/>
                    </a:xfrm>
                    <a:custGeom>
                      <a:avLst/>
                      <a:gdLst>
                        <a:gd name="T0" fmla="*/ 0 w 7"/>
                        <a:gd name="T1" fmla="*/ 0 h 324"/>
                        <a:gd name="T2" fmla="*/ 0 w 7"/>
                        <a:gd name="T3" fmla="*/ 320 h 324"/>
                        <a:gd name="T4" fmla="*/ 7 w 7"/>
                        <a:gd name="T5" fmla="*/ 324 h 324"/>
                        <a:gd name="T6" fmla="*/ 7 w 7"/>
                        <a:gd name="T7" fmla="*/ 4 h 324"/>
                        <a:gd name="T8" fmla="*/ 0 w 7"/>
                        <a:gd name="T9" fmla="*/ 0 h 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4">
                          <a:moveTo>
                            <a:pt x="0" y="0"/>
                          </a:moveTo>
                          <a:lnTo>
                            <a:pt x="0" y="320"/>
                          </a:lnTo>
                          <a:lnTo>
                            <a:pt x="7" y="324"/>
                          </a:lnTo>
                          <a:lnTo>
                            <a:pt x="7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94" name="Group 3066"/>
                  <p:cNvGrpSpPr>
                    <a:grpSpLocks/>
                  </p:cNvGrpSpPr>
                  <p:nvPr/>
                </p:nvGrpSpPr>
                <p:grpSpPr bwMode="auto">
                  <a:xfrm>
                    <a:off x="4243" y="2178"/>
                    <a:ext cx="7" cy="334"/>
                    <a:chOff x="4243" y="2178"/>
                    <a:chExt cx="7" cy="334"/>
                  </a:xfrm>
                </p:grpSpPr>
                <p:sp>
                  <p:nvSpPr>
                    <p:cNvPr id="486395" name="Freeform 3067"/>
                    <p:cNvSpPr>
                      <a:spLocks/>
                    </p:cNvSpPr>
                    <p:nvPr/>
                  </p:nvSpPr>
                  <p:spPr bwMode="auto">
                    <a:xfrm>
                      <a:off x="4243" y="2178"/>
                      <a:ext cx="7" cy="334"/>
                    </a:xfrm>
                    <a:custGeom>
                      <a:avLst/>
                      <a:gdLst>
                        <a:gd name="T0" fmla="*/ 0 w 7"/>
                        <a:gd name="T1" fmla="*/ 0 h 334"/>
                        <a:gd name="T2" fmla="*/ 0 w 7"/>
                        <a:gd name="T3" fmla="*/ 330 h 334"/>
                        <a:gd name="T4" fmla="*/ 7 w 7"/>
                        <a:gd name="T5" fmla="*/ 334 h 334"/>
                        <a:gd name="T6" fmla="*/ 7 w 7"/>
                        <a:gd name="T7" fmla="*/ 0 h 334"/>
                        <a:gd name="T8" fmla="*/ 0 w 7"/>
                        <a:gd name="T9" fmla="*/ 0 h 3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4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4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96" name="Freeform 3068"/>
                    <p:cNvSpPr>
                      <a:spLocks/>
                    </p:cNvSpPr>
                    <p:nvPr/>
                  </p:nvSpPr>
                  <p:spPr bwMode="auto">
                    <a:xfrm>
                      <a:off x="4243" y="2178"/>
                      <a:ext cx="7" cy="334"/>
                    </a:xfrm>
                    <a:custGeom>
                      <a:avLst/>
                      <a:gdLst>
                        <a:gd name="T0" fmla="*/ 0 w 7"/>
                        <a:gd name="T1" fmla="*/ 0 h 334"/>
                        <a:gd name="T2" fmla="*/ 0 w 7"/>
                        <a:gd name="T3" fmla="*/ 330 h 334"/>
                        <a:gd name="T4" fmla="*/ 7 w 7"/>
                        <a:gd name="T5" fmla="*/ 334 h 334"/>
                        <a:gd name="T6" fmla="*/ 7 w 7"/>
                        <a:gd name="T7" fmla="*/ 0 h 334"/>
                        <a:gd name="T8" fmla="*/ 0 w 7"/>
                        <a:gd name="T9" fmla="*/ 0 h 3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4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4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397" name="Group 3069"/>
                  <p:cNvGrpSpPr>
                    <a:grpSpLocks/>
                  </p:cNvGrpSpPr>
                  <p:nvPr/>
                </p:nvGrpSpPr>
                <p:grpSpPr bwMode="auto">
                  <a:xfrm>
                    <a:off x="4241" y="2172"/>
                    <a:ext cx="10" cy="5"/>
                    <a:chOff x="4241" y="2172"/>
                    <a:chExt cx="10" cy="5"/>
                  </a:xfrm>
                </p:grpSpPr>
                <p:sp>
                  <p:nvSpPr>
                    <p:cNvPr id="486398" name="Freeform 3070"/>
                    <p:cNvSpPr>
                      <a:spLocks/>
                    </p:cNvSpPr>
                    <p:nvPr/>
                  </p:nvSpPr>
                  <p:spPr bwMode="auto">
                    <a:xfrm>
                      <a:off x="4241" y="2172"/>
                      <a:ext cx="10" cy="5"/>
                    </a:xfrm>
                    <a:custGeom>
                      <a:avLst/>
                      <a:gdLst>
                        <a:gd name="T0" fmla="*/ 0 w 10"/>
                        <a:gd name="T1" fmla="*/ 2 h 5"/>
                        <a:gd name="T2" fmla="*/ 8 w 10"/>
                        <a:gd name="T3" fmla="*/ 0 h 5"/>
                        <a:gd name="T4" fmla="*/ 10 w 10"/>
                        <a:gd name="T5" fmla="*/ 3 h 5"/>
                        <a:gd name="T6" fmla="*/ 0 w 10"/>
                        <a:gd name="T7" fmla="*/ 5 h 5"/>
                        <a:gd name="T8" fmla="*/ 0 w 10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10" y="3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399" name="Freeform 3071"/>
                    <p:cNvSpPr>
                      <a:spLocks/>
                    </p:cNvSpPr>
                    <p:nvPr/>
                  </p:nvSpPr>
                  <p:spPr bwMode="auto">
                    <a:xfrm>
                      <a:off x="4241" y="2172"/>
                      <a:ext cx="10" cy="5"/>
                    </a:xfrm>
                    <a:custGeom>
                      <a:avLst/>
                      <a:gdLst>
                        <a:gd name="T0" fmla="*/ 0 w 10"/>
                        <a:gd name="T1" fmla="*/ 2 h 5"/>
                        <a:gd name="T2" fmla="*/ 8 w 10"/>
                        <a:gd name="T3" fmla="*/ 0 h 5"/>
                        <a:gd name="T4" fmla="*/ 10 w 10"/>
                        <a:gd name="T5" fmla="*/ 3 h 5"/>
                        <a:gd name="T6" fmla="*/ 0 w 10"/>
                        <a:gd name="T7" fmla="*/ 5 h 5"/>
                        <a:gd name="T8" fmla="*/ 0 w 10"/>
                        <a:gd name="T9" fmla="*/ 2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5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10" y="3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400" name="Freeform 3072"/>
                  <p:cNvSpPr>
                    <a:spLocks/>
                  </p:cNvSpPr>
                  <p:nvPr/>
                </p:nvSpPr>
                <p:spPr bwMode="auto">
                  <a:xfrm>
                    <a:off x="4239" y="2514"/>
                    <a:ext cx="10" cy="1"/>
                  </a:xfrm>
                  <a:custGeom>
                    <a:avLst/>
                    <a:gdLst>
                      <a:gd name="T0" fmla="*/ 0 w 10"/>
                      <a:gd name="T1" fmla="*/ 1 w 10"/>
                      <a:gd name="T2" fmla="*/ 10 w 10"/>
                      <a:gd name="T3" fmla="*/ 7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401" name="Group 3073"/>
                  <p:cNvGrpSpPr>
                    <a:grpSpLocks/>
                  </p:cNvGrpSpPr>
                  <p:nvPr/>
                </p:nvGrpSpPr>
                <p:grpSpPr bwMode="auto">
                  <a:xfrm>
                    <a:off x="4239" y="2182"/>
                    <a:ext cx="8" cy="326"/>
                    <a:chOff x="4239" y="2182"/>
                    <a:chExt cx="8" cy="326"/>
                  </a:xfrm>
                </p:grpSpPr>
                <p:sp>
                  <p:nvSpPr>
                    <p:cNvPr id="486402" name="Freeform 3074"/>
                    <p:cNvSpPr>
                      <a:spLocks/>
                    </p:cNvSpPr>
                    <p:nvPr/>
                  </p:nvSpPr>
                  <p:spPr bwMode="auto">
                    <a:xfrm>
                      <a:off x="4239" y="2182"/>
                      <a:ext cx="8" cy="326"/>
                    </a:xfrm>
                    <a:custGeom>
                      <a:avLst/>
                      <a:gdLst>
                        <a:gd name="T0" fmla="*/ 0 w 8"/>
                        <a:gd name="T1" fmla="*/ 0 h 326"/>
                        <a:gd name="T2" fmla="*/ 0 w 8"/>
                        <a:gd name="T3" fmla="*/ 321 h 326"/>
                        <a:gd name="T4" fmla="*/ 8 w 8"/>
                        <a:gd name="T5" fmla="*/ 326 h 326"/>
                        <a:gd name="T6" fmla="*/ 8 w 8"/>
                        <a:gd name="T7" fmla="*/ 4 h 326"/>
                        <a:gd name="T8" fmla="*/ 0 w 8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6">
                          <a:moveTo>
                            <a:pt x="0" y="0"/>
                          </a:moveTo>
                          <a:lnTo>
                            <a:pt x="0" y="321"/>
                          </a:lnTo>
                          <a:lnTo>
                            <a:pt x="8" y="326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03" name="Freeform 3075"/>
                    <p:cNvSpPr>
                      <a:spLocks/>
                    </p:cNvSpPr>
                    <p:nvPr/>
                  </p:nvSpPr>
                  <p:spPr bwMode="auto">
                    <a:xfrm>
                      <a:off x="4239" y="2182"/>
                      <a:ext cx="8" cy="326"/>
                    </a:xfrm>
                    <a:custGeom>
                      <a:avLst/>
                      <a:gdLst>
                        <a:gd name="T0" fmla="*/ 0 w 8"/>
                        <a:gd name="T1" fmla="*/ 0 h 326"/>
                        <a:gd name="T2" fmla="*/ 0 w 8"/>
                        <a:gd name="T3" fmla="*/ 321 h 326"/>
                        <a:gd name="T4" fmla="*/ 8 w 8"/>
                        <a:gd name="T5" fmla="*/ 326 h 326"/>
                        <a:gd name="T6" fmla="*/ 8 w 8"/>
                        <a:gd name="T7" fmla="*/ 4 h 326"/>
                        <a:gd name="T8" fmla="*/ 0 w 8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6">
                          <a:moveTo>
                            <a:pt x="0" y="0"/>
                          </a:moveTo>
                          <a:lnTo>
                            <a:pt x="0" y="321"/>
                          </a:lnTo>
                          <a:lnTo>
                            <a:pt x="8" y="326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04" name="Group 3076"/>
                  <p:cNvGrpSpPr>
                    <a:grpSpLocks/>
                  </p:cNvGrpSpPr>
                  <p:nvPr/>
                </p:nvGrpSpPr>
                <p:grpSpPr bwMode="auto">
                  <a:xfrm>
                    <a:off x="4261" y="2185"/>
                    <a:ext cx="8" cy="333"/>
                    <a:chOff x="4261" y="2185"/>
                    <a:chExt cx="8" cy="333"/>
                  </a:xfrm>
                </p:grpSpPr>
                <p:sp>
                  <p:nvSpPr>
                    <p:cNvPr id="486405" name="Freeform 3077"/>
                    <p:cNvSpPr>
                      <a:spLocks/>
                    </p:cNvSpPr>
                    <p:nvPr/>
                  </p:nvSpPr>
                  <p:spPr bwMode="auto">
                    <a:xfrm>
                      <a:off x="4261" y="2185"/>
                      <a:ext cx="8" cy="333"/>
                    </a:xfrm>
                    <a:custGeom>
                      <a:avLst/>
                      <a:gdLst>
                        <a:gd name="T0" fmla="*/ 0 w 8"/>
                        <a:gd name="T1" fmla="*/ 0 h 333"/>
                        <a:gd name="T2" fmla="*/ 0 w 8"/>
                        <a:gd name="T3" fmla="*/ 330 h 333"/>
                        <a:gd name="T4" fmla="*/ 8 w 8"/>
                        <a:gd name="T5" fmla="*/ 333 h 333"/>
                        <a:gd name="T6" fmla="*/ 8 w 8"/>
                        <a:gd name="T7" fmla="*/ 0 h 333"/>
                        <a:gd name="T8" fmla="*/ 0 w 8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33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8" y="33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06" name="Freeform 3078"/>
                    <p:cNvSpPr>
                      <a:spLocks/>
                    </p:cNvSpPr>
                    <p:nvPr/>
                  </p:nvSpPr>
                  <p:spPr bwMode="auto">
                    <a:xfrm>
                      <a:off x="4261" y="2185"/>
                      <a:ext cx="8" cy="333"/>
                    </a:xfrm>
                    <a:custGeom>
                      <a:avLst/>
                      <a:gdLst>
                        <a:gd name="T0" fmla="*/ 0 w 8"/>
                        <a:gd name="T1" fmla="*/ 0 h 333"/>
                        <a:gd name="T2" fmla="*/ 0 w 8"/>
                        <a:gd name="T3" fmla="*/ 330 h 333"/>
                        <a:gd name="T4" fmla="*/ 8 w 8"/>
                        <a:gd name="T5" fmla="*/ 333 h 333"/>
                        <a:gd name="T6" fmla="*/ 8 w 8"/>
                        <a:gd name="T7" fmla="*/ 0 h 333"/>
                        <a:gd name="T8" fmla="*/ 0 w 8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33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8" y="33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07" name="Group 3079"/>
                  <p:cNvGrpSpPr>
                    <a:grpSpLocks/>
                  </p:cNvGrpSpPr>
                  <p:nvPr/>
                </p:nvGrpSpPr>
                <p:grpSpPr bwMode="auto">
                  <a:xfrm>
                    <a:off x="4259" y="2175"/>
                    <a:ext cx="10" cy="6"/>
                    <a:chOff x="4259" y="2175"/>
                    <a:chExt cx="10" cy="6"/>
                  </a:xfrm>
                </p:grpSpPr>
                <p:sp>
                  <p:nvSpPr>
                    <p:cNvPr id="486408" name="Freeform 3080"/>
                    <p:cNvSpPr>
                      <a:spLocks/>
                    </p:cNvSpPr>
                    <p:nvPr/>
                  </p:nvSpPr>
                  <p:spPr bwMode="auto">
                    <a:xfrm>
                      <a:off x="4259" y="2175"/>
                      <a:ext cx="10" cy="6"/>
                    </a:xfrm>
                    <a:custGeom>
                      <a:avLst/>
                      <a:gdLst>
                        <a:gd name="T0" fmla="*/ 0 w 10"/>
                        <a:gd name="T1" fmla="*/ 1 h 6"/>
                        <a:gd name="T2" fmla="*/ 10 w 10"/>
                        <a:gd name="T3" fmla="*/ 0 h 6"/>
                        <a:gd name="T4" fmla="*/ 10 w 10"/>
                        <a:gd name="T5" fmla="*/ 4 h 6"/>
                        <a:gd name="T6" fmla="*/ 0 w 10"/>
                        <a:gd name="T7" fmla="*/ 6 h 6"/>
                        <a:gd name="T8" fmla="*/ 0 w 10"/>
                        <a:gd name="T9" fmla="*/ 1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6">
                          <a:moveTo>
                            <a:pt x="0" y="1"/>
                          </a:moveTo>
                          <a:lnTo>
                            <a:pt x="10" y="0"/>
                          </a:lnTo>
                          <a:lnTo>
                            <a:pt x="10" y="4"/>
                          </a:lnTo>
                          <a:lnTo>
                            <a:pt x="0" y="6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09" name="Freeform 3081"/>
                    <p:cNvSpPr>
                      <a:spLocks/>
                    </p:cNvSpPr>
                    <p:nvPr/>
                  </p:nvSpPr>
                  <p:spPr bwMode="auto">
                    <a:xfrm>
                      <a:off x="4259" y="2175"/>
                      <a:ext cx="10" cy="6"/>
                    </a:xfrm>
                    <a:custGeom>
                      <a:avLst/>
                      <a:gdLst>
                        <a:gd name="T0" fmla="*/ 0 w 10"/>
                        <a:gd name="T1" fmla="*/ 1 h 6"/>
                        <a:gd name="T2" fmla="*/ 10 w 10"/>
                        <a:gd name="T3" fmla="*/ 0 h 6"/>
                        <a:gd name="T4" fmla="*/ 10 w 10"/>
                        <a:gd name="T5" fmla="*/ 4 h 6"/>
                        <a:gd name="T6" fmla="*/ 0 w 10"/>
                        <a:gd name="T7" fmla="*/ 6 h 6"/>
                        <a:gd name="T8" fmla="*/ 0 w 10"/>
                        <a:gd name="T9" fmla="*/ 1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6">
                          <a:moveTo>
                            <a:pt x="0" y="1"/>
                          </a:moveTo>
                          <a:lnTo>
                            <a:pt x="10" y="0"/>
                          </a:lnTo>
                          <a:lnTo>
                            <a:pt x="10" y="4"/>
                          </a:lnTo>
                          <a:lnTo>
                            <a:pt x="0" y="6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410" name="Freeform 3082"/>
                  <p:cNvSpPr>
                    <a:spLocks/>
                  </p:cNvSpPr>
                  <p:nvPr/>
                </p:nvSpPr>
                <p:spPr bwMode="auto">
                  <a:xfrm>
                    <a:off x="4259" y="2520"/>
                    <a:ext cx="10" cy="1"/>
                  </a:xfrm>
                  <a:custGeom>
                    <a:avLst/>
                    <a:gdLst>
                      <a:gd name="T0" fmla="*/ 0 w 10"/>
                      <a:gd name="T1" fmla="*/ 1 w 10"/>
                      <a:gd name="T2" fmla="*/ 10 w 10"/>
                      <a:gd name="T3" fmla="*/ 6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411" name="Group 3083"/>
                  <p:cNvGrpSpPr>
                    <a:grpSpLocks/>
                  </p:cNvGrpSpPr>
                  <p:nvPr/>
                </p:nvGrpSpPr>
                <p:grpSpPr bwMode="auto">
                  <a:xfrm>
                    <a:off x="4259" y="2185"/>
                    <a:ext cx="10" cy="333"/>
                    <a:chOff x="4259" y="2185"/>
                    <a:chExt cx="10" cy="333"/>
                  </a:xfrm>
                </p:grpSpPr>
                <p:sp>
                  <p:nvSpPr>
                    <p:cNvPr id="486412" name="Freeform 3084"/>
                    <p:cNvSpPr>
                      <a:spLocks/>
                    </p:cNvSpPr>
                    <p:nvPr/>
                  </p:nvSpPr>
                  <p:spPr bwMode="auto">
                    <a:xfrm>
                      <a:off x="4259" y="2185"/>
                      <a:ext cx="10" cy="333"/>
                    </a:xfrm>
                    <a:custGeom>
                      <a:avLst/>
                      <a:gdLst>
                        <a:gd name="T0" fmla="*/ 0 w 10"/>
                        <a:gd name="T1" fmla="*/ 0 h 333"/>
                        <a:gd name="T2" fmla="*/ 0 w 10"/>
                        <a:gd name="T3" fmla="*/ 328 h 333"/>
                        <a:gd name="T4" fmla="*/ 10 w 10"/>
                        <a:gd name="T5" fmla="*/ 333 h 333"/>
                        <a:gd name="T6" fmla="*/ 10 w 10"/>
                        <a:gd name="T7" fmla="*/ 4 h 333"/>
                        <a:gd name="T8" fmla="*/ 0 w 10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3">
                          <a:moveTo>
                            <a:pt x="0" y="0"/>
                          </a:moveTo>
                          <a:lnTo>
                            <a:pt x="0" y="328"/>
                          </a:lnTo>
                          <a:lnTo>
                            <a:pt x="10" y="333"/>
                          </a:lnTo>
                          <a:lnTo>
                            <a:pt x="10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13" name="Freeform 3085"/>
                    <p:cNvSpPr>
                      <a:spLocks/>
                    </p:cNvSpPr>
                    <p:nvPr/>
                  </p:nvSpPr>
                  <p:spPr bwMode="auto">
                    <a:xfrm>
                      <a:off x="4259" y="2185"/>
                      <a:ext cx="10" cy="333"/>
                    </a:xfrm>
                    <a:custGeom>
                      <a:avLst/>
                      <a:gdLst>
                        <a:gd name="T0" fmla="*/ 0 w 10"/>
                        <a:gd name="T1" fmla="*/ 0 h 333"/>
                        <a:gd name="T2" fmla="*/ 0 w 10"/>
                        <a:gd name="T3" fmla="*/ 328 h 333"/>
                        <a:gd name="T4" fmla="*/ 10 w 10"/>
                        <a:gd name="T5" fmla="*/ 333 h 333"/>
                        <a:gd name="T6" fmla="*/ 10 w 10"/>
                        <a:gd name="T7" fmla="*/ 4 h 333"/>
                        <a:gd name="T8" fmla="*/ 0 w 10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3">
                          <a:moveTo>
                            <a:pt x="0" y="0"/>
                          </a:moveTo>
                          <a:lnTo>
                            <a:pt x="0" y="328"/>
                          </a:lnTo>
                          <a:lnTo>
                            <a:pt x="10" y="333"/>
                          </a:lnTo>
                          <a:lnTo>
                            <a:pt x="10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14" name="Group 3086"/>
                  <p:cNvGrpSpPr>
                    <a:grpSpLocks/>
                  </p:cNvGrpSpPr>
                  <p:nvPr/>
                </p:nvGrpSpPr>
                <p:grpSpPr bwMode="auto">
                  <a:xfrm>
                    <a:off x="4281" y="2191"/>
                    <a:ext cx="6" cy="337"/>
                    <a:chOff x="4281" y="2191"/>
                    <a:chExt cx="6" cy="337"/>
                  </a:xfrm>
                </p:grpSpPr>
                <p:sp>
                  <p:nvSpPr>
                    <p:cNvPr id="486415" name="Freeform 3087"/>
                    <p:cNvSpPr>
                      <a:spLocks/>
                    </p:cNvSpPr>
                    <p:nvPr/>
                  </p:nvSpPr>
                  <p:spPr bwMode="auto">
                    <a:xfrm>
                      <a:off x="4281" y="2191"/>
                      <a:ext cx="6" cy="337"/>
                    </a:xfrm>
                    <a:custGeom>
                      <a:avLst/>
                      <a:gdLst>
                        <a:gd name="T0" fmla="*/ 0 w 6"/>
                        <a:gd name="T1" fmla="*/ 0 h 337"/>
                        <a:gd name="T2" fmla="*/ 0 w 6"/>
                        <a:gd name="T3" fmla="*/ 334 h 337"/>
                        <a:gd name="T4" fmla="*/ 6 w 6"/>
                        <a:gd name="T5" fmla="*/ 337 h 337"/>
                        <a:gd name="T6" fmla="*/ 6 w 6"/>
                        <a:gd name="T7" fmla="*/ 2 h 337"/>
                        <a:gd name="T8" fmla="*/ 0 w 6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37">
                          <a:moveTo>
                            <a:pt x="0" y="0"/>
                          </a:moveTo>
                          <a:lnTo>
                            <a:pt x="0" y="334"/>
                          </a:lnTo>
                          <a:lnTo>
                            <a:pt x="6" y="337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16" name="Freeform 3088"/>
                    <p:cNvSpPr>
                      <a:spLocks/>
                    </p:cNvSpPr>
                    <p:nvPr/>
                  </p:nvSpPr>
                  <p:spPr bwMode="auto">
                    <a:xfrm>
                      <a:off x="4281" y="2191"/>
                      <a:ext cx="6" cy="337"/>
                    </a:xfrm>
                    <a:custGeom>
                      <a:avLst/>
                      <a:gdLst>
                        <a:gd name="T0" fmla="*/ 0 w 6"/>
                        <a:gd name="T1" fmla="*/ 0 h 337"/>
                        <a:gd name="T2" fmla="*/ 0 w 6"/>
                        <a:gd name="T3" fmla="*/ 334 h 337"/>
                        <a:gd name="T4" fmla="*/ 6 w 6"/>
                        <a:gd name="T5" fmla="*/ 337 h 337"/>
                        <a:gd name="T6" fmla="*/ 6 w 6"/>
                        <a:gd name="T7" fmla="*/ 2 h 337"/>
                        <a:gd name="T8" fmla="*/ 0 w 6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37">
                          <a:moveTo>
                            <a:pt x="0" y="0"/>
                          </a:moveTo>
                          <a:lnTo>
                            <a:pt x="0" y="334"/>
                          </a:lnTo>
                          <a:lnTo>
                            <a:pt x="6" y="337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17" name="Group 3089"/>
                  <p:cNvGrpSpPr>
                    <a:grpSpLocks/>
                  </p:cNvGrpSpPr>
                  <p:nvPr/>
                </p:nvGrpSpPr>
                <p:grpSpPr bwMode="auto">
                  <a:xfrm>
                    <a:off x="4279" y="2182"/>
                    <a:ext cx="8" cy="4"/>
                    <a:chOff x="4279" y="2182"/>
                    <a:chExt cx="8" cy="4"/>
                  </a:xfrm>
                </p:grpSpPr>
                <p:sp>
                  <p:nvSpPr>
                    <p:cNvPr id="486418" name="Freeform 3090"/>
                    <p:cNvSpPr>
                      <a:spLocks/>
                    </p:cNvSpPr>
                    <p:nvPr/>
                  </p:nvSpPr>
                  <p:spPr bwMode="auto">
                    <a:xfrm>
                      <a:off x="4279" y="2182"/>
                      <a:ext cx="8" cy="4"/>
                    </a:xfrm>
                    <a:custGeom>
                      <a:avLst/>
                      <a:gdLst>
                        <a:gd name="T0" fmla="*/ 0 w 8"/>
                        <a:gd name="T1" fmla="*/ 0 h 4"/>
                        <a:gd name="T2" fmla="*/ 7 w 8"/>
                        <a:gd name="T3" fmla="*/ 0 h 4"/>
                        <a:gd name="T4" fmla="*/ 8 w 8"/>
                        <a:gd name="T5" fmla="*/ 2 h 4"/>
                        <a:gd name="T6" fmla="*/ 1 w 8"/>
                        <a:gd name="T7" fmla="*/ 4 h 4"/>
                        <a:gd name="T8" fmla="*/ 0 w 8"/>
                        <a:gd name="T9" fmla="*/ 0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4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2"/>
                          </a:lnTo>
                          <a:lnTo>
                            <a:pt x="1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19" name="Freeform 3091"/>
                    <p:cNvSpPr>
                      <a:spLocks/>
                    </p:cNvSpPr>
                    <p:nvPr/>
                  </p:nvSpPr>
                  <p:spPr bwMode="auto">
                    <a:xfrm>
                      <a:off x="4279" y="2182"/>
                      <a:ext cx="8" cy="4"/>
                    </a:xfrm>
                    <a:custGeom>
                      <a:avLst/>
                      <a:gdLst>
                        <a:gd name="T0" fmla="*/ 0 w 8"/>
                        <a:gd name="T1" fmla="*/ 0 h 4"/>
                        <a:gd name="T2" fmla="*/ 7 w 8"/>
                        <a:gd name="T3" fmla="*/ 0 h 4"/>
                        <a:gd name="T4" fmla="*/ 8 w 8"/>
                        <a:gd name="T5" fmla="*/ 2 h 4"/>
                        <a:gd name="T6" fmla="*/ 1 w 8"/>
                        <a:gd name="T7" fmla="*/ 4 h 4"/>
                        <a:gd name="T8" fmla="*/ 0 w 8"/>
                        <a:gd name="T9" fmla="*/ 0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4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2"/>
                          </a:lnTo>
                          <a:lnTo>
                            <a:pt x="1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420" name="Freeform 3092"/>
                  <p:cNvSpPr>
                    <a:spLocks/>
                  </p:cNvSpPr>
                  <p:nvPr/>
                </p:nvSpPr>
                <p:spPr bwMode="auto">
                  <a:xfrm>
                    <a:off x="4279" y="2530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7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421" name="Group 3093"/>
                  <p:cNvGrpSpPr>
                    <a:grpSpLocks/>
                  </p:cNvGrpSpPr>
                  <p:nvPr/>
                </p:nvGrpSpPr>
                <p:grpSpPr bwMode="auto">
                  <a:xfrm>
                    <a:off x="4279" y="2191"/>
                    <a:ext cx="6" cy="337"/>
                    <a:chOff x="4279" y="2191"/>
                    <a:chExt cx="6" cy="337"/>
                  </a:xfrm>
                </p:grpSpPr>
                <p:sp>
                  <p:nvSpPr>
                    <p:cNvPr id="486422" name="Freeform 3094"/>
                    <p:cNvSpPr>
                      <a:spLocks/>
                    </p:cNvSpPr>
                    <p:nvPr/>
                  </p:nvSpPr>
                  <p:spPr bwMode="auto">
                    <a:xfrm>
                      <a:off x="4279" y="2191"/>
                      <a:ext cx="6" cy="337"/>
                    </a:xfrm>
                    <a:custGeom>
                      <a:avLst/>
                      <a:gdLst>
                        <a:gd name="T0" fmla="*/ 0 w 6"/>
                        <a:gd name="T1" fmla="*/ 0 h 337"/>
                        <a:gd name="T2" fmla="*/ 0 w 6"/>
                        <a:gd name="T3" fmla="*/ 332 h 337"/>
                        <a:gd name="T4" fmla="*/ 6 w 6"/>
                        <a:gd name="T5" fmla="*/ 337 h 337"/>
                        <a:gd name="T6" fmla="*/ 6 w 6"/>
                        <a:gd name="T7" fmla="*/ 4 h 337"/>
                        <a:gd name="T8" fmla="*/ 0 w 6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37">
                          <a:moveTo>
                            <a:pt x="0" y="0"/>
                          </a:moveTo>
                          <a:lnTo>
                            <a:pt x="0" y="332"/>
                          </a:lnTo>
                          <a:lnTo>
                            <a:pt x="6" y="337"/>
                          </a:lnTo>
                          <a:lnTo>
                            <a:pt x="6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23" name="Freeform 3095"/>
                    <p:cNvSpPr>
                      <a:spLocks/>
                    </p:cNvSpPr>
                    <p:nvPr/>
                  </p:nvSpPr>
                  <p:spPr bwMode="auto">
                    <a:xfrm>
                      <a:off x="4279" y="2191"/>
                      <a:ext cx="6" cy="337"/>
                    </a:xfrm>
                    <a:custGeom>
                      <a:avLst/>
                      <a:gdLst>
                        <a:gd name="T0" fmla="*/ 0 w 6"/>
                        <a:gd name="T1" fmla="*/ 0 h 337"/>
                        <a:gd name="T2" fmla="*/ 0 w 6"/>
                        <a:gd name="T3" fmla="*/ 332 h 337"/>
                        <a:gd name="T4" fmla="*/ 6 w 6"/>
                        <a:gd name="T5" fmla="*/ 337 h 337"/>
                        <a:gd name="T6" fmla="*/ 6 w 6"/>
                        <a:gd name="T7" fmla="*/ 4 h 337"/>
                        <a:gd name="T8" fmla="*/ 0 w 6"/>
                        <a:gd name="T9" fmla="*/ 0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37">
                          <a:moveTo>
                            <a:pt x="0" y="0"/>
                          </a:moveTo>
                          <a:lnTo>
                            <a:pt x="0" y="332"/>
                          </a:lnTo>
                          <a:lnTo>
                            <a:pt x="6" y="337"/>
                          </a:lnTo>
                          <a:lnTo>
                            <a:pt x="6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24" name="Group 3096"/>
                  <p:cNvGrpSpPr>
                    <a:grpSpLocks/>
                  </p:cNvGrpSpPr>
                  <p:nvPr/>
                </p:nvGrpSpPr>
                <p:grpSpPr bwMode="auto">
                  <a:xfrm>
                    <a:off x="4301" y="2195"/>
                    <a:ext cx="8" cy="343"/>
                    <a:chOff x="4301" y="2195"/>
                    <a:chExt cx="8" cy="343"/>
                  </a:xfrm>
                </p:grpSpPr>
                <p:sp>
                  <p:nvSpPr>
                    <p:cNvPr id="486425" name="Freeform 3097"/>
                    <p:cNvSpPr>
                      <a:spLocks/>
                    </p:cNvSpPr>
                    <p:nvPr/>
                  </p:nvSpPr>
                  <p:spPr bwMode="auto">
                    <a:xfrm>
                      <a:off x="4301" y="2195"/>
                      <a:ext cx="8" cy="343"/>
                    </a:xfrm>
                    <a:custGeom>
                      <a:avLst/>
                      <a:gdLst>
                        <a:gd name="T0" fmla="*/ 0 w 8"/>
                        <a:gd name="T1" fmla="*/ 0 h 343"/>
                        <a:gd name="T2" fmla="*/ 0 w 8"/>
                        <a:gd name="T3" fmla="*/ 340 h 343"/>
                        <a:gd name="T4" fmla="*/ 8 w 8"/>
                        <a:gd name="T5" fmla="*/ 343 h 343"/>
                        <a:gd name="T6" fmla="*/ 8 w 8"/>
                        <a:gd name="T7" fmla="*/ 0 h 343"/>
                        <a:gd name="T8" fmla="*/ 0 w 8"/>
                        <a:gd name="T9" fmla="*/ 0 h 3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3">
                          <a:moveTo>
                            <a:pt x="0" y="0"/>
                          </a:moveTo>
                          <a:lnTo>
                            <a:pt x="0" y="340"/>
                          </a:lnTo>
                          <a:lnTo>
                            <a:pt x="8" y="34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26" name="Freeform 3098"/>
                    <p:cNvSpPr>
                      <a:spLocks/>
                    </p:cNvSpPr>
                    <p:nvPr/>
                  </p:nvSpPr>
                  <p:spPr bwMode="auto">
                    <a:xfrm>
                      <a:off x="4301" y="2195"/>
                      <a:ext cx="8" cy="343"/>
                    </a:xfrm>
                    <a:custGeom>
                      <a:avLst/>
                      <a:gdLst>
                        <a:gd name="T0" fmla="*/ 0 w 8"/>
                        <a:gd name="T1" fmla="*/ 0 h 343"/>
                        <a:gd name="T2" fmla="*/ 0 w 8"/>
                        <a:gd name="T3" fmla="*/ 340 h 343"/>
                        <a:gd name="T4" fmla="*/ 8 w 8"/>
                        <a:gd name="T5" fmla="*/ 343 h 343"/>
                        <a:gd name="T6" fmla="*/ 8 w 8"/>
                        <a:gd name="T7" fmla="*/ 0 h 343"/>
                        <a:gd name="T8" fmla="*/ 0 w 8"/>
                        <a:gd name="T9" fmla="*/ 0 h 3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3">
                          <a:moveTo>
                            <a:pt x="0" y="0"/>
                          </a:moveTo>
                          <a:lnTo>
                            <a:pt x="0" y="340"/>
                          </a:lnTo>
                          <a:lnTo>
                            <a:pt x="8" y="343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27" name="Group 3099"/>
                  <p:cNvGrpSpPr>
                    <a:grpSpLocks/>
                  </p:cNvGrpSpPr>
                  <p:nvPr/>
                </p:nvGrpSpPr>
                <p:grpSpPr bwMode="auto">
                  <a:xfrm>
                    <a:off x="4299" y="2188"/>
                    <a:ext cx="10" cy="9"/>
                    <a:chOff x="4299" y="2188"/>
                    <a:chExt cx="10" cy="9"/>
                  </a:xfrm>
                </p:grpSpPr>
                <p:sp>
                  <p:nvSpPr>
                    <p:cNvPr id="486428" name="Freeform 3100"/>
                    <p:cNvSpPr>
                      <a:spLocks/>
                    </p:cNvSpPr>
                    <p:nvPr/>
                  </p:nvSpPr>
                  <p:spPr bwMode="auto">
                    <a:xfrm>
                      <a:off x="4299" y="2188"/>
                      <a:ext cx="10" cy="9"/>
                    </a:xfrm>
                    <a:custGeom>
                      <a:avLst/>
                      <a:gdLst>
                        <a:gd name="T0" fmla="*/ 0 w 10"/>
                        <a:gd name="T1" fmla="*/ 4 h 9"/>
                        <a:gd name="T2" fmla="*/ 8 w 10"/>
                        <a:gd name="T3" fmla="*/ 0 h 9"/>
                        <a:gd name="T4" fmla="*/ 10 w 10"/>
                        <a:gd name="T5" fmla="*/ 5 h 9"/>
                        <a:gd name="T6" fmla="*/ 0 w 10"/>
                        <a:gd name="T7" fmla="*/ 9 h 9"/>
                        <a:gd name="T8" fmla="*/ 0 w 10"/>
                        <a:gd name="T9" fmla="*/ 4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9">
                          <a:moveTo>
                            <a:pt x="0" y="4"/>
                          </a:moveTo>
                          <a:lnTo>
                            <a:pt x="8" y="0"/>
                          </a:lnTo>
                          <a:lnTo>
                            <a:pt x="10" y="5"/>
                          </a:lnTo>
                          <a:lnTo>
                            <a:pt x="0" y="9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29" name="Freeform 3101"/>
                    <p:cNvSpPr>
                      <a:spLocks/>
                    </p:cNvSpPr>
                    <p:nvPr/>
                  </p:nvSpPr>
                  <p:spPr bwMode="auto">
                    <a:xfrm>
                      <a:off x="4299" y="2188"/>
                      <a:ext cx="10" cy="9"/>
                    </a:xfrm>
                    <a:custGeom>
                      <a:avLst/>
                      <a:gdLst>
                        <a:gd name="T0" fmla="*/ 0 w 10"/>
                        <a:gd name="T1" fmla="*/ 4 h 9"/>
                        <a:gd name="T2" fmla="*/ 8 w 10"/>
                        <a:gd name="T3" fmla="*/ 0 h 9"/>
                        <a:gd name="T4" fmla="*/ 10 w 10"/>
                        <a:gd name="T5" fmla="*/ 5 h 9"/>
                        <a:gd name="T6" fmla="*/ 0 w 10"/>
                        <a:gd name="T7" fmla="*/ 9 h 9"/>
                        <a:gd name="T8" fmla="*/ 0 w 10"/>
                        <a:gd name="T9" fmla="*/ 4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9">
                          <a:moveTo>
                            <a:pt x="0" y="4"/>
                          </a:moveTo>
                          <a:lnTo>
                            <a:pt x="8" y="0"/>
                          </a:lnTo>
                          <a:lnTo>
                            <a:pt x="10" y="5"/>
                          </a:lnTo>
                          <a:lnTo>
                            <a:pt x="0" y="9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430" name="Freeform 3102"/>
                  <p:cNvSpPr>
                    <a:spLocks/>
                  </p:cNvSpPr>
                  <p:nvPr/>
                </p:nvSpPr>
                <p:spPr bwMode="auto">
                  <a:xfrm>
                    <a:off x="4299" y="2540"/>
                    <a:ext cx="10" cy="1"/>
                  </a:xfrm>
                  <a:custGeom>
                    <a:avLst/>
                    <a:gdLst>
                      <a:gd name="T0" fmla="*/ 0 w 10"/>
                      <a:gd name="T1" fmla="*/ 2 w 10"/>
                      <a:gd name="T2" fmla="*/ 10 w 10"/>
                      <a:gd name="T3" fmla="*/ 7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431" name="Group 3103"/>
                  <p:cNvGrpSpPr>
                    <a:grpSpLocks/>
                  </p:cNvGrpSpPr>
                  <p:nvPr/>
                </p:nvGrpSpPr>
                <p:grpSpPr bwMode="auto">
                  <a:xfrm>
                    <a:off x="4299" y="2198"/>
                    <a:ext cx="5" cy="340"/>
                    <a:chOff x="4299" y="2198"/>
                    <a:chExt cx="5" cy="340"/>
                  </a:xfrm>
                </p:grpSpPr>
                <p:sp>
                  <p:nvSpPr>
                    <p:cNvPr id="486432" name="Freeform 3104"/>
                    <p:cNvSpPr>
                      <a:spLocks/>
                    </p:cNvSpPr>
                    <p:nvPr/>
                  </p:nvSpPr>
                  <p:spPr bwMode="auto">
                    <a:xfrm>
                      <a:off x="4299" y="2198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5 h 340"/>
                        <a:gd name="T4" fmla="*/ 5 w 5"/>
                        <a:gd name="T5" fmla="*/ 340 h 340"/>
                        <a:gd name="T6" fmla="*/ 5 w 5"/>
                        <a:gd name="T7" fmla="*/ 4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5"/>
                          </a:lnTo>
                          <a:lnTo>
                            <a:pt x="5" y="340"/>
                          </a:lnTo>
                          <a:lnTo>
                            <a:pt x="5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33" name="Freeform 3105"/>
                    <p:cNvSpPr>
                      <a:spLocks/>
                    </p:cNvSpPr>
                    <p:nvPr/>
                  </p:nvSpPr>
                  <p:spPr bwMode="auto">
                    <a:xfrm>
                      <a:off x="4299" y="2198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5 h 340"/>
                        <a:gd name="T4" fmla="*/ 5 w 5"/>
                        <a:gd name="T5" fmla="*/ 340 h 340"/>
                        <a:gd name="T6" fmla="*/ 5 w 5"/>
                        <a:gd name="T7" fmla="*/ 4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5"/>
                          </a:lnTo>
                          <a:lnTo>
                            <a:pt x="5" y="340"/>
                          </a:lnTo>
                          <a:lnTo>
                            <a:pt x="5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34" name="Group 3106"/>
                  <p:cNvGrpSpPr>
                    <a:grpSpLocks/>
                  </p:cNvGrpSpPr>
                  <p:nvPr/>
                </p:nvGrpSpPr>
                <p:grpSpPr bwMode="auto">
                  <a:xfrm>
                    <a:off x="4320" y="2198"/>
                    <a:ext cx="7" cy="347"/>
                    <a:chOff x="4320" y="2198"/>
                    <a:chExt cx="7" cy="347"/>
                  </a:xfrm>
                </p:grpSpPr>
                <p:sp>
                  <p:nvSpPr>
                    <p:cNvPr id="486435" name="Freeform 3107"/>
                    <p:cNvSpPr>
                      <a:spLocks/>
                    </p:cNvSpPr>
                    <p:nvPr/>
                  </p:nvSpPr>
                  <p:spPr bwMode="auto">
                    <a:xfrm>
                      <a:off x="4320" y="2198"/>
                      <a:ext cx="7" cy="347"/>
                    </a:xfrm>
                    <a:custGeom>
                      <a:avLst/>
                      <a:gdLst>
                        <a:gd name="T0" fmla="*/ 0 w 7"/>
                        <a:gd name="T1" fmla="*/ 0 h 347"/>
                        <a:gd name="T2" fmla="*/ 0 w 7"/>
                        <a:gd name="T3" fmla="*/ 343 h 347"/>
                        <a:gd name="T4" fmla="*/ 7 w 7"/>
                        <a:gd name="T5" fmla="*/ 347 h 347"/>
                        <a:gd name="T6" fmla="*/ 7 w 7"/>
                        <a:gd name="T7" fmla="*/ 0 h 347"/>
                        <a:gd name="T8" fmla="*/ 0 w 7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7">
                          <a:moveTo>
                            <a:pt x="0" y="0"/>
                          </a:moveTo>
                          <a:lnTo>
                            <a:pt x="0" y="343"/>
                          </a:lnTo>
                          <a:lnTo>
                            <a:pt x="7" y="347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36" name="Freeform 3108"/>
                    <p:cNvSpPr>
                      <a:spLocks/>
                    </p:cNvSpPr>
                    <p:nvPr/>
                  </p:nvSpPr>
                  <p:spPr bwMode="auto">
                    <a:xfrm>
                      <a:off x="4320" y="2198"/>
                      <a:ext cx="7" cy="347"/>
                    </a:xfrm>
                    <a:custGeom>
                      <a:avLst/>
                      <a:gdLst>
                        <a:gd name="T0" fmla="*/ 0 w 7"/>
                        <a:gd name="T1" fmla="*/ 0 h 347"/>
                        <a:gd name="T2" fmla="*/ 0 w 7"/>
                        <a:gd name="T3" fmla="*/ 343 h 347"/>
                        <a:gd name="T4" fmla="*/ 7 w 7"/>
                        <a:gd name="T5" fmla="*/ 347 h 347"/>
                        <a:gd name="T6" fmla="*/ 7 w 7"/>
                        <a:gd name="T7" fmla="*/ 0 h 347"/>
                        <a:gd name="T8" fmla="*/ 0 w 7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7">
                          <a:moveTo>
                            <a:pt x="0" y="0"/>
                          </a:moveTo>
                          <a:lnTo>
                            <a:pt x="0" y="343"/>
                          </a:lnTo>
                          <a:lnTo>
                            <a:pt x="7" y="347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37" name="Group 3109"/>
                  <p:cNvGrpSpPr>
                    <a:grpSpLocks/>
                  </p:cNvGrpSpPr>
                  <p:nvPr/>
                </p:nvGrpSpPr>
                <p:grpSpPr bwMode="auto">
                  <a:xfrm>
                    <a:off x="4320" y="2191"/>
                    <a:ext cx="7" cy="6"/>
                    <a:chOff x="4320" y="2191"/>
                    <a:chExt cx="7" cy="6"/>
                  </a:xfrm>
                </p:grpSpPr>
                <p:sp>
                  <p:nvSpPr>
                    <p:cNvPr id="486438" name="Freeform 3110"/>
                    <p:cNvSpPr>
                      <a:spLocks/>
                    </p:cNvSpPr>
                    <p:nvPr/>
                  </p:nvSpPr>
                  <p:spPr bwMode="auto">
                    <a:xfrm>
                      <a:off x="4320" y="2191"/>
                      <a:ext cx="7" cy="6"/>
                    </a:xfrm>
                    <a:custGeom>
                      <a:avLst/>
                      <a:gdLst>
                        <a:gd name="T0" fmla="*/ 0 w 7"/>
                        <a:gd name="T1" fmla="*/ 2 h 6"/>
                        <a:gd name="T2" fmla="*/ 6 w 7"/>
                        <a:gd name="T3" fmla="*/ 0 h 6"/>
                        <a:gd name="T4" fmla="*/ 7 w 7"/>
                        <a:gd name="T5" fmla="*/ 4 h 6"/>
                        <a:gd name="T6" fmla="*/ 1 w 7"/>
                        <a:gd name="T7" fmla="*/ 6 h 6"/>
                        <a:gd name="T8" fmla="*/ 0 w 7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0" y="2"/>
                          </a:moveTo>
                          <a:lnTo>
                            <a:pt x="6" y="0"/>
                          </a:lnTo>
                          <a:lnTo>
                            <a:pt x="7" y="4"/>
                          </a:lnTo>
                          <a:lnTo>
                            <a:pt x="1" y="6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39" name="Freeform 3111"/>
                    <p:cNvSpPr>
                      <a:spLocks/>
                    </p:cNvSpPr>
                    <p:nvPr/>
                  </p:nvSpPr>
                  <p:spPr bwMode="auto">
                    <a:xfrm>
                      <a:off x="4320" y="2191"/>
                      <a:ext cx="7" cy="6"/>
                    </a:xfrm>
                    <a:custGeom>
                      <a:avLst/>
                      <a:gdLst>
                        <a:gd name="T0" fmla="*/ 0 w 7"/>
                        <a:gd name="T1" fmla="*/ 2 h 6"/>
                        <a:gd name="T2" fmla="*/ 6 w 7"/>
                        <a:gd name="T3" fmla="*/ 0 h 6"/>
                        <a:gd name="T4" fmla="*/ 7 w 7"/>
                        <a:gd name="T5" fmla="*/ 4 h 6"/>
                        <a:gd name="T6" fmla="*/ 1 w 7"/>
                        <a:gd name="T7" fmla="*/ 6 h 6"/>
                        <a:gd name="T8" fmla="*/ 0 w 7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0" y="2"/>
                          </a:moveTo>
                          <a:lnTo>
                            <a:pt x="6" y="0"/>
                          </a:lnTo>
                          <a:lnTo>
                            <a:pt x="7" y="4"/>
                          </a:lnTo>
                          <a:lnTo>
                            <a:pt x="1" y="6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440" name="Freeform 3112"/>
                  <p:cNvSpPr>
                    <a:spLocks/>
                  </p:cNvSpPr>
                  <p:nvPr/>
                </p:nvSpPr>
                <p:spPr bwMode="auto">
                  <a:xfrm>
                    <a:off x="4320" y="2546"/>
                    <a:ext cx="7" cy="1"/>
                  </a:xfrm>
                  <a:custGeom>
                    <a:avLst/>
                    <a:gdLst>
                      <a:gd name="T0" fmla="*/ 0 w 7"/>
                      <a:gd name="T1" fmla="*/ 1 w 7"/>
                      <a:gd name="T2" fmla="*/ 7 w 7"/>
                      <a:gd name="T3" fmla="*/ 6 w 7"/>
                      <a:gd name="T4" fmla="*/ 0 w 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7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441" name="Group 3113"/>
                  <p:cNvGrpSpPr>
                    <a:grpSpLocks/>
                  </p:cNvGrpSpPr>
                  <p:nvPr/>
                </p:nvGrpSpPr>
                <p:grpSpPr bwMode="auto">
                  <a:xfrm>
                    <a:off x="4320" y="2201"/>
                    <a:ext cx="5" cy="340"/>
                    <a:chOff x="4320" y="2201"/>
                    <a:chExt cx="5" cy="340"/>
                  </a:xfrm>
                </p:grpSpPr>
                <p:sp>
                  <p:nvSpPr>
                    <p:cNvPr id="486442" name="Freeform 3114"/>
                    <p:cNvSpPr>
                      <a:spLocks/>
                    </p:cNvSpPr>
                    <p:nvPr/>
                  </p:nvSpPr>
                  <p:spPr bwMode="auto">
                    <a:xfrm>
                      <a:off x="4320" y="2201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7 h 340"/>
                        <a:gd name="T4" fmla="*/ 5 w 5"/>
                        <a:gd name="T5" fmla="*/ 340 h 340"/>
                        <a:gd name="T6" fmla="*/ 5 w 5"/>
                        <a:gd name="T7" fmla="*/ 2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7"/>
                          </a:lnTo>
                          <a:lnTo>
                            <a:pt x="5" y="340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43" name="Freeform 3115"/>
                    <p:cNvSpPr>
                      <a:spLocks/>
                    </p:cNvSpPr>
                    <p:nvPr/>
                  </p:nvSpPr>
                  <p:spPr bwMode="auto">
                    <a:xfrm>
                      <a:off x="4320" y="2201"/>
                      <a:ext cx="5" cy="340"/>
                    </a:xfrm>
                    <a:custGeom>
                      <a:avLst/>
                      <a:gdLst>
                        <a:gd name="T0" fmla="*/ 0 w 5"/>
                        <a:gd name="T1" fmla="*/ 0 h 340"/>
                        <a:gd name="T2" fmla="*/ 0 w 5"/>
                        <a:gd name="T3" fmla="*/ 337 h 340"/>
                        <a:gd name="T4" fmla="*/ 5 w 5"/>
                        <a:gd name="T5" fmla="*/ 340 h 340"/>
                        <a:gd name="T6" fmla="*/ 5 w 5"/>
                        <a:gd name="T7" fmla="*/ 2 h 340"/>
                        <a:gd name="T8" fmla="*/ 0 w 5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40">
                          <a:moveTo>
                            <a:pt x="0" y="0"/>
                          </a:moveTo>
                          <a:lnTo>
                            <a:pt x="0" y="337"/>
                          </a:lnTo>
                          <a:lnTo>
                            <a:pt x="5" y="340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44" name="Group 3116"/>
                  <p:cNvGrpSpPr>
                    <a:grpSpLocks/>
                  </p:cNvGrpSpPr>
                  <p:nvPr/>
                </p:nvGrpSpPr>
                <p:grpSpPr bwMode="auto">
                  <a:xfrm>
                    <a:off x="4340" y="2204"/>
                    <a:ext cx="7" cy="353"/>
                    <a:chOff x="4340" y="2204"/>
                    <a:chExt cx="7" cy="353"/>
                  </a:xfrm>
                </p:grpSpPr>
                <p:sp>
                  <p:nvSpPr>
                    <p:cNvPr id="486445" name="Freeform 3117"/>
                    <p:cNvSpPr>
                      <a:spLocks/>
                    </p:cNvSpPr>
                    <p:nvPr/>
                  </p:nvSpPr>
                  <p:spPr bwMode="auto">
                    <a:xfrm>
                      <a:off x="4340" y="2204"/>
                      <a:ext cx="7" cy="353"/>
                    </a:xfrm>
                    <a:custGeom>
                      <a:avLst/>
                      <a:gdLst>
                        <a:gd name="T0" fmla="*/ 0 w 7"/>
                        <a:gd name="T1" fmla="*/ 0 h 353"/>
                        <a:gd name="T2" fmla="*/ 0 w 7"/>
                        <a:gd name="T3" fmla="*/ 350 h 353"/>
                        <a:gd name="T4" fmla="*/ 7 w 7"/>
                        <a:gd name="T5" fmla="*/ 353 h 353"/>
                        <a:gd name="T6" fmla="*/ 7 w 7"/>
                        <a:gd name="T7" fmla="*/ 0 h 353"/>
                        <a:gd name="T8" fmla="*/ 0 w 7"/>
                        <a:gd name="T9" fmla="*/ 0 h 3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3">
                          <a:moveTo>
                            <a:pt x="0" y="0"/>
                          </a:moveTo>
                          <a:lnTo>
                            <a:pt x="0" y="350"/>
                          </a:lnTo>
                          <a:lnTo>
                            <a:pt x="7" y="35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46" name="Freeform 3118"/>
                    <p:cNvSpPr>
                      <a:spLocks/>
                    </p:cNvSpPr>
                    <p:nvPr/>
                  </p:nvSpPr>
                  <p:spPr bwMode="auto">
                    <a:xfrm>
                      <a:off x="4340" y="2204"/>
                      <a:ext cx="7" cy="353"/>
                    </a:xfrm>
                    <a:custGeom>
                      <a:avLst/>
                      <a:gdLst>
                        <a:gd name="T0" fmla="*/ 0 w 7"/>
                        <a:gd name="T1" fmla="*/ 0 h 353"/>
                        <a:gd name="T2" fmla="*/ 0 w 7"/>
                        <a:gd name="T3" fmla="*/ 350 h 353"/>
                        <a:gd name="T4" fmla="*/ 7 w 7"/>
                        <a:gd name="T5" fmla="*/ 353 h 353"/>
                        <a:gd name="T6" fmla="*/ 7 w 7"/>
                        <a:gd name="T7" fmla="*/ 0 h 353"/>
                        <a:gd name="T8" fmla="*/ 0 w 7"/>
                        <a:gd name="T9" fmla="*/ 0 h 3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3">
                          <a:moveTo>
                            <a:pt x="0" y="0"/>
                          </a:moveTo>
                          <a:lnTo>
                            <a:pt x="0" y="350"/>
                          </a:lnTo>
                          <a:lnTo>
                            <a:pt x="7" y="35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47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4338" y="2195"/>
                    <a:ext cx="9" cy="7"/>
                    <a:chOff x="4338" y="2195"/>
                    <a:chExt cx="9" cy="7"/>
                  </a:xfrm>
                </p:grpSpPr>
                <p:sp>
                  <p:nvSpPr>
                    <p:cNvPr id="486448" name="Freeform 3120"/>
                    <p:cNvSpPr>
                      <a:spLocks/>
                    </p:cNvSpPr>
                    <p:nvPr/>
                  </p:nvSpPr>
                  <p:spPr bwMode="auto">
                    <a:xfrm>
                      <a:off x="4338" y="2195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2 h 7"/>
                        <a:gd name="T2" fmla="*/ 8 w 9"/>
                        <a:gd name="T3" fmla="*/ 0 h 7"/>
                        <a:gd name="T4" fmla="*/ 9 w 9"/>
                        <a:gd name="T5" fmla="*/ 6 h 7"/>
                        <a:gd name="T6" fmla="*/ 0 w 9"/>
                        <a:gd name="T7" fmla="*/ 7 h 7"/>
                        <a:gd name="T8" fmla="*/ 0 w 9"/>
                        <a:gd name="T9" fmla="*/ 2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49" name="Freeform 3121"/>
                    <p:cNvSpPr>
                      <a:spLocks/>
                    </p:cNvSpPr>
                    <p:nvPr/>
                  </p:nvSpPr>
                  <p:spPr bwMode="auto">
                    <a:xfrm>
                      <a:off x="4338" y="2195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2 h 7"/>
                        <a:gd name="T2" fmla="*/ 8 w 9"/>
                        <a:gd name="T3" fmla="*/ 0 h 7"/>
                        <a:gd name="T4" fmla="*/ 9 w 9"/>
                        <a:gd name="T5" fmla="*/ 6 h 7"/>
                        <a:gd name="T6" fmla="*/ 0 w 9"/>
                        <a:gd name="T7" fmla="*/ 7 h 7"/>
                        <a:gd name="T8" fmla="*/ 0 w 9"/>
                        <a:gd name="T9" fmla="*/ 2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450" name="Freeform 3122"/>
                  <p:cNvSpPr>
                    <a:spLocks/>
                  </p:cNvSpPr>
                  <p:nvPr/>
                </p:nvSpPr>
                <p:spPr bwMode="auto">
                  <a:xfrm>
                    <a:off x="4338" y="2559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6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6451" name="Group 3123"/>
                  <p:cNvGrpSpPr>
                    <a:grpSpLocks/>
                  </p:cNvGrpSpPr>
                  <p:nvPr/>
                </p:nvGrpSpPr>
                <p:grpSpPr bwMode="auto">
                  <a:xfrm>
                    <a:off x="4338" y="2204"/>
                    <a:ext cx="9" cy="347"/>
                    <a:chOff x="4338" y="2204"/>
                    <a:chExt cx="9" cy="347"/>
                  </a:xfrm>
                </p:grpSpPr>
                <p:sp>
                  <p:nvSpPr>
                    <p:cNvPr id="486452" name="Freeform 3124"/>
                    <p:cNvSpPr>
                      <a:spLocks/>
                    </p:cNvSpPr>
                    <p:nvPr/>
                  </p:nvSpPr>
                  <p:spPr bwMode="auto">
                    <a:xfrm>
                      <a:off x="4338" y="2204"/>
                      <a:ext cx="9" cy="347"/>
                    </a:xfrm>
                    <a:custGeom>
                      <a:avLst/>
                      <a:gdLst>
                        <a:gd name="T0" fmla="*/ 0 w 9"/>
                        <a:gd name="T1" fmla="*/ 0 h 347"/>
                        <a:gd name="T2" fmla="*/ 0 w 9"/>
                        <a:gd name="T3" fmla="*/ 342 h 347"/>
                        <a:gd name="T4" fmla="*/ 9 w 9"/>
                        <a:gd name="T5" fmla="*/ 347 h 347"/>
                        <a:gd name="T6" fmla="*/ 9 w 9"/>
                        <a:gd name="T7" fmla="*/ 4 h 347"/>
                        <a:gd name="T8" fmla="*/ 0 w 9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47">
                          <a:moveTo>
                            <a:pt x="0" y="0"/>
                          </a:moveTo>
                          <a:lnTo>
                            <a:pt x="0" y="342"/>
                          </a:lnTo>
                          <a:lnTo>
                            <a:pt x="9" y="347"/>
                          </a:lnTo>
                          <a:lnTo>
                            <a:pt x="9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53" name="Freeform 3125"/>
                    <p:cNvSpPr>
                      <a:spLocks/>
                    </p:cNvSpPr>
                    <p:nvPr/>
                  </p:nvSpPr>
                  <p:spPr bwMode="auto">
                    <a:xfrm>
                      <a:off x="4338" y="2204"/>
                      <a:ext cx="9" cy="347"/>
                    </a:xfrm>
                    <a:custGeom>
                      <a:avLst/>
                      <a:gdLst>
                        <a:gd name="T0" fmla="*/ 0 w 9"/>
                        <a:gd name="T1" fmla="*/ 0 h 347"/>
                        <a:gd name="T2" fmla="*/ 0 w 9"/>
                        <a:gd name="T3" fmla="*/ 342 h 347"/>
                        <a:gd name="T4" fmla="*/ 9 w 9"/>
                        <a:gd name="T5" fmla="*/ 347 h 347"/>
                        <a:gd name="T6" fmla="*/ 9 w 9"/>
                        <a:gd name="T7" fmla="*/ 4 h 347"/>
                        <a:gd name="T8" fmla="*/ 0 w 9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347">
                          <a:moveTo>
                            <a:pt x="0" y="0"/>
                          </a:moveTo>
                          <a:lnTo>
                            <a:pt x="0" y="342"/>
                          </a:lnTo>
                          <a:lnTo>
                            <a:pt x="9" y="347"/>
                          </a:lnTo>
                          <a:lnTo>
                            <a:pt x="9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54" name="Group 3126"/>
                  <p:cNvGrpSpPr>
                    <a:grpSpLocks/>
                  </p:cNvGrpSpPr>
                  <p:nvPr/>
                </p:nvGrpSpPr>
                <p:grpSpPr bwMode="auto">
                  <a:xfrm>
                    <a:off x="4360" y="2208"/>
                    <a:ext cx="7" cy="357"/>
                    <a:chOff x="4360" y="2208"/>
                    <a:chExt cx="7" cy="357"/>
                  </a:xfrm>
                </p:grpSpPr>
                <p:sp>
                  <p:nvSpPr>
                    <p:cNvPr id="486455" name="Freeform 3127"/>
                    <p:cNvSpPr>
                      <a:spLocks/>
                    </p:cNvSpPr>
                    <p:nvPr/>
                  </p:nvSpPr>
                  <p:spPr bwMode="auto">
                    <a:xfrm>
                      <a:off x="4360" y="2208"/>
                      <a:ext cx="7" cy="357"/>
                    </a:xfrm>
                    <a:custGeom>
                      <a:avLst/>
                      <a:gdLst>
                        <a:gd name="T0" fmla="*/ 0 w 7"/>
                        <a:gd name="T1" fmla="*/ 0 h 357"/>
                        <a:gd name="T2" fmla="*/ 0 w 7"/>
                        <a:gd name="T3" fmla="*/ 353 h 357"/>
                        <a:gd name="T4" fmla="*/ 7 w 7"/>
                        <a:gd name="T5" fmla="*/ 357 h 357"/>
                        <a:gd name="T6" fmla="*/ 7 w 7"/>
                        <a:gd name="T7" fmla="*/ 0 h 357"/>
                        <a:gd name="T8" fmla="*/ 0 w 7"/>
                        <a:gd name="T9" fmla="*/ 0 h 3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7">
                          <a:moveTo>
                            <a:pt x="0" y="0"/>
                          </a:moveTo>
                          <a:lnTo>
                            <a:pt x="0" y="353"/>
                          </a:lnTo>
                          <a:lnTo>
                            <a:pt x="7" y="357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56" name="Freeform 3128"/>
                    <p:cNvSpPr>
                      <a:spLocks/>
                    </p:cNvSpPr>
                    <p:nvPr/>
                  </p:nvSpPr>
                  <p:spPr bwMode="auto">
                    <a:xfrm>
                      <a:off x="4360" y="2208"/>
                      <a:ext cx="7" cy="357"/>
                    </a:xfrm>
                    <a:custGeom>
                      <a:avLst/>
                      <a:gdLst>
                        <a:gd name="T0" fmla="*/ 0 w 7"/>
                        <a:gd name="T1" fmla="*/ 0 h 357"/>
                        <a:gd name="T2" fmla="*/ 0 w 7"/>
                        <a:gd name="T3" fmla="*/ 353 h 357"/>
                        <a:gd name="T4" fmla="*/ 7 w 7"/>
                        <a:gd name="T5" fmla="*/ 357 h 357"/>
                        <a:gd name="T6" fmla="*/ 7 w 7"/>
                        <a:gd name="T7" fmla="*/ 0 h 357"/>
                        <a:gd name="T8" fmla="*/ 0 w 7"/>
                        <a:gd name="T9" fmla="*/ 0 h 3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57">
                          <a:moveTo>
                            <a:pt x="0" y="0"/>
                          </a:moveTo>
                          <a:lnTo>
                            <a:pt x="0" y="353"/>
                          </a:lnTo>
                          <a:lnTo>
                            <a:pt x="7" y="357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57" name="Group 3129"/>
                  <p:cNvGrpSpPr>
                    <a:grpSpLocks/>
                  </p:cNvGrpSpPr>
                  <p:nvPr/>
                </p:nvGrpSpPr>
                <p:grpSpPr bwMode="auto">
                  <a:xfrm>
                    <a:off x="4358" y="2201"/>
                    <a:ext cx="8" cy="6"/>
                    <a:chOff x="4358" y="2201"/>
                    <a:chExt cx="8" cy="6"/>
                  </a:xfrm>
                </p:grpSpPr>
                <p:sp>
                  <p:nvSpPr>
                    <p:cNvPr id="486458" name="Freeform 3130"/>
                    <p:cNvSpPr>
                      <a:spLocks/>
                    </p:cNvSpPr>
                    <p:nvPr/>
                  </p:nvSpPr>
                  <p:spPr bwMode="auto">
                    <a:xfrm>
                      <a:off x="4358" y="2201"/>
                      <a:ext cx="8" cy="6"/>
                    </a:xfrm>
                    <a:custGeom>
                      <a:avLst/>
                      <a:gdLst>
                        <a:gd name="T0" fmla="*/ 0 w 8"/>
                        <a:gd name="T1" fmla="*/ 2 h 6"/>
                        <a:gd name="T2" fmla="*/ 8 w 8"/>
                        <a:gd name="T3" fmla="*/ 0 h 6"/>
                        <a:gd name="T4" fmla="*/ 8 w 8"/>
                        <a:gd name="T5" fmla="*/ 4 h 6"/>
                        <a:gd name="T6" fmla="*/ 0 w 8"/>
                        <a:gd name="T7" fmla="*/ 6 h 6"/>
                        <a:gd name="T8" fmla="*/ 0 w 8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8" y="4"/>
                          </a:lnTo>
                          <a:lnTo>
                            <a:pt x="0" y="6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59" name="Freeform 3131"/>
                    <p:cNvSpPr>
                      <a:spLocks/>
                    </p:cNvSpPr>
                    <p:nvPr/>
                  </p:nvSpPr>
                  <p:spPr bwMode="auto">
                    <a:xfrm>
                      <a:off x="4358" y="2201"/>
                      <a:ext cx="8" cy="6"/>
                    </a:xfrm>
                    <a:custGeom>
                      <a:avLst/>
                      <a:gdLst>
                        <a:gd name="T0" fmla="*/ 0 w 8"/>
                        <a:gd name="T1" fmla="*/ 2 h 6"/>
                        <a:gd name="T2" fmla="*/ 8 w 8"/>
                        <a:gd name="T3" fmla="*/ 0 h 6"/>
                        <a:gd name="T4" fmla="*/ 8 w 8"/>
                        <a:gd name="T5" fmla="*/ 4 h 6"/>
                        <a:gd name="T6" fmla="*/ 0 w 8"/>
                        <a:gd name="T7" fmla="*/ 6 h 6"/>
                        <a:gd name="T8" fmla="*/ 0 w 8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8" y="4"/>
                          </a:lnTo>
                          <a:lnTo>
                            <a:pt x="0" y="6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60" name="Group 3132"/>
                  <p:cNvGrpSpPr>
                    <a:grpSpLocks/>
                  </p:cNvGrpSpPr>
                  <p:nvPr/>
                </p:nvGrpSpPr>
                <p:grpSpPr bwMode="auto">
                  <a:xfrm>
                    <a:off x="4358" y="2566"/>
                    <a:ext cx="9" cy="2"/>
                    <a:chOff x="4358" y="2566"/>
                    <a:chExt cx="9" cy="2"/>
                  </a:xfrm>
                </p:grpSpPr>
                <p:sp>
                  <p:nvSpPr>
                    <p:cNvPr id="486461" name="Freeform 3133"/>
                    <p:cNvSpPr>
                      <a:spLocks/>
                    </p:cNvSpPr>
                    <p:nvPr/>
                  </p:nvSpPr>
                  <p:spPr bwMode="auto">
                    <a:xfrm>
                      <a:off x="4358" y="2566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0 h 2"/>
                        <a:gd name="T2" fmla="*/ 1 w 9"/>
                        <a:gd name="T3" fmla="*/ 2 h 2"/>
                        <a:gd name="T4" fmla="*/ 9 w 9"/>
                        <a:gd name="T5" fmla="*/ 2 h 2"/>
                        <a:gd name="T6" fmla="*/ 9 w 9"/>
                        <a:gd name="T7" fmla="*/ 0 h 2"/>
                        <a:gd name="T8" fmla="*/ 7 w 9"/>
                        <a:gd name="T9" fmla="*/ 0 h 2"/>
                        <a:gd name="T10" fmla="*/ 0 w 9"/>
                        <a:gd name="T11" fmla="*/ 0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0"/>
                          </a:moveTo>
                          <a:lnTo>
                            <a:pt x="1" y="2"/>
                          </a:lnTo>
                          <a:lnTo>
                            <a:pt x="9" y="2"/>
                          </a:lnTo>
                          <a:lnTo>
                            <a:pt x="9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62" name="Freeform 3134"/>
                    <p:cNvSpPr>
                      <a:spLocks/>
                    </p:cNvSpPr>
                    <p:nvPr/>
                  </p:nvSpPr>
                  <p:spPr bwMode="auto">
                    <a:xfrm>
                      <a:off x="4358" y="2566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0 h 2"/>
                        <a:gd name="T2" fmla="*/ 1 w 9"/>
                        <a:gd name="T3" fmla="*/ 2 h 2"/>
                        <a:gd name="T4" fmla="*/ 9 w 9"/>
                        <a:gd name="T5" fmla="*/ 2 h 2"/>
                        <a:gd name="T6" fmla="*/ 9 w 9"/>
                        <a:gd name="T7" fmla="*/ 0 h 2"/>
                        <a:gd name="T8" fmla="*/ 7 w 9"/>
                        <a:gd name="T9" fmla="*/ 0 h 2"/>
                        <a:gd name="T10" fmla="*/ 0 w 9"/>
                        <a:gd name="T11" fmla="*/ 0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0"/>
                          </a:moveTo>
                          <a:lnTo>
                            <a:pt x="1" y="2"/>
                          </a:lnTo>
                          <a:lnTo>
                            <a:pt x="9" y="2"/>
                          </a:lnTo>
                          <a:lnTo>
                            <a:pt x="9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63" name="Group 3135"/>
                  <p:cNvGrpSpPr>
                    <a:grpSpLocks/>
                  </p:cNvGrpSpPr>
                  <p:nvPr/>
                </p:nvGrpSpPr>
                <p:grpSpPr bwMode="auto">
                  <a:xfrm>
                    <a:off x="4358" y="2211"/>
                    <a:ext cx="8" cy="354"/>
                    <a:chOff x="4358" y="2211"/>
                    <a:chExt cx="8" cy="354"/>
                  </a:xfrm>
                </p:grpSpPr>
                <p:sp>
                  <p:nvSpPr>
                    <p:cNvPr id="486464" name="Freeform 3136"/>
                    <p:cNvSpPr>
                      <a:spLocks/>
                    </p:cNvSpPr>
                    <p:nvPr/>
                  </p:nvSpPr>
                  <p:spPr bwMode="auto">
                    <a:xfrm>
                      <a:off x="4358" y="2211"/>
                      <a:ext cx="8" cy="354"/>
                    </a:xfrm>
                    <a:custGeom>
                      <a:avLst/>
                      <a:gdLst>
                        <a:gd name="T0" fmla="*/ 0 w 8"/>
                        <a:gd name="T1" fmla="*/ 0 h 354"/>
                        <a:gd name="T2" fmla="*/ 0 w 8"/>
                        <a:gd name="T3" fmla="*/ 348 h 354"/>
                        <a:gd name="T4" fmla="*/ 8 w 8"/>
                        <a:gd name="T5" fmla="*/ 354 h 354"/>
                        <a:gd name="T6" fmla="*/ 8 w 8"/>
                        <a:gd name="T7" fmla="*/ 4 h 354"/>
                        <a:gd name="T8" fmla="*/ 0 w 8"/>
                        <a:gd name="T9" fmla="*/ 0 h 35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4">
                          <a:moveTo>
                            <a:pt x="0" y="0"/>
                          </a:moveTo>
                          <a:lnTo>
                            <a:pt x="0" y="348"/>
                          </a:lnTo>
                          <a:lnTo>
                            <a:pt x="8" y="354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65" name="Freeform 3137"/>
                    <p:cNvSpPr>
                      <a:spLocks/>
                    </p:cNvSpPr>
                    <p:nvPr/>
                  </p:nvSpPr>
                  <p:spPr bwMode="auto">
                    <a:xfrm>
                      <a:off x="4358" y="2211"/>
                      <a:ext cx="8" cy="354"/>
                    </a:xfrm>
                    <a:custGeom>
                      <a:avLst/>
                      <a:gdLst>
                        <a:gd name="T0" fmla="*/ 0 w 8"/>
                        <a:gd name="T1" fmla="*/ 0 h 354"/>
                        <a:gd name="T2" fmla="*/ 0 w 8"/>
                        <a:gd name="T3" fmla="*/ 348 h 354"/>
                        <a:gd name="T4" fmla="*/ 8 w 8"/>
                        <a:gd name="T5" fmla="*/ 354 h 354"/>
                        <a:gd name="T6" fmla="*/ 8 w 8"/>
                        <a:gd name="T7" fmla="*/ 4 h 354"/>
                        <a:gd name="T8" fmla="*/ 0 w 8"/>
                        <a:gd name="T9" fmla="*/ 0 h 35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4">
                          <a:moveTo>
                            <a:pt x="0" y="0"/>
                          </a:moveTo>
                          <a:lnTo>
                            <a:pt x="0" y="348"/>
                          </a:lnTo>
                          <a:lnTo>
                            <a:pt x="8" y="354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66" name="Group 3138"/>
                  <p:cNvGrpSpPr>
                    <a:grpSpLocks/>
                  </p:cNvGrpSpPr>
                  <p:nvPr/>
                </p:nvGrpSpPr>
                <p:grpSpPr bwMode="auto">
                  <a:xfrm>
                    <a:off x="4124" y="2152"/>
                    <a:ext cx="6" cy="307"/>
                    <a:chOff x="4124" y="2152"/>
                    <a:chExt cx="6" cy="307"/>
                  </a:xfrm>
                </p:grpSpPr>
                <p:sp>
                  <p:nvSpPr>
                    <p:cNvPr id="486467" name="Freeform 3139"/>
                    <p:cNvSpPr>
                      <a:spLocks/>
                    </p:cNvSpPr>
                    <p:nvPr/>
                  </p:nvSpPr>
                  <p:spPr bwMode="auto">
                    <a:xfrm>
                      <a:off x="4124" y="2152"/>
                      <a:ext cx="6" cy="307"/>
                    </a:xfrm>
                    <a:custGeom>
                      <a:avLst/>
                      <a:gdLst>
                        <a:gd name="T0" fmla="*/ 0 w 6"/>
                        <a:gd name="T1" fmla="*/ 0 h 307"/>
                        <a:gd name="T2" fmla="*/ 0 w 6"/>
                        <a:gd name="T3" fmla="*/ 303 h 307"/>
                        <a:gd name="T4" fmla="*/ 6 w 6"/>
                        <a:gd name="T5" fmla="*/ 307 h 307"/>
                        <a:gd name="T6" fmla="*/ 6 w 6"/>
                        <a:gd name="T7" fmla="*/ 0 h 307"/>
                        <a:gd name="T8" fmla="*/ 0 w 6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7">
                          <a:moveTo>
                            <a:pt x="0" y="0"/>
                          </a:moveTo>
                          <a:lnTo>
                            <a:pt x="0" y="303"/>
                          </a:lnTo>
                          <a:lnTo>
                            <a:pt x="6" y="307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68" name="Freeform 3140"/>
                    <p:cNvSpPr>
                      <a:spLocks/>
                    </p:cNvSpPr>
                    <p:nvPr/>
                  </p:nvSpPr>
                  <p:spPr bwMode="auto">
                    <a:xfrm>
                      <a:off x="4124" y="2152"/>
                      <a:ext cx="6" cy="307"/>
                    </a:xfrm>
                    <a:custGeom>
                      <a:avLst/>
                      <a:gdLst>
                        <a:gd name="T0" fmla="*/ 0 w 6"/>
                        <a:gd name="T1" fmla="*/ 0 h 307"/>
                        <a:gd name="T2" fmla="*/ 0 w 6"/>
                        <a:gd name="T3" fmla="*/ 303 h 307"/>
                        <a:gd name="T4" fmla="*/ 6 w 6"/>
                        <a:gd name="T5" fmla="*/ 307 h 307"/>
                        <a:gd name="T6" fmla="*/ 6 w 6"/>
                        <a:gd name="T7" fmla="*/ 0 h 307"/>
                        <a:gd name="T8" fmla="*/ 0 w 6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7">
                          <a:moveTo>
                            <a:pt x="0" y="0"/>
                          </a:moveTo>
                          <a:lnTo>
                            <a:pt x="0" y="303"/>
                          </a:lnTo>
                          <a:lnTo>
                            <a:pt x="6" y="307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69" name="Group 3141"/>
                  <p:cNvGrpSpPr>
                    <a:grpSpLocks/>
                  </p:cNvGrpSpPr>
                  <p:nvPr/>
                </p:nvGrpSpPr>
                <p:grpSpPr bwMode="auto">
                  <a:xfrm>
                    <a:off x="4122" y="2143"/>
                    <a:ext cx="8" cy="7"/>
                    <a:chOff x="4122" y="2143"/>
                    <a:chExt cx="8" cy="7"/>
                  </a:xfrm>
                </p:grpSpPr>
                <p:sp>
                  <p:nvSpPr>
                    <p:cNvPr id="486470" name="Freeform 3142"/>
                    <p:cNvSpPr>
                      <a:spLocks/>
                    </p:cNvSpPr>
                    <p:nvPr/>
                  </p:nvSpPr>
                  <p:spPr bwMode="auto">
                    <a:xfrm>
                      <a:off x="4122" y="2143"/>
                      <a:ext cx="8" cy="7"/>
                    </a:xfrm>
                    <a:custGeom>
                      <a:avLst/>
                      <a:gdLst>
                        <a:gd name="T0" fmla="*/ 0 w 8"/>
                        <a:gd name="T1" fmla="*/ 1 h 7"/>
                        <a:gd name="T2" fmla="*/ 7 w 8"/>
                        <a:gd name="T3" fmla="*/ 0 h 7"/>
                        <a:gd name="T4" fmla="*/ 8 w 8"/>
                        <a:gd name="T5" fmla="*/ 3 h 7"/>
                        <a:gd name="T6" fmla="*/ 0 w 8"/>
                        <a:gd name="T7" fmla="*/ 7 h 7"/>
                        <a:gd name="T8" fmla="*/ 0 w 8"/>
                        <a:gd name="T9" fmla="*/ 1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1"/>
                          </a:moveTo>
                          <a:lnTo>
                            <a:pt x="7" y="0"/>
                          </a:lnTo>
                          <a:lnTo>
                            <a:pt x="8" y="3"/>
                          </a:lnTo>
                          <a:lnTo>
                            <a:pt x="0" y="7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71" name="Freeform 3143"/>
                    <p:cNvSpPr>
                      <a:spLocks/>
                    </p:cNvSpPr>
                    <p:nvPr/>
                  </p:nvSpPr>
                  <p:spPr bwMode="auto">
                    <a:xfrm>
                      <a:off x="4122" y="2143"/>
                      <a:ext cx="8" cy="7"/>
                    </a:xfrm>
                    <a:custGeom>
                      <a:avLst/>
                      <a:gdLst>
                        <a:gd name="T0" fmla="*/ 0 w 8"/>
                        <a:gd name="T1" fmla="*/ 1 h 7"/>
                        <a:gd name="T2" fmla="*/ 7 w 8"/>
                        <a:gd name="T3" fmla="*/ 0 h 7"/>
                        <a:gd name="T4" fmla="*/ 8 w 8"/>
                        <a:gd name="T5" fmla="*/ 3 h 7"/>
                        <a:gd name="T6" fmla="*/ 0 w 8"/>
                        <a:gd name="T7" fmla="*/ 7 h 7"/>
                        <a:gd name="T8" fmla="*/ 0 w 8"/>
                        <a:gd name="T9" fmla="*/ 1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1"/>
                          </a:moveTo>
                          <a:lnTo>
                            <a:pt x="7" y="0"/>
                          </a:lnTo>
                          <a:lnTo>
                            <a:pt x="8" y="3"/>
                          </a:lnTo>
                          <a:lnTo>
                            <a:pt x="0" y="7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72" name="Group 3144"/>
                  <p:cNvGrpSpPr>
                    <a:grpSpLocks/>
                  </p:cNvGrpSpPr>
                  <p:nvPr/>
                </p:nvGrpSpPr>
                <p:grpSpPr bwMode="auto">
                  <a:xfrm>
                    <a:off x="4120" y="2461"/>
                    <a:ext cx="10" cy="1"/>
                    <a:chOff x="4120" y="2461"/>
                    <a:chExt cx="10" cy="1"/>
                  </a:xfrm>
                </p:grpSpPr>
                <p:sp>
                  <p:nvSpPr>
                    <p:cNvPr id="486473" name="Freeform 3145"/>
                    <p:cNvSpPr>
                      <a:spLocks/>
                    </p:cNvSpPr>
                    <p:nvPr/>
                  </p:nvSpPr>
                  <p:spPr bwMode="auto">
                    <a:xfrm>
                      <a:off x="4120" y="2461"/>
                      <a:ext cx="10" cy="1"/>
                    </a:xfrm>
                    <a:custGeom>
                      <a:avLst/>
                      <a:gdLst>
                        <a:gd name="T0" fmla="*/ 0 w 10"/>
                        <a:gd name="T1" fmla="*/ 1 h 1"/>
                        <a:gd name="T2" fmla="*/ 1 w 10"/>
                        <a:gd name="T3" fmla="*/ 0 h 1"/>
                        <a:gd name="T4" fmla="*/ 10 w 10"/>
                        <a:gd name="T5" fmla="*/ 0 h 1"/>
                        <a:gd name="T6" fmla="*/ 7 w 10"/>
                        <a:gd name="T7" fmla="*/ 1 h 1"/>
                        <a:gd name="T8" fmla="*/ 0 w 10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10" y="0"/>
                          </a:lnTo>
                          <a:lnTo>
                            <a:pt x="7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74" name="Freeform 3146"/>
                    <p:cNvSpPr>
                      <a:spLocks/>
                    </p:cNvSpPr>
                    <p:nvPr/>
                  </p:nvSpPr>
                  <p:spPr bwMode="auto">
                    <a:xfrm>
                      <a:off x="4120" y="2461"/>
                      <a:ext cx="10" cy="1"/>
                    </a:xfrm>
                    <a:custGeom>
                      <a:avLst/>
                      <a:gdLst>
                        <a:gd name="T0" fmla="*/ 0 w 10"/>
                        <a:gd name="T1" fmla="*/ 1 h 1"/>
                        <a:gd name="T2" fmla="*/ 1 w 10"/>
                        <a:gd name="T3" fmla="*/ 0 h 1"/>
                        <a:gd name="T4" fmla="*/ 10 w 10"/>
                        <a:gd name="T5" fmla="*/ 0 h 1"/>
                        <a:gd name="T6" fmla="*/ 7 w 10"/>
                        <a:gd name="T7" fmla="*/ 1 h 1"/>
                        <a:gd name="T8" fmla="*/ 0 w 10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10" y="0"/>
                          </a:lnTo>
                          <a:lnTo>
                            <a:pt x="7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75" name="Group 3147"/>
                  <p:cNvGrpSpPr>
                    <a:grpSpLocks/>
                  </p:cNvGrpSpPr>
                  <p:nvPr/>
                </p:nvGrpSpPr>
                <p:grpSpPr bwMode="auto">
                  <a:xfrm>
                    <a:off x="4122" y="2425"/>
                    <a:ext cx="8" cy="28"/>
                    <a:chOff x="4122" y="2425"/>
                    <a:chExt cx="8" cy="28"/>
                  </a:xfrm>
                </p:grpSpPr>
                <p:sp>
                  <p:nvSpPr>
                    <p:cNvPr id="486476" name="Freeform 3148"/>
                    <p:cNvSpPr>
                      <a:spLocks/>
                    </p:cNvSpPr>
                    <p:nvPr/>
                  </p:nvSpPr>
                  <p:spPr bwMode="auto">
                    <a:xfrm>
                      <a:off x="4122" y="2425"/>
                      <a:ext cx="8" cy="28"/>
                    </a:xfrm>
                    <a:custGeom>
                      <a:avLst/>
                      <a:gdLst>
                        <a:gd name="T0" fmla="*/ 0 w 8"/>
                        <a:gd name="T1" fmla="*/ 0 h 28"/>
                        <a:gd name="T2" fmla="*/ 0 w 8"/>
                        <a:gd name="T3" fmla="*/ 24 h 28"/>
                        <a:gd name="T4" fmla="*/ 8 w 8"/>
                        <a:gd name="T5" fmla="*/ 28 h 28"/>
                        <a:gd name="T6" fmla="*/ 8 w 8"/>
                        <a:gd name="T7" fmla="*/ 4 h 28"/>
                        <a:gd name="T8" fmla="*/ 0 w 8"/>
                        <a:gd name="T9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8">
                          <a:moveTo>
                            <a:pt x="0" y="0"/>
                          </a:moveTo>
                          <a:lnTo>
                            <a:pt x="0" y="24"/>
                          </a:lnTo>
                          <a:lnTo>
                            <a:pt x="8" y="28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77" name="Freeform 3149"/>
                    <p:cNvSpPr>
                      <a:spLocks/>
                    </p:cNvSpPr>
                    <p:nvPr/>
                  </p:nvSpPr>
                  <p:spPr bwMode="auto">
                    <a:xfrm>
                      <a:off x="4122" y="2425"/>
                      <a:ext cx="8" cy="28"/>
                    </a:xfrm>
                    <a:custGeom>
                      <a:avLst/>
                      <a:gdLst>
                        <a:gd name="T0" fmla="*/ 0 w 8"/>
                        <a:gd name="T1" fmla="*/ 0 h 28"/>
                        <a:gd name="T2" fmla="*/ 0 w 8"/>
                        <a:gd name="T3" fmla="*/ 24 h 28"/>
                        <a:gd name="T4" fmla="*/ 8 w 8"/>
                        <a:gd name="T5" fmla="*/ 28 h 28"/>
                        <a:gd name="T6" fmla="*/ 8 w 8"/>
                        <a:gd name="T7" fmla="*/ 4 h 28"/>
                        <a:gd name="T8" fmla="*/ 0 w 8"/>
                        <a:gd name="T9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8">
                          <a:moveTo>
                            <a:pt x="0" y="0"/>
                          </a:moveTo>
                          <a:lnTo>
                            <a:pt x="0" y="24"/>
                          </a:lnTo>
                          <a:lnTo>
                            <a:pt x="8" y="28"/>
                          </a:lnTo>
                          <a:lnTo>
                            <a:pt x="8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78" name="Group 3150"/>
                  <p:cNvGrpSpPr>
                    <a:grpSpLocks/>
                  </p:cNvGrpSpPr>
                  <p:nvPr/>
                </p:nvGrpSpPr>
                <p:grpSpPr bwMode="auto">
                  <a:xfrm>
                    <a:off x="4122" y="2152"/>
                    <a:ext cx="8" cy="222"/>
                    <a:chOff x="4122" y="2152"/>
                    <a:chExt cx="8" cy="222"/>
                  </a:xfrm>
                </p:grpSpPr>
                <p:sp>
                  <p:nvSpPr>
                    <p:cNvPr id="486479" name="Freeform 3151"/>
                    <p:cNvSpPr>
                      <a:spLocks/>
                    </p:cNvSpPr>
                    <p:nvPr/>
                  </p:nvSpPr>
                  <p:spPr bwMode="auto">
                    <a:xfrm>
                      <a:off x="4122" y="2152"/>
                      <a:ext cx="8" cy="222"/>
                    </a:xfrm>
                    <a:custGeom>
                      <a:avLst/>
                      <a:gdLst>
                        <a:gd name="T0" fmla="*/ 0 w 8"/>
                        <a:gd name="T1" fmla="*/ 0 h 222"/>
                        <a:gd name="T2" fmla="*/ 0 w 8"/>
                        <a:gd name="T3" fmla="*/ 220 h 222"/>
                        <a:gd name="T4" fmla="*/ 8 w 8"/>
                        <a:gd name="T5" fmla="*/ 222 h 222"/>
                        <a:gd name="T6" fmla="*/ 8 w 8"/>
                        <a:gd name="T7" fmla="*/ 3 h 222"/>
                        <a:gd name="T8" fmla="*/ 0 w 8"/>
                        <a:gd name="T9" fmla="*/ 0 h 2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22">
                          <a:moveTo>
                            <a:pt x="0" y="0"/>
                          </a:moveTo>
                          <a:lnTo>
                            <a:pt x="0" y="220"/>
                          </a:lnTo>
                          <a:lnTo>
                            <a:pt x="8" y="222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80" name="Freeform 3152"/>
                    <p:cNvSpPr>
                      <a:spLocks/>
                    </p:cNvSpPr>
                    <p:nvPr/>
                  </p:nvSpPr>
                  <p:spPr bwMode="auto">
                    <a:xfrm>
                      <a:off x="4122" y="2152"/>
                      <a:ext cx="8" cy="222"/>
                    </a:xfrm>
                    <a:custGeom>
                      <a:avLst/>
                      <a:gdLst>
                        <a:gd name="T0" fmla="*/ 0 w 8"/>
                        <a:gd name="T1" fmla="*/ 0 h 222"/>
                        <a:gd name="T2" fmla="*/ 0 w 8"/>
                        <a:gd name="T3" fmla="*/ 220 h 222"/>
                        <a:gd name="T4" fmla="*/ 8 w 8"/>
                        <a:gd name="T5" fmla="*/ 222 h 222"/>
                        <a:gd name="T6" fmla="*/ 8 w 8"/>
                        <a:gd name="T7" fmla="*/ 3 h 222"/>
                        <a:gd name="T8" fmla="*/ 0 w 8"/>
                        <a:gd name="T9" fmla="*/ 0 h 2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222">
                          <a:moveTo>
                            <a:pt x="0" y="0"/>
                          </a:moveTo>
                          <a:lnTo>
                            <a:pt x="0" y="220"/>
                          </a:lnTo>
                          <a:lnTo>
                            <a:pt x="8" y="222"/>
                          </a:lnTo>
                          <a:lnTo>
                            <a:pt x="8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81" name="Group 3153"/>
                  <p:cNvGrpSpPr>
                    <a:grpSpLocks/>
                  </p:cNvGrpSpPr>
                  <p:nvPr/>
                </p:nvGrpSpPr>
                <p:grpSpPr bwMode="auto">
                  <a:xfrm>
                    <a:off x="4120" y="2418"/>
                    <a:ext cx="10" cy="2"/>
                    <a:chOff x="4120" y="2418"/>
                    <a:chExt cx="10" cy="2"/>
                  </a:xfrm>
                </p:grpSpPr>
                <p:sp>
                  <p:nvSpPr>
                    <p:cNvPr id="486482" name="Freeform 3154"/>
                    <p:cNvSpPr>
                      <a:spLocks/>
                    </p:cNvSpPr>
                    <p:nvPr/>
                  </p:nvSpPr>
                  <p:spPr bwMode="auto">
                    <a:xfrm>
                      <a:off x="4120" y="2418"/>
                      <a:ext cx="10" cy="2"/>
                    </a:xfrm>
                    <a:custGeom>
                      <a:avLst/>
                      <a:gdLst>
                        <a:gd name="T0" fmla="*/ 0 w 10"/>
                        <a:gd name="T1" fmla="*/ 1 h 2"/>
                        <a:gd name="T2" fmla="*/ 8 w 10"/>
                        <a:gd name="T3" fmla="*/ 0 h 2"/>
                        <a:gd name="T4" fmla="*/ 10 w 10"/>
                        <a:gd name="T5" fmla="*/ 2 h 2"/>
                        <a:gd name="T6" fmla="*/ 1 w 10"/>
                        <a:gd name="T7" fmla="*/ 2 h 2"/>
                        <a:gd name="T8" fmla="*/ 0 w 10"/>
                        <a:gd name="T9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10" y="2"/>
                          </a:lnTo>
                          <a:lnTo>
                            <a:pt x="1" y="2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83" name="Freeform 3155"/>
                    <p:cNvSpPr>
                      <a:spLocks/>
                    </p:cNvSpPr>
                    <p:nvPr/>
                  </p:nvSpPr>
                  <p:spPr bwMode="auto">
                    <a:xfrm>
                      <a:off x="4120" y="2418"/>
                      <a:ext cx="10" cy="2"/>
                    </a:xfrm>
                    <a:custGeom>
                      <a:avLst/>
                      <a:gdLst>
                        <a:gd name="T0" fmla="*/ 0 w 10"/>
                        <a:gd name="T1" fmla="*/ 1 h 2"/>
                        <a:gd name="T2" fmla="*/ 8 w 10"/>
                        <a:gd name="T3" fmla="*/ 0 h 2"/>
                        <a:gd name="T4" fmla="*/ 10 w 10"/>
                        <a:gd name="T5" fmla="*/ 2 h 2"/>
                        <a:gd name="T6" fmla="*/ 1 w 10"/>
                        <a:gd name="T7" fmla="*/ 2 h 2"/>
                        <a:gd name="T8" fmla="*/ 0 w 10"/>
                        <a:gd name="T9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">
                          <a:moveTo>
                            <a:pt x="0" y="1"/>
                          </a:moveTo>
                          <a:lnTo>
                            <a:pt x="8" y="0"/>
                          </a:lnTo>
                          <a:lnTo>
                            <a:pt x="10" y="2"/>
                          </a:lnTo>
                          <a:lnTo>
                            <a:pt x="1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84" name="Group 3156"/>
                  <p:cNvGrpSpPr>
                    <a:grpSpLocks/>
                  </p:cNvGrpSpPr>
                  <p:nvPr/>
                </p:nvGrpSpPr>
                <p:grpSpPr bwMode="auto">
                  <a:xfrm>
                    <a:off x="4120" y="2379"/>
                    <a:ext cx="10" cy="8"/>
                    <a:chOff x="4120" y="2379"/>
                    <a:chExt cx="10" cy="8"/>
                  </a:xfrm>
                </p:grpSpPr>
                <p:sp>
                  <p:nvSpPr>
                    <p:cNvPr id="486485" name="Freeform 3157"/>
                    <p:cNvSpPr>
                      <a:spLocks/>
                    </p:cNvSpPr>
                    <p:nvPr/>
                  </p:nvSpPr>
                  <p:spPr bwMode="auto">
                    <a:xfrm>
                      <a:off x="4120" y="2379"/>
                      <a:ext cx="10" cy="8"/>
                    </a:xfrm>
                    <a:custGeom>
                      <a:avLst/>
                      <a:gdLst>
                        <a:gd name="T0" fmla="*/ 8 w 10"/>
                        <a:gd name="T1" fmla="*/ 6 h 8"/>
                        <a:gd name="T2" fmla="*/ 0 w 10"/>
                        <a:gd name="T3" fmla="*/ 8 h 8"/>
                        <a:gd name="T4" fmla="*/ 1 w 10"/>
                        <a:gd name="T5" fmla="*/ 2 h 8"/>
                        <a:gd name="T6" fmla="*/ 10 w 10"/>
                        <a:gd name="T7" fmla="*/ 0 h 8"/>
                        <a:gd name="T8" fmla="*/ 8 w 10"/>
                        <a:gd name="T9" fmla="*/ 6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8" y="6"/>
                          </a:moveTo>
                          <a:lnTo>
                            <a:pt x="0" y="8"/>
                          </a:lnTo>
                          <a:lnTo>
                            <a:pt x="1" y="2"/>
                          </a:lnTo>
                          <a:lnTo>
                            <a:pt x="10" y="0"/>
                          </a:lnTo>
                          <a:lnTo>
                            <a:pt x="8" y="6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86" name="Freeform 3158"/>
                    <p:cNvSpPr>
                      <a:spLocks/>
                    </p:cNvSpPr>
                    <p:nvPr/>
                  </p:nvSpPr>
                  <p:spPr bwMode="auto">
                    <a:xfrm>
                      <a:off x="4120" y="2379"/>
                      <a:ext cx="10" cy="8"/>
                    </a:xfrm>
                    <a:custGeom>
                      <a:avLst/>
                      <a:gdLst>
                        <a:gd name="T0" fmla="*/ 8 w 10"/>
                        <a:gd name="T1" fmla="*/ 6 h 8"/>
                        <a:gd name="T2" fmla="*/ 0 w 10"/>
                        <a:gd name="T3" fmla="*/ 8 h 8"/>
                        <a:gd name="T4" fmla="*/ 1 w 10"/>
                        <a:gd name="T5" fmla="*/ 2 h 8"/>
                        <a:gd name="T6" fmla="*/ 10 w 10"/>
                        <a:gd name="T7" fmla="*/ 0 h 8"/>
                        <a:gd name="T8" fmla="*/ 8 w 10"/>
                        <a:gd name="T9" fmla="*/ 6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8" y="6"/>
                          </a:moveTo>
                          <a:lnTo>
                            <a:pt x="0" y="8"/>
                          </a:lnTo>
                          <a:lnTo>
                            <a:pt x="1" y="2"/>
                          </a:lnTo>
                          <a:lnTo>
                            <a:pt x="10" y="0"/>
                          </a:lnTo>
                          <a:lnTo>
                            <a:pt x="8" y="6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487" name="Group 3159"/>
                  <p:cNvGrpSpPr>
                    <a:grpSpLocks/>
                  </p:cNvGrpSpPr>
                  <p:nvPr/>
                </p:nvGrpSpPr>
                <p:grpSpPr bwMode="auto">
                  <a:xfrm>
                    <a:off x="4127" y="2405"/>
                    <a:ext cx="3" cy="7"/>
                    <a:chOff x="4127" y="2405"/>
                    <a:chExt cx="3" cy="7"/>
                  </a:xfrm>
                </p:grpSpPr>
                <p:sp>
                  <p:nvSpPr>
                    <p:cNvPr id="486488" name="Freeform 3160"/>
                    <p:cNvSpPr>
                      <a:spLocks/>
                    </p:cNvSpPr>
                    <p:nvPr/>
                  </p:nvSpPr>
                  <p:spPr bwMode="auto">
                    <a:xfrm>
                      <a:off x="4127" y="2405"/>
                      <a:ext cx="3" cy="7"/>
                    </a:xfrm>
                    <a:custGeom>
                      <a:avLst/>
                      <a:gdLst>
                        <a:gd name="T0" fmla="*/ 0 w 3"/>
                        <a:gd name="T1" fmla="*/ 7 h 7"/>
                        <a:gd name="T2" fmla="*/ 0 w 3"/>
                        <a:gd name="T3" fmla="*/ 2 h 7"/>
                        <a:gd name="T4" fmla="*/ 3 w 3"/>
                        <a:gd name="T5" fmla="*/ 0 h 7"/>
                        <a:gd name="T6" fmla="*/ 3 w 3"/>
                        <a:gd name="T7" fmla="*/ 5 h 7"/>
                        <a:gd name="T8" fmla="*/ 0 w 3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7">
                          <a:moveTo>
                            <a:pt x="0" y="7"/>
                          </a:moveTo>
                          <a:lnTo>
                            <a:pt x="0" y="2"/>
                          </a:lnTo>
                          <a:lnTo>
                            <a:pt x="3" y="0"/>
                          </a:lnTo>
                          <a:lnTo>
                            <a:pt x="3" y="5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2020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489" name="Freeform 3161"/>
                    <p:cNvSpPr>
                      <a:spLocks/>
                    </p:cNvSpPr>
                    <p:nvPr/>
                  </p:nvSpPr>
                  <p:spPr bwMode="auto">
                    <a:xfrm>
                      <a:off x="4127" y="2405"/>
                      <a:ext cx="3" cy="7"/>
                    </a:xfrm>
                    <a:custGeom>
                      <a:avLst/>
                      <a:gdLst>
                        <a:gd name="T0" fmla="*/ 0 w 3"/>
                        <a:gd name="T1" fmla="*/ 7 h 7"/>
                        <a:gd name="T2" fmla="*/ 0 w 3"/>
                        <a:gd name="T3" fmla="*/ 2 h 7"/>
                        <a:gd name="T4" fmla="*/ 3 w 3"/>
                        <a:gd name="T5" fmla="*/ 0 h 7"/>
                        <a:gd name="T6" fmla="*/ 3 w 3"/>
                        <a:gd name="T7" fmla="*/ 5 h 7"/>
                        <a:gd name="T8" fmla="*/ 0 w 3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7">
                          <a:moveTo>
                            <a:pt x="0" y="7"/>
                          </a:moveTo>
                          <a:lnTo>
                            <a:pt x="0" y="2"/>
                          </a:lnTo>
                          <a:lnTo>
                            <a:pt x="3" y="0"/>
                          </a:lnTo>
                          <a:lnTo>
                            <a:pt x="3" y="5"/>
                          </a:lnTo>
                          <a:lnTo>
                            <a:pt x="0" y="7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490" name="Freeform 3162"/>
                  <p:cNvSpPr>
                    <a:spLocks/>
                  </p:cNvSpPr>
                  <p:nvPr/>
                </p:nvSpPr>
                <p:spPr bwMode="auto">
                  <a:xfrm>
                    <a:off x="4378" y="2201"/>
                    <a:ext cx="1" cy="380"/>
                  </a:xfrm>
                  <a:custGeom>
                    <a:avLst/>
                    <a:gdLst>
                      <a:gd name="T0" fmla="*/ 380 h 380"/>
                      <a:gd name="T1" fmla="*/ 374 h 380"/>
                      <a:gd name="T2" fmla="*/ 2 h 380"/>
                      <a:gd name="T3" fmla="*/ 0 h 380"/>
                      <a:gd name="T4" fmla="*/ 380 h 380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80">
                        <a:moveTo>
                          <a:pt x="0" y="380"/>
                        </a:moveTo>
                        <a:lnTo>
                          <a:pt x="0" y="374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0" y="38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491" name="Freeform 3163"/>
                  <p:cNvSpPr>
                    <a:spLocks/>
                  </p:cNvSpPr>
                  <p:nvPr/>
                </p:nvSpPr>
                <p:spPr bwMode="auto">
                  <a:xfrm>
                    <a:off x="4100" y="2136"/>
                    <a:ext cx="1" cy="323"/>
                  </a:xfrm>
                  <a:custGeom>
                    <a:avLst/>
                    <a:gdLst>
                      <a:gd name="T0" fmla="*/ 0 h 323"/>
                      <a:gd name="T1" fmla="*/ 323 h 323"/>
                      <a:gd name="T2" fmla="*/ 318 h 323"/>
                      <a:gd name="T3" fmla="*/ 3 h 323"/>
                      <a:gd name="T4" fmla="*/ 0 h 323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23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0" y="318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492" name="Group 3164"/>
                <p:cNvGrpSpPr>
                  <a:grpSpLocks/>
                </p:cNvGrpSpPr>
                <p:nvPr/>
              </p:nvGrpSpPr>
              <p:grpSpPr bwMode="auto">
                <a:xfrm>
                  <a:off x="4404" y="1680"/>
                  <a:ext cx="22" cy="1188"/>
                  <a:chOff x="4404" y="1680"/>
                  <a:chExt cx="22" cy="1188"/>
                </a:xfrm>
              </p:grpSpPr>
              <p:sp>
                <p:nvSpPr>
                  <p:cNvPr id="486493" name="Freeform 3165"/>
                  <p:cNvSpPr>
                    <a:spLocks/>
                  </p:cNvSpPr>
                  <p:nvPr/>
                </p:nvSpPr>
                <p:spPr bwMode="auto">
                  <a:xfrm>
                    <a:off x="4404" y="1680"/>
                    <a:ext cx="22" cy="1188"/>
                  </a:xfrm>
                  <a:custGeom>
                    <a:avLst/>
                    <a:gdLst>
                      <a:gd name="T0" fmla="*/ 0 w 22"/>
                      <a:gd name="T1" fmla="*/ 9 h 1188"/>
                      <a:gd name="T2" fmla="*/ 0 w 22"/>
                      <a:gd name="T3" fmla="*/ 1188 h 1188"/>
                      <a:gd name="T4" fmla="*/ 22 w 22"/>
                      <a:gd name="T5" fmla="*/ 1165 h 1188"/>
                      <a:gd name="T6" fmla="*/ 22 w 22"/>
                      <a:gd name="T7" fmla="*/ 0 h 1188"/>
                      <a:gd name="T8" fmla="*/ 0 w 22"/>
                      <a:gd name="T9" fmla="*/ 9 h 1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1188">
                        <a:moveTo>
                          <a:pt x="0" y="9"/>
                        </a:moveTo>
                        <a:lnTo>
                          <a:pt x="0" y="1188"/>
                        </a:lnTo>
                        <a:lnTo>
                          <a:pt x="22" y="1165"/>
                        </a:lnTo>
                        <a:lnTo>
                          <a:pt x="22" y="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494" name="Freeform 3166"/>
                  <p:cNvSpPr>
                    <a:spLocks/>
                  </p:cNvSpPr>
                  <p:nvPr/>
                </p:nvSpPr>
                <p:spPr bwMode="auto">
                  <a:xfrm>
                    <a:off x="4404" y="1680"/>
                    <a:ext cx="22" cy="1188"/>
                  </a:xfrm>
                  <a:custGeom>
                    <a:avLst/>
                    <a:gdLst>
                      <a:gd name="T0" fmla="*/ 0 w 22"/>
                      <a:gd name="T1" fmla="*/ 9 h 1188"/>
                      <a:gd name="T2" fmla="*/ 0 w 22"/>
                      <a:gd name="T3" fmla="*/ 1188 h 1188"/>
                      <a:gd name="T4" fmla="*/ 22 w 22"/>
                      <a:gd name="T5" fmla="*/ 1165 h 1188"/>
                      <a:gd name="T6" fmla="*/ 22 w 22"/>
                      <a:gd name="T7" fmla="*/ 0 h 1188"/>
                      <a:gd name="T8" fmla="*/ 0 w 22"/>
                      <a:gd name="T9" fmla="*/ 9 h 1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1188">
                        <a:moveTo>
                          <a:pt x="0" y="9"/>
                        </a:moveTo>
                        <a:lnTo>
                          <a:pt x="0" y="1188"/>
                        </a:lnTo>
                        <a:lnTo>
                          <a:pt x="22" y="1165"/>
                        </a:lnTo>
                        <a:lnTo>
                          <a:pt x="22" y="0"/>
                        </a:lnTo>
                        <a:lnTo>
                          <a:pt x="0" y="9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495" name="Group 3167"/>
                <p:cNvGrpSpPr>
                  <a:grpSpLocks/>
                </p:cNvGrpSpPr>
                <p:nvPr/>
              </p:nvGrpSpPr>
              <p:grpSpPr bwMode="auto">
                <a:xfrm>
                  <a:off x="4331" y="2657"/>
                  <a:ext cx="26" cy="71"/>
                  <a:chOff x="4331" y="2657"/>
                  <a:chExt cx="26" cy="71"/>
                </a:xfrm>
              </p:grpSpPr>
              <p:sp>
                <p:nvSpPr>
                  <p:cNvPr id="486496" name="Freeform 3168"/>
                  <p:cNvSpPr>
                    <a:spLocks/>
                  </p:cNvSpPr>
                  <p:nvPr/>
                </p:nvSpPr>
                <p:spPr bwMode="auto">
                  <a:xfrm>
                    <a:off x="4331" y="2657"/>
                    <a:ext cx="26" cy="71"/>
                  </a:xfrm>
                  <a:custGeom>
                    <a:avLst/>
                    <a:gdLst>
                      <a:gd name="T0" fmla="*/ 0 w 26"/>
                      <a:gd name="T1" fmla="*/ 0 h 71"/>
                      <a:gd name="T2" fmla="*/ 0 w 26"/>
                      <a:gd name="T3" fmla="*/ 58 h 71"/>
                      <a:gd name="T4" fmla="*/ 26 w 26"/>
                      <a:gd name="T5" fmla="*/ 71 h 71"/>
                      <a:gd name="T6" fmla="*/ 26 w 26"/>
                      <a:gd name="T7" fmla="*/ 11 h 71"/>
                      <a:gd name="T8" fmla="*/ 0 w 26"/>
                      <a:gd name="T9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" h="71">
                        <a:moveTo>
                          <a:pt x="0" y="0"/>
                        </a:moveTo>
                        <a:lnTo>
                          <a:pt x="0" y="58"/>
                        </a:lnTo>
                        <a:lnTo>
                          <a:pt x="26" y="71"/>
                        </a:lnTo>
                        <a:lnTo>
                          <a:pt x="26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497" name="Freeform 3169"/>
                  <p:cNvSpPr>
                    <a:spLocks/>
                  </p:cNvSpPr>
                  <p:nvPr/>
                </p:nvSpPr>
                <p:spPr bwMode="auto">
                  <a:xfrm>
                    <a:off x="4331" y="2657"/>
                    <a:ext cx="26" cy="71"/>
                  </a:xfrm>
                  <a:custGeom>
                    <a:avLst/>
                    <a:gdLst>
                      <a:gd name="T0" fmla="*/ 0 w 26"/>
                      <a:gd name="T1" fmla="*/ 0 h 71"/>
                      <a:gd name="T2" fmla="*/ 0 w 26"/>
                      <a:gd name="T3" fmla="*/ 58 h 71"/>
                      <a:gd name="T4" fmla="*/ 26 w 26"/>
                      <a:gd name="T5" fmla="*/ 71 h 71"/>
                      <a:gd name="T6" fmla="*/ 26 w 26"/>
                      <a:gd name="T7" fmla="*/ 11 h 71"/>
                      <a:gd name="T8" fmla="*/ 0 w 26"/>
                      <a:gd name="T9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" h="71">
                        <a:moveTo>
                          <a:pt x="0" y="0"/>
                        </a:moveTo>
                        <a:lnTo>
                          <a:pt x="0" y="58"/>
                        </a:lnTo>
                        <a:lnTo>
                          <a:pt x="26" y="71"/>
                        </a:lnTo>
                        <a:lnTo>
                          <a:pt x="26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498" name="Group 3170"/>
                <p:cNvGrpSpPr>
                  <a:grpSpLocks/>
                </p:cNvGrpSpPr>
                <p:nvPr/>
              </p:nvGrpSpPr>
              <p:grpSpPr bwMode="auto">
                <a:xfrm>
                  <a:off x="4331" y="2657"/>
                  <a:ext cx="26" cy="43"/>
                  <a:chOff x="4331" y="2657"/>
                  <a:chExt cx="26" cy="43"/>
                </a:xfrm>
              </p:grpSpPr>
              <p:sp>
                <p:nvSpPr>
                  <p:cNvPr id="486499" name="Freeform 3171"/>
                  <p:cNvSpPr>
                    <a:spLocks/>
                  </p:cNvSpPr>
                  <p:nvPr/>
                </p:nvSpPr>
                <p:spPr bwMode="auto">
                  <a:xfrm>
                    <a:off x="4331" y="2657"/>
                    <a:ext cx="26" cy="43"/>
                  </a:xfrm>
                  <a:custGeom>
                    <a:avLst/>
                    <a:gdLst>
                      <a:gd name="T0" fmla="*/ 26 w 26"/>
                      <a:gd name="T1" fmla="*/ 11 h 43"/>
                      <a:gd name="T2" fmla="*/ 0 w 26"/>
                      <a:gd name="T3" fmla="*/ 0 h 43"/>
                      <a:gd name="T4" fmla="*/ 0 w 26"/>
                      <a:gd name="T5" fmla="*/ 31 h 43"/>
                      <a:gd name="T6" fmla="*/ 26 w 26"/>
                      <a:gd name="T7" fmla="*/ 43 h 43"/>
                      <a:gd name="T8" fmla="*/ 26 w 26"/>
                      <a:gd name="T9" fmla="*/ 11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" h="43">
                        <a:moveTo>
                          <a:pt x="26" y="11"/>
                        </a:moveTo>
                        <a:lnTo>
                          <a:pt x="0" y="0"/>
                        </a:lnTo>
                        <a:lnTo>
                          <a:pt x="0" y="31"/>
                        </a:lnTo>
                        <a:lnTo>
                          <a:pt x="26" y="43"/>
                        </a:lnTo>
                        <a:lnTo>
                          <a:pt x="26" y="11"/>
                        </a:lnTo>
                        <a:close/>
                      </a:path>
                    </a:pathLst>
                  </a:custGeom>
                  <a:solidFill>
                    <a:srgbClr val="E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500" name="Freeform 3172"/>
                  <p:cNvSpPr>
                    <a:spLocks/>
                  </p:cNvSpPr>
                  <p:nvPr/>
                </p:nvSpPr>
                <p:spPr bwMode="auto">
                  <a:xfrm>
                    <a:off x="4331" y="2657"/>
                    <a:ext cx="26" cy="43"/>
                  </a:xfrm>
                  <a:custGeom>
                    <a:avLst/>
                    <a:gdLst>
                      <a:gd name="T0" fmla="*/ 26 w 26"/>
                      <a:gd name="T1" fmla="*/ 11 h 43"/>
                      <a:gd name="T2" fmla="*/ 0 w 26"/>
                      <a:gd name="T3" fmla="*/ 0 h 43"/>
                      <a:gd name="T4" fmla="*/ 0 w 26"/>
                      <a:gd name="T5" fmla="*/ 31 h 43"/>
                      <a:gd name="T6" fmla="*/ 26 w 26"/>
                      <a:gd name="T7" fmla="*/ 43 h 43"/>
                      <a:gd name="T8" fmla="*/ 26 w 26"/>
                      <a:gd name="T9" fmla="*/ 11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" h="43">
                        <a:moveTo>
                          <a:pt x="26" y="11"/>
                        </a:moveTo>
                        <a:lnTo>
                          <a:pt x="0" y="0"/>
                        </a:lnTo>
                        <a:lnTo>
                          <a:pt x="0" y="31"/>
                        </a:lnTo>
                        <a:lnTo>
                          <a:pt x="26" y="43"/>
                        </a:lnTo>
                        <a:lnTo>
                          <a:pt x="26" y="11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501" name="Line 3173"/>
                <p:cNvSpPr>
                  <a:spLocks noChangeShapeType="1"/>
                </p:cNvSpPr>
                <p:nvPr/>
              </p:nvSpPr>
              <p:spPr bwMode="auto">
                <a:xfrm flipV="1">
                  <a:off x="4074" y="1617"/>
                  <a:ext cx="229" cy="70"/>
                </a:xfrm>
                <a:prstGeom prst="line">
                  <a:avLst/>
                </a:prstGeom>
                <a:noFill/>
                <a:ln w="635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502" name="Line 3174"/>
                <p:cNvSpPr>
                  <a:spLocks noChangeShapeType="1"/>
                </p:cNvSpPr>
                <p:nvPr/>
              </p:nvSpPr>
              <p:spPr bwMode="auto">
                <a:xfrm>
                  <a:off x="4303" y="1617"/>
                  <a:ext cx="304" cy="6"/>
                </a:xfrm>
                <a:prstGeom prst="line">
                  <a:avLst/>
                </a:prstGeom>
                <a:noFill/>
                <a:ln w="635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6503" name="Rectangle 3175"/>
              <p:cNvSpPr>
                <a:spLocks noChangeArrowheads="1"/>
              </p:cNvSpPr>
              <p:nvPr/>
            </p:nvSpPr>
            <p:spPr bwMode="auto">
              <a:xfrm>
                <a:off x="4144" y="1465"/>
                <a:ext cx="38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it-IT" altLang="it-IT" sz="1100">
                    <a:solidFill>
                      <a:srgbClr val="000000"/>
                    </a:solidFill>
                  </a:rPr>
                  <a:t>AA server</a:t>
                </a:r>
                <a:endParaRPr lang="it-IT" altLang="it-IT" sz="1800" b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86504" name="Group 3176"/>
            <p:cNvGrpSpPr>
              <a:grpSpLocks/>
            </p:cNvGrpSpPr>
            <p:nvPr/>
          </p:nvGrpSpPr>
          <p:grpSpPr bwMode="auto">
            <a:xfrm>
              <a:off x="4014" y="1563"/>
              <a:ext cx="540" cy="1254"/>
              <a:chOff x="4074" y="1617"/>
              <a:chExt cx="540" cy="1254"/>
            </a:xfrm>
          </p:grpSpPr>
          <p:sp>
            <p:nvSpPr>
              <p:cNvPr id="486505" name="Rectangle 3177"/>
              <p:cNvSpPr>
                <a:spLocks noChangeArrowheads="1"/>
              </p:cNvSpPr>
              <p:nvPr/>
            </p:nvSpPr>
            <p:spPr bwMode="auto">
              <a:xfrm>
                <a:off x="4180" y="1656"/>
                <a:ext cx="101" cy="379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6506" name="Rectangle 3178"/>
              <p:cNvSpPr>
                <a:spLocks noChangeArrowheads="1"/>
              </p:cNvSpPr>
              <p:nvPr/>
            </p:nvSpPr>
            <p:spPr bwMode="auto">
              <a:xfrm>
                <a:off x="4225" y="1646"/>
                <a:ext cx="101" cy="378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6507" name="Rectangle 3179"/>
              <p:cNvSpPr>
                <a:spLocks noChangeArrowheads="1"/>
              </p:cNvSpPr>
              <p:nvPr/>
            </p:nvSpPr>
            <p:spPr bwMode="auto">
              <a:xfrm>
                <a:off x="4260" y="1630"/>
                <a:ext cx="101" cy="379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6508" name="Rectangle 3180"/>
              <p:cNvSpPr>
                <a:spLocks noChangeArrowheads="1"/>
              </p:cNvSpPr>
              <p:nvPr/>
            </p:nvSpPr>
            <p:spPr bwMode="auto">
              <a:xfrm>
                <a:off x="4301" y="1625"/>
                <a:ext cx="301" cy="161"/>
              </a:xfrm>
              <a:prstGeom prst="rect">
                <a:avLst/>
              </a:pr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6509" name="Group 3181"/>
              <p:cNvGrpSpPr>
                <a:grpSpLocks/>
              </p:cNvGrpSpPr>
              <p:nvPr/>
            </p:nvGrpSpPr>
            <p:grpSpPr bwMode="auto">
              <a:xfrm>
                <a:off x="4404" y="1630"/>
                <a:ext cx="210" cy="1238"/>
                <a:chOff x="4404" y="1630"/>
                <a:chExt cx="210" cy="1238"/>
              </a:xfrm>
            </p:grpSpPr>
            <p:sp>
              <p:nvSpPr>
                <p:cNvPr id="486510" name="Freeform 3182"/>
                <p:cNvSpPr>
                  <a:spLocks/>
                </p:cNvSpPr>
                <p:nvPr/>
              </p:nvSpPr>
              <p:spPr bwMode="auto">
                <a:xfrm>
                  <a:off x="4404" y="1630"/>
                  <a:ext cx="210" cy="1238"/>
                </a:xfrm>
                <a:custGeom>
                  <a:avLst/>
                  <a:gdLst>
                    <a:gd name="T0" fmla="*/ 0 w 210"/>
                    <a:gd name="T1" fmla="*/ 57 h 1238"/>
                    <a:gd name="T2" fmla="*/ 210 w 210"/>
                    <a:gd name="T3" fmla="*/ 0 h 1238"/>
                    <a:gd name="T4" fmla="*/ 210 w 210"/>
                    <a:gd name="T5" fmla="*/ 1015 h 1238"/>
                    <a:gd name="T6" fmla="*/ 0 w 210"/>
                    <a:gd name="T7" fmla="*/ 1238 h 1238"/>
                    <a:gd name="T8" fmla="*/ 0 w 210"/>
                    <a:gd name="T9" fmla="*/ 57 h 1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0" h="1238">
                      <a:moveTo>
                        <a:pt x="0" y="57"/>
                      </a:moveTo>
                      <a:lnTo>
                        <a:pt x="210" y="0"/>
                      </a:lnTo>
                      <a:lnTo>
                        <a:pt x="210" y="1015"/>
                      </a:lnTo>
                      <a:lnTo>
                        <a:pt x="0" y="1238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511" name="Freeform 3183"/>
                <p:cNvSpPr>
                  <a:spLocks/>
                </p:cNvSpPr>
                <p:nvPr/>
              </p:nvSpPr>
              <p:spPr bwMode="auto">
                <a:xfrm>
                  <a:off x="4404" y="1630"/>
                  <a:ext cx="210" cy="1238"/>
                </a:xfrm>
                <a:custGeom>
                  <a:avLst/>
                  <a:gdLst>
                    <a:gd name="T0" fmla="*/ 0 w 210"/>
                    <a:gd name="T1" fmla="*/ 57 h 1238"/>
                    <a:gd name="T2" fmla="*/ 210 w 210"/>
                    <a:gd name="T3" fmla="*/ 0 h 1238"/>
                    <a:gd name="T4" fmla="*/ 210 w 210"/>
                    <a:gd name="T5" fmla="*/ 1015 h 1238"/>
                    <a:gd name="T6" fmla="*/ 0 w 210"/>
                    <a:gd name="T7" fmla="*/ 1238 h 1238"/>
                    <a:gd name="T8" fmla="*/ 0 w 210"/>
                    <a:gd name="T9" fmla="*/ 57 h 1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0" h="1238">
                      <a:moveTo>
                        <a:pt x="0" y="57"/>
                      </a:moveTo>
                      <a:lnTo>
                        <a:pt x="210" y="0"/>
                      </a:lnTo>
                      <a:lnTo>
                        <a:pt x="210" y="1015"/>
                      </a:lnTo>
                      <a:lnTo>
                        <a:pt x="0" y="1238"/>
                      </a:lnTo>
                      <a:lnTo>
                        <a:pt x="0" y="57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512" name="Group 3184"/>
              <p:cNvGrpSpPr>
                <a:grpSpLocks/>
              </p:cNvGrpSpPr>
              <p:nvPr/>
            </p:nvGrpSpPr>
            <p:grpSpPr bwMode="auto">
              <a:xfrm>
                <a:off x="4079" y="2598"/>
                <a:ext cx="313" cy="273"/>
                <a:chOff x="4079" y="2598"/>
                <a:chExt cx="313" cy="273"/>
              </a:xfrm>
            </p:grpSpPr>
            <p:sp>
              <p:nvSpPr>
                <p:cNvPr id="486513" name="Freeform 3185"/>
                <p:cNvSpPr>
                  <a:spLocks/>
                </p:cNvSpPr>
                <p:nvPr/>
              </p:nvSpPr>
              <p:spPr bwMode="auto">
                <a:xfrm>
                  <a:off x="4079" y="2598"/>
                  <a:ext cx="313" cy="273"/>
                </a:xfrm>
                <a:custGeom>
                  <a:avLst/>
                  <a:gdLst>
                    <a:gd name="T0" fmla="*/ 0 w 313"/>
                    <a:gd name="T1" fmla="*/ 0 h 273"/>
                    <a:gd name="T2" fmla="*/ 0 w 313"/>
                    <a:gd name="T3" fmla="*/ 67 h 273"/>
                    <a:gd name="T4" fmla="*/ 313 w 313"/>
                    <a:gd name="T5" fmla="*/ 273 h 273"/>
                    <a:gd name="T6" fmla="*/ 313 w 313"/>
                    <a:gd name="T7" fmla="*/ 189 h 273"/>
                    <a:gd name="T8" fmla="*/ 0 w 313"/>
                    <a:gd name="T9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3" h="273">
                      <a:moveTo>
                        <a:pt x="0" y="0"/>
                      </a:moveTo>
                      <a:lnTo>
                        <a:pt x="0" y="67"/>
                      </a:lnTo>
                      <a:lnTo>
                        <a:pt x="313" y="273"/>
                      </a:lnTo>
                      <a:lnTo>
                        <a:pt x="313" y="1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514" name="Freeform 3186"/>
                <p:cNvSpPr>
                  <a:spLocks/>
                </p:cNvSpPr>
                <p:nvPr/>
              </p:nvSpPr>
              <p:spPr bwMode="auto">
                <a:xfrm>
                  <a:off x="4079" y="2598"/>
                  <a:ext cx="313" cy="273"/>
                </a:xfrm>
                <a:custGeom>
                  <a:avLst/>
                  <a:gdLst>
                    <a:gd name="T0" fmla="*/ 0 w 313"/>
                    <a:gd name="T1" fmla="*/ 0 h 273"/>
                    <a:gd name="T2" fmla="*/ 0 w 313"/>
                    <a:gd name="T3" fmla="*/ 67 h 273"/>
                    <a:gd name="T4" fmla="*/ 313 w 313"/>
                    <a:gd name="T5" fmla="*/ 273 h 273"/>
                    <a:gd name="T6" fmla="*/ 313 w 313"/>
                    <a:gd name="T7" fmla="*/ 189 h 273"/>
                    <a:gd name="T8" fmla="*/ 0 w 313"/>
                    <a:gd name="T9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3" h="273">
                      <a:moveTo>
                        <a:pt x="0" y="0"/>
                      </a:moveTo>
                      <a:lnTo>
                        <a:pt x="0" y="67"/>
                      </a:lnTo>
                      <a:lnTo>
                        <a:pt x="313" y="273"/>
                      </a:lnTo>
                      <a:lnTo>
                        <a:pt x="313" y="18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515" name="Group 3187"/>
              <p:cNvGrpSpPr>
                <a:grpSpLocks/>
              </p:cNvGrpSpPr>
              <p:nvPr/>
            </p:nvGrpSpPr>
            <p:grpSpPr bwMode="auto">
              <a:xfrm>
                <a:off x="4080" y="1684"/>
                <a:ext cx="324" cy="1109"/>
                <a:chOff x="4080" y="1684"/>
                <a:chExt cx="324" cy="1109"/>
              </a:xfrm>
            </p:grpSpPr>
            <p:sp>
              <p:nvSpPr>
                <p:cNvPr id="486516" name="Freeform 3188"/>
                <p:cNvSpPr>
                  <a:spLocks/>
                </p:cNvSpPr>
                <p:nvPr/>
              </p:nvSpPr>
              <p:spPr bwMode="auto">
                <a:xfrm>
                  <a:off x="4080" y="1684"/>
                  <a:ext cx="324" cy="1109"/>
                </a:xfrm>
                <a:custGeom>
                  <a:avLst/>
                  <a:gdLst>
                    <a:gd name="T0" fmla="*/ 0 w 324"/>
                    <a:gd name="T1" fmla="*/ 6 h 1109"/>
                    <a:gd name="T2" fmla="*/ 0 w 324"/>
                    <a:gd name="T3" fmla="*/ 917 h 1109"/>
                    <a:gd name="T4" fmla="*/ 324 w 324"/>
                    <a:gd name="T5" fmla="*/ 1109 h 1109"/>
                    <a:gd name="T6" fmla="*/ 324 w 324"/>
                    <a:gd name="T7" fmla="*/ 0 h 1109"/>
                    <a:gd name="T8" fmla="*/ 0 w 324"/>
                    <a:gd name="T9" fmla="*/ 6 h 1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4" h="1109">
                      <a:moveTo>
                        <a:pt x="0" y="6"/>
                      </a:moveTo>
                      <a:lnTo>
                        <a:pt x="0" y="917"/>
                      </a:lnTo>
                      <a:lnTo>
                        <a:pt x="324" y="1109"/>
                      </a:lnTo>
                      <a:lnTo>
                        <a:pt x="3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517" name="Freeform 3189"/>
                <p:cNvSpPr>
                  <a:spLocks/>
                </p:cNvSpPr>
                <p:nvPr/>
              </p:nvSpPr>
              <p:spPr bwMode="auto">
                <a:xfrm>
                  <a:off x="4080" y="1684"/>
                  <a:ext cx="324" cy="1109"/>
                </a:xfrm>
                <a:custGeom>
                  <a:avLst/>
                  <a:gdLst>
                    <a:gd name="T0" fmla="*/ 0 w 324"/>
                    <a:gd name="T1" fmla="*/ 6 h 1109"/>
                    <a:gd name="T2" fmla="*/ 0 w 324"/>
                    <a:gd name="T3" fmla="*/ 917 h 1109"/>
                    <a:gd name="T4" fmla="*/ 324 w 324"/>
                    <a:gd name="T5" fmla="*/ 1109 h 1109"/>
                    <a:gd name="T6" fmla="*/ 324 w 324"/>
                    <a:gd name="T7" fmla="*/ 0 h 1109"/>
                    <a:gd name="T8" fmla="*/ 0 w 324"/>
                    <a:gd name="T9" fmla="*/ 6 h 1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4" h="1109">
                      <a:moveTo>
                        <a:pt x="0" y="6"/>
                      </a:moveTo>
                      <a:lnTo>
                        <a:pt x="0" y="917"/>
                      </a:lnTo>
                      <a:lnTo>
                        <a:pt x="324" y="1109"/>
                      </a:lnTo>
                      <a:lnTo>
                        <a:pt x="324" y="0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518" name="Group 3190"/>
              <p:cNvGrpSpPr>
                <a:grpSpLocks/>
              </p:cNvGrpSpPr>
              <p:nvPr/>
            </p:nvGrpSpPr>
            <p:grpSpPr bwMode="auto">
              <a:xfrm>
                <a:off x="4098" y="1729"/>
                <a:ext cx="292" cy="437"/>
                <a:chOff x="4098" y="1729"/>
                <a:chExt cx="292" cy="437"/>
              </a:xfrm>
            </p:grpSpPr>
            <p:grpSp>
              <p:nvGrpSpPr>
                <p:cNvPr id="486519" name="Group 3191"/>
                <p:cNvGrpSpPr>
                  <a:grpSpLocks/>
                </p:cNvGrpSpPr>
                <p:nvPr/>
              </p:nvGrpSpPr>
              <p:grpSpPr bwMode="auto">
                <a:xfrm>
                  <a:off x="4098" y="1729"/>
                  <a:ext cx="292" cy="437"/>
                  <a:chOff x="4098" y="1729"/>
                  <a:chExt cx="292" cy="437"/>
                </a:xfrm>
              </p:grpSpPr>
              <p:sp>
                <p:nvSpPr>
                  <p:cNvPr id="486520" name="Freeform 3192"/>
                  <p:cNvSpPr>
                    <a:spLocks/>
                  </p:cNvSpPr>
                  <p:nvPr/>
                </p:nvSpPr>
                <p:spPr bwMode="auto">
                  <a:xfrm>
                    <a:off x="4098" y="1729"/>
                    <a:ext cx="292" cy="437"/>
                  </a:xfrm>
                  <a:custGeom>
                    <a:avLst/>
                    <a:gdLst>
                      <a:gd name="T0" fmla="*/ 0 w 292"/>
                      <a:gd name="T1" fmla="*/ 0 h 437"/>
                      <a:gd name="T2" fmla="*/ 292 w 292"/>
                      <a:gd name="T3" fmla="*/ 0 h 437"/>
                      <a:gd name="T4" fmla="*/ 292 w 292"/>
                      <a:gd name="T5" fmla="*/ 437 h 437"/>
                      <a:gd name="T6" fmla="*/ 0 w 292"/>
                      <a:gd name="T7" fmla="*/ 359 h 437"/>
                      <a:gd name="T8" fmla="*/ 0 w 292"/>
                      <a:gd name="T9" fmla="*/ 0 h 4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2" h="437">
                        <a:moveTo>
                          <a:pt x="0" y="0"/>
                        </a:moveTo>
                        <a:lnTo>
                          <a:pt x="292" y="0"/>
                        </a:lnTo>
                        <a:lnTo>
                          <a:pt x="292" y="437"/>
                        </a:lnTo>
                        <a:lnTo>
                          <a:pt x="0" y="35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521" name="Freeform 3193"/>
                  <p:cNvSpPr>
                    <a:spLocks/>
                  </p:cNvSpPr>
                  <p:nvPr/>
                </p:nvSpPr>
                <p:spPr bwMode="auto">
                  <a:xfrm>
                    <a:off x="4098" y="1729"/>
                    <a:ext cx="292" cy="437"/>
                  </a:xfrm>
                  <a:custGeom>
                    <a:avLst/>
                    <a:gdLst>
                      <a:gd name="T0" fmla="*/ 0 w 292"/>
                      <a:gd name="T1" fmla="*/ 0 h 437"/>
                      <a:gd name="T2" fmla="*/ 292 w 292"/>
                      <a:gd name="T3" fmla="*/ 0 h 437"/>
                      <a:gd name="T4" fmla="*/ 292 w 292"/>
                      <a:gd name="T5" fmla="*/ 437 h 437"/>
                      <a:gd name="T6" fmla="*/ 0 w 292"/>
                      <a:gd name="T7" fmla="*/ 359 h 437"/>
                      <a:gd name="T8" fmla="*/ 0 w 292"/>
                      <a:gd name="T9" fmla="*/ 0 h 4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2" h="437">
                        <a:moveTo>
                          <a:pt x="0" y="0"/>
                        </a:moveTo>
                        <a:lnTo>
                          <a:pt x="292" y="0"/>
                        </a:lnTo>
                        <a:lnTo>
                          <a:pt x="292" y="437"/>
                        </a:lnTo>
                        <a:lnTo>
                          <a:pt x="0" y="35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522" name="Group 3194"/>
                <p:cNvGrpSpPr>
                  <a:grpSpLocks/>
                </p:cNvGrpSpPr>
                <p:nvPr/>
              </p:nvGrpSpPr>
              <p:grpSpPr bwMode="auto">
                <a:xfrm>
                  <a:off x="4110" y="1746"/>
                  <a:ext cx="267" cy="383"/>
                  <a:chOff x="4110" y="1746"/>
                  <a:chExt cx="267" cy="383"/>
                </a:xfrm>
              </p:grpSpPr>
              <p:grpSp>
                <p:nvGrpSpPr>
                  <p:cNvPr id="486523" name="Group 3195"/>
                  <p:cNvGrpSpPr>
                    <a:grpSpLocks/>
                  </p:cNvGrpSpPr>
                  <p:nvPr/>
                </p:nvGrpSpPr>
                <p:grpSpPr bwMode="auto">
                  <a:xfrm>
                    <a:off x="4110" y="1746"/>
                    <a:ext cx="259" cy="376"/>
                    <a:chOff x="4110" y="1746"/>
                    <a:chExt cx="259" cy="376"/>
                  </a:xfrm>
                </p:grpSpPr>
                <p:sp>
                  <p:nvSpPr>
                    <p:cNvPr id="486524" name="Freeform 3196"/>
                    <p:cNvSpPr>
                      <a:spLocks/>
                    </p:cNvSpPr>
                    <p:nvPr/>
                  </p:nvSpPr>
                  <p:spPr bwMode="auto">
                    <a:xfrm>
                      <a:off x="4110" y="1746"/>
                      <a:ext cx="259" cy="376"/>
                    </a:xfrm>
                    <a:custGeom>
                      <a:avLst/>
                      <a:gdLst>
                        <a:gd name="T0" fmla="*/ 0 w 259"/>
                        <a:gd name="T1" fmla="*/ 0 h 376"/>
                        <a:gd name="T2" fmla="*/ 0 w 259"/>
                        <a:gd name="T3" fmla="*/ 309 h 376"/>
                        <a:gd name="T4" fmla="*/ 259 w 259"/>
                        <a:gd name="T5" fmla="*/ 376 h 376"/>
                        <a:gd name="T6" fmla="*/ 259 w 259"/>
                        <a:gd name="T7" fmla="*/ 10 h 376"/>
                        <a:gd name="T8" fmla="*/ 0 w 259"/>
                        <a:gd name="T9" fmla="*/ 0 h 3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6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259" y="376"/>
                          </a:lnTo>
                          <a:lnTo>
                            <a:pt x="259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25" name="Freeform 3197"/>
                    <p:cNvSpPr>
                      <a:spLocks/>
                    </p:cNvSpPr>
                    <p:nvPr/>
                  </p:nvSpPr>
                  <p:spPr bwMode="auto">
                    <a:xfrm>
                      <a:off x="4110" y="1746"/>
                      <a:ext cx="259" cy="376"/>
                    </a:xfrm>
                    <a:custGeom>
                      <a:avLst/>
                      <a:gdLst>
                        <a:gd name="T0" fmla="*/ 0 w 259"/>
                        <a:gd name="T1" fmla="*/ 0 h 376"/>
                        <a:gd name="T2" fmla="*/ 0 w 259"/>
                        <a:gd name="T3" fmla="*/ 309 h 376"/>
                        <a:gd name="T4" fmla="*/ 259 w 259"/>
                        <a:gd name="T5" fmla="*/ 376 h 376"/>
                        <a:gd name="T6" fmla="*/ 259 w 259"/>
                        <a:gd name="T7" fmla="*/ 10 h 376"/>
                        <a:gd name="T8" fmla="*/ 0 w 259"/>
                        <a:gd name="T9" fmla="*/ 0 h 3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6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259" y="376"/>
                          </a:lnTo>
                          <a:lnTo>
                            <a:pt x="259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26" name="Group 3198"/>
                  <p:cNvGrpSpPr>
                    <a:grpSpLocks/>
                  </p:cNvGrpSpPr>
                  <p:nvPr/>
                </p:nvGrpSpPr>
                <p:grpSpPr bwMode="auto">
                  <a:xfrm>
                    <a:off x="4110" y="1754"/>
                    <a:ext cx="259" cy="375"/>
                    <a:chOff x="4110" y="1754"/>
                    <a:chExt cx="259" cy="375"/>
                  </a:xfrm>
                </p:grpSpPr>
                <p:sp>
                  <p:nvSpPr>
                    <p:cNvPr id="486527" name="Freeform 3199"/>
                    <p:cNvSpPr>
                      <a:spLocks/>
                    </p:cNvSpPr>
                    <p:nvPr/>
                  </p:nvSpPr>
                  <p:spPr bwMode="auto">
                    <a:xfrm>
                      <a:off x="4110" y="1754"/>
                      <a:ext cx="259" cy="375"/>
                    </a:xfrm>
                    <a:custGeom>
                      <a:avLst/>
                      <a:gdLst>
                        <a:gd name="T0" fmla="*/ 0 w 259"/>
                        <a:gd name="T1" fmla="*/ 0 h 375"/>
                        <a:gd name="T2" fmla="*/ 0 w 259"/>
                        <a:gd name="T3" fmla="*/ 308 h 375"/>
                        <a:gd name="T4" fmla="*/ 259 w 259"/>
                        <a:gd name="T5" fmla="*/ 375 h 375"/>
                        <a:gd name="T6" fmla="*/ 259 w 259"/>
                        <a:gd name="T7" fmla="*/ 368 h 375"/>
                        <a:gd name="T8" fmla="*/ 259 w 259"/>
                        <a:gd name="T9" fmla="*/ 11 h 375"/>
                        <a:gd name="T10" fmla="*/ 0 w 259"/>
                        <a:gd name="T11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59" h="375">
                          <a:moveTo>
                            <a:pt x="0" y="0"/>
                          </a:moveTo>
                          <a:lnTo>
                            <a:pt x="0" y="308"/>
                          </a:lnTo>
                          <a:lnTo>
                            <a:pt x="259" y="375"/>
                          </a:lnTo>
                          <a:lnTo>
                            <a:pt x="259" y="368"/>
                          </a:lnTo>
                          <a:lnTo>
                            <a:pt x="259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28" name="Freeform 3200"/>
                    <p:cNvSpPr>
                      <a:spLocks/>
                    </p:cNvSpPr>
                    <p:nvPr/>
                  </p:nvSpPr>
                  <p:spPr bwMode="auto">
                    <a:xfrm>
                      <a:off x="4110" y="1754"/>
                      <a:ext cx="259" cy="375"/>
                    </a:xfrm>
                    <a:custGeom>
                      <a:avLst/>
                      <a:gdLst>
                        <a:gd name="T0" fmla="*/ 0 w 259"/>
                        <a:gd name="T1" fmla="*/ 0 h 375"/>
                        <a:gd name="T2" fmla="*/ 0 w 259"/>
                        <a:gd name="T3" fmla="*/ 308 h 375"/>
                        <a:gd name="T4" fmla="*/ 259 w 259"/>
                        <a:gd name="T5" fmla="*/ 375 h 375"/>
                        <a:gd name="T6" fmla="*/ 259 w 259"/>
                        <a:gd name="T7" fmla="*/ 368 h 375"/>
                        <a:gd name="T8" fmla="*/ 259 w 259"/>
                        <a:gd name="T9" fmla="*/ 11 h 375"/>
                        <a:gd name="T10" fmla="*/ 0 w 259"/>
                        <a:gd name="T11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59" h="375">
                          <a:moveTo>
                            <a:pt x="0" y="0"/>
                          </a:moveTo>
                          <a:lnTo>
                            <a:pt x="0" y="308"/>
                          </a:lnTo>
                          <a:lnTo>
                            <a:pt x="259" y="375"/>
                          </a:lnTo>
                          <a:lnTo>
                            <a:pt x="259" y="368"/>
                          </a:lnTo>
                          <a:lnTo>
                            <a:pt x="259" y="1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29" name="Group 3201"/>
                  <p:cNvGrpSpPr>
                    <a:grpSpLocks/>
                  </p:cNvGrpSpPr>
                  <p:nvPr/>
                </p:nvGrpSpPr>
                <p:grpSpPr bwMode="auto">
                  <a:xfrm>
                    <a:off x="4110" y="1748"/>
                    <a:ext cx="259" cy="374"/>
                    <a:chOff x="4110" y="1748"/>
                    <a:chExt cx="259" cy="374"/>
                  </a:xfrm>
                </p:grpSpPr>
                <p:sp>
                  <p:nvSpPr>
                    <p:cNvPr id="486530" name="Freeform 3202"/>
                    <p:cNvSpPr>
                      <a:spLocks/>
                    </p:cNvSpPr>
                    <p:nvPr/>
                  </p:nvSpPr>
                  <p:spPr bwMode="auto">
                    <a:xfrm>
                      <a:off x="4110" y="1748"/>
                      <a:ext cx="259" cy="374"/>
                    </a:xfrm>
                    <a:custGeom>
                      <a:avLst/>
                      <a:gdLst>
                        <a:gd name="T0" fmla="*/ 0 w 259"/>
                        <a:gd name="T1" fmla="*/ 0 h 374"/>
                        <a:gd name="T2" fmla="*/ 0 w 259"/>
                        <a:gd name="T3" fmla="*/ 310 h 374"/>
                        <a:gd name="T4" fmla="*/ 259 w 259"/>
                        <a:gd name="T5" fmla="*/ 374 h 374"/>
                        <a:gd name="T6" fmla="*/ 259 w 259"/>
                        <a:gd name="T7" fmla="*/ 10 h 374"/>
                        <a:gd name="T8" fmla="*/ 0 w 259"/>
                        <a:gd name="T9" fmla="*/ 0 h 3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4">
                          <a:moveTo>
                            <a:pt x="0" y="0"/>
                          </a:moveTo>
                          <a:lnTo>
                            <a:pt x="0" y="310"/>
                          </a:lnTo>
                          <a:lnTo>
                            <a:pt x="259" y="374"/>
                          </a:lnTo>
                          <a:lnTo>
                            <a:pt x="259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31" name="Freeform 3203"/>
                    <p:cNvSpPr>
                      <a:spLocks/>
                    </p:cNvSpPr>
                    <p:nvPr/>
                  </p:nvSpPr>
                  <p:spPr bwMode="auto">
                    <a:xfrm>
                      <a:off x="4110" y="1748"/>
                      <a:ext cx="259" cy="374"/>
                    </a:xfrm>
                    <a:custGeom>
                      <a:avLst/>
                      <a:gdLst>
                        <a:gd name="T0" fmla="*/ 0 w 259"/>
                        <a:gd name="T1" fmla="*/ 0 h 374"/>
                        <a:gd name="T2" fmla="*/ 0 w 259"/>
                        <a:gd name="T3" fmla="*/ 310 h 374"/>
                        <a:gd name="T4" fmla="*/ 259 w 259"/>
                        <a:gd name="T5" fmla="*/ 374 h 374"/>
                        <a:gd name="T6" fmla="*/ 259 w 259"/>
                        <a:gd name="T7" fmla="*/ 10 h 374"/>
                        <a:gd name="T8" fmla="*/ 0 w 259"/>
                        <a:gd name="T9" fmla="*/ 0 h 3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9" h="374">
                          <a:moveTo>
                            <a:pt x="0" y="0"/>
                          </a:moveTo>
                          <a:lnTo>
                            <a:pt x="0" y="310"/>
                          </a:lnTo>
                          <a:lnTo>
                            <a:pt x="259" y="374"/>
                          </a:lnTo>
                          <a:lnTo>
                            <a:pt x="259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32" name="Group 3204"/>
                  <p:cNvGrpSpPr>
                    <a:grpSpLocks/>
                  </p:cNvGrpSpPr>
                  <p:nvPr/>
                </p:nvGrpSpPr>
                <p:grpSpPr bwMode="auto">
                  <a:xfrm>
                    <a:off x="4114" y="1754"/>
                    <a:ext cx="252" cy="360"/>
                    <a:chOff x="4114" y="1754"/>
                    <a:chExt cx="252" cy="360"/>
                  </a:xfrm>
                </p:grpSpPr>
                <p:grpSp>
                  <p:nvGrpSpPr>
                    <p:cNvPr id="486533" name="Group 32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4" y="1754"/>
                      <a:ext cx="10" cy="297"/>
                      <a:chOff x="4114" y="1754"/>
                      <a:chExt cx="10" cy="297"/>
                    </a:xfrm>
                  </p:grpSpPr>
                  <p:sp>
                    <p:nvSpPr>
                      <p:cNvPr id="486534" name="Freeform 32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4" y="1754"/>
                        <a:ext cx="10" cy="297"/>
                      </a:xfrm>
                      <a:custGeom>
                        <a:avLst/>
                        <a:gdLst>
                          <a:gd name="T0" fmla="*/ 0 w 10"/>
                          <a:gd name="T1" fmla="*/ 0 h 297"/>
                          <a:gd name="T2" fmla="*/ 0 w 10"/>
                          <a:gd name="T3" fmla="*/ 294 h 297"/>
                          <a:gd name="T4" fmla="*/ 10 w 10"/>
                          <a:gd name="T5" fmla="*/ 297 h 297"/>
                          <a:gd name="T6" fmla="*/ 10 w 10"/>
                          <a:gd name="T7" fmla="*/ 0 h 297"/>
                          <a:gd name="T8" fmla="*/ 0 w 10"/>
                          <a:gd name="T9" fmla="*/ 0 h 2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297">
                            <a:moveTo>
                              <a:pt x="0" y="0"/>
                            </a:moveTo>
                            <a:lnTo>
                              <a:pt x="0" y="294"/>
                            </a:lnTo>
                            <a:lnTo>
                              <a:pt x="10" y="297"/>
                            </a:lnTo>
                            <a:lnTo>
                              <a:pt x="1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35" name="Freeform 32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4" y="1754"/>
                        <a:ext cx="10" cy="297"/>
                      </a:xfrm>
                      <a:custGeom>
                        <a:avLst/>
                        <a:gdLst>
                          <a:gd name="T0" fmla="*/ 0 w 10"/>
                          <a:gd name="T1" fmla="*/ 0 h 297"/>
                          <a:gd name="T2" fmla="*/ 0 w 10"/>
                          <a:gd name="T3" fmla="*/ 294 h 297"/>
                          <a:gd name="T4" fmla="*/ 10 w 10"/>
                          <a:gd name="T5" fmla="*/ 297 h 297"/>
                          <a:gd name="T6" fmla="*/ 10 w 10"/>
                          <a:gd name="T7" fmla="*/ 0 h 297"/>
                          <a:gd name="T8" fmla="*/ 0 w 10"/>
                          <a:gd name="T9" fmla="*/ 0 h 2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297">
                            <a:moveTo>
                              <a:pt x="0" y="0"/>
                            </a:moveTo>
                            <a:lnTo>
                              <a:pt x="0" y="294"/>
                            </a:lnTo>
                            <a:lnTo>
                              <a:pt x="10" y="297"/>
                            </a:lnTo>
                            <a:lnTo>
                              <a:pt x="10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36" name="Group 32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3" y="1756"/>
                      <a:ext cx="7" cy="301"/>
                      <a:chOff x="4133" y="1756"/>
                      <a:chExt cx="7" cy="301"/>
                    </a:xfrm>
                  </p:grpSpPr>
                  <p:sp>
                    <p:nvSpPr>
                      <p:cNvPr id="486537" name="Freeform 32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3" y="1756"/>
                        <a:ext cx="7" cy="301"/>
                      </a:xfrm>
                      <a:custGeom>
                        <a:avLst/>
                        <a:gdLst>
                          <a:gd name="T0" fmla="*/ 0 w 7"/>
                          <a:gd name="T1" fmla="*/ 0 h 301"/>
                          <a:gd name="T2" fmla="*/ 0 w 7"/>
                          <a:gd name="T3" fmla="*/ 297 h 301"/>
                          <a:gd name="T4" fmla="*/ 7 w 7"/>
                          <a:gd name="T5" fmla="*/ 301 h 301"/>
                          <a:gd name="T6" fmla="*/ 7 w 7"/>
                          <a:gd name="T7" fmla="*/ 0 h 301"/>
                          <a:gd name="T8" fmla="*/ 0 w 7"/>
                          <a:gd name="T9" fmla="*/ 0 h 30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01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7" y="301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38" name="Freeform 32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3" y="1756"/>
                        <a:ext cx="7" cy="301"/>
                      </a:xfrm>
                      <a:custGeom>
                        <a:avLst/>
                        <a:gdLst>
                          <a:gd name="T0" fmla="*/ 0 w 7"/>
                          <a:gd name="T1" fmla="*/ 0 h 301"/>
                          <a:gd name="T2" fmla="*/ 0 w 7"/>
                          <a:gd name="T3" fmla="*/ 297 h 301"/>
                          <a:gd name="T4" fmla="*/ 7 w 7"/>
                          <a:gd name="T5" fmla="*/ 301 h 301"/>
                          <a:gd name="T6" fmla="*/ 7 w 7"/>
                          <a:gd name="T7" fmla="*/ 0 h 301"/>
                          <a:gd name="T8" fmla="*/ 0 w 7"/>
                          <a:gd name="T9" fmla="*/ 0 h 30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01">
                            <a:moveTo>
                              <a:pt x="0" y="0"/>
                            </a:moveTo>
                            <a:lnTo>
                              <a:pt x="0" y="297"/>
                            </a:lnTo>
                            <a:lnTo>
                              <a:pt x="7" y="301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39" name="Group 32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55" y="1756"/>
                      <a:ext cx="4" cy="308"/>
                      <a:chOff x="4155" y="1756"/>
                      <a:chExt cx="4" cy="308"/>
                    </a:xfrm>
                  </p:grpSpPr>
                  <p:sp>
                    <p:nvSpPr>
                      <p:cNvPr id="486540" name="Freeform 32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55" y="1756"/>
                        <a:ext cx="4" cy="308"/>
                      </a:xfrm>
                      <a:custGeom>
                        <a:avLst/>
                        <a:gdLst>
                          <a:gd name="T0" fmla="*/ 0 w 4"/>
                          <a:gd name="T1" fmla="*/ 0 h 308"/>
                          <a:gd name="T2" fmla="*/ 0 w 4"/>
                          <a:gd name="T3" fmla="*/ 304 h 308"/>
                          <a:gd name="T4" fmla="*/ 4 w 4"/>
                          <a:gd name="T5" fmla="*/ 308 h 308"/>
                          <a:gd name="T6" fmla="*/ 4 w 4"/>
                          <a:gd name="T7" fmla="*/ 0 h 308"/>
                          <a:gd name="T8" fmla="*/ 0 w 4"/>
                          <a:gd name="T9" fmla="*/ 0 h 30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08">
                            <a:moveTo>
                              <a:pt x="0" y="0"/>
                            </a:moveTo>
                            <a:lnTo>
                              <a:pt x="0" y="304"/>
                            </a:lnTo>
                            <a:lnTo>
                              <a:pt x="4" y="308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41" name="Freeform 32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55" y="1756"/>
                        <a:ext cx="4" cy="308"/>
                      </a:xfrm>
                      <a:custGeom>
                        <a:avLst/>
                        <a:gdLst>
                          <a:gd name="T0" fmla="*/ 0 w 4"/>
                          <a:gd name="T1" fmla="*/ 0 h 308"/>
                          <a:gd name="T2" fmla="*/ 0 w 4"/>
                          <a:gd name="T3" fmla="*/ 304 h 308"/>
                          <a:gd name="T4" fmla="*/ 4 w 4"/>
                          <a:gd name="T5" fmla="*/ 308 h 308"/>
                          <a:gd name="T6" fmla="*/ 4 w 4"/>
                          <a:gd name="T7" fmla="*/ 0 h 308"/>
                          <a:gd name="T8" fmla="*/ 0 w 4"/>
                          <a:gd name="T9" fmla="*/ 0 h 30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" h="308">
                            <a:moveTo>
                              <a:pt x="0" y="0"/>
                            </a:moveTo>
                            <a:lnTo>
                              <a:pt x="0" y="304"/>
                            </a:lnTo>
                            <a:lnTo>
                              <a:pt x="4" y="308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42" name="Group 32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71" y="1756"/>
                      <a:ext cx="6" cy="309"/>
                      <a:chOff x="4171" y="1756"/>
                      <a:chExt cx="6" cy="309"/>
                    </a:xfrm>
                  </p:grpSpPr>
                  <p:sp>
                    <p:nvSpPr>
                      <p:cNvPr id="486543" name="Freeform 32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1" y="1756"/>
                        <a:ext cx="6" cy="309"/>
                      </a:xfrm>
                      <a:custGeom>
                        <a:avLst/>
                        <a:gdLst>
                          <a:gd name="T0" fmla="*/ 0 w 6"/>
                          <a:gd name="T1" fmla="*/ 0 h 309"/>
                          <a:gd name="T2" fmla="*/ 0 w 6"/>
                          <a:gd name="T3" fmla="*/ 306 h 309"/>
                          <a:gd name="T4" fmla="*/ 6 w 6"/>
                          <a:gd name="T5" fmla="*/ 309 h 309"/>
                          <a:gd name="T6" fmla="*/ 6 w 6"/>
                          <a:gd name="T7" fmla="*/ 0 h 309"/>
                          <a:gd name="T8" fmla="*/ 0 w 6"/>
                          <a:gd name="T9" fmla="*/ 0 h 30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9">
                            <a:moveTo>
                              <a:pt x="0" y="0"/>
                            </a:moveTo>
                            <a:lnTo>
                              <a:pt x="0" y="306"/>
                            </a:lnTo>
                            <a:lnTo>
                              <a:pt x="6" y="309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44" name="Freeform 32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1" y="1756"/>
                        <a:ext cx="6" cy="309"/>
                      </a:xfrm>
                      <a:custGeom>
                        <a:avLst/>
                        <a:gdLst>
                          <a:gd name="T0" fmla="*/ 0 w 6"/>
                          <a:gd name="T1" fmla="*/ 0 h 309"/>
                          <a:gd name="T2" fmla="*/ 0 w 6"/>
                          <a:gd name="T3" fmla="*/ 306 h 309"/>
                          <a:gd name="T4" fmla="*/ 6 w 6"/>
                          <a:gd name="T5" fmla="*/ 309 h 309"/>
                          <a:gd name="T6" fmla="*/ 6 w 6"/>
                          <a:gd name="T7" fmla="*/ 0 h 309"/>
                          <a:gd name="T8" fmla="*/ 0 w 6"/>
                          <a:gd name="T9" fmla="*/ 0 h 30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09">
                            <a:moveTo>
                              <a:pt x="0" y="0"/>
                            </a:moveTo>
                            <a:lnTo>
                              <a:pt x="0" y="306"/>
                            </a:lnTo>
                            <a:lnTo>
                              <a:pt x="6" y="309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45" name="Group 32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91" y="1758"/>
                      <a:ext cx="5" cy="314"/>
                      <a:chOff x="4191" y="1758"/>
                      <a:chExt cx="5" cy="314"/>
                    </a:xfrm>
                  </p:grpSpPr>
                  <p:sp>
                    <p:nvSpPr>
                      <p:cNvPr id="486546" name="Freeform 32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1" y="1758"/>
                        <a:ext cx="5" cy="314"/>
                      </a:xfrm>
                      <a:custGeom>
                        <a:avLst/>
                        <a:gdLst>
                          <a:gd name="T0" fmla="*/ 0 w 5"/>
                          <a:gd name="T1" fmla="*/ 0 h 314"/>
                          <a:gd name="T2" fmla="*/ 0 w 5"/>
                          <a:gd name="T3" fmla="*/ 309 h 314"/>
                          <a:gd name="T4" fmla="*/ 5 w 5"/>
                          <a:gd name="T5" fmla="*/ 314 h 314"/>
                          <a:gd name="T6" fmla="*/ 5 w 5"/>
                          <a:gd name="T7" fmla="*/ 2 h 314"/>
                          <a:gd name="T8" fmla="*/ 0 w 5"/>
                          <a:gd name="T9" fmla="*/ 0 h 3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14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5" y="314"/>
                            </a:lnTo>
                            <a:lnTo>
                              <a:pt x="5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47" name="Freeform 32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1" y="1758"/>
                        <a:ext cx="5" cy="314"/>
                      </a:xfrm>
                      <a:custGeom>
                        <a:avLst/>
                        <a:gdLst>
                          <a:gd name="T0" fmla="*/ 0 w 5"/>
                          <a:gd name="T1" fmla="*/ 0 h 314"/>
                          <a:gd name="T2" fmla="*/ 0 w 5"/>
                          <a:gd name="T3" fmla="*/ 309 h 314"/>
                          <a:gd name="T4" fmla="*/ 5 w 5"/>
                          <a:gd name="T5" fmla="*/ 314 h 314"/>
                          <a:gd name="T6" fmla="*/ 5 w 5"/>
                          <a:gd name="T7" fmla="*/ 2 h 314"/>
                          <a:gd name="T8" fmla="*/ 0 w 5"/>
                          <a:gd name="T9" fmla="*/ 0 h 3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14">
                            <a:moveTo>
                              <a:pt x="0" y="0"/>
                            </a:moveTo>
                            <a:lnTo>
                              <a:pt x="0" y="309"/>
                            </a:lnTo>
                            <a:lnTo>
                              <a:pt x="5" y="314"/>
                            </a:lnTo>
                            <a:lnTo>
                              <a:pt x="5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48" name="Group 32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8" y="1758"/>
                      <a:ext cx="8" cy="318"/>
                      <a:chOff x="4208" y="1758"/>
                      <a:chExt cx="8" cy="318"/>
                    </a:xfrm>
                  </p:grpSpPr>
                  <p:sp>
                    <p:nvSpPr>
                      <p:cNvPr id="486549" name="Freeform 32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8" y="1758"/>
                        <a:ext cx="8" cy="318"/>
                      </a:xfrm>
                      <a:custGeom>
                        <a:avLst/>
                        <a:gdLst>
                          <a:gd name="T0" fmla="*/ 0 w 8"/>
                          <a:gd name="T1" fmla="*/ 0 h 318"/>
                          <a:gd name="T2" fmla="*/ 0 w 8"/>
                          <a:gd name="T3" fmla="*/ 315 h 318"/>
                          <a:gd name="T4" fmla="*/ 8 w 8"/>
                          <a:gd name="T5" fmla="*/ 318 h 318"/>
                          <a:gd name="T6" fmla="*/ 8 w 8"/>
                          <a:gd name="T7" fmla="*/ 0 h 318"/>
                          <a:gd name="T8" fmla="*/ 0 w 8"/>
                          <a:gd name="T9" fmla="*/ 0 h 31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18">
                            <a:moveTo>
                              <a:pt x="0" y="0"/>
                            </a:moveTo>
                            <a:lnTo>
                              <a:pt x="0" y="315"/>
                            </a:lnTo>
                            <a:lnTo>
                              <a:pt x="8" y="318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50" name="Freeform 32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8" y="1758"/>
                        <a:ext cx="8" cy="318"/>
                      </a:xfrm>
                      <a:custGeom>
                        <a:avLst/>
                        <a:gdLst>
                          <a:gd name="T0" fmla="*/ 0 w 8"/>
                          <a:gd name="T1" fmla="*/ 0 h 318"/>
                          <a:gd name="T2" fmla="*/ 0 w 8"/>
                          <a:gd name="T3" fmla="*/ 315 h 318"/>
                          <a:gd name="T4" fmla="*/ 8 w 8"/>
                          <a:gd name="T5" fmla="*/ 318 h 318"/>
                          <a:gd name="T6" fmla="*/ 8 w 8"/>
                          <a:gd name="T7" fmla="*/ 0 h 318"/>
                          <a:gd name="T8" fmla="*/ 0 w 8"/>
                          <a:gd name="T9" fmla="*/ 0 h 31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18">
                            <a:moveTo>
                              <a:pt x="0" y="0"/>
                            </a:moveTo>
                            <a:lnTo>
                              <a:pt x="0" y="315"/>
                            </a:lnTo>
                            <a:lnTo>
                              <a:pt x="8" y="318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51" name="Group 32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6" y="1758"/>
                      <a:ext cx="8" cy="323"/>
                      <a:chOff x="4226" y="1758"/>
                      <a:chExt cx="8" cy="323"/>
                    </a:xfrm>
                  </p:grpSpPr>
                  <p:sp>
                    <p:nvSpPr>
                      <p:cNvPr id="486552" name="Freeform 32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6" y="1758"/>
                        <a:ext cx="8" cy="323"/>
                      </a:xfrm>
                      <a:custGeom>
                        <a:avLst/>
                        <a:gdLst>
                          <a:gd name="T0" fmla="*/ 0 w 8"/>
                          <a:gd name="T1" fmla="*/ 0 h 323"/>
                          <a:gd name="T2" fmla="*/ 0 w 8"/>
                          <a:gd name="T3" fmla="*/ 319 h 323"/>
                          <a:gd name="T4" fmla="*/ 8 w 8"/>
                          <a:gd name="T5" fmla="*/ 323 h 323"/>
                          <a:gd name="T6" fmla="*/ 8 w 8"/>
                          <a:gd name="T7" fmla="*/ 2 h 323"/>
                          <a:gd name="T8" fmla="*/ 0 w 8"/>
                          <a:gd name="T9" fmla="*/ 0 h 32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3">
                            <a:moveTo>
                              <a:pt x="0" y="0"/>
                            </a:moveTo>
                            <a:lnTo>
                              <a:pt x="0" y="319"/>
                            </a:lnTo>
                            <a:lnTo>
                              <a:pt x="8" y="323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53" name="Freeform 32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6" y="1758"/>
                        <a:ext cx="8" cy="323"/>
                      </a:xfrm>
                      <a:custGeom>
                        <a:avLst/>
                        <a:gdLst>
                          <a:gd name="T0" fmla="*/ 0 w 8"/>
                          <a:gd name="T1" fmla="*/ 0 h 323"/>
                          <a:gd name="T2" fmla="*/ 0 w 8"/>
                          <a:gd name="T3" fmla="*/ 319 h 323"/>
                          <a:gd name="T4" fmla="*/ 8 w 8"/>
                          <a:gd name="T5" fmla="*/ 323 h 323"/>
                          <a:gd name="T6" fmla="*/ 8 w 8"/>
                          <a:gd name="T7" fmla="*/ 2 h 323"/>
                          <a:gd name="T8" fmla="*/ 0 w 8"/>
                          <a:gd name="T9" fmla="*/ 0 h 32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23">
                            <a:moveTo>
                              <a:pt x="0" y="0"/>
                            </a:moveTo>
                            <a:lnTo>
                              <a:pt x="0" y="319"/>
                            </a:lnTo>
                            <a:lnTo>
                              <a:pt x="8" y="323"/>
                            </a:lnTo>
                            <a:lnTo>
                              <a:pt x="8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54" name="Group 32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47" y="1758"/>
                      <a:ext cx="7" cy="328"/>
                      <a:chOff x="4247" y="1758"/>
                      <a:chExt cx="7" cy="328"/>
                    </a:xfrm>
                  </p:grpSpPr>
                  <p:sp>
                    <p:nvSpPr>
                      <p:cNvPr id="486555" name="Freeform 32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7" y="1758"/>
                        <a:ext cx="7" cy="328"/>
                      </a:xfrm>
                      <a:custGeom>
                        <a:avLst/>
                        <a:gdLst>
                          <a:gd name="T0" fmla="*/ 0 w 7"/>
                          <a:gd name="T1" fmla="*/ 0 h 328"/>
                          <a:gd name="T2" fmla="*/ 0 w 7"/>
                          <a:gd name="T3" fmla="*/ 325 h 328"/>
                          <a:gd name="T4" fmla="*/ 7 w 7"/>
                          <a:gd name="T5" fmla="*/ 328 h 328"/>
                          <a:gd name="T6" fmla="*/ 7 w 7"/>
                          <a:gd name="T7" fmla="*/ 0 h 328"/>
                          <a:gd name="T8" fmla="*/ 0 w 7"/>
                          <a:gd name="T9" fmla="*/ 0 h 3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28">
                            <a:moveTo>
                              <a:pt x="0" y="0"/>
                            </a:moveTo>
                            <a:lnTo>
                              <a:pt x="0" y="325"/>
                            </a:lnTo>
                            <a:lnTo>
                              <a:pt x="7" y="328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56" name="Freeform 32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7" y="1758"/>
                        <a:ext cx="7" cy="328"/>
                      </a:xfrm>
                      <a:custGeom>
                        <a:avLst/>
                        <a:gdLst>
                          <a:gd name="T0" fmla="*/ 0 w 7"/>
                          <a:gd name="T1" fmla="*/ 0 h 328"/>
                          <a:gd name="T2" fmla="*/ 0 w 7"/>
                          <a:gd name="T3" fmla="*/ 325 h 328"/>
                          <a:gd name="T4" fmla="*/ 7 w 7"/>
                          <a:gd name="T5" fmla="*/ 328 h 328"/>
                          <a:gd name="T6" fmla="*/ 7 w 7"/>
                          <a:gd name="T7" fmla="*/ 0 h 328"/>
                          <a:gd name="T8" fmla="*/ 0 w 7"/>
                          <a:gd name="T9" fmla="*/ 0 h 3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28">
                            <a:moveTo>
                              <a:pt x="0" y="0"/>
                            </a:moveTo>
                            <a:lnTo>
                              <a:pt x="0" y="325"/>
                            </a:lnTo>
                            <a:lnTo>
                              <a:pt x="7" y="328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57" name="Group 32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64" y="1758"/>
                      <a:ext cx="7" cy="332"/>
                      <a:chOff x="4264" y="1758"/>
                      <a:chExt cx="7" cy="332"/>
                    </a:xfrm>
                  </p:grpSpPr>
                  <p:sp>
                    <p:nvSpPr>
                      <p:cNvPr id="486558" name="Freeform 32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4" y="1758"/>
                        <a:ext cx="7" cy="332"/>
                      </a:xfrm>
                      <a:custGeom>
                        <a:avLst/>
                        <a:gdLst>
                          <a:gd name="T0" fmla="*/ 0 w 7"/>
                          <a:gd name="T1" fmla="*/ 0 h 332"/>
                          <a:gd name="T2" fmla="*/ 0 w 7"/>
                          <a:gd name="T3" fmla="*/ 329 h 332"/>
                          <a:gd name="T4" fmla="*/ 7 w 7"/>
                          <a:gd name="T5" fmla="*/ 332 h 332"/>
                          <a:gd name="T6" fmla="*/ 7 w 7"/>
                          <a:gd name="T7" fmla="*/ 2 h 332"/>
                          <a:gd name="T8" fmla="*/ 0 w 7"/>
                          <a:gd name="T9" fmla="*/ 0 h 3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32">
                            <a:moveTo>
                              <a:pt x="0" y="0"/>
                            </a:moveTo>
                            <a:lnTo>
                              <a:pt x="0" y="329"/>
                            </a:lnTo>
                            <a:lnTo>
                              <a:pt x="7" y="332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59" name="Freeform 32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4" y="1758"/>
                        <a:ext cx="7" cy="332"/>
                      </a:xfrm>
                      <a:custGeom>
                        <a:avLst/>
                        <a:gdLst>
                          <a:gd name="T0" fmla="*/ 0 w 7"/>
                          <a:gd name="T1" fmla="*/ 0 h 332"/>
                          <a:gd name="T2" fmla="*/ 0 w 7"/>
                          <a:gd name="T3" fmla="*/ 329 h 332"/>
                          <a:gd name="T4" fmla="*/ 7 w 7"/>
                          <a:gd name="T5" fmla="*/ 332 h 332"/>
                          <a:gd name="T6" fmla="*/ 7 w 7"/>
                          <a:gd name="T7" fmla="*/ 2 h 332"/>
                          <a:gd name="T8" fmla="*/ 0 w 7"/>
                          <a:gd name="T9" fmla="*/ 0 h 3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32">
                            <a:moveTo>
                              <a:pt x="0" y="0"/>
                            </a:moveTo>
                            <a:lnTo>
                              <a:pt x="0" y="329"/>
                            </a:lnTo>
                            <a:lnTo>
                              <a:pt x="7" y="332"/>
                            </a:lnTo>
                            <a:lnTo>
                              <a:pt x="7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60" name="Group 32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84" y="1760"/>
                      <a:ext cx="5" cy="335"/>
                      <a:chOff x="4284" y="1760"/>
                      <a:chExt cx="5" cy="335"/>
                    </a:xfrm>
                  </p:grpSpPr>
                  <p:sp>
                    <p:nvSpPr>
                      <p:cNvPr id="486561" name="Freeform 32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4" y="1760"/>
                        <a:ext cx="5" cy="335"/>
                      </a:xfrm>
                      <a:custGeom>
                        <a:avLst/>
                        <a:gdLst>
                          <a:gd name="T0" fmla="*/ 0 w 5"/>
                          <a:gd name="T1" fmla="*/ 0 h 335"/>
                          <a:gd name="T2" fmla="*/ 0 w 5"/>
                          <a:gd name="T3" fmla="*/ 331 h 335"/>
                          <a:gd name="T4" fmla="*/ 5 w 5"/>
                          <a:gd name="T5" fmla="*/ 335 h 335"/>
                          <a:gd name="T6" fmla="*/ 5 w 5"/>
                          <a:gd name="T7" fmla="*/ 0 h 335"/>
                          <a:gd name="T8" fmla="*/ 0 w 5"/>
                          <a:gd name="T9" fmla="*/ 0 h 3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35">
                            <a:moveTo>
                              <a:pt x="0" y="0"/>
                            </a:moveTo>
                            <a:lnTo>
                              <a:pt x="0" y="331"/>
                            </a:lnTo>
                            <a:lnTo>
                              <a:pt x="5" y="335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62" name="Freeform 32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4" y="1760"/>
                        <a:ext cx="5" cy="335"/>
                      </a:xfrm>
                      <a:custGeom>
                        <a:avLst/>
                        <a:gdLst>
                          <a:gd name="T0" fmla="*/ 0 w 5"/>
                          <a:gd name="T1" fmla="*/ 0 h 335"/>
                          <a:gd name="T2" fmla="*/ 0 w 5"/>
                          <a:gd name="T3" fmla="*/ 331 h 335"/>
                          <a:gd name="T4" fmla="*/ 5 w 5"/>
                          <a:gd name="T5" fmla="*/ 335 h 335"/>
                          <a:gd name="T6" fmla="*/ 5 w 5"/>
                          <a:gd name="T7" fmla="*/ 0 h 335"/>
                          <a:gd name="T8" fmla="*/ 0 w 5"/>
                          <a:gd name="T9" fmla="*/ 0 h 3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" h="335">
                            <a:moveTo>
                              <a:pt x="0" y="0"/>
                            </a:moveTo>
                            <a:lnTo>
                              <a:pt x="0" y="331"/>
                            </a:lnTo>
                            <a:lnTo>
                              <a:pt x="5" y="335"/>
                            </a:lnTo>
                            <a:lnTo>
                              <a:pt x="5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63" name="Group 32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03" y="1760"/>
                      <a:ext cx="6" cy="340"/>
                      <a:chOff x="4303" y="1760"/>
                      <a:chExt cx="6" cy="340"/>
                    </a:xfrm>
                  </p:grpSpPr>
                  <p:sp>
                    <p:nvSpPr>
                      <p:cNvPr id="486564" name="Freeform 32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3" y="1760"/>
                        <a:ext cx="6" cy="340"/>
                      </a:xfrm>
                      <a:custGeom>
                        <a:avLst/>
                        <a:gdLst>
                          <a:gd name="T0" fmla="*/ 0 w 6"/>
                          <a:gd name="T1" fmla="*/ 0 h 340"/>
                          <a:gd name="T2" fmla="*/ 0 w 6"/>
                          <a:gd name="T3" fmla="*/ 337 h 340"/>
                          <a:gd name="T4" fmla="*/ 6 w 6"/>
                          <a:gd name="T5" fmla="*/ 340 h 340"/>
                          <a:gd name="T6" fmla="*/ 6 w 6"/>
                          <a:gd name="T7" fmla="*/ 0 h 340"/>
                          <a:gd name="T8" fmla="*/ 0 w 6"/>
                          <a:gd name="T9" fmla="*/ 0 h 34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40">
                            <a:moveTo>
                              <a:pt x="0" y="0"/>
                            </a:moveTo>
                            <a:lnTo>
                              <a:pt x="0" y="337"/>
                            </a:lnTo>
                            <a:lnTo>
                              <a:pt x="6" y="34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65" name="Freeform 32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3" y="1760"/>
                        <a:ext cx="6" cy="340"/>
                      </a:xfrm>
                      <a:custGeom>
                        <a:avLst/>
                        <a:gdLst>
                          <a:gd name="T0" fmla="*/ 0 w 6"/>
                          <a:gd name="T1" fmla="*/ 0 h 340"/>
                          <a:gd name="T2" fmla="*/ 0 w 6"/>
                          <a:gd name="T3" fmla="*/ 337 h 340"/>
                          <a:gd name="T4" fmla="*/ 6 w 6"/>
                          <a:gd name="T5" fmla="*/ 340 h 340"/>
                          <a:gd name="T6" fmla="*/ 6 w 6"/>
                          <a:gd name="T7" fmla="*/ 0 h 340"/>
                          <a:gd name="T8" fmla="*/ 0 w 6"/>
                          <a:gd name="T9" fmla="*/ 0 h 34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" h="340">
                            <a:moveTo>
                              <a:pt x="0" y="0"/>
                            </a:moveTo>
                            <a:lnTo>
                              <a:pt x="0" y="337"/>
                            </a:lnTo>
                            <a:lnTo>
                              <a:pt x="6" y="340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66" name="Group 32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0" y="1762"/>
                      <a:ext cx="7" cy="343"/>
                      <a:chOff x="4320" y="1762"/>
                      <a:chExt cx="7" cy="343"/>
                    </a:xfrm>
                  </p:grpSpPr>
                  <p:sp>
                    <p:nvSpPr>
                      <p:cNvPr id="486567" name="Freeform 32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0" y="1762"/>
                        <a:ext cx="7" cy="343"/>
                      </a:xfrm>
                      <a:custGeom>
                        <a:avLst/>
                        <a:gdLst>
                          <a:gd name="T0" fmla="*/ 0 w 7"/>
                          <a:gd name="T1" fmla="*/ 0 h 343"/>
                          <a:gd name="T2" fmla="*/ 0 w 7"/>
                          <a:gd name="T3" fmla="*/ 340 h 343"/>
                          <a:gd name="T4" fmla="*/ 7 w 7"/>
                          <a:gd name="T5" fmla="*/ 343 h 343"/>
                          <a:gd name="T6" fmla="*/ 7 w 7"/>
                          <a:gd name="T7" fmla="*/ 0 h 343"/>
                          <a:gd name="T8" fmla="*/ 0 w 7"/>
                          <a:gd name="T9" fmla="*/ 0 h 34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43">
                            <a:moveTo>
                              <a:pt x="0" y="0"/>
                            </a:moveTo>
                            <a:lnTo>
                              <a:pt x="0" y="340"/>
                            </a:lnTo>
                            <a:lnTo>
                              <a:pt x="7" y="343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68" name="Freeform 32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0" y="1762"/>
                        <a:ext cx="7" cy="343"/>
                      </a:xfrm>
                      <a:custGeom>
                        <a:avLst/>
                        <a:gdLst>
                          <a:gd name="T0" fmla="*/ 0 w 7"/>
                          <a:gd name="T1" fmla="*/ 0 h 343"/>
                          <a:gd name="T2" fmla="*/ 0 w 7"/>
                          <a:gd name="T3" fmla="*/ 340 h 343"/>
                          <a:gd name="T4" fmla="*/ 7 w 7"/>
                          <a:gd name="T5" fmla="*/ 343 h 343"/>
                          <a:gd name="T6" fmla="*/ 7 w 7"/>
                          <a:gd name="T7" fmla="*/ 0 h 343"/>
                          <a:gd name="T8" fmla="*/ 0 w 7"/>
                          <a:gd name="T9" fmla="*/ 0 h 34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" h="343">
                            <a:moveTo>
                              <a:pt x="0" y="0"/>
                            </a:moveTo>
                            <a:lnTo>
                              <a:pt x="0" y="340"/>
                            </a:lnTo>
                            <a:lnTo>
                              <a:pt x="7" y="343"/>
                            </a:lnTo>
                            <a:lnTo>
                              <a:pt x="7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69" name="Group 32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39" y="1762"/>
                      <a:ext cx="8" cy="347"/>
                      <a:chOff x="4339" y="1762"/>
                      <a:chExt cx="8" cy="347"/>
                    </a:xfrm>
                  </p:grpSpPr>
                  <p:sp>
                    <p:nvSpPr>
                      <p:cNvPr id="486570" name="Freeform 32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9" y="1762"/>
                        <a:ext cx="8" cy="347"/>
                      </a:xfrm>
                      <a:custGeom>
                        <a:avLst/>
                        <a:gdLst>
                          <a:gd name="T0" fmla="*/ 0 w 8"/>
                          <a:gd name="T1" fmla="*/ 0 h 347"/>
                          <a:gd name="T2" fmla="*/ 0 w 8"/>
                          <a:gd name="T3" fmla="*/ 343 h 347"/>
                          <a:gd name="T4" fmla="*/ 8 w 8"/>
                          <a:gd name="T5" fmla="*/ 347 h 347"/>
                          <a:gd name="T6" fmla="*/ 8 w 8"/>
                          <a:gd name="T7" fmla="*/ 0 h 347"/>
                          <a:gd name="T8" fmla="*/ 0 w 8"/>
                          <a:gd name="T9" fmla="*/ 0 h 34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7">
                            <a:moveTo>
                              <a:pt x="0" y="0"/>
                            </a:moveTo>
                            <a:lnTo>
                              <a:pt x="0" y="343"/>
                            </a:lnTo>
                            <a:lnTo>
                              <a:pt x="8" y="347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71" name="Freeform 32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9" y="1762"/>
                        <a:ext cx="8" cy="347"/>
                      </a:xfrm>
                      <a:custGeom>
                        <a:avLst/>
                        <a:gdLst>
                          <a:gd name="T0" fmla="*/ 0 w 8"/>
                          <a:gd name="T1" fmla="*/ 0 h 347"/>
                          <a:gd name="T2" fmla="*/ 0 w 8"/>
                          <a:gd name="T3" fmla="*/ 343 h 347"/>
                          <a:gd name="T4" fmla="*/ 8 w 8"/>
                          <a:gd name="T5" fmla="*/ 347 h 347"/>
                          <a:gd name="T6" fmla="*/ 8 w 8"/>
                          <a:gd name="T7" fmla="*/ 0 h 347"/>
                          <a:gd name="T8" fmla="*/ 0 w 8"/>
                          <a:gd name="T9" fmla="*/ 0 h 34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47">
                            <a:moveTo>
                              <a:pt x="0" y="0"/>
                            </a:moveTo>
                            <a:lnTo>
                              <a:pt x="0" y="343"/>
                            </a:lnTo>
                            <a:lnTo>
                              <a:pt x="8" y="347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572" name="Group 32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8" y="1762"/>
                      <a:ext cx="8" cy="352"/>
                      <a:chOff x="4358" y="1762"/>
                      <a:chExt cx="8" cy="352"/>
                    </a:xfrm>
                  </p:grpSpPr>
                  <p:sp>
                    <p:nvSpPr>
                      <p:cNvPr id="486573" name="Freeform 32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8" y="1762"/>
                        <a:ext cx="8" cy="352"/>
                      </a:xfrm>
                      <a:custGeom>
                        <a:avLst/>
                        <a:gdLst>
                          <a:gd name="T0" fmla="*/ 0 w 8"/>
                          <a:gd name="T1" fmla="*/ 0 h 352"/>
                          <a:gd name="T2" fmla="*/ 0 w 8"/>
                          <a:gd name="T3" fmla="*/ 348 h 352"/>
                          <a:gd name="T4" fmla="*/ 8 w 8"/>
                          <a:gd name="T5" fmla="*/ 352 h 352"/>
                          <a:gd name="T6" fmla="*/ 8 w 8"/>
                          <a:gd name="T7" fmla="*/ 1 h 352"/>
                          <a:gd name="T8" fmla="*/ 0 w 8"/>
                          <a:gd name="T9" fmla="*/ 0 h 35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52">
                            <a:moveTo>
                              <a:pt x="0" y="0"/>
                            </a:moveTo>
                            <a:lnTo>
                              <a:pt x="0" y="348"/>
                            </a:lnTo>
                            <a:lnTo>
                              <a:pt x="8" y="352"/>
                            </a:lnTo>
                            <a:lnTo>
                              <a:pt x="8" y="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574" name="Freeform 32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8" y="1762"/>
                        <a:ext cx="8" cy="352"/>
                      </a:xfrm>
                      <a:custGeom>
                        <a:avLst/>
                        <a:gdLst>
                          <a:gd name="T0" fmla="*/ 0 w 8"/>
                          <a:gd name="T1" fmla="*/ 0 h 352"/>
                          <a:gd name="T2" fmla="*/ 0 w 8"/>
                          <a:gd name="T3" fmla="*/ 348 h 352"/>
                          <a:gd name="T4" fmla="*/ 8 w 8"/>
                          <a:gd name="T5" fmla="*/ 352 h 352"/>
                          <a:gd name="T6" fmla="*/ 8 w 8"/>
                          <a:gd name="T7" fmla="*/ 1 h 352"/>
                          <a:gd name="T8" fmla="*/ 0 w 8"/>
                          <a:gd name="T9" fmla="*/ 0 h 35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352">
                            <a:moveTo>
                              <a:pt x="0" y="0"/>
                            </a:moveTo>
                            <a:lnTo>
                              <a:pt x="0" y="348"/>
                            </a:lnTo>
                            <a:lnTo>
                              <a:pt x="8" y="352"/>
                            </a:lnTo>
                            <a:lnTo>
                              <a:pt x="8" y="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</p:grpSp>
              <p:grpSp>
                <p:nvGrpSpPr>
                  <p:cNvPr id="486575" name="Group 3247"/>
                  <p:cNvGrpSpPr>
                    <a:grpSpLocks/>
                  </p:cNvGrpSpPr>
                  <p:nvPr/>
                </p:nvGrpSpPr>
                <p:grpSpPr bwMode="auto">
                  <a:xfrm>
                    <a:off x="4113" y="1746"/>
                    <a:ext cx="9" cy="8"/>
                    <a:chOff x="4113" y="1746"/>
                    <a:chExt cx="9" cy="8"/>
                  </a:xfrm>
                </p:grpSpPr>
                <p:sp>
                  <p:nvSpPr>
                    <p:cNvPr id="486576" name="Freeform 3248"/>
                    <p:cNvSpPr>
                      <a:spLocks/>
                    </p:cNvSpPr>
                    <p:nvPr/>
                  </p:nvSpPr>
                  <p:spPr bwMode="auto">
                    <a:xfrm>
                      <a:off x="4113" y="1746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0 h 8"/>
                        <a:gd name="T2" fmla="*/ 8 w 9"/>
                        <a:gd name="T3" fmla="*/ 0 h 8"/>
                        <a:gd name="T4" fmla="*/ 9 w 9"/>
                        <a:gd name="T5" fmla="*/ 8 h 8"/>
                        <a:gd name="T6" fmla="*/ 1 w 9"/>
                        <a:gd name="T7" fmla="*/ 8 h 8"/>
                        <a:gd name="T8" fmla="*/ 0 w 9"/>
                        <a:gd name="T9" fmla="*/ 0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8"/>
                          </a:lnTo>
                          <a:lnTo>
                            <a:pt x="1" y="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77" name="Freeform 3249"/>
                    <p:cNvSpPr>
                      <a:spLocks/>
                    </p:cNvSpPr>
                    <p:nvPr/>
                  </p:nvSpPr>
                  <p:spPr bwMode="auto">
                    <a:xfrm>
                      <a:off x="4113" y="1746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0 h 8"/>
                        <a:gd name="T2" fmla="*/ 8 w 9"/>
                        <a:gd name="T3" fmla="*/ 0 h 8"/>
                        <a:gd name="T4" fmla="*/ 9 w 9"/>
                        <a:gd name="T5" fmla="*/ 8 h 8"/>
                        <a:gd name="T6" fmla="*/ 1 w 9"/>
                        <a:gd name="T7" fmla="*/ 8 h 8"/>
                        <a:gd name="T8" fmla="*/ 0 w 9"/>
                        <a:gd name="T9" fmla="*/ 0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8"/>
                          </a:lnTo>
                          <a:lnTo>
                            <a:pt x="1" y="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78" name="Group 3250"/>
                  <p:cNvGrpSpPr>
                    <a:grpSpLocks/>
                  </p:cNvGrpSpPr>
                  <p:nvPr/>
                </p:nvGrpSpPr>
                <p:grpSpPr bwMode="auto">
                  <a:xfrm>
                    <a:off x="4132" y="1746"/>
                    <a:ext cx="8" cy="11"/>
                    <a:chOff x="4132" y="1746"/>
                    <a:chExt cx="8" cy="11"/>
                  </a:xfrm>
                </p:grpSpPr>
                <p:sp>
                  <p:nvSpPr>
                    <p:cNvPr id="486579" name="Freeform 3251"/>
                    <p:cNvSpPr>
                      <a:spLocks/>
                    </p:cNvSpPr>
                    <p:nvPr/>
                  </p:nvSpPr>
                  <p:spPr bwMode="auto">
                    <a:xfrm>
                      <a:off x="4132" y="1746"/>
                      <a:ext cx="8" cy="11"/>
                    </a:xfrm>
                    <a:custGeom>
                      <a:avLst/>
                      <a:gdLst>
                        <a:gd name="T0" fmla="*/ 0 w 8"/>
                        <a:gd name="T1" fmla="*/ 0 h 11"/>
                        <a:gd name="T2" fmla="*/ 7 w 8"/>
                        <a:gd name="T3" fmla="*/ 0 h 11"/>
                        <a:gd name="T4" fmla="*/ 8 w 8"/>
                        <a:gd name="T5" fmla="*/ 11 h 11"/>
                        <a:gd name="T6" fmla="*/ 0 w 8"/>
                        <a:gd name="T7" fmla="*/ 11 h 11"/>
                        <a:gd name="T8" fmla="*/ 0 w 8"/>
                        <a:gd name="T9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11"/>
                          </a:lnTo>
                          <a:lnTo>
                            <a:pt x="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80" name="Freeform 3252"/>
                    <p:cNvSpPr>
                      <a:spLocks/>
                    </p:cNvSpPr>
                    <p:nvPr/>
                  </p:nvSpPr>
                  <p:spPr bwMode="auto">
                    <a:xfrm>
                      <a:off x="4132" y="1746"/>
                      <a:ext cx="8" cy="11"/>
                    </a:xfrm>
                    <a:custGeom>
                      <a:avLst/>
                      <a:gdLst>
                        <a:gd name="T0" fmla="*/ 0 w 8"/>
                        <a:gd name="T1" fmla="*/ 0 h 11"/>
                        <a:gd name="T2" fmla="*/ 7 w 8"/>
                        <a:gd name="T3" fmla="*/ 0 h 11"/>
                        <a:gd name="T4" fmla="*/ 8 w 8"/>
                        <a:gd name="T5" fmla="*/ 11 h 11"/>
                        <a:gd name="T6" fmla="*/ 0 w 8"/>
                        <a:gd name="T7" fmla="*/ 11 h 11"/>
                        <a:gd name="T8" fmla="*/ 0 w 8"/>
                        <a:gd name="T9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11"/>
                          </a:lnTo>
                          <a:lnTo>
                            <a:pt x="0" y="1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81" name="Group 3253"/>
                  <p:cNvGrpSpPr>
                    <a:grpSpLocks/>
                  </p:cNvGrpSpPr>
                  <p:nvPr/>
                </p:nvGrpSpPr>
                <p:grpSpPr bwMode="auto">
                  <a:xfrm>
                    <a:off x="4151" y="1746"/>
                    <a:ext cx="8" cy="11"/>
                    <a:chOff x="4151" y="1746"/>
                    <a:chExt cx="8" cy="11"/>
                  </a:xfrm>
                </p:grpSpPr>
                <p:sp>
                  <p:nvSpPr>
                    <p:cNvPr id="486582" name="Freeform 3254"/>
                    <p:cNvSpPr>
                      <a:spLocks/>
                    </p:cNvSpPr>
                    <p:nvPr/>
                  </p:nvSpPr>
                  <p:spPr bwMode="auto">
                    <a:xfrm>
                      <a:off x="4151" y="1746"/>
                      <a:ext cx="8" cy="11"/>
                    </a:xfrm>
                    <a:custGeom>
                      <a:avLst/>
                      <a:gdLst>
                        <a:gd name="T0" fmla="*/ 0 w 8"/>
                        <a:gd name="T1" fmla="*/ 0 h 11"/>
                        <a:gd name="T2" fmla="*/ 6 w 8"/>
                        <a:gd name="T3" fmla="*/ 0 h 11"/>
                        <a:gd name="T4" fmla="*/ 8 w 8"/>
                        <a:gd name="T5" fmla="*/ 11 h 11"/>
                        <a:gd name="T6" fmla="*/ 1 w 8"/>
                        <a:gd name="T7" fmla="*/ 11 h 11"/>
                        <a:gd name="T8" fmla="*/ 0 w 8"/>
                        <a:gd name="T9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1"/>
                          </a:lnTo>
                          <a:lnTo>
                            <a:pt x="1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83" name="Freeform 3255"/>
                    <p:cNvSpPr>
                      <a:spLocks/>
                    </p:cNvSpPr>
                    <p:nvPr/>
                  </p:nvSpPr>
                  <p:spPr bwMode="auto">
                    <a:xfrm>
                      <a:off x="4151" y="1746"/>
                      <a:ext cx="8" cy="11"/>
                    </a:xfrm>
                    <a:custGeom>
                      <a:avLst/>
                      <a:gdLst>
                        <a:gd name="T0" fmla="*/ 0 w 8"/>
                        <a:gd name="T1" fmla="*/ 0 h 11"/>
                        <a:gd name="T2" fmla="*/ 6 w 8"/>
                        <a:gd name="T3" fmla="*/ 0 h 11"/>
                        <a:gd name="T4" fmla="*/ 8 w 8"/>
                        <a:gd name="T5" fmla="*/ 11 h 11"/>
                        <a:gd name="T6" fmla="*/ 1 w 8"/>
                        <a:gd name="T7" fmla="*/ 11 h 11"/>
                        <a:gd name="T8" fmla="*/ 0 w 8"/>
                        <a:gd name="T9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1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1"/>
                          </a:lnTo>
                          <a:lnTo>
                            <a:pt x="1" y="1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84" name="Group 3256"/>
                  <p:cNvGrpSpPr>
                    <a:grpSpLocks/>
                  </p:cNvGrpSpPr>
                  <p:nvPr/>
                </p:nvGrpSpPr>
                <p:grpSpPr bwMode="auto">
                  <a:xfrm>
                    <a:off x="4171" y="1748"/>
                    <a:ext cx="6" cy="9"/>
                    <a:chOff x="4171" y="1748"/>
                    <a:chExt cx="6" cy="9"/>
                  </a:xfrm>
                </p:grpSpPr>
                <p:sp>
                  <p:nvSpPr>
                    <p:cNvPr id="486585" name="Freeform 3257"/>
                    <p:cNvSpPr>
                      <a:spLocks/>
                    </p:cNvSpPr>
                    <p:nvPr/>
                  </p:nvSpPr>
                  <p:spPr bwMode="auto">
                    <a:xfrm>
                      <a:off x="4171" y="1748"/>
                      <a:ext cx="6" cy="9"/>
                    </a:xfrm>
                    <a:custGeom>
                      <a:avLst/>
                      <a:gdLst>
                        <a:gd name="T0" fmla="*/ 0 w 6"/>
                        <a:gd name="T1" fmla="*/ 3 h 9"/>
                        <a:gd name="T2" fmla="*/ 5 w 6"/>
                        <a:gd name="T3" fmla="*/ 0 h 9"/>
                        <a:gd name="T4" fmla="*/ 6 w 6"/>
                        <a:gd name="T5" fmla="*/ 9 h 9"/>
                        <a:gd name="T6" fmla="*/ 1 w 6"/>
                        <a:gd name="T7" fmla="*/ 9 h 9"/>
                        <a:gd name="T8" fmla="*/ 0 w 6"/>
                        <a:gd name="T9" fmla="*/ 3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0" y="3"/>
                          </a:moveTo>
                          <a:lnTo>
                            <a:pt x="5" y="0"/>
                          </a:lnTo>
                          <a:lnTo>
                            <a:pt x="6" y="9"/>
                          </a:lnTo>
                          <a:lnTo>
                            <a:pt x="1" y="9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86" name="Freeform 3258"/>
                    <p:cNvSpPr>
                      <a:spLocks/>
                    </p:cNvSpPr>
                    <p:nvPr/>
                  </p:nvSpPr>
                  <p:spPr bwMode="auto">
                    <a:xfrm>
                      <a:off x="4171" y="1748"/>
                      <a:ext cx="6" cy="9"/>
                    </a:xfrm>
                    <a:custGeom>
                      <a:avLst/>
                      <a:gdLst>
                        <a:gd name="T0" fmla="*/ 0 w 6"/>
                        <a:gd name="T1" fmla="*/ 3 h 9"/>
                        <a:gd name="T2" fmla="*/ 5 w 6"/>
                        <a:gd name="T3" fmla="*/ 0 h 9"/>
                        <a:gd name="T4" fmla="*/ 6 w 6"/>
                        <a:gd name="T5" fmla="*/ 9 h 9"/>
                        <a:gd name="T6" fmla="*/ 1 w 6"/>
                        <a:gd name="T7" fmla="*/ 9 h 9"/>
                        <a:gd name="T8" fmla="*/ 0 w 6"/>
                        <a:gd name="T9" fmla="*/ 3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9">
                          <a:moveTo>
                            <a:pt x="0" y="3"/>
                          </a:moveTo>
                          <a:lnTo>
                            <a:pt x="5" y="0"/>
                          </a:lnTo>
                          <a:lnTo>
                            <a:pt x="6" y="9"/>
                          </a:lnTo>
                          <a:lnTo>
                            <a:pt x="1" y="9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87" name="Group 3259"/>
                  <p:cNvGrpSpPr>
                    <a:grpSpLocks/>
                  </p:cNvGrpSpPr>
                  <p:nvPr/>
                </p:nvGrpSpPr>
                <p:grpSpPr bwMode="auto">
                  <a:xfrm>
                    <a:off x="4188" y="1748"/>
                    <a:ext cx="8" cy="10"/>
                    <a:chOff x="4188" y="1748"/>
                    <a:chExt cx="8" cy="10"/>
                  </a:xfrm>
                </p:grpSpPr>
                <p:sp>
                  <p:nvSpPr>
                    <p:cNvPr id="486588" name="Freeform 3260"/>
                    <p:cNvSpPr>
                      <a:spLocks/>
                    </p:cNvSpPr>
                    <p:nvPr/>
                  </p:nvSpPr>
                  <p:spPr bwMode="auto">
                    <a:xfrm>
                      <a:off x="4188" y="1748"/>
                      <a:ext cx="8" cy="10"/>
                    </a:xfrm>
                    <a:custGeom>
                      <a:avLst/>
                      <a:gdLst>
                        <a:gd name="T0" fmla="*/ 0 w 8"/>
                        <a:gd name="T1" fmla="*/ 0 h 10"/>
                        <a:gd name="T2" fmla="*/ 6 w 8"/>
                        <a:gd name="T3" fmla="*/ 0 h 10"/>
                        <a:gd name="T4" fmla="*/ 8 w 8"/>
                        <a:gd name="T5" fmla="*/ 10 h 10"/>
                        <a:gd name="T6" fmla="*/ 0 w 8"/>
                        <a:gd name="T7" fmla="*/ 10 h 10"/>
                        <a:gd name="T8" fmla="*/ 0 w 8"/>
                        <a:gd name="T9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0"/>
                          </a:lnTo>
                          <a:lnTo>
                            <a:pt x="0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89" name="Freeform 3261"/>
                    <p:cNvSpPr>
                      <a:spLocks/>
                    </p:cNvSpPr>
                    <p:nvPr/>
                  </p:nvSpPr>
                  <p:spPr bwMode="auto">
                    <a:xfrm>
                      <a:off x="4188" y="1748"/>
                      <a:ext cx="8" cy="10"/>
                    </a:xfrm>
                    <a:custGeom>
                      <a:avLst/>
                      <a:gdLst>
                        <a:gd name="T0" fmla="*/ 0 w 8"/>
                        <a:gd name="T1" fmla="*/ 0 h 10"/>
                        <a:gd name="T2" fmla="*/ 6 w 8"/>
                        <a:gd name="T3" fmla="*/ 0 h 10"/>
                        <a:gd name="T4" fmla="*/ 8 w 8"/>
                        <a:gd name="T5" fmla="*/ 10 h 10"/>
                        <a:gd name="T6" fmla="*/ 0 w 8"/>
                        <a:gd name="T7" fmla="*/ 10 h 10"/>
                        <a:gd name="T8" fmla="*/ 0 w 8"/>
                        <a:gd name="T9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0" y="0"/>
                          </a:moveTo>
                          <a:lnTo>
                            <a:pt x="6" y="0"/>
                          </a:lnTo>
                          <a:lnTo>
                            <a:pt x="8" y="10"/>
                          </a:lnTo>
                          <a:lnTo>
                            <a:pt x="0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90" name="Group 3262"/>
                  <p:cNvGrpSpPr>
                    <a:grpSpLocks/>
                  </p:cNvGrpSpPr>
                  <p:nvPr/>
                </p:nvGrpSpPr>
                <p:grpSpPr bwMode="auto">
                  <a:xfrm>
                    <a:off x="4207" y="1749"/>
                    <a:ext cx="9" cy="9"/>
                    <a:chOff x="4207" y="1749"/>
                    <a:chExt cx="9" cy="9"/>
                  </a:xfrm>
                </p:grpSpPr>
                <p:sp>
                  <p:nvSpPr>
                    <p:cNvPr id="486591" name="Freeform 3263"/>
                    <p:cNvSpPr>
                      <a:spLocks/>
                    </p:cNvSpPr>
                    <p:nvPr/>
                  </p:nvSpPr>
                  <p:spPr bwMode="auto">
                    <a:xfrm>
                      <a:off x="4207" y="1749"/>
                      <a:ext cx="9" cy="9"/>
                    </a:xfrm>
                    <a:custGeom>
                      <a:avLst/>
                      <a:gdLst>
                        <a:gd name="T0" fmla="*/ 0 w 9"/>
                        <a:gd name="T1" fmla="*/ 4 h 9"/>
                        <a:gd name="T2" fmla="*/ 8 w 9"/>
                        <a:gd name="T3" fmla="*/ 0 h 9"/>
                        <a:gd name="T4" fmla="*/ 9 w 9"/>
                        <a:gd name="T5" fmla="*/ 9 h 9"/>
                        <a:gd name="T6" fmla="*/ 1 w 9"/>
                        <a:gd name="T7" fmla="*/ 9 h 9"/>
                        <a:gd name="T8" fmla="*/ 0 w 9"/>
                        <a:gd name="T9" fmla="*/ 4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9">
                          <a:moveTo>
                            <a:pt x="0" y="4"/>
                          </a:moveTo>
                          <a:lnTo>
                            <a:pt x="8" y="0"/>
                          </a:lnTo>
                          <a:lnTo>
                            <a:pt x="9" y="9"/>
                          </a:lnTo>
                          <a:lnTo>
                            <a:pt x="1" y="9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92" name="Freeform 3264"/>
                    <p:cNvSpPr>
                      <a:spLocks/>
                    </p:cNvSpPr>
                    <p:nvPr/>
                  </p:nvSpPr>
                  <p:spPr bwMode="auto">
                    <a:xfrm>
                      <a:off x="4207" y="1749"/>
                      <a:ext cx="9" cy="9"/>
                    </a:xfrm>
                    <a:custGeom>
                      <a:avLst/>
                      <a:gdLst>
                        <a:gd name="T0" fmla="*/ 0 w 9"/>
                        <a:gd name="T1" fmla="*/ 4 h 9"/>
                        <a:gd name="T2" fmla="*/ 8 w 9"/>
                        <a:gd name="T3" fmla="*/ 0 h 9"/>
                        <a:gd name="T4" fmla="*/ 9 w 9"/>
                        <a:gd name="T5" fmla="*/ 9 h 9"/>
                        <a:gd name="T6" fmla="*/ 1 w 9"/>
                        <a:gd name="T7" fmla="*/ 9 h 9"/>
                        <a:gd name="T8" fmla="*/ 0 w 9"/>
                        <a:gd name="T9" fmla="*/ 4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9">
                          <a:moveTo>
                            <a:pt x="0" y="4"/>
                          </a:moveTo>
                          <a:lnTo>
                            <a:pt x="8" y="0"/>
                          </a:lnTo>
                          <a:lnTo>
                            <a:pt x="9" y="9"/>
                          </a:lnTo>
                          <a:lnTo>
                            <a:pt x="1" y="9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93" name="Group 3265"/>
                  <p:cNvGrpSpPr>
                    <a:grpSpLocks/>
                  </p:cNvGrpSpPr>
                  <p:nvPr/>
                </p:nvGrpSpPr>
                <p:grpSpPr bwMode="auto">
                  <a:xfrm>
                    <a:off x="4226" y="1749"/>
                    <a:ext cx="9" cy="9"/>
                    <a:chOff x="4226" y="1749"/>
                    <a:chExt cx="9" cy="9"/>
                  </a:xfrm>
                </p:grpSpPr>
                <p:sp>
                  <p:nvSpPr>
                    <p:cNvPr id="486594" name="Freeform 3266"/>
                    <p:cNvSpPr>
                      <a:spLocks/>
                    </p:cNvSpPr>
                    <p:nvPr/>
                  </p:nvSpPr>
                  <p:spPr bwMode="auto">
                    <a:xfrm>
                      <a:off x="4226" y="1749"/>
                      <a:ext cx="9" cy="9"/>
                    </a:xfrm>
                    <a:custGeom>
                      <a:avLst/>
                      <a:gdLst>
                        <a:gd name="T0" fmla="*/ 0 w 9"/>
                        <a:gd name="T1" fmla="*/ 0 h 9"/>
                        <a:gd name="T2" fmla="*/ 8 w 9"/>
                        <a:gd name="T3" fmla="*/ 0 h 9"/>
                        <a:gd name="T4" fmla="*/ 9 w 9"/>
                        <a:gd name="T5" fmla="*/ 9 h 9"/>
                        <a:gd name="T6" fmla="*/ 0 w 9"/>
                        <a:gd name="T7" fmla="*/ 9 h 9"/>
                        <a:gd name="T8" fmla="*/ 0 w 9"/>
                        <a:gd name="T9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9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9"/>
                          </a:lnTo>
                          <a:lnTo>
                            <a:pt x="0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95" name="Freeform 3267"/>
                    <p:cNvSpPr>
                      <a:spLocks/>
                    </p:cNvSpPr>
                    <p:nvPr/>
                  </p:nvSpPr>
                  <p:spPr bwMode="auto">
                    <a:xfrm>
                      <a:off x="4226" y="1749"/>
                      <a:ext cx="9" cy="9"/>
                    </a:xfrm>
                    <a:custGeom>
                      <a:avLst/>
                      <a:gdLst>
                        <a:gd name="T0" fmla="*/ 0 w 9"/>
                        <a:gd name="T1" fmla="*/ 0 h 9"/>
                        <a:gd name="T2" fmla="*/ 8 w 9"/>
                        <a:gd name="T3" fmla="*/ 0 h 9"/>
                        <a:gd name="T4" fmla="*/ 9 w 9"/>
                        <a:gd name="T5" fmla="*/ 9 h 9"/>
                        <a:gd name="T6" fmla="*/ 0 w 9"/>
                        <a:gd name="T7" fmla="*/ 9 h 9"/>
                        <a:gd name="T8" fmla="*/ 0 w 9"/>
                        <a:gd name="T9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9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9"/>
                          </a:lnTo>
                          <a:lnTo>
                            <a:pt x="0" y="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96" name="Group 3268"/>
                  <p:cNvGrpSpPr>
                    <a:grpSpLocks/>
                  </p:cNvGrpSpPr>
                  <p:nvPr/>
                </p:nvGrpSpPr>
                <p:grpSpPr bwMode="auto">
                  <a:xfrm>
                    <a:off x="4244" y="1751"/>
                    <a:ext cx="10" cy="7"/>
                    <a:chOff x="4244" y="1751"/>
                    <a:chExt cx="10" cy="7"/>
                  </a:xfrm>
                </p:grpSpPr>
                <p:sp>
                  <p:nvSpPr>
                    <p:cNvPr id="486597" name="Freeform 3269"/>
                    <p:cNvSpPr>
                      <a:spLocks/>
                    </p:cNvSpPr>
                    <p:nvPr/>
                  </p:nvSpPr>
                  <p:spPr bwMode="auto">
                    <a:xfrm>
                      <a:off x="4244" y="1751"/>
                      <a:ext cx="10" cy="7"/>
                    </a:xfrm>
                    <a:custGeom>
                      <a:avLst/>
                      <a:gdLst>
                        <a:gd name="T0" fmla="*/ 0 w 10"/>
                        <a:gd name="T1" fmla="*/ 0 h 7"/>
                        <a:gd name="T2" fmla="*/ 8 w 10"/>
                        <a:gd name="T3" fmla="*/ 0 h 7"/>
                        <a:gd name="T4" fmla="*/ 10 w 10"/>
                        <a:gd name="T5" fmla="*/ 7 h 7"/>
                        <a:gd name="T6" fmla="*/ 0 w 10"/>
                        <a:gd name="T7" fmla="*/ 7 h 7"/>
                        <a:gd name="T8" fmla="*/ 0 w 10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10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598" name="Freeform 3270"/>
                    <p:cNvSpPr>
                      <a:spLocks/>
                    </p:cNvSpPr>
                    <p:nvPr/>
                  </p:nvSpPr>
                  <p:spPr bwMode="auto">
                    <a:xfrm>
                      <a:off x="4244" y="1751"/>
                      <a:ext cx="10" cy="7"/>
                    </a:xfrm>
                    <a:custGeom>
                      <a:avLst/>
                      <a:gdLst>
                        <a:gd name="T0" fmla="*/ 0 w 10"/>
                        <a:gd name="T1" fmla="*/ 0 h 7"/>
                        <a:gd name="T2" fmla="*/ 8 w 10"/>
                        <a:gd name="T3" fmla="*/ 0 h 7"/>
                        <a:gd name="T4" fmla="*/ 10 w 10"/>
                        <a:gd name="T5" fmla="*/ 7 h 7"/>
                        <a:gd name="T6" fmla="*/ 0 w 10"/>
                        <a:gd name="T7" fmla="*/ 7 h 7"/>
                        <a:gd name="T8" fmla="*/ 0 w 10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10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599" name="Group 3271"/>
                  <p:cNvGrpSpPr>
                    <a:grpSpLocks/>
                  </p:cNvGrpSpPr>
                  <p:nvPr/>
                </p:nvGrpSpPr>
                <p:grpSpPr bwMode="auto">
                  <a:xfrm>
                    <a:off x="4263" y="1751"/>
                    <a:ext cx="8" cy="9"/>
                    <a:chOff x="4263" y="1751"/>
                    <a:chExt cx="8" cy="9"/>
                  </a:xfrm>
                </p:grpSpPr>
                <p:sp>
                  <p:nvSpPr>
                    <p:cNvPr id="486600" name="Rectangle 3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3" y="1751"/>
                      <a:ext cx="8" cy="9"/>
                    </a:xfrm>
                    <a:prstGeom prst="rect">
                      <a:avLst/>
                    </a:pr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01" name="Rectangle 3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3" y="1751"/>
                      <a:ext cx="8" cy="9"/>
                    </a:xfrm>
                    <a:prstGeom prst="rect">
                      <a:avLst/>
                    </a:prstGeom>
                    <a:noFill/>
                    <a:ln w="19050" cap="rnd">
                      <a:solidFill>
                        <a:srgbClr val="676767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02" name="Group 3274"/>
                  <p:cNvGrpSpPr>
                    <a:grpSpLocks/>
                  </p:cNvGrpSpPr>
                  <p:nvPr/>
                </p:nvGrpSpPr>
                <p:grpSpPr bwMode="auto">
                  <a:xfrm>
                    <a:off x="4281" y="1753"/>
                    <a:ext cx="9" cy="7"/>
                    <a:chOff x="4281" y="1753"/>
                    <a:chExt cx="9" cy="7"/>
                  </a:xfrm>
                </p:grpSpPr>
                <p:sp>
                  <p:nvSpPr>
                    <p:cNvPr id="486603" name="Freeform 3275"/>
                    <p:cNvSpPr>
                      <a:spLocks/>
                    </p:cNvSpPr>
                    <p:nvPr/>
                  </p:nvSpPr>
                  <p:spPr bwMode="auto">
                    <a:xfrm>
                      <a:off x="4281" y="1753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0 h 7"/>
                        <a:gd name="T2" fmla="*/ 8 w 9"/>
                        <a:gd name="T3" fmla="*/ 0 h 7"/>
                        <a:gd name="T4" fmla="*/ 9 w 9"/>
                        <a:gd name="T5" fmla="*/ 7 h 7"/>
                        <a:gd name="T6" fmla="*/ 0 w 9"/>
                        <a:gd name="T7" fmla="*/ 7 h 7"/>
                        <a:gd name="T8" fmla="*/ 0 w 9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04" name="Freeform 3276"/>
                    <p:cNvSpPr>
                      <a:spLocks/>
                    </p:cNvSpPr>
                    <p:nvPr/>
                  </p:nvSpPr>
                  <p:spPr bwMode="auto">
                    <a:xfrm>
                      <a:off x="4281" y="1753"/>
                      <a:ext cx="9" cy="7"/>
                    </a:xfrm>
                    <a:custGeom>
                      <a:avLst/>
                      <a:gdLst>
                        <a:gd name="T0" fmla="*/ 0 w 9"/>
                        <a:gd name="T1" fmla="*/ 0 h 7"/>
                        <a:gd name="T2" fmla="*/ 8 w 9"/>
                        <a:gd name="T3" fmla="*/ 0 h 7"/>
                        <a:gd name="T4" fmla="*/ 9 w 9"/>
                        <a:gd name="T5" fmla="*/ 7 h 7"/>
                        <a:gd name="T6" fmla="*/ 0 w 9"/>
                        <a:gd name="T7" fmla="*/ 7 h 7"/>
                        <a:gd name="T8" fmla="*/ 0 w 9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9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05" name="Group 3277"/>
                  <p:cNvGrpSpPr>
                    <a:grpSpLocks/>
                  </p:cNvGrpSpPr>
                  <p:nvPr/>
                </p:nvGrpSpPr>
                <p:grpSpPr bwMode="auto">
                  <a:xfrm>
                    <a:off x="4301" y="1754"/>
                    <a:ext cx="9" cy="6"/>
                    <a:chOff x="4301" y="1754"/>
                    <a:chExt cx="9" cy="6"/>
                  </a:xfrm>
                </p:grpSpPr>
                <p:sp>
                  <p:nvSpPr>
                    <p:cNvPr id="486606" name="Freeform 3278"/>
                    <p:cNvSpPr>
                      <a:spLocks/>
                    </p:cNvSpPr>
                    <p:nvPr/>
                  </p:nvSpPr>
                  <p:spPr bwMode="auto">
                    <a:xfrm>
                      <a:off x="4301" y="1754"/>
                      <a:ext cx="9" cy="6"/>
                    </a:xfrm>
                    <a:custGeom>
                      <a:avLst/>
                      <a:gdLst>
                        <a:gd name="T0" fmla="*/ 0 w 9"/>
                        <a:gd name="T1" fmla="*/ 2 h 6"/>
                        <a:gd name="T2" fmla="*/ 8 w 9"/>
                        <a:gd name="T3" fmla="*/ 0 h 6"/>
                        <a:gd name="T4" fmla="*/ 9 w 9"/>
                        <a:gd name="T5" fmla="*/ 6 h 6"/>
                        <a:gd name="T6" fmla="*/ 0 w 9"/>
                        <a:gd name="T7" fmla="*/ 6 h 6"/>
                        <a:gd name="T8" fmla="*/ 0 w 9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6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0" y="6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07" name="Freeform 3279"/>
                    <p:cNvSpPr>
                      <a:spLocks/>
                    </p:cNvSpPr>
                    <p:nvPr/>
                  </p:nvSpPr>
                  <p:spPr bwMode="auto">
                    <a:xfrm>
                      <a:off x="4301" y="1754"/>
                      <a:ext cx="9" cy="6"/>
                    </a:xfrm>
                    <a:custGeom>
                      <a:avLst/>
                      <a:gdLst>
                        <a:gd name="T0" fmla="*/ 0 w 9"/>
                        <a:gd name="T1" fmla="*/ 2 h 6"/>
                        <a:gd name="T2" fmla="*/ 8 w 9"/>
                        <a:gd name="T3" fmla="*/ 0 h 6"/>
                        <a:gd name="T4" fmla="*/ 9 w 9"/>
                        <a:gd name="T5" fmla="*/ 6 h 6"/>
                        <a:gd name="T6" fmla="*/ 0 w 9"/>
                        <a:gd name="T7" fmla="*/ 6 h 6"/>
                        <a:gd name="T8" fmla="*/ 0 w 9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6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0" y="6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08" name="Group 3280"/>
                  <p:cNvGrpSpPr>
                    <a:grpSpLocks/>
                  </p:cNvGrpSpPr>
                  <p:nvPr/>
                </p:nvGrpSpPr>
                <p:grpSpPr bwMode="auto">
                  <a:xfrm>
                    <a:off x="4319" y="1754"/>
                    <a:ext cx="8" cy="7"/>
                    <a:chOff x="4319" y="1754"/>
                    <a:chExt cx="8" cy="7"/>
                  </a:xfrm>
                </p:grpSpPr>
                <p:sp>
                  <p:nvSpPr>
                    <p:cNvPr id="486609" name="Freeform 3281"/>
                    <p:cNvSpPr>
                      <a:spLocks/>
                    </p:cNvSpPr>
                    <p:nvPr/>
                  </p:nvSpPr>
                  <p:spPr bwMode="auto">
                    <a:xfrm>
                      <a:off x="4319" y="1754"/>
                      <a:ext cx="8" cy="7"/>
                    </a:xfrm>
                    <a:custGeom>
                      <a:avLst/>
                      <a:gdLst>
                        <a:gd name="T0" fmla="*/ 0 w 8"/>
                        <a:gd name="T1" fmla="*/ 0 h 7"/>
                        <a:gd name="T2" fmla="*/ 7 w 8"/>
                        <a:gd name="T3" fmla="*/ 0 h 7"/>
                        <a:gd name="T4" fmla="*/ 8 w 8"/>
                        <a:gd name="T5" fmla="*/ 7 h 7"/>
                        <a:gd name="T6" fmla="*/ 1 w 8"/>
                        <a:gd name="T7" fmla="*/ 7 h 7"/>
                        <a:gd name="T8" fmla="*/ 0 w 8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7"/>
                          </a:lnTo>
                          <a:lnTo>
                            <a:pt x="1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10" name="Freeform 3282"/>
                    <p:cNvSpPr>
                      <a:spLocks/>
                    </p:cNvSpPr>
                    <p:nvPr/>
                  </p:nvSpPr>
                  <p:spPr bwMode="auto">
                    <a:xfrm>
                      <a:off x="4319" y="1754"/>
                      <a:ext cx="8" cy="7"/>
                    </a:xfrm>
                    <a:custGeom>
                      <a:avLst/>
                      <a:gdLst>
                        <a:gd name="T0" fmla="*/ 0 w 8"/>
                        <a:gd name="T1" fmla="*/ 0 h 7"/>
                        <a:gd name="T2" fmla="*/ 7 w 8"/>
                        <a:gd name="T3" fmla="*/ 0 h 7"/>
                        <a:gd name="T4" fmla="*/ 8 w 8"/>
                        <a:gd name="T5" fmla="*/ 7 h 7"/>
                        <a:gd name="T6" fmla="*/ 1 w 8"/>
                        <a:gd name="T7" fmla="*/ 7 h 7"/>
                        <a:gd name="T8" fmla="*/ 0 w 8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7">
                          <a:moveTo>
                            <a:pt x="0" y="0"/>
                          </a:moveTo>
                          <a:lnTo>
                            <a:pt x="7" y="0"/>
                          </a:lnTo>
                          <a:lnTo>
                            <a:pt x="8" y="7"/>
                          </a:lnTo>
                          <a:lnTo>
                            <a:pt x="1" y="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11" name="Group 3283"/>
                  <p:cNvGrpSpPr>
                    <a:grpSpLocks/>
                  </p:cNvGrpSpPr>
                  <p:nvPr/>
                </p:nvGrpSpPr>
                <p:grpSpPr bwMode="auto">
                  <a:xfrm>
                    <a:off x="4336" y="1754"/>
                    <a:ext cx="10" cy="7"/>
                    <a:chOff x="4336" y="1754"/>
                    <a:chExt cx="10" cy="7"/>
                  </a:xfrm>
                </p:grpSpPr>
                <p:sp>
                  <p:nvSpPr>
                    <p:cNvPr id="486612" name="Freeform 3284"/>
                    <p:cNvSpPr>
                      <a:spLocks/>
                    </p:cNvSpPr>
                    <p:nvPr/>
                  </p:nvSpPr>
                  <p:spPr bwMode="auto">
                    <a:xfrm>
                      <a:off x="4336" y="1754"/>
                      <a:ext cx="10" cy="7"/>
                    </a:xfrm>
                    <a:custGeom>
                      <a:avLst/>
                      <a:gdLst>
                        <a:gd name="T0" fmla="*/ 0 w 10"/>
                        <a:gd name="T1" fmla="*/ 0 h 7"/>
                        <a:gd name="T2" fmla="*/ 8 w 10"/>
                        <a:gd name="T3" fmla="*/ 0 h 7"/>
                        <a:gd name="T4" fmla="*/ 10 w 10"/>
                        <a:gd name="T5" fmla="*/ 7 h 7"/>
                        <a:gd name="T6" fmla="*/ 0 w 10"/>
                        <a:gd name="T7" fmla="*/ 7 h 7"/>
                        <a:gd name="T8" fmla="*/ 0 w 10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10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13" name="Freeform 3285"/>
                    <p:cNvSpPr>
                      <a:spLocks/>
                    </p:cNvSpPr>
                    <p:nvPr/>
                  </p:nvSpPr>
                  <p:spPr bwMode="auto">
                    <a:xfrm>
                      <a:off x="4336" y="1754"/>
                      <a:ext cx="10" cy="7"/>
                    </a:xfrm>
                    <a:custGeom>
                      <a:avLst/>
                      <a:gdLst>
                        <a:gd name="T0" fmla="*/ 0 w 10"/>
                        <a:gd name="T1" fmla="*/ 0 h 7"/>
                        <a:gd name="T2" fmla="*/ 8 w 10"/>
                        <a:gd name="T3" fmla="*/ 0 h 7"/>
                        <a:gd name="T4" fmla="*/ 10 w 10"/>
                        <a:gd name="T5" fmla="*/ 7 h 7"/>
                        <a:gd name="T6" fmla="*/ 0 w 10"/>
                        <a:gd name="T7" fmla="*/ 7 h 7"/>
                        <a:gd name="T8" fmla="*/ 0 w 10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7">
                          <a:moveTo>
                            <a:pt x="0" y="0"/>
                          </a:moveTo>
                          <a:lnTo>
                            <a:pt x="8" y="0"/>
                          </a:lnTo>
                          <a:lnTo>
                            <a:pt x="10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14" name="Group 3286"/>
                  <p:cNvGrpSpPr>
                    <a:grpSpLocks/>
                  </p:cNvGrpSpPr>
                  <p:nvPr/>
                </p:nvGrpSpPr>
                <p:grpSpPr bwMode="auto">
                  <a:xfrm>
                    <a:off x="4356" y="1754"/>
                    <a:ext cx="8" cy="7"/>
                    <a:chOff x="4356" y="1754"/>
                    <a:chExt cx="8" cy="7"/>
                  </a:xfrm>
                </p:grpSpPr>
                <p:sp>
                  <p:nvSpPr>
                    <p:cNvPr id="486615" name="Rectangle 3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56" y="1754"/>
                      <a:ext cx="8" cy="7"/>
                    </a:xfrm>
                    <a:prstGeom prst="rect">
                      <a:avLst/>
                    </a:pr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16" name="Rectangle 3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56" y="1754"/>
                      <a:ext cx="8" cy="7"/>
                    </a:xfrm>
                    <a:prstGeom prst="rect">
                      <a:avLst/>
                    </a:prstGeom>
                    <a:noFill/>
                    <a:ln w="19050" cap="rnd">
                      <a:solidFill>
                        <a:srgbClr val="676767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17" name="Group 3289"/>
                  <p:cNvGrpSpPr>
                    <a:grpSpLocks/>
                  </p:cNvGrpSpPr>
                  <p:nvPr/>
                </p:nvGrpSpPr>
                <p:grpSpPr bwMode="auto">
                  <a:xfrm>
                    <a:off x="4113" y="2053"/>
                    <a:ext cx="253" cy="64"/>
                    <a:chOff x="4113" y="2053"/>
                    <a:chExt cx="253" cy="64"/>
                  </a:xfrm>
                </p:grpSpPr>
                <p:grpSp>
                  <p:nvGrpSpPr>
                    <p:cNvPr id="486618" name="Group 32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13" y="2053"/>
                      <a:ext cx="9" cy="2"/>
                      <a:chOff x="4113" y="2053"/>
                      <a:chExt cx="9" cy="2"/>
                    </a:xfrm>
                  </p:grpSpPr>
                  <p:sp>
                    <p:nvSpPr>
                      <p:cNvPr id="486619" name="Freeform 32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3" y="2053"/>
                        <a:ext cx="9" cy="2"/>
                      </a:xfrm>
                      <a:custGeom>
                        <a:avLst/>
                        <a:gdLst>
                          <a:gd name="T0" fmla="*/ 0 w 9"/>
                          <a:gd name="T1" fmla="*/ 2 h 2"/>
                          <a:gd name="T2" fmla="*/ 1 w 9"/>
                          <a:gd name="T3" fmla="*/ 2 h 2"/>
                          <a:gd name="T4" fmla="*/ 9 w 9"/>
                          <a:gd name="T5" fmla="*/ 0 h 2"/>
                          <a:gd name="T6" fmla="*/ 9 w 9"/>
                          <a:gd name="T7" fmla="*/ 2 h 2"/>
                          <a:gd name="T8" fmla="*/ 6 w 9"/>
                          <a:gd name="T9" fmla="*/ 2 h 2"/>
                          <a:gd name="T10" fmla="*/ 0 w 9"/>
                          <a:gd name="T11" fmla="*/ 2 h 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9" h="2">
                            <a:moveTo>
                              <a:pt x="0" y="2"/>
                            </a:moveTo>
                            <a:lnTo>
                              <a:pt x="1" y="2"/>
                            </a:lnTo>
                            <a:lnTo>
                              <a:pt x="9" y="0"/>
                            </a:lnTo>
                            <a:lnTo>
                              <a:pt x="9" y="2"/>
                            </a:lnTo>
                            <a:lnTo>
                              <a:pt x="6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620" name="Freeform 32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3" y="2053"/>
                        <a:ext cx="9" cy="2"/>
                      </a:xfrm>
                      <a:custGeom>
                        <a:avLst/>
                        <a:gdLst>
                          <a:gd name="T0" fmla="*/ 0 w 9"/>
                          <a:gd name="T1" fmla="*/ 2 h 2"/>
                          <a:gd name="T2" fmla="*/ 1 w 9"/>
                          <a:gd name="T3" fmla="*/ 2 h 2"/>
                          <a:gd name="T4" fmla="*/ 9 w 9"/>
                          <a:gd name="T5" fmla="*/ 0 h 2"/>
                          <a:gd name="T6" fmla="*/ 9 w 9"/>
                          <a:gd name="T7" fmla="*/ 2 h 2"/>
                          <a:gd name="T8" fmla="*/ 6 w 9"/>
                          <a:gd name="T9" fmla="*/ 2 h 2"/>
                          <a:gd name="T10" fmla="*/ 0 w 9"/>
                          <a:gd name="T11" fmla="*/ 2 h 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9" h="2">
                            <a:moveTo>
                              <a:pt x="0" y="2"/>
                            </a:moveTo>
                            <a:lnTo>
                              <a:pt x="1" y="2"/>
                            </a:lnTo>
                            <a:lnTo>
                              <a:pt x="9" y="0"/>
                            </a:lnTo>
                            <a:lnTo>
                              <a:pt x="9" y="2"/>
                            </a:lnTo>
                            <a:lnTo>
                              <a:pt x="6" y="2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grpSp>
                  <p:nvGrpSpPr>
                    <p:cNvPr id="486621" name="Group 32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1" y="2059"/>
                      <a:ext cx="8" cy="1"/>
                      <a:chOff x="4131" y="2059"/>
                      <a:chExt cx="8" cy="1"/>
                    </a:xfrm>
                  </p:grpSpPr>
                  <p:sp>
                    <p:nvSpPr>
                      <p:cNvPr id="486622" name="Freeform 32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1" y="2059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h 1"/>
                          <a:gd name="T2" fmla="*/ 1 w 8"/>
                          <a:gd name="T3" fmla="*/ 0 h 1"/>
                          <a:gd name="T4" fmla="*/ 8 w 8"/>
                          <a:gd name="T5" fmla="*/ 0 h 1"/>
                          <a:gd name="T6" fmla="*/ 6 w 8"/>
                          <a:gd name="T7" fmla="*/ 1 h 1"/>
                          <a:gd name="T8" fmla="*/ 0 w 8"/>
                          <a:gd name="T9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">
                            <a:moveTo>
                              <a:pt x="0" y="1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6" y="1"/>
                            </a:lnTo>
                            <a:lnTo>
                              <a:pt x="0" y="1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623" name="Freeform 32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1" y="2059"/>
                        <a:ext cx="8" cy="1"/>
                      </a:xfrm>
                      <a:custGeom>
                        <a:avLst/>
                        <a:gdLst>
                          <a:gd name="T0" fmla="*/ 0 w 8"/>
                          <a:gd name="T1" fmla="*/ 1 h 1"/>
                          <a:gd name="T2" fmla="*/ 1 w 8"/>
                          <a:gd name="T3" fmla="*/ 0 h 1"/>
                          <a:gd name="T4" fmla="*/ 8 w 8"/>
                          <a:gd name="T5" fmla="*/ 0 h 1"/>
                          <a:gd name="T6" fmla="*/ 6 w 8"/>
                          <a:gd name="T7" fmla="*/ 1 h 1"/>
                          <a:gd name="T8" fmla="*/ 0 w 8"/>
                          <a:gd name="T9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" h="1">
                            <a:moveTo>
                              <a:pt x="0" y="1"/>
                            </a:moveTo>
                            <a:lnTo>
                              <a:pt x="1" y="0"/>
                            </a:lnTo>
                            <a:lnTo>
                              <a:pt x="8" y="0"/>
                            </a:lnTo>
                            <a:lnTo>
                              <a:pt x="6" y="1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486624" name="Freeform 3296"/>
                    <p:cNvSpPr>
                      <a:spLocks/>
                    </p:cNvSpPr>
                    <p:nvPr/>
                  </p:nvSpPr>
                  <p:spPr bwMode="auto">
                    <a:xfrm>
                      <a:off x="4150" y="2065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w 8"/>
                        <a:gd name="T2" fmla="*/ 8 w 8"/>
                        <a:gd name="T3" fmla="*/ 7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25" name="Freeform 3297"/>
                    <p:cNvSpPr>
                      <a:spLocks/>
                    </p:cNvSpPr>
                    <p:nvPr/>
                  </p:nvSpPr>
                  <p:spPr bwMode="auto">
                    <a:xfrm>
                      <a:off x="4170" y="2069"/>
                      <a:ext cx="7" cy="1"/>
                    </a:xfrm>
                    <a:custGeom>
                      <a:avLst/>
                      <a:gdLst>
                        <a:gd name="T0" fmla="*/ 0 w 7"/>
                        <a:gd name="T1" fmla="*/ 1 w 7"/>
                        <a:gd name="T2" fmla="*/ 7 w 7"/>
                        <a:gd name="T3" fmla="*/ 6 w 7"/>
                        <a:gd name="T4" fmla="*/ 0 w 7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7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26" name="Freeform 3298"/>
                    <p:cNvSpPr>
                      <a:spLocks/>
                    </p:cNvSpPr>
                    <p:nvPr/>
                  </p:nvSpPr>
                  <p:spPr bwMode="auto">
                    <a:xfrm>
                      <a:off x="4188" y="2074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w 8"/>
                        <a:gd name="T2" fmla="*/ 8 w 8"/>
                        <a:gd name="T3" fmla="*/ 5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27" name="Freeform 3299"/>
                    <p:cNvSpPr>
                      <a:spLocks/>
                    </p:cNvSpPr>
                    <p:nvPr/>
                  </p:nvSpPr>
                  <p:spPr bwMode="auto">
                    <a:xfrm>
                      <a:off x="4206" y="2077"/>
                      <a:ext cx="10" cy="1"/>
                    </a:xfrm>
                    <a:custGeom>
                      <a:avLst/>
                      <a:gdLst>
                        <a:gd name="T0" fmla="*/ 0 w 10"/>
                        <a:gd name="T1" fmla="*/ 2 w 10"/>
                        <a:gd name="T2" fmla="*/ 10 w 10"/>
                        <a:gd name="T3" fmla="*/ 7 w 10"/>
                        <a:gd name="T4" fmla="*/ 0 w 10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10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10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grpSp>
                  <p:nvGrpSpPr>
                    <p:cNvPr id="486628" name="Group 33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2081"/>
                      <a:ext cx="10" cy="1"/>
                      <a:chOff x="4224" y="2081"/>
                      <a:chExt cx="10" cy="1"/>
                    </a:xfrm>
                  </p:grpSpPr>
                  <p:sp>
                    <p:nvSpPr>
                      <p:cNvPr id="486629" name="Freeform 33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4" y="2081"/>
                        <a:ext cx="10" cy="1"/>
                      </a:xfrm>
                      <a:custGeom>
                        <a:avLst/>
                        <a:gdLst>
                          <a:gd name="T0" fmla="*/ 0 w 10"/>
                          <a:gd name="T1" fmla="*/ 1 h 1"/>
                          <a:gd name="T2" fmla="*/ 1 w 10"/>
                          <a:gd name="T3" fmla="*/ 0 h 1"/>
                          <a:gd name="T4" fmla="*/ 10 w 10"/>
                          <a:gd name="T5" fmla="*/ 0 h 1"/>
                          <a:gd name="T6" fmla="*/ 8 w 10"/>
                          <a:gd name="T7" fmla="*/ 1 h 1"/>
                          <a:gd name="T8" fmla="*/ 0 w 10"/>
                          <a:gd name="T9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1">
                            <a:moveTo>
                              <a:pt x="0" y="1"/>
                            </a:moveTo>
                            <a:lnTo>
                              <a:pt x="1" y="0"/>
                            </a:lnTo>
                            <a:lnTo>
                              <a:pt x="10" y="0"/>
                            </a:lnTo>
                            <a:lnTo>
                              <a:pt x="8" y="1"/>
                            </a:lnTo>
                            <a:lnTo>
                              <a:pt x="0" y="1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486630" name="Freeform 33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4" y="2081"/>
                        <a:ext cx="10" cy="1"/>
                      </a:xfrm>
                      <a:custGeom>
                        <a:avLst/>
                        <a:gdLst>
                          <a:gd name="T0" fmla="*/ 0 w 10"/>
                          <a:gd name="T1" fmla="*/ 1 h 1"/>
                          <a:gd name="T2" fmla="*/ 1 w 10"/>
                          <a:gd name="T3" fmla="*/ 0 h 1"/>
                          <a:gd name="T4" fmla="*/ 10 w 10"/>
                          <a:gd name="T5" fmla="*/ 0 h 1"/>
                          <a:gd name="T6" fmla="*/ 8 w 10"/>
                          <a:gd name="T7" fmla="*/ 1 h 1"/>
                          <a:gd name="T8" fmla="*/ 0 w 10"/>
                          <a:gd name="T9" fmla="*/ 1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0" h="1">
                            <a:moveTo>
                              <a:pt x="0" y="1"/>
                            </a:moveTo>
                            <a:lnTo>
                              <a:pt x="1" y="0"/>
                            </a:lnTo>
                            <a:lnTo>
                              <a:pt x="10" y="0"/>
                            </a:lnTo>
                            <a:lnTo>
                              <a:pt x="8" y="1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noFill/>
                      <a:ln w="19050" cap="rnd">
                        <a:solidFill>
                          <a:srgbClr val="676767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486631" name="Freeform 3303"/>
                    <p:cNvSpPr>
                      <a:spLocks/>
                    </p:cNvSpPr>
                    <p:nvPr/>
                  </p:nvSpPr>
                  <p:spPr bwMode="auto">
                    <a:xfrm>
                      <a:off x="4243" y="2086"/>
                      <a:ext cx="9" cy="1"/>
                    </a:xfrm>
                    <a:custGeom>
                      <a:avLst/>
                      <a:gdLst>
                        <a:gd name="T0" fmla="*/ 0 w 9"/>
                        <a:gd name="T1" fmla="*/ 1 w 9"/>
                        <a:gd name="T2" fmla="*/ 9 w 9"/>
                        <a:gd name="T3" fmla="*/ 6 w 9"/>
                        <a:gd name="T4" fmla="*/ 0 w 9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9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9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32" name="Freeform 3304"/>
                    <p:cNvSpPr>
                      <a:spLocks/>
                    </p:cNvSpPr>
                    <p:nvPr/>
                  </p:nvSpPr>
                  <p:spPr bwMode="auto">
                    <a:xfrm>
                      <a:off x="4263" y="2091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w 8"/>
                        <a:gd name="T2" fmla="*/ 8 w 8"/>
                        <a:gd name="T3" fmla="*/ 5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33" name="Freeform 3305"/>
                    <p:cNvSpPr>
                      <a:spLocks/>
                    </p:cNvSpPr>
                    <p:nvPr/>
                  </p:nvSpPr>
                  <p:spPr bwMode="auto">
                    <a:xfrm>
                      <a:off x="4281" y="2096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2 w 8"/>
                        <a:gd name="T2" fmla="*/ 8 w 8"/>
                        <a:gd name="T3" fmla="*/ 6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34" name="Freeform 3306"/>
                    <p:cNvSpPr>
                      <a:spLocks/>
                    </p:cNvSpPr>
                    <p:nvPr/>
                  </p:nvSpPr>
                  <p:spPr bwMode="auto">
                    <a:xfrm>
                      <a:off x="4301" y="2100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2 w 8"/>
                        <a:gd name="T2" fmla="*/ 8 w 8"/>
                        <a:gd name="T3" fmla="*/ 6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35" name="Freeform 3307"/>
                    <p:cNvSpPr>
                      <a:spLocks/>
                    </p:cNvSpPr>
                    <p:nvPr/>
                  </p:nvSpPr>
                  <p:spPr bwMode="auto">
                    <a:xfrm>
                      <a:off x="4319" y="2107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w 8"/>
                        <a:gd name="T2" fmla="*/ 8 w 8"/>
                        <a:gd name="T3" fmla="*/ 7 w 8"/>
                        <a:gd name="T4" fmla="*/ 0 w 8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36" name="Freeform 3308"/>
                    <p:cNvSpPr>
                      <a:spLocks/>
                    </p:cNvSpPr>
                    <p:nvPr/>
                  </p:nvSpPr>
                  <p:spPr bwMode="auto">
                    <a:xfrm>
                      <a:off x="4336" y="2110"/>
                      <a:ext cx="11" cy="1"/>
                    </a:xfrm>
                    <a:custGeom>
                      <a:avLst/>
                      <a:gdLst>
                        <a:gd name="T0" fmla="*/ 0 w 11"/>
                        <a:gd name="T1" fmla="*/ 1 w 11"/>
                        <a:gd name="T2" fmla="*/ 11 w 11"/>
                        <a:gd name="T3" fmla="*/ 7 w 11"/>
                        <a:gd name="T4" fmla="*/ 0 w 11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1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11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37" name="Freeform 3309"/>
                    <p:cNvSpPr>
                      <a:spLocks/>
                    </p:cNvSpPr>
                    <p:nvPr/>
                  </p:nvSpPr>
                  <p:spPr bwMode="auto">
                    <a:xfrm>
                      <a:off x="4356" y="2116"/>
                      <a:ext cx="10" cy="1"/>
                    </a:xfrm>
                    <a:custGeom>
                      <a:avLst/>
                      <a:gdLst>
                        <a:gd name="T0" fmla="*/ 0 w 10"/>
                        <a:gd name="T1" fmla="*/ 2 w 10"/>
                        <a:gd name="T2" fmla="*/ 10 w 10"/>
                        <a:gd name="T3" fmla="*/ 7 w 10"/>
                        <a:gd name="T4" fmla="*/ 0 w 10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10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10" y="0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38" name="Group 3310"/>
                  <p:cNvGrpSpPr>
                    <a:grpSpLocks/>
                  </p:cNvGrpSpPr>
                  <p:nvPr/>
                </p:nvGrpSpPr>
                <p:grpSpPr bwMode="auto">
                  <a:xfrm>
                    <a:off x="4113" y="1758"/>
                    <a:ext cx="7" cy="289"/>
                    <a:chOff x="4113" y="1758"/>
                    <a:chExt cx="7" cy="289"/>
                  </a:xfrm>
                </p:grpSpPr>
                <p:sp>
                  <p:nvSpPr>
                    <p:cNvPr id="486639" name="Freeform 3311"/>
                    <p:cNvSpPr>
                      <a:spLocks/>
                    </p:cNvSpPr>
                    <p:nvPr/>
                  </p:nvSpPr>
                  <p:spPr bwMode="auto">
                    <a:xfrm>
                      <a:off x="4113" y="1758"/>
                      <a:ext cx="7" cy="289"/>
                    </a:xfrm>
                    <a:custGeom>
                      <a:avLst/>
                      <a:gdLst>
                        <a:gd name="T0" fmla="*/ 0 w 7"/>
                        <a:gd name="T1" fmla="*/ 0 h 289"/>
                        <a:gd name="T2" fmla="*/ 0 w 7"/>
                        <a:gd name="T3" fmla="*/ 286 h 289"/>
                        <a:gd name="T4" fmla="*/ 7 w 7"/>
                        <a:gd name="T5" fmla="*/ 289 h 289"/>
                        <a:gd name="T6" fmla="*/ 7 w 7"/>
                        <a:gd name="T7" fmla="*/ 2 h 289"/>
                        <a:gd name="T8" fmla="*/ 0 w 7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9">
                          <a:moveTo>
                            <a:pt x="0" y="0"/>
                          </a:moveTo>
                          <a:lnTo>
                            <a:pt x="0" y="286"/>
                          </a:lnTo>
                          <a:lnTo>
                            <a:pt x="7" y="289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40" name="Freeform 3312"/>
                    <p:cNvSpPr>
                      <a:spLocks/>
                    </p:cNvSpPr>
                    <p:nvPr/>
                  </p:nvSpPr>
                  <p:spPr bwMode="auto">
                    <a:xfrm>
                      <a:off x="4113" y="1758"/>
                      <a:ext cx="7" cy="289"/>
                    </a:xfrm>
                    <a:custGeom>
                      <a:avLst/>
                      <a:gdLst>
                        <a:gd name="T0" fmla="*/ 0 w 7"/>
                        <a:gd name="T1" fmla="*/ 0 h 289"/>
                        <a:gd name="T2" fmla="*/ 0 w 7"/>
                        <a:gd name="T3" fmla="*/ 286 h 289"/>
                        <a:gd name="T4" fmla="*/ 7 w 7"/>
                        <a:gd name="T5" fmla="*/ 289 h 289"/>
                        <a:gd name="T6" fmla="*/ 7 w 7"/>
                        <a:gd name="T7" fmla="*/ 2 h 289"/>
                        <a:gd name="T8" fmla="*/ 0 w 7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9">
                          <a:moveTo>
                            <a:pt x="0" y="0"/>
                          </a:moveTo>
                          <a:lnTo>
                            <a:pt x="0" y="286"/>
                          </a:lnTo>
                          <a:lnTo>
                            <a:pt x="7" y="289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41" name="Group 3313"/>
                  <p:cNvGrpSpPr>
                    <a:grpSpLocks/>
                  </p:cNvGrpSpPr>
                  <p:nvPr/>
                </p:nvGrpSpPr>
                <p:grpSpPr bwMode="auto">
                  <a:xfrm>
                    <a:off x="4132" y="2025"/>
                    <a:ext cx="7" cy="28"/>
                    <a:chOff x="4132" y="2025"/>
                    <a:chExt cx="7" cy="28"/>
                  </a:xfrm>
                </p:grpSpPr>
                <p:sp>
                  <p:nvSpPr>
                    <p:cNvPr id="486642" name="Freeform 3314"/>
                    <p:cNvSpPr>
                      <a:spLocks/>
                    </p:cNvSpPr>
                    <p:nvPr/>
                  </p:nvSpPr>
                  <p:spPr bwMode="auto">
                    <a:xfrm>
                      <a:off x="4132" y="2025"/>
                      <a:ext cx="7" cy="28"/>
                    </a:xfrm>
                    <a:custGeom>
                      <a:avLst/>
                      <a:gdLst>
                        <a:gd name="T0" fmla="*/ 0 w 7"/>
                        <a:gd name="T1" fmla="*/ 0 h 28"/>
                        <a:gd name="T2" fmla="*/ 0 w 7"/>
                        <a:gd name="T3" fmla="*/ 26 h 28"/>
                        <a:gd name="T4" fmla="*/ 7 w 7"/>
                        <a:gd name="T5" fmla="*/ 28 h 28"/>
                        <a:gd name="T6" fmla="*/ 7 w 7"/>
                        <a:gd name="T7" fmla="*/ 2 h 28"/>
                        <a:gd name="T8" fmla="*/ 0 w 7"/>
                        <a:gd name="T9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7" y="28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43" name="Freeform 3315"/>
                    <p:cNvSpPr>
                      <a:spLocks/>
                    </p:cNvSpPr>
                    <p:nvPr/>
                  </p:nvSpPr>
                  <p:spPr bwMode="auto">
                    <a:xfrm>
                      <a:off x="4132" y="2025"/>
                      <a:ext cx="7" cy="28"/>
                    </a:xfrm>
                    <a:custGeom>
                      <a:avLst/>
                      <a:gdLst>
                        <a:gd name="T0" fmla="*/ 0 w 7"/>
                        <a:gd name="T1" fmla="*/ 0 h 28"/>
                        <a:gd name="T2" fmla="*/ 0 w 7"/>
                        <a:gd name="T3" fmla="*/ 26 h 28"/>
                        <a:gd name="T4" fmla="*/ 7 w 7"/>
                        <a:gd name="T5" fmla="*/ 28 h 28"/>
                        <a:gd name="T6" fmla="*/ 7 w 7"/>
                        <a:gd name="T7" fmla="*/ 2 h 28"/>
                        <a:gd name="T8" fmla="*/ 0 w 7"/>
                        <a:gd name="T9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8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7" y="28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44" name="Group 3316"/>
                  <p:cNvGrpSpPr>
                    <a:grpSpLocks/>
                  </p:cNvGrpSpPr>
                  <p:nvPr/>
                </p:nvGrpSpPr>
                <p:grpSpPr bwMode="auto">
                  <a:xfrm>
                    <a:off x="4151" y="1758"/>
                    <a:ext cx="6" cy="300"/>
                    <a:chOff x="4151" y="1758"/>
                    <a:chExt cx="6" cy="300"/>
                  </a:xfrm>
                </p:grpSpPr>
                <p:sp>
                  <p:nvSpPr>
                    <p:cNvPr id="486645" name="Freeform 3317"/>
                    <p:cNvSpPr>
                      <a:spLocks/>
                    </p:cNvSpPr>
                    <p:nvPr/>
                  </p:nvSpPr>
                  <p:spPr bwMode="auto">
                    <a:xfrm>
                      <a:off x="4151" y="1758"/>
                      <a:ext cx="6" cy="300"/>
                    </a:xfrm>
                    <a:custGeom>
                      <a:avLst/>
                      <a:gdLst>
                        <a:gd name="T0" fmla="*/ 0 w 6"/>
                        <a:gd name="T1" fmla="*/ 0 h 300"/>
                        <a:gd name="T2" fmla="*/ 0 w 6"/>
                        <a:gd name="T3" fmla="*/ 297 h 300"/>
                        <a:gd name="T4" fmla="*/ 6 w 6"/>
                        <a:gd name="T5" fmla="*/ 300 h 300"/>
                        <a:gd name="T6" fmla="*/ 6 w 6"/>
                        <a:gd name="T7" fmla="*/ 0 h 300"/>
                        <a:gd name="T8" fmla="*/ 0 w 6"/>
                        <a:gd name="T9" fmla="*/ 0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0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6" y="30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46" name="Freeform 3318"/>
                    <p:cNvSpPr>
                      <a:spLocks/>
                    </p:cNvSpPr>
                    <p:nvPr/>
                  </p:nvSpPr>
                  <p:spPr bwMode="auto">
                    <a:xfrm>
                      <a:off x="4151" y="1758"/>
                      <a:ext cx="6" cy="300"/>
                    </a:xfrm>
                    <a:custGeom>
                      <a:avLst/>
                      <a:gdLst>
                        <a:gd name="T0" fmla="*/ 0 w 6"/>
                        <a:gd name="T1" fmla="*/ 0 h 300"/>
                        <a:gd name="T2" fmla="*/ 0 w 6"/>
                        <a:gd name="T3" fmla="*/ 297 h 300"/>
                        <a:gd name="T4" fmla="*/ 6 w 6"/>
                        <a:gd name="T5" fmla="*/ 300 h 300"/>
                        <a:gd name="T6" fmla="*/ 6 w 6"/>
                        <a:gd name="T7" fmla="*/ 0 h 300"/>
                        <a:gd name="T8" fmla="*/ 0 w 6"/>
                        <a:gd name="T9" fmla="*/ 0 h 3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0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6" y="30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47" name="Group 3319"/>
                  <p:cNvGrpSpPr>
                    <a:grpSpLocks/>
                  </p:cNvGrpSpPr>
                  <p:nvPr/>
                </p:nvGrpSpPr>
                <p:grpSpPr bwMode="auto">
                  <a:xfrm>
                    <a:off x="4171" y="1758"/>
                    <a:ext cx="5" cy="306"/>
                    <a:chOff x="4171" y="1758"/>
                    <a:chExt cx="5" cy="306"/>
                  </a:xfrm>
                </p:grpSpPr>
                <p:sp>
                  <p:nvSpPr>
                    <p:cNvPr id="486648" name="Freeform 3320"/>
                    <p:cNvSpPr>
                      <a:spLocks/>
                    </p:cNvSpPr>
                    <p:nvPr/>
                  </p:nvSpPr>
                  <p:spPr bwMode="auto">
                    <a:xfrm>
                      <a:off x="4171" y="1758"/>
                      <a:ext cx="5" cy="306"/>
                    </a:xfrm>
                    <a:custGeom>
                      <a:avLst/>
                      <a:gdLst>
                        <a:gd name="T0" fmla="*/ 0 w 5"/>
                        <a:gd name="T1" fmla="*/ 0 h 306"/>
                        <a:gd name="T2" fmla="*/ 0 w 5"/>
                        <a:gd name="T3" fmla="*/ 302 h 306"/>
                        <a:gd name="T4" fmla="*/ 5 w 5"/>
                        <a:gd name="T5" fmla="*/ 306 h 306"/>
                        <a:gd name="T6" fmla="*/ 5 w 5"/>
                        <a:gd name="T7" fmla="*/ 2 h 306"/>
                        <a:gd name="T8" fmla="*/ 0 w 5"/>
                        <a:gd name="T9" fmla="*/ 0 h 3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06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5" y="306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49" name="Freeform 3321"/>
                    <p:cNvSpPr>
                      <a:spLocks/>
                    </p:cNvSpPr>
                    <p:nvPr/>
                  </p:nvSpPr>
                  <p:spPr bwMode="auto">
                    <a:xfrm>
                      <a:off x="4171" y="1758"/>
                      <a:ext cx="5" cy="306"/>
                    </a:xfrm>
                    <a:custGeom>
                      <a:avLst/>
                      <a:gdLst>
                        <a:gd name="T0" fmla="*/ 0 w 5"/>
                        <a:gd name="T1" fmla="*/ 0 h 306"/>
                        <a:gd name="T2" fmla="*/ 0 w 5"/>
                        <a:gd name="T3" fmla="*/ 302 h 306"/>
                        <a:gd name="T4" fmla="*/ 5 w 5"/>
                        <a:gd name="T5" fmla="*/ 306 h 306"/>
                        <a:gd name="T6" fmla="*/ 5 w 5"/>
                        <a:gd name="T7" fmla="*/ 2 h 306"/>
                        <a:gd name="T8" fmla="*/ 0 w 5"/>
                        <a:gd name="T9" fmla="*/ 0 h 3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06">
                          <a:moveTo>
                            <a:pt x="0" y="0"/>
                          </a:moveTo>
                          <a:lnTo>
                            <a:pt x="0" y="302"/>
                          </a:lnTo>
                          <a:lnTo>
                            <a:pt x="5" y="306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50" name="Group 3322"/>
                  <p:cNvGrpSpPr>
                    <a:grpSpLocks/>
                  </p:cNvGrpSpPr>
                  <p:nvPr/>
                </p:nvGrpSpPr>
                <p:grpSpPr bwMode="auto">
                  <a:xfrm>
                    <a:off x="4188" y="1760"/>
                    <a:ext cx="7" cy="307"/>
                    <a:chOff x="4188" y="1760"/>
                    <a:chExt cx="7" cy="307"/>
                  </a:xfrm>
                </p:grpSpPr>
                <p:sp>
                  <p:nvSpPr>
                    <p:cNvPr id="486651" name="Freeform 3323"/>
                    <p:cNvSpPr>
                      <a:spLocks/>
                    </p:cNvSpPr>
                    <p:nvPr/>
                  </p:nvSpPr>
                  <p:spPr bwMode="auto">
                    <a:xfrm>
                      <a:off x="4188" y="1760"/>
                      <a:ext cx="7" cy="307"/>
                    </a:xfrm>
                    <a:custGeom>
                      <a:avLst/>
                      <a:gdLst>
                        <a:gd name="T0" fmla="*/ 0 w 7"/>
                        <a:gd name="T1" fmla="*/ 0 h 307"/>
                        <a:gd name="T2" fmla="*/ 0 w 7"/>
                        <a:gd name="T3" fmla="*/ 303 h 307"/>
                        <a:gd name="T4" fmla="*/ 7 w 7"/>
                        <a:gd name="T5" fmla="*/ 307 h 307"/>
                        <a:gd name="T6" fmla="*/ 7 w 7"/>
                        <a:gd name="T7" fmla="*/ 0 h 307"/>
                        <a:gd name="T8" fmla="*/ 0 w 7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07">
                          <a:moveTo>
                            <a:pt x="0" y="0"/>
                          </a:moveTo>
                          <a:lnTo>
                            <a:pt x="0" y="303"/>
                          </a:lnTo>
                          <a:lnTo>
                            <a:pt x="7" y="307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52" name="Freeform 3324"/>
                    <p:cNvSpPr>
                      <a:spLocks/>
                    </p:cNvSpPr>
                    <p:nvPr/>
                  </p:nvSpPr>
                  <p:spPr bwMode="auto">
                    <a:xfrm>
                      <a:off x="4188" y="1760"/>
                      <a:ext cx="7" cy="307"/>
                    </a:xfrm>
                    <a:custGeom>
                      <a:avLst/>
                      <a:gdLst>
                        <a:gd name="T0" fmla="*/ 0 w 7"/>
                        <a:gd name="T1" fmla="*/ 0 h 307"/>
                        <a:gd name="T2" fmla="*/ 0 w 7"/>
                        <a:gd name="T3" fmla="*/ 303 h 307"/>
                        <a:gd name="T4" fmla="*/ 7 w 7"/>
                        <a:gd name="T5" fmla="*/ 307 h 307"/>
                        <a:gd name="T6" fmla="*/ 7 w 7"/>
                        <a:gd name="T7" fmla="*/ 0 h 307"/>
                        <a:gd name="T8" fmla="*/ 0 w 7"/>
                        <a:gd name="T9" fmla="*/ 0 h 3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07">
                          <a:moveTo>
                            <a:pt x="0" y="0"/>
                          </a:moveTo>
                          <a:lnTo>
                            <a:pt x="0" y="303"/>
                          </a:lnTo>
                          <a:lnTo>
                            <a:pt x="7" y="307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53" name="Group 3325"/>
                  <p:cNvGrpSpPr>
                    <a:grpSpLocks/>
                  </p:cNvGrpSpPr>
                  <p:nvPr/>
                </p:nvGrpSpPr>
                <p:grpSpPr bwMode="auto">
                  <a:xfrm>
                    <a:off x="4207" y="1760"/>
                    <a:ext cx="5" cy="312"/>
                    <a:chOff x="4207" y="1760"/>
                    <a:chExt cx="5" cy="312"/>
                  </a:xfrm>
                </p:grpSpPr>
                <p:sp>
                  <p:nvSpPr>
                    <p:cNvPr id="486654" name="Freeform 3326"/>
                    <p:cNvSpPr>
                      <a:spLocks/>
                    </p:cNvSpPr>
                    <p:nvPr/>
                  </p:nvSpPr>
                  <p:spPr bwMode="auto">
                    <a:xfrm>
                      <a:off x="4207" y="1760"/>
                      <a:ext cx="5" cy="312"/>
                    </a:xfrm>
                    <a:custGeom>
                      <a:avLst/>
                      <a:gdLst>
                        <a:gd name="T0" fmla="*/ 0 w 5"/>
                        <a:gd name="T1" fmla="*/ 0 h 312"/>
                        <a:gd name="T2" fmla="*/ 0 w 5"/>
                        <a:gd name="T3" fmla="*/ 309 h 312"/>
                        <a:gd name="T4" fmla="*/ 5 w 5"/>
                        <a:gd name="T5" fmla="*/ 312 h 312"/>
                        <a:gd name="T6" fmla="*/ 5 w 5"/>
                        <a:gd name="T7" fmla="*/ 0 h 312"/>
                        <a:gd name="T8" fmla="*/ 0 w 5"/>
                        <a:gd name="T9" fmla="*/ 0 h 3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12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5" y="312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55" name="Freeform 3327"/>
                    <p:cNvSpPr>
                      <a:spLocks/>
                    </p:cNvSpPr>
                    <p:nvPr/>
                  </p:nvSpPr>
                  <p:spPr bwMode="auto">
                    <a:xfrm>
                      <a:off x="4207" y="1760"/>
                      <a:ext cx="5" cy="312"/>
                    </a:xfrm>
                    <a:custGeom>
                      <a:avLst/>
                      <a:gdLst>
                        <a:gd name="T0" fmla="*/ 0 w 5"/>
                        <a:gd name="T1" fmla="*/ 0 h 312"/>
                        <a:gd name="T2" fmla="*/ 0 w 5"/>
                        <a:gd name="T3" fmla="*/ 309 h 312"/>
                        <a:gd name="T4" fmla="*/ 5 w 5"/>
                        <a:gd name="T5" fmla="*/ 312 h 312"/>
                        <a:gd name="T6" fmla="*/ 5 w 5"/>
                        <a:gd name="T7" fmla="*/ 0 h 312"/>
                        <a:gd name="T8" fmla="*/ 0 w 5"/>
                        <a:gd name="T9" fmla="*/ 0 h 3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12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5" y="312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56" name="Group 3328"/>
                  <p:cNvGrpSpPr>
                    <a:grpSpLocks/>
                  </p:cNvGrpSpPr>
                  <p:nvPr/>
                </p:nvGrpSpPr>
                <p:grpSpPr bwMode="auto">
                  <a:xfrm>
                    <a:off x="4226" y="1760"/>
                    <a:ext cx="6" cy="315"/>
                    <a:chOff x="4226" y="1760"/>
                    <a:chExt cx="6" cy="315"/>
                  </a:xfrm>
                </p:grpSpPr>
                <p:sp>
                  <p:nvSpPr>
                    <p:cNvPr id="486657" name="Freeform 3329"/>
                    <p:cNvSpPr>
                      <a:spLocks/>
                    </p:cNvSpPr>
                    <p:nvPr/>
                  </p:nvSpPr>
                  <p:spPr bwMode="auto">
                    <a:xfrm>
                      <a:off x="4226" y="1760"/>
                      <a:ext cx="6" cy="315"/>
                    </a:xfrm>
                    <a:custGeom>
                      <a:avLst/>
                      <a:gdLst>
                        <a:gd name="T0" fmla="*/ 0 w 6"/>
                        <a:gd name="T1" fmla="*/ 0 h 315"/>
                        <a:gd name="T2" fmla="*/ 0 w 6"/>
                        <a:gd name="T3" fmla="*/ 312 h 315"/>
                        <a:gd name="T4" fmla="*/ 6 w 6"/>
                        <a:gd name="T5" fmla="*/ 315 h 315"/>
                        <a:gd name="T6" fmla="*/ 6 w 6"/>
                        <a:gd name="T7" fmla="*/ 2 h 315"/>
                        <a:gd name="T8" fmla="*/ 0 w 6"/>
                        <a:gd name="T9" fmla="*/ 0 h 3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15">
                          <a:moveTo>
                            <a:pt x="0" y="0"/>
                          </a:moveTo>
                          <a:lnTo>
                            <a:pt x="0" y="312"/>
                          </a:lnTo>
                          <a:lnTo>
                            <a:pt x="6" y="315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58" name="Freeform 3330"/>
                    <p:cNvSpPr>
                      <a:spLocks/>
                    </p:cNvSpPr>
                    <p:nvPr/>
                  </p:nvSpPr>
                  <p:spPr bwMode="auto">
                    <a:xfrm>
                      <a:off x="4226" y="1760"/>
                      <a:ext cx="6" cy="315"/>
                    </a:xfrm>
                    <a:custGeom>
                      <a:avLst/>
                      <a:gdLst>
                        <a:gd name="T0" fmla="*/ 0 w 6"/>
                        <a:gd name="T1" fmla="*/ 0 h 315"/>
                        <a:gd name="T2" fmla="*/ 0 w 6"/>
                        <a:gd name="T3" fmla="*/ 312 h 315"/>
                        <a:gd name="T4" fmla="*/ 6 w 6"/>
                        <a:gd name="T5" fmla="*/ 315 h 315"/>
                        <a:gd name="T6" fmla="*/ 6 w 6"/>
                        <a:gd name="T7" fmla="*/ 2 h 315"/>
                        <a:gd name="T8" fmla="*/ 0 w 6"/>
                        <a:gd name="T9" fmla="*/ 0 h 3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15">
                          <a:moveTo>
                            <a:pt x="0" y="0"/>
                          </a:moveTo>
                          <a:lnTo>
                            <a:pt x="0" y="312"/>
                          </a:lnTo>
                          <a:lnTo>
                            <a:pt x="6" y="315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59" name="Group 3331"/>
                  <p:cNvGrpSpPr>
                    <a:grpSpLocks/>
                  </p:cNvGrpSpPr>
                  <p:nvPr/>
                </p:nvGrpSpPr>
                <p:grpSpPr bwMode="auto">
                  <a:xfrm>
                    <a:off x="4243" y="1762"/>
                    <a:ext cx="8" cy="319"/>
                    <a:chOff x="4243" y="1762"/>
                    <a:chExt cx="8" cy="319"/>
                  </a:xfrm>
                </p:grpSpPr>
                <p:sp>
                  <p:nvSpPr>
                    <p:cNvPr id="486660" name="Freeform 3332"/>
                    <p:cNvSpPr>
                      <a:spLocks/>
                    </p:cNvSpPr>
                    <p:nvPr/>
                  </p:nvSpPr>
                  <p:spPr bwMode="auto">
                    <a:xfrm>
                      <a:off x="4243" y="1762"/>
                      <a:ext cx="8" cy="319"/>
                    </a:xfrm>
                    <a:custGeom>
                      <a:avLst/>
                      <a:gdLst>
                        <a:gd name="T0" fmla="*/ 0 w 8"/>
                        <a:gd name="T1" fmla="*/ 0 h 319"/>
                        <a:gd name="T2" fmla="*/ 0 w 8"/>
                        <a:gd name="T3" fmla="*/ 315 h 319"/>
                        <a:gd name="T4" fmla="*/ 8 w 8"/>
                        <a:gd name="T5" fmla="*/ 319 h 319"/>
                        <a:gd name="T6" fmla="*/ 8 w 8"/>
                        <a:gd name="T7" fmla="*/ 0 h 319"/>
                        <a:gd name="T8" fmla="*/ 0 w 8"/>
                        <a:gd name="T9" fmla="*/ 0 h 3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9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8" y="319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61" name="Freeform 3333"/>
                    <p:cNvSpPr>
                      <a:spLocks/>
                    </p:cNvSpPr>
                    <p:nvPr/>
                  </p:nvSpPr>
                  <p:spPr bwMode="auto">
                    <a:xfrm>
                      <a:off x="4243" y="1762"/>
                      <a:ext cx="8" cy="319"/>
                    </a:xfrm>
                    <a:custGeom>
                      <a:avLst/>
                      <a:gdLst>
                        <a:gd name="T0" fmla="*/ 0 w 8"/>
                        <a:gd name="T1" fmla="*/ 0 h 319"/>
                        <a:gd name="T2" fmla="*/ 0 w 8"/>
                        <a:gd name="T3" fmla="*/ 315 h 319"/>
                        <a:gd name="T4" fmla="*/ 8 w 8"/>
                        <a:gd name="T5" fmla="*/ 319 h 319"/>
                        <a:gd name="T6" fmla="*/ 8 w 8"/>
                        <a:gd name="T7" fmla="*/ 0 h 319"/>
                        <a:gd name="T8" fmla="*/ 0 w 8"/>
                        <a:gd name="T9" fmla="*/ 0 h 3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9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8" y="319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62" name="Group 3334"/>
                  <p:cNvGrpSpPr>
                    <a:grpSpLocks/>
                  </p:cNvGrpSpPr>
                  <p:nvPr/>
                </p:nvGrpSpPr>
                <p:grpSpPr bwMode="auto">
                  <a:xfrm>
                    <a:off x="4263" y="1762"/>
                    <a:ext cx="8" cy="324"/>
                    <a:chOff x="4263" y="1762"/>
                    <a:chExt cx="8" cy="324"/>
                  </a:xfrm>
                </p:grpSpPr>
                <p:sp>
                  <p:nvSpPr>
                    <p:cNvPr id="486663" name="Freeform 3335"/>
                    <p:cNvSpPr>
                      <a:spLocks/>
                    </p:cNvSpPr>
                    <p:nvPr/>
                  </p:nvSpPr>
                  <p:spPr bwMode="auto">
                    <a:xfrm>
                      <a:off x="4263" y="1762"/>
                      <a:ext cx="8" cy="324"/>
                    </a:xfrm>
                    <a:custGeom>
                      <a:avLst/>
                      <a:gdLst>
                        <a:gd name="T0" fmla="*/ 0 w 8"/>
                        <a:gd name="T1" fmla="*/ 0 h 324"/>
                        <a:gd name="T2" fmla="*/ 0 w 8"/>
                        <a:gd name="T3" fmla="*/ 321 h 324"/>
                        <a:gd name="T4" fmla="*/ 8 w 8"/>
                        <a:gd name="T5" fmla="*/ 324 h 324"/>
                        <a:gd name="T6" fmla="*/ 8 w 8"/>
                        <a:gd name="T7" fmla="*/ 1 h 324"/>
                        <a:gd name="T8" fmla="*/ 0 w 8"/>
                        <a:gd name="T9" fmla="*/ 0 h 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4">
                          <a:moveTo>
                            <a:pt x="0" y="0"/>
                          </a:moveTo>
                          <a:lnTo>
                            <a:pt x="0" y="321"/>
                          </a:lnTo>
                          <a:lnTo>
                            <a:pt x="8" y="324"/>
                          </a:lnTo>
                          <a:lnTo>
                            <a:pt x="8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64" name="Freeform 3336"/>
                    <p:cNvSpPr>
                      <a:spLocks/>
                    </p:cNvSpPr>
                    <p:nvPr/>
                  </p:nvSpPr>
                  <p:spPr bwMode="auto">
                    <a:xfrm>
                      <a:off x="4263" y="1762"/>
                      <a:ext cx="8" cy="324"/>
                    </a:xfrm>
                    <a:custGeom>
                      <a:avLst/>
                      <a:gdLst>
                        <a:gd name="T0" fmla="*/ 0 w 8"/>
                        <a:gd name="T1" fmla="*/ 0 h 324"/>
                        <a:gd name="T2" fmla="*/ 0 w 8"/>
                        <a:gd name="T3" fmla="*/ 321 h 324"/>
                        <a:gd name="T4" fmla="*/ 8 w 8"/>
                        <a:gd name="T5" fmla="*/ 324 h 324"/>
                        <a:gd name="T6" fmla="*/ 8 w 8"/>
                        <a:gd name="T7" fmla="*/ 1 h 324"/>
                        <a:gd name="T8" fmla="*/ 0 w 8"/>
                        <a:gd name="T9" fmla="*/ 0 h 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4">
                          <a:moveTo>
                            <a:pt x="0" y="0"/>
                          </a:moveTo>
                          <a:lnTo>
                            <a:pt x="0" y="321"/>
                          </a:lnTo>
                          <a:lnTo>
                            <a:pt x="8" y="324"/>
                          </a:lnTo>
                          <a:lnTo>
                            <a:pt x="8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65" name="Group 3337"/>
                  <p:cNvGrpSpPr>
                    <a:grpSpLocks/>
                  </p:cNvGrpSpPr>
                  <p:nvPr/>
                </p:nvGrpSpPr>
                <p:grpSpPr bwMode="auto">
                  <a:xfrm>
                    <a:off x="4281" y="1763"/>
                    <a:ext cx="6" cy="326"/>
                    <a:chOff x="4281" y="1763"/>
                    <a:chExt cx="6" cy="326"/>
                  </a:xfrm>
                </p:grpSpPr>
                <p:sp>
                  <p:nvSpPr>
                    <p:cNvPr id="486666" name="Freeform 3338"/>
                    <p:cNvSpPr>
                      <a:spLocks/>
                    </p:cNvSpPr>
                    <p:nvPr/>
                  </p:nvSpPr>
                  <p:spPr bwMode="auto">
                    <a:xfrm>
                      <a:off x="4281" y="1763"/>
                      <a:ext cx="6" cy="326"/>
                    </a:xfrm>
                    <a:custGeom>
                      <a:avLst/>
                      <a:gdLst>
                        <a:gd name="T0" fmla="*/ 0 w 6"/>
                        <a:gd name="T1" fmla="*/ 0 h 326"/>
                        <a:gd name="T2" fmla="*/ 0 w 6"/>
                        <a:gd name="T3" fmla="*/ 323 h 326"/>
                        <a:gd name="T4" fmla="*/ 6 w 6"/>
                        <a:gd name="T5" fmla="*/ 326 h 326"/>
                        <a:gd name="T6" fmla="*/ 6 w 6"/>
                        <a:gd name="T7" fmla="*/ 0 h 326"/>
                        <a:gd name="T8" fmla="*/ 0 w 6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26">
                          <a:moveTo>
                            <a:pt x="0" y="0"/>
                          </a:moveTo>
                          <a:lnTo>
                            <a:pt x="0" y="323"/>
                          </a:lnTo>
                          <a:lnTo>
                            <a:pt x="6" y="326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67" name="Freeform 3339"/>
                    <p:cNvSpPr>
                      <a:spLocks/>
                    </p:cNvSpPr>
                    <p:nvPr/>
                  </p:nvSpPr>
                  <p:spPr bwMode="auto">
                    <a:xfrm>
                      <a:off x="4281" y="1763"/>
                      <a:ext cx="6" cy="326"/>
                    </a:xfrm>
                    <a:custGeom>
                      <a:avLst/>
                      <a:gdLst>
                        <a:gd name="T0" fmla="*/ 0 w 6"/>
                        <a:gd name="T1" fmla="*/ 0 h 326"/>
                        <a:gd name="T2" fmla="*/ 0 w 6"/>
                        <a:gd name="T3" fmla="*/ 323 h 326"/>
                        <a:gd name="T4" fmla="*/ 6 w 6"/>
                        <a:gd name="T5" fmla="*/ 326 h 326"/>
                        <a:gd name="T6" fmla="*/ 6 w 6"/>
                        <a:gd name="T7" fmla="*/ 0 h 326"/>
                        <a:gd name="T8" fmla="*/ 0 w 6"/>
                        <a:gd name="T9" fmla="*/ 0 h 3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26">
                          <a:moveTo>
                            <a:pt x="0" y="0"/>
                          </a:moveTo>
                          <a:lnTo>
                            <a:pt x="0" y="323"/>
                          </a:lnTo>
                          <a:lnTo>
                            <a:pt x="6" y="326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68" name="Group 3340"/>
                  <p:cNvGrpSpPr>
                    <a:grpSpLocks/>
                  </p:cNvGrpSpPr>
                  <p:nvPr/>
                </p:nvGrpSpPr>
                <p:grpSpPr bwMode="auto">
                  <a:xfrm>
                    <a:off x="4301" y="1765"/>
                    <a:ext cx="4" cy="330"/>
                    <a:chOff x="4301" y="1765"/>
                    <a:chExt cx="4" cy="330"/>
                  </a:xfrm>
                </p:grpSpPr>
                <p:sp>
                  <p:nvSpPr>
                    <p:cNvPr id="486669" name="Freeform 3341"/>
                    <p:cNvSpPr>
                      <a:spLocks/>
                    </p:cNvSpPr>
                    <p:nvPr/>
                  </p:nvSpPr>
                  <p:spPr bwMode="auto">
                    <a:xfrm>
                      <a:off x="4301" y="1765"/>
                      <a:ext cx="4" cy="330"/>
                    </a:xfrm>
                    <a:custGeom>
                      <a:avLst/>
                      <a:gdLst>
                        <a:gd name="T0" fmla="*/ 0 w 4"/>
                        <a:gd name="T1" fmla="*/ 0 h 330"/>
                        <a:gd name="T2" fmla="*/ 0 w 4"/>
                        <a:gd name="T3" fmla="*/ 326 h 330"/>
                        <a:gd name="T4" fmla="*/ 4 w 4"/>
                        <a:gd name="T5" fmla="*/ 330 h 330"/>
                        <a:gd name="T6" fmla="*/ 4 w 4"/>
                        <a:gd name="T7" fmla="*/ 0 h 330"/>
                        <a:gd name="T8" fmla="*/ 0 w 4"/>
                        <a:gd name="T9" fmla="*/ 0 h 3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30">
                          <a:moveTo>
                            <a:pt x="0" y="0"/>
                          </a:moveTo>
                          <a:lnTo>
                            <a:pt x="0" y="326"/>
                          </a:lnTo>
                          <a:lnTo>
                            <a:pt x="4" y="33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70" name="Freeform 3342"/>
                    <p:cNvSpPr>
                      <a:spLocks/>
                    </p:cNvSpPr>
                    <p:nvPr/>
                  </p:nvSpPr>
                  <p:spPr bwMode="auto">
                    <a:xfrm>
                      <a:off x="4301" y="1765"/>
                      <a:ext cx="4" cy="330"/>
                    </a:xfrm>
                    <a:custGeom>
                      <a:avLst/>
                      <a:gdLst>
                        <a:gd name="T0" fmla="*/ 0 w 4"/>
                        <a:gd name="T1" fmla="*/ 0 h 330"/>
                        <a:gd name="T2" fmla="*/ 0 w 4"/>
                        <a:gd name="T3" fmla="*/ 326 h 330"/>
                        <a:gd name="T4" fmla="*/ 4 w 4"/>
                        <a:gd name="T5" fmla="*/ 330 h 330"/>
                        <a:gd name="T6" fmla="*/ 4 w 4"/>
                        <a:gd name="T7" fmla="*/ 0 h 330"/>
                        <a:gd name="T8" fmla="*/ 0 w 4"/>
                        <a:gd name="T9" fmla="*/ 0 h 3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30">
                          <a:moveTo>
                            <a:pt x="0" y="0"/>
                          </a:moveTo>
                          <a:lnTo>
                            <a:pt x="0" y="326"/>
                          </a:lnTo>
                          <a:lnTo>
                            <a:pt x="4" y="33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71" name="Group 3343"/>
                  <p:cNvGrpSpPr>
                    <a:grpSpLocks/>
                  </p:cNvGrpSpPr>
                  <p:nvPr/>
                </p:nvGrpSpPr>
                <p:grpSpPr bwMode="auto">
                  <a:xfrm>
                    <a:off x="4319" y="1765"/>
                    <a:ext cx="7" cy="333"/>
                    <a:chOff x="4319" y="1765"/>
                    <a:chExt cx="7" cy="333"/>
                  </a:xfrm>
                </p:grpSpPr>
                <p:sp>
                  <p:nvSpPr>
                    <p:cNvPr id="486672" name="Freeform 3344"/>
                    <p:cNvSpPr>
                      <a:spLocks/>
                    </p:cNvSpPr>
                    <p:nvPr/>
                  </p:nvSpPr>
                  <p:spPr bwMode="auto">
                    <a:xfrm>
                      <a:off x="4319" y="1765"/>
                      <a:ext cx="7" cy="333"/>
                    </a:xfrm>
                    <a:custGeom>
                      <a:avLst/>
                      <a:gdLst>
                        <a:gd name="T0" fmla="*/ 0 w 7"/>
                        <a:gd name="T1" fmla="*/ 0 h 333"/>
                        <a:gd name="T2" fmla="*/ 0 w 7"/>
                        <a:gd name="T3" fmla="*/ 330 h 333"/>
                        <a:gd name="T4" fmla="*/ 7 w 7"/>
                        <a:gd name="T5" fmla="*/ 333 h 333"/>
                        <a:gd name="T6" fmla="*/ 7 w 7"/>
                        <a:gd name="T7" fmla="*/ 0 h 333"/>
                        <a:gd name="T8" fmla="*/ 0 w 7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3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73" name="Freeform 3345"/>
                    <p:cNvSpPr>
                      <a:spLocks/>
                    </p:cNvSpPr>
                    <p:nvPr/>
                  </p:nvSpPr>
                  <p:spPr bwMode="auto">
                    <a:xfrm>
                      <a:off x="4319" y="1765"/>
                      <a:ext cx="7" cy="333"/>
                    </a:xfrm>
                    <a:custGeom>
                      <a:avLst/>
                      <a:gdLst>
                        <a:gd name="T0" fmla="*/ 0 w 7"/>
                        <a:gd name="T1" fmla="*/ 0 h 333"/>
                        <a:gd name="T2" fmla="*/ 0 w 7"/>
                        <a:gd name="T3" fmla="*/ 330 h 333"/>
                        <a:gd name="T4" fmla="*/ 7 w 7"/>
                        <a:gd name="T5" fmla="*/ 333 h 333"/>
                        <a:gd name="T6" fmla="*/ 7 w 7"/>
                        <a:gd name="T7" fmla="*/ 0 h 333"/>
                        <a:gd name="T8" fmla="*/ 0 w 7"/>
                        <a:gd name="T9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3">
                          <a:moveTo>
                            <a:pt x="0" y="0"/>
                          </a:moveTo>
                          <a:lnTo>
                            <a:pt x="0" y="330"/>
                          </a:lnTo>
                          <a:lnTo>
                            <a:pt x="7" y="33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74" name="Group 3346"/>
                  <p:cNvGrpSpPr>
                    <a:grpSpLocks/>
                  </p:cNvGrpSpPr>
                  <p:nvPr/>
                </p:nvGrpSpPr>
                <p:grpSpPr bwMode="auto">
                  <a:xfrm>
                    <a:off x="4336" y="1765"/>
                    <a:ext cx="10" cy="338"/>
                    <a:chOff x="4336" y="1765"/>
                    <a:chExt cx="10" cy="338"/>
                  </a:xfrm>
                </p:grpSpPr>
                <p:sp>
                  <p:nvSpPr>
                    <p:cNvPr id="486675" name="Freeform 3347"/>
                    <p:cNvSpPr>
                      <a:spLocks/>
                    </p:cNvSpPr>
                    <p:nvPr/>
                  </p:nvSpPr>
                  <p:spPr bwMode="auto">
                    <a:xfrm>
                      <a:off x="4336" y="1765"/>
                      <a:ext cx="10" cy="338"/>
                    </a:xfrm>
                    <a:custGeom>
                      <a:avLst/>
                      <a:gdLst>
                        <a:gd name="T0" fmla="*/ 0 w 10"/>
                        <a:gd name="T1" fmla="*/ 0 h 338"/>
                        <a:gd name="T2" fmla="*/ 0 w 10"/>
                        <a:gd name="T3" fmla="*/ 335 h 338"/>
                        <a:gd name="T4" fmla="*/ 10 w 10"/>
                        <a:gd name="T5" fmla="*/ 338 h 338"/>
                        <a:gd name="T6" fmla="*/ 10 w 10"/>
                        <a:gd name="T7" fmla="*/ 2 h 338"/>
                        <a:gd name="T8" fmla="*/ 0 w 10"/>
                        <a:gd name="T9" fmla="*/ 0 h 3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8">
                          <a:moveTo>
                            <a:pt x="0" y="0"/>
                          </a:moveTo>
                          <a:lnTo>
                            <a:pt x="0" y="335"/>
                          </a:lnTo>
                          <a:lnTo>
                            <a:pt x="10" y="338"/>
                          </a:lnTo>
                          <a:lnTo>
                            <a:pt x="10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76" name="Freeform 3348"/>
                    <p:cNvSpPr>
                      <a:spLocks/>
                    </p:cNvSpPr>
                    <p:nvPr/>
                  </p:nvSpPr>
                  <p:spPr bwMode="auto">
                    <a:xfrm>
                      <a:off x="4336" y="1765"/>
                      <a:ext cx="10" cy="338"/>
                    </a:xfrm>
                    <a:custGeom>
                      <a:avLst/>
                      <a:gdLst>
                        <a:gd name="T0" fmla="*/ 0 w 10"/>
                        <a:gd name="T1" fmla="*/ 0 h 338"/>
                        <a:gd name="T2" fmla="*/ 0 w 10"/>
                        <a:gd name="T3" fmla="*/ 335 h 338"/>
                        <a:gd name="T4" fmla="*/ 10 w 10"/>
                        <a:gd name="T5" fmla="*/ 338 h 338"/>
                        <a:gd name="T6" fmla="*/ 10 w 10"/>
                        <a:gd name="T7" fmla="*/ 2 h 338"/>
                        <a:gd name="T8" fmla="*/ 0 w 10"/>
                        <a:gd name="T9" fmla="*/ 0 h 3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338">
                          <a:moveTo>
                            <a:pt x="0" y="0"/>
                          </a:moveTo>
                          <a:lnTo>
                            <a:pt x="0" y="335"/>
                          </a:lnTo>
                          <a:lnTo>
                            <a:pt x="10" y="338"/>
                          </a:lnTo>
                          <a:lnTo>
                            <a:pt x="10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77" name="Group 3349"/>
                  <p:cNvGrpSpPr>
                    <a:grpSpLocks/>
                  </p:cNvGrpSpPr>
                  <p:nvPr/>
                </p:nvGrpSpPr>
                <p:grpSpPr bwMode="auto">
                  <a:xfrm>
                    <a:off x="4356" y="1767"/>
                    <a:ext cx="8" cy="342"/>
                    <a:chOff x="4356" y="1767"/>
                    <a:chExt cx="8" cy="342"/>
                  </a:xfrm>
                </p:grpSpPr>
                <p:sp>
                  <p:nvSpPr>
                    <p:cNvPr id="486678" name="Freeform 3350"/>
                    <p:cNvSpPr>
                      <a:spLocks/>
                    </p:cNvSpPr>
                    <p:nvPr/>
                  </p:nvSpPr>
                  <p:spPr bwMode="auto">
                    <a:xfrm>
                      <a:off x="4356" y="1767"/>
                      <a:ext cx="8" cy="342"/>
                    </a:xfrm>
                    <a:custGeom>
                      <a:avLst/>
                      <a:gdLst>
                        <a:gd name="T0" fmla="*/ 0 w 8"/>
                        <a:gd name="T1" fmla="*/ 0 h 342"/>
                        <a:gd name="T2" fmla="*/ 0 w 8"/>
                        <a:gd name="T3" fmla="*/ 338 h 342"/>
                        <a:gd name="T4" fmla="*/ 8 w 8"/>
                        <a:gd name="T5" fmla="*/ 342 h 342"/>
                        <a:gd name="T6" fmla="*/ 8 w 8"/>
                        <a:gd name="T7" fmla="*/ 0 h 342"/>
                        <a:gd name="T8" fmla="*/ 0 w 8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2">
                          <a:moveTo>
                            <a:pt x="0" y="0"/>
                          </a:moveTo>
                          <a:lnTo>
                            <a:pt x="0" y="338"/>
                          </a:lnTo>
                          <a:lnTo>
                            <a:pt x="8" y="342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79" name="Freeform 3351"/>
                    <p:cNvSpPr>
                      <a:spLocks/>
                    </p:cNvSpPr>
                    <p:nvPr/>
                  </p:nvSpPr>
                  <p:spPr bwMode="auto">
                    <a:xfrm>
                      <a:off x="4356" y="1767"/>
                      <a:ext cx="8" cy="342"/>
                    </a:xfrm>
                    <a:custGeom>
                      <a:avLst/>
                      <a:gdLst>
                        <a:gd name="T0" fmla="*/ 0 w 8"/>
                        <a:gd name="T1" fmla="*/ 0 h 342"/>
                        <a:gd name="T2" fmla="*/ 0 w 8"/>
                        <a:gd name="T3" fmla="*/ 338 h 342"/>
                        <a:gd name="T4" fmla="*/ 8 w 8"/>
                        <a:gd name="T5" fmla="*/ 342 h 342"/>
                        <a:gd name="T6" fmla="*/ 8 w 8"/>
                        <a:gd name="T7" fmla="*/ 0 h 342"/>
                        <a:gd name="T8" fmla="*/ 0 w 8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2">
                          <a:moveTo>
                            <a:pt x="0" y="0"/>
                          </a:moveTo>
                          <a:lnTo>
                            <a:pt x="0" y="338"/>
                          </a:lnTo>
                          <a:lnTo>
                            <a:pt x="8" y="342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80" name="Group 3352"/>
                  <p:cNvGrpSpPr>
                    <a:grpSpLocks/>
                  </p:cNvGrpSpPr>
                  <p:nvPr/>
                </p:nvGrpSpPr>
                <p:grpSpPr bwMode="auto">
                  <a:xfrm>
                    <a:off x="4132" y="1758"/>
                    <a:ext cx="7" cy="215"/>
                    <a:chOff x="4132" y="1758"/>
                    <a:chExt cx="7" cy="215"/>
                  </a:xfrm>
                </p:grpSpPr>
                <p:sp>
                  <p:nvSpPr>
                    <p:cNvPr id="486681" name="Freeform 3353"/>
                    <p:cNvSpPr>
                      <a:spLocks/>
                    </p:cNvSpPr>
                    <p:nvPr/>
                  </p:nvSpPr>
                  <p:spPr bwMode="auto">
                    <a:xfrm>
                      <a:off x="4132" y="1758"/>
                      <a:ext cx="7" cy="215"/>
                    </a:xfrm>
                    <a:custGeom>
                      <a:avLst/>
                      <a:gdLst>
                        <a:gd name="T0" fmla="*/ 0 w 7"/>
                        <a:gd name="T1" fmla="*/ 0 h 215"/>
                        <a:gd name="T2" fmla="*/ 0 w 7"/>
                        <a:gd name="T3" fmla="*/ 214 h 215"/>
                        <a:gd name="T4" fmla="*/ 7 w 7"/>
                        <a:gd name="T5" fmla="*/ 215 h 215"/>
                        <a:gd name="T6" fmla="*/ 7 w 7"/>
                        <a:gd name="T7" fmla="*/ 2 h 215"/>
                        <a:gd name="T8" fmla="*/ 0 w 7"/>
                        <a:gd name="T9" fmla="*/ 0 h 2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15">
                          <a:moveTo>
                            <a:pt x="0" y="0"/>
                          </a:moveTo>
                          <a:lnTo>
                            <a:pt x="0" y="214"/>
                          </a:lnTo>
                          <a:lnTo>
                            <a:pt x="7" y="215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82" name="Freeform 3354"/>
                    <p:cNvSpPr>
                      <a:spLocks/>
                    </p:cNvSpPr>
                    <p:nvPr/>
                  </p:nvSpPr>
                  <p:spPr bwMode="auto">
                    <a:xfrm>
                      <a:off x="4132" y="1758"/>
                      <a:ext cx="7" cy="215"/>
                    </a:xfrm>
                    <a:custGeom>
                      <a:avLst/>
                      <a:gdLst>
                        <a:gd name="T0" fmla="*/ 0 w 7"/>
                        <a:gd name="T1" fmla="*/ 0 h 215"/>
                        <a:gd name="T2" fmla="*/ 0 w 7"/>
                        <a:gd name="T3" fmla="*/ 214 h 215"/>
                        <a:gd name="T4" fmla="*/ 7 w 7"/>
                        <a:gd name="T5" fmla="*/ 215 h 215"/>
                        <a:gd name="T6" fmla="*/ 7 w 7"/>
                        <a:gd name="T7" fmla="*/ 2 h 215"/>
                        <a:gd name="T8" fmla="*/ 0 w 7"/>
                        <a:gd name="T9" fmla="*/ 0 h 2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15">
                          <a:moveTo>
                            <a:pt x="0" y="0"/>
                          </a:moveTo>
                          <a:lnTo>
                            <a:pt x="0" y="214"/>
                          </a:lnTo>
                          <a:lnTo>
                            <a:pt x="7" y="215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83" name="Group 3355"/>
                  <p:cNvGrpSpPr>
                    <a:grpSpLocks/>
                  </p:cNvGrpSpPr>
                  <p:nvPr/>
                </p:nvGrpSpPr>
                <p:grpSpPr bwMode="auto">
                  <a:xfrm>
                    <a:off x="4131" y="2014"/>
                    <a:ext cx="9" cy="8"/>
                    <a:chOff x="4131" y="2014"/>
                    <a:chExt cx="9" cy="8"/>
                  </a:xfrm>
                </p:grpSpPr>
                <p:sp>
                  <p:nvSpPr>
                    <p:cNvPr id="486684" name="Freeform 3356"/>
                    <p:cNvSpPr>
                      <a:spLocks/>
                    </p:cNvSpPr>
                    <p:nvPr/>
                  </p:nvSpPr>
                  <p:spPr bwMode="auto">
                    <a:xfrm>
                      <a:off x="4131" y="2014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2 h 8"/>
                        <a:gd name="T2" fmla="*/ 8 w 9"/>
                        <a:gd name="T3" fmla="*/ 0 h 8"/>
                        <a:gd name="T4" fmla="*/ 9 w 9"/>
                        <a:gd name="T5" fmla="*/ 6 h 8"/>
                        <a:gd name="T6" fmla="*/ 1 w 9"/>
                        <a:gd name="T7" fmla="*/ 8 h 8"/>
                        <a:gd name="T8" fmla="*/ 0 w 9"/>
                        <a:gd name="T9" fmla="*/ 2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1" y="8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85" name="Freeform 3357"/>
                    <p:cNvSpPr>
                      <a:spLocks/>
                    </p:cNvSpPr>
                    <p:nvPr/>
                  </p:nvSpPr>
                  <p:spPr bwMode="auto">
                    <a:xfrm>
                      <a:off x="4131" y="2014"/>
                      <a:ext cx="9" cy="8"/>
                    </a:xfrm>
                    <a:custGeom>
                      <a:avLst/>
                      <a:gdLst>
                        <a:gd name="T0" fmla="*/ 0 w 9"/>
                        <a:gd name="T1" fmla="*/ 2 h 8"/>
                        <a:gd name="T2" fmla="*/ 8 w 9"/>
                        <a:gd name="T3" fmla="*/ 0 h 8"/>
                        <a:gd name="T4" fmla="*/ 9 w 9"/>
                        <a:gd name="T5" fmla="*/ 6 h 8"/>
                        <a:gd name="T6" fmla="*/ 1 w 9"/>
                        <a:gd name="T7" fmla="*/ 8 h 8"/>
                        <a:gd name="T8" fmla="*/ 0 w 9"/>
                        <a:gd name="T9" fmla="*/ 2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8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9" y="6"/>
                          </a:lnTo>
                          <a:lnTo>
                            <a:pt x="1" y="8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86" name="Group 3358"/>
                  <p:cNvGrpSpPr>
                    <a:grpSpLocks/>
                  </p:cNvGrpSpPr>
                  <p:nvPr/>
                </p:nvGrpSpPr>
                <p:grpSpPr bwMode="auto">
                  <a:xfrm>
                    <a:off x="4131" y="1978"/>
                    <a:ext cx="9" cy="7"/>
                    <a:chOff x="4131" y="1978"/>
                    <a:chExt cx="9" cy="7"/>
                  </a:xfrm>
                </p:grpSpPr>
                <p:sp>
                  <p:nvSpPr>
                    <p:cNvPr id="486687" name="Freeform 3359"/>
                    <p:cNvSpPr>
                      <a:spLocks/>
                    </p:cNvSpPr>
                    <p:nvPr/>
                  </p:nvSpPr>
                  <p:spPr bwMode="auto">
                    <a:xfrm>
                      <a:off x="4131" y="1978"/>
                      <a:ext cx="9" cy="7"/>
                    </a:xfrm>
                    <a:custGeom>
                      <a:avLst/>
                      <a:gdLst>
                        <a:gd name="T0" fmla="*/ 8 w 9"/>
                        <a:gd name="T1" fmla="*/ 7 h 7"/>
                        <a:gd name="T2" fmla="*/ 0 w 9"/>
                        <a:gd name="T3" fmla="*/ 7 h 7"/>
                        <a:gd name="T4" fmla="*/ 1 w 9"/>
                        <a:gd name="T5" fmla="*/ 4 h 7"/>
                        <a:gd name="T6" fmla="*/ 9 w 9"/>
                        <a:gd name="T7" fmla="*/ 0 h 7"/>
                        <a:gd name="T8" fmla="*/ 8 w 9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8" y="7"/>
                          </a:moveTo>
                          <a:lnTo>
                            <a:pt x="0" y="7"/>
                          </a:lnTo>
                          <a:lnTo>
                            <a:pt x="1" y="4"/>
                          </a:lnTo>
                          <a:lnTo>
                            <a:pt x="9" y="0"/>
                          </a:lnTo>
                          <a:lnTo>
                            <a:pt x="8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88" name="Freeform 3360"/>
                    <p:cNvSpPr>
                      <a:spLocks/>
                    </p:cNvSpPr>
                    <p:nvPr/>
                  </p:nvSpPr>
                  <p:spPr bwMode="auto">
                    <a:xfrm>
                      <a:off x="4131" y="1978"/>
                      <a:ext cx="9" cy="7"/>
                    </a:xfrm>
                    <a:custGeom>
                      <a:avLst/>
                      <a:gdLst>
                        <a:gd name="T0" fmla="*/ 8 w 9"/>
                        <a:gd name="T1" fmla="*/ 7 h 7"/>
                        <a:gd name="T2" fmla="*/ 0 w 9"/>
                        <a:gd name="T3" fmla="*/ 7 h 7"/>
                        <a:gd name="T4" fmla="*/ 1 w 9"/>
                        <a:gd name="T5" fmla="*/ 4 h 7"/>
                        <a:gd name="T6" fmla="*/ 9 w 9"/>
                        <a:gd name="T7" fmla="*/ 0 h 7"/>
                        <a:gd name="T8" fmla="*/ 8 w 9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8" y="7"/>
                          </a:moveTo>
                          <a:lnTo>
                            <a:pt x="0" y="7"/>
                          </a:lnTo>
                          <a:lnTo>
                            <a:pt x="1" y="4"/>
                          </a:lnTo>
                          <a:lnTo>
                            <a:pt x="9" y="0"/>
                          </a:lnTo>
                          <a:lnTo>
                            <a:pt x="8" y="7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689" name="Group 3361"/>
                  <p:cNvGrpSpPr>
                    <a:grpSpLocks/>
                  </p:cNvGrpSpPr>
                  <p:nvPr/>
                </p:nvGrpSpPr>
                <p:grpSpPr bwMode="auto">
                  <a:xfrm>
                    <a:off x="4136" y="2008"/>
                    <a:ext cx="4" cy="3"/>
                    <a:chOff x="4136" y="2008"/>
                    <a:chExt cx="4" cy="3"/>
                  </a:xfrm>
                </p:grpSpPr>
                <p:sp>
                  <p:nvSpPr>
                    <p:cNvPr id="486690" name="Freeform 3362"/>
                    <p:cNvSpPr>
                      <a:spLocks/>
                    </p:cNvSpPr>
                    <p:nvPr/>
                  </p:nvSpPr>
                  <p:spPr bwMode="auto">
                    <a:xfrm>
                      <a:off x="4136" y="2008"/>
                      <a:ext cx="4" cy="3"/>
                    </a:xfrm>
                    <a:custGeom>
                      <a:avLst/>
                      <a:gdLst>
                        <a:gd name="T0" fmla="*/ 0 w 4"/>
                        <a:gd name="T1" fmla="*/ 3 h 3"/>
                        <a:gd name="T2" fmla="*/ 0 w 4"/>
                        <a:gd name="T3" fmla="*/ 0 h 3"/>
                        <a:gd name="T4" fmla="*/ 4 w 4"/>
                        <a:gd name="T5" fmla="*/ 0 h 3"/>
                        <a:gd name="T6" fmla="*/ 4 w 4"/>
                        <a:gd name="T7" fmla="*/ 1 h 3"/>
                        <a:gd name="T8" fmla="*/ 0 w 4"/>
                        <a:gd name="T9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">
                          <a:moveTo>
                            <a:pt x="0" y="3"/>
                          </a:move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1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2020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691" name="Freeform 3363"/>
                    <p:cNvSpPr>
                      <a:spLocks/>
                    </p:cNvSpPr>
                    <p:nvPr/>
                  </p:nvSpPr>
                  <p:spPr bwMode="auto">
                    <a:xfrm>
                      <a:off x="4136" y="2008"/>
                      <a:ext cx="4" cy="3"/>
                    </a:xfrm>
                    <a:custGeom>
                      <a:avLst/>
                      <a:gdLst>
                        <a:gd name="T0" fmla="*/ 0 w 4"/>
                        <a:gd name="T1" fmla="*/ 3 h 3"/>
                        <a:gd name="T2" fmla="*/ 0 w 4"/>
                        <a:gd name="T3" fmla="*/ 0 h 3"/>
                        <a:gd name="T4" fmla="*/ 4 w 4"/>
                        <a:gd name="T5" fmla="*/ 0 h 3"/>
                        <a:gd name="T6" fmla="*/ 4 w 4"/>
                        <a:gd name="T7" fmla="*/ 1 h 3"/>
                        <a:gd name="T8" fmla="*/ 0 w 4"/>
                        <a:gd name="T9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">
                          <a:moveTo>
                            <a:pt x="0" y="3"/>
                          </a:move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1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6692" name="Freeform 3364"/>
                  <p:cNvSpPr>
                    <a:spLocks/>
                  </p:cNvSpPr>
                  <p:nvPr/>
                </p:nvSpPr>
                <p:spPr bwMode="auto">
                  <a:xfrm>
                    <a:off x="4376" y="1758"/>
                    <a:ext cx="1" cy="371"/>
                  </a:xfrm>
                  <a:custGeom>
                    <a:avLst/>
                    <a:gdLst>
                      <a:gd name="T0" fmla="*/ 371 h 371"/>
                      <a:gd name="T1" fmla="*/ 366 h 371"/>
                      <a:gd name="T2" fmla="*/ 2 h 371"/>
                      <a:gd name="T3" fmla="*/ 0 h 371"/>
                      <a:gd name="T4" fmla="*/ 371 h 37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71">
                        <a:moveTo>
                          <a:pt x="0" y="371"/>
                        </a:moveTo>
                        <a:lnTo>
                          <a:pt x="0" y="366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0" y="37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693" name="Freeform 3365"/>
                  <p:cNvSpPr>
                    <a:spLocks/>
                  </p:cNvSpPr>
                  <p:nvPr/>
                </p:nvSpPr>
                <p:spPr bwMode="auto">
                  <a:xfrm>
                    <a:off x="4110" y="1746"/>
                    <a:ext cx="1" cy="315"/>
                  </a:xfrm>
                  <a:custGeom>
                    <a:avLst/>
                    <a:gdLst>
                      <a:gd name="T0" fmla="*/ 0 h 315"/>
                      <a:gd name="T1" fmla="*/ 315 h 315"/>
                      <a:gd name="T2" fmla="*/ 312 h 315"/>
                      <a:gd name="T3" fmla="*/ 2 h 315"/>
                      <a:gd name="T4" fmla="*/ 0 h 315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</a:cxnLst>
                    <a:rect l="0" t="0" r="r" b="b"/>
                    <a:pathLst>
                      <a:path h="315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0" y="31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486694" name="Group 3366"/>
              <p:cNvGrpSpPr>
                <a:grpSpLocks/>
              </p:cNvGrpSpPr>
              <p:nvPr/>
            </p:nvGrpSpPr>
            <p:grpSpPr bwMode="auto">
              <a:xfrm>
                <a:off x="4080" y="2107"/>
                <a:ext cx="310" cy="600"/>
                <a:chOff x="4080" y="2107"/>
                <a:chExt cx="310" cy="600"/>
              </a:xfrm>
            </p:grpSpPr>
            <p:sp>
              <p:nvSpPr>
                <p:cNvPr id="486695" name="Freeform 3367"/>
                <p:cNvSpPr>
                  <a:spLocks/>
                </p:cNvSpPr>
                <p:nvPr/>
              </p:nvSpPr>
              <p:spPr bwMode="auto">
                <a:xfrm>
                  <a:off x="4080" y="2107"/>
                  <a:ext cx="310" cy="600"/>
                </a:xfrm>
                <a:custGeom>
                  <a:avLst/>
                  <a:gdLst>
                    <a:gd name="T0" fmla="*/ 0 w 310"/>
                    <a:gd name="T1" fmla="*/ 0 h 600"/>
                    <a:gd name="T2" fmla="*/ 310 w 310"/>
                    <a:gd name="T3" fmla="*/ 82 h 600"/>
                    <a:gd name="T4" fmla="*/ 310 w 310"/>
                    <a:gd name="T5" fmla="*/ 600 h 600"/>
                    <a:gd name="T6" fmla="*/ 0 w 310"/>
                    <a:gd name="T7" fmla="*/ 437 h 600"/>
                    <a:gd name="T8" fmla="*/ 0 w 310"/>
                    <a:gd name="T9" fmla="*/ 0 h 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0" h="600">
                      <a:moveTo>
                        <a:pt x="0" y="0"/>
                      </a:moveTo>
                      <a:lnTo>
                        <a:pt x="310" y="82"/>
                      </a:lnTo>
                      <a:lnTo>
                        <a:pt x="310" y="600"/>
                      </a:lnTo>
                      <a:lnTo>
                        <a:pt x="0" y="4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696" name="Freeform 3368"/>
                <p:cNvSpPr>
                  <a:spLocks/>
                </p:cNvSpPr>
                <p:nvPr/>
              </p:nvSpPr>
              <p:spPr bwMode="auto">
                <a:xfrm>
                  <a:off x="4080" y="2107"/>
                  <a:ext cx="310" cy="600"/>
                </a:xfrm>
                <a:custGeom>
                  <a:avLst/>
                  <a:gdLst>
                    <a:gd name="T0" fmla="*/ 0 w 310"/>
                    <a:gd name="T1" fmla="*/ 0 h 600"/>
                    <a:gd name="T2" fmla="*/ 310 w 310"/>
                    <a:gd name="T3" fmla="*/ 82 h 600"/>
                    <a:gd name="T4" fmla="*/ 310 w 310"/>
                    <a:gd name="T5" fmla="*/ 600 h 600"/>
                    <a:gd name="T6" fmla="*/ 0 w 310"/>
                    <a:gd name="T7" fmla="*/ 437 h 600"/>
                    <a:gd name="T8" fmla="*/ 0 w 310"/>
                    <a:gd name="T9" fmla="*/ 0 h 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0" h="600">
                      <a:moveTo>
                        <a:pt x="0" y="0"/>
                      </a:moveTo>
                      <a:lnTo>
                        <a:pt x="310" y="82"/>
                      </a:lnTo>
                      <a:lnTo>
                        <a:pt x="310" y="600"/>
                      </a:lnTo>
                      <a:lnTo>
                        <a:pt x="0" y="4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697" name="Group 3369"/>
              <p:cNvGrpSpPr>
                <a:grpSpLocks/>
              </p:cNvGrpSpPr>
              <p:nvPr/>
            </p:nvGrpSpPr>
            <p:grpSpPr bwMode="auto">
              <a:xfrm>
                <a:off x="4100" y="2136"/>
                <a:ext cx="279" cy="445"/>
                <a:chOff x="4100" y="2136"/>
                <a:chExt cx="279" cy="445"/>
              </a:xfrm>
            </p:grpSpPr>
            <p:grpSp>
              <p:nvGrpSpPr>
                <p:cNvPr id="486698" name="Group 3370"/>
                <p:cNvGrpSpPr>
                  <a:grpSpLocks/>
                </p:cNvGrpSpPr>
                <p:nvPr/>
              </p:nvGrpSpPr>
              <p:grpSpPr bwMode="auto">
                <a:xfrm>
                  <a:off x="4100" y="2136"/>
                  <a:ext cx="270" cy="438"/>
                  <a:chOff x="4100" y="2136"/>
                  <a:chExt cx="270" cy="438"/>
                </a:xfrm>
              </p:grpSpPr>
              <p:sp>
                <p:nvSpPr>
                  <p:cNvPr id="486699" name="Freeform 3371"/>
                  <p:cNvSpPr>
                    <a:spLocks/>
                  </p:cNvSpPr>
                  <p:nvPr/>
                </p:nvSpPr>
                <p:spPr bwMode="auto">
                  <a:xfrm>
                    <a:off x="4100" y="2136"/>
                    <a:ext cx="270" cy="438"/>
                  </a:xfrm>
                  <a:custGeom>
                    <a:avLst/>
                    <a:gdLst>
                      <a:gd name="T0" fmla="*/ 0 w 270"/>
                      <a:gd name="T1" fmla="*/ 0 h 438"/>
                      <a:gd name="T2" fmla="*/ 0 w 270"/>
                      <a:gd name="T3" fmla="*/ 286 h 438"/>
                      <a:gd name="T4" fmla="*/ 270 w 270"/>
                      <a:gd name="T5" fmla="*/ 438 h 438"/>
                      <a:gd name="T6" fmla="*/ 270 w 270"/>
                      <a:gd name="T7" fmla="*/ 66 h 438"/>
                      <a:gd name="T8" fmla="*/ 0 w 270"/>
                      <a:gd name="T9" fmla="*/ 0 h 4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8">
                        <a:moveTo>
                          <a:pt x="0" y="0"/>
                        </a:moveTo>
                        <a:lnTo>
                          <a:pt x="0" y="286"/>
                        </a:lnTo>
                        <a:lnTo>
                          <a:pt x="270" y="438"/>
                        </a:lnTo>
                        <a:lnTo>
                          <a:pt x="270" y="6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00" name="Freeform 3372"/>
                  <p:cNvSpPr>
                    <a:spLocks/>
                  </p:cNvSpPr>
                  <p:nvPr/>
                </p:nvSpPr>
                <p:spPr bwMode="auto">
                  <a:xfrm>
                    <a:off x="4100" y="2136"/>
                    <a:ext cx="270" cy="438"/>
                  </a:xfrm>
                  <a:custGeom>
                    <a:avLst/>
                    <a:gdLst>
                      <a:gd name="T0" fmla="*/ 0 w 270"/>
                      <a:gd name="T1" fmla="*/ 0 h 438"/>
                      <a:gd name="T2" fmla="*/ 0 w 270"/>
                      <a:gd name="T3" fmla="*/ 286 h 438"/>
                      <a:gd name="T4" fmla="*/ 270 w 270"/>
                      <a:gd name="T5" fmla="*/ 438 h 438"/>
                      <a:gd name="T6" fmla="*/ 270 w 270"/>
                      <a:gd name="T7" fmla="*/ 66 h 438"/>
                      <a:gd name="T8" fmla="*/ 0 w 270"/>
                      <a:gd name="T9" fmla="*/ 0 h 4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8">
                        <a:moveTo>
                          <a:pt x="0" y="0"/>
                        </a:moveTo>
                        <a:lnTo>
                          <a:pt x="0" y="286"/>
                        </a:lnTo>
                        <a:lnTo>
                          <a:pt x="270" y="438"/>
                        </a:lnTo>
                        <a:lnTo>
                          <a:pt x="270" y="6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01" name="Group 3373"/>
                <p:cNvGrpSpPr>
                  <a:grpSpLocks/>
                </p:cNvGrpSpPr>
                <p:nvPr/>
              </p:nvGrpSpPr>
              <p:grpSpPr bwMode="auto">
                <a:xfrm>
                  <a:off x="4100" y="2201"/>
                  <a:ext cx="270" cy="380"/>
                  <a:chOff x="4100" y="2201"/>
                  <a:chExt cx="270" cy="380"/>
                </a:xfrm>
              </p:grpSpPr>
              <p:sp>
                <p:nvSpPr>
                  <p:cNvPr id="486702" name="Freeform 3374"/>
                  <p:cNvSpPr>
                    <a:spLocks/>
                  </p:cNvSpPr>
                  <p:nvPr/>
                </p:nvSpPr>
                <p:spPr bwMode="auto">
                  <a:xfrm>
                    <a:off x="4100" y="2201"/>
                    <a:ext cx="270" cy="380"/>
                  </a:xfrm>
                  <a:custGeom>
                    <a:avLst/>
                    <a:gdLst>
                      <a:gd name="T0" fmla="*/ 0 w 270"/>
                      <a:gd name="T1" fmla="*/ 0 h 380"/>
                      <a:gd name="T2" fmla="*/ 0 w 270"/>
                      <a:gd name="T3" fmla="*/ 260 h 380"/>
                      <a:gd name="T4" fmla="*/ 270 w 270"/>
                      <a:gd name="T5" fmla="*/ 380 h 380"/>
                      <a:gd name="T6" fmla="*/ 270 w 270"/>
                      <a:gd name="T7" fmla="*/ 371 h 380"/>
                      <a:gd name="T8" fmla="*/ 270 w 270"/>
                      <a:gd name="T9" fmla="*/ 11 h 380"/>
                      <a:gd name="T10" fmla="*/ 0 w 270"/>
                      <a:gd name="T11" fmla="*/ 0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70" h="380">
                        <a:moveTo>
                          <a:pt x="0" y="0"/>
                        </a:moveTo>
                        <a:lnTo>
                          <a:pt x="0" y="260"/>
                        </a:lnTo>
                        <a:lnTo>
                          <a:pt x="270" y="380"/>
                        </a:lnTo>
                        <a:lnTo>
                          <a:pt x="270" y="371"/>
                        </a:lnTo>
                        <a:lnTo>
                          <a:pt x="270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03" name="Freeform 3375"/>
                  <p:cNvSpPr>
                    <a:spLocks/>
                  </p:cNvSpPr>
                  <p:nvPr/>
                </p:nvSpPr>
                <p:spPr bwMode="auto">
                  <a:xfrm>
                    <a:off x="4100" y="2201"/>
                    <a:ext cx="270" cy="380"/>
                  </a:xfrm>
                  <a:custGeom>
                    <a:avLst/>
                    <a:gdLst>
                      <a:gd name="T0" fmla="*/ 0 w 270"/>
                      <a:gd name="T1" fmla="*/ 0 h 380"/>
                      <a:gd name="T2" fmla="*/ 0 w 270"/>
                      <a:gd name="T3" fmla="*/ 260 h 380"/>
                      <a:gd name="T4" fmla="*/ 270 w 270"/>
                      <a:gd name="T5" fmla="*/ 380 h 380"/>
                      <a:gd name="T6" fmla="*/ 270 w 270"/>
                      <a:gd name="T7" fmla="*/ 371 h 380"/>
                      <a:gd name="T8" fmla="*/ 270 w 270"/>
                      <a:gd name="T9" fmla="*/ 11 h 380"/>
                      <a:gd name="T10" fmla="*/ 0 w 270"/>
                      <a:gd name="T11" fmla="*/ 0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70" h="380">
                        <a:moveTo>
                          <a:pt x="0" y="0"/>
                        </a:moveTo>
                        <a:lnTo>
                          <a:pt x="0" y="260"/>
                        </a:lnTo>
                        <a:lnTo>
                          <a:pt x="270" y="380"/>
                        </a:lnTo>
                        <a:lnTo>
                          <a:pt x="270" y="371"/>
                        </a:lnTo>
                        <a:lnTo>
                          <a:pt x="270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04" name="Group 3376"/>
                <p:cNvGrpSpPr>
                  <a:grpSpLocks/>
                </p:cNvGrpSpPr>
                <p:nvPr/>
              </p:nvGrpSpPr>
              <p:grpSpPr bwMode="auto">
                <a:xfrm>
                  <a:off x="4100" y="2139"/>
                  <a:ext cx="270" cy="435"/>
                  <a:chOff x="4100" y="2139"/>
                  <a:chExt cx="270" cy="435"/>
                </a:xfrm>
              </p:grpSpPr>
              <p:sp>
                <p:nvSpPr>
                  <p:cNvPr id="486705" name="Freeform 3377"/>
                  <p:cNvSpPr>
                    <a:spLocks/>
                  </p:cNvSpPr>
                  <p:nvPr/>
                </p:nvSpPr>
                <p:spPr bwMode="auto">
                  <a:xfrm>
                    <a:off x="4100" y="2139"/>
                    <a:ext cx="270" cy="435"/>
                  </a:xfrm>
                  <a:custGeom>
                    <a:avLst/>
                    <a:gdLst>
                      <a:gd name="T0" fmla="*/ 0 w 270"/>
                      <a:gd name="T1" fmla="*/ 0 h 435"/>
                      <a:gd name="T2" fmla="*/ 0 w 270"/>
                      <a:gd name="T3" fmla="*/ 317 h 435"/>
                      <a:gd name="T4" fmla="*/ 270 w 270"/>
                      <a:gd name="T5" fmla="*/ 435 h 435"/>
                      <a:gd name="T6" fmla="*/ 270 w 270"/>
                      <a:gd name="T7" fmla="*/ 65 h 435"/>
                      <a:gd name="T8" fmla="*/ 0 w 270"/>
                      <a:gd name="T9" fmla="*/ 0 h 4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5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270" y="435"/>
                        </a:lnTo>
                        <a:lnTo>
                          <a:pt x="270" y="6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06" name="Freeform 3378"/>
                  <p:cNvSpPr>
                    <a:spLocks/>
                  </p:cNvSpPr>
                  <p:nvPr/>
                </p:nvSpPr>
                <p:spPr bwMode="auto">
                  <a:xfrm>
                    <a:off x="4100" y="2139"/>
                    <a:ext cx="270" cy="435"/>
                  </a:xfrm>
                  <a:custGeom>
                    <a:avLst/>
                    <a:gdLst>
                      <a:gd name="T0" fmla="*/ 0 w 270"/>
                      <a:gd name="T1" fmla="*/ 0 h 435"/>
                      <a:gd name="T2" fmla="*/ 0 w 270"/>
                      <a:gd name="T3" fmla="*/ 317 h 435"/>
                      <a:gd name="T4" fmla="*/ 270 w 270"/>
                      <a:gd name="T5" fmla="*/ 435 h 435"/>
                      <a:gd name="T6" fmla="*/ 270 w 270"/>
                      <a:gd name="T7" fmla="*/ 65 h 435"/>
                      <a:gd name="T8" fmla="*/ 0 w 270"/>
                      <a:gd name="T9" fmla="*/ 0 h 4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0" h="435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270" y="435"/>
                        </a:lnTo>
                        <a:lnTo>
                          <a:pt x="270" y="65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07" name="Group 3379"/>
                <p:cNvGrpSpPr>
                  <a:grpSpLocks/>
                </p:cNvGrpSpPr>
                <p:nvPr/>
              </p:nvGrpSpPr>
              <p:grpSpPr bwMode="auto">
                <a:xfrm>
                  <a:off x="4181" y="2487"/>
                  <a:ext cx="9" cy="2"/>
                  <a:chOff x="4181" y="2487"/>
                  <a:chExt cx="9" cy="2"/>
                </a:xfrm>
              </p:grpSpPr>
              <p:sp>
                <p:nvSpPr>
                  <p:cNvPr id="486708" name="Freeform 3380"/>
                  <p:cNvSpPr>
                    <a:spLocks/>
                  </p:cNvSpPr>
                  <p:nvPr/>
                </p:nvSpPr>
                <p:spPr bwMode="auto">
                  <a:xfrm>
                    <a:off x="4181" y="2487"/>
                    <a:ext cx="9" cy="2"/>
                  </a:xfrm>
                  <a:custGeom>
                    <a:avLst/>
                    <a:gdLst>
                      <a:gd name="T0" fmla="*/ 0 w 9"/>
                      <a:gd name="T1" fmla="*/ 2 h 2"/>
                      <a:gd name="T2" fmla="*/ 1 w 9"/>
                      <a:gd name="T3" fmla="*/ 0 h 2"/>
                      <a:gd name="T4" fmla="*/ 9 w 9"/>
                      <a:gd name="T5" fmla="*/ 0 h 2"/>
                      <a:gd name="T6" fmla="*/ 9 w 9"/>
                      <a:gd name="T7" fmla="*/ 2 h 2"/>
                      <a:gd name="T8" fmla="*/ 6 w 9"/>
                      <a:gd name="T9" fmla="*/ 2 h 2"/>
                      <a:gd name="T10" fmla="*/ 0 w 9"/>
                      <a:gd name="T11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9" y="2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09" name="Freeform 3381"/>
                  <p:cNvSpPr>
                    <a:spLocks/>
                  </p:cNvSpPr>
                  <p:nvPr/>
                </p:nvSpPr>
                <p:spPr bwMode="auto">
                  <a:xfrm>
                    <a:off x="4181" y="2487"/>
                    <a:ext cx="9" cy="2"/>
                  </a:xfrm>
                  <a:custGeom>
                    <a:avLst/>
                    <a:gdLst>
                      <a:gd name="T0" fmla="*/ 0 w 9"/>
                      <a:gd name="T1" fmla="*/ 2 h 2"/>
                      <a:gd name="T2" fmla="*/ 1 w 9"/>
                      <a:gd name="T3" fmla="*/ 0 h 2"/>
                      <a:gd name="T4" fmla="*/ 9 w 9"/>
                      <a:gd name="T5" fmla="*/ 0 h 2"/>
                      <a:gd name="T6" fmla="*/ 9 w 9"/>
                      <a:gd name="T7" fmla="*/ 2 h 2"/>
                      <a:gd name="T8" fmla="*/ 6 w 9"/>
                      <a:gd name="T9" fmla="*/ 2 h 2"/>
                      <a:gd name="T10" fmla="*/ 0 w 9"/>
                      <a:gd name="T11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9" y="2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10" name="Group 3382"/>
                <p:cNvGrpSpPr>
                  <a:grpSpLocks/>
                </p:cNvGrpSpPr>
                <p:nvPr/>
              </p:nvGrpSpPr>
              <p:grpSpPr bwMode="auto">
                <a:xfrm>
                  <a:off x="4104" y="2143"/>
                  <a:ext cx="10" cy="303"/>
                  <a:chOff x="4104" y="2143"/>
                  <a:chExt cx="10" cy="303"/>
                </a:xfrm>
              </p:grpSpPr>
              <p:sp>
                <p:nvSpPr>
                  <p:cNvPr id="486711" name="Freeform 3383"/>
                  <p:cNvSpPr>
                    <a:spLocks/>
                  </p:cNvSpPr>
                  <p:nvPr/>
                </p:nvSpPr>
                <p:spPr bwMode="auto">
                  <a:xfrm>
                    <a:off x="4104" y="2143"/>
                    <a:ext cx="10" cy="303"/>
                  </a:xfrm>
                  <a:custGeom>
                    <a:avLst/>
                    <a:gdLst>
                      <a:gd name="T0" fmla="*/ 0 w 10"/>
                      <a:gd name="T1" fmla="*/ 0 h 303"/>
                      <a:gd name="T2" fmla="*/ 0 w 10"/>
                      <a:gd name="T3" fmla="*/ 299 h 303"/>
                      <a:gd name="T4" fmla="*/ 10 w 10"/>
                      <a:gd name="T5" fmla="*/ 303 h 303"/>
                      <a:gd name="T6" fmla="*/ 10 w 10"/>
                      <a:gd name="T7" fmla="*/ 3 h 303"/>
                      <a:gd name="T8" fmla="*/ 0 w 10"/>
                      <a:gd name="T9" fmla="*/ 0 h 3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03">
                        <a:moveTo>
                          <a:pt x="0" y="0"/>
                        </a:moveTo>
                        <a:lnTo>
                          <a:pt x="0" y="299"/>
                        </a:lnTo>
                        <a:lnTo>
                          <a:pt x="10" y="303"/>
                        </a:lnTo>
                        <a:lnTo>
                          <a:pt x="10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12" name="Freeform 3384"/>
                  <p:cNvSpPr>
                    <a:spLocks/>
                  </p:cNvSpPr>
                  <p:nvPr/>
                </p:nvSpPr>
                <p:spPr bwMode="auto">
                  <a:xfrm>
                    <a:off x="4104" y="2143"/>
                    <a:ext cx="10" cy="303"/>
                  </a:xfrm>
                  <a:custGeom>
                    <a:avLst/>
                    <a:gdLst>
                      <a:gd name="T0" fmla="*/ 0 w 10"/>
                      <a:gd name="T1" fmla="*/ 0 h 303"/>
                      <a:gd name="T2" fmla="*/ 0 w 10"/>
                      <a:gd name="T3" fmla="*/ 299 h 303"/>
                      <a:gd name="T4" fmla="*/ 10 w 10"/>
                      <a:gd name="T5" fmla="*/ 303 h 303"/>
                      <a:gd name="T6" fmla="*/ 10 w 10"/>
                      <a:gd name="T7" fmla="*/ 3 h 303"/>
                      <a:gd name="T8" fmla="*/ 0 w 10"/>
                      <a:gd name="T9" fmla="*/ 0 h 3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03">
                        <a:moveTo>
                          <a:pt x="0" y="0"/>
                        </a:moveTo>
                        <a:lnTo>
                          <a:pt x="0" y="299"/>
                        </a:lnTo>
                        <a:lnTo>
                          <a:pt x="10" y="303"/>
                        </a:lnTo>
                        <a:lnTo>
                          <a:pt x="10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13" name="Group 3385"/>
                <p:cNvGrpSpPr>
                  <a:grpSpLocks/>
                </p:cNvGrpSpPr>
                <p:nvPr/>
              </p:nvGrpSpPr>
              <p:grpSpPr bwMode="auto">
                <a:xfrm>
                  <a:off x="4102" y="2139"/>
                  <a:ext cx="9" cy="5"/>
                  <a:chOff x="4102" y="2139"/>
                  <a:chExt cx="9" cy="5"/>
                </a:xfrm>
              </p:grpSpPr>
              <p:sp>
                <p:nvSpPr>
                  <p:cNvPr id="486714" name="Freeform 3386"/>
                  <p:cNvSpPr>
                    <a:spLocks/>
                  </p:cNvSpPr>
                  <p:nvPr/>
                </p:nvSpPr>
                <p:spPr bwMode="auto">
                  <a:xfrm>
                    <a:off x="4102" y="2139"/>
                    <a:ext cx="9" cy="5"/>
                  </a:xfrm>
                  <a:custGeom>
                    <a:avLst/>
                    <a:gdLst>
                      <a:gd name="T0" fmla="*/ 0 w 9"/>
                      <a:gd name="T1" fmla="*/ 2 h 5"/>
                      <a:gd name="T2" fmla="*/ 8 w 9"/>
                      <a:gd name="T3" fmla="*/ 0 h 5"/>
                      <a:gd name="T4" fmla="*/ 9 w 9"/>
                      <a:gd name="T5" fmla="*/ 2 h 5"/>
                      <a:gd name="T6" fmla="*/ 1 w 9"/>
                      <a:gd name="T7" fmla="*/ 5 h 5"/>
                      <a:gd name="T8" fmla="*/ 0 w 9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2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15" name="Freeform 3387"/>
                  <p:cNvSpPr>
                    <a:spLocks/>
                  </p:cNvSpPr>
                  <p:nvPr/>
                </p:nvSpPr>
                <p:spPr bwMode="auto">
                  <a:xfrm>
                    <a:off x="4102" y="2139"/>
                    <a:ext cx="9" cy="5"/>
                  </a:xfrm>
                  <a:custGeom>
                    <a:avLst/>
                    <a:gdLst>
                      <a:gd name="T0" fmla="*/ 0 w 9"/>
                      <a:gd name="T1" fmla="*/ 2 h 5"/>
                      <a:gd name="T2" fmla="*/ 8 w 9"/>
                      <a:gd name="T3" fmla="*/ 0 h 5"/>
                      <a:gd name="T4" fmla="*/ 9 w 9"/>
                      <a:gd name="T5" fmla="*/ 2 h 5"/>
                      <a:gd name="T6" fmla="*/ 1 w 9"/>
                      <a:gd name="T7" fmla="*/ 5 h 5"/>
                      <a:gd name="T8" fmla="*/ 0 w 9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2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716" name="Freeform 3388"/>
                <p:cNvSpPr>
                  <a:spLocks/>
                </p:cNvSpPr>
                <p:nvPr/>
              </p:nvSpPr>
              <p:spPr bwMode="auto">
                <a:xfrm>
                  <a:off x="4102" y="2451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7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717" name="Group 3389"/>
                <p:cNvGrpSpPr>
                  <a:grpSpLocks/>
                </p:cNvGrpSpPr>
                <p:nvPr/>
              </p:nvGrpSpPr>
              <p:grpSpPr bwMode="auto">
                <a:xfrm>
                  <a:off x="4102" y="2149"/>
                  <a:ext cx="8" cy="297"/>
                  <a:chOff x="4102" y="2149"/>
                  <a:chExt cx="8" cy="297"/>
                </a:xfrm>
              </p:grpSpPr>
              <p:sp>
                <p:nvSpPr>
                  <p:cNvPr id="486718" name="Freeform 3390"/>
                  <p:cNvSpPr>
                    <a:spLocks/>
                  </p:cNvSpPr>
                  <p:nvPr/>
                </p:nvSpPr>
                <p:spPr bwMode="auto">
                  <a:xfrm>
                    <a:off x="4102" y="2149"/>
                    <a:ext cx="8" cy="297"/>
                  </a:xfrm>
                  <a:custGeom>
                    <a:avLst/>
                    <a:gdLst>
                      <a:gd name="T0" fmla="*/ 0 w 8"/>
                      <a:gd name="T1" fmla="*/ 0 h 297"/>
                      <a:gd name="T2" fmla="*/ 0 w 8"/>
                      <a:gd name="T3" fmla="*/ 291 h 297"/>
                      <a:gd name="T4" fmla="*/ 8 w 8"/>
                      <a:gd name="T5" fmla="*/ 297 h 297"/>
                      <a:gd name="T6" fmla="*/ 8 w 8"/>
                      <a:gd name="T7" fmla="*/ 3 h 297"/>
                      <a:gd name="T8" fmla="*/ 0 w 8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97">
                        <a:moveTo>
                          <a:pt x="0" y="0"/>
                        </a:moveTo>
                        <a:lnTo>
                          <a:pt x="0" y="291"/>
                        </a:lnTo>
                        <a:lnTo>
                          <a:pt x="8" y="297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19" name="Freeform 3391"/>
                  <p:cNvSpPr>
                    <a:spLocks/>
                  </p:cNvSpPr>
                  <p:nvPr/>
                </p:nvSpPr>
                <p:spPr bwMode="auto">
                  <a:xfrm>
                    <a:off x="4102" y="2149"/>
                    <a:ext cx="8" cy="297"/>
                  </a:xfrm>
                  <a:custGeom>
                    <a:avLst/>
                    <a:gdLst>
                      <a:gd name="T0" fmla="*/ 0 w 8"/>
                      <a:gd name="T1" fmla="*/ 0 h 297"/>
                      <a:gd name="T2" fmla="*/ 0 w 8"/>
                      <a:gd name="T3" fmla="*/ 291 h 297"/>
                      <a:gd name="T4" fmla="*/ 8 w 8"/>
                      <a:gd name="T5" fmla="*/ 297 h 297"/>
                      <a:gd name="T6" fmla="*/ 8 w 8"/>
                      <a:gd name="T7" fmla="*/ 3 h 297"/>
                      <a:gd name="T8" fmla="*/ 0 w 8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97">
                        <a:moveTo>
                          <a:pt x="0" y="0"/>
                        </a:moveTo>
                        <a:lnTo>
                          <a:pt x="0" y="291"/>
                        </a:lnTo>
                        <a:lnTo>
                          <a:pt x="8" y="297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20" name="Group 3392"/>
                <p:cNvGrpSpPr>
                  <a:grpSpLocks/>
                </p:cNvGrpSpPr>
                <p:nvPr/>
              </p:nvGrpSpPr>
              <p:grpSpPr bwMode="auto">
                <a:xfrm>
                  <a:off x="4147" y="2156"/>
                  <a:ext cx="3" cy="313"/>
                  <a:chOff x="4147" y="2156"/>
                  <a:chExt cx="3" cy="313"/>
                </a:xfrm>
              </p:grpSpPr>
              <p:sp>
                <p:nvSpPr>
                  <p:cNvPr id="486721" name="Freeform 3393"/>
                  <p:cNvSpPr>
                    <a:spLocks/>
                  </p:cNvSpPr>
                  <p:nvPr/>
                </p:nvSpPr>
                <p:spPr bwMode="auto">
                  <a:xfrm>
                    <a:off x="4147" y="2156"/>
                    <a:ext cx="3" cy="313"/>
                  </a:xfrm>
                  <a:custGeom>
                    <a:avLst/>
                    <a:gdLst>
                      <a:gd name="T0" fmla="*/ 0 w 3"/>
                      <a:gd name="T1" fmla="*/ 0 h 313"/>
                      <a:gd name="T2" fmla="*/ 0 w 3"/>
                      <a:gd name="T3" fmla="*/ 309 h 313"/>
                      <a:gd name="T4" fmla="*/ 3 w 3"/>
                      <a:gd name="T5" fmla="*/ 313 h 313"/>
                      <a:gd name="T6" fmla="*/ 3 w 3"/>
                      <a:gd name="T7" fmla="*/ 0 h 313"/>
                      <a:gd name="T8" fmla="*/ 0 w 3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313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3" y="313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22" name="Freeform 3394"/>
                  <p:cNvSpPr>
                    <a:spLocks/>
                  </p:cNvSpPr>
                  <p:nvPr/>
                </p:nvSpPr>
                <p:spPr bwMode="auto">
                  <a:xfrm>
                    <a:off x="4147" y="2156"/>
                    <a:ext cx="3" cy="313"/>
                  </a:xfrm>
                  <a:custGeom>
                    <a:avLst/>
                    <a:gdLst>
                      <a:gd name="T0" fmla="*/ 0 w 3"/>
                      <a:gd name="T1" fmla="*/ 0 h 313"/>
                      <a:gd name="T2" fmla="*/ 0 w 3"/>
                      <a:gd name="T3" fmla="*/ 309 h 313"/>
                      <a:gd name="T4" fmla="*/ 3 w 3"/>
                      <a:gd name="T5" fmla="*/ 313 h 313"/>
                      <a:gd name="T6" fmla="*/ 3 w 3"/>
                      <a:gd name="T7" fmla="*/ 0 h 313"/>
                      <a:gd name="T8" fmla="*/ 0 w 3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313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3" y="313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23" name="Group 3395"/>
                <p:cNvGrpSpPr>
                  <a:grpSpLocks/>
                </p:cNvGrpSpPr>
                <p:nvPr/>
              </p:nvGrpSpPr>
              <p:grpSpPr bwMode="auto">
                <a:xfrm>
                  <a:off x="4142" y="2149"/>
                  <a:ext cx="8" cy="5"/>
                  <a:chOff x="4142" y="2149"/>
                  <a:chExt cx="8" cy="5"/>
                </a:xfrm>
              </p:grpSpPr>
              <p:sp>
                <p:nvSpPr>
                  <p:cNvPr id="486724" name="Freeform 3396"/>
                  <p:cNvSpPr>
                    <a:spLocks/>
                  </p:cNvSpPr>
                  <p:nvPr/>
                </p:nvSpPr>
                <p:spPr bwMode="auto">
                  <a:xfrm>
                    <a:off x="4142" y="2149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7 w 8"/>
                      <a:gd name="T3" fmla="*/ 0 h 5"/>
                      <a:gd name="T4" fmla="*/ 8 w 8"/>
                      <a:gd name="T5" fmla="*/ 3 h 5"/>
                      <a:gd name="T6" fmla="*/ 1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3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25" name="Freeform 3397"/>
                  <p:cNvSpPr>
                    <a:spLocks/>
                  </p:cNvSpPr>
                  <p:nvPr/>
                </p:nvSpPr>
                <p:spPr bwMode="auto">
                  <a:xfrm>
                    <a:off x="4142" y="2149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7 w 8"/>
                      <a:gd name="T3" fmla="*/ 0 h 5"/>
                      <a:gd name="T4" fmla="*/ 8 w 8"/>
                      <a:gd name="T5" fmla="*/ 3 h 5"/>
                      <a:gd name="T6" fmla="*/ 1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8" y="3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726" name="Freeform 3398"/>
                <p:cNvSpPr>
                  <a:spLocks/>
                </p:cNvSpPr>
                <p:nvPr/>
              </p:nvSpPr>
              <p:spPr bwMode="auto">
                <a:xfrm>
                  <a:off x="4142" y="2471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7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727" name="Group 3399"/>
                <p:cNvGrpSpPr>
                  <a:grpSpLocks/>
                </p:cNvGrpSpPr>
                <p:nvPr/>
              </p:nvGrpSpPr>
              <p:grpSpPr bwMode="auto">
                <a:xfrm>
                  <a:off x="4142" y="2159"/>
                  <a:ext cx="8" cy="307"/>
                  <a:chOff x="4142" y="2159"/>
                  <a:chExt cx="8" cy="307"/>
                </a:xfrm>
              </p:grpSpPr>
              <p:sp>
                <p:nvSpPr>
                  <p:cNvPr id="486728" name="Freeform 3400"/>
                  <p:cNvSpPr>
                    <a:spLocks/>
                  </p:cNvSpPr>
                  <p:nvPr/>
                </p:nvSpPr>
                <p:spPr bwMode="auto">
                  <a:xfrm>
                    <a:off x="4142" y="2159"/>
                    <a:ext cx="8" cy="307"/>
                  </a:xfrm>
                  <a:custGeom>
                    <a:avLst/>
                    <a:gdLst>
                      <a:gd name="T0" fmla="*/ 0 w 8"/>
                      <a:gd name="T1" fmla="*/ 0 h 307"/>
                      <a:gd name="T2" fmla="*/ 0 w 8"/>
                      <a:gd name="T3" fmla="*/ 301 h 307"/>
                      <a:gd name="T4" fmla="*/ 8 w 8"/>
                      <a:gd name="T5" fmla="*/ 307 h 307"/>
                      <a:gd name="T6" fmla="*/ 8 w 8"/>
                      <a:gd name="T7" fmla="*/ 3 h 307"/>
                      <a:gd name="T8" fmla="*/ 0 w 8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07">
                        <a:moveTo>
                          <a:pt x="0" y="0"/>
                        </a:moveTo>
                        <a:lnTo>
                          <a:pt x="0" y="301"/>
                        </a:lnTo>
                        <a:lnTo>
                          <a:pt x="8" y="307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29" name="Freeform 3401"/>
                  <p:cNvSpPr>
                    <a:spLocks/>
                  </p:cNvSpPr>
                  <p:nvPr/>
                </p:nvSpPr>
                <p:spPr bwMode="auto">
                  <a:xfrm>
                    <a:off x="4142" y="2159"/>
                    <a:ext cx="8" cy="307"/>
                  </a:xfrm>
                  <a:custGeom>
                    <a:avLst/>
                    <a:gdLst>
                      <a:gd name="T0" fmla="*/ 0 w 8"/>
                      <a:gd name="T1" fmla="*/ 0 h 307"/>
                      <a:gd name="T2" fmla="*/ 0 w 8"/>
                      <a:gd name="T3" fmla="*/ 301 h 307"/>
                      <a:gd name="T4" fmla="*/ 8 w 8"/>
                      <a:gd name="T5" fmla="*/ 307 h 307"/>
                      <a:gd name="T6" fmla="*/ 8 w 8"/>
                      <a:gd name="T7" fmla="*/ 3 h 307"/>
                      <a:gd name="T8" fmla="*/ 0 w 8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07">
                        <a:moveTo>
                          <a:pt x="0" y="0"/>
                        </a:moveTo>
                        <a:lnTo>
                          <a:pt x="0" y="301"/>
                        </a:lnTo>
                        <a:lnTo>
                          <a:pt x="8" y="307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30" name="Group 3402"/>
                <p:cNvGrpSpPr>
                  <a:grpSpLocks/>
                </p:cNvGrpSpPr>
                <p:nvPr/>
              </p:nvGrpSpPr>
              <p:grpSpPr bwMode="auto">
                <a:xfrm>
                  <a:off x="4162" y="2162"/>
                  <a:ext cx="8" cy="314"/>
                  <a:chOff x="4162" y="2162"/>
                  <a:chExt cx="8" cy="314"/>
                </a:xfrm>
              </p:grpSpPr>
              <p:sp>
                <p:nvSpPr>
                  <p:cNvPr id="486731" name="Freeform 3403"/>
                  <p:cNvSpPr>
                    <a:spLocks/>
                  </p:cNvSpPr>
                  <p:nvPr/>
                </p:nvSpPr>
                <p:spPr bwMode="auto">
                  <a:xfrm>
                    <a:off x="4162" y="2162"/>
                    <a:ext cx="8" cy="314"/>
                  </a:xfrm>
                  <a:custGeom>
                    <a:avLst/>
                    <a:gdLst>
                      <a:gd name="T0" fmla="*/ 0 w 8"/>
                      <a:gd name="T1" fmla="*/ 2 h 314"/>
                      <a:gd name="T2" fmla="*/ 0 w 8"/>
                      <a:gd name="T3" fmla="*/ 310 h 314"/>
                      <a:gd name="T4" fmla="*/ 8 w 8"/>
                      <a:gd name="T5" fmla="*/ 314 h 314"/>
                      <a:gd name="T6" fmla="*/ 8 w 8"/>
                      <a:gd name="T7" fmla="*/ 0 h 314"/>
                      <a:gd name="T8" fmla="*/ 0 w 8"/>
                      <a:gd name="T9" fmla="*/ 2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4">
                        <a:moveTo>
                          <a:pt x="0" y="2"/>
                        </a:moveTo>
                        <a:lnTo>
                          <a:pt x="0" y="310"/>
                        </a:lnTo>
                        <a:lnTo>
                          <a:pt x="8" y="314"/>
                        </a:lnTo>
                        <a:lnTo>
                          <a:pt x="8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32" name="Freeform 3404"/>
                  <p:cNvSpPr>
                    <a:spLocks/>
                  </p:cNvSpPr>
                  <p:nvPr/>
                </p:nvSpPr>
                <p:spPr bwMode="auto">
                  <a:xfrm>
                    <a:off x="4162" y="2162"/>
                    <a:ext cx="8" cy="314"/>
                  </a:xfrm>
                  <a:custGeom>
                    <a:avLst/>
                    <a:gdLst>
                      <a:gd name="T0" fmla="*/ 0 w 8"/>
                      <a:gd name="T1" fmla="*/ 2 h 314"/>
                      <a:gd name="T2" fmla="*/ 0 w 8"/>
                      <a:gd name="T3" fmla="*/ 310 h 314"/>
                      <a:gd name="T4" fmla="*/ 8 w 8"/>
                      <a:gd name="T5" fmla="*/ 314 h 314"/>
                      <a:gd name="T6" fmla="*/ 8 w 8"/>
                      <a:gd name="T7" fmla="*/ 0 h 314"/>
                      <a:gd name="T8" fmla="*/ 0 w 8"/>
                      <a:gd name="T9" fmla="*/ 2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4">
                        <a:moveTo>
                          <a:pt x="0" y="2"/>
                        </a:moveTo>
                        <a:lnTo>
                          <a:pt x="0" y="310"/>
                        </a:lnTo>
                        <a:lnTo>
                          <a:pt x="8" y="314"/>
                        </a:lnTo>
                        <a:lnTo>
                          <a:pt x="8" y="0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33" name="Group 3405"/>
                <p:cNvGrpSpPr>
                  <a:grpSpLocks/>
                </p:cNvGrpSpPr>
                <p:nvPr/>
              </p:nvGrpSpPr>
              <p:grpSpPr bwMode="auto">
                <a:xfrm>
                  <a:off x="4162" y="2152"/>
                  <a:ext cx="8" cy="5"/>
                  <a:chOff x="4162" y="2152"/>
                  <a:chExt cx="8" cy="5"/>
                </a:xfrm>
              </p:grpSpPr>
              <p:sp>
                <p:nvSpPr>
                  <p:cNvPr id="486734" name="Freeform 3406"/>
                  <p:cNvSpPr>
                    <a:spLocks/>
                  </p:cNvSpPr>
                  <p:nvPr/>
                </p:nvSpPr>
                <p:spPr bwMode="auto">
                  <a:xfrm>
                    <a:off x="4162" y="2152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6 w 8"/>
                      <a:gd name="T3" fmla="*/ 0 h 5"/>
                      <a:gd name="T4" fmla="*/ 8 w 8"/>
                      <a:gd name="T5" fmla="*/ 3 h 5"/>
                      <a:gd name="T6" fmla="*/ 2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6" y="0"/>
                        </a:lnTo>
                        <a:lnTo>
                          <a:pt x="8" y="3"/>
                        </a:lnTo>
                        <a:lnTo>
                          <a:pt x="2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35" name="Freeform 3407"/>
                  <p:cNvSpPr>
                    <a:spLocks/>
                  </p:cNvSpPr>
                  <p:nvPr/>
                </p:nvSpPr>
                <p:spPr bwMode="auto">
                  <a:xfrm>
                    <a:off x="4162" y="2152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6 w 8"/>
                      <a:gd name="T3" fmla="*/ 0 h 5"/>
                      <a:gd name="T4" fmla="*/ 8 w 8"/>
                      <a:gd name="T5" fmla="*/ 3 h 5"/>
                      <a:gd name="T6" fmla="*/ 2 w 8"/>
                      <a:gd name="T7" fmla="*/ 5 h 5"/>
                      <a:gd name="T8" fmla="*/ 0 w 8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6" y="0"/>
                        </a:lnTo>
                        <a:lnTo>
                          <a:pt x="8" y="3"/>
                        </a:lnTo>
                        <a:lnTo>
                          <a:pt x="2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736" name="Freeform 3408"/>
                <p:cNvSpPr>
                  <a:spLocks/>
                </p:cNvSpPr>
                <p:nvPr/>
              </p:nvSpPr>
              <p:spPr bwMode="auto">
                <a:xfrm>
                  <a:off x="4162" y="2477"/>
                  <a:ext cx="8" cy="1"/>
                </a:xfrm>
                <a:custGeom>
                  <a:avLst/>
                  <a:gdLst>
                    <a:gd name="T0" fmla="*/ 0 w 8"/>
                    <a:gd name="T1" fmla="*/ 2 w 8"/>
                    <a:gd name="T2" fmla="*/ 8 w 8"/>
                    <a:gd name="T3" fmla="*/ 6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737" name="Group 3409"/>
                <p:cNvGrpSpPr>
                  <a:grpSpLocks/>
                </p:cNvGrpSpPr>
                <p:nvPr/>
              </p:nvGrpSpPr>
              <p:grpSpPr bwMode="auto">
                <a:xfrm>
                  <a:off x="4162" y="2165"/>
                  <a:ext cx="6" cy="308"/>
                  <a:chOff x="4162" y="2165"/>
                  <a:chExt cx="6" cy="308"/>
                </a:xfrm>
              </p:grpSpPr>
              <p:sp>
                <p:nvSpPr>
                  <p:cNvPr id="486738" name="Freeform 3410"/>
                  <p:cNvSpPr>
                    <a:spLocks/>
                  </p:cNvSpPr>
                  <p:nvPr/>
                </p:nvSpPr>
                <p:spPr bwMode="auto">
                  <a:xfrm>
                    <a:off x="4162" y="2165"/>
                    <a:ext cx="6" cy="308"/>
                  </a:xfrm>
                  <a:custGeom>
                    <a:avLst/>
                    <a:gdLst>
                      <a:gd name="T0" fmla="*/ 0 w 6"/>
                      <a:gd name="T1" fmla="*/ 0 h 308"/>
                      <a:gd name="T2" fmla="*/ 0 w 6"/>
                      <a:gd name="T3" fmla="*/ 302 h 308"/>
                      <a:gd name="T4" fmla="*/ 6 w 6"/>
                      <a:gd name="T5" fmla="*/ 308 h 308"/>
                      <a:gd name="T6" fmla="*/ 6 w 6"/>
                      <a:gd name="T7" fmla="*/ 2 h 308"/>
                      <a:gd name="T8" fmla="*/ 0 w 6"/>
                      <a:gd name="T9" fmla="*/ 0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8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6" y="308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39" name="Freeform 3411"/>
                  <p:cNvSpPr>
                    <a:spLocks/>
                  </p:cNvSpPr>
                  <p:nvPr/>
                </p:nvSpPr>
                <p:spPr bwMode="auto">
                  <a:xfrm>
                    <a:off x="4162" y="2165"/>
                    <a:ext cx="6" cy="308"/>
                  </a:xfrm>
                  <a:custGeom>
                    <a:avLst/>
                    <a:gdLst>
                      <a:gd name="T0" fmla="*/ 0 w 6"/>
                      <a:gd name="T1" fmla="*/ 0 h 308"/>
                      <a:gd name="T2" fmla="*/ 0 w 6"/>
                      <a:gd name="T3" fmla="*/ 302 h 308"/>
                      <a:gd name="T4" fmla="*/ 6 w 6"/>
                      <a:gd name="T5" fmla="*/ 308 h 308"/>
                      <a:gd name="T6" fmla="*/ 6 w 6"/>
                      <a:gd name="T7" fmla="*/ 2 h 308"/>
                      <a:gd name="T8" fmla="*/ 0 w 6"/>
                      <a:gd name="T9" fmla="*/ 0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8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6" y="308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40" name="Group 3412"/>
                <p:cNvGrpSpPr>
                  <a:grpSpLocks/>
                </p:cNvGrpSpPr>
                <p:nvPr/>
              </p:nvGrpSpPr>
              <p:grpSpPr bwMode="auto">
                <a:xfrm>
                  <a:off x="4185" y="2165"/>
                  <a:ext cx="5" cy="321"/>
                  <a:chOff x="4185" y="2165"/>
                  <a:chExt cx="5" cy="321"/>
                </a:xfrm>
              </p:grpSpPr>
              <p:sp>
                <p:nvSpPr>
                  <p:cNvPr id="486741" name="Freeform 3413"/>
                  <p:cNvSpPr>
                    <a:spLocks/>
                  </p:cNvSpPr>
                  <p:nvPr/>
                </p:nvSpPr>
                <p:spPr bwMode="auto">
                  <a:xfrm>
                    <a:off x="4185" y="2165"/>
                    <a:ext cx="5" cy="321"/>
                  </a:xfrm>
                  <a:custGeom>
                    <a:avLst/>
                    <a:gdLst>
                      <a:gd name="T0" fmla="*/ 0 w 5"/>
                      <a:gd name="T1" fmla="*/ 0 h 321"/>
                      <a:gd name="T2" fmla="*/ 0 w 5"/>
                      <a:gd name="T3" fmla="*/ 317 h 321"/>
                      <a:gd name="T4" fmla="*/ 5 w 5"/>
                      <a:gd name="T5" fmla="*/ 321 h 321"/>
                      <a:gd name="T6" fmla="*/ 5 w 5"/>
                      <a:gd name="T7" fmla="*/ 0 h 321"/>
                      <a:gd name="T8" fmla="*/ 0 w 5"/>
                      <a:gd name="T9" fmla="*/ 0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1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5" y="321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42" name="Freeform 3414"/>
                  <p:cNvSpPr>
                    <a:spLocks/>
                  </p:cNvSpPr>
                  <p:nvPr/>
                </p:nvSpPr>
                <p:spPr bwMode="auto">
                  <a:xfrm>
                    <a:off x="4185" y="2165"/>
                    <a:ext cx="5" cy="321"/>
                  </a:xfrm>
                  <a:custGeom>
                    <a:avLst/>
                    <a:gdLst>
                      <a:gd name="T0" fmla="*/ 0 w 5"/>
                      <a:gd name="T1" fmla="*/ 0 h 321"/>
                      <a:gd name="T2" fmla="*/ 0 w 5"/>
                      <a:gd name="T3" fmla="*/ 317 h 321"/>
                      <a:gd name="T4" fmla="*/ 5 w 5"/>
                      <a:gd name="T5" fmla="*/ 321 h 321"/>
                      <a:gd name="T6" fmla="*/ 5 w 5"/>
                      <a:gd name="T7" fmla="*/ 0 h 321"/>
                      <a:gd name="T8" fmla="*/ 0 w 5"/>
                      <a:gd name="T9" fmla="*/ 0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1">
                        <a:moveTo>
                          <a:pt x="0" y="0"/>
                        </a:moveTo>
                        <a:lnTo>
                          <a:pt x="0" y="317"/>
                        </a:lnTo>
                        <a:lnTo>
                          <a:pt x="5" y="321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43" name="Group 3415"/>
                <p:cNvGrpSpPr>
                  <a:grpSpLocks/>
                </p:cNvGrpSpPr>
                <p:nvPr/>
              </p:nvGrpSpPr>
              <p:grpSpPr bwMode="auto">
                <a:xfrm>
                  <a:off x="4181" y="2159"/>
                  <a:ext cx="9" cy="4"/>
                  <a:chOff x="4181" y="2159"/>
                  <a:chExt cx="9" cy="4"/>
                </a:xfrm>
              </p:grpSpPr>
              <p:sp>
                <p:nvSpPr>
                  <p:cNvPr id="486744" name="Freeform 3416"/>
                  <p:cNvSpPr>
                    <a:spLocks/>
                  </p:cNvSpPr>
                  <p:nvPr/>
                </p:nvSpPr>
                <p:spPr bwMode="auto">
                  <a:xfrm>
                    <a:off x="4181" y="2159"/>
                    <a:ext cx="9" cy="4"/>
                  </a:xfrm>
                  <a:custGeom>
                    <a:avLst/>
                    <a:gdLst>
                      <a:gd name="T0" fmla="*/ 0 w 9"/>
                      <a:gd name="T1" fmla="*/ 2 h 4"/>
                      <a:gd name="T2" fmla="*/ 7 w 9"/>
                      <a:gd name="T3" fmla="*/ 0 h 4"/>
                      <a:gd name="T4" fmla="*/ 9 w 9"/>
                      <a:gd name="T5" fmla="*/ 2 h 4"/>
                      <a:gd name="T6" fmla="*/ 0 w 9"/>
                      <a:gd name="T7" fmla="*/ 4 h 4"/>
                      <a:gd name="T8" fmla="*/ 0 w 9"/>
                      <a:gd name="T9" fmla="*/ 2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4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9" y="2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45" name="Freeform 3417"/>
                  <p:cNvSpPr>
                    <a:spLocks/>
                  </p:cNvSpPr>
                  <p:nvPr/>
                </p:nvSpPr>
                <p:spPr bwMode="auto">
                  <a:xfrm>
                    <a:off x="4181" y="2159"/>
                    <a:ext cx="9" cy="4"/>
                  </a:xfrm>
                  <a:custGeom>
                    <a:avLst/>
                    <a:gdLst>
                      <a:gd name="T0" fmla="*/ 0 w 9"/>
                      <a:gd name="T1" fmla="*/ 2 h 4"/>
                      <a:gd name="T2" fmla="*/ 7 w 9"/>
                      <a:gd name="T3" fmla="*/ 0 h 4"/>
                      <a:gd name="T4" fmla="*/ 9 w 9"/>
                      <a:gd name="T5" fmla="*/ 2 h 4"/>
                      <a:gd name="T6" fmla="*/ 0 w 9"/>
                      <a:gd name="T7" fmla="*/ 4 h 4"/>
                      <a:gd name="T8" fmla="*/ 0 w 9"/>
                      <a:gd name="T9" fmla="*/ 2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4">
                        <a:moveTo>
                          <a:pt x="0" y="2"/>
                        </a:moveTo>
                        <a:lnTo>
                          <a:pt x="7" y="0"/>
                        </a:lnTo>
                        <a:lnTo>
                          <a:pt x="9" y="2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46" name="Group 3418"/>
                <p:cNvGrpSpPr>
                  <a:grpSpLocks/>
                </p:cNvGrpSpPr>
                <p:nvPr/>
              </p:nvGrpSpPr>
              <p:grpSpPr bwMode="auto">
                <a:xfrm>
                  <a:off x="4181" y="2169"/>
                  <a:ext cx="7" cy="313"/>
                  <a:chOff x="4181" y="2169"/>
                  <a:chExt cx="7" cy="313"/>
                </a:xfrm>
              </p:grpSpPr>
              <p:sp>
                <p:nvSpPr>
                  <p:cNvPr id="486747" name="Freeform 3419"/>
                  <p:cNvSpPr>
                    <a:spLocks/>
                  </p:cNvSpPr>
                  <p:nvPr/>
                </p:nvSpPr>
                <p:spPr bwMode="auto">
                  <a:xfrm>
                    <a:off x="4181" y="2169"/>
                    <a:ext cx="7" cy="313"/>
                  </a:xfrm>
                  <a:custGeom>
                    <a:avLst/>
                    <a:gdLst>
                      <a:gd name="T0" fmla="*/ 0 w 7"/>
                      <a:gd name="T1" fmla="*/ 0 h 313"/>
                      <a:gd name="T2" fmla="*/ 0 w 7"/>
                      <a:gd name="T3" fmla="*/ 309 h 313"/>
                      <a:gd name="T4" fmla="*/ 7 w 7"/>
                      <a:gd name="T5" fmla="*/ 313 h 313"/>
                      <a:gd name="T6" fmla="*/ 7 w 7"/>
                      <a:gd name="T7" fmla="*/ 3 h 313"/>
                      <a:gd name="T8" fmla="*/ 0 w 7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13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7" y="313"/>
                        </a:lnTo>
                        <a:lnTo>
                          <a:pt x="7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48" name="Freeform 3420"/>
                  <p:cNvSpPr>
                    <a:spLocks/>
                  </p:cNvSpPr>
                  <p:nvPr/>
                </p:nvSpPr>
                <p:spPr bwMode="auto">
                  <a:xfrm>
                    <a:off x="4181" y="2169"/>
                    <a:ext cx="7" cy="313"/>
                  </a:xfrm>
                  <a:custGeom>
                    <a:avLst/>
                    <a:gdLst>
                      <a:gd name="T0" fmla="*/ 0 w 7"/>
                      <a:gd name="T1" fmla="*/ 0 h 313"/>
                      <a:gd name="T2" fmla="*/ 0 w 7"/>
                      <a:gd name="T3" fmla="*/ 309 h 313"/>
                      <a:gd name="T4" fmla="*/ 7 w 7"/>
                      <a:gd name="T5" fmla="*/ 313 h 313"/>
                      <a:gd name="T6" fmla="*/ 7 w 7"/>
                      <a:gd name="T7" fmla="*/ 3 h 313"/>
                      <a:gd name="T8" fmla="*/ 0 w 7"/>
                      <a:gd name="T9" fmla="*/ 0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13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7" y="313"/>
                        </a:lnTo>
                        <a:lnTo>
                          <a:pt x="7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49" name="Group 3421"/>
                <p:cNvGrpSpPr>
                  <a:grpSpLocks/>
                </p:cNvGrpSpPr>
                <p:nvPr/>
              </p:nvGrpSpPr>
              <p:grpSpPr bwMode="auto">
                <a:xfrm>
                  <a:off x="4203" y="2172"/>
                  <a:ext cx="8" cy="323"/>
                  <a:chOff x="4203" y="2172"/>
                  <a:chExt cx="8" cy="323"/>
                </a:xfrm>
              </p:grpSpPr>
              <p:sp>
                <p:nvSpPr>
                  <p:cNvPr id="486750" name="Freeform 3422"/>
                  <p:cNvSpPr>
                    <a:spLocks/>
                  </p:cNvSpPr>
                  <p:nvPr/>
                </p:nvSpPr>
                <p:spPr bwMode="auto">
                  <a:xfrm>
                    <a:off x="4203" y="2172"/>
                    <a:ext cx="8" cy="323"/>
                  </a:xfrm>
                  <a:custGeom>
                    <a:avLst/>
                    <a:gdLst>
                      <a:gd name="T0" fmla="*/ 0 w 8"/>
                      <a:gd name="T1" fmla="*/ 0 h 323"/>
                      <a:gd name="T2" fmla="*/ 0 w 8"/>
                      <a:gd name="T3" fmla="*/ 320 h 323"/>
                      <a:gd name="T4" fmla="*/ 8 w 8"/>
                      <a:gd name="T5" fmla="*/ 323 h 323"/>
                      <a:gd name="T6" fmla="*/ 8 w 8"/>
                      <a:gd name="T7" fmla="*/ 0 h 323"/>
                      <a:gd name="T8" fmla="*/ 0 w 8"/>
                      <a:gd name="T9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3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8" y="32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51" name="Freeform 3423"/>
                  <p:cNvSpPr>
                    <a:spLocks/>
                  </p:cNvSpPr>
                  <p:nvPr/>
                </p:nvSpPr>
                <p:spPr bwMode="auto">
                  <a:xfrm>
                    <a:off x="4203" y="2172"/>
                    <a:ext cx="8" cy="323"/>
                  </a:xfrm>
                  <a:custGeom>
                    <a:avLst/>
                    <a:gdLst>
                      <a:gd name="T0" fmla="*/ 0 w 8"/>
                      <a:gd name="T1" fmla="*/ 0 h 323"/>
                      <a:gd name="T2" fmla="*/ 0 w 8"/>
                      <a:gd name="T3" fmla="*/ 320 h 323"/>
                      <a:gd name="T4" fmla="*/ 8 w 8"/>
                      <a:gd name="T5" fmla="*/ 323 h 323"/>
                      <a:gd name="T6" fmla="*/ 8 w 8"/>
                      <a:gd name="T7" fmla="*/ 0 h 323"/>
                      <a:gd name="T8" fmla="*/ 0 w 8"/>
                      <a:gd name="T9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3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8" y="32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52" name="Group 3424"/>
                <p:cNvGrpSpPr>
                  <a:grpSpLocks/>
                </p:cNvGrpSpPr>
                <p:nvPr/>
              </p:nvGrpSpPr>
              <p:grpSpPr bwMode="auto">
                <a:xfrm>
                  <a:off x="4201" y="2165"/>
                  <a:ext cx="9" cy="5"/>
                  <a:chOff x="4201" y="2165"/>
                  <a:chExt cx="9" cy="5"/>
                </a:xfrm>
              </p:grpSpPr>
              <p:sp>
                <p:nvSpPr>
                  <p:cNvPr id="486753" name="Freeform 3425"/>
                  <p:cNvSpPr>
                    <a:spLocks/>
                  </p:cNvSpPr>
                  <p:nvPr/>
                </p:nvSpPr>
                <p:spPr bwMode="auto">
                  <a:xfrm>
                    <a:off x="4201" y="2165"/>
                    <a:ext cx="9" cy="5"/>
                  </a:xfrm>
                  <a:custGeom>
                    <a:avLst/>
                    <a:gdLst>
                      <a:gd name="T0" fmla="*/ 0 w 9"/>
                      <a:gd name="T1" fmla="*/ 2 h 5"/>
                      <a:gd name="T2" fmla="*/ 8 w 9"/>
                      <a:gd name="T3" fmla="*/ 0 h 5"/>
                      <a:gd name="T4" fmla="*/ 9 w 9"/>
                      <a:gd name="T5" fmla="*/ 4 h 5"/>
                      <a:gd name="T6" fmla="*/ 1 w 9"/>
                      <a:gd name="T7" fmla="*/ 5 h 5"/>
                      <a:gd name="T8" fmla="*/ 0 w 9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4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54" name="Freeform 3426"/>
                  <p:cNvSpPr>
                    <a:spLocks/>
                  </p:cNvSpPr>
                  <p:nvPr/>
                </p:nvSpPr>
                <p:spPr bwMode="auto">
                  <a:xfrm>
                    <a:off x="4201" y="2165"/>
                    <a:ext cx="9" cy="5"/>
                  </a:xfrm>
                  <a:custGeom>
                    <a:avLst/>
                    <a:gdLst>
                      <a:gd name="T0" fmla="*/ 0 w 9"/>
                      <a:gd name="T1" fmla="*/ 2 h 5"/>
                      <a:gd name="T2" fmla="*/ 8 w 9"/>
                      <a:gd name="T3" fmla="*/ 0 h 5"/>
                      <a:gd name="T4" fmla="*/ 9 w 9"/>
                      <a:gd name="T5" fmla="*/ 4 h 5"/>
                      <a:gd name="T6" fmla="*/ 1 w 9"/>
                      <a:gd name="T7" fmla="*/ 5 h 5"/>
                      <a:gd name="T8" fmla="*/ 0 w 9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4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755" name="Freeform 3427"/>
                <p:cNvSpPr>
                  <a:spLocks/>
                </p:cNvSpPr>
                <p:nvPr/>
              </p:nvSpPr>
              <p:spPr bwMode="auto">
                <a:xfrm>
                  <a:off x="4201" y="2497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7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756" name="Group 3428"/>
                <p:cNvGrpSpPr>
                  <a:grpSpLocks/>
                </p:cNvGrpSpPr>
                <p:nvPr/>
              </p:nvGrpSpPr>
              <p:grpSpPr bwMode="auto">
                <a:xfrm>
                  <a:off x="4201" y="2172"/>
                  <a:ext cx="5" cy="320"/>
                  <a:chOff x="4201" y="2172"/>
                  <a:chExt cx="5" cy="320"/>
                </a:xfrm>
              </p:grpSpPr>
              <p:sp>
                <p:nvSpPr>
                  <p:cNvPr id="486757" name="Freeform 3429"/>
                  <p:cNvSpPr>
                    <a:spLocks/>
                  </p:cNvSpPr>
                  <p:nvPr/>
                </p:nvSpPr>
                <p:spPr bwMode="auto">
                  <a:xfrm>
                    <a:off x="4201" y="2172"/>
                    <a:ext cx="5" cy="320"/>
                  </a:xfrm>
                  <a:custGeom>
                    <a:avLst/>
                    <a:gdLst>
                      <a:gd name="T0" fmla="*/ 0 w 5"/>
                      <a:gd name="T1" fmla="*/ 0 h 320"/>
                      <a:gd name="T2" fmla="*/ 0 w 5"/>
                      <a:gd name="T3" fmla="*/ 315 h 320"/>
                      <a:gd name="T4" fmla="*/ 5 w 5"/>
                      <a:gd name="T5" fmla="*/ 320 h 320"/>
                      <a:gd name="T6" fmla="*/ 5 w 5"/>
                      <a:gd name="T7" fmla="*/ 3 h 320"/>
                      <a:gd name="T8" fmla="*/ 0 w 5"/>
                      <a:gd name="T9" fmla="*/ 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0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5" y="320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58" name="Freeform 3430"/>
                  <p:cNvSpPr>
                    <a:spLocks/>
                  </p:cNvSpPr>
                  <p:nvPr/>
                </p:nvSpPr>
                <p:spPr bwMode="auto">
                  <a:xfrm>
                    <a:off x="4201" y="2172"/>
                    <a:ext cx="5" cy="320"/>
                  </a:xfrm>
                  <a:custGeom>
                    <a:avLst/>
                    <a:gdLst>
                      <a:gd name="T0" fmla="*/ 0 w 5"/>
                      <a:gd name="T1" fmla="*/ 0 h 320"/>
                      <a:gd name="T2" fmla="*/ 0 w 5"/>
                      <a:gd name="T3" fmla="*/ 315 h 320"/>
                      <a:gd name="T4" fmla="*/ 5 w 5"/>
                      <a:gd name="T5" fmla="*/ 320 h 320"/>
                      <a:gd name="T6" fmla="*/ 5 w 5"/>
                      <a:gd name="T7" fmla="*/ 3 h 320"/>
                      <a:gd name="T8" fmla="*/ 0 w 5"/>
                      <a:gd name="T9" fmla="*/ 0 h 3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20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5" y="320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59" name="Group 3431"/>
                <p:cNvGrpSpPr>
                  <a:grpSpLocks/>
                </p:cNvGrpSpPr>
                <p:nvPr/>
              </p:nvGrpSpPr>
              <p:grpSpPr bwMode="auto">
                <a:xfrm>
                  <a:off x="4221" y="2175"/>
                  <a:ext cx="9" cy="327"/>
                  <a:chOff x="4221" y="2175"/>
                  <a:chExt cx="9" cy="327"/>
                </a:xfrm>
              </p:grpSpPr>
              <p:sp>
                <p:nvSpPr>
                  <p:cNvPr id="486760" name="Freeform 3432"/>
                  <p:cNvSpPr>
                    <a:spLocks/>
                  </p:cNvSpPr>
                  <p:nvPr/>
                </p:nvSpPr>
                <p:spPr bwMode="auto">
                  <a:xfrm>
                    <a:off x="4221" y="2175"/>
                    <a:ext cx="9" cy="327"/>
                  </a:xfrm>
                  <a:custGeom>
                    <a:avLst/>
                    <a:gdLst>
                      <a:gd name="T0" fmla="*/ 0 w 9"/>
                      <a:gd name="T1" fmla="*/ 0 h 327"/>
                      <a:gd name="T2" fmla="*/ 0 w 9"/>
                      <a:gd name="T3" fmla="*/ 323 h 327"/>
                      <a:gd name="T4" fmla="*/ 9 w 9"/>
                      <a:gd name="T5" fmla="*/ 327 h 327"/>
                      <a:gd name="T6" fmla="*/ 9 w 9"/>
                      <a:gd name="T7" fmla="*/ 2 h 327"/>
                      <a:gd name="T8" fmla="*/ 0 w 9"/>
                      <a:gd name="T9" fmla="*/ 0 h 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27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9" y="327"/>
                        </a:lnTo>
                        <a:lnTo>
                          <a:pt x="9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61" name="Freeform 3433"/>
                  <p:cNvSpPr>
                    <a:spLocks/>
                  </p:cNvSpPr>
                  <p:nvPr/>
                </p:nvSpPr>
                <p:spPr bwMode="auto">
                  <a:xfrm>
                    <a:off x="4221" y="2175"/>
                    <a:ext cx="9" cy="327"/>
                  </a:xfrm>
                  <a:custGeom>
                    <a:avLst/>
                    <a:gdLst>
                      <a:gd name="T0" fmla="*/ 0 w 9"/>
                      <a:gd name="T1" fmla="*/ 0 h 327"/>
                      <a:gd name="T2" fmla="*/ 0 w 9"/>
                      <a:gd name="T3" fmla="*/ 323 h 327"/>
                      <a:gd name="T4" fmla="*/ 9 w 9"/>
                      <a:gd name="T5" fmla="*/ 327 h 327"/>
                      <a:gd name="T6" fmla="*/ 9 w 9"/>
                      <a:gd name="T7" fmla="*/ 2 h 327"/>
                      <a:gd name="T8" fmla="*/ 0 w 9"/>
                      <a:gd name="T9" fmla="*/ 0 h 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27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9" y="327"/>
                        </a:lnTo>
                        <a:lnTo>
                          <a:pt x="9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62" name="Group 3434"/>
                <p:cNvGrpSpPr>
                  <a:grpSpLocks/>
                </p:cNvGrpSpPr>
                <p:nvPr/>
              </p:nvGrpSpPr>
              <p:grpSpPr bwMode="auto">
                <a:xfrm>
                  <a:off x="4221" y="2169"/>
                  <a:ext cx="9" cy="5"/>
                  <a:chOff x="4221" y="2169"/>
                  <a:chExt cx="9" cy="5"/>
                </a:xfrm>
              </p:grpSpPr>
              <p:sp>
                <p:nvSpPr>
                  <p:cNvPr id="486763" name="Freeform 3435"/>
                  <p:cNvSpPr>
                    <a:spLocks/>
                  </p:cNvSpPr>
                  <p:nvPr/>
                </p:nvSpPr>
                <p:spPr bwMode="auto">
                  <a:xfrm>
                    <a:off x="4221" y="2169"/>
                    <a:ext cx="9" cy="5"/>
                  </a:xfrm>
                  <a:custGeom>
                    <a:avLst/>
                    <a:gdLst>
                      <a:gd name="T0" fmla="*/ 0 w 9"/>
                      <a:gd name="T1" fmla="*/ 1 h 5"/>
                      <a:gd name="T2" fmla="*/ 8 w 9"/>
                      <a:gd name="T3" fmla="*/ 0 h 5"/>
                      <a:gd name="T4" fmla="*/ 9 w 9"/>
                      <a:gd name="T5" fmla="*/ 1 h 5"/>
                      <a:gd name="T6" fmla="*/ 0 w 9"/>
                      <a:gd name="T7" fmla="*/ 5 h 5"/>
                      <a:gd name="T8" fmla="*/ 0 w 9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0" y="5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64" name="Freeform 3436"/>
                  <p:cNvSpPr>
                    <a:spLocks/>
                  </p:cNvSpPr>
                  <p:nvPr/>
                </p:nvSpPr>
                <p:spPr bwMode="auto">
                  <a:xfrm>
                    <a:off x="4221" y="2169"/>
                    <a:ext cx="9" cy="5"/>
                  </a:xfrm>
                  <a:custGeom>
                    <a:avLst/>
                    <a:gdLst>
                      <a:gd name="T0" fmla="*/ 0 w 9"/>
                      <a:gd name="T1" fmla="*/ 1 h 5"/>
                      <a:gd name="T2" fmla="*/ 8 w 9"/>
                      <a:gd name="T3" fmla="*/ 0 h 5"/>
                      <a:gd name="T4" fmla="*/ 9 w 9"/>
                      <a:gd name="T5" fmla="*/ 1 h 5"/>
                      <a:gd name="T6" fmla="*/ 0 w 9"/>
                      <a:gd name="T7" fmla="*/ 5 h 5"/>
                      <a:gd name="T8" fmla="*/ 0 w 9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5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0" y="5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65" name="Group 3437"/>
                <p:cNvGrpSpPr>
                  <a:grpSpLocks/>
                </p:cNvGrpSpPr>
                <p:nvPr/>
              </p:nvGrpSpPr>
              <p:grpSpPr bwMode="auto">
                <a:xfrm>
                  <a:off x="4219" y="2504"/>
                  <a:ext cx="11" cy="1"/>
                  <a:chOff x="4219" y="2504"/>
                  <a:chExt cx="11" cy="1"/>
                </a:xfrm>
              </p:grpSpPr>
              <p:sp>
                <p:nvSpPr>
                  <p:cNvPr id="486766" name="Freeform 3438"/>
                  <p:cNvSpPr>
                    <a:spLocks/>
                  </p:cNvSpPr>
                  <p:nvPr/>
                </p:nvSpPr>
                <p:spPr bwMode="auto">
                  <a:xfrm>
                    <a:off x="4219" y="2504"/>
                    <a:ext cx="11" cy="1"/>
                  </a:xfrm>
                  <a:custGeom>
                    <a:avLst/>
                    <a:gdLst>
                      <a:gd name="T0" fmla="*/ 0 w 11"/>
                      <a:gd name="T1" fmla="*/ 1 h 1"/>
                      <a:gd name="T2" fmla="*/ 1 w 11"/>
                      <a:gd name="T3" fmla="*/ 0 h 1"/>
                      <a:gd name="T4" fmla="*/ 11 w 11"/>
                      <a:gd name="T5" fmla="*/ 0 h 1"/>
                      <a:gd name="T6" fmla="*/ 8 w 11"/>
                      <a:gd name="T7" fmla="*/ 1 h 1"/>
                      <a:gd name="T8" fmla="*/ 0 w 11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11" y="0"/>
                        </a:lnTo>
                        <a:lnTo>
                          <a:pt x="8" y="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67" name="Freeform 3439"/>
                  <p:cNvSpPr>
                    <a:spLocks/>
                  </p:cNvSpPr>
                  <p:nvPr/>
                </p:nvSpPr>
                <p:spPr bwMode="auto">
                  <a:xfrm>
                    <a:off x="4219" y="2504"/>
                    <a:ext cx="11" cy="1"/>
                  </a:xfrm>
                  <a:custGeom>
                    <a:avLst/>
                    <a:gdLst>
                      <a:gd name="T0" fmla="*/ 0 w 11"/>
                      <a:gd name="T1" fmla="*/ 1 h 1"/>
                      <a:gd name="T2" fmla="*/ 1 w 11"/>
                      <a:gd name="T3" fmla="*/ 0 h 1"/>
                      <a:gd name="T4" fmla="*/ 11 w 11"/>
                      <a:gd name="T5" fmla="*/ 0 h 1"/>
                      <a:gd name="T6" fmla="*/ 8 w 11"/>
                      <a:gd name="T7" fmla="*/ 1 h 1"/>
                      <a:gd name="T8" fmla="*/ 0 w 11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11" y="0"/>
                        </a:lnTo>
                        <a:lnTo>
                          <a:pt x="8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68" name="Group 3440"/>
                <p:cNvGrpSpPr>
                  <a:grpSpLocks/>
                </p:cNvGrpSpPr>
                <p:nvPr/>
              </p:nvGrpSpPr>
              <p:grpSpPr bwMode="auto">
                <a:xfrm>
                  <a:off x="4221" y="2175"/>
                  <a:ext cx="7" cy="324"/>
                  <a:chOff x="4221" y="2175"/>
                  <a:chExt cx="7" cy="324"/>
                </a:xfrm>
              </p:grpSpPr>
              <p:sp>
                <p:nvSpPr>
                  <p:cNvPr id="486769" name="Freeform 3441"/>
                  <p:cNvSpPr>
                    <a:spLocks/>
                  </p:cNvSpPr>
                  <p:nvPr/>
                </p:nvSpPr>
                <p:spPr bwMode="auto">
                  <a:xfrm>
                    <a:off x="4221" y="2175"/>
                    <a:ext cx="7" cy="324"/>
                  </a:xfrm>
                  <a:custGeom>
                    <a:avLst/>
                    <a:gdLst>
                      <a:gd name="T0" fmla="*/ 0 w 7"/>
                      <a:gd name="T1" fmla="*/ 0 h 324"/>
                      <a:gd name="T2" fmla="*/ 0 w 7"/>
                      <a:gd name="T3" fmla="*/ 320 h 324"/>
                      <a:gd name="T4" fmla="*/ 7 w 7"/>
                      <a:gd name="T5" fmla="*/ 324 h 324"/>
                      <a:gd name="T6" fmla="*/ 7 w 7"/>
                      <a:gd name="T7" fmla="*/ 4 h 324"/>
                      <a:gd name="T8" fmla="*/ 0 w 7"/>
                      <a:gd name="T9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4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7" y="324"/>
                        </a:lnTo>
                        <a:lnTo>
                          <a:pt x="7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70" name="Freeform 3442"/>
                  <p:cNvSpPr>
                    <a:spLocks/>
                  </p:cNvSpPr>
                  <p:nvPr/>
                </p:nvSpPr>
                <p:spPr bwMode="auto">
                  <a:xfrm>
                    <a:off x="4221" y="2175"/>
                    <a:ext cx="7" cy="324"/>
                  </a:xfrm>
                  <a:custGeom>
                    <a:avLst/>
                    <a:gdLst>
                      <a:gd name="T0" fmla="*/ 0 w 7"/>
                      <a:gd name="T1" fmla="*/ 0 h 324"/>
                      <a:gd name="T2" fmla="*/ 0 w 7"/>
                      <a:gd name="T3" fmla="*/ 320 h 324"/>
                      <a:gd name="T4" fmla="*/ 7 w 7"/>
                      <a:gd name="T5" fmla="*/ 324 h 324"/>
                      <a:gd name="T6" fmla="*/ 7 w 7"/>
                      <a:gd name="T7" fmla="*/ 4 h 324"/>
                      <a:gd name="T8" fmla="*/ 0 w 7"/>
                      <a:gd name="T9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4">
                        <a:moveTo>
                          <a:pt x="0" y="0"/>
                        </a:moveTo>
                        <a:lnTo>
                          <a:pt x="0" y="320"/>
                        </a:lnTo>
                        <a:lnTo>
                          <a:pt x="7" y="324"/>
                        </a:lnTo>
                        <a:lnTo>
                          <a:pt x="7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71" name="Group 3443"/>
                <p:cNvGrpSpPr>
                  <a:grpSpLocks/>
                </p:cNvGrpSpPr>
                <p:nvPr/>
              </p:nvGrpSpPr>
              <p:grpSpPr bwMode="auto">
                <a:xfrm>
                  <a:off x="4243" y="2178"/>
                  <a:ext cx="7" cy="334"/>
                  <a:chOff x="4243" y="2178"/>
                  <a:chExt cx="7" cy="334"/>
                </a:xfrm>
              </p:grpSpPr>
              <p:sp>
                <p:nvSpPr>
                  <p:cNvPr id="486772" name="Freeform 3444"/>
                  <p:cNvSpPr>
                    <a:spLocks/>
                  </p:cNvSpPr>
                  <p:nvPr/>
                </p:nvSpPr>
                <p:spPr bwMode="auto">
                  <a:xfrm>
                    <a:off x="4243" y="2178"/>
                    <a:ext cx="7" cy="334"/>
                  </a:xfrm>
                  <a:custGeom>
                    <a:avLst/>
                    <a:gdLst>
                      <a:gd name="T0" fmla="*/ 0 w 7"/>
                      <a:gd name="T1" fmla="*/ 0 h 334"/>
                      <a:gd name="T2" fmla="*/ 0 w 7"/>
                      <a:gd name="T3" fmla="*/ 330 h 334"/>
                      <a:gd name="T4" fmla="*/ 7 w 7"/>
                      <a:gd name="T5" fmla="*/ 334 h 334"/>
                      <a:gd name="T6" fmla="*/ 7 w 7"/>
                      <a:gd name="T7" fmla="*/ 0 h 334"/>
                      <a:gd name="T8" fmla="*/ 0 w 7"/>
                      <a:gd name="T9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4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73" name="Freeform 3445"/>
                  <p:cNvSpPr>
                    <a:spLocks/>
                  </p:cNvSpPr>
                  <p:nvPr/>
                </p:nvSpPr>
                <p:spPr bwMode="auto">
                  <a:xfrm>
                    <a:off x="4243" y="2178"/>
                    <a:ext cx="7" cy="334"/>
                  </a:xfrm>
                  <a:custGeom>
                    <a:avLst/>
                    <a:gdLst>
                      <a:gd name="T0" fmla="*/ 0 w 7"/>
                      <a:gd name="T1" fmla="*/ 0 h 334"/>
                      <a:gd name="T2" fmla="*/ 0 w 7"/>
                      <a:gd name="T3" fmla="*/ 330 h 334"/>
                      <a:gd name="T4" fmla="*/ 7 w 7"/>
                      <a:gd name="T5" fmla="*/ 334 h 334"/>
                      <a:gd name="T6" fmla="*/ 7 w 7"/>
                      <a:gd name="T7" fmla="*/ 0 h 334"/>
                      <a:gd name="T8" fmla="*/ 0 w 7"/>
                      <a:gd name="T9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4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74" name="Group 3446"/>
                <p:cNvGrpSpPr>
                  <a:grpSpLocks/>
                </p:cNvGrpSpPr>
                <p:nvPr/>
              </p:nvGrpSpPr>
              <p:grpSpPr bwMode="auto">
                <a:xfrm>
                  <a:off x="4241" y="2172"/>
                  <a:ext cx="10" cy="5"/>
                  <a:chOff x="4241" y="2172"/>
                  <a:chExt cx="10" cy="5"/>
                </a:xfrm>
              </p:grpSpPr>
              <p:sp>
                <p:nvSpPr>
                  <p:cNvPr id="486775" name="Freeform 3447"/>
                  <p:cNvSpPr>
                    <a:spLocks/>
                  </p:cNvSpPr>
                  <p:nvPr/>
                </p:nvSpPr>
                <p:spPr bwMode="auto">
                  <a:xfrm>
                    <a:off x="4241" y="2172"/>
                    <a:ext cx="10" cy="5"/>
                  </a:xfrm>
                  <a:custGeom>
                    <a:avLst/>
                    <a:gdLst>
                      <a:gd name="T0" fmla="*/ 0 w 10"/>
                      <a:gd name="T1" fmla="*/ 2 h 5"/>
                      <a:gd name="T2" fmla="*/ 8 w 10"/>
                      <a:gd name="T3" fmla="*/ 0 h 5"/>
                      <a:gd name="T4" fmla="*/ 10 w 10"/>
                      <a:gd name="T5" fmla="*/ 3 h 5"/>
                      <a:gd name="T6" fmla="*/ 0 w 10"/>
                      <a:gd name="T7" fmla="*/ 5 h 5"/>
                      <a:gd name="T8" fmla="*/ 0 w 10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10" y="3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76" name="Freeform 3448"/>
                  <p:cNvSpPr>
                    <a:spLocks/>
                  </p:cNvSpPr>
                  <p:nvPr/>
                </p:nvSpPr>
                <p:spPr bwMode="auto">
                  <a:xfrm>
                    <a:off x="4241" y="2172"/>
                    <a:ext cx="10" cy="5"/>
                  </a:xfrm>
                  <a:custGeom>
                    <a:avLst/>
                    <a:gdLst>
                      <a:gd name="T0" fmla="*/ 0 w 10"/>
                      <a:gd name="T1" fmla="*/ 2 h 5"/>
                      <a:gd name="T2" fmla="*/ 8 w 10"/>
                      <a:gd name="T3" fmla="*/ 0 h 5"/>
                      <a:gd name="T4" fmla="*/ 10 w 10"/>
                      <a:gd name="T5" fmla="*/ 3 h 5"/>
                      <a:gd name="T6" fmla="*/ 0 w 10"/>
                      <a:gd name="T7" fmla="*/ 5 h 5"/>
                      <a:gd name="T8" fmla="*/ 0 w 10"/>
                      <a:gd name="T9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5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10" y="3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777" name="Freeform 3449"/>
                <p:cNvSpPr>
                  <a:spLocks/>
                </p:cNvSpPr>
                <p:nvPr/>
              </p:nvSpPr>
              <p:spPr bwMode="auto">
                <a:xfrm>
                  <a:off x="4239" y="2514"/>
                  <a:ext cx="10" cy="1"/>
                </a:xfrm>
                <a:custGeom>
                  <a:avLst/>
                  <a:gdLst>
                    <a:gd name="T0" fmla="*/ 0 w 10"/>
                    <a:gd name="T1" fmla="*/ 1 w 10"/>
                    <a:gd name="T2" fmla="*/ 10 w 10"/>
                    <a:gd name="T3" fmla="*/ 7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778" name="Group 3450"/>
                <p:cNvGrpSpPr>
                  <a:grpSpLocks/>
                </p:cNvGrpSpPr>
                <p:nvPr/>
              </p:nvGrpSpPr>
              <p:grpSpPr bwMode="auto">
                <a:xfrm>
                  <a:off x="4239" y="2182"/>
                  <a:ext cx="8" cy="326"/>
                  <a:chOff x="4239" y="2182"/>
                  <a:chExt cx="8" cy="326"/>
                </a:xfrm>
              </p:grpSpPr>
              <p:sp>
                <p:nvSpPr>
                  <p:cNvPr id="486779" name="Freeform 3451"/>
                  <p:cNvSpPr>
                    <a:spLocks/>
                  </p:cNvSpPr>
                  <p:nvPr/>
                </p:nvSpPr>
                <p:spPr bwMode="auto">
                  <a:xfrm>
                    <a:off x="4239" y="2182"/>
                    <a:ext cx="8" cy="326"/>
                  </a:xfrm>
                  <a:custGeom>
                    <a:avLst/>
                    <a:gdLst>
                      <a:gd name="T0" fmla="*/ 0 w 8"/>
                      <a:gd name="T1" fmla="*/ 0 h 326"/>
                      <a:gd name="T2" fmla="*/ 0 w 8"/>
                      <a:gd name="T3" fmla="*/ 321 h 326"/>
                      <a:gd name="T4" fmla="*/ 8 w 8"/>
                      <a:gd name="T5" fmla="*/ 326 h 326"/>
                      <a:gd name="T6" fmla="*/ 8 w 8"/>
                      <a:gd name="T7" fmla="*/ 4 h 326"/>
                      <a:gd name="T8" fmla="*/ 0 w 8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6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8" y="326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80" name="Freeform 3452"/>
                  <p:cNvSpPr>
                    <a:spLocks/>
                  </p:cNvSpPr>
                  <p:nvPr/>
                </p:nvSpPr>
                <p:spPr bwMode="auto">
                  <a:xfrm>
                    <a:off x="4239" y="2182"/>
                    <a:ext cx="8" cy="326"/>
                  </a:xfrm>
                  <a:custGeom>
                    <a:avLst/>
                    <a:gdLst>
                      <a:gd name="T0" fmla="*/ 0 w 8"/>
                      <a:gd name="T1" fmla="*/ 0 h 326"/>
                      <a:gd name="T2" fmla="*/ 0 w 8"/>
                      <a:gd name="T3" fmla="*/ 321 h 326"/>
                      <a:gd name="T4" fmla="*/ 8 w 8"/>
                      <a:gd name="T5" fmla="*/ 326 h 326"/>
                      <a:gd name="T6" fmla="*/ 8 w 8"/>
                      <a:gd name="T7" fmla="*/ 4 h 326"/>
                      <a:gd name="T8" fmla="*/ 0 w 8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6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8" y="326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81" name="Group 3453"/>
                <p:cNvGrpSpPr>
                  <a:grpSpLocks/>
                </p:cNvGrpSpPr>
                <p:nvPr/>
              </p:nvGrpSpPr>
              <p:grpSpPr bwMode="auto">
                <a:xfrm>
                  <a:off x="4261" y="2185"/>
                  <a:ext cx="8" cy="333"/>
                  <a:chOff x="4261" y="2185"/>
                  <a:chExt cx="8" cy="333"/>
                </a:xfrm>
              </p:grpSpPr>
              <p:sp>
                <p:nvSpPr>
                  <p:cNvPr id="486782" name="Freeform 3454"/>
                  <p:cNvSpPr>
                    <a:spLocks/>
                  </p:cNvSpPr>
                  <p:nvPr/>
                </p:nvSpPr>
                <p:spPr bwMode="auto">
                  <a:xfrm>
                    <a:off x="4261" y="2185"/>
                    <a:ext cx="8" cy="333"/>
                  </a:xfrm>
                  <a:custGeom>
                    <a:avLst/>
                    <a:gdLst>
                      <a:gd name="T0" fmla="*/ 0 w 8"/>
                      <a:gd name="T1" fmla="*/ 0 h 333"/>
                      <a:gd name="T2" fmla="*/ 0 w 8"/>
                      <a:gd name="T3" fmla="*/ 330 h 333"/>
                      <a:gd name="T4" fmla="*/ 8 w 8"/>
                      <a:gd name="T5" fmla="*/ 333 h 333"/>
                      <a:gd name="T6" fmla="*/ 8 w 8"/>
                      <a:gd name="T7" fmla="*/ 0 h 333"/>
                      <a:gd name="T8" fmla="*/ 0 w 8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33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8" y="33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83" name="Freeform 3455"/>
                  <p:cNvSpPr>
                    <a:spLocks/>
                  </p:cNvSpPr>
                  <p:nvPr/>
                </p:nvSpPr>
                <p:spPr bwMode="auto">
                  <a:xfrm>
                    <a:off x="4261" y="2185"/>
                    <a:ext cx="8" cy="333"/>
                  </a:xfrm>
                  <a:custGeom>
                    <a:avLst/>
                    <a:gdLst>
                      <a:gd name="T0" fmla="*/ 0 w 8"/>
                      <a:gd name="T1" fmla="*/ 0 h 333"/>
                      <a:gd name="T2" fmla="*/ 0 w 8"/>
                      <a:gd name="T3" fmla="*/ 330 h 333"/>
                      <a:gd name="T4" fmla="*/ 8 w 8"/>
                      <a:gd name="T5" fmla="*/ 333 h 333"/>
                      <a:gd name="T6" fmla="*/ 8 w 8"/>
                      <a:gd name="T7" fmla="*/ 0 h 333"/>
                      <a:gd name="T8" fmla="*/ 0 w 8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33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8" y="33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84" name="Group 3456"/>
                <p:cNvGrpSpPr>
                  <a:grpSpLocks/>
                </p:cNvGrpSpPr>
                <p:nvPr/>
              </p:nvGrpSpPr>
              <p:grpSpPr bwMode="auto">
                <a:xfrm>
                  <a:off x="4259" y="2175"/>
                  <a:ext cx="10" cy="6"/>
                  <a:chOff x="4259" y="2175"/>
                  <a:chExt cx="10" cy="6"/>
                </a:xfrm>
              </p:grpSpPr>
              <p:sp>
                <p:nvSpPr>
                  <p:cNvPr id="486785" name="Freeform 3457"/>
                  <p:cNvSpPr>
                    <a:spLocks/>
                  </p:cNvSpPr>
                  <p:nvPr/>
                </p:nvSpPr>
                <p:spPr bwMode="auto">
                  <a:xfrm>
                    <a:off x="4259" y="2175"/>
                    <a:ext cx="10" cy="6"/>
                  </a:xfrm>
                  <a:custGeom>
                    <a:avLst/>
                    <a:gdLst>
                      <a:gd name="T0" fmla="*/ 0 w 10"/>
                      <a:gd name="T1" fmla="*/ 1 h 6"/>
                      <a:gd name="T2" fmla="*/ 10 w 10"/>
                      <a:gd name="T3" fmla="*/ 0 h 6"/>
                      <a:gd name="T4" fmla="*/ 10 w 10"/>
                      <a:gd name="T5" fmla="*/ 4 h 6"/>
                      <a:gd name="T6" fmla="*/ 0 w 10"/>
                      <a:gd name="T7" fmla="*/ 6 h 6"/>
                      <a:gd name="T8" fmla="*/ 0 w 10"/>
                      <a:gd name="T9" fmla="*/ 1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6">
                        <a:moveTo>
                          <a:pt x="0" y="1"/>
                        </a:moveTo>
                        <a:lnTo>
                          <a:pt x="10" y="0"/>
                        </a:lnTo>
                        <a:lnTo>
                          <a:pt x="10" y="4"/>
                        </a:lnTo>
                        <a:lnTo>
                          <a:pt x="0" y="6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86" name="Freeform 3458"/>
                  <p:cNvSpPr>
                    <a:spLocks/>
                  </p:cNvSpPr>
                  <p:nvPr/>
                </p:nvSpPr>
                <p:spPr bwMode="auto">
                  <a:xfrm>
                    <a:off x="4259" y="2175"/>
                    <a:ext cx="10" cy="6"/>
                  </a:xfrm>
                  <a:custGeom>
                    <a:avLst/>
                    <a:gdLst>
                      <a:gd name="T0" fmla="*/ 0 w 10"/>
                      <a:gd name="T1" fmla="*/ 1 h 6"/>
                      <a:gd name="T2" fmla="*/ 10 w 10"/>
                      <a:gd name="T3" fmla="*/ 0 h 6"/>
                      <a:gd name="T4" fmla="*/ 10 w 10"/>
                      <a:gd name="T5" fmla="*/ 4 h 6"/>
                      <a:gd name="T6" fmla="*/ 0 w 10"/>
                      <a:gd name="T7" fmla="*/ 6 h 6"/>
                      <a:gd name="T8" fmla="*/ 0 w 10"/>
                      <a:gd name="T9" fmla="*/ 1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6">
                        <a:moveTo>
                          <a:pt x="0" y="1"/>
                        </a:moveTo>
                        <a:lnTo>
                          <a:pt x="10" y="0"/>
                        </a:lnTo>
                        <a:lnTo>
                          <a:pt x="10" y="4"/>
                        </a:lnTo>
                        <a:lnTo>
                          <a:pt x="0" y="6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787" name="Freeform 3459"/>
                <p:cNvSpPr>
                  <a:spLocks/>
                </p:cNvSpPr>
                <p:nvPr/>
              </p:nvSpPr>
              <p:spPr bwMode="auto">
                <a:xfrm>
                  <a:off x="4259" y="2520"/>
                  <a:ext cx="10" cy="1"/>
                </a:xfrm>
                <a:custGeom>
                  <a:avLst/>
                  <a:gdLst>
                    <a:gd name="T0" fmla="*/ 0 w 10"/>
                    <a:gd name="T1" fmla="*/ 1 w 10"/>
                    <a:gd name="T2" fmla="*/ 10 w 10"/>
                    <a:gd name="T3" fmla="*/ 6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788" name="Group 3460"/>
                <p:cNvGrpSpPr>
                  <a:grpSpLocks/>
                </p:cNvGrpSpPr>
                <p:nvPr/>
              </p:nvGrpSpPr>
              <p:grpSpPr bwMode="auto">
                <a:xfrm>
                  <a:off x="4259" y="2185"/>
                  <a:ext cx="10" cy="333"/>
                  <a:chOff x="4259" y="2185"/>
                  <a:chExt cx="10" cy="333"/>
                </a:xfrm>
              </p:grpSpPr>
              <p:sp>
                <p:nvSpPr>
                  <p:cNvPr id="486789" name="Freeform 3461"/>
                  <p:cNvSpPr>
                    <a:spLocks/>
                  </p:cNvSpPr>
                  <p:nvPr/>
                </p:nvSpPr>
                <p:spPr bwMode="auto">
                  <a:xfrm>
                    <a:off x="4259" y="2185"/>
                    <a:ext cx="10" cy="333"/>
                  </a:xfrm>
                  <a:custGeom>
                    <a:avLst/>
                    <a:gdLst>
                      <a:gd name="T0" fmla="*/ 0 w 10"/>
                      <a:gd name="T1" fmla="*/ 0 h 333"/>
                      <a:gd name="T2" fmla="*/ 0 w 10"/>
                      <a:gd name="T3" fmla="*/ 328 h 333"/>
                      <a:gd name="T4" fmla="*/ 10 w 10"/>
                      <a:gd name="T5" fmla="*/ 333 h 333"/>
                      <a:gd name="T6" fmla="*/ 10 w 10"/>
                      <a:gd name="T7" fmla="*/ 4 h 333"/>
                      <a:gd name="T8" fmla="*/ 0 w 10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3">
                        <a:moveTo>
                          <a:pt x="0" y="0"/>
                        </a:moveTo>
                        <a:lnTo>
                          <a:pt x="0" y="328"/>
                        </a:lnTo>
                        <a:lnTo>
                          <a:pt x="10" y="333"/>
                        </a:lnTo>
                        <a:lnTo>
                          <a:pt x="10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90" name="Freeform 3462"/>
                  <p:cNvSpPr>
                    <a:spLocks/>
                  </p:cNvSpPr>
                  <p:nvPr/>
                </p:nvSpPr>
                <p:spPr bwMode="auto">
                  <a:xfrm>
                    <a:off x="4259" y="2185"/>
                    <a:ext cx="10" cy="333"/>
                  </a:xfrm>
                  <a:custGeom>
                    <a:avLst/>
                    <a:gdLst>
                      <a:gd name="T0" fmla="*/ 0 w 10"/>
                      <a:gd name="T1" fmla="*/ 0 h 333"/>
                      <a:gd name="T2" fmla="*/ 0 w 10"/>
                      <a:gd name="T3" fmla="*/ 328 h 333"/>
                      <a:gd name="T4" fmla="*/ 10 w 10"/>
                      <a:gd name="T5" fmla="*/ 333 h 333"/>
                      <a:gd name="T6" fmla="*/ 10 w 10"/>
                      <a:gd name="T7" fmla="*/ 4 h 333"/>
                      <a:gd name="T8" fmla="*/ 0 w 10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3">
                        <a:moveTo>
                          <a:pt x="0" y="0"/>
                        </a:moveTo>
                        <a:lnTo>
                          <a:pt x="0" y="328"/>
                        </a:lnTo>
                        <a:lnTo>
                          <a:pt x="10" y="333"/>
                        </a:lnTo>
                        <a:lnTo>
                          <a:pt x="10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91" name="Group 3463"/>
                <p:cNvGrpSpPr>
                  <a:grpSpLocks/>
                </p:cNvGrpSpPr>
                <p:nvPr/>
              </p:nvGrpSpPr>
              <p:grpSpPr bwMode="auto">
                <a:xfrm>
                  <a:off x="4281" y="2191"/>
                  <a:ext cx="6" cy="337"/>
                  <a:chOff x="4281" y="2191"/>
                  <a:chExt cx="6" cy="337"/>
                </a:xfrm>
              </p:grpSpPr>
              <p:sp>
                <p:nvSpPr>
                  <p:cNvPr id="486792" name="Freeform 3464"/>
                  <p:cNvSpPr>
                    <a:spLocks/>
                  </p:cNvSpPr>
                  <p:nvPr/>
                </p:nvSpPr>
                <p:spPr bwMode="auto">
                  <a:xfrm>
                    <a:off x="4281" y="2191"/>
                    <a:ext cx="6" cy="337"/>
                  </a:xfrm>
                  <a:custGeom>
                    <a:avLst/>
                    <a:gdLst>
                      <a:gd name="T0" fmla="*/ 0 w 6"/>
                      <a:gd name="T1" fmla="*/ 0 h 337"/>
                      <a:gd name="T2" fmla="*/ 0 w 6"/>
                      <a:gd name="T3" fmla="*/ 334 h 337"/>
                      <a:gd name="T4" fmla="*/ 6 w 6"/>
                      <a:gd name="T5" fmla="*/ 337 h 337"/>
                      <a:gd name="T6" fmla="*/ 6 w 6"/>
                      <a:gd name="T7" fmla="*/ 2 h 337"/>
                      <a:gd name="T8" fmla="*/ 0 w 6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37">
                        <a:moveTo>
                          <a:pt x="0" y="0"/>
                        </a:moveTo>
                        <a:lnTo>
                          <a:pt x="0" y="334"/>
                        </a:lnTo>
                        <a:lnTo>
                          <a:pt x="6" y="337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93" name="Freeform 3465"/>
                  <p:cNvSpPr>
                    <a:spLocks/>
                  </p:cNvSpPr>
                  <p:nvPr/>
                </p:nvSpPr>
                <p:spPr bwMode="auto">
                  <a:xfrm>
                    <a:off x="4281" y="2191"/>
                    <a:ext cx="6" cy="337"/>
                  </a:xfrm>
                  <a:custGeom>
                    <a:avLst/>
                    <a:gdLst>
                      <a:gd name="T0" fmla="*/ 0 w 6"/>
                      <a:gd name="T1" fmla="*/ 0 h 337"/>
                      <a:gd name="T2" fmla="*/ 0 w 6"/>
                      <a:gd name="T3" fmla="*/ 334 h 337"/>
                      <a:gd name="T4" fmla="*/ 6 w 6"/>
                      <a:gd name="T5" fmla="*/ 337 h 337"/>
                      <a:gd name="T6" fmla="*/ 6 w 6"/>
                      <a:gd name="T7" fmla="*/ 2 h 337"/>
                      <a:gd name="T8" fmla="*/ 0 w 6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37">
                        <a:moveTo>
                          <a:pt x="0" y="0"/>
                        </a:moveTo>
                        <a:lnTo>
                          <a:pt x="0" y="334"/>
                        </a:lnTo>
                        <a:lnTo>
                          <a:pt x="6" y="337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794" name="Group 3466"/>
                <p:cNvGrpSpPr>
                  <a:grpSpLocks/>
                </p:cNvGrpSpPr>
                <p:nvPr/>
              </p:nvGrpSpPr>
              <p:grpSpPr bwMode="auto">
                <a:xfrm>
                  <a:off x="4279" y="2182"/>
                  <a:ext cx="8" cy="4"/>
                  <a:chOff x="4279" y="2182"/>
                  <a:chExt cx="8" cy="4"/>
                </a:xfrm>
              </p:grpSpPr>
              <p:sp>
                <p:nvSpPr>
                  <p:cNvPr id="486795" name="Freeform 3467"/>
                  <p:cNvSpPr>
                    <a:spLocks/>
                  </p:cNvSpPr>
                  <p:nvPr/>
                </p:nvSpPr>
                <p:spPr bwMode="auto">
                  <a:xfrm>
                    <a:off x="4279" y="2182"/>
                    <a:ext cx="8" cy="4"/>
                  </a:xfrm>
                  <a:custGeom>
                    <a:avLst/>
                    <a:gdLst>
                      <a:gd name="T0" fmla="*/ 0 w 8"/>
                      <a:gd name="T1" fmla="*/ 0 h 4"/>
                      <a:gd name="T2" fmla="*/ 7 w 8"/>
                      <a:gd name="T3" fmla="*/ 0 h 4"/>
                      <a:gd name="T4" fmla="*/ 8 w 8"/>
                      <a:gd name="T5" fmla="*/ 2 h 4"/>
                      <a:gd name="T6" fmla="*/ 1 w 8"/>
                      <a:gd name="T7" fmla="*/ 4 h 4"/>
                      <a:gd name="T8" fmla="*/ 0 w 8"/>
                      <a:gd name="T9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4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2"/>
                        </a:lnTo>
                        <a:lnTo>
                          <a:pt x="1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796" name="Freeform 3468"/>
                  <p:cNvSpPr>
                    <a:spLocks/>
                  </p:cNvSpPr>
                  <p:nvPr/>
                </p:nvSpPr>
                <p:spPr bwMode="auto">
                  <a:xfrm>
                    <a:off x="4279" y="2182"/>
                    <a:ext cx="8" cy="4"/>
                  </a:xfrm>
                  <a:custGeom>
                    <a:avLst/>
                    <a:gdLst>
                      <a:gd name="T0" fmla="*/ 0 w 8"/>
                      <a:gd name="T1" fmla="*/ 0 h 4"/>
                      <a:gd name="T2" fmla="*/ 7 w 8"/>
                      <a:gd name="T3" fmla="*/ 0 h 4"/>
                      <a:gd name="T4" fmla="*/ 8 w 8"/>
                      <a:gd name="T5" fmla="*/ 2 h 4"/>
                      <a:gd name="T6" fmla="*/ 1 w 8"/>
                      <a:gd name="T7" fmla="*/ 4 h 4"/>
                      <a:gd name="T8" fmla="*/ 0 w 8"/>
                      <a:gd name="T9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4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2"/>
                        </a:lnTo>
                        <a:lnTo>
                          <a:pt x="1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797" name="Freeform 3469"/>
                <p:cNvSpPr>
                  <a:spLocks/>
                </p:cNvSpPr>
                <p:nvPr/>
              </p:nvSpPr>
              <p:spPr bwMode="auto">
                <a:xfrm>
                  <a:off x="4279" y="2530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7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798" name="Group 3470"/>
                <p:cNvGrpSpPr>
                  <a:grpSpLocks/>
                </p:cNvGrpSpPr>
                <p:nvPr/>
              </p:nvGrpSpPr>
              <p:grpSpPr bwMode="auto">
                <a:xfrm>
                  <a:off x="4279" y="2191"/>
                  <a:ext cx="6" cy="337"/>
                  <a:chOff x="4279" y="2191"/>
                  <a:chExt cx="6" cy="337"/>
                </a:xfrm>
              </p:grpSpPr>
              <p:sp>
                <p:nvSpPr>
                  <p:cNvPr id="486799" name="Freeform 3471"/>
                  <p:cNvSpPr>
                    <a:spLocks/>
                  </p:cNvSpPr>
                  <p:nvPr/>
                </p:nvSpPr>
                <p:spPr bwMode="auto">
                  <a:xfrm>
                    <a:off x="4279" y="2191"/>
                    <a:ext cx="6" cy="337"/>
                  </a:xfrm>
                  <a:custGeom>
                    <a:avLst/>
                    <a:gdLst>
                      <a:gd name="T0" fmla="*/ 0 w 6"/>
                      <a:gd name="T1" fmla="*/ 0 h 337"/>
                      <a:gd name="T2" fmla="*/ 0 w 6"/>
                      <a:gd name="T3" fmla="*/ 332 h 337"/>
                      <a:gd name="T4" fmla="*/ 6 w 6"/>
                      <a:gd name="T5" fmla="*/ 337 h 337"/>
                      <a:gd name="T6" fmla="*/ 6 w 6"/>
                      <a:gd name="T7" fmla="*/ 4 h 337"/>
                      <a:gd name="T8" fmla="*/ 0 w 6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37">
                        <a:moveTo>
                          <a:pt x="0" y="0"/>
                        </a:moveTo>
                        <a:lnTo>
                          <a:pt x="0" y="332"/>
                        </a:lnTo>
                        <a:lnTo>
                          <a:pt x="6" y="337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00" name="Freeform 3472"/>
                  <p:cNvSpPr>
                    <a:spLocks/>
                  </p:cNvSpPr>
                  <p:nvPr/>
                </p:nvSpPr>
                <p:spPr bwMode="auto">
                  <a:xfrm>
                    <a:off x="4279" y="2191"/>
                    <a:ext cx="6" cy="337"/>
                  </a:xfrm>
                  <a:custGeom>
                    <a:avLst/>
                    <a:gdLst>
                      <a:gd name="T0" fmla="*/ 0 w 6"/>
                      <a:gd name="T1" fmla="*/ 0 h 337"/>
                      <a:gd name="T2" fmla="*/ 0 w 6"/>
                      <a:gd name="T3" fmla="*/ 332 h 337"/>
                      <a:gd name="T4" fmla="*/ 6 w 6"/>
                      <a:gd name="T5" fmla="*/ 337 h 337"/>
                      <a:gd name="T6" fmla="*/ 6 w 6"/>
                      <a:gd name="T7" fmla="*/ 4 h 337"/>
                      <a:gd name="T8" fmla="*/ 0 w 6"/>
                      <a:gd name="T9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37">
                        <a:moveTo>
                          <a:pt x="0" y="0"/>
                        </a:moveTo>
                        <a:lnTo>
                          <a:pt x="0" y="332"/>
                        </a:lnTo>
                        <a:lnTo>
                          <a:pt x="6" y="337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01" name="Group 3473"/>
                <p:cNvGrpSpPr>
                  <a:grpSpLocks/>
                </p:cNvGrpSpPr>
                <p:nvPr/>
              </p:nvGrpSpPr>
              <p:grpSpPr bwMode="auto">
                <a:xfrm>
                  <a:off x="4301" y="2195"/>
                  <a:ext cx="8" cy="343"/>
                  <a:chOff x="4301" y="2195"/>
                  <a:chExt cx="8" cy="343"/>
                </a:xfrm>
              </p:grpSpPr>
              <p:sp>
                <p:nvSpPr>
                  <p:cNvPr id="486802" name="Freeform 3474"/>
                  <p:cNvSpPr>
                    <a:spLocks/>
                  </p:cNvSpPr>
                  <p:nvPr/>
                </p:nvSpPr>
                <p:spPr bwMode="auto">
                  <a:xfrm>
                    <a:off x="4301" y="2195"/>
                    <a:ext cx="8" cy="343"/>
                  </a:xfrm>
                  <a:custGeom>
                    <a:avLst/>
                    <a:gdLst>
                      <a:gd name="T0" fmla="*/ 0 w 8"/>
                      <a:gd name="T1" fmla="*/ 0 h 343"/>
                      <a:gd name="T2" fmla="*/ 0 w 8"/>
                      <a:gd name="T3" fmla="*/ 340 h 343"/>
                      <a:gd name="T4" fmla="*/ 8 w 8"/>
                      <a:gd name="T5" fmla="*/ 343 h 343"/>
                      <a:gd name="T6" fmla="*/ 8 w 8"/>
                      <a:gd name="T7" fmla="*/ 0 h 343"/>
                      <a:gd name="T8" fmla="*/ 0 w 8"/>
                      <a:gd name="T9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3">
                        <a:moveTo>
                          <a:pt x="0" y="0"/>
                        </a:moveTo>
                        <a:lnTo>
                          <a:pt x="0" y="340"/>
                        </a:lnTo>
                        <a:lnTo>
                          <a:pt x="8" y="34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03" name="Freeform 3475"/>
                  <p:cNvSpPr>
                    <a:spLocks/>
                  </p:cNvSpPr>
                  <p:nvPr/>
                </p:nvSpPr>
                <p:spPr bwMode="auto">
                  <a:xfrm>
                    <a:off x="4301" y="2195"/>
                    <a:ext cx="8" cy="343"/>
                  </a:xfrm>
                  <a:custGeom>
                    <a:avLst/>
                    <a:gdLst>
                      <a:gd name="T0" fmla="*/ 0 w 8"/>
                      <a:gd name="T1" fmla="*/ 0 h 343"/>
                      <a:gd name="T2" fmla="*/ 0 w 8"/>
                      <a:gd name="T3" fmla="*/ 340 h 343"/>
                      <a:gd name="T4" fmla="*/ 8 w 8"/>
                      <a:gd name="T5" fmla="*/ 343 h 343"/>
                      <a:gd name="T6" fmla="*/ 8 w 8"/>
                      <a:gd name="T7" fmla="*/ 0 h 343"/>
                      <a:gd name="T8" fmla="*/ 0 w 8"/>
                      <a:gd name="T9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3">
                        <a:moveTo>
                          <a:pt x="0" y="0"/>
                        </a:moveTo>
                        <a:lnTo>
                          <a:pt x="0" y="340"/>
                        </a:lnTo>
                        <a:lnTo>
                          <a:pt x="8" y="343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04" name="Group 3476"/>
                <p:cNvGrpSpPr>
                  <a:grpSpLocks/>
                </p:cNvGrpSpPr>
                <p:nvPr/>
              </p:nvGrpSpPr>
              <p:grpSpPr bwMode="auto">
                <a:xfrm>
                  <a:off x="4299" y="2188"/>
                  <a:ext cx="10" cy="9"/>
                  <a:chOff x="4299" y="2188"/>
                  <a:chExt cx="10" cy="9"/>
                </a:xfrm>
              </p:grpSpPr>
              <p:sp>
                <p:nvSpPr>
                  <p:cNvPr id="486805" name="Freeform 3477"/>
                  <p:cNvSpPr>
                    <a:spLocks/>
                  </p:cNvSpPr>
                  <p:nvPr/>
                </p:nvSpPr>
                <p:spPr bwMode="auto">
                  <a:xfrm>
                    <a:off x="4299" y="2188"/>
                    <a:ext cx="10" cy="9"/>
                  </a:xfrm>
                  <a:custGeom>
                    <a:avLst/>
                    <a:gdLst>
                      <a:gd name="T0" fmla="*/ 0 w 10"/>
                      <a:gd name="T1" fmla="*/ 4 h 9"/>
                      <a:gd name="T2" fmla="*/ 8 w 10"/>
                      <a:gd name="T3" fmla="*/ 0 h 9"/>
                      <a:gd name="T4" fmla="*/ 10 w 10"/>
                      <a:gd name="T5" fmla="*/ 5 h 9"/>
                      <a:gd name="T6" fmla="*/ 0 w 10"/>
                      <a:gd name="T7" fmla="*/ 9 h 9"/>
                      <a:gd name="T8" fmla="*/ 0 w 10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9">
                        <a:moveTo>
                          <a:pt x="0" y="4"/>
                        </a:moveTo>
                        <a:lnTo>
                          <a:pt x="8" y="0"/>
                        </a:lnTo>
                        <a:lnTo>
                          <a:pt x="10" y="5"/>
                        </a:lnTo>
                        <a:lnTo>
                          <a:pt x="0" y="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06" name="Freeform 3478"/>
                  <p:cNvSpPr>
                    <a:spLocks/>
                  </p:cNvSpPr>
                  <p:nvPr/>
                </p:nvSpPr>
                <p:spPr bwMode="auto">
                  <a:xfrm>
                    <a:off x="4299" y="2188"/>
                    <a:ext cx="10" cy="9"/>
                  </a:xfrm>
                  <a:custGeom>
                    <a:avLst/>
                    <a:gdLst>
                      <a:gd name="T0" fmla="*/ 0 w 10"/>
                      <a:gd name="T1" fmla="*/ 4 h 9"/>
                      <a:gd name="T2" fmla="*/ 8 w 10"/>
                      <a:gd name="T3" fmla="*/ 0 h 9"/>
                      <a:gd name="T4" fmla="*/ 10 w 10"/>
                      <a:gd name="T5" fmla="*/ 5 h 9"/>
                      <a:gd name="T6" fmla="*/ 0 w 10"/>
                      <a:gd name="T7" fmla="*/ 9 h 9"/>
                      <a:gd name="T8" fmla="*/ 0 w 10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9">
                        <a:moveTo>
                          <a:pt x="0" y="4"/>
                        </a:moveTo>
                        <a:lnTo>
                          <a:pt x="8" y="0"/>
                        </a:lnTo>
                        <a:lnTo>
                          <a:pt x="10" y="5"/>
                        </a:lnTo>
                        <a:lnTo>
                          <a:pt x="0" y="9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807" name="Freeform 3479"/>
                <p:cNvSpPr>
                  <a:spLocks/>
                </p:cNvSpPr>
                <p:nvPr/>
              </p:nvSpPr>
              <p:spPr bwMode="auto">
                <a:xfrm>
                  <a:off x="4299" y="2540"/>
                  <a:ext cx="10" cy="1"/>
                </a:xfrm>
                <a:custGeom>
                  <a:avLst/>
                  <a:gdLst>
                    <a:gd name="T0" fmla="*/ 0 w 10"/>
                    <a:gd name="T1" fmla="*/ 2 w 10"/>
                    <a:gd name="T2" fmla="*/ 10 w 10"/>
                    <a:gd name="T3" fmla="*/ 7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808" name="Group 3480"/>
                <p:cNvGrpSpPr>
                  <a:grpSpLocks/>
                </p:cNvGrpSpPr>
                <p:nvPr/>
              </p:nvGrpSpPr>
              <p:grpSpPr bwMode="auto">
                <a:xfrm>
                  <a:off x="4299" y="2198"/>
                  <a:ext cx="5" cy="340"/>
                  <a:chOff x="4299" y="2198"/>
                  <a:chExt cx="5" cy="340"/>
                </a:xfrm>
              </p:grpSpPr>
              <p:sp>
                <p:nvSpPr>
                  <p:cNvPr id="486809" name="Freeform 3481"/>
                  <p:cNvSpPr>
                    <a:spLocks/>
                  </p:cNvSpPr>
                  <p:nvPr/>
                </p:nvSpPr>
                <p:spPr bwMode="auto">
                  <a:xfrm>
                    <a:off x="4299" y="2198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5 h 340"/>
                      <a:gd name="T4" fmla="*/ 5 w 5"/>
                      <a:gd name="T5" fmla="*/ 340 h 340"/>
                      <a:gd name="T6" fmla="*/ 5 w 5"/>
                      <a:gd name="T7" fmla="*/ 4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5"/>
                        </a:lnTo>
                        <a:lnTo>
                          <a:pt x="5" y="340"/>
                        </a:lnTo>
                        <a:lnTo>
                          <a:pt x="5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10" name="Freeform 3482"/>
                  <p:cNvSpPr>
                    <a:spLocks/>
                  </p:cNvSpPr>
                  <p:nvPr/>
                </p:nvSpPr>
                <p:spPr bwMode="auto">
                  <a:xfrm>
                    <a:off x="4299" y="2198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5 h 340"/>
                      <a:gd name="T4" fmla="*/ 5 w 5"/>
                      <a:gd name="T5" fmla="*/ 340 h 340"/>
                      <a:gd name="T6" fmla="*/ 5 w 5"/>
                      <a:gd name="T7" fmla="*/ 4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5"/>
                        </a:lnTo>
                        <a:lnTo>
                          <a:pt x="5" y="340"/>
                        </a:lnTo>
                        <a:lnTo>
                          <a:pt x="5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11" name="Group 3483"/>
                <p:cNvGrpSpPr>
                  <a:grpSpLocks/>
                </p:cNvGrpSpPr>
                <p:nvPr/>
              </p:nvGrpSpPr>
              <p:grpSpPr bwMode="auto">
                <a:xfrm>
                  <a:off x="4320" y="2198"/>
                  <a:ext cx="7" cy="347"/>
                  <a:chOff x="4320" y="2198"/>
                  <a:chExt cx="7" cy="347"/>
                </a:xfrm>
              </p:grpSpPr>
              <p:sp>
                <p:nvSpPr>
                  <p:cNvPr id="486812" name="Freeform 3484"/>
                  <p:cNvSpPr>
                    <a:spLocks/>
                  </p:cNvSpPr>
                  <p:nvPr/>
                </p:nvSpPr>
                <p:spPr bwMode="auto">
                  <a:xfrm>
                    <a:off x="4320" y="2198"/>
                    <a:ext cx="7" cy="347"/>
                  </a:xfrm>
                  <a:custGeom>
                    <a:avLst/>
                    <a:gdLst>
                      <a:gd name="T0" fmla="*/ 0 w 7"/>
                      <a:gd name="T1" fmla="*/ 0 h 347"/>
                      <a:gd name="T2" fmla="*/ 0 w 7"/>
                      <a:gd name="T3" fmla="*/ 343 h 347"/>
                      <a:gd name="T4" fmla="*/ 7 w 7"/>
                      <a:gd name="T5" fmla="*/ 347 h 347"/>
                      <a:gd name="T6" fmla="*/ 7 w 7"/>
                      <a:gd name="T7" fmla="*/ 0 h 347"/>
                      <a:gd name="T8" fmla="*/ 0 w 7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7">
                        <a:moveTo>
                          <a:pt x="0" y="0"/>
                        </a:moveTo>
                        <a:lnTo>
                          <a:pt x="0" y="343"/>
                        </a:lnTo>
                        <a:lnTo>
                          <a:pt x="7" y="34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13" name="Freeform 3485"/>
                  <p:cNvSpPr>
                    <a:spLocks/>
                  </p:cNvSpPr>
                  <p:nvPr/>
                </p:nvSpPr>
                <p:spPr bwMode="auto">
                  <a:xfrm>
                    <a:off x="4320" y="2198"/>
                    <a:ext cx="7" cy="347"/>
                  </a:xfrm>
                  <a:custGeom>
                    <a:avLst/>
                    <a:gdLst>
                      <a:gd name="T0" fmla="*/ 0 w 7"/>
                      <a:gd name="T1" fmla="*/ 0 h 347"/>
                      <a:gd name="T2" fmla="*/ 0 w 7"/>
                      <a:gd name="T3" fmla="*/ 343 h 347"/>
                      <a:gd name="T4" fmla="*/ 7 w 7"/>
                      <a:gd name="T5" fmla="*/ 347 h 347"/>
                      <a:gd name="T6" fmla="*/ 7 w 7"/>
                      <a:gd name="T7" fmla="*/ 0 h 347"/>
                      <a:gd name="T8" fmla="*/ 0 w 7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7">
                        <a:moveTo>
                          <a:pt x="0" y="0"/>
                        </a:moveTo>
                        <a:lnTo>
                          <a:pt x="0" y="343"/>
                        </a:lnTo>
                        <a:lnTo>
                          <a:pt x="7" y="34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14" name="Group 3486"/>
                <p:cNvGrpSpPr>
                  <a:grpSpLocks/>
                </p:cNvGrpSpPr>
                <p:nvPr/>
              </p:nvGrpSpPr>
              <p:grpSpPr bwMode="auto">
                <a:xfrm>
                  <a:off x="4320" y="2191"/>
                  <a:ext cx="7" cy="6"/>
                  <a:chOff x="4320" y="2191"/>
                  <a:chExt cx="7" cy="6"/>
                </a:xfrm>
              </p:grpSpPr>
              <p:sp>
                <p:nvSpPr>
                  <p:cNvPr id="486815" name="Freeform 3487"/>
                  <p:cNvSpPr>
                    <a:spLocks/>
                  </p:cNvSpPr>
                  <p:nvPr/>
                </p:nvSpPr>
                <p:spPr bwMode="auto">
                  <a:xfrm>
                    <a:off x="4320" y="2191"/>
                    <a:ext cx="7" cy="6"/>
                  </a:xfrm>
                  <a:custGeom>
                    <a:avLst/>
                    <a:gdLst>
                      <a:gd name="T0" fmla="*/ 0 w 7"/>
                      <a:gd name="T1" fmla="*/ 2 h 6"/>
                      <a:gd name="T2" fmla="*/ 6 w 7"/>
                      <a:gd name="T3" fmla="*/ 0 h 6"/>
                      <a:gd name="T4" fmla="*/ 7 w 7"/>
                      <a:gd name="T5" fmla="*/ 4 h 6"/>
                      <a:gd name="T6" fmla="*/ 1 w 7"/>
                      <a:gd name="T7" fmla="*/ 6 h 6"/>
                      <a:gd name="T8" fmla="*/ 0 w 7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6">
                        <a:moveTo>
                          <a:pt x="0" y="2"/>
                        </a:moveTo>
                        <a:lnTo>
                          <a:pt x="6" y="0"/>
                        </a:lnTo>
                        <a:lnTo>
                          <a:pt x="7" y="4"/>
                        </a:lnTo>
                        <a:lnTo>
                          <a:pt x="1" y="6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16" name="Freeform 3488"/>
                  <p:cNvSpPr>
                    <a:spLocks/>
                  </p:cNvSpPr>
                  <p:nvPr/>
                </p:nvSpPr>
                <p:spPr bwMode="auto">
                  <a:xfrm>
                    <a:off x="4320" y="2191"/>
                    <a:ext cx="7" cy="6"/>
                  </a:xfrm>
                  <a:custGeom>
                    <a:avLst/>
                    <a:gdLst>
                      <a:gd name="T0" fmla="*/ 0 w 7"/>
                      <a:gd name="T1" fmla="*/ 2 h 6"/>
                      <a:gd name="T2" fmla="*/ 6 w 7"/>
                      <a:gd name="T3" fmla="*/ 0 h 6"/>
                      <a:gd name="T4" fmla="*/ 7 w 7"/>
                      <a:gd name="T5" fmla="*/ 4 h 6"/>
                      <a:gd name="T6" fmla="*/ 1 w 7"/>
                      <a:gd name="T7" fmla="*/ 6 h 6"/>
                      <a:gd name="T8" fmla="*/ 0 w 7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6">
                        <a:moveTo>
                          <a:pt x="0" y="2"/>
                        </a:moveTo>
                        <a:lnTo>
                          <a:pt x="6" y="0"/>
                        </a:lnTo>
                        <a:lnTo>
                          <a:pt x="7" y="4"/>
                        </a:lnTo>
                        <a:lnTo>
                          <a:pt x="1" y="6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817" name="Freeform 3489"/>
                <p:cNvSpPr>
                  <a:spLocks/>
                </p:cNvSpPr>
                <p:nvPr/>
              </p:nvSpPr>
              <p:spPr bwMode="auto">
                <a:xfrm>
                  <a:off x="4320" y="2546"/>
                  <a:ext cx="7" cy="1"/>
                </a:xfrm>
                <a:custGeom>
                  <a:avLst/>
                  <a:gdLst>
                    <a:gd name="T0" fmla="*/ 0 w 7"/>
                    <a:gd name="T1" fmla="*/ 1 w 7"/>
                    <a:gd name="T2" fmla="*/ 7 w 7"/>
                    <a:gd name="T3" fmla="*/ 6 w 7"/>
                    <a:gd name="T4" fmla="*/ 0 w 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818" name="Group 3490"/>
                <p:cNvGrpSpPr>
                  <a:grpSpLocks/>
                </p:cNvGrpSpPr>
                <p:nvPr/>
              </p:nvGrpSpPr>
              <p:grpSpPr bwMode="auto">
                <a:xfrm>
                  <a:off x="4320" y="2201"/>
                  <a:ext cx="5" cy="340"/>
                  <a:chOff x="4320" y="2201"/>
                  <a:chExt cx="5" cy="340"/>
                </a:xfrm>
              </p:grpSpPr>
              <p:sp>
                <p:nvSpPr>
                  <p:cNvPr id="486819" name="Freeform 3491"/>
                  <p:cNvSpPr>
                    <a:spLocks/>
                  </p:cNvSpPr>
                  <p:nvPr/>
                </p:nvSpPr>
                <p:spPr bwMode="auto">
                  <a:xfrm>
                    <a:off x="4320" y="2201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7 h 340"/>
                      <a:gd name="T4" fmla="*/ 5 w 5"/>
                      <a:gd name="T5" fmla="*/ 340 h 340"/>
                      <a:gd name="T6" fmla="*/ 5 w 5"/>
                      <a:gd name="T7" fmla="*/ 2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7"/>
                        </a:lnTo>
                        <a:lnTo>
                          <a:pt x="5" y="340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20" name="Freeform 3492"/>
                  <p:cNvSpPr>
                    <a:spLocks/>
                  </p:cNvSpPr>
                  <p:nvPr/>
                </p:nvSpPr>
                <p:spPr bwMode="auto">
                  <a:xfrm>
                    <a:off x="4320" y="2201"/>
                    <a:ext cx="5" cy="340"/>
                  </a:xfrm>
                  <a:custGeom>
                    <a:avLst/>
                    <a:gdLst>
                      <a:gd name="T0" fmla="*/ 0 w 5"/>
                      <a:gd name="T1" fmla="*/ 0 h 340"/>
                      <a:gd name="T2" fmla="*/ 0 w 5"/>
                      <a:gd name="T3" fmla="*/ 337 h 340"/>
                      <a:gd name="T4" fmla="*/ 5 w 5"/>
                      <a:gd name="T5" fmla="*/ 340 h 340"/>
                      <a:gd name="T6" fmla="*/ 5 w 5"/>
                      <a:gd name="T7" fmla="*/ 2 h 340"/>
                      <a:gd name="T8" fmla="*/ 0 w 5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40">
                        <a:moveTo>
                          <a:pt x="0" y="0"/>
                        </a:moveTo>
                        <a:lnTo>
                          <a:pt x="0" y="337"/>
                        </a:lnTo>
                        <a:lnTo>
                          <a:pt x="5" y="340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21" name="Group 3493"/>
                <p:cNvGrpSpPr>
                  <a:grpSpLocks/>
                </p:cNvGrpSpPr>
                <p:nvPr/>
              </p:nvGrpSpPr>
              <p:grpSpPr bwMode="auto">
                <a:xfrm>
                  <a:off x="4340" y="2204"/>
                  <a:ext cx="7" cy="353"/>
                  <a:chOff x="4340" y="2204"/>
                  <a:chExt cx="7" cy="353"/>
                </a:xfrm>
              </p:grpSpPr>
              <p:sp>
                <p:nvSpPr>
                  <p:cNvPr id="486822" name="Freeform 3494"/>
                  <p:cNvSpPr>
                    <a:spLocks/>
                  </p:cNvSpPr>
                  <p:nvPr/>
                </p:nvSpPr>
                <p:spPr bwMode="auto">
                  <a:xfrm>
                    <a:off x="4340" y="2204"/>
                    <a:ext cx="7" cy="353"/>
                  </a:xfrm>
                  <a:custGeom>
                    <a:avLst/>
                    <a:gdLst>
                      <a:gd name="T0" fmla="*/ 0 w 7"/>
                      <a:gd name="T1" fmla="*/ 0 h 353"/>
                      <a:gd name="T2" fmla="*/ 0 w 7"/>
                      <a:gd name="T3" fmla="*/ 350 h 353"/>
                      <a:gd name="T4" fmla="*/ 7 w 7"/>
                      <a:gd name="T5" fmla="*/ 353 h 353"/>
                      <a:gd name="T6" fmla="*/ 7 w 7"/>
                      <a:gd name="T7" fmla="*/ 0 h 353"/>
                      <a:gd name="T8" fmla="*/ 0 w 7"/>
                      <a:gd name="T9" fmla="*/ 0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3">
                        <a:moveTo>
                          <a:pt x="0" y="0"/>
                        </a:moveTo>
                        <a:lnTo>
                          <a:pt x="0" y="350"/>
                        </a:lnTo>
                        <a:lnTo>
                          <a:pt x="7" y="35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23" name="Freeform 3495"/>
                  <p:cNvSpPr>
                    <a:spLocks/>
                  </p:cNvSpPr>
                  <p:nvPr/>
                </p:nvSpPr>
                <p:spPr bwMode="auto">
                  <a:xfrm>
                    <a:off x="4340" y="2204"/>
                    <a:ext cx="7" cy="353"/>
                  </a:xfrm>
                  <a:custGeom>
                    <a:avLst/>
                    <a:gdLst>
                      <a:gd name="T0" fmla="*/ 0 w 7"/>
                      <a:gd name="T1" fmla="*/ 0 h 353"/>
                      <a:gd name="T2" fmla="*/ 0 w 7"/>
                      <a:gd name="T3" fmla="*/ 350 h 353"/>
                      <a:gd name="T4" fmla="*/ 7 w 7"/>
                      <a:gd name="T5" fmla="*/ 353 h 353"/>
                      <a:gd name="T6" fmla="*/ 7 w 7"/>
                      <a:gd name="T7" fmla="*/ 0 h 353"/>
                      <a:gd name="T8" fmla="*/ 0 w 7"/>
                      <a:gd name="T9" fmla="*/ 0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3">
                        <a:moveTo>
                          <a:pt x="0" y="0"/>
                        </a:moveTo>
                        <a:lnTo>
                          <a:pt x="0" y="350"/>
                        </a:lnTo>
                        <a:lnTo>
                          <a:pt x="7" y="35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24" name="Group 3496"/>
                <p:cNvGrpSpPr>
                  <a:grpSpLocks/>
                </p:cNvGrpSpPr>
                <p:nvPr/>
              </p:nvGrpSpPr>
              <p:grpSpPr bwMode="auto">
                <a:xfrm>
                  <a:off x="4338" y="2195"/>
                  <a:ext cx="9" cy="7"/>
                  <a:chOff x="4338" y="2195"/>
                  <a:chExt cx="9" cy="7"/>
                </a:xfrm>
              </p:grpSpPr>
              <p:sp>
                <p:nvSpPr>
                  <p:cNvPr id="486825" name="Freeform 3497"/>
                  <p:cNvSpPr>
                    <a:spLocks/>
                  </p:cNvSpPr>
                  <p:nvPr/>
                </p:nvSpPr>
                <p:spPr bwMode="auto">
                  <a:xfrm>
                    <a:off x="4338" y="2195"/>
                    <a:ext cx="9" cy="7"/>
                  </a:xfrm>
                  <a:custGeom>
                    <a:avLst/>
                    <a:gdLst>
                      <a:gd name="T0" fmla="*/ 0 w 9"/>
                      <a:gd name="T1" fmla="*/ 2 h 7"/>
                      <a:gd name="T2" fmla="*/ 8 w 9"/>
                      <a:gd name="T3" fmla="*/ 0 h 7"/>
                      <a:gd name="T4" fmla="*/ 9 w 9"/>
                      <a:gd name="T5" fmla="*/ 6 h 7"/>
                      <a:gd name="T6" fmla="*/ 0 w 9"/>
                      <a:gd name="T7" fmla="*/ 7 h 7"/>
                      <a:gd name="T8" fmla="*/ 0 w 9"/>
                      <a:gd name="T9" fmla="*/ 2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0" y="7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26" name="Freeform 3498"/>
                  <p:cNvSpPr>
                    <a:spLocks/>
                  </p:cNvSpPr>
                  <p:nvPr/>
                </p:nvSpPr>
                <p:spPr bwMode="auto">
                  <a:xfrm>
                    <a:off x="4338" y="2195"/>
                    <a:ext cx="9" cy="7"/>
                  </a:xfrm>
                  <a:custGeom>
                    <a:avLst/>
                    <a:gdLst>
                      <a:gd name="T0" fmla="*/ 0 w 9"/>
                      <a:gd name="T1" fmla="*/ 2 h 7"/>
                      <a:gd name="T2" fmla="*/ 8 w 9"/>
                      <a:gd name="T3" fmla="*/ 0 h 7"/>
                      <a:gd name="T4" fmla="*/ 9 w 9"/>
                      <a:gd name="T5" fmla="*/ 6 h 7"/>
                      <a:gd name="T6" fmla="*/ 0 w 9"/>
                      <a:gd name="T7" fmla="*/ 7 h 7"/>
                      <a:gd name="T8" fmla="*/ 0 w 9"/>
                      <a:gd name="T9" fmla="*/ 2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0" y="7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827" name="Freeform 3499"/>
                <p:cNvSpPr>
                  <a:spLocks/>
                </p:cNvSpPr>
                <p:nvPr/>
              </p:nvSpPr>
              <p:spPr bwMode="auto">
                <a:xfrm>
                  <a:off x="4338" y="2559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6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6828" name="Group 3500"/>
                <p:cNvGrpSpPr>
                  <a:grpSpLocks/>
                </p:cNvGrpSpPr>
                <p:nvPr/>
              </p:nvGrpSpPr>
              <p:grpSpPr bwMode="auto">
                <a:xfrm>
                  <a:off x="4338" y="2204"/>
                  <a:ext cx="9" cy="347"/>
                  <a:chOff x="4338" y="2204"/>
                  <a:chExt cx="9" cy="347"/>
                </a:xfrm>
              </p:grpSpPr>
              <p:sp>
                <p:nvSpPr>
                  <p:cNvPr id="486829" name="Freeform 3501"/>
                  <p:cNvSpPr>
                    <a:spLocks/>
                  </p:cNvSpPr>
                  <p:nvPr/>
                </p:nvSpPr>
                <p:spPr bwMode="auto">
                  <a:xfrm>
                    <a:off x="4338" y="2204"/>
                    <a:ext cx="9" cy="347"/>
                  </a:xfrm>
                  <a:custGeom>
                    <a:avLst/>
                    <a:gdLst>
                      <a:gd name="T0" fmla="*/ 0 w 9"/>
                      <a:gd name="T1" fmla="*/ 0 h 347"/>
                      <a:gd name="T2" fmla="*/ 0 w 9"/>
                      <a:gd name="T3" fmla="*/ 342 h 347"/>
                      <a:gd name="T4" fmla="*/ 9 w 9"/>
                      <a:gd name="T5" fmla="*/ 347 h 347"/>
                      <a:gd name="T6" fmla="*/ 9 w 9"/>
                      <a:gd name="T7" fmla="*/ 4 h 347"/>
                      <a:gd name="T8" fmla="*/ 0 w 9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47">
                        <a:moveTo>
                          <a:pt x="0" y="0"/>
                        </a:moveTo>
                        <a:lnTo>
                          <a:pt x="0" y="342"/>
                        </a:lnTo>
                        <a:lnTo>
                          <a:pt x="9" y="347"/>
                        </a:lnTo>
                        <a:lnTo>
                          <a:pt x="9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30" name="Freeform 3502"/>
                  <p:cNvSpPr>
                    <a:spLocks/>
                  </p:cNvSpPr>
                  <p:nvPr/>
                </p:nvSpPr>
                <p:spPr bwMode="auto">
                  <a:xfrm>
                    <a:off x="4338" y="2204"/>
                    <a:ext cx="9" cy="347"/>
                  </a:xfrm>
                  <a:custGeom>
                    <a:avLst/>
                    <a:gdLst>
                      <a:gd name="T0" fmla="*/ 0 w 9"/>
                      <a:gd name="T1" fmla="*/ 0 h 347"/>
                      <a:gd name="T2" fmla="*/ 0 w 9"/>
                      <a:gd name="T3" fmla="*/ 342 h 347"/>
                      <a:gd name="T4" fmla="*/ 9 w 9"/>
                      <a:gd name="T5" fmla="*/ 347 h 347"/>
                      <a:gd name="T6" fmla="*/ 9 w 9"/>
                      <a:gd name="T7" fmla="*/ 4 h 347"/>
                      <a:gd name="T8" fmla="*/ 0 w 9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47">
                        <a:moveTo>
                          <a:pt x="0" y="0"/>
                        </a:moveTo>
                        <a:lnTo>
                          <a:pt x="0" y="342"/>
                        </a:lnTo>
                        <a:lnTo>
                          <a:pt x="9" y="347"/>
                        </a:lnTo>
                        <a:lnTo>
                          <a:pt x="9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31" name="Group 3503"/>
                <p:cNvGrpSpPr>
                  <a:grpSpLocks/>
                </p:cNvGrpSpPr>
                <p:nvPr/>
              </p:nvGrpSpPr>
              <p:grpSpPr bwMode="auto">
                <a:xfrm>
                  <a:off x="4360" y="2208"/>
                  <a:ext cx="7" cy="357"/>
                  <a:chOff x="4360" y="2208"/>
                  <a:chExt cx="7" cy="357"/>
                </a:xfrm>
              </p:grpSpPr>
              <p:sp>
                <p:nvSpPr>
                  <p:cNvPr id="486832" name="Freeform 3504"/>
                  <p:cNvSpPr>
                    <a:spLocks/>
                  </p:cNvSpPr>
                  <p:nvPr/>
                </p:nvSpPr>
                <p:spPr bwMode="auto">
                  <a:xfrm>
                    <a:off x="4360" y="2208"/>
                    <a:ext cx="7" cy="357"/>
                  </a:xfrm>
                  <a:custGeom>
                    <a:avLst/>
                    <a:gdLst>
                      <a:gd name="T0" fmla="*/ 0 w 7"/>
                      <a:gd name="T1" fmla="*/ 0 h 357"/>
                      <a:gd name="T2" fmla="*/ 0 w 7"/>
                      <a:gd name="T3" fmla="*/ 353 h 357"/>
                      <a:gd name="T4" fmla="*/ 7 w 7"/>
                      <a:gd name="T5" fmla="*/ 357 h 357"/>
                      <a:gd name="T6" fmla="*/ 7 w 7"/>
                      <a:gd name="T7" fmla="*/ 0 h 357"/>
                      <a:gd name="T8" fmla="*/ 0 w 7"/>
                      <a:gd name="T9" fmla="*/ 0 h 3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7">
                        <a:moveTo>
                          <a:pt x="0" y="0"/>
                        </a:moveTo>
                        <a:lnTo>
                          <a:pt x="0" y="353"/>
                        </a:lnTo>
                        <a:lnTo>
                          <a:pt x="7" y="35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33" name="Freeform 3505"/>
                  <p:cNvSpPr>
                    <a:spLocks/>
                  </p:cNvSpPr>
                  <p:nvPr/>
                </p:nvSpPr>
                <p:spPr bwMode="auto">
                  <a:xfrm>
                    <a:off x="4360" y="2208"/>
                    <a:ext cx="7" cy="357"/>
                  </a:xfrm>
                  <a:custGeom>
                    <a:avLst/>
                    <a:gdLst>
                      <a:gd name="T0" fmla="*/ 0 w 7"/>
                      <a:gd name="T1" fmla="*/ 0 h 357"/>
                      <a:gd name="T2" fmla="*/ 0 w 7"/>
                      <a:gd name="T3" fmla="*/ 353 h 357"/>
                      <a:gd name="T4" fmla="*/ 7 w 7"/>
                      <a:gd name="T5" fmla="*/ 357 h 357"/>
                      <a:gd name="T6" fmla="*/ 7 w 7"/>
                      <a:gd name="T7" fmla="*/ 0 h 357"/>
                      <a:gd name="T8" fmla="*/ 0 w 7"/>
                      <a:gd name="T9" fmla="*/ 0 h 3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57">
                        <a:moveTo>
                          <a:pt x="0" y="0"/>
                        </a:moveTo>
                        <a:lnTo>
                          <a:pt x="0" y="353"/>
                        </a:lnTo>
                        <a:lnTo>
                          <a:pt x="7" y="35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34" name="Group 3506"/>
                <p:cNvGrpSpPr>
                  <a:grpSpLocks/>
                </p:cNvGrpSpPr>
                <p:nvPr/>
              </p:nvGrpSpPr>
              <p:grpSpPr bwMode="auto">
                <a:xfrm>
                  <a:off x="4358" y="2201"/>
                  <a:ext cx="8" cy="6"/>
                  <a:chOff x="4358" y="2201"/>
                  <a:chExt cx="8" cy="6"/>
                </a:xfrm>
              </p:grpSpPr>
              <p:sp>
                <p:nvSpPr>
                  <p:cNvPr id="486835" name="Freeform 3507"/>
                  <p:cNvSpPr>
                    <a:spLocks/>
                  </p:cNvSpPr>
                  <p:nvPr/>
                </p:nvSpPr>
                <p:spPr bwMode="auto">
                  <a:xfrm>
                    <a:off x="4358" y="2201"/>
                    <a:ext cx="8" cy="6"/>
                  </a:xfrm>
                  <a:custGeom>
                    <a:avLst/>
                    <a:gdLst>
                      <a:gd name="T0" fmla="*/ 0 w 8"/>
                      <a:gd name="T1" fmla="*/ 2 h 6"/>
                      <a:gd name="T2" fmla="*/ 8 w 8"/>
                      <a:gd name="T3" fmla="*/ 0 h 6"/>
                      <a:gd name="T4" fmla="*/ 8 w 8"/>
                      <a:gd name="T5" fmla="*/ 4 h 6"/>
                      <a:gd name="T6" fmla="*/ 0 w 8"/>
                      <a:gd name="T7" fmla="*/ 6 h 6"/>
                      <a:gd name="T8" fmla="*/ 0 w 8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8" y="4"/>
                        </a:lnTo>
                        <a:lnTo>
                          <a:pt x="0" y="6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36" name="Freeform 3508"/>
                  <p:cNvSpPr>
                    <a:spLocks/>
                  </p:cNvSpPr>
                  <p:nvPr/>
                </p:nvSpPr>
                <p:spPr bwMode="auto">
                  <a:xfrm>
                    <a:off x="4358" y="2201"/>
                    <a:ext cx="8" cy="6"/>
                  </a:xfrm>
                  <a:custGeom>
                    <a:avLst/>
                    <a:gdLst>
                      <a:gd name="T0" fmla="*/ 0 w 8"/>
                      <a:gd name="T1" fmla="*/ 2 h 6"/>
                      <a:gd name="T2" fmla="*/ 8 w 8"/>
                      <a:gd name="T3" fmla="*/ 0 h 6"/>
                      <a:gd name="T4" fmla="*/ 8 w 8"/>
                      <a:gd name="T5" fmla="*/ 4 h 6"/>
                      <a:gd name="T6" fmla="*/ 0 w 8"/>
                      <a:gd name="T7" fmla="*/ 6 h 6"/>
                      <a:gd name="T8" fmla="*/ 0 w 8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8" y="4"/>
                        </a:lnTo>
                        <a:lnTo>
                          <a:pt x="0" y="6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37" name="Group 3509"/>
                <p:cNvGrpSpPr>
                  <a:grpSpLocks/>
                </p:cNvGrpSpPr>
                <p:nvPr/>
              </p:nvGrpSpPr>
              <p:grpSpPr bwMode="auto">
                <a:xfrm>
                  <a:off x="4358" y="2566"/>
                  <a:ext cx="9" cy="2"/>
                  <a:chOff x="4358" y="2566"/>
                  <a:chExt cx="9" cy="2"/>
                </a:xfrm>
              </p:grpSpPr>
              <p:sp>
                <p:nvSpPr>
                  <p:cNvPr id="486838" name="Freeform 3510"/>
                  <p:cNvSpPr>
                    <a:spLocks/>
                  </p:cNvSpPr>
                  <p:nvPr/>
                </p:nvSpPr>
                <p:spPr bwMode="auto">
                  <a:xfrm>
                    <a:off x="4358" y="2566"/>
                    <a:ext cx="9" cy="2"/>
                  </a:xfrm>
                  <a:custGeom>
                    <a:avLst/>
                    <a:gdLst>
                      <a:gd name="T0" fmla="*/ 0 w 9"/>
                      <a:gd name="T1" fmla="*/ 0 h 2"/>
                      <a:gd name="T2" fmla="*/ 1 w 9"/>
                      <a:gd name="T3" fmla="*/ 2 h 2"/>
                      <a:gd name="T4" fmla="*/ 9 w 9"/>
                      <a:gd name="T5" fmla="*/ 2 h 2"/>
                      <a:gd name="T6" fmla="*/ 9 w 9"/>
                      <a:gd name="T7" fmla="*/ 0 h 2"/>
                      <a:gd name="T8" fmla="*/ 7 w 9"/>
                      <a:gd name="T9" fmla="*/ 0 h 2"/>
                      <a:gd name="T10" fmla="*/ 0 w 9"/>
                      <a:gd name="T11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0"/>
                        </a:moveTo>
                        <a:lnTo>
                          <a:pt x="1" y="2"/>
                        </a:lnTo>
                        <a:lnTo>
                          <a:pt x="9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39" name="Freeform 3511"/>
                  <p:cNvSpPr>
                    <a:spLocks/>
                  </p:cNvSpPr>
                  <p:nvPr/>
                </p:nvSpPr>
                <p:spPr bwMode="auto">
                  <a:xfrm>
                    <a:off x="4358" y="2566"/>
                    <a:ext cx="9" cy="2"/>
                  </a:xfrm>
                  <a:custGeom>
                    <a:avLst/>
                    <a:gdLst>
                      <a:gd name="T0" fmla="*/ 0 w 9"/>
                      <a:gd name="T1" fmla="*/ 0 h 2"/>
                      <a:gd name="T2" fmla="*/ 1 w 9"/>
                      <a:gd name="T3" fmla="*/ 2 h 2"/>
                      <a:gd name="T4" fmla="*/ 9 w 9"/>
                      <a:gd name="T5" fmla="*/ 2 h 2"/>
                      <a:gd name="T6" fmla="*/ 9 w 9"/>
                      <a:gd name="T7" fmla="*/ 0 h 2"/>
                      <a:gd name="T8" fmla="*/ 7 w 9"/>
                      <a:gd name="T9" fmla="*/ 0 h 2"/>
                      <a:gd name="T10" fmla="*/ 0 w 9"/>
                      <a:gd name="T11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0"/>
                        </a:moveTo>
                        <a:lnTo>
                          <a:pt x="1" y="2"/>
                        </a:lnTo>
                        <a:lnTo>
                          <a:pt x="9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40" name="Group 3512"/>
                <p:cNvGrpSpPr>
                  <a:grpSpLocks/>
                </p:cNvGrpSpPr>
                <p:nvPr/>
              </p:nvGrpSpPr>
              <p:grpSpPr bwMode="auto">
                <a:xfrm>
                  <a:off x="4358" y="2211"/>
                  <a:ext cx="8" cy="354"/>
                  <a:chOff x="4358" y="2211"/>
                  <a:chExt cx="8" cy="354"/>
                </a:xfrm>
              </p:grpSpPr>
              <p:sp>
                <p:nvSpPr>
                  <p:cNvPr id="486841" name="Freeform 3513"/>
                  <p:cNvSpPr>
                    <a:spLocks/>
                  </p:cNvSpPr>
                  <p:nvPr/>
                </p:nvSpPr>
                <p:spPr bwMode="auto">
                  <a:xfrm>
                    <a:off x="4358" y="2211"/>
                    <a:ext cx="8" cy="354"/>
                  </a:xfrm>
                  <a:custGeom>
                    <a:avLst/>
                    <a:gdLst>
                      <a:gd name="T0" fmla="*/ 0 w 8"/>
                      <a:gd name="T1" fmla="*/ 0 h 354"/>
                      <a:gd name="T2" fmla="*/ 0 w 8"/>
                      <a:gd name="T3" fmla="*/ 348 h 354"/>
                      <a:gd name="T4" fmla="*/ 8 w 8"/>
                      <a:gd name="T5" fmla="*/ 354 h 354"/>
                      <a:gd name="T6" fmla="*/ 8 w 8"/>
                      <a:gd name="T7" fmla="*/ 4 h 354"/>
                      <a:gd name="T8" fmla="*/ 0 w 8"/>
                      <a:gd name="T9" fmla="*/ 0 h 3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4">
                        <a:moveTo>
                          <a:pt x="0" y="0"/>
                        </a:moveTo>
                        <a:lnTo>
                          <a:pt x="0" y="348"/>
                        </a:lnTo>
                        <a:lnTo>
                          <a:pt x="8" y="354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42" name="Freeform 3514"/>
                  <p:cNvSpPr>
                    <a:spLocks/>
                  </p:cNvSpPr>
                  <p:nvPr/>
                </p:nvSpPr>
                <p:spPr bwMode="auto">
                  <a:xfrm>
                    <a:off x="4358" y="2211"/>
                    <a:ext cx="8" cy="354"/>
                  </a:xfrm>
                  <a:custGeom>
                    <a:avLst/>
                    <a:gdLst>
                      <a:gd name="T0" fmla="*/ 0 w 8"/>
                      <a:gd name="T1" fmla="*/ 0 h 354"/>
                      <a:gd name="T2" fmla="*/ 0 w 8"/>
                      <a:gd name="T3" fmla="*/ 348 h 354"/>
                      <a:gd name="T4" fmla="*/ 8 w 8"/>
                      <a:gd name="T5" fmla="*/ 354 h 354"/>
                      <a:gd name="T6" fmla="*/ 8 w 8"/>
                      <a:gd name="T7" fmla="*/ 4 h 354"/>
                      <a:gd name="T8" fmla="*/ 0 w 8"/>
                      <a:gd name="T9" fmla="*/ 0 h 3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4">
                        <a:moveTo>
                          <a:pt x="0" y="0"/>
                        </a:moveTo>
                        <a:lnTo>
                          <a:pt x="0" y="348"/>
                        </a:lnTo>
                        <a:lnTo>
                          <a:pt x="8" y="354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43" name="Group 3515"/>
                <p:cNvGrpSpPr>
                  <a:grpSpLocks/>
                </p:cNvGrpSpPr>
                <p:nvPr/>
              </p:nvGrpSpPr>
              <p:grpSpPr bwMode="auto">
                <a:xfrm>
                  <a:off x="4124" y="2152"/>
                  <a:ext cx="6" cy="307"/>
                  <a:chOff x="4124" y="2152"/>
                  <a:chExt cx="6" cy="307"/>
                </a:xfrm>
              </p:grpSpPr>
              <p:sp>
                <p:nvSpPr>
                  <p:cNvPr id="486844" name="Freeform 3516"/>
                  <p:cNvSpPr>
                    <a:spLocks/>
                  </p:cNvSpPr>
                  <p:nvPr/>
                </p:nvSpPr>
                <p:spPr bwMode="auto">
                  <a:xfrm>
                    <a:off x="4124" y="2152"/>
                    <a:ext cx="6" cy="307"/>
                  </a:xfrm>
                  <a:custGeom>
                    <a:avLst/>
                    <a:gdLst>
                      <a:gd name="T0" fmla="*/ 0 w 6"/>
                      <a:gd name="T1" fmla="*/ 0 h 307"/>
                      <a:gd name="T2" fmla="*/ 0 w 6"/>
                      <a:gd name="T3" fmla="*/ 303 h 307"/>
                      <a:gd name="T4" fmla="*/ 6 w 6"/>
                      <a:gd name="T5" fmla="*/ 307 h 307"/>
                      <a:gd name="T6" fmla="*/ 6 w 6"/>
                      <a:gd name="T7" fmla="*/ 0 h 307"/>
                      <a:gd name="T8" fmla="*/ 0 w 6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7">
                        <a:moveTo>
                          <a:pt x="0" y="0"/>
                        </a:moveTo>
                        <a:lnTo>
                          <a:pt x="0" y="303"/>
                        </a:lnTo>
                        <a:lnTo>
                          <a:pt x="6" y="307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45" name="Freeform 3517"/>
                  <p:cNvSpPr>
                    <a:spLocks/>
                  </p:cNvSpPr>
                  <p:nvPr/>
                </p:nvSpPr>
                <p:spPr bwMode="auto">
                  <a:xfrm>
                    <a:off x="4124" y="2152"/>
                    <a:ext cx="6" cy="307"/>
                  </a:xfrm>
                  <a:custGeom>
                    <a:avLst/>
                    <a:gdLst>
                      <a:gd name="T0" fmla="*/ 0 w 6"/>
                      <a:gd name="T1" fmla="*/ 0 h 307"/>
                      <a:gd name="T2" fmla="*/ 0 w 6"/>
                      <a:gd name="T3" fmla="*/ 303 h 307"/>
                      <a:gd name="T4" fmla="*/ 6 w 6"/>
                      <a:gd name="T5" fmla="*/ 307 h 307"/>
                      <a:gd name="T6" fmla="*/ 6 w 6"/>
                      <a:gd name="T7" fmla="*/ 0 h 307"/>
                      <a:gd name="T8" fmla="*/ 0 w 6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7">
                        <a:moveTo>
                          <a:pt x="0" y="0"/>
                        </a:moveTo>
                        <a:lnTo>
                          <a:pt x="0" y="303"/>
                        </a:lnTo>
                        <a:lnTo>
                          <a:pt x="6" y="307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46" name="Group 3518"/>
                <p:cNvGrpSpPr>
                  <a:grpSpLocks/>
                </p:cNvGrpSpPr>
                <p:nvPr/>
              </p:nvGrpSpPr>
              <p:grpSpPr bwMode="auto">
                <a:xfrm>
                  <a:off x="4122" y="2143"/>
                  <a:ext cx="8" cy="7"/>
                  <a:chOff x="4122" y="2143"/>
                  <a:chExt cx="8" cy="7"/>
                </a:xfrm>
              </p:grpSpPr>
              <p:sp>
                <p:nvSpPr>
                  <p:cNvPr id="486847" name="Freeform 3519"/>
                  <p:cNvSpPr>
                    <a:spLocks/>
                  </p:cNvSpPr>
                  <p:nvPr/>
                </p:nvSpPr>
                <p:spPr bwMode="auto">
                  <a:xfrm>
                    <a:off x="4122" y="2143"/>
                    <a:ext cx="8" cy="7"/>
                  </a:xfrm>
                  <a:custGeom>
                    <a:avLst/>
                    <a:gdLst>
                      <a:gd name="T0" fmla="*/ 0 w 8"/>
                      <a:gd name="T1" fmla="*/ 1 h 7"/>
                      <a:gd name="T2" fmla="*/ 7 w 8"/>
                      <a:gd name="T3" fmla="*/ 0 h 7"/>
                      <a:gd name="T4" fmla="*/ 8 w 8"/>
                      <a:gd name="T5" fmla="*/ 3 h 7"/>
                      <a:gd name="T6" fmla="*/ 0 w 8"/>
                      <a:gd name="T7" fmla="*/ 7 h 7"/>
                      <a:gd name="T8" fmla="*/ 0 w 8"/>
                      <a:gd name="T9" fmla="*/ 1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7">
                        <a:moveTo>
                          <a:pt x="0" y="1"/>
                        </a:moveTo>
                        <a:lnTo>
                          <a:pt x="7" y="0"/>
                        </a:lnTo>
                        <a:lnTo>
                          <a:pt x="8" y="3"/>
                        </a:lnTo>
                        <a:lnTo>
                          <a:pt x="0" y="7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48" name="Freeform 3520"/>
                  <p:cNvSpPr>
                    <a:spLocks/>
                  </p:cNvSpPr>
                  <p:nvPr/>
                </p:nvSpPr>
                <p:spPr bwMode="auto">
                  <a:xfrm>
                    <a:off x="4122" y="2143"/>
                    <a:ext cx="8" cy="7"/>
                  </a:xfrm>
                  <a:custGeom>
                    <a:avLst/>
                    <a:gdLst>
                      <a:gd name="T0" fmla="*/ 0 w 8"/>
                      <a:gd name="T1" fmla="*/ 1 h 7"/>
                      <a:gd name="T2" fmla="*/ 7 w 8"/>
                      <a:gd name="T3" fmla="*/ 0 h 7"/>
                      <a:gd name="T4" fmla="*/ 8 w 8"/>
                      <a:gd name="T5" fmla="*/ 3 h 7"/>
                      <a:gd name="T6" fmla="*/ 0 w 8"/>
                      <a:gd name="T7" fmla="*/ 7 h 7"/>
                      <a:gd name="T8" fmla="*/ 0 w 8"/>
                      <a:gd name="T9" fmla="*/ 1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7">
                        <a:moveTo>
                          <a:pt x="0" y="1"/>
                        </a:moveTo>
                        <a:lnTo>
                          <a:pt x="7" y="0"/>
                        </a:lnTo>
                        <a:lnTo>
                          <a:pt x="8" y="3"/>
                        </a:lnTo>
                        <a:lnTo>
                          <a:pt x="0" y="7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49" name="Group 3521"/>
                <p:cNvGrpSpPr>
                  <a:grpSpLocks/>
                </p:cNvGrpSpPr>
                <p:nvPr/>
              </p:nvGrpSpPr>
              <p:grpSpPr bwMode="auto">
                <a:xfrm>
                  <a:off x="4120" y="2461"/>
                  <a:ext cx="10" cy="1"/>
                  <a:chOff x="4120" y="2461"/>
                  <a:chExt cx="10" cy="1"/>
                </a:xfrm>
              </p:grpSpPr>
              <p:sp>
                <p:nvSpPr>
                  <p:cNvPr id="486850" name="Freeform 3522"/>
                  <p:cNvSpPr>
                    <a:spLocks/>
                  </p:cNvSpPr>
                  <p:nvPr/>
                </p:nvSpPr>
                <p:spPr bwMode="auto">
                  <a:xfrm>
                    <a:off x="4120" y="2461"/>
                    <a:ext cx="10" cy="1"/>
                  </a:xfrm>
                  <a:custGeom>
                    <a:avLst/>
                    <a:gdLst>
                      <a:gd name="T0" fmla="*/ 0 w 10"/>
                      <a:gd name="T1" fmla="*/ 1 h 1"/>
                      <a:gd name="T2" fmla="*/ 1 w 10"/>
                      <a:gd name="T3" fmla="*/ 0 h 1"/>
                      <a:gd name="T4" fmla="*/ 10 w 10"/>
                      <a:gd name="T5" fmla="*/ 0 h 1"/>
                      <a:gd name="T6" fmla="*/ 7 w 10"/>
                      <a:gd name="T7" fmla="*/ 1 h 1"/>
                      <a:gd name="T8" fmla="*/ 0 w 10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7" y="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51" name="Freeform 3523"/>
                  <p:cNvSpPr>
                    <a:spLocks/>
                  </p:cNvSpPr>
                  <p:nvPr/>
                </p:nvSpPr>
                <p:spPr bwMode="auto">
                  <a:xfrm>
                    <a:off x="4120" y="2461"/>
                    <a:ext cx="10" cy="1"/>
                  </a:xfrm>
                  <a:custGeom>
                    <a:avLst/>
                    <a:gdLst>
                      <a:gd name="T0" fmla="*/ 0 w 10"/>
                      <a:gd name="T1" fmla="*/ 1 h 1"/>
                      <a:gd name="T2" fmla="*/ 1 w 10"/>
                      <a:gd name="T3" fmla="*/ 0 h 1"/>
                      <a:gd name="T4" fmla="*/ 10 w 10"/>
                      <a:gd name="T5" fmla="*/ 0 h 1"/>
                      <a:gd name="T6" fmla="*/ 7 w 10"/>
                      <a:gd name="T7" fmla="*/ 1 h 1"/>
                      <a:gd name="T8" fmla="*/ 0 w 10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7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52" name="Group 3524"/>
                <p:cNvGrpSpPr>
                  <a:grpSpLocks/>
                </p:cNvGrpSpPr>
                <p:nvPr/>
              </p:nvGrpSpPr>
              <p:grpSpPr bwMode="auto">
                <a:xfrm>
                  <a:off x="4122" y="2425"/>
                  <a:ext cx="8" cy="28"/>
                  <a:chOff x="4122" y="2425"/>
                  <a:chExt cx="8" cy="28"/>
                </a:xfrm>
              </p:grpSpPr>
              <p:sp>
                <p:nvSpPr>
                  <p:cNvPr id="486853" name="Freeform 3525"/>
                  <p:cNvSpPr>
                    <a:spLocks/>
                  </p:cNvSpPr>
                  <p:nvPr/>
                </p:nvSpPr>
                <p:spPr bwMode="auto">
                  <a:xfrm>
                    <a:off x="4122" y="2425"/>
                    <a:ext cx="8" cy="28"/>
                  </a:xfrm>
                  <a:custGeom>
                    <a:avLst/>
                    <a:gdLst>
                      <a:gd name="T0" fmla="*/ 0 w 8"/>
                      <a:gd name="T1" fmla="*/ 0 h 28"/>
                      <a:gd name="T2" fmla="*/ 0 w 8"/>
                      <a:gd name="T3" fmla="*/ 24 h 28"/>
                      <a:gd name="T4" fmla="*/ 8 w 8"/>
                      <a:gd name="T5" fmla="*/ 28 h 28"/>
                      <a:gd name="T6" fmla="*/ 8 w 8"/>
                      <a:gd name="T7" fmla="*/ 4 h 28"/>
                      <a:gd name="T8" fmla="*/ 0 w 8"/>
                      <a:gd name="T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8">
                        <a:moveTo>
                          <a:pt x="0" y="0"/>
                        </a:moveTo>
                        <a:lnTo>
                          <a:pt x="0" y="24"/>
                        </a:lnTo>
                        <a:lnTo>
                          <a:pt x="8" y="28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54" name="Freeform 3526"/>
                  <p:cNvSpPr>
                    <a:spLocks/>
                  </p:cNvSpPr>
                  <p:nvPr/>
                </p:nvSpPr>
                <p:spPr bwMode="auto">
                  <a:xfrm>
                    <a:off x="4122" y="2425"/>
                    <a:ext cx="8" cy="28"/>
                  </a:xfrm>
                  <a:custGeom>
                    <a:avLst/>
                    <a:gdLst>
                      <a:gd name="T0" fmla="*/ 0 w 8"/>
                      <a:gd name="T1" fmla="*/ 0 h 28"/>
                      <a:gd name="T2" fmla="*/ 0 w 8"/>
                      <a:gd name="T3" fmla="*/ 24 h 28"/>
                      <a:gd name="T4" fmla="*/ 8 w 8"/>
                      <a:gd name="T5" fmla="*/ 28 h 28"/>
                      <a:gd name="T6" fmla="*/ 8 w 8"/>
                      <a:gd name="T7" fmla="*/ 4 h 28"/>
                      <a:gd name="T8" fmla="*/ 0 w 8"/>
                      <a:gd name="T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8">
                        <a:moveTo>
                          <a:pt x="0" y="0"/>
                        </a:moveTo>
                        <a:lnTo>
                          <a:pt x="0" y="24"/>
                        </a:lnTo>
                        <a:lnTo>
                          <a:pt x="8" y="28"/>
                        </a:lnTo>
                        <a:lnTo>
                          <a:pt x="8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55" name="Group 3527"/>
                <p:cNvGrpSpPr>
                  <a:grpSpLocks/>
                </p:cNvGrpSpPr>
                <p:nvPr/>
              </p:nvGrpSpPr>
              <p:grpSpPr bwMode="auto">
                <a:xfrm>
                  <a:off x="4122" y="2152"/>
                  <a:ext cx="8" cy="222"/>
                  <a:chOff x="4122" y="2152"/>
                  <a:chExt cx="8" cy="222"/>
                </a:xfrm>
              </p:grpSpPr>
              <p:sp>
                <p:nvSpPr>
                  <p:cNvPr id="486856" name="Freeform 3528"/>
                  <p:cNvSpPr>
                    <a:spLocks/>
                  </p:cNvSpPr>
                  <p:nvPr/>
                </p:nvSpPr>
                <p:spPr bwMode="auto">
                  <a:xfrm>
                    <a:off x="4122" y="2152"/>
                    <a:ext cx="8" cy="222"/>
                  </a:xfrm>
                  <a:custGeom>
                    <a:avLst/>
                    <a:gdLst>
                      <a:gd name="T0" fmla="*/ 0 w 8"/>
                      <a:gd name="T1" fmla="*/ 0 h 222"/>
                      <a:gd name="T2" fmla="*/ 0 w 8"/>
                      <a:gd name="T3" fmla="*/ 220 h 222"/>
                      <a:gd name="T4" fmla="*/ 8 w 8"/>
                      <a:gd name="T5" fmla="*/ 222 h 222"/>
                      <a:gd name="T6" fmla="*/ 8 w 8"/>
                      <a:gd name="T7" fmla="*/ 3 h 222"/>
                      <a:gd name="T8" fmla="*/ 0 w 8"/>
                      <a:gd name="T9" fmla="*/ 0 h 2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22">
                        <a:moveTo>
                          <a:pt x="0" y="0"/>
                        </a:moveTo>
                        <a:lnTo>
                          <a:pt x="0" y="220"/>
                        </a:lnTo>
                        <a:lnTo>
                          <a:pt x="8" y="222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57" name="Freeform 3529"/>
                  <p:cNvSpPr>
                    <a:spLocks/>
                  </p:cNvSpPr>
                  <p:nvPr/>
                </p:nvSpPr>
                <p:spPr bwMode="auto">
                  <a:xfrm>
                    <a:off x="4122" y="2152"/>
                    <a:ext cx="8" cy="222"/>
                  </a:xfrm>
                  <a:custGeom>
                    <a:avLst/>
                    <a:gdLst>
                      <a:gd name="T0" fmla="*/ 0 w 8"/>
                      <a:gd name="T1" fmla="*/ 0 h 222"/>
                      <a:gd name="T2" fmla="*/ 0 w 8"/>
                      <a:gd name="T3" fmla="*/ 220 h 222"/>
                      <a:gd name="T4" fmla="*/ 8 w 8"/>
                      <a:gd name="T5" fmla="*/ 222 h 222"/>
                      <a:gd name="T6" fmla="*/ 8 w 8"/>
                      <a:gd name="T7" fmla="*/ 3 h 222"/>
                      <a:gd name="T8" fmla="*/ 0 w 8"/>
                      <a:gd name="T9" fmla="*/ 0 h 2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222">
                        <a:moveTo>
                          <a:pt x="0" y="0"/>
                        </a:moveTo>
                        <a:lnTo>
                          <a:pt x="0" y="220"/>
                        </a:lnTo>
                        <a:lnTo>
                          <a:pt x="8" y="222"/>
                        </a:lnTo>
                        <a:lnTo>
                          <a:pt x="8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58" name="Group 3530"/>
                <p:cNvGrpSpPr>
                  <a:grpSpLocks/>
                </p:cNvGrpSpPr>
                <p:nvPr/>
              </p:nvGrpSpPr>
              <p:grpSpPr bwMode="auto">
                <a:xfrm>
                  <a:off x="4120" y="2418"/>
                  <a:ext cx="10" cy="2"/>
                  <a:chOff x="4120" y="2418"/>
                  <a:chExt cx="10" cy="2"/>
                </a:xfrm>
              </p:grpSpPr>
              <p:sp>
                <p:nvSpPr>
                  <p:cNvPr id="486859" name="Freeform 3531"/>
                  <p:cNvSpPr>
                    <a:spLocks/>
                  </p:cNvSpPr>
                  <p:nvPr/>
                </p:nvSpPr>
                <p:spPr bwMode="auto">
                  <a:xfrm>
                    <a:off x="4120" y="2418"/>
                    <a:ext cx="10" cy="2"/>
                  </a:xfrm>
                  <a:custGeom>
                    <a:avLst/>
                    <a:gdLst>
                      <a:gd name="T0" fmla="*/ 0 w 10"/>
                      <a:gd name="T1" fmla="*/ 1 h 2"/>
                      <a:gd name="T2" fmla="*/ 8 w 10"/>
                      <a:gd name="T3" fmla="*/ 0 h 2"/>
                      <a:gd name="T4" fmla="*/ 10 w 10"/>
                      <a:gd name="T5" fmla="*/ 2 h 2"/>
                      <a:gd name="T6" fmla="*/ 1 w 10"/>
                      <a:gd name="T7" fmla="*/ 2 h 2"/>
                      <a:gd name="T8" fmla="*/ 0 w 10"/>
                      <a:gd name="T9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10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60" name="Freeform 3532"/>
                  <p:cNvSpPr>
                    <a:spLocks/>
                  </p:cNvSpPr>
                  <p:nvPr/>
                </p:nvSpPr>
                <p:spPr bwMode="auto">
                  <a:xfrm>
                    <a:off x="4120" y="2418"/>
                    <a:ext cx="10" cy="2"/>
                  </a:xfrm>
                  <a:custGeom>
                    <a:avLst/>
                    <a:gdLst>
                      <a:gd name="T0" fmla="*/ 0 w 10"/>
                      <a:gd name="T1" fmla="*/ 1 h 2"/>
                      <a:gd name="T2" fmla="*/ 8 w 10"/>
                      <a:gd name="T3" fmla="*/ 0 h 2"/>
                      <a:gd name="T4" fmla="*/ 10 w 10"/>
                      <a:gd name="T5" fmla="*/ 2 h 2"/>
                      <a:gd name="T6" fmla="*/ 1 w 10"/>
                      <a:gd name="T7" fmla="*/ 2 h 2"/>
                      <a:gd name="T8" fmla="*/ 0 w 10"/>
                      <a:gd name="T9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">
                        <a:moveTo>
                          <a:pt x="0" y="1"/>
                        </a:moveTo>
                        <a:lnTo>
                          <a:pt x="8" y="0"/>
                        </a:lnTo>
                        <a:lnTo>
                          <a:pt x="10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61" name="Group 3533"/>
                <p:cNvGrpSpPr>
                  <a:grpSpLocks/>
                </p:cNvGrpSpPr>
                <p:nvPr/>
              </p:nvGrpSpPr>
              <p:grpSpPr bwMode="auto">
                <a:xfrm>
                  <a:off x="4120" y="2379"/>
                  <a:ext cx="10" cy="8"/>
                  <a:chOff x="4120" y="2379"/>
                  <a:chExt cx="10" cy="8"/>
                </a:xfrm>
              </p:grpSpPr>
              <p:sp>
                <p:nvSpPr>
                  <p:cNvPr id="486862" name="Freeform 3534"/>
                  <p:cNvSpPr>
                    <a:spLocks/>
                  </p:cNvSpPr>
                  <p:nvPr/>
                </p:nvSpPr>
                <p:spPr bwMode="auto">
                  <a:xfrm>
                    <a:off x="4120" y="2379"/>
                    <a:ext cx="10" cy="8"/>
                  </a:xfrm>
                  <a:custGeom>
                    <a:avLst/>
                    <a:gdLst>
                      <a:gd name="T0" fmla="*/ 8 w 10"/>
                      <a:gd name="T1" fmla="*/ 6 h 8"/>
                      <a:gd name="T2" fmla="*/ 0 w 10"/>
                      <a:gd name="T3" fmla="*/ 8 h 8"/>
                      <a:gd name="T4" fmla="*/ 1 w 10"/>
                      <a:gd name="T5" fmla="*/ 2 h 8"/>
                      <a:gd name="T6" fmla="*/ 10 w 10"/>
                      <a:gd name="T7" fmla="*/ 0 h 8"/>
                      <a:gd name="T8" fmla="*/ 8 w 10"/>
                      <a:gd name="T9" fmla="*/ 6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8">
                        <a:moveTo>
                          <a:pt x="8" y="6"/>
                        </a:moveTo>
                        <a:lnTo>
                          <a:pt x="0" y="8"/>
                        </a:lnTo>
                        <a:lnTo>
                          <a:pt x="1" y="2"/>
                        </a:lnTo>
                        <a:lnTo>
                          <a:pt x="10" y="0"/>
                        </a:lnTo>
                        <a:lnTo>
                          <a:pt x="8" y="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63" name="Freeform 3535"/>
                  <p:cNvSpPr>
                    <a:spLocks/>
                  </p:cNvSpPr>
                  <p:nvPr/>
                </p:nvSpPr>
                <p:spPr bwMode="auto">
                  <a:xfrm>
                    <a:off x="4120" y="2379"/>
                    <a:ext cx="10" cy="8"/>
                  </a:xfrm>
                  <a:custGeom>
                    <a:avLst/>
                    <a:gdLst>
                      <a:gd name="T0" fmla="*/ 8 w 10"/>
                      <a:gd name="T1" fmla="*/ 6 h 8"/>
                      <a:gd name="T2" fmla="*/ 0 w 10"/>
                      <a:gd name="T3" fmla="*/ 8 h 8"/>
                      <a:gd name="T4" fmla="*/ 1 w 10"/>
                      <a:gd name="T5" fmla="*/ 2 h 8"/>
                      <a:gd name="T6" fmla="*/ 10 w 10"/>
                      <a:gd name="T7" fmla="*/ 0 h 8"/>
                      <a:gd name="T8" fmla="*/ 8 w 10"/>
                      <a:gd name="T9" fmla="*/ 6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8">
                        <a:moveTo>
                          <a:pt x="8" y="6"/>
                        </a:moveTo>
                        <a:lnTo>
                          <a:pt x="0" y="8"/>
                        </a:lnTo>
                        <a:lnTo>
                          <a:pt x="1" y="2"/>
                        </a:lnTo>
                        <a:lnTo>
                          <a:pt x="10" y="0"/>
                        </a:lnTo>
                        <a:lnTo>
                          <a:pt x="8" y="6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864" name="Group 3536"/>
                <p:cNvGrpSpPr>
                  <a:grpSpLocks/>
                </p:cNvGrpSpPr>
                <p:nvPr/>
              </p:nvGrpSpPr>
              <p:grpSpPr bwMode="auto">
                <a:xfrm>
                  <a:off x="4127" y="2405"/>
                  <a:ext cx="3" cy="7"/>
                  <a:chOff x="4127" y="2405"/>
                  <a:chExt cx="3" cy="7"/>
                </a:xfrm>
              </p:grpSpPr>
              <p:sp>
                <p:nvSpPr>
                  <p:cNvPr id="486865" name="Freeform 3537"/>
                  <p:cNvSpPr>
                    <a:spLocks/>
                  </p:cNvSpPr>
                  <p:nvPr/>
                </p:nvSpPr>
                <p:spPr bwMode="auto">
                  <a:xfrm>
                    <a:off x="4127" y="2405"/>
                    <a:ext cx="3" cy="7"/>
                  </a:xfrm>
                  <a:custGeom>
                    <a:avLst/>
                    <a:gdLst>
                      <a:gd name="T0" fmla="*/ 0 w 3"/>
                      <a:gd name="T1" fmla="*/ 7 h 7"/>
                      <a:gd name="T2" fmla="*/ 0 w 3"/>
                      <a:gd name="T3" fmla="*/ 2 h 7"/>
                      <a:gd name="T4" fmla="*/ 3 w 3"/>
                      <a:gd name="T5" fmla="*/ 0 h 7"/>
                      <a:gd name="T6" fmla="*/ 3 w 3"/>
                      <a:gd name="T7" fmla="*/ 5 h 7"/>
                      <a:gd name="T8" fmla="*/ 0 w 3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7">
                        <a:moveTo>
                          <a:pt x="0" y="7"/>
                        </a:move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866" name="Freeform 3538"/>
                  <p:cNvSpPr>
                    <a:spLocks/>
                  </p:cNvSpPr>
                  <p:nvPr/>
                </p:nvSpPr>
                <p:spPr bwMode="auto">
                  <a:xfrm>
                    <a:off x="4127" y="2405"/>
                    <a:ext cx="3" cy="7"/>
                  </a:xfrm>
                  <a:custGeom>
                    <a:avLst/>
                    <a:gdLst>
                      <a:gd name="T0" fmla="*/ 0 w 3"/>
                      <a:gd name="T1" fmla="*/ 7 h 7"/>
                      <a:gd name="T2" fmla="*/ 0 w 3"/>
                      <a:gd name="T3" fmla="*/ 2 h 7"/>
                      <a:gd name="T4" fmla="*/ 3 w 3"/>
                      <a:gd name="T5" fmla="*/ 0 h 7"/>
                      <a:gd name="T6" fmla="*/ 3 w 3"/>
                      <a:gd name="T7" fmla="*/ 5 h 7"/>
                      <a:gd name="T8" fmla="*/ 0 w 3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7">
                        <a:moveTo>
                          <a:pt x="0" y="7"/>
                        </a:move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6867" name="Freeform 3539"/>
                <p:cNvSpPr>
                  <a:spLocks/>
                </p:cNvSpPr>
                <p:nvPr/>
              </p:nvSpPr>
              <p:spPr bwMode="auto">
                <a:xfrm>
                  <a:off x="4378" y="2201"/>
                  <a:ext cx="1" cy="380"/>
                </a:xfrm>
                <a:custGeom>
                  <a:avLst/>
                  <a:gdLst>
                    <a:gd name="T0" fmla="*/ 380 h 380"/>
                    <a:gd name="T1" fmla="*/ 374 h 380"/>
                    <a:gd name="T2" fmla="*/ 2 h 380"/>
                    <a:gd name="T3" fmla="*/ 0 h 380"/>
                    <a:gd name="T4" fmla="*/ 380 h 380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80">
                      <a:moveTo>
                        <a:pt x="0" y="380"/>
                      </a:moveTo>
                      <a:lnTo>
                        <a:pt x="0" y="37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38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868" name="Freeform 3540"/>
                <p:cNvSpPr>
                  <a:spLocks/>
                </p:cNvSpPr>
                <p:nvPr/>
              </p:nvSpPr>
              <p:spPr bwMode="auto">
                <a:xfrm>
                  <a:off x="4100" y="2136"/>
                  <a:ext cx="1" cy="323"/>
                </a:xfrm>
                <a:custGeom>
                  <a:avLst/>
                  <a:gdLst>
                    <a:gd name="T0" fmla="*/ 0 h 323"/>
                    <a:gd name="T1" fmla="*/ 323 h 323"/>
                    <a:gd name="T2" fmla="*/ 318 h 323"/>
                    <a:gd name="T3" fmla="*/ 3 h 323"/>
                    <a:gd name="T4" fmla="*/ 0 h 32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23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0" y="318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869" name="Group 3541"/>
              <p:cNvGrpSpPr>
                <a:grpSpLocks/>
              </p:cNvGrpSpPr>
              <p:nvPr/>
            </p:nvGrpSpPr>
            <p:grpSpPr bwMode="auto">
              <a:xfrm>
                <a:off x="4404" y="1680"/>
                <a:ext cx="22" cy="1188"/>
                <a:chOff x="4404" y="1680"/>
                <a:chExt cx="22" cy="1188"/>
              </a:xfrm>
            </p:grpSpPr>
            <p:sp>
              <p:nvSpPr>
                <p:cNvPr id="486870" name="Freeform 3542"/>
                <p:cNvSpPr>
                  <a:spLocks/>
                </p:cNvSpPr>
                <p:nvPr/>
              </p:nvSpPr>
              <p:spPr bwMode="auto">
                <a:xfrm>
                  <a:off x="4404" y="1680"/>
                  <a:ext cx="22" cy="1188"/>
                </a:xfrm>
                <a:custGeom>
                  <a:avLst/>
                  <a:gdLst>
                    <a:gd name="T0" fmla="*/ 0 w 22"/>
                    <a:gd name="T1" fmla="*/ 9 h 1188"/>
                    <a:gd name="T2" fmla="*/ 0 w 22"/>
                    <a:gd name="T3" fmla="*/ 1188 h 1188"/>
                    <a:gd name="T4" fmla="*/ 22 w 22"/>
                    <a:gd name="T5" fmla="*/ 1165 h 1188"/>
                    <a:gd name="T6" fmla="*/ 22 w 22"/>
                    <a:gd name="T7" fmla="*/ 0 h 1188"/>
                    <a:gd name="T8" fmla="*/ 0 w 22"/>
                    <a:gd name="T9" fmla="*/ 9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188">
                      <a:moveTo>
                        <a:pt x="0" y="9"/>
                      </a:moveTo>
                      <a:lnTo>
                        <a:pt x="0" y="1188"/>
                      </a:lnTo>
                      <a:lnTo>
                        <a:pt x="22" y="1165"/>
                      </a:lnTo>
                      <a:lnTo>
                        <a:pt x="22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871" name="Freeform 3543"/>
                <p:cNvSpPr>
                  <a:spLocks/>
                </p:cNvSpPr>
                <p:nvPr/>
              </p:nvSpPr>
              <p:spPr bwMode="auto">
                <a:xfrm>
                  <a:off x="4404" y="1680"/>
                  <a:ext cx="22" cy="1188"/>
                </a:xfrm>
                <a:custGeom>
                  <a:avLst/>
                  <a:gdLst>
                    <a:gd name="T0" fmla="*/ 0 w 22"/>
                    <a:gd name="T1" fmla="*/ 9 h 1188"/>
                    <a:gd name="T2" fmla="*/ 0 w 22"/>
                    <a:gd name="T3" fmla="*/ 1188 h 1188"/>
                    <a:gd name="T4" fmla="*/ 22 w 22"/>
                    <a:gd name="T5" fmla="*/ 1165 h 1188"/>
                    <a:gd name="T6" fmla="*/ 22 w 22"/>
                    <a:gd name="T7" fmla="*/ 0 h 1188"/>
                    <a:gd name="T8" fmla="*/ 0 w 22"/>
                    <a:gd name="T9" fmla="*/ 9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188">
                      <a:moveTo>
                        <a:pt x="0" y="9"/>
                      </a:moveTo>
                      <a:lnTo>
                        <a:pt x="0" y="1188"/>
                      </a:lnTo>
                      <a:lnTo>
                        <a:pt x="22" y="1165"/>
                      </a:lnTo>
                      <a:lnTo>
                        <a:pt x="22" y="0"/>
                      </a:lnTo>
                      <a:lnTo>
                        <a:pt x="0" y="9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872" name="Group 3544"/>
              <p:cNvGrpSpPr>
                <a:grpSpLocks/>
              </p:cNvGrpSpPr>
              <p:nvPr/>
            </p:nvGrpSpPr>
            <p:grpSpPr bwMode="auto">
              <a:xfrm>
                <a:off x="4331" y="2657"/>
                <a:ext cx="26" cy="71"/>
                <a:chOff x="4331" y="2657"/>
                <a:chExt cx="26" cy="71"/>
              </a:xfrm>
            </p:grpSpPr>
            <p:sp>
              <p:nvSpPr>
                <p:cNvPr id="486873" name="Freeform 3545"/>
                <p:cNvSpPr>
                  <a:spLocks/>
                </p:cNvSpPr>
                <p:nvPr/>
              </p:nvSpPr>
              <p:spPr bwMode="auto">
                <a:xfrm>
                  <a:off x="4331" y="2657"/>
                  <a:ext cx="26" cy="71"/>
                </a:xfrm>
                <a:custGeom>
                  <a:avLst/>
                  <a:gdLst>
                    <a:gd name="T0" fmla="*/ 0 w 26"/>
                    <a:gd name="T1" fmla="*/ 0 h 71"/>
                    <a:gd name="T2" fmla="*/ 0 w 26"/>
                    <a:gd name="T3" fmla="*/ 58 h 71"/>
                    <a:gd name="T4" fmla="*/ 26 w 26"/>
                    <a:gd name="T5" fmla="*/ 71 h 71"/>
                    <a:gd name="T6" fmla="*/ 26 w 26"/>
                    <a:gd name="T7" fmla="*/ 11 h 71"/>
                    <a:gd name="T8" fmla="*/ 0 w 26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71">
                      <a:moveTo>
                        <a:pt x="0" y="0"/>
                      </a:moveTo>
                      <a:lnTo>
                        <a:pt x="0" y="58"/>
                      </a:lnTo>
                      <a:lnTo>
                        <a:pt x="26" y="71"/>
                      </a:lnTo>
                      <a:lnTo>
                        <a:pt x="2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874" name="Freeform 3546"/>
                <p:cNvSpPr>
                  <a:spLocks/>
                </p:cNvSpPr>
                <p:nvPr/>
              </p:nvSpPr>
              <p:spPr bwMode="auto">
                <a:xfrm>
                  <a:off x="4331" y="2657"/>
                  <a:ext cx="26" cy="71"/>
                </a:xfrm>
                <a:custGeom>
                  <a:avLst/>
                  <a:gdLst>
                    <a:gd name="T0" fmla="*/ 0 w 26"/>
                    <a:gd name="T1" fmla="*/ 0 h 71"/>
                    <a:gd name="T2" fmla="*/ 0 w 26"/>
                    <a:gd name="T3" fmla="*/ 58 h 71"/>
                    <a:gd name="T4" fmla="*/ 26 w 26"/>
                    <a:gd name="T5" fmla="*/ 71 h 71"/>
                    <a:gd name="T6" fmla="*/ 26 w 26"/>
                    <a:gd name="T7" fmla="*/ 11 h 71"/>
                    <a:gd name="T8" fmla="*/ 0 w 26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71">
                      <a:moveTo>
                        <a:pt x="0" y="0"/>
                      </a:moveTo>
                      <a:lnTo>
                        <a:pt x="0" y="58"/>
                      </a:lnTo>
                      <a:lnTo>
                        <a:pt x="26" y="71"/>
                      </a:lnTo>
                      <a:lnTo>
                        <a:pt x="26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875" name="Group 3547"/>
              <p:cNvGrpSpPr>
                <a:grpSpLocks/>
              </p:cNvGrpSpPr>
              <p:nvPr/>
            </p:nvGrpSpPr>
            <p:grpSpPr bwMode="auto">
              <a:xfrm>
                <a:off x="4331" y="2657"/>
                <a:ext cx="26" cy="43"/>
                <a:chOff x="4331" y="2657"/>
                <a:chExt cx="26" cy="43"/>
              </a:xfrm>
            </p:grpSpPr>
            <p:sp>
              <p:nvSpPr>
                <p:cNvPr id="486876" name="Freeform 3548"/>
                <p:cNvSpPr>
                  <a:spLocks/>
                </p:cNvSpPr>
                <p:nvPr/>
              </p:nvSpPr>
              <p:spPr bwMode="auto">
                <a:xfrm>
                  <a:off x="4331" y="2657"/>
                  <a:ext cx="26" cy="43"/>
                </a:xfrm>
                <a:custGeom>
                  <a:avLst/>
                  <a:gdLst>
                    <a:gd name="T0" fmla="*/ 26 w 26"/>
                    <a:gd name="T1" fmla="*/ 11 h 43"/>
                    <a:gd name="T2" fmla="*/ 0 w 26"/>
                    <a:gd name="T3" fmla="*/ 0 h 43"/>
                    <a:gd name="T4" fmla="*/ 0 w 26"/>
                    <a:gd name="T5" fmla="*/ 31 h 43"/>
                    <a:gd name="T6" fmla="*/ 26 w 26"/>
                    <a:gd name="T7" fmla="*/ 43 h 43"/>
                    <a:gd name="T8" fmla="*/ 26 w 26"/>
                    <a:gd name="T9" fmla="*/ 11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43">
                      <a:moveTo>
                        <a:pt x="26" y="11"/>
                      </a:move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6" y="43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E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877" name="Freeform 3549"/>
                <p:cNvSpPr>
                  <a:spLocks/>
                </p:cNvSpPr>
                <p:nvPr/>
              </p:nvSpPr>
              <p:spPr bwMode="auto">
                <a:xfrm>
                  <a:off x="4331" y="2657"/>
                  <a:ext cx="26" cy="43"/>
                </a:xfrm>
                <a:custGeom>
                  <a:avLst/>
                  <a:gdLst>
                    <a:gd name="T0" fmla="*/ 26 w 26"/>
                    <a:gd name="T1" fmla="*/ 11 h 43"/>
                    <a:gd name="T2" fmla="*/ 0 w 26"/>
                    <a:gd name="T3" fmla="*/ 0 h 43"/>
                    <a:gd name="T4" fmla="*/ 0 w 26"/>
                    <a:gd name="T5" fmla="*/ 31 h 43"/>
                    <a:gd name="T6" fmla="*/ 26 w 26"/>
                    <a:gd name="T7" fmla="*/ 43 h 43"/>
                    <a:gd name="T8" fmla="*/ 26 w 26"/>
                    <a:gd name="T9" fmla="*/ 11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43">
                      <a:moveTo>
                        <a:pt x="26" y="11"/>
                      </a:move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6" y="43"/>
                      </a:lnTo>
                      <a:lnTo>
                        <a:pt x="26" y="11"/>
                      </a:lnTo>
                    </a:path>
                  </a:pathLst>
                </a:custGeom>
                <a:no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6878" name="Line 3550"/>
              <p:cNvSpPr>
                <a:spLocks noChangeShapeType="1"/>
              </p:cNvSpPr>
              <p:nvPr/>
            </p:nvSpPr>
            <p:spPr bwMode="auto">
              <a:xfrm flipV="1">
                <a:off x="4074" y="1617"/>
                <a:ext cx="229" cy="70"/>
              </a:xfrm>
              <a:prstGeom prst="line">
                <a:avLst/>
              </a:pr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6879" name="Line 3551"/>
              <p:cNvSpPr>
                <a:spLocks noChangeShapeType="1"/>
              </p:cNvSpPr>
              <p:nvPr/>
            </p:nvSpPr>
            <p:spPr bwMode="auto">
              <a:xfrm>
                <a:off x="4303" y="1617"/>
                <a:ext cx="304" cy="6"/>
              </a:xfrm>
              <a:prstGeom prst="line">
                <a:avLst/>
              </a:pr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6880" name="Rectangle 3552"/>
            <p:cNvSpPr>
              <a:spLocks noChangeArrowheads="1"/>
            </p:cNvSpPr>
            <p:nvPr/>
          </p:nvSpPr>
          <p:spPr bwMode="auto">
            <a:xfrm>
              <a:off x="4084" y="1411"/>
              <a:ext cx="3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it-IT" altLang="it-IT" sz="1100">
                  <a:solidFill>
                    <a:srgbClr val="000000"/>
                  </a:solidFill>
                </a:rPr>
                <a:t>AA server</a:t>
              </a:r>
              <a:endParaRPr lang="it-IT" altLang="it-IT" sz="1800" b="0">
                <a:latin typeface="Arial" panose="020B0604020202020204" pitchFamily="34" charset="0"/>
              </a:endParaRPr>
            </a:p>
          </p:txBody>
        </p:sp>
        <p:sp>
          <p:nvSpPr>
            <p:cNvPr id="486881" name="Rectangle 3553"/>
            <p:cNvSpPr>
              <a:spLocks noChangeArrowheads="1"/>
            </p:cNvSpPr>
            <p:nvPr/>
          </p:nvSpPr>
          <p:spPr bwMode="auto">
            <a:xfrm>
              <a:off x="4120" y="1602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882" name="Rectangle 3554"/>
            <p:cNvSpPr>
              <a:spLocks noChangeArrowheads="1"/>
            </p:cNvSpPr>
            <p:nvPr/>
          </p:nvSpPr>
          <p:spPr bwMode="auto">
            <a:xfrm>
              <a:off x="4165" y="1592"/>
              <a:ext cx="101" cy="378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883" name="Rectangle 3555"/>
            <p:cNvSpPr>
              <a:spLocks noChangeArrowheads="1"/>
            </p:cNvSpPr>
            <p:nvPr/>
          </p:nvSpPr>
          <p:spPr bwMode="auto">
            <a:xfrm>
              <a:off x="4200" y="1576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6884" name="Rectangle 3556"/>
            <p:cNvSpPr>
              <a:spLocks noChangeArrowheads="1"/>
            </p:cNvSpPr>
            <p:nvPr/>
          </p:nvSpPr>
          <p:spPr bwMode="auto">
            <a:xfrm>
              <a:off x="4241" y="1571"/>
              <a:ext cx="301" cy="161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6885" name="Group 3557"/>
            <p:cNvGrpSpPr>
              <a:grpSpLocks/>
            </p:cNvGrpSpPr>
            <p:nvPr/>
          </p:nvGrpSpPr>
          <p:grpSpPr bwMode="auto">
            <a:xfrm>
              <a:off x="4344" y="1576"/>
              <a:ext cx="210" cy="1238"/>
              <a:chOff x="4404" y="1630"/>
              <a:chExt cx="210" cy="1238"/>
            </a:xfrm>
          </p:grpSpPr>
          <p:sp>
            <p:nvSpPr>
              <p:cNvPr id="486886" name="Freeform 3558"/>
              <p:cNvSpPr>
                <a:spLocks/>
              </p:cNvSpPr>
              <p:nvPr/>
            </p:nvSpPr>
            <p:spPr bwMode="auto">
              <a:xfrm>
                <a:off x="4404" y="1630"/>
                <a:ext cx="210" cy="1238"/>
              </a:xfrm>
              <a:custGeom>
                <a:avLst/>
                <a:gdLst>
                  <a:gd name="T0" fmla="*/ 0 w 210"/>
                  <a:gd name="T1" fmla="*/ 57 h 1238"/>
                  <a:gd name="T2" fmla="*/ 210 w 210"/>
                  <a:gd name="T3" fmla="*/ 0 h 1238"/>
                  <a:gd name="T4" fmla="*/ 210 w 210"/>
                  <a:gd name="T5" fmla="*/ 1015 h 1238"/>
                  <a:gd name="T6" fmla="*/ 0 w 210"/>
                  <a:gd name="T7" fmla="*/ 1238 h 1238"/>
                  <a:gd name="T8" fmla="*/ 0 w 210"/>
                  <a:gd name="T9" fmla="*/ 57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38">
                    <a:moveTo>
                      <a:pt x="0" y="57"/>
                    </a:moveTo>
                    <a:lnTo>
                      <a:pt x="210" y="0"/>
                    </a:lnTo>
                    <a:lnTo>
                      <a:pt x="210" y="1015"/>
                    </a:lnTo>
                    <a:lnTo>
                      <a:pt x="0" y="1238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6887" name="Freeform 3559"/>
              <p:cNvSpPr>
                <a:spLocks/>
              </p:cNvSpPr>
              <p:nvPr/>
            </p:nvSpPr>
            <p:spPr bwMode="auto">
              <a:xfrm>
                <a:off x="4404" y="1630"/>
                <a:ext cx="210" cy="1238"/>
              </a:xfrm>
              <a:custGeom>
                <a:avLst/>
                <a:gdLst>
                  <a:gd name="T0" fmla="*/ 0 w 210"/>
                  <a:gd name="T1" fmla="*/ 57 h 1238"/>
                  <a:gd name="T2" fmla="*/ 210 w 210"/>
                  <a:gd name="T3" fmla="*/ 0 h 1238"/>
                  <a:gd name="T4" fmla="*/ 210 w 210"/>
                  <a:gd name="T5" fmla="*/ 1015 h 1238"/>
                  <a:gd name="T6" fmla="*/ 0 w 210"/>
                  <a:gd name="T7" fmla="*/ 1238 h 1238"/>
                  <a:gd name="T8" fmla="*/ 0 w 210"/>
                  <a:gd name="T9" fmla="*/ 57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38">
                    <a:moveTo>
                      <a:pt x="0" y="57"/>
                    </a:moveTo>
                    <a:lnTo>
                      <a:pt x="210" y="0"/>
                    </a:lnTo>
                    <a:lnTo>
                      <a:pt x="210" y="1015"/>
                    </a:lnTo>
                    <a:lnTo>
                      <a:pt x="0" y="1238"/>
                    </a:lnTo>
                    <a:lnTo>
                      <a:pt x="0" y="57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6888" name="Group 3560"/>
            <p:cNvGrpSpPr>
              <a:grpSpLocks/>
            </p:cNvGrpSpPr>
            <p:nvPr/>
          </p:nvGrpSpPr>
          <p:grpSpPr bwMode="auto">
            <a:xfrm>
              <a:off x="4019" y="2544"/>
              <a:ext cx="313" cy="273"/>
              <a:chOff x="4079" y="2598"/>
              <a:chExt cx="313" cy="273"/>
            </a:xfrm>
          </p:grpSpPr>
          <p:sp>
            <p:nvSpPr>
              <p:cNvPr id="486889" name="Freeform 3561"/>
              <p:cNvSpPr>
                <a:spLocks/>
              </p:cNvSpPr>
              <p:nvPr/>
            </p:nvSpPr>
            <p:spPr bwMode="auto">
              <a:xfrm>
                <a:off x="4079" y="2598"/>
                <a:ext cx="313" cy="273"/>
              </a:xfrm>
              <a:custGeom>
                <a:avLst/>
                <a:gdLst>
                  <a:gd name="T0" fmla="*/ 0 w 313"/>
                  <a:gd name="T1" fmla="*/ 0 h 273"/>
                  <a:gd name="T2" fmla="*/ 0 w 313"/>
                  <a:gd name="T3" fmla="*/ 67 h 273"/>
                  <a:gd name="T4" fmla="*/ 313 w 313"/>
                  <a:gd name="T5" fmla="*/ 273 h 273"/>
                  <a:gd name="T6" fmla="*/ 313 w 313"/>
                  <a:gd name="T7" fmla="*/ 189 h 273"/>
                  <a:gd name="T8" fmla="*/ 0 w 313"/>
                  <a:gd name="T9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3">
                    <a:moveTo>
                      <a:pt x="0" y="0"/>
                    </a:moveTo>
                    <a:lnTo>
                      <a:pt x="0" y="67"/>
                    </a:lnTo>
                    <a:lnTo>
                      <a:pt x="313" y="273"/>
                    </a:lnTo>
                    <a:lnTo>
                      <a:pt x="313" y="1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6890" name="Freeform 3562"/>
              <p:cNvSpPr>
                <a:spLocks/>
              </p:cNvSpPr>
              <p:nvPr/>
            </p:nvSpPr>
            <p:spPr bwMode="auto">
              <a:xfrm>
                <a:off x="4079" y="2598"/>
                <a:ext cx="313" cy="273"/>
              </a:xfrm>
              <a:custGeom>
                <a:avLst/>
                <a:gdLst>
                  <a:gd name="T0" fmla="*/ 0 w 313"/>
                  <a:gd name="T1" fmla="*/ 0 h 273"/>
                  <a:gd name="T2" fmla="*/ 0 w 313"/>
                  <a:gd name="T3" fmla="*/ 67 h 273"/>
                  <a:gd name="T4" fmla="*/ 313 w 313"/>
                  <a:gd name="T5" fmla="*/ 273 h 273"/>
                  <a:gd name="T6" fmla="*/ 313 w 313"/>
                  <a:gd name="T7" fmla="*/ 189 h 273"/>
                  <a:gd name="T8" fmla="*/ 0 w 313"/>
                  <a:gd name="T9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3">
                    <a:moveTo>
                      <a:pt x="0" y="0"/>
                    </a:moveTo>
                    <a:lnTo>
                      <a:pt x="0" y="67"/>
                    </a:lnTo>
                    <a:lnTo>
                      <a:pt x="313" y="273"/>
                    </a:lnTo>
                    <a:lnTo>
                      <a:pt x="313" y="189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6891" name="Group 3563"/>
            <p:cNvGrpSpPr>
              <a:grpSpLocks/>
            </p:cNvGrpSpPr>
            <p:nvPr/>
          </p:nvGrpSpPr>
          <p:grpSpPr bwMode="auto">
            <a:xfrm>
              <a:off x="4020" y="1630"/>
              <a:ext cx="324" cy="1109"/>
              <a:chOff x="4080" y="1684"/>
              <a:chExt cx="324" cy="1109"/>
            </a:xfrm>
          </p:grpSpPr>
          <p:sp>
            <p:nvSpPr>
              <p:cNvPr id="486892" name="Freeform 3564"/>
              <p:cNvSpPr>
                <a:spLocks/>
              </p:cNvSpPr>
              <p:nvPr/>
            </p:nvSpPr>
            <p:spPr bwMode="auto">
              <a:xfrm>
                <a:off x="4080" y="1684"/>
                <a:ext cx="324" cy="1109"/>
              </a:xfrm>
              <a:custGeom>
                <a:avLst/>
                <a:gdLst>
                  <a:gd name="T0" fmla="*/ 0 w 324"/>
                  <a:gd name="T1" fmla="*/ 6 h 1109"/>
                  <a:gd name="T2" fmla="*/ 0 w 324"/>
                  <a:gd name="T3" fmla="*/ 917 h 1109"/>
                  <a:gd name="T4" fmla="*/ 324 w 324"/>
                  <a:gd name="T5" fmla="*/ 1109 h 1109"/>
                  <a:gd name="T6" fmla="*/ 324 w 324"/>
                  <a:gd name="T7" fmla="*/ 0 h 1109"/>
                  <a:gd name="T8" fmla="*/ 0 w 324"/>
                  <a:gd name="T9" fmla="*/ 6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1109">
                    <a:moveTo>
                      <a:pt x="0" y="6"/>
                    </a:moveTo>
                    <a:lnTo>
                      <a:pt x="0" y="917"/>
                    </a:lnTo>
                    <a:lnTo>
                      <a:pt x="324" y="1109"/>
                    </a:lnTo>
                    <a:lnTo>
                      <a:pt x="3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6893" name="Freeform 3565"/>
              <p:cNvSpPr>
                <a:spLocks/>
              </p:cNvSpPr>
              <p:nvPr/>
            </p:nvSpPr>
            <p:spPr bwMode="auto">
              <a:xfrm>
                <a:off x="4080" y="1684"/>
                <a:ext cx="324" cy="1109"/>
              </a:xfrm>
              <a:custGeom>
                <a:avLst/>
                <a:gdLst>
                  <a:gd name="T0" fmla="*/ 0 w 324"/>
                  <a:gd name="T1" fmla="*/ 6 h 1109"/>
                  <a:gd name="T2" fmla="*/ 0 w 324"/>
                  <a:gd name="T3" fmla="*/ 917 h 1109"/>
                  <a:gd name="T4" fmla="*/ 324 w 324"/>
                  <a:gd name="T5" fmla="*/ 1109 h 1109"/>
                  <a:gd name="T6" fmla="*/ 324 w 324"/>
                  <a:gd name="T7" fmla="*/ 0 h 1109"/>
                  <a:gd name="T8" fmla="*/ 0 w 324"/>
                  <a:gd name="T9" fmla="*/ 6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1109">
                    <a:moveTo>
                      <a:pt x="0" y="6"/>
                    </a:moveTo>
                    <a:lnTo>
                      <a:pt x="0" y="917"/>
                    </a:lnTo>
                    <a:lnTo>
                      <a:pt x="324" y="1109"/>
                    </a:lnTo>
                    <a:lnTo>
                      <a:pt x="324" y="0"/>
                    </a:lnTo>
                    <a:lnTo>
                      <a:pt x="0" y="6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6894" name="Group 3566"/>
            <p:cNvGrpSpPr>
              <a:grpSpLocks/>
            </p:cNvGrpSpPr>
            <p:nvPr/>
          </p:nvGrpSpPr>
          <p:grpSpPr bwMode="auto">
            <a:xfrm>
              <a:off x="4038" y="1675"/>
              <a:ext cx="292" cy="437"/>
              <a:chOff x="4098" y="1729"/>
              <a:chExt cx="292" cy="437"/>
            </a:xfrm>
          </p:grpSpPr>
          <p:grpSp>
            <p:nvGrpSpPr>
              <p:cNvPr id="486895" name="Group 3567"/>
              <p:cNvGrpSpPr>
                <a:grpSpLocks/>
              </p:cNvGrpSpPr>
              <p:nvPr/>
            </p:nvGrpSpPr>
            <p:grpSpPr bwMode="auto">
              <a:xfrm>
                <a:off x="4098" y="1729"/>
                <a:ext cx="292" cy="437"/>
                <a:chOff x="4098" y="1729"/>
                <a:chExt cx="292" cy="437"/>
              </a:xfrm>
            </p:grpSpPr>
            <p:sp>
              <p:nvSpPr>
                <p:cNvPr id="486896" name="Freeform 3568"/>
                <p:cNvSpPr>
                  <a:spLocks/>
                </p:cNvSpPr>
                <p:nvPr/>
              </p:nvSpPr>
              <p:spPr bwMode="auto">
                <a:xfrm>
                  <a:off x="4098" y="1729"/>
                  <a:ext cx="292" cy="437"/>
                </a:xfrm>
                <a:custGeom>
                  <a:avLst/>
                  <a:gdLst>
                    <a:gd name="T0" fmla="*/ 0 w 292"/>
                    <a:gd name="T1" fmla="*/ 0 h 437"/>
                    <a:gd name="T2" fmla="*/ 292 w 292"/>
                    <a:gd name="T3" fmla="*/ 0 h 437"/>
                    <a:gd name="T4" fmla="*/ 292 w 292"/>
                    <a:gd name="T5" fmla="*/ 437 h 437"/>
                    <a:gd name="T6" fmla="*/ 0 w 292"/>
                    <a:gd name="T7" fmla="*/ 359 h 437"/>
                    <a:gd name="T8" fmla="*/ 0 w 292"/>
                    <a:gd name="T9" fmla="*/ 0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2" h="437">
                      <a:moveTo>
                        <a:pt x="0" y="0"/>
                      </a:moveTo>
                      <a:lnTo>
                        <a:pt x="292" y="0"/>
                      </a:lnTo>
                      <a:lnTo>
                        <a:pt x="292" y="437"/>
                      </a:lnTo>
                      <a:lnTo>
                        <a:pt x="0" y="3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6897" name="Freeform 3569"/>
                <p:cNvSpPr>
                  <a:spLocks/>
                </p:cNvSpPr>
                <p:nvPr/>
              </p:nvSpPr>
              <p:spPr bwMode="auto">
                <a:xfrm>
                  <a:off x="4098" y="1729"/>
                  <a:ext cx="292" cy="437"/>
                </a:xfrm>
                <a:custGeom>
                  <a:avLst/>
                  <a:gdLst>
                    <a:gd name="T0" fmla="*/ 0 w 292"/>
                    <a:gd name="T1" fmla="*/ 0 h 437"/>
                    <a:gd name="T2" fmla="*/ 292 w 292"/>
                    <a:gd name="T3" fmla="*/ 0 h 437"/>
                    <a:gd name="T4" fmla="*/ 292 w 292"/>
                    <a:gd name="T5" fmla="*/ 437 h 437"/>
                    <a:gd name="T6" fmla="*/ 0 w 292"/>
                    <a:gd name="T7" fmla="*/ 359 h 437"/>
                    <a:gd name="T8" fmla="*/ 0 w 292"/>
                    <a:gd name="T9" fmla="*/ 0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2" h="437">
                      <a:moveTo>
                        <a:pt x="0" y="0"/>
                      </a:moveTo>
                      <a:lnTo>
                        <a:pt x="292" y="0"/>
                      </a:lnTo>
                      <a:lnTo>
                        <a:pt x="292" y="437"/>
                      </a:lnTo>
                      <a:lnTo>
                        <a:pt x="0" y="35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6898" name="Group 3570"/>
              <p:cNvGrpSpPr>
                <a:grpSpLocks/>
              </p:cNvGrpSpPr>
              <p:nvPr/>
            </p:nvGrpSpPr>
            <p:grpSpPr bwMode="auto">
              <a:xfrm>
                <a:off x="4110" y="1746"/>
                <a:ext cx="267" cy="383"/>
                <a:chOff x="4110" y="1746"/>
                <a:chExt cx="267" cy="383"/>
              </a:xfrm>
            </p:grpSpPr>
            <p:grpSp>
              <p:nvGrpSpPr>
                <p:cNvPr id="486899" name="Group 3571"/>
                <p:cNvGrpSpPr>
                  <a:grpSpLocks/>
                </p:cNvGrpSpPr>
                <p:nvPr/>
              </p:nvGrpSpPr>
              <p:grpSpPr bwMode="auto">
                <a:xfrm>
                  <a:off x="4110" y="1746"/>
                  <a:ext cx="259" cy="376"/>
                  <a:chOff x="4110" y="1746"/>
                  <a:chExt cx="259" cy="376"/>
                </a:xfrm>
              </p:grpSpPr>
              <p:sp>
                <p:nvSpPr>
                  <p:cNvPr id="486900" name="Freeform 3572"/>
                  <p:cNvSpPr>
                    <a:spLocks/>
                  </p:cNvSpPr>
                  <p:nvPr/>
                </p:nvSpPr>
                <p:spPr bwMode="auto">
                  <a:xfrm>
                    <a:off x="4110" y="1746"/>
                    <a:ext cx="259" cy="376"/>
                  </a:xfrm>
                  <a:custGeom>
                    <a:avLst/>
                    <a:gdLst>
                      <a:gd name="T0" fmla="*/ 0 w 259"/>
                      <a:gd name="T1" fmla="*/ 0 h 376"/>
                      <a:gd name="T2" fmla="*/ 0 w 259"/>
                      <a:gd name="T3" fmla="*/ 309 h 376"/>
                      <a:gd name="T4" fmla="*/ 259 w 259"/>
                      <a:gd name="T5" fmla="*/ 376 h 376"/>
                      <a:gd name="T6" fmla="*/ 259 w 259"/>
                      <a:gd name="T7" fmla="*/ 10 h 376"/>
                      <a:gd name="T8" fmla="*/ 0 w 259"/>
                      <a:gd name="T9" fmla="*/ 0 h 3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6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259" y="376"/>
                        </a:lnTo>
                        <a:lnTo>
                          <a:pt x="259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01" name="Freeform 3573"/>
                  <p:cNvSpPr>
                    <a:spLocks/>
                  </p:cNvSpPr>
                  <p:nvPr/>
                </p:nvSpPr>
                <p:spPr bwMode="auto">
                  <a:xfrm>
                    <a:off x="4110" y="1746"/>
                    <a:ext cx="259" cy="376"/>
                  </a:xfrm>
                  <a:custGeom>
                    <a:avLst/>
                    <a:gdLst>
                      <a:gd name="T0" fmla="*/ 0 w 259"/>
                      <a:gd name="T1" fmla="*/ 0 h 376"/>
                      <a:gd name="T2" fmla="*/ 0 w 259"/>
                      <a:gd name="T3" fmla="*/ 309 h 376"/>
                      <a:gd name="T4" fmla="*/ 259 w 259"/>
                      <a:gd name="T5" fmla="*/ 376 h 376"/>
                      <a:gd name="T6" fmla="*/ 259 w 259"/>
                      <a:gd name="T7" fmla="*/ 10 h 376"/>
                      <a:gd name="T8" fmla="*/ 0 w 259"/>
                      <a:gd name="T9" fmla="*/ 0 h 3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6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259" y="376"/>
                        </a:lnTo>
                        <a:lnTo>
                          <a:pt x="259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02" name="Group 3574"/>
                <p:cNvGrpSpPr>
                  <a:grpSpLocks/>
                </p:cNvGrpSpPr>
                <p:nvPr/>
              </p:nvGrpSpPr>
              <p:grpSpPr bwMode="auto">
                <a:xfrm>
                  <a:off x="4110" y="1754"/>
                  <a:ext cx="259" cy="375"/>
                  <a:chOff x="4110" y="1754"/>
                  <a:chExt cx="259" cy="375"/>
                </a:xfrm>
              </p:grpSpPr>
              <p:sp>
                <p:nvSpPr>
                  <p:cNvPr id="486903" name="Freeform 3575"/>
                  <p:cNvSpPr>
                    <a:spLocks/>
                  </p:cNvSpPr>
                  <p:nvPr/>
                </p:nvSpPr>
                <p:spPr bwMode="auto">
                  <a:xfrm>
                    <a:off x="4110" y="1754"/>
                    <a:ext cx="259" cy="375"/>
                  </a:xfrm>
                  <a:custGeom>
                    <a:avLst/>
                    <a:gdLst>
                      <a:gd name="T0" fmla="*/ 0 w 259"/>
                      <a:gd name="T1" fmla="*/ 0 h 375"/>
                      <a:gd name="T2" fmla="*/ 0 w 259"/>
                      <a:gd name="T3" fmla="*/ 308 h 375"/>
                      <a:gd name="T4" fmla="*/ 259 w 259"/>
                      <a:gd name="T5" fmla="*/ 375 h 375"/>
                      <a:gd name="T6" fmla="*/ 259 w 259"/>
                      <a:gd name="T7" fmla="*/ 368 h 375"/>
                      <a:gd name="T8" fmla="*/ 259 w 259"/>
                      <a:gd name="T9" fmla="*/ 11 h 375"/>
                      <a:gd name="T10" fmla="*/ 0 w 259"/>
                      <a:gd name="T11" fmla="*/ 0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59" h="375">
                        <a:moveTo>
                          <a:pt x="0" y="0"/>
                        </a:moveTo>
                        <a:lnTo>
                          <a:pt x="0" y="308"/>
                        </a:lnTo>
                        <a:lnTo>
                          <a:pt x="259" y="375"/>
                        </a:lnTo>
                        <a:lnTo>
                          <a:pt x="259" y="368"/>
                        </a:lnTo>
                        <a:lnTo>
                          <a:pt x="259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04" name="Freeform 3576"/>
                  <p:cNvSpPr>
                    <a:spLocks/>
                  </p:cNvSpPr>
                  <p:nvPr/>
                </p:nvSpPr>
                <p:spPr bwMode="auto">
                  <a:xfrm>
                    <a:off x="4110" y="1754"/>
                    <a:ext cx="259" cy="375"/>
                  </a:xfrm>
                  <a:custGeom>
                    <a:avLst/>
                    <a:gdLst>
                      <a:gd name="T0" fmla="*/ 0 w 259"/>
                      <a:gd name="T1" fmla="*/ 0 h 375"/>
                      <a:gd name="T2" fmla="*/ 0 w 259"/>
                      <a:gd name="T3" fmla="*/ 308 h 375"/>
                      <a:gd name="T4" fmla="*/ 259 w 259"/>
                      <a:gd name="T5" fmla="*/ 375 h 375"/>
                      <a:gd name="T6" fmla="*/ 259 w 259"/>
                      <a:gd name="T7" fmla="*/ 368 h 375"/>
                      <a:gd name="T8" fmla="*/ 259 w 259"/>
                      <a:gd name="T9" fmla="*/ 11 h 375"/>
                      <a:gd name="T10" fmla="*/ 0 w 259"/>
                      <a:gd name="T11" fmla="*/ 0 h 3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59" h="375">
                        <a:moveTo>
                          <a:pt x="0" y="0"/>
                        </a:moveTo>
                        <a:lnTo>
                          <a:pt x="0" y="308"/>
                        </a:lnTo>
                        <a:lnTo>
                          <a:pt x="259" y="375"/>
                        </a:lnTo>
                        <a:lnTo>
                          <a:pt x="259" y="368"/>
                        </a:lnTo>
                        <a:lnTo>
                          <a:pt x="259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05" name="Group 3577"/>
                <p:cNvGrpSpPr>
                  <a:grpSpLocks/>
                </p:cNvGrpSpPr>
                <p:nvPr/>
              </p:nvGrpSpPr>
              <p:grpSpPr bwMode="auto">
                <a:xfrm>
                  <a:off x="4110" y="1748"/>
                  <a:ext cx="259" cy="374"/>
                  <a:chOff x="4110" y="1748"/>
                  <a:chExt cx="259" cy="374"/>
                </a:xfrm>
              </p:grpSpPr>
              <p:sp>
                <p:nvSpPr>
                  <p:cNvPr id="486906" name="Freeform 3578"/>
                  <p:cNvSpPr>
                    <a:spLocks/>
                  </p:cNvSpPr>
                  <p:nvPr/>
                </p:nvSpPr>
                <p:spPr bwMode="auto">
                  <a:xfrm>
                    <a:off x="4110" y="1748"/>
                    <a:ext cx="259" cy="374"/>
                  </a:xfrm>
                  <a:custGeom>
                    <a:avLst/>
                    <a:gdLst>
                      <a:gd name="T0" fmla="*/ 0 w 259"/>
                      <a:gd name="T1" fmla="*/ 0 h 374"/>
                      <a:gd name="T2" fmla="*/ 0 w 259"/>
                      <a:gd name="T3" fmla="*/ 310 h 374"/>
                      <a:gd name="T4" fmla="*/ 259 w 259"/>
                      <a:gd name="T5" fmla="*/ 374 h 374"/>
                      <a:gd name="T6" fmla="*/ 259 w 259"/>
                      <a:gd name="T7" fmla="*/ 10 h 374"/>
                      <a:gd name="T8" fmla="*/ 0 w 259"/>
                      <a:gd name="T9" fmla="*/ 0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4">
                        <a:moveTo>
                          <a:pt x="0" y="0"/>
                        </a:moveTo>
                        <a:lnTo>
                          <a:pt x="0" y="310"/>
                        </a:lnTo>
                        <a:lnTo>
                          <a:pt x="259" y="374"/>
                        </a:lnTo>
                        <a:lnTo>
                          <a:pt x="259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07" name="Freeform 3579"/>
                  <p:cNvSpPr>
                    <a:spLocks/>
                  </p:cNvSpPr>
                  <p:nvPr/>
                </p:nvSpPr>
                <p:spPr bwMode="auto">
                  <a:xfrm>
                    <a:off x="4110" y="1748"/>
                    <a:ext cx="259" cy="374"/>
                  </a:xfrm>
                  <a:custGeom>
                    <a:avLst/>
                    <a:gdLst>
                      <a:gd name="T0" fmla="*/ 0 w 259"/>
                      <a:gd name="T1" fmla="*/ 0 h 374"/>
                      <a:gd name="T2" fmla="*/ 0 w 259"/>
                      <a:gd name="T3" fmla="*/ 310 h 374"/>
                      <a:gd name="T4" fmla="*/ 259 w 259"/>
                      <a:gd name="T5" fmla="*/ 374 h 374"/>
                      <a:gd name="T6" fmla="*/ 259 w 259"/>
                      <a:gd name="T7" fmla="*/ 10 h 374"/>
                      <a:gd name="T8" fmla="*/ 0 w 259"/>
                      <a:gd name="T9" fmla="*/ 0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9" h="374">
                        <a:moveTo>
                          <a:pt x="0" y="0"/>
                        </a:moveTo>
                        <a:lnTo>
                          <a:pt x="0" y="310"/>
                        </a:lnTo>
                        <a:lnTo>
                          <a:pt x="259" y="374"/>
                        </a:lnTo>
                        <a:lnTo>
                          <a:pt x="259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08" name="Group 3580"/>
                <p:cNvGrpSpPr>
                  <a:grpSpLocks/>
                </p:cNvGrpSpPr>
                <p:nvPr/>
              </p:nvGrpSpPr>
              <p:grpSpPr bwMode="auto">
                <a:xfrm>
                  <a:off x="4114" y="1754"/>
                  <a:ext cx="252" cy="360"/>
                  <a:chOff x="4114" y="1754"/>
                  <a:chExt cx="252" cy="360"/>
                </a:xfrm>
              </p:grpSpPr>
              <p:grpSp>
                <p:nvGrpSpPr>
                  <p:cNvPr id="486909" name="Group 3581"/>
                  <p:cNvGrpSpPr>
                    <a:grpSpLocks/>
                  </p:cNvGrpSpPr>
                  <p:nvPr/>
                </p:nvGrpSpPr>
                <p:grpSpPr bwMode="auto">
                  <a:xfrm>
                    <a:off x="4114" y="1754"/>
                    <a:ext cx="10" cy="297"/>
                    <a:chOff x="4114" y="1754"/>
                    <a:chExt cx="10" cy="297"/>
                  </a:xfrm>
                </p:grpSpPr>
                <p:sp>
                  <p:nvSpPr>
                    <p:cNvPr id="486910" name="Freeform 3582"/>
                    <p:cNvSpPr>
                      <a:spLocks/>
                    </p:cNvSpPr>
                    <p:nvPr/>
                  </p:nvSpPr>
                  <p:spPr bwMode="auto">
                    <a:xfrm>
                      <a:off x="4114" y="1754"/>
                      <a:ext cx="10" cy="297"/>
                    </a:xfrm>
                    <a:custGeom>
                      <a:avLst/>
                      <a:gdLst>
                        <a:gd name="T0" fmla="*/ 0 w 10"/>
                        <a:gd name="T1" fmla="*/ 0 h 297"/>
                        <a:gd name="T2" fmla="*/ 0 w 10"/>
                        <a:gd name="T3" fmla="*/ 294 h 297"/>
                        <a:gd name="T4" fmla="*/ 10 w 10"/>
                        <a:gd name="T5" fmla="*/ 297 h 297"/>
                        <a:gd name="T6" fmla="*/ 10 w 10"/>
                        <a:gd name="T7" fmla="*/ 0 h 297"/>
                        <a:gd name="T8" fmla="*/ 0 w 10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97">
                          <a:moveTo>
                            <a:pt x="0" y="0"/>
                          </a:moveTo>
                          <a:lnTo>
                            <a:pt x="0" y="294"/>
                          </a:lnTo>
                          <a:lnTo>
                            <a:pt x="10" y="297"/>
                          </a:lnTo>
                          <a:lnTo>
                            <a:pt x="1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11" name="Freeform 3583"/>
                    <p:cNvSpPr>
                      <a:spLocks/>
                    </p:cNvSpPr>
                    <p:nvPr/>
                  </p:nvSpPr>
                  <p:spPr bwMode="auto">
                    <a:xfrm>
                      <a:off x="4114" y="1754"/>
                      <a:ext cx="10" cy="297"/>
                    </a:xfrm>
                    <a:custGeom>
                      <a:avLst/>
                      <a:gdLst>
                        <a:gd name="T0" fmla="*/ 0 w 10"/>
                        <a:gd name="T1" fmla="*/ 0 h 297"/>
                        <a:gd name="T2" fmla="*/ 0 w 10"/>
                        <a:gd name="T3" fmla="*/ 294 h 297"/>
                        <a:gd name="T4" fmla="*/ 10 w 10"/>
                        <a:gd name="T5" fmla="*/ 297 h 297"/>
                        <a:gd name="T6" fmla="*/ 10 w 10"/>
                        <a:gd name="T7" fmla="*/ 0 h 297"/>
                        <a:gd name="T8" fmla="*/ 0 w 10"/>
                        <a:gd name="T9" fmla="*/ 0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297">
                          <a:moveTo>
                            <a:pt x="0" y="0"/>
                          </a:moveTo>
                          <a:lnTo>
                            <a:pt x="0" y="294"/>
                          </a:lnTo>
                          <a:lnTo>
                            <a:pt x="10" y="297"/>
                          </a:lnTo>
                          <a:lnTo>
                            <a:pt x="10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12" name="Group 3584"/>
                  <p:cNvGrpSpPr>
                    <a:grpSpLocks/>
                  </p:cNvGrpSpPr>
                  <p:nvPr/>
                </p:nvGrpSpPr>
                <p:grpSpPr bwMode="auto">
                  <a:xfrm>
                    <a:off x="4133" y="1756"/>
                    <a:ext cx="7" cy="301"/>
                    <a:chOff x="4133" y="1756"/>
                    <a:chExt cx="7" cy="301"/>
                  </a:xfrm>
                </p:grpSpPr>
                <p:sp>
                  <p:nvSpPr>
                    <p:cNvPr id="486913" name="Freeform 3585"/>
                    <p:cNvSpPr>
                      <a:spLocks/>
                    </p:cNvSpPr>
                    <p:nvPr/>
                  </p:nvSpPr>
                  <p:spPr bwMode="auto">
                    <a:xfrm>
                      <a:off x="4133" y="1756"/>
                      <a:ext cx="7" cy="301"/>
                    </a:xfrm>
                    <a:custGeom>
                      <a:avLst/>
                      <a:gdLst>
                        <a:gd name="T0" fmla="*/ 0 w 7"/>
                        <a:gd name="T1" fmla="*/ 0 h 301"/>
                        <a:gd name="T2" fmla="*/ 0 w 7"/>
                        <a:gd name="T3" fmla="*/ 297 h 301"/>
                        <a:gd name="T4" fmla="*/ 7 w 7"/>
                        <a:gd name="T5" fmla="*/ 301 h 301"/>
                        <a:gd name="T6" fmla="*/ 7 w 7"/>
                        <a:gd name="T7" fmla="*/ 0 h 301"/>
                        <a:gd name="T8" fmla="*/ 0 w 7"/>
                        <a:gd name="T9" fmla="*/ 0 h 3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01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7" y="301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14" name="Freeform 3586"/>
                    <p:cNvSpPr>
                      <a:spLocks/>
                    </p:cNvSpPr>
                    <p:nvPr/>
                  </p:nvSpPr>
                  <p:spPr bwMode="auto">
                    <a:xfrm>
                      <a:off x="4133" y="1756"/>
                      <a:ext cx="7" cy="301"/>
                    </a:xfrm>
                    <a:custGeom>
                      <a:avLst/>
                      <a:gdLst>
                        <a:gd name="T0" fmla="*/ 0 w 7"/>
                        <a:gd name="T1" fmla="*/ 0 h 301"/>
                        <a:gd name="T2" fmla="*/ 0 w 7"/>
                        <a:gd name="T3" fmla="*/ 297 h 301"/>
                        <a:gd name="T4" fmla="*/ 7 w 7"/>
                        <a:gd name="T5" fmla="*/ 301 h 301"/>
                        <a:gd name="T6" fmla="*/ 7 w 7"/>
                        <a:gd name="T7" fmla="*/ 0 h 301"/>
                        <a:gd name="T8" fmla="*/ 0 w 7"/>
                        <a:gd name="T9" fmla="*/ 0 h 3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01">
                          <a:moveTo>
                            <a:pt x="0" y="0"/>
                          </a:moveTo>
                          <a:lnTo>
                            <a:pt x="0" y="297"/>
                          </a:lnTo>
                          <a:lnTo>
                            <a:pt x="7" y="301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15" name="Group 3587"/>
                  <p:cNvGrpSpPr>
                    <a:grpSpLocks/>
                  </p:cNvGrpSpPr>
                  <p:nvPr/>
                </p:nvGrpSpPr>
                <p:grpSpPr bwMode="auto">
                  <a:xfrm>
                    <a:off x="4155" y="1756"/>
                    <a:ext cx="4" cy="308"/>
                    <a:chOff x="4155" y="1756"/>
                    <a:chExt cx="4" cy="308"/>
                  </a:xfrm>
                </p:grpSpPr>
                <p:sp>
                  <p:nvSpPr>
                    <p:cNvPr id="486916" name="Freeform 3588"/>
                    <p:cNvSpPr>
                      <a:spLocks/>
                    </p:cNvSpPr>
                    <p:nvPr/>
                  </p:nvSpPr>
                  <p:spPr bwMode="auto">
                    <a:xfrm>
                      <a:off x="4155" y="1756"/>
                      <a:ext cx="4" cy="308"/>
                    </a:xfrm>
                    <a:custGeom>
                      <a:avLst/>
                      <a:gdLst>
                        <a:gd name="T0" fmla="*/ 0 w 4"/>
                        <a:gd name="T1" fmla="*/ 0 h 308"/>
                        <a:gd name="T2" fmla="*/ 0 w 4"/>
                        <a:gd name="T3" fmla="*/ 304 h 308"/>
                        <a:gd name="T4" fmla="*/ 4 w 4"/>
                        <a:gd name="T5" fmla="*/ 308 h 308"/>
                        <a:gd name="T6" fmla="*/ 4 w 4"/>
                        <a:gd name="T7" fmla="*/ 0 h 308"/>
                        <a:gd name="T8" fmla="*/ 0 w 4"/>
                        <a:gd name="T9" fmla="*/ 0 h 3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08">
                          <a:moveTo>
                            <a:pt x="0" y="0"/>
                          </a:moveTo>
                          <a:lnTo>
                            <a:pt x="0" y="304"/>
                          </a:lnTo>
                          <a:lnTo>
                            <a:pt x="4" y="308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17" name="Freeform 3589"/>
                    <p:cNvSpPr>
                      <a:spLocks/>
                    </p:cNvSpPr>
                    <p:nvPr/>
                  </p:nvSpPr>
                  <p:spPr bwMode="auto">
                    <a:xfrm>
                      <a:off x="4155" y="1756"/>
                      <a:ext cx="4" cy="308"/>
                    </a:xfrm>
                    <a:custGeom>
                      <a:avLst/>
                      <a:gdLst>
                        <a:gd name="T0" fmla="*/ 0 w 4"/>
                        <a:gd name="T1" fmla="*/ 0 h 308"/>
                        <a:gd name="T2" fmla="*/ 0 w 4"/>
                        <a:gd name="T3" fmla="*/ 304 h 308"/>
                        <a:gd name="T4" fmla="*/ 4 w 4"/>
                        <a:gd name="T5" fmla="*/ 308 h 308"/>
                        <a:gd name="T6" fmla="*/ 4 w 4"/>
                        <a:gd name="T7" fmla="*/ 0 h 308"/>
                        <a:gd name="T8" fmla="*/ 0 w 4"/>
                        <a:gd name="T9" fmla="*/ 0 h 3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308">
                          <a:moveTo>
                            <a:pt x="0" y="0"/>
                          </a:moveTo>
                          <a:lnTo>
                            <a:pt x="0" y="304"/>
                          </a:lnTo>
                          <a:lnTo>
                            <a:pt x="4" y="308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18" name="Group 3590"/>
                  <p:cNvGrpSpPr>
                    <a:grpSpLocks/>
                  </p:cNvGrpSpPr>
                  <p:nvPr/>
                </p:nvGrpSpPr>
                <p:grpSpPr bwMode="auto">
                  <a:xfrm>
                    <a:off x="4171" y="1756"/>
                    <a:ext cx="6" cy="309"/>
                    <a:chOff x="4171" y="1756"/>
                    <a:chExt cx="6" cy="309"/>
                  </a:xfrm>
                </p:grpSpPr>
                <p:sp>
                  <p:nvSpPr>
                    <p:cNvPr id="486919" name="Freeform 3591"/>
                    <p:cNvSpPr>
                      <a:spLocks/>
                    </p:cNvSpPr>
                    <p:nvPr/>
                  </p:nvSpPr>
                  <p:spPr bwMode="auto">
                    <a:xfrm>
                      <a:off x="4171" y="1756"/>
                      <a:ext cx="6" cy="309"/>
                    </a:xfrm>
                    <a:custGeom>
                      <a:avLst/>
                      <a:gdLst>
                        <a:gd name="T0" fmla="*/ 0 w 6"/>
                        <a:gd name="T1" fmla="*/ 0 h 309"/>
                        <a:gd name="T2" fmla="*/ 0 w 6"/>
                        <a:gd name="T3" fmla="*/ 306 h 309"/>
                        <a:gd name="T4" fmla="*/ 6 w 6"/>
                        <a:gd name="T5" fmla="*/ 309 h 309"/>
                        <a:gd name="T6" fmla="*/ 6 w 6"/>
                        <a:gd name="T7" fmla="*/ 0 h 309"/>
                        <a:gd name="T8" fmla="*/ 0 w 6"/>
                        <a:gd name="T9" fmla="*/ 0 h 3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9">
                          <a:moveTo>
                            <a:pt x="0" y="0"/>
                          </a:moveTo>
                          <a:lnTo>
                            <a:pt x="0" y="306"/>
                          </a:lnTo>
                          <a:lnTo>
                            <a:pt x="6" y="309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20" name="Freeform 3592"/>
                    <p:cNvSpPr>
                      <a:spLocks/>
                    </p:cNvSpPr>
                    <p:nvPr/>
                  </p:nvSpPr>
                  <p:spPr bwMode="auto">
                    <a:xfrm>
                      <a:off x="4171" y="1756"/>
                      <a:ext cx="6" cy="309"/>
                    </a:xfrm>
                    <a:custGeom>
                      <a:avLst/>
                      <a:gdLst>
                        <a:gd name="T0" fmla="*/ 0 w 6"/>
                        <a:gd name="T1" fmla="*/ 0 h 309"/>
                        <a:gd name="T2" fmla="*/ 0 w 6"/>
                        <a:gd name="T3" fmla="*/ 306 h 309"/>
                        <a:gd name="T4" fmla="*/ 6 w 6"/>
                        <a:gd name="T5" fmla="*/ 309 h 309"/>
                        <a:gd name="T6" fmla="*/ 6 w 6"/>
                        <a:gd name="T7" fmla="*/ 0 h 309"/>
                        <a:gd name="T8" fmla="*/ 0 w 6"/>
                        <a:gd name="T9" fmla="*/ 0 h 3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09">
                          <a:moveTo>
                            <a:pt x="0" y="0"/>
                          </a:moveTo>
                          <a:lnTo>
                            <a:pt x="0" y="306"/>
                          </a:lnTo>
                          <a:lnTo>
                            <a:pt x="6" y="309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21" name="Group 3593"/>
                  <p:cNvGrpSpPr>
                    <a:grpSpLocks/>
                  </p:cNvGrpSpPr>
                  <p:nvPr/>
                </p:nvGrpSpPr>
                <p:grpSpPr bwMode="auto">
                  <a:xfrm>
                    <a:off x="4191" y="1758"/>
                    <a:ext cx="5" cy="314"/>
                    <a:chOff x="4191" y="1758"/>
                    <a:chExt cx="5" cy="314"/>
                  </a:xfrm>
                </p:grpSpPr>
                <p:sp>
                  <p:nvSpPr>
                    <p:cNvPr id="486922" name="Freeform 3594"/>
                    <p:cNvSpPr>
                      <a:spLocks/>
                    </p:cNvSpPr>
                    <p:nvPr/>
                  </p:nvSpPr>
                  <p:spPr bwMode="auto">
                    <a:xfrm>
                      <a:off x="4191" y="1758"/>
                      <a:ext cx="5" cy="314"/>
                    </a:xfrm>
                    <a:custGeom>
                      <a:avLst/>
                      <a:gdLst>
                        <a:gd name="T0" fmla="*/ 0 w 5"/>
                        <a:gd name="T1" fmla="*/ 0 h 314"/>
                        <a:gd name="T2" fmla="*/ 0 w 5"/>
                        <a:gd name="T3" fmla="*/ 309 h 314"/>
                        <a:gd name="T4" fmla="*/ 5 w 5"/>
                        <a:gd name="T5" fmla="*/ 314 h 314"/>
                        <a:gd name="T6" fmla="*/ 5 w 5"/>
                        <a:gd name="T7" fmla="*/ 2 h 314"/>
                        <a:gd name="T8" fmla="*/ 0 w 5"/>
                        <a:gd name="T9" fmla="*/ 0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14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5" y="314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23" name="Freeform 3595"/>
                    <p:cNvSpPr>
                      <a:spLocks/>
                    </p:cNvSpPr>
                    <p:nvPr/>
                  </p:nvSpPr>
                  <p:spPr bwMode="auto">
                    <a:xfrm>
                      <a:off x="4191" y="1758"/>
                      <a:ext cx="5" cy="314"/>
                    </a:xfrm>
                    <a:custGeom>
                      <a:avLst/>
                      <a:gdLst>
                        <a:gd name="T0" fmla="*/ 0 w 5"/>
                        <a:gd name="T1" fmla="*/ 0 h 314"/>
                        <a:gd name="T2" fmla="*/ 0 w 5"/>
                        <a:gd name="T3" fmla="*/ 309 h 314"/>
                        <a:gd name="T4" fmla="*/ 5 w 5"/>
                        <a:gd name="T5" fmla="*/ 314 h 314"/>
                        <a:gd name="T6" fmla="*/ 5 w 5"/>
                        <a:gd name="T7" fmla="*/ 2 h 314"/>
                        <a:gd name="T8" fmla="*/ 0 w 5"/>
                        <a:gd name="T9" fmla="*/ 0 h 3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14">
                          <a:moveTo>
                            <a:pt x="0" y="0"/>
                          </a:moveTo>
                          <a:lnTo>
                            <a:pt x="0" y="309"/>
                          </a:lnTo>
                          <a:lnTo>
                            <a:pt x="5" y="314"/>
                          </a:lnTo>
                          <a:lnTo>
                            <a:pt x="5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24" name="Group 3596"/>
                  <p:cNvGrpSpPr>
                    <a:grpSpLocks/>
                  </p:cNvGrpSpPr>
                  <p:nvPr/>
                </p:nvGrpSpPr>
                <p:grpSpPr bwMode="auto">
                  <a:xfrm>
                    <a:off x="4208" y="1758"/>
                    <a:ext cx="8" cy="318"/>
                    <a:chOff x="4208" y="1758"/>
                    <a:chExt cx="8" cy="318"/>
                  </a:xfrm>
                </p:grpSpPr>
                <p:sp>
                  <p:nvSpPr>
                    <p:cNvPr id="486925" name="Freeform 3597"/>
                    <p:cNvSpPr>
                      <a:spLocks/>
                    </p:cNvSpPr>
                    <p:nvPr/>
                  </p:nvSpPr>
                  <p:spPr bwMode="auto">
                    <a:xfrm>
                      <a:off x="4208" y="1758"/>
                      <a:ext cx="8" cy="318"/>
                    </a:xfrm>
                    <a:custGeom>
                      <a:avLst/>
                      <a:gdLst>
                        <a:gd name="T0" fmla="*/ 0 w 8"/>
                        <a:gd name="T1" fmla="*/ 0 h 318"/>
                        <a:gd name="T2" fmla="*/ 0 w 8"/>
                        <a:gd name="T3" fmla="*/ 315 h 318"/>
                        <a:gd name="T4" fmla="*/ 8 w 8"/>
                        <a:gd name="T5" fmla="*/ 318 h 318"/>
                        <a:gd name="T6" fmla="*/ 8 w 8"/>
                        <a:gd name="T7" fmla="*/ 0 h 318"/>
                        <a:gd name="T8" fmla="*/ 0 w 8"/>
                        <a:gd name="T9" fmla="*/ 0 h 3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8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8" y="318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26" name="Freeform 3598"/>
                    <p:cNvSpPr>
                      <a:spLocks/>
                    </p:cNvSpPr>
                    <p:nvPr/>
                  </p:nvSpPr>
                  <p:spPr bwMode="auto">
                    <a:xfrm>
                      <a:off x="4208" y="1758"/>
                      <a:ext cx="8" cy="318"/>
                    </a:xfrm>
                    <a:custGeom>
                      <a:avLst/>
                      <a:gdLst>
                        <a:gd name="T0" fmla="*/ 0 w 8"/>
                        <a:gd name="T1" fmla="*/ 0 h 318"/>
                        <a:gd name="T2" fmla="*/ 0 w 8"/>
                        <a:gd name="T3" fmla="*/ 315 h 318"/>
                        <a:gd name="T4" fmla="*/ 8 w 8"/>
                        <a:gd name="T5" fmla="*/ 318 h 318"/>
                        <a:gd name="T6" fmla="*/ 8 w 8"/>
                        <a:gd name="T7" fmla="*/ 0 h 318"/>
                        <a:gd name="T8" fmla="*/ 0 w 8"/>
                        <a:gd name="T9" fmla="*/ 0 h 3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18">
                          <a:moveTo>
                            <a:pt x="0" y="0"/>
                          </a:moveTo>
                          <a:lnTo>
                            <a:pt x="0" y="315"/>
                          </a:lnTo>
                          <a:lnTo>
                            <a:pt x="8" y="318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27" name="Group 3599"/>
                  <p:cNvGrpSpPr>
                    <a:grpSpLocks/>
                  </p:cNvGrpSpPr>
                  <p:nvPr/>
                </p:nvGrpSpPr>
                <p:grpSpPr bwMode="auto">
                  <a:xfrm>
                    <a:off x="4226" y="1758"/>
                    <a:ext cx="8" cy="323"/>
                    <a:chOff x="4226" y="1758"/>
                    <a:chExt cx="8" cy="323"/>
                  </a:xfrm>
                </p:grpSpPr>
                <p:sp>
                  <p:nvSpPr>
                    <p:cNvPr id="486928" name="Freeform 3600"/>
                    <p:cNvSpPr>
                      <a:spLocks/>
                    </p:cNvSpPr>
                    <p:nvPr/>
                  </p:nvSpPr>
                  <p:spPr bwMode="auto">
                    <a:xfrm>
                      <a:off x="4226" y="1758"/>
                      <a:ext cx="8" cy="323"/>
                    </a:xfrm>
                    <a:custGeom>
                      <a:avLst/>
                      <a:gdLst>
                        <a:gd name="T0" fmla="*/ 0 w 8"/>
                        <a:gd name="T1" fmla="*/ 0 h 323"/>
                        <a:gd name="T2" fmla="*/ 0 w 8"/>
                        <a:gd name="T3" fmla="*/ 319 h 323"/>
                        <a:gd name="T4" fmla="*/ 8 w 8"/>
                        <a:gd name="T5" fmla="*/ 323 h 323"/>
                        <a:gd name="T6" fmla="*/ 8 w 8"/>
                        <a:gd name="T7" fmla="*/ 2 h 323"/>
                        <a:gd name="T8" fmla="*/ 0 w 8"/>
                        <a:gd name="T9" fmla="*/ 0 h 3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3">
                          <a:moveTo>
                            <a:pt x="0" y="0"/>
                          </a:moveTo>
                          <a:lnTo>
                            <a:pt x="0" y="319"/>
                          </a:lnTo>
                          <a:lnTo>
                            <a:pt x="8" y="323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29" name="Freeform 3601"/>
                    <p:cNvSpPr>
                      <a:spLocks/>
                    </p:cNvSpPr>
                    <p:nvPr/>
                  </p:nvSpPr>
                  <p:spPr bwMode="auto">
                    <a:xfrm>
                      <a:off x="4226" y="1758"/>
                      <a:ext cx="8" cy="323"/>
                    </a:xfrm>
                    <a:custGeom>
                      <a:avLst/>
                      <a:gdLst>
                        <a:gd name="T0" fmla="*/ 0 w 8"/>
                        <a:gd name="T1" fmla="*/ 0 h 323"/>
                        <a:gd name="T2" fmla="*/ 0 w 8"/>
                        <a:gd name="T3" fmla="*/ 319 h 323"/>
                        <a:gd name="T4" fmla="*/ 8 w 8"/>
                        <a:gd name="T5" fmla="*/ 323 h 323"/>
                        <a:gd name="T6" fmla="*/ 8 w 8"/>
                        <a:gd name="T7" fmla="*/ 2 h 323"/>
                        <a:gd name="T8" fmla="*/ 0 w 8"/>
                        <a:gd name="T9" fmla="*/ 0 h 3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23">
                          <a:moveTo>
                            <a:pt x="0" y="0"/>
                          </a:moveTo>
                          <a:lnTo>
                            <a:pt x="0" y="319"/>
                          </a:lnTo>
                          <a:lnTo>
                            <a:pt x="8" y="323"/>
                          </a:lnTo>
                          <a:lnTo>
                            <a:pt x="8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30" name="Group 3602"/>
                  <p:cNvGrpSpPr>
                    <a:grpSpLocks/>
                  </p:cNvGrpSpPr>
                  <p:nvPr/>
                </p:nvGrpSpPr>
                <p:grpSpPr bwMode="auto">
                  <a:xfrm>
                    <a:off x="4247" y="1758"/>
                    <a:ext cx="7" cy="328"/>
                    <a:chOff x="4247" y="1758"/>
                    <a:chExt cx="7" cy="328"/>
                  </a:xfrm>
                </p:grpSpPr>
                <p:sp>
                  <p:nvSpPr>
                    <p:cNvPr id="486931" name="Freeform 3603"/>
                    <p:cNvSpPr>
                      <a:spLocks/>
                    </p:cNvSpPr>
                    <p:nvPr/>
                  </p:nvSpPr>
                  <p:spPr bwMode="auto">
                    <a:xfrm>
                      <a:off x="4247" y="1758"/>
                      <a:ext cx="7" cy="328"/>
                    </a:xfrm>
                    <a:custGeom>
                      <a:avLst/>
                      <a:gdLst>
                        <a:gd name="T0" fmla="*/ 0 w 7"/>
                        <a:gd name="T1" fmla="*/ 0 h 328"/>
                        <a:gd name="T2" fmla="*/ 0 w 7"/>
                        <a:gd name="T3" fmla="*/ 325 h 328"/>
                        <a:gd name="T4" fmla="*/ 7 w 7"/>
                        <a:gd name="T5" fmla="*/ 328 h 328"/>
                        <a:gd name="T6" fmla="*/ 7 w 7"/>
                        <a:gd name="T7" fmla="*/ 0 h 328"/>
                        <a:gd name="T8" fmla="*/ 0 w 7"/>
                        <a:gd name="T9" fmla="*/ 0 h 3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8">
                          <a:moveTo>
                            <a:pt x="0" y="0"/>
                          </a:moveTo>
                          <a:lnTo>
                            <a:pt x="0" y="325"/>
                          </a:lnTo>
                          <a:lnTo>
                            <a:pt x="7" y="328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32" name="Freeform 3604"/>
                    <p:cNvSpPr>
                      <a:spLocks/>
                    </p:cNvSpPr>
                    <p:nvPr/>
                  </p:nvSpPr>
                  <p:spPr bwMode="auto">
                    <a:xfrm>
                      <a:off x="4247" y="1758"/>
                      <a:ext cx="7" cy="328"/>
                    </a:xfrm>
                    <a:custGeom>
                      <a:avLst/>
                      <a:gdLst>
                        <a:gd name="T0" fmla="*/ 0 w 7"/>
                        <a:gd name="T1" fmla="*/ 0 h 328"/>
                        <a:gd name="T2" fmla="*/ 0 w 7"/>
                        <a:gd name="T3" fmla="*/ 325 h 328"/>
                        <a:gd name="T4" fmla="*/ 7 w 7"/>
                        <a:gd name="T5" fmla="*/ 328 h 328"/>
                        <a:gd name="T6" fmla="*/ 7 w 7"/>
                        <a:gd name="T7" fmla="*/ 0 h 328"/>
                        <a:gd name="T8" fmla="*/ 0 w 7"/>
                        <a:gd name="T9" fmla="*/ 0 h 3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28">
                          <a:moveTo>
                            <a:pt x="0" y="0"/>
                          </a:moveTo>
                          <a:lnTo>
                            <a:pt x="0" y="325"/>
                          </a:lnTo>
                          <a:lnTo>
                            <a:pt x="7" y="328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33" name="Group 3605"/>
                  <p:cNvGrpSpPr>
                    <a:grpSpLocks/>
                  </p:cNvGrpSpPr>
                  <p:nvPr/>
                </p:nvGrpSpPr>
                <p:grpSpPr bwMode="auto">
                  <a:xfrm>
                    <a:off x="4264" y="1758"/>
                    <a:ext cx="7" cy="332"/>
                    <a:chOff x="4264" y="1758"/>
                    <a:chExt cx="7" cy="332"/>
                  </a:xfrm>
                </p:grpSpPr>
                <p:sp>
                  <p:nvSpPr>
                    <p:cNvPr id="486934" name="Freeform 3606"/>
                    <p:cNvSpPr>
                      <a:spLocks/>
                    </p:cNvSpPr>
                    <p:nvPr/>
                  </p:nvSpPr>
                  <p:spPr bwMode="auto">
                    <a:xfrm>
                      <a:off x="4264" y="1758"/>
                      <a:ext cx="7" cy="332"/>
                    </a:xfrm>
                    <a:custGeom>
                      <a:avLst/>
                      <a:gdLst>
                        <a:gd name="T0" fmla="*/ 0 w 7"/>
                        <a:gd name="T1" fmla="*/ 0 h 332"/>
                        <a:gd name="T2" fmla="*/ 0 w 7"/>
                        <a:gd name="T3" fmla="*/ 329 h 332"/>
                        <a:gd name="T4" fmla="*/ 7 w 7"/>
                        <a:gd name="T5" fmla="*/ 332 h 332"/>
                        <a:gd name="T6" fmla="*/ 7 w 7"/>
                        <a:gd name="T7" fmla="*/ 2 h 332"/>
                        <a:gd name="T8" fmla="*/ 0 w 7"/>
                        <a:gd name="T9" fmla="*/ 0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2">
                          <a:moveTo>
                            <a:pt x="0" y="0"/>
                          </a:moveTo>
                          <a:lnTo>
                            <a:pt x="0" y="329"/>
                          </a:lnTo>
                          <a:lnTo>
                            <a:pt x="7" y="332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35" name="Freeform 3607"/>
                    <p:cNvSpPr>
                      <a:spLocks/>
                    </p:cNvSpPr>
                    <p:nvPr/>
                  </p:nvSpPr>
                  <p:spPr bwMode="auto">
                    <a:xfrm>
                      <a:off x="4264" y="1758"/>
                      <a:ext cx="7" cy="332"/>
                    </a:xfrm>
                    <a:custGeom>
                      <a:avLst/>
                      <a:gdLst>
                        <a:gd name="T0" fmla="*/ 0 w 7"/>
                        <a:gd name="T1" fmla="*/ 0 h 332"/>
                        <a:gd name="T2" fmla="*/ 0 w 7"/>
                        <a:gd name="T3" fmla="*/ 329 h 332"/>
                        <a:gd name="T4" fmla="*/ 7 w 7"/>
                        <a:gd name="T5" fmla="*/ 332 h 332"/>
                        <a:gd name="T6" fmla="*/ 7 w 7"/>
                        <a:gd name="T7" fmla="*/ 2 h 332"/>
                        <a:gd name="T8" fmla="*/ 0 w 7"/>
                        <a:gd name="T9" fmla="*/ 0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32">
                          <a:moveTo>
                            <a:pt x="0" y="0"/>
                          </a:moveTo>
                          <a:lnTo>
                            <a:pt x="0" y="329"/>
                          </a:lnTo>
                          <a:lnTo>
                            <a:pt x="7" y="332"/>
                          </a:lnTo>
                          <a:lnTo>
                            <a:pt x="7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36" name="Group 3608"/>
                  <p:cNvGrpSpPr>
                    <a:grpSpLocks/>
                  </p:cNvGrpSpPr>
                  <p:nvPr/>
                </p:nvGrpSpPr>
                <p:grpSpPr bwMode="auto">
                  <a:xfrm>
                    <a:off x="4284" y="1760"/>
                    <a:ext cx="5" cy="335"/>
                    <a:chOff x="4284" y="1760"/>
                    <a:chExt cx="5" cy="335"/>
                  </a:xfrm>
                </p:grpSpPr>
                <p:sp>
                  <p:nvSpPr>
                    <p:cNvPr id="486937" name="Freeform 3609"/>
                    <p:cNvSpPr>
                      <a:spLocks/>
                    </p:cNvSpPr>
                    <p:nvPr/>
                  </p:nvSpPr>
                  <p:spPr bwMode="auto">
                    <a:xfrm>
                      <a:off x="4284" y="1760"/>
                      <a:ext cx="5" cy="335"/>
                    </a:xfrm>
                    <a:custGeom>
                      <a:avLst/>
                      <a:gdLst>
                        <a:gd name="T0" fmla="*/ 0 w 5"/>
                        <a:gd name="T1" fmla="*/ 0 h 335"/>
                        <a:gd name="T2" fmla="*/ 0 w 5"/>
                        <a:gd name="T3" fmla="*/ 331 h 335"/>
                        <a:gd name="T4" fmla="*/ 5 w 5"/>
                        <a:gd name="T5" fmla="*/ 335 h 335"/>
                        <a:gd name="T6" fmla="*/ 5 w 5"/>
                        <a:gd name="T7" fmla="*/ 0 h 335"/>
                        <a:gd name="T8" fmla="*/ 0 w 5"/>
                        <a:gd name="T9" fmla="*/ 0 h 3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35">
                          <a:moveTo>
                            <a:pt x="0" y="0"/>
                          </a:moveTo>
                          <a:lnTo>
                            <a:pt x="0" y="331"/>
                          </a:lnTo>
                          <a:lnTo>
                            <a:pt x="5" y="335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38" name="Freeform 3610"/>
                    <p:cNvSpPr>
                      <a:spLocks/>
                    </p:cNvSpPr>
                    <p:nvPr/>
                  </p:nvSpPr>
                  <p:spPr bwMode="auto">
                    <a:xfrm>
                      <a:off x="4284" y="1760"/>
                      <a:ext cx="5" cy="335"/>
                    </a:xfrm>
                    <a:custGeom>
                      <a:avLst/>
                      <a:gdLst>
                        <a:gd name="T0" fmla="*/ 0 w 5"/>
                        <a:gd name="T1" fmla="*/ 0 h 335"/>
                        <a:gd name="T2" fmla="*/ 0 w 5"/>
                        <a:gd name="T3" fmla="*/ 331 h 335"/>
                        <a:gd name="T4" fmla="*/ 5 w 5"/>
                        <a:gd name="T5" fmla="*/ 335 h 335"/>
                        <a:gd name="T6" fmla="*/ 5 w 5"/>
                        <a:gd name="T7" fmla="*/ 0 h 335"/>
                        <a:gd name="T8" fmla="*/ 0 w 5"/>
                        <a:gd name="T9" fmla="*/ 0 h 3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35">
                          <a:moveTo>
                            <a:pt x="0" y="0"/>
                          </a:moveTo>
                          <a:lnTo>
                            <a:pt x="0" y="331"/>
                          </a:lnTo>
                          <a:lnTo>
                            <a:pt x="5" y="335"/>
                          </a:lnTo>
                          <a:lnTo>
                            <a:pt x="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39" name="Group 3611"/>
                  <p:cNvGrpSpPr>
                    <a:grpSpLocks/>
                  </p:cNvGrpSpPr>
                  <p:nvPr/>
                </p:nvGrpSpPr>
                <p:grpSpPr bwMode="auto">
                  <a:xfrm>
                    <a:off x="4303" y="1760"/>
                    <a:ext cx="6" cy="340"/>
                    <a:chOff x="4303" y="1760"/>
                    <a:chExt cx="6" cy="340"/>
                  </a:xfrm>
                </p:grpSpPr>
                <p:sp>
                  <p:nvSpPr>
                    <p:cNvPr id="486940" name="Freeform 3612"/>
                    <p:cNvSpPr>
                      <a:spLocks/>
                    </p:cNvSpPr>
                    <p:nvPr/>
                  </p:nvSpPr>
                  <p:spPr bwMode="auto">
                    <a:xfrm>
                      <a:off x="4303" y="1760"/>
                      <a:ext cx="6" cy="340"/>
                    </a:xfrm>
                    <a:custGeom>
                      <a:avLst/>
                      <a:gdLst>
                        <a:gd name="T0" fmla="*/ 0 w 6"/>
                        <a:gd name="T1" fmla="*/ 0 h 340"/>
                        <a:gd name="T2" fmla="*/ 0 w 6"/>
                        <a:gd name="T3" fmla="*/ 337 h 340"/>
                        <a:gd name="T4" fmla="*/ 6 w 6"/>
                        <a:gd name="T5" fmla="*/ 340 h 340"/>
                        <a:gd name="T6" fmla="*/ 6 w 6"/>
                        <a:gd name="T7" fmla="*/ 0 h 340"/>
                        <a:gd name="T8" fmla="*/ 0 w 6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40">
                          <a:moveTo>
                            <a:pt x="0" y="0"/>
                          </a:moveTo>
                          <a:lnTo>
                            <a:pt x="0" y="337"/>
                          </a:lnTo>
                          <a:lnTo>
                            <a:pt x="6" y="34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41" name="Freeform 3613"/>
                    <p:cNvSpPr>
                      <a:spLocks/>
                    </p:cNvSpPr>
                    <p:nvPr/>
                  </p:nvSpPr>
                  <p:spPr bwMode="auto">
                    <a:xfrm>
                      <a:off x="4303" y="1760"/>
                      <a:ext cx="6" cy="340"/>
                    </a:xfrm>
                    <a:custGeom>
                      <a:avLst/>
                      <a:gdLst>
                        <a:gd name="T0" fmla="*/ 0 w 6"/>
                        <a:gd name="T1" fmla="*/ 0 h 340"/>
                        <a:gd name="T2" fmla="*/ 0 w 6"/>
                        <a:gd name="T3" fmla="*/ 337 h 340"/>
                        <a:gd name="T4" fmla="*/ 6 w 6"/>
                        <a:gd name="T5" fmla="*/ 340 h 340"/>
                        <a:gd name="T6" fmla="*/ 6 w 6"/>
                        <a:gd name="T7" fmla="*/ 0 h 340"/>
                        <a:gd name="T8" fmla="*/ 0 w 6"/>
                        <a:gd name="T9" fmla="*/ 0 h 3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340">
                          <a:moveTo>
                            <a:pt x="0" y="0"/>
                          </a:moveTo>
                          <a:lnTo>
                            <a:pt x="0" y="337"/>
                          </a:lnTo>
                          <a:lnTo>
                            <a:pt x="6" y="340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42" name="Group 3614"/>
                  <p:cNvGrpSpPr>
                    <a:grpSpLocks/>
                  </p:cNvGrpSpPr>
                  <p:nvPr/>
                </p:nvGrpSpPr>
                <p:grpSpPr bwMode="auto">
                  <a:xfrm>
                    <a:off x="4320" y="1762"/>
                    <a:ext cx="7" cy="343"/>
                    <a:chOff x="4320" y="1762"/>
                    <a:chExt cx="7" cy="343"/>
                  </a:xfrm>
                </p:grpSpPr>
                <p:sp>
                  <p:nvSpPr>
                    <p:cNvPr id="486943" name="Freeform 3615"/>
                    <p:cNvSpPr>
                      <a:spLocks/>
                    </p:cNvSpPr>
                    <p:nvPr/>
                  </p:nvSpPr>
                  <p:spPr bwMode="auto">
                    <a:xfrm>
                      <a:off x="4320" y="1762"/>
                      <a:ext cx="7" cy="343"/>
                    </a:xfrm>
                    <a:custGeom>
                      <a:avLst/>
                      <a:gdLst>
                        <a:gd name="T0" fmla="*/ 0 w 7"/>
                        <a:gd name="T1" fmla="*/ 0 h 343"/>
                        <a:gd name="T2" fmla="*/ 0 w 7"/>
                        <a:gd name="T3" fmla="*/ 340 h 343"/>
                        <a:gd name="T4" fmla="*/ 7 w 7"/>
                        <a:gd name="T5" fmla="*/ 343 h 343"/>
                        <a:gd name="T6" fmla="*/ 7 w 7"/>
                        <a:gd name="T7" fmla="*/ 0 h 343"/>
                        <a:gd name="T8" fmla="*/ 0 w 7"/>
                        <a:gd name="T9" fmla="*/ 0 h 3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3">
                          <a:moveTo>
                            <a:pt x="0" y="0"/>
                          </a:moveTo>
                          <a:lnTo>
                            <a:pt x="0" y="340"/>
                          </a:lnTo>
                          <a:lnTo>
                            <a:pt x="7" y="34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44" name="Freeform 3616"/>
                    <p:cNvSpPr>
                      <a:spLocks/>
                    </p:cNvSpPr>
                    <p:nvPr/>
                  </p:nvSpPr>
                  <p:spPr bwMode="auto">
                    <a:xfrm>
                      <a:off x="4320" y="1762"/>
                      <a:ext cx="7" cy="343"/>
                    </a:xfrm>
                    <a:custGeom>
                      <a:avLst/>
                      <a:gdLst>
                        <a:gd name="T0" fmla="*/ 0 w 7"/>
                        <a:gd name="T1" fmla="*/ 0 h 343"/>
                        <a:gd name="T2" fmla="*/ 0 w 7"/>
                        <a:gd name="T3" fmla="*/ 340 h 343"/>
                        <a:gd name="T4" fmla="*/ 7 w 7"/>
                        <a:gd name="T5" fmla="*/ 343 h 343"/>
                        <a:gd name="T6" fmla="*/ 7 w 7"/>
                        <a:gd name="T7" fmla="*/ 0 h 343"/>
                        <a:gd name="T8" fmla="*/ 0 w 7"/>
                        <a:gd name="T9" fmla="*/ 0 h 3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343">
                          <a:moveTo>
                            <a:pt x="0" y="0"/>
                          </a:moveTo>
                          <a:lnTo>
                            <a:pt x="0" y="340"/>
                          </a:lnTo>
                          <a:lnTo>
                            <a:pt x="7" y="343"/>
                          </a:lnTo>
                          <a:lnTo>
                            <a:pt x="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45" name="Group 3617"/>
                  <p:cNvGrpSpPr>
                    <a:grpSpLocks/>
                  </p:cNvGrpSpPr>
                  <p:nvPr/>
                </p:nvGrpSpPr>
                <p:grpSpPr bwMode="auto">
                  <a:xfrm>
                    <a:off x="4339" y="1762"/>
                    <a:ext cx="8" cy="347"/>
                    <a:chOff x="4339" y="1762"/>
                    <a:chExt cx="8" cy="347"/>
                  </a:xfrm>
                </p:grpSpPr>
                <p:sp>
                  <p:nvSpPr>
                    <p:cNvPr id="486946" name="Freeform 3618"/>
                    <p:cNvSpPr>
                      <a:spLocks/>
                    </p:cNvSpPr>
                    <p:nvPr/>
                  </p:nvSpPr>
                  <p:spPr bwMode="auto">
                    <a:xfrm>
                      <a:off x="4339" y="1762"/>
                      <a:ext cx="8" cy="347"/>
                    </a:xfrm>
                    <a:custGeom>
                      <a:avLst/>
                      <a:gdLst>
                        <a:gd name="T0" fmla="*/ 0 w 8"/>
                        <a:gd name="T1" fmla="*/ 0 h 347"/>
                        <a:gd name="T2" fmla="*/ 0 w 8"/>
                        <a:gd name="T3" fmla="*/ 343 h 347"/>
                        <a:gd name="T4" fmla="*/ 8 w 8"/>
                        <a:gd name="T5" fmla="*/ 347 h 347"/>
                        <a:gd name="T6" fmla="*/ 8 w 8"/>
                        <a:gd name="T7" fmla="*/ 0 h 347"/>
                        <a:gd name="T8" fmla="*/ 0 w 8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7">
                          <a:moveTo>
                            <a:pt x="0" y="0"/>
                          </a:moveTo>
                          <a:lnTo>
                            <a:pt x="0" y="343"/>
                          </a:lnTo>
                          <a:lnTo>
                            <a:pt x="8" y="347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47" name="Freeform 3619"/>
                    <p:cNvSpPr>
                      <a:spLocks/>
                    </p:cNvSpPr>
                    <p:nvPr/>
                  </p:nvSpPr>
                  <p:spPr bwMode="auto">
                    <a:xfrm>
                      <a:off x="4339" y="1762"/>
                      <a:ext cx="8" cy="347"/>
                    </a:xfrm>
                    <a:custGeom>
                      <a:avLst/>
                      <a:gdLst>
                        <a:gd name="T0" fmla="*/ 0 w 8"/>
                        <a:gd name="T1" fmla="*/ 0 h 347"/>
                        <a:gd name="T2" fmla="*/ 0 w 8"/>
                        <a:gd name="T3" fmla="*/ 343 h 347"/>
                        <a:gd name="T4" fmla="*/ 8 w 8"/>
                        <a:gd name="T5" fmla="*/ 347 h 347"/>
                        <a:gd name="T6" fmla="*/ 8 w 8"/>
                        <a:gd name="T7" fmla="*/ 0 h 347"/>
                        <a:gd name="T8" fmla="*/ 0 w 8"/>
                        <a:gd name="T9" fmla="*/ 0 h 3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47">
                          <a:moveTo>
                            <a:pt x="0" y="0"/>
                          </a:moveTo>
                          <a:lnTo>
                            <a:pt x="0" y="343"/>
                          </a:lnTo>
                          <a:lnTo>
                            <a:pt x="8" y="347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48" name="Group 3620"/>
                  <p:cNvGrpSpPr>
                    <a:grpSpLocks/>
                  </p:cNvGrpSpPr>
                  <p:nvPr/>
                </p:nvGrpSpPr>
                <p:grpSpPr bwMode="auto">
                  <a:xfrm>
                    <a:off x="4358" y="1762"/>
                    <a:ext cx="8" cy="352"/>
                    <a:chOff x="4358" y="1762"/>
                    <a:chExt cx="8" cy="352"/>
                  </a:xfrm>
                </p:grpSpPr>
                <p:sp>
                  <p:nvSpPr>
                    <p:cNvPr id="486949" name="Freeform 3621"/>
                    <p:cNvSpPr>
                      <a:spLocks/>
                    </p:cNvSpPr>
                    <p:nvPr/>
                  </p:nvSpPr>
                  <p:spPr bwMode="auto">
                    <a:xfrm>
                      <a:off x="4358" y="1762"/>
                      <a:ext cx="8" cy="352"/>
                    </a:xfrm>
                    <a:custGeom>
                      <a:avLst/>
                      <a:gdLst>
                        <a:gd name="T0" fmla="*/ 0 w 8"/>
                        <a:gd name="T1" fmla="*/ 0 h 352"/>
                        <a:gd name="T2" fmla="*/ 0 w 8"/>
                        <a:gd name="T3" fmla="*/ 348 h 352"/>
                        <a:gd name="T4" fmla="*/ 8 w 8"/>
                        <a:gd name="T5" fmla="*/ 352 h 352"/>
                        <a:gd name="T6" fmla="*/ 8 w 8"/>
                        <a:gd name="T7" fmla="*/ 1 h 352"/>
                        <a:gd name="T8" fmla="*/ 0 w 8"/>
                        <a:gd name="T9" fmla="*/ 0 h 3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2">
                          <a:moveTo>
                            <a:pt x="0" y="0"/>
                          </a:moveTo>
                          <a:lnTo>
                            <a:pt x="0" y="348"/>
                          </a:lnTo>
                          <a:lnTo>
                            <a:pt x="8" y="352"/>
                          </a:lnTo>
                          <a:lnTo>
                            <a:pt x="8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50" name="Freeform 3622"/>
                    <p:cNvSpPr>
                      <a:spLocks/>
                    </p:cNvSpPr>
                    <p:nvPr/>
                  </p:nvSpPr>
                  <p:spPr bwMode="auto">
                    <a:xfrm>
                      <a:off x="4358" y="1762"/>
                      <a:ext cx="8" cy="352"/>
                    </a:xfrm>
                    <a:custGeom>
                      <a:avLst/>
                      <a:gdLst>
                        <a:gd name="T0" fmla="*/ 0 w 8"/>
                        <a:gd name="T1" fmla="*/ 0 h 352"/>
                        <a:gd name="T2" fmla="*/ 0 w 8"/>
                        <a:gd name="T3" fmla="*/ 348 h 352"/>
                        <a:gd name="T4" fmla="*/ 8 w 8"/>
                        <a:gd name="T5" fmla="*/ 352 h 352"/>
                        <a:gd name="T6" fmla="*/ 8 w 8"/>
                        <a:gd name="T7" fmla="*/ 1 h 352"/>
                        <a:gd name="T8" fmla="*/ 0 w 8"/>
                        <a:gd name="T9" fmla="*/ 0 h 3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352">
                          <a:moveTo>
                            <a:pt x="0" y="0"/>
                          </a:moveTo>
                          <a:lnTo>
                            <a:pt x="0" y="348"/>
                          </a:lnTo>
                          <a:lnTo>
                            <a:pt x="8" y="352"/>
                          </a:lnTo>
                          <a:lnTo>
                            <a:pt x="8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486951" name="Group 3623"/>
                <p:cNvGrpSpPr>
                  <a:grpSpLocks/>
                </p:cNvGrpSpPr>
                <p:nvPr/>
              </p:nvGrpSpPr>
              <p:grpSpPr bwMode="auto">
                <a:xfrm>
                  <a:off x="4113" y="1746"/>
                  <a:ext cx="9" cy="8"/>
                  <a:chOff x="4113" y="1746"/>
                  <a:chExt cx="9" cy="8"/>
                </a:xfrm>
              </p:grpSpPr>
              <p:sp>
                <p:nvSpPr>
                  <p:cNvPr id="486952" name="Freeform 3624"/>
                  <p:cNvSpPr>
                    <a:spLocks/>
                  </p:cNvSpPr>
                  <p:nvPr/>
                </p:nvSpPr>
                <p:spPr bwMode="auto">
                  <a:xfrm>
                    <a:off x="4113" y="1746"/>
                    <a:ext cx="9" cy="8"/>
                  </a:xfrm>
                  <a:custGeom>
                    <a:avLst/>
                    <a:gdLst>
                      <a:gd name="T0" fmla="*/ 0 w 9"/>
                      <a:gd name="T1" fmla="*/ 0 h 8"/>
                      <a:gd name="T2" fmla="*/ 8 w 9"/>
                      <a:gd name="T3" fmla="*/ 0 h 8"/>
                      <a:gd name="T4" fmla="*/ 9 w 9"/>
                      <a:gd name="T5" fmla="*/ 8 h 8"/>
                      <a:gd name="T6" fmla="*/ 1 w 9"/>
                      <a:gd name="T7" fmla="*/ 8 h 8"/>
                      <a:gd name="T8" fmla="*/ 0 w 9"/>
                      <a:gd name="T9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8"/>
                        </a:lnTo>
                        <a:lnTo>
                          <a:pt x="1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53" name="Freeform 3625"/>
                  <p:cNvSpPr>
                    <a:spLocks/>
                  </p:cNvSpPr>
                  <p:nvPr/>
                </p:nvSpPr>
                <p:spPr bwMode="auto">
                  <a:xfrm>
                    <a:off x="4113" y="1746"/>
                    <a:ext cx="9" cy="8"/>
                  </a:xfrm>
                  <a:custGeom>
                    <a:avLst/>
                    <a:gdLst>
                      <a:gd name="T0" fmla="*/ 0 w 9"/>
                      <a:gd name="T1" fmla="*/ 0 h 8"/>
                      <a:gd name="T2" fmla="*/ 8 w 9"/>
                      <a:gd name="T3" fmla="*/ 0 h 8"/>
                      <a:gd name="T4" fmla="*/ 9 w 9"/>
                      <a:gd name="T5" fmla="*/ 8 h 8"/>
                      <a:gd name="T6" fmla="*/ 1 w 9"/>
                      <a:gd name="T7" fmla="*/ 8 h 8"/>
                      <a:gd name="T8" fmla="*/ 0 w 9"/>
                      <a:gd name="T9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8"/>
                        </a:lnTo>
                        <a:lnTo>
                          <a:pt x="1" y="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54" name="Group 3626"/>
                <p:cNvGrpSpPr>
                  <a:grpSpLocks/>
                </p:cNvGrpSpPr>
                <p:nvPr/>
              </p:nvGrpSpPr>
              <p:grpSpPr bwMode="auto">
                <a:xfrm>
                  <a:off x="4132" y="1746"/>
                  <a:ext cx="8" cy="11"/>
                  <a:chOff x="4132" y="1746"/>
                  <a:chExt cx="8" cy="11"/>
                </a:xfrm>
              </p:grpSpPr>
              <p:sp>
                <p:nvSpPr>
                  <p:cNvPr id="486955" name="Freeform 3627"/>
                  <p:cNvSpPr>
                    <a:spLocks/>
                  </p:cNvSpPr>
                  <p:nvPr/>
                </p:nvSpPr>
                <p:spPr bwMode="auto">
                  <a:xfrm>
                    <a:off x="4132" y="1746"/>
                    <a:ext cx="8" cy="11"/>
                  </a:xfrm>
                  <a:custGeom>
                    <a:avLst/>
                    <a:gdLst>
                      <a:gd name="T0" fmla="*/ 0 w 8"/>
                      <a:gd name="T1" fmla="*/ 0 h 11"/>
                      <a:gd name="T2" fmla="*/ 7 w 8"/>
                      <a:gd name="T3" fmla="*/ 0 h 11"/>
                      <a:gd name="T4" fmla="*/ 8 w 8"/>
                      <a:gd name="T5" fmla="*/ 11 h 11"/>
                      <a:gd name="T6" fmla="*/ 0 w 8"/>
                      <a:gd name="T7" fmla="*/ 11 h 11"/>
                      <a:gd name="T8" fmla="*/ 0 w 8"/>
                      <a:gd name="T9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1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11"/>
                        </a:lnTo>
                        <a:lnTo>
                          <a:pt x="0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56" name="Freeform 3628"/>
                  <p:cNvSpPr>
                    <a:spLocks/>
                  </p:cNvSpPr>
                  <p:nvPr/>
                </p:nvSpPr>
                <p:spPr bwMode="auto">
                  <a:xfrm>
                    <a:off x="4132" y="1746"/>
                    <a:ext cx="8" cy="11"/>
                  </a:xfrm>
                  <a:custGeom>
                    <a:avLst/>
                    <a:gdLst>
                      <a:gd name="T0" fmla="*/ 0 w 8"/>
                      <a:gd name="T1" fmla="*/ 0 h 11"/>
                      <a:gd name="T2" fmla="*/ 7 w 8"/>
                      <a:gd name="T3" fmla="*/ 0 h 11"/>
                      <a:gd name="T4" fmla="*/ 8 w 8"/>
                      <a:gd name="T5" fmla="*/ 11 h 11"/>
                      <a:gd name="T6" fmla="*/ 0 w 8"/>
                      <a:gd name="T7" fmla="*/ 11 h 11"/>
                      <a:gd name="T8" fmla="*/ 0 w 8"/>
                      <a:gd name="T9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1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11"/>
                        </a:lnTo>
                        <a:lnTo>
                          <a:pt x="0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57" name="Group 3629"/>
                <p:cNvGrpSpPr>
                  <a:grpSpLocks/>
                </p:cNvGrpSpPr>
                <p:nvPr/>
              </p:nvGrpSpPr>
              <p:grpSpPr bwMode="auto">
                <a:xfrm>
                  <a:off x="4151" y="1746"/>
                  <a:ext cx="8" cy="11"/>
                  <a:chOff x="4151" y="1746"/>
                  <a:chExt cx="8" cy="11"/>
                </a:xfrm>
              </p:grpSpPr>
              <p:sp>
                <p:nvSpPr>
                  <p:cNvPr id="486958" name="Freeform 3630"/>
                  <p:cNvSpPr>
                    <a:spLocks/>
                  </p:cNvSpPr>
                  <p:nvPr/>
                </p:nvSpPr>
                <p:spPr bwMode="auto">
                  <a:xfrm>
                    <a:off x="4151" y="1746"/>
                    <a:ext cx="8" cy="11"/>
                  </a:xfrm>
                  <a:custGeom>
                    <a:avLst/>
                    <a:gdLst>
                      <a:gd name="T0" fmla="*/ 0 w 8"/>
                      <a:gd name="T1" fmla="*/ 0 h 11"/>
                      <a:gd name="T2" fmla="*/ 6 w 8"/>
                      <a:gd name="T3" fmla="*/ 0 h 11"/>
                      <a:gd name="T4" fmla="*/ 8 w 8"/>
                      <a:gd name="T5" fmla="*/ 11 h 11"/>
                      <a:gd name="T6" fmla="*/ 1 w 8"/>
                      <a:gd name="T7" fmla="*/ 11 h 11"/>
                      <a:gd name="T8" fmla="*/ 0 w 8"/>
                      <a:gd name="T9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1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1"/>
                        </a:lnTo>
                        <a:lnTo>
                          <a:pt x="1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59" name="Freeform 3631"/>
                  <p:cNvSpPr>
                    <a:spLocks/>
                  </p:cNvSpPr>
                  <p:nvPr/>
                </p:nvSpPr>
                <p:spPr bwMode="auto">
                  <a:xfrm>
                    <a:off x="4151" y="1746"/>
                    <a:ext cx="8" cy="11"/>
                  </a:xfrm>
                  <a:custGeom>
                    <a:avLst/>
                    <a:gdLst>
                      <a:gd name="T0" fmla="*/ 0 w 8"/>
                      <a:gd name="T1" fmla="*/ 0 h 11"/>
                      <a:gd name="T2" fmla="*/ 6 w 8"/>
                      <a:gd name="T3" fmla="*/ 0 h 11"/>
                      <a:gd name="T4" fmla="*/ 8 w 8"/>
                      <a:gd name="T5" fmla="*/ 11 h 11"/>
                      <a:gd name="T6" fmla="*/ 1 w 8"/>
                      <a:gd name="T7" fmla="*/ 11 h 11"/>
                      <a:gd name="T8" fmla="*/ 0 w 8"/>
                      <a:gd name="T9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1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1"/>
                        </a:lnTo>
                        <a:lnTo>
                          <a:pt x="1" y="1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60" name="Group 3632"/>
                <p:cNvGrpSpPr>
                  <a:grpSpLocks/>
                </p:cNvGrpSpPr>
                <p:nvPr/>
              </p:nvGrpSpPr>
              <p:grpSpPr bwMode="auto">
                <a:xfrm>
                  <a:off x="4171" y="1748"/>
                  <a:ext cx="6" cy="9"/>
                  <a:chOff x="4171" y="1748"/>
                  <a:chExt cx="6" cy="9"/>
                </a:xfrm>
              </p:grpSpPr>
              <p:sp>
                <p:nvSpPr>
                  <p:cNvPr id="486961" name="Freeform 3633"/>
                  <p:cNvSpPr>
                    <a:spLocks/>
                  </p:cNvSpPr>
                  <p:nvPr/>
                </p:nvSpPr>
                <p:spPr bwMode="auto">
                  <a:xfrm>
                    <a:off x="4171" y="1748"/>
                    <a:ext cx="6" cy="9"/>
                  </a:xfrm>
                  <a:custGeom>
                    <a:avLst/>
                    <a:gdLst>
                      <a:gd name="T0" fmla="*/ 0 w 6"/>
                      <a:gd name="T1" fmla="*/ 3 h 9"/>
                      <a:gd name="T2" fmla="*/ 5 w 6"/>
                      <a:gd name="T3" fmla="*/ 0 h 9"/>
                      <a:gd name="T4" fmla="*/ 6 w 6"/>
                      <a:gd name="T5" fmla="*/ 9 h 9"/>
                      <a:gd name="T6" fmla="*/ 1 w 6"/>
                      <a:gd name="T7" fmla="*/ 9 h 9"/>
                      <a:gd name="T8" fmla="*/ 0 w 6"/>
                      <a:gd name="T9" fmla="*/ 3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9">
                        <a:moveTo>
                          <a:pt x="0" y="3"/>
                        </a:moveTo>
                        <a:lnTo>
                          <a:pt x="5" y="0"/>
                        </a:lnTo>
                        <a:lnTo>
                          <a:pt x="6" y="9"/>
                        </a:lnTo>
                        <a:lnTo>
                          <a:pt x="1" y="9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62" name="Freeform 3634"/>
                  <p:cNvSpPr>
                    <a:spLocks/>
                  </p:cNvSpPr>
                  <p:nvPr/>
                </p:nvSpPr>
                <p:spPr bwMode="auto">
                  <a:xfrm>
                    <a:off x="4171" y="1748"/>
                    <a:ext cx="6" cy="9"/>
                  </a:xfrm>
                  <a:custGeom>
                    <a:avLst/>
                    <a:gdLst>
                      <a:gd name="T0" fmla="*/ 0 w 6"/>
                      <a:gd name="T1" fmla="*/ 3 h 9"/>
                      <a:gd name="T2" fmla="*/ 5 w 6"/>
                      <a:gd name="T3" fmla="*/ 0 h 9"/>
                      <a:gd name="T4" fmla="*/ 6 w 6"/>
                      <a:gd name="T5" fmla="*/ 9 h 9"/>
                      <a:gd name="T6" fmla="*/ 1 w 6"/>
                      <a:gd name="T7" fmla="*/ 9 h 9"/>
                      <a:gd name="T8" fmla="*/ 0 w 6"/>
                      <a:gd name="T9" fmla="*/ 3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9">
                        <a:moveTo>
                          <a:pt x="0" y="3"/>
                        </a:moveTo>
                        <a:lnTo>
                          <a:pt x="5" y="0"/>
                        </a:lnTo>
                        <a:lnTo>
                          <a:pt x="6" y="9"/>
                        </a:lnTo>
                        <a:lnTo>
                          <a:pt x="1" y="9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63" name="Group 3635"/>
                <p:cNvGrpSpPr>
                  <a:grpSpLocks/>
                </p:cNvGrpSpPr>
                <p:nvPr/>
              </p:nvGrpSpPr>
              <p:grpSpPr bwMode="auto">
                <a:xfrm>
                  <a:off x="4188" y="1748"/>
                  <a:ext cx="8" cy="10"/>
                  <a:chOff x="4188" y="1748"/>
                  <a:chExt cx="8" cy="10"/>
                </a:xfrm>
              </p:grpSpPr>
              <p:sp>
                <p:nvSpPr>
                  <p:cNvPr id="486964" name="Freeform 3636"/>
                  <p:cNvSpPr>
                    <a:spLocks/>
                  </p:cNvSpPr>
                  <p:nvPr/>
                </p:nvSpPr>
                <p:spPr bwMode="auto">
                  <a:xfrm>
                    <a:off x="4188" y="1748"/>
                    <a:ext cx="8" cy="10"/>
                  </a:xfrm>
                  <a:custGeom>
                    <a:avLst/>
                    <a:gdLst>
                      <a:gd name="T0" fmla="*/ 0 w 8"/>
                      <a:gd name="T1" fmla="*/ 0 h 10"/>
                      <a:gd name="T2" fmla="*/ 6 w 8"/>
                      <a:gd name="T3" fmla="*/ 0 h 10"/>
                      <a:gd name="T4" fmla="*/ 8 w 8"/>
                      <a:gd name="T5" fmla="*/ 10 h 10"/>
                      <a:gd name="T6" fmla="*/ 0 w 8"/>
                      <a:gd name="T7" fmla="*/ 10 h 10"/>
                      <a:gd name="T8" fmla="*/ 0 w 8"/>
                      <a:gd name="T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0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0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65" name="Freeform 3637"/>
                  <p:cNvSpPr>
                    <a:spLocks/>
                  </p:cNvSpPr>
                  <p:nvPr/>
                </p:nvSpPr>
                <p:spPr bwMode="auto">
                  <a:xfrm>
                    <a:off x="4188" y="1748"/>
                    <a:ext cx="8" cy="10"/>
                  </a:xfrm>
                  <a:custGeom>
                    <a:avLst/>
                    <a:gdLst>
                      <a:gd name="T0" fmla="*/ 0 w 8"/>
                      <a:gd name="T1" fmla="*/ 0 h 10"/>
                      <a:gd name="T2" fmla="*/ 6 w 8"/>
                      <a:gd name="T3" fmla="*/ 0 h 10"/>
                      <a:gd name="T4" fmla="*/ 8 w 8"/>
                      <a:gd name="T5" fmla="*/ 10 h 10"/>
                      <a:gd name="T6" fmla="*/ 0 w 8"/>
                      <a:gd name="T7" fmla="*/ 10 h 10"/>
                      <a:gd name="T8" fmla="*/ 0 w 8"/>
                      <a:gd name="T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0">
                        <a:moveTo>
                          <a:pt x="0" y="0"/>
                        </a:moveTo>
                        <a:lnTo>
                          <a:pt x="6" y="0"/>
                        </a:lnTo>
                        <a:lnTo>
                          <a:pt x="8" y="10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66" name="Group 3638"/>
                <p:cNvGrpSpPr>
                  <a:grpSpLocks/>
                </p:cNvGrpSpPr>
                <p:nvPr/>
              </p:nvGrpSpPr>
              <p:grpSpPr bwMode="auto">
                <a:xfrm>
                  <a:off x="4207" y="1749"/>
                  <a:ext cx="9" cy="9"/>
                  <a:chOff x="4207" y="1749"/>
                  <a:chExt cx="9" cy="9"/>
                </a:xfrm>
              </p:grpSpPr>
              <p:sp>
                <p:nvSpPr>
                  <p:cNvPr id="486967" name="Freeform 3639"/>
                  <p:cNvSpPr>
                    <a:spLocks/>
                  </p:cNvSpPr>
                  <p:nvPr/>
                </p:nvSpPr>
                <p:spPr bwMode="auto">
                  <a:xfrm>
                    <a:off x="4207" y="1749"/>
                    <a:ext cx="9" cy="9"/>
                  </a:xfrm>
                  <a:custGeom>
                    <a:avLst/>
                    <a:gdLst>
                      <a:gd name="T0" fmla="*/ 0 w 9"/>
                      <a:gd name="T1" fmla="*/ 4 h 9"/>
                      <a:gd name="T2" fmla="*/ 8 w 9"/>
                      <a:gd name="T3" fmla="*/ 0 h 9"/>
                      <a:gd name="T4" fmla="*/ 9 w 9"/>
                      <a:gd name="T5" fmla="*/ 9 h 9"/>
                      <a:gd name="T6" fmla="*/ 1 w 9"/>
                      <a:gd name="T7" fmla="*/ 9 h 9"/>
                      <a:gd name="T8" fmla="*/ 0 w 9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0" y="4"/>
                        </a:moveTo>
                        <a:lnTo>
                          <a:pt x="8" y="0"/>
                        </a:lnTo>
                        <a:lnTo>
                          <a:pt x="9" y="9"/>
                        </a:lnTo>
                        <a:lnTo>
                          <a:pt x="1" y="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68" name="Freeform 3640"/>
                  <p:cNvSpPr>
                    <a:spLocks/>
                  </p:cNvSpPr>
                  <p:nvPr/>
                </p:nvSpPr>
                <p:spPr bwMode="auto">
                  <a:xfrm>
                    <a:off x="4207" y="1749"/>
                    <a:ext cx="9" cy="9"/>
                  </a:xfrm>
                  <a:custGeom>
                    <a:avLst/>
                    <a:gdLst>
                      <a:gd name="T0" fmla="*/ 0 w 9"/>
                      <a:gd name="T1" fmla="*/ 4 h 9"/>
                      <a:gd name="T2" fmla="*/ 8 w 9"/>
                      <a:gd name="T3" fmla="*/ 0 h 9"/>
                      <a:gd name="T4" fmla="*/ 9 w 9"/>
                      <a:gd name="T5" fmla="*/ 9 h 9"/>
                      <a:gd name="T6" fmla="*/ 1 w 9"/>
                      <a:gd name="T7" fmla="*/ 9 h 9"/>
                      <a:gd name="T8" fmla="*/ 0 w 9"/>
                      <a:gd name="T9" fmla="*/ 4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0" y="4"/>
                        </a:moveTo>
                        <a:lnTo>
                          <a:pt x="8" y="0"/>
                        </a:lnTo>
                        <a:lnTo>
                          <a:pt x="9" y="9"/>
                        </a:lnTo>
                        <a:lnTo>
                          <a:pt x="1" y="9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69" name="Group 3641"/>
                <p:cNvGrpSpPr>
                  <a:grpSpLocks/>
                </p:cNvGrpSpPr>
                <p:nvPr/>
              </p:nvGrpSpPr>
              <p:grpSpPr bwMode="auto">
                <a:xfrm>
                  <a:off x="4226" y="1749"/>
                  <a:ext cx="9" cy="9"/>
                  <a:chOff x="4226" y="1749"/>
                  <a:chExt cx="9" cy="9"/>
                </a:xfrm>
              </p:grpSpPr>
              <p:sp>
                <p:nvSpPr>
                  <p:cNvPr id="486970" name="Freeform 3642"/>
                  <p:cNvSpPr>
                    <a:spLocks/>
                  </p:cNvSpPr>
                  <p:nvPr/>
                </p:nvSpPr>
                <p:spPr bwMode="auto">
                  <a:xfrm>
                    <a:off x="4226" y="1749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8 w 9"/>
                      <a:gd name="T3" fmla="*/ 0 h 9"/>
                      <a:gd name="T4" fmla="*/ 9 w 9"/>
                      <a:gd name="T5" fmla="*/ 9 h 9"/>
                      <a:gd name="T6" fmla="*/ 0 w 9"/>
                      <a:gd name="T7" fmla="*/ 9 h 9"/>
                      <a:gd name="T8" fmla="*/ 0 w 9"/>
                      <a:gd name="T9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71" name="Freeform 3643"/>
                  <p:cNvSpPr>
                    <a:spLocks/>
                  </p:cNvSpPr>
                  <p:nvPr/>
                </p:nvSpPr>
                <p:spPr bwMode="auto">
                  <a:xfrm>
                    <a:off x="4226" y="1749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8 w 9"/>
                      <a:gd name="T3" fmla="*/ 0 h 9"/>
                      <a:gd name="T4" fmla="*/ 9 w 9"/>
                      <a:gd name="T5" fmla="*/ 9 h 9"/>
                      <a:gd name="T6" fmla="*/ 0 w 9"/>
                      <a:gd name="T7" fmla="*/ 9 h 9"/>
                      <a:gd name="T8" fmla="*/ 0 w 9"/>
                      <a:gd name="T9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72" name="Group 3644"/>
                <p:cNvGrpSpPr>
                  <a:grpSpLocks/>
                </p:cNvGrpSpPr>
                <p:nvPr/>
              </p:nvGrpSpPr>
              <p:grpSpPr bwMode="auto">
                <a:xfrm>
                  <a:off x="4244" y="1751"/>
                  <a:ext cx="10" cy="7"/>
                  <a:chOff x="4244" y="1751"/>
                  <a:chExt cx="10" cy="7"/>
                </a:xfrm>
              </p:grpSpPr>
              <p:sp>
                <p:nvSpPr>
                  <p:cNvPr id="486973" name="Freeform 3645"/>
                  <p:cNvSpPr>
                    <a:spLocks/>
                  </p:cNvSpPr>
                  <p:nvPr/>
                </p:nvSpPr>
                <p:spPr bwMode="auto">
                  <a:xfrm>
                    <a:off x="4244" y="1751"/>
                    <a:ext cx="10" cy="7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8 w 10"/>
                      <a:gd name="T3" fmla="*/ 0 h 7"/>
                      <a:gd name="T4" fmla="*/ 10 w 10"/>
                      <a:gd name="T5" fmla="*/ 7 h 7"/>
                      <a:gd name="T6" fmla="*/ 0 w 10"/>
                      <a:gd name="T7" fmla="*/ 7 h 7"/>
                      <a:gd name="T8" fmla="*/ 0 w 10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10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74" name="Freeform 3646"/>
                  <p:cNvSpPr>
                    <a:spLocks/>
                  </p:cNvSpPr>
                  <p:nvPr/>
                </p:nvSpPr>
                <p:spPr bwMode="auto">
                  <a:xfrm>
                    <a:off x="4244" y="1751"/>
                    <a:ext cx="10" cy="7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8 w 10"/>
                      <a:gd name="T3" fmla="*/ 0 h 7"/>
                      <a:gd name="T4" fmla="*/ 10 w 10"/>
                      <a:gd name="T5" fmla="*/ 7 h 7"/>
                      <a:gd name="T6" fmla="*/ 0 w 10"/>
                      <a:gd name="T7" fmla="*/ 7 h 7"/>
                      <a:gd name="T8" fmla="*/ 0 w 10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10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75" name="Group 3647"/>
                <p:cNvGrpSpPr>
                  <a:grpSpLocks/>
                </p:cNvGrpSpPr>
                <p:nvPr/>
              </p:nvGrpSpPr>
              <p:grpSpPr bwMode="auto">
                <a:xfrm>
                  <a:off x="4263" y="1751"/>
                  <a:ext cx="8" cy="9"/>
                  <a:chOff x="4263" y="1751"/>
                  <a:chExt cx="8" cy="9"/>
                </a:xfrm>
              </p:grpSpPr>
              <p:sp>
                <p:nvSpPr>
                  <p:cNvPr id="486976" name="Rectangle 3648"/>
                  <p:cNvSpPr>
                    <a:spLocks noChangeArrowheads="1"/>
                  </p:cNvSpPr>
                  <p:nvPr/>
                </p:nvSpPr>
                <p:spPr bwMode="auto">
                  <a:xfrm>
                    <a:off x="4263" y="1751"/>
                    <a:ext cx="8" cy="9"/>
                  </a:xfrm>
                  <a:prstGeom prst="rect">
                    <a:avLst/>
                  </a:pr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77" name="Rectangle 3649"/>
                  <p:cNvSpPr>
                    <a:spLocks noChangeArrowheads="1"/>
                  </p:cNvSpPr>
                  <p:nvPr/>
                </p:nvSpPr>
                <p:spPr bwMode="auto">
                  <a:xfrm>
                    <a:off x="4263" y="1751"/>
                    <a:ext cx="8" cy="9"/>
                  </a:xfrm>
                  <a:prstGeom prst="rect">
                    <a:avLst/>
                  </a:prstGeom>
                  <a:noFill/>
                  <a:ln w="19050" cap="rnd">
                    <a:solidFill>
                      <a:srgbClr val="676767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78" name="Group 3650"/>
                <p:cNvGrpSpPr>
                  <a:grpSpLocks/>
                </p:cNvGrpSpPr>
                <p:nvPr/>
              </p:nvGrpSpPr>
              <p:grpSpPr bwMode="auto">
                <a:xfrm>
                  <a:off x="4281" y="1753"/>
                  <a:ext cx="9" cy="7"/>
                  <a:chOff x="4281" y="1753"/>
                  <a:chExt cx="9" cy="7"/>
                </a:xfrm>
              </p:grpSpPr>
              <p:sp>
                <p:nvSpPr>
                  <p:cNvPr id="486979" name="Freeform 3651"/>
                  <p:cNvSpPr>
                    <a:spLocks/>
                  </p:cNvSpPr>
                  <p:nvPr/>
                </p:nvSpPr>
                <p:spPr bwMode="auto">
                  <a:xfrm>
                    <a:off x="4281" y="1753"/>
                    <a:ext cx="9" cy="7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8 w 9"/>
                      <a:gd name="T3" fmla="*/ 0 h 7"/>
                      <a:gd name="T4" fmla="*/ 9 w 9"/>
                      <a:gd name="T5" fmla="*/ 7 h 7"/>
                      <a:gd name="T6" fmla="*/ 0 w 9"/>
                      <a:gd name="T7" fmla="*/ 7 h 7"/>
                      <a:gd name="T8" fmla="*/ 0 w 9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80" name="Freeform 3652"/>
                  <p:cNvSpPr>
                    <a:spLocks/>
                  </p:cNvSpPr>
                  <p:nvPr/>
                </p:nvSpPr>
                <p:spPr bwMode="auto">
                  <a:xfrm>
                    <a:off x="4281" y="1753"/>
                    <a:ext cx="9" cy="7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8 w 9"/>
                      <a:gd name="T3" fmla="*/ 0 h 7"/>
                      <a:gd name="T4" fmla="*/ 9 w 9"/>
                      <a:gd name="T5" fmla="*/ 7 h 7"/>
                      <a:gd name="T6" fmla="*/ 0 w 9"/>
                      <a:gd name="T7" fmla="*/ 7 h 7"/>
                      <a:gd name="T8" fmla="*/ 0 w 9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9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81" name="Group 3653"/>
                <p:cNvGrpSpPr>
                  <a:grpSpLocks/>
                </p:cNvGrpSpPr>
                <p:nvPr/>
              </p:nvGrpSpPr>
              <p:grpSpPr bwMode="auto">
                <a:xfrm>
                  <a:off x="4301" y="1754"/>
                  <a:ext cx="9" cy="6"/>
                  <a:chOff x="4301" y="1754"/>
                  <a:chExt cx="9" cy="6"/>
                </a:xfrm>
              </p:grpSpPr>
              <p:sp>
                <p:nvSpPr>
                  <p:cNvPr id="486982" name="Freeform 3654"/>
                  <p:cNvSpPr>
                    <a:spLocks/>
                  </p:cNvSpPr>
                  <p:nvPr/>
                </p:nvSpPr>
                <p:spPr bwMode="auto">
                  <a:xfrm>
                    <a:off x="4301" y="1754"/>
                    <a:ext cx="9" cy="6"/>
                  </a:xfrm>
                  <a:custGeom>
                    <a:avLst/>
                    <a:gdLst>
                      <a:gd name="T0" fmla="*/ 0 w 9"/>
                      <a:gd name="T1" fmla="*/ 2 h 6"/>
                      <a:gd name="T2" fmla="*/ 8 w 9"/>
                      <a:gd name="T3" fmla="*/ 0 h 6"/>
                      <a:gd name="T4" fmla="*/ 9 w 9"/>
                      <a:gd name="T5" fmla="*/ 6 h 6"/>
                      <a:gd name="T6" fmla="*/ 0 w 9"/>
                      <a:gd name="T7" fmla="*/ 6 h 6"/>
                      <a:gd name="T8" fmla="*/ 0 w 9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6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0" y="6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83" name="Freeform 3655"/>
                  <p:cNvSpPr>
                    <a:spLocks/>
                  </p:cNvSpPr>
                  <p:nvPr/>
                </p:nvSpPr>
                <p:spPr bwMode="auto">
                  <a:xfrm>
                    <a:off x="4301" y="1754"/>
                    <a:ext cx="9" cy="6"/>
                  </a:xfrm>
                  <a:custGeom>
                    <a:avLst/>
                    <a:gdLst>
                      <a:gd name="T0" fmla="*/ 0 w 9"/>
                      <a:gd name="T1" fmla="*/ 2 h 6"/>
                      <a:gd name="T2" fmla="*/ 8 w 9"/>
                      <a:gd name="T3" fmla="*/ 0 h 6"/>
                      <a:gd name="T4" fmla="*/ 9 w 9"/>
                      <a:gd name="T5" fmla="*/ 6 h 6"/>
                      <a:gd name="T6" fmla="*/ 0 w 9"/>
                      <a:gd name="T7" fmla="*/ 6 h 6"/>
                      <a:gd name="T8" fmla="*/ 0 w 9"/>
                      <a:gd name="T9" fmla="*/ 2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6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0" y="6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84" name="Group 3656"/>
                <p:cNvGrpSpPr>
                  <a:grpSpLocks/>
                </p:cNvGrpSpPr>
                <p:nvPr/>
              </p:nvGrpSpPr>
              <p:grpSpPr bwMode="auto">
                <a:xfrm>
                  <a:off x="4319" y="1754"/>
                  <a:ext cx="8" cy="7"/>
                  <a:chOff x="4319" y="1754"/>
                  <a:chExt cx="8" cy="7"/>
                </a:xfrm>
              </p:grpSpPr>
              <p:sp>
                <p:nvSpPr>
                  <p:cNvPr id="486985" name="Freeform 3657"/>
                  <p:cNvSpPr>
                    <a:spLocks/>
                  </p:cNvSpPr>
                  <p:nvPr/>
                </p:nvSpPr>
                <p:spPr bwMode="auto">
                  <a:xfrm>
                    <a:off x="4319" y="1754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8 w 8"/>
                      <a:gd name="T5" fmla="*/ 7 h 7"/>
                      <a:gd name="T6" fmla="*/ 1 w 8"/>
                      <a:gd name="T7" fmla="*/ 7 h 7"/>
                      <a:gd name="T8" fmla="*/ 0 w 8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7"/>
                        </a:lnTo>
                        <a:lnTo>
                          <a:pt x="1" y="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86" name="Freeform 3658"/>
                  <p:cNvSpPr>
                    <a:spLocks/>
                  </p:cNvSpPr>
                  <p:nvPr/>
                </p:nvSpPr>
                <p:spPr bwMode="auto">
                  <a:xfrm>
                    <a:off x="4319" y="1754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8 w 8"/>
                      <a:gd name="T5" fmla="*/ 7 h 7"/>
                      <a:gd name="T6" fmla="*/ 1 w 8"/>
                      <a:gd name="T7" fmla="*/ 7 h 7"/>
                      <a:gd name="T8" fmla="*/ 0 w 8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8" y="7"/>
                        </a:lnTo>
                        <a:lnTo>
                          <a:pt x="1" y="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87" name="Group 3659"/>
                <p:cNvGrpSpPr>
                  <a:grpSpLocks/>
                </p:cNvGrpSpPr>
                <p:nvPr/>
              </p:nvGrpSpPr>
              <p:grpSpPr bwMode="auto">
                <a:xfrm>
                  <a:off x="4336" y="1754"/>
                  <a:ext cx="10" cy="7"/>
                  <a:chOff x="4336" y="1754"/>
                  <a:chExt cx="10" cy="7"/>
                </a:xfrm>
              </p:grpSpPr>
              <p:sp>
                <p:nvSpPr>
                  <p:cNvPr id="486988" name="Freeform 3660"/>
                  <p:cNvSpPr>
                    <a:spLocks/>
                  </p:cNvSpPr>
                  <p:nvPr/>
                </p:nvSpPr>
                <p:spPr bwMode="auto">
                  <a:xfrm>
                    <a:off x="4336" y="1754"/>
                    <a:ext cx="10" cy="7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8 w 10"/>
                      <a:gd name="T3" fmla="*/ 0 h 7"/>
                      <a:gd name="T4" fmla="*/ 10 w 10"/>
                      <a:gd name="T5" fmla="*/ 7 h 7"/>
                      <a:gd name="T6" fmla="*/ 0 w 10"/>
                      <a:gd name="T7" fmla="*/ 7 h 7"/>
                      <a:gd name="T8" fmla="*/ 0 w 10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10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89" name="Freeform 3661"/>
                  <p:cNvSpPr>
                    <a:spLocks/>
                  </p:cNvSpPr>
                  <p:nvPr/>
                </p:nvSpPr>
                <p:spPr bwMode="auto">
                  <a:xfrm>
                    <a:off x="4336" y="1754"/>
                    <a:ext cx="10" cy="7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8 w 10"/>
                      <a:gd name="T3" fmla="*/ 0 h 7"/>
                      <a:gd name="T4" fmla="*/ 10 w 10"/>
                      <a:gd name="T5" fmla="*/ 7 h 7"/>
                      <a:gd name="T6" fmla="*/ 0 w 10"/>
                      <a:gd name="T7" fmla="*/ 7 h 7"/>
                      <a:gd name="T8" fmla="*/ 0 w 10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8" y="0"/>
                        </a:lnTo>
                        <a:lnTo>
                          <a:pt x="10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90" name="Group 3662"/>
                <p:cNvGrpSpPr>
                  <a:grpSpLocks/>
                </p:cNvGrpSpPr>
                <p:nvPr/>
              </p:nvGrpSpPr>
              <p:grpSpPr bwMode="auto">
                <a:xfrm>
                  <a:off x="4356" y="1754"/>
                  <a:ext cx="8" cy="7"/>
                  <a:chOff x="4356" y="1754"/>
                  <a:chExt cx="8" cy="7"/>
                </a:xfrm>
              </p:grpSpPr>
              <p:sp>
                <p:nvSpPr>
                  <p:cNvPr id="486991" name="Rectangle 3663"/>
                  <p:cNvSpPr>
                    <a:spLocks noChangeArrowheads="1"/>
                  </p:cNvSpPr>
                  <p:nvPr/>
                </p:nvSpPr>
                <p:spPr bwMode="auto">
                  <a:xfrm>
                    <a:off x="4356" y="1754"/>
                    <a:ext cx="8" cy="7"/>
                  </a:xfrm>
                  <a:prstGeom prst="rect">
                    <a:avLst/>
                  </a:pr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6992" name="Rectangle 3664"/>
                  <p:cNvSpPr>
                    <a:spLocks noChangeArrowheads="1"/>
                  </p:cNvSpPr>
                  <p:nvPr/>
                </p:nvSpPr>
                <p:spPr bwMode="auto">
                  <a:xfrm>
                    <a:off x="4356" y="1754"/>
                    <a:ext cx="8" cy="7"/>
                  </a:xfrm>
                  <a:prstGeom prst="rect">
                    <a:avLst/>
                  </a:prstGeom>
                  <a:noFill/>
                  <a:ln w="19050" cap="rnd">
                    <a:solidFill>
                      <a:srgbClr val="676767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6993" name="Group 3665"/>
                <p:cNvGrpSpPr>
                  <a:grpSpLocks/>
                </p:cNvGrpSpPr>
                <p:nvPr/>
              </p:nvGrpSpPr>
              <p:grpSpPr bwMode="auto">
                <a:xfrm>
                  <a:off x="4113" y="2053"/>
                  <a:ext cx="253" cy="64"/>
                  <a:chOff x="4113" y="2053"/>
                  <a:chExt cx="253" cy="64"/>
                </a:xfrm>
              </p:grpSpPr>
              <p:grpSp>
                <p:nvGrpSpPr>
                  <p:cNvPr id="486994" name="Group 3666"/>
                  <p:cNvGrpSpPr>
                    <a:grpSpLocks/>
                  </p:cNvGrpSpPr>
                  <p:nvPr/>
                </p:nvGrpSpPr>
                <p:grpSpPr bwMode="auto">
                  <a:xfrm>
                    <a:off x="4113" y="2053"/>
                    <a:ext cx="9" cy="2"/>
                    <a:chOff x="4113" y="2053"/>
                    <a:chExt cx="9" cy="2"/>
                  </a:xfrm>
                </p:grpSpPr>
                <p:sp>
                  <p:nvSpPr>
                    <p:cNvPr id="486995" name="Freeform 3667"/>
                    <p:cNvSpPr>
                      <a:spLocks/>
                    </p:cNvSpPr>
                    <p:nvPr/>
                  </p:nvSpPr>
                  <p:spPr bwMode="auto">
                    <a:xfrm>
                      <a:off x="4113" y="2053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2 h 2"/>
                        <a:gd name="T2" fmla="*/ 1 w 9"/>
                        <a:gd name="T3" fmla="*/ 2 h 2"/>
                        <a:gd name="T4" fmla="*/ 9 w 9"/>
                        <a:gd name="T5" fmla="*/ 0 h 2"/>
                        <a:gd name="T6" fmla="*/ 9 w 9"/>
                        <a:gd name="T7" fmla="*/ 2 h 2"/>
                        <a:gd name="T8" fmla="*/ 6 w 9"/>
                        <a:gd name="T9" fmla="*/ 2 h 2"/>
                        <a:gd name="T10" fmla="*/ 0 w 9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2"/>
                          </a:moveTo>
                          <a:lnTo>
                            <a:pt x="1" y="2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96" name="Freeform 3668"/>
                    <p:cNvSpPr>
                      <a:spLocks/>
                    </p:cNvSpPr>
                    <p:nvPr/>
                  </p:nvSpPr>
                  <p:spPr bwMode="auto">
                    <a:xfrm>
                      <a:off x="4113" y="2053"/>
                      <a:ext cx="9" cy="2"/>
                    </a:xfrm>
                    <a:custGeom>
                      <a:avLst/>
                      <a:gdLst>
                        <a:gd name="T0" fmla="*/ 0 w 9"/>
                        <a:gd name="T1" fmla="*/ 2 h 2"/>
                        <a:gd name="T2" fmla="*/ 1 w 9"/>
                        <a:gd name="T3" fmla="*/ 2 h 2"/>
                        <a:gd name="T4" fmla="*/ 9 w 9"/>
                        <a:gd name="T5" fmla="*/ 0 h 2"/>
                        <a:gd name="T6" fmla="*/ 9 w 9"/>
                        <a:gd name="T7" fmla="*/ 2 h 2"/>
                        <a:gd name="T8" fmla="*/ 6 w 9"/>
                        <a:gd name="T9" fmla="*/ 2 h 2"/>
                        <a:gd name="T10" fmla="*/ 0 w 9"/>
                        <a:gd name="T11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0" y="2"/>
                          </a:moveTo>
                          <a:lnTo>
                            <a:pt x="1" y="2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6" y="2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486997" name="Group 3669"/>
                  <p:cNvGrpSpPr>
                    <a:grpSpLocks/>
                  </p:cNvGrpSpPr>
                  <p:nvPr/>
                </p:nvGrpSpPr>
                <p:grpSpPr bwMode="auto">
                  <a:xfrm>
                    <a:off x="4131" y="2059"/>
                    <a:ext cx="8" cy="1"/>
                    <a:chOff x="4131" y="2059"/>
                    <a:chExt cx="8" cy="1"/>
                  </a:xfrm>
                </p:grpSpPr>
                <p:sp>
                  <p:nvSpPr>
                    <p:cNvPr id="486998" name="Freeform 3670"/>
                    <p:cNvSpPr>
                      <a:spLocks/>
                    </p:cNvSpPr>
                    <p:nvPr/>
                  </p:nvSpPr>
                  <p:spPr bwMode="auto">
                    <a:xfrm>
                      <a:off x="4131" y="2059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h 1"/>
                        <a:gd name="T2" fmla="*/ 1 w 8"/>
                        <a:gd name="T3" fmla="*/ 0 h 1"/>
                        <a:gd name="T4" fmla="*/ 8 w 8"/>
                        <a:gd name="T5" fmla="*/ 0 h 1"/>
                        <a:gd name="T6" fmla="*/ 6 w 8"/>
                        <a:gd name="T7" fmla="*/ 1 h 1"/>
                        <a:gd name="T8" fmla="*/ 0 w 8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6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6999" name="Freeform 3671"/>
                    <p:cNvSpPr>
                      <a:spLocks/>
                    </p:cNvSpPr>
                    <p:nvPr/>
                  </p:nvSpPr>
                  <p:spPr bwMode="auto">
                    <a:xfrm>
                      <a:off x="4131" y="2059"/>
                      <a:ext cx="8" cy="1"/>
                    </a:xfrm>
                    <a:custGeom>
                      <a:avLst/>
                      <a:gdLst>
                        <a:gd name="T0" fmla="*/ 0 w 8"/>
                        <a:gd name="T1" fmla="*/ 1 h 1"/>
                        <a:gd name="T2" fmla="*/ 1 w 8"/>
                        <a:gd name="T3" fmla="*/ 0 h 1"/>
                        <a:gd name="T4" fmla="*/ 8 w 8"/>
                        <a:gd name="T5" fmla="*/ 0 h 1"/>
                        <a:gd name="T6" fmla="*/ 6 w 8"/>
                        <a:gd name="T7" fmla="*/ 1 h 1"/>
                        <a:gd name="T8" fmla="*/ 0 w 8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8" y="0"/>
                          </a:lnTo>
                          <a:lnTo>
                            <a:pt x="6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7000" name="Freeform 3672"/>
                  <p:cNvSpPr>
                    <a:spLocks/>
                  </p:cNvSpPr>
                  <p:nvPr/>
                </p:nvSpPr>
                <p:spPr bwMode="auto">
                  <a:xfrm>
                    <a:off x="4150" y="2065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7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01" name="Freeform 3673"/>
                  <p:cNvSpPr>
                    <a:spLocks/>
                  </p:cNvSpPr>
                  <p:nvPr/>
                </p:nvSpPr>
                <p:spPr bwMode="auto">
                  <a:xfrm>
                    <a:off x="4170" y="2069"/>
                    <a:ext cx="7" cy="1"/>
                  </a:xfrm>
                  <a:custGeom>
                    <a:avLst/>
                    <a:gdLst>
                      <a:gd name="T0" fmla="*/ 0 w 7"/>
                      <a:gd name="T1" fmla="*/ 1 w 7"/>
                      <a:gd name="T2" fmla="*/ 7 w 7"/>
                      <a:gd name="T3" fmla="*/ 6 w 7"/>
                      <a:gd name="T4" fmla="*/ 0 w 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7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02" name="Freeform 3674"/>
                  <p:cNvSpPr>
                    <a:spLocks/>
                  </p:cNvSpPr>
                  <p:nvPr/>
                </p:nvSpPr>
                <p:spPr bwMode="auto">
                  <a:xfrm>
                    <a:off x="4188" y="2074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5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03" name="Freeform 3675"/>
                  <p:cNvSpPr>
                    <a:spLocks/>
                  </p:cNvSpPr>
                  <p:nvPr/>
                </p:nvSpPr>
                <p:spPr bwMode="auto">
                  <a:xfrm>
                    <a:off x="4206" y="2077"/>
                    <a:ext cx="10" cy="1"/>
                  </a:xfrm>
                  <a:custGeom>
                    <a:avLst/>
                    <a:gdLst>
                      <a:gd name="T0" fmla="*/ 0 w 10"/>
                      <a:gd name="T1" fmla="*/ 2 w 10"/>
                      <a:gd name="T2" fmla="*/ 10 w 10"/>
                      <a:gd name="T3" fmla="*/ 7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487004" name="Group 3676"/>
                  <p:cNvGrpSpPr>
                    <a:grpSpLocks/>
                  </p:cNvGrpSpPr>
                  <p:nvPr/>
                </p:nvGrpSpPr>
                <p:grpSpPr bwMode="auto">
                  <a:xfrm>
                    <a:off x="4224" y="2081"/>
                    <a:ext cx="10" cy="1"/>
                    <a:chOff x="4224" y="2081"/>
                    <a:chExt cx="10" cy="1"/>
                  </a:xfrm>
                </p:grpSpPr>
                <p:sp>
                  <p:nvSpPr>
                    <p:cNvPr id="487005" name="Freeform 3677"/>
                    <p:cNvSpPr>
                      <a:spLocks/>
                    </p:cNvSpPr>
                    <p:nvPr/>
                  </p:nvSpPr>
                  <p:spPr bwMode="auto">
                    <a:xfrm>
                      <a:off x="4224" y="2081"/>
                      <a:ext cx="10" cy="1"/>
                    </a:xfrm>
                    <a:custGeom>
                      <a:avLst/>
                      <a:gdLst>
                        <a:gd name="T0" fmla="*/ 0 w 10"/>
                        <a:gd name="T1" fmla="*/ 1 h 1"/>
                        <a:gd name="T2" fmla="*/ 1 w 10"/>
                        <a:gd name="T3" fmla="*/ 0 h 1"/>
                        <a:gd name="T4" fmla="*/ 10 w 10"/>
                        <a:gd name="T5" fmla="*/ 0 h 1"/>
                        <a:gd name="T6" fmla="*/ 8 w 10"/>
                        <a:gd name="T7" fmla="*/ 1 h 1"/>
                        <a:gd name="T8" fmla="*/ 0 w 10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10" y="0"/>
                          </a:lnTo>
                          <a:lnTo>
                            <a:pt x="8" y="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487006" name="Freeform 3678"/>
                    <p:cNvSpPr>
                      <a:spLocks/>
                    </p:cNvSpPr>
                    <p:nvPr/>
                  </p:nvSpPr>
                  <p:spPr bwMode="auto">
                    <a:xfrm>
                      <a:off x="4224" y="2081"/>
                      <a:ext cx="10" cy="1"/>
                    </a:xfrm>
                    <a:custGeom>
                      <a:avLst/>
                      <a:gdLst>
                        <a:gd name="T0" fmla="*/ 0 w 10"/>
                        <a:gd name="T1" fmla="*/ 1 h 1"/>
                        <a:gd name="T2" fmla="*/ 1 w 10"/>
                        <a:gd name="T3" fmla="*/ 0 h 1"/>
                        <a:gd name="T4" fmla="*/ 10 w 10"/>
                        <a:gd name="T5" fmla="*/ 0 h 1"/>
                        <a:gd name="T6" fmla="*/ 8 w 10"/>
                        <a:gd name="T7" fmla="*/ 1 h 1"/>
                        <a:gd name="T8" fmla="*/ 0 w 10"/>
                        <a:gd name="T9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1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10" y="0"/>
                          </a:lnTo>
                          <a:lnTo>
                            <a:pt x="8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rgbClr val="676767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487007" name="Freeform 3679"/>
                  <p:cNvSpPr>
                    <a:spLocks/>
                  </p:cNvSpPr>
                  <p:nvPr/>
                </p:nvSpPr>
                <p:spPr bwMode="auto">
                  <a:xfrm>
                    <a:off x="4243" y="2086"/>
                    <a:ext cx="9" cy="1"/>
                  </a:xfrm>
                  <a:custGeom>
                    <a:avLst/>
                    <a:gdLst>
                      <a:gd name="T0" fmla="*/ 0 w 9"/>
                      <a:gd name="T1" fmla="*/ 1 w 9"/>
                      <a:gd name="T2" fmla="*/ 9 w 9"/>
                      <a:gd name="T3" fmla="*/ 6 w 9"/>
                      <a:gd name="T4" fmla="*/ 0 w 9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9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08" name="Freeform 3680"/>
                  <p:cNvSpPr>
                    <a:spLocks/>
                  </p:cNvSpPr>
                  <p:nvPr/>
                </p:nvSpPr>
                <p:spPr bwMode="auto">
                  <a:xfrm>
                    <a:off x="4263" y="2091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5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09" name="Freeform 3681"/>
                  <p:cNvSpPr>
                    <a:spLocks/>
                  </p:cNvSpPr>
                  <p:nvPr/>
                </p:nvSpPr>
                <p:spPr bwMode="auto">
                  <a:xfrm>
                    <a:off x="4281" y="2096"/>
                    <a:ext cx="8" cy="1"/>
                  </a:xfrm>
                  <a:custGeom>
                    <a:avLst/>
                    <a:gdLst>
                      <a:gd name="T0" fmla="*/ 0 w 8"/>
                      <a:gd name="T1" fmla="*/ 2 w 8"/>
                      <a:gd name="T2" fmla="*/ 8 w 8"/>
                      <a:gd name="T3" fmla="*/ 6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10" name="Freeform 3682"/>
                  <p:cNvSpPr>
                    <a:spLocks/>
                  </p:cNvSpPr>
                  <p:nvPr/>
                </p:nvSpPr>
                <p:spPr bwMode="auto">
                  <a:xfrm>
                    <a:off x="4301" y="2100"/>
                    <a:ext cx="8" cy="1"/>
                  </a:xfrm>
                  <a:custGeom>
                    <a:avLst/>
                    <a:gdLst>
                      <a:gd name="T0" fmla="*/ 0 w 8"/>
                      <a:gd name="T1" fmla="*/ 2 w 8"/>
                      <a:gd name="T2" fmla="*/ 8 w 8"/>
                      <a:gd name="T3" fmla="*/ 6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11" name="Freeform 3683"/>
                  <p:cNvSpPr>
                    <a:spLocks/>
                  </p:cNvSpPr>
                  <p:nvPr/>
                </p:nvSpPr>
                <p:spPr bwMode="auto">
                  <a:xfrm>
                    <a:off x="4319" y="2107"/>
                    <a:ext cx="8" cy="1"/>
                  </a:xfrm>
                  <a:custGeom>
                    <a:avLst/>
                    <a:gdLst>
                      <a:gd name="T0" fmla="*/ 0 w 8"/>
                      <a:gd name="T1" fmla="*/ 1 w 8"/>
                      <a:gd name="T2" fmla="*/ 8 w 8"/>
                      <a:gd name="T3" fmla="*/ 7 w 8"/>
                      <a:gd name="T4" fmla="*/ 0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12" name="Freeform 3684"/>
                  <p:cNvSpPr>
                    <a:spLocks/>
                  </p:cNvSpPr>
                  <p:nvPr/>
                </p:nvSpPr>
                <p:spPr bwMode="auto">
                  <a:xfrm>
                    <a:off x="4336" y="2110"/>
                    <a:ext cx="11" cy="1"/>
                  </a:xfrm>
                  <a:custGeom>
                    <a:avLst/>
                    <a:gdLst>
                      <a:gd name="T0" fmla="*/ 0 w 11"/>
                      <a:gd name="T1" fmla="*/ 1 w 11"/>
                      <a:gd name="T2" fmla="*/ 11 w 11"/>
                      <a:gd name="T3" fmla="*/ 7 w 11"/>
                      <a:gd name="T4" fmla="*/ 0 w 1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13" name="Freeform 3685"/>
                  <p:cNvSpPr>
                    <a:spLocks/>
                  </p:cNvSpPr>
                  <p:nvPr/>
                </p:nvSpPr>
                <p:spPr bwMode="auto">
                  <a:xfrm>
                    <a:off x="4356" y="2116"/>
                    <a:ext cx="10" cy="1"/>
                  </a:xfrm>
                  <a:custGeom>
                    <a:avLst/>
                    <a:gdLst>
                      <a:gd name="T0" fmla="*/ 0 w 10"/>
                      <a:gd name="T1" fmla="*/ 2 w 10"/>
                      <a:gd name="T2" fmla="*/ 10 w 10"/>
                      <a:gd name="T3" fmla="*/ 7 w 10"/>
                      <a:gd name="T4" fmla="*/ 0 w 10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14" name="Group 3686"/>
                <p:cNvGrpSpPr>
                  <a:grpSpLocks/>
                </p:cNvGrpSpPr>
                <p:nvPr/>
              </p:nvGrpSpPr>
              <p:grpSpPr bwMode="auto">
                <a:xfrm>
                  <a:off x="4113" y="1758"/>
                  <a:ext cx="7" cy="289"/>
                  <a:chOff x="4113" y="1758"/>
                  <a:chExt cx="7" cy="289"/>
                </a:xfrm>
              </p:grpSpPr>
              <p:sp>
                <p:nvSpPr>
                  <p:cNvPr id="487015" name="Freeform 3687"/>
                  <p:cNvSpPr>
                    <a:spLocks/>
                  </p:cNvSpPr>
                  <p:nvPr/>
                </p:nvSpPr>
                <p:spPr bwMode="auto">
                  <a:xfrm>
                    <a:off x="4113" y="1758"/>
                    <a:ext cx="7" cy="289"/>
                  </a:xfrm>
                  <a:custGeom>
                    <a:avLst/>
                    <a:gdLst>
                      <a:gd name="T0" fmla="*/ 0 w 7"/>
                      <a:gd name="T1" fmla="*/ 0 h 289"/>
                      <a:gd name="T2" fmla="*/ 0 w 7"/>
                      <a:gd name="T3" fmla="*/ 286 h 289"/>
                      <a:gd name="T4" fmla="*/ 7 w 7"/>
                      <a:gd name="T5" fmla="*/ 289 h 289"/>
                      <a:gd name="T6" fmla="*/ 7 w 7"/>
                      <a:gd name="T7" fmla="*/ 2 h 289"/>
                      <a:gd name="T8" fmla="*/ 0 w 7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9">
                        <a:moveTo>
                          <a:pt x="0" y="0"/>
                        </a:moveTo>
                        <a:lnTo>
                          <a:pt x="0" y="286"/>
                        </a:lnTo>
                        <a:lnTo>
                          <a:pt x="7" y="289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16" name="Freeform 3688"/>
                  <p:cNvSpPr>
                    <a:spLocks/>
                  </p:cNvSpPr>
                  <p:nvPr/>
                </p:nvSpPr>
                <p:spPr bwMode="auto">
                  <a:xfrm>
                    <a:off x="4113" y="1758"/>
                    <a:ext cx="7" cy="289"/>
                  </a:xfrm>
                  <a:custGeom>
                    <a:avLst/>
                    <a:gdLst>
                      <a:gd name="T0" fmla="*/ 0 w 7"/>
                      <a:gd name="T1" fmla="*/ 0 h 289"/>
                      <a:gd name="T2" fmla="*/ 0 w 7"/>
                      <a:gd name="T3" fmla="*/ 286 h 289"/>
                      <a:gd name="T4" fmla="*/ 7 w 7"/>
                      <a:gd name="T5" fmla="*/ 289 h 289"/>
                      <a:gd name="T6" fmla="*/ 7 w 7"/>
                      <a:gd name="T7" fmla="*/ 2 h 289"/>
                      <a:gd name="T8" fmla="*/ 0 w 7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9">
                        <a:moveTo>
                          <a:pt x="0" y="0"/>
                        </a:moveTo>
                        <a:lnTo>
                          <a:pt x="0" y="286"/>
                        </a:lnTo>
                        <a:lnTo>
                          <a:pt x="7" y="289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17" name="Group 3689"/>
                <p:cNvGrpSpPr>
                  <a:grpSpLocks/>
                </p:cNvGrpSpPr>
                <p:nvPr/>
              </p:nvGrpSpPr>
              <p:grpSpPr bwMode="auto">
                <a:xfrm>
                  <a:off x="4132" y="2025"/>
                  <a:ext cx="7" cy="28"/>
                  <a:chOff x="4132" y="2025"/>
                  <a:chExt cx="7" cy="28"/>
                </a:xfrm>
              </p:grpSpPr>
              <p:sp>
                <p:nvSpPr>
                  <p:cNvPr id="487018" name="Freeform 3690"/>
                  <p:cNvSpPr>
                    <a:spLocks/>
                  </p:cNvSpPr>
                  <p:nvPr/>
                </p:nvSpPr>
                <p:spPr bwMode="auto">
                  <a:xfrm>
                    <a:off x="4132" y="2025"/>
                    <a:ext cx="7" cy="28"/>
                  </a:xfrm>
                  <a:custGeom>
                    <a:avLst/>
                    <a:gdLst>
                      <a:gd name="T0" fmla="*/ 0 w 7"/>
                      <a:gd name="T1" fmla="*/ 0 h 28"/>
                      <a:gd name="T2" fmla="*/ 0 w 7"/>
                      <a:gd name="T3" fmla="*/ 26 h 28"/>
                      <a:gd name="T4" fmla="*/ 7 w 7"/>
                      <a:gd name="T5" fmla="*/ 28 h 28"/>
                      <a:gd name="T6" fmla="*/ 7 w 7"/>
                      <a:gd name="T7" fmla="*/ 2 h 28"/>
                      <a:gd name="T8" fmla="*/ 0 w 7"/>
                      <a:gd name="T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">
                        <a:moveTo>
                          <a:pt x="0" y="0"/>
                        </a:moveTo>
                        <a:lnTo>
                          <a:pt x="0" y="26"/>
                        </a:lnTo>
                        <a:lnTo>
                          <a:pt x="7" y="28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19" name="Freeform 3691"/>
                  <p:cNvSpPr>
                    <a:spLocks/>
                  </p:cNvSpPr>
                  <p:nvPr/>
                </p:nvSpPr>
                <p:spPr bwMode="auto">
                  <a:xfrm>
                    <a:off x="4132" y="2025"/>
                    <a:ext cx="7" cy="28"/>
                  </a:xfrm>
                  <a:custGeom>
                    <a:avLst/>
                    <a:gdLst>
                      <a:gd name="T0" fmla="*/ 0 w 7"/>
                      <a:gd name="T1" fmla="*/ 0 h 28"/>
                      <a:gd name="T2" fmla="*/ 0 w 7"/>
                      <a:gd name="T3" fmla="*/ 26 h 28"/>
                      <a:gd name="T4" fmla="*/ 7 w 7"/>
                      <a:gd name="T5" fmla="*/ 28 h 28"/>
                      <a:gd name="T6" fmla="*/ 7 w 7"/>
                      <a:gd name="T7" fmla="*/ 2 h 28"/>
                      <a:gd name="T8" fmla="*/ 0 w 7"/>
                      <a:gd name="T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8">
                        <a:moveTo>
                          <a:pt x="0" y="0"/>
                        </a:moveTo>
                        <a:lnTo>
                          <a:pt x="0" y="26"/>
                        </a:lnTo>
                        <a:lnTo>
                          <a:pt x="7" y="28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20" name="Group 3692"/>
                <p:cNvGrpSpPr>
                  <a:grpSpLocks/>
                </p:cNvGrpSpPr>
                <p:nvPr/>
              </p:nvGrpSpPr>
              <p:grpSpPr bwMode="auto">
                <a:xfrm>
                  <a:off x="4151" y="1758"/>
                  <a:ext cx="6" cy="300"/>
                  <a:chOff x="4151" y="1758"/>
                  <a:chExt cx="6" cy="300"/>
                </a:xfrm>
              </p:grpSpPr>
              <p:sp>
                <p:nvSpPr>
                  <p:cNvPr id="487021" name="Freeform 3693"/>
                  <p:cNvSpPr>
                    <a:spLocks/>
                  </p:cNvSpPr>
                  <p:nvPr/>
                </p:nvSpPr>
                <p:spPr bwMode="auto">
                  <a:xfrm>
                    <a:off x="4151" y="1758"/>
                    <a:ext cx="6" cy="300"/>
                  </a:xfrm>
                  <a:custGeom>
                    <a:avLst/>
                    <a:gdLst>
                      <a:gd name="T0" fmla="*/ 0 w 6"/>
                      <a:gd name="T1" fmla="*/ 0 h 300"/>
                      <a:gd name="T2" fmla="*/ 0 w 6"/>
                      <a:gd name="T3" fmla="*/ 297 h 300"/>
                      <a:gd name="T4" fmla="*/ 6 w 6"/>
                      <a:gd name="T5" fmla="*/ 300 h 300"/>
                      <a:gd name="T6" fmla="*/ 6 w 6"/>
                      <a:gd name="T7" fmla="*/ 0 h 300"/>
                      <a:gd name="T8" fmla="*/ 0 w 6"/>
                      <a:gd name="T9" fmla="*/ 0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0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6" y="30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22" name="Freeform 3694"/>
                  <p:cNvSpPr>
                    <a:spLocks/>
                  </p:cNvSpPr>
                  <p:nvPr/>
                </p:nvSpPr>
                <p:spPr bwMode="auto">
                  <a:xfrm>
                    <a:off x="4151" y="1758"/>
                    <a:ext cx="6" cy="300"/>
                  </a:xfrm>
                  <a:custGeom>
                    <a:avLst/>
                    <a:gdLst>
                      <a:gd name="T0" fmla="*/ 0 w 6"/>
                      <a:gd name="T1" fmla="*/ 0 h 300"/>
                      <a:gd name="T2" fmla="*/ 0 w 6"/>
                      <a:gd name="T3" fmla="*/ 297 h 300"/>
                      <a:gd name="T4" fmla="*/ 6 w 6"/>
                      <a:gd name="T5" fmla="*/ 300 h 300"/>
                      <a:gd name="T6" fmla="*/ 6 w 6"/>
                      <a:gd name="T7" fmla="*/ 0 h 300"/>
                      <a:gd name="T8" fmla="*/ 0 w 6"/>
                      <a:gd name="T9" fmla="*/ 0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0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6" y="30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23" name="Group 3695"/>
                <p:cNvGrpSpPr>
                  <a:grpSpLocks/>
                </p:cNvGrpSpPr>
                <p:nvPr/>
              </p:nvGrpSpPr>
              <p:grpSpPr bwMode="auto">
                <a:xfrm>
                  <a:off x="4171" y="1758"/>
                  <a:ext cx="5" cy="306"/>
                  <a:chOff x="4171" y="1758"/>
                  <a:chExt cx="5" cy="306"/>
                </a:xfrm>
              </p:grpSpPr>
              <p:sp>
                <p:nvSpPr>
                  <p:cNvPr id="487024" name="Freeform 3696"/>
                  <p:cNvSpPr>
                    <a:spLocks/>
                  </p:cNvSpPr>
                  <p:nvPr/>
                </p:nvSpPr>
                <p:spPr bwMode="auto">
                  <a:xfrm>
                    <a:off x="4171" y="1758"/>
                    <a:ext cx="5" cy="306"/>
                  </a:xfrm>
                  <a:custGeom>
                    <a:avLst/>
                    <a:gdLst>
                      <a:gd name="T0" fmla="*/ 0 w 5"/>
                      <a:gd name="T1" fmla="*/ 0 h 306"/>
                      <a:gd name="T2" fmla="*/ 0 w 5"/>
                      <a:gd name="T3" fmla="*/ 302 h 306"/>
                      <a:gd name="T4" fmla="*/ 5 w 5"/>
                      <a:gd name="T5" fmla="*/ 306 h 306"/>
                      <a:gd name="T6" fmla="*/ 5 w 5"/>
                      <a:gd name="T7" fmla="*/ 2 h 306"/>
                      <a:gd name="T8" fmla="*/ 0 w 5"/>
                      <a:gd name="T9" fmla="*/ 0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06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5" y="306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25" name="Freeform 3697"/>
                  <p:cNvSpPr>
                    <a:spLocks/>
                  </p:cNvSpPr>
                  <p:nvPr/>
                </p:nvSpPr>
                <p:spPr bwMode="auto">
                  <a:xfrm>
                    <a:off x="4171" y="1758"/>
                    <a:ext cx="5" cy="306"/>
                  </a:xfrm>
                  <a:custGeom>
                    <a:avLst/>
                    <a:gdLst>
                      <a:gd name="T0" fmla="*/ 0 w 5"/>
                      <a:gd name="T1" fmla="*/ 0 h 306"/>
                      <a:gd name="T2" fmla="*/ 0 w 5"/>
                      <a:gd name="T3" fmla="*/ 302 h 306"/>
                      <a:gd name="T4" fmla="*/ 5 w 5"/>
                      <a:gd name="T5" fmla="*/ 306 h 306"/>
                      <a:gd name="T6" fmla="*/ 5 w 5"/>
                      <a:gd name="T7" fmla="*/ 2 h 306"/>
                      <a:gd name="T8" fmla="*/ 0 w 5"/>
                      <a:gd name="T9" fmla="*/ 0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06">
                        <a:moveTo>
                          <a:pt x="0" y="0"/>
                        </a:moveTo>
                        <a:lnTo>
                          <a:pt x="0" y="302"/>
                        </a:lnTo>
                        <a:lnTo>
                          <a:pt x="5" y="306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26" name="Group 3698"/>
                <p:cNvGrpSpPr>
                  <a:grpSpLocks/>
                </p:cNvGrpSpPr>
                <p:nvPr/>
              </p:nvGrpSpPr>
              <p:grpSpPr bwMode="auto">
                <a:xfrm>
                  <a:off x="4188" y="1760"/>
                  <a:ext cx="7" cy="307"/>
                  <a:chOff x="4188" y="1760"/>
                  <a:chExt cx="7" cy="307"/>
                </a:xfrm>
              </p:grpSpPr>
              <p:sp>
                <p:nvSpPr>
                  <p:cNvPr id="487027" name="Freeform 3699"/>
                  <p:cNvSpPr>
                    <a:spLocks/>
                  </p:cNvSpPr>
                  <p:nvPr/>
                </p:nvSpPr>
                <p:spPr bwMode="auto">
                  <a:xfrm>
                    <a:off x="4188" y="1760"/>
                    <a:ext cx="7" cy="307"/>
                  </a:xfrm>
                  <a:custGeom>
                    <a:avLst/>
                    <a:gdLst>
                      <a:gd name="T0" fmla="*/ 0 w 7"/>
                      <a:gd name="T1" fmla="*/ 0 h 307"/>
                      <a:gd name="T2" fmla="*/ 0 w 7"/>
                      <a:gd name="T3" fmla="*/ 303 h 307"/>
                      <a:gd name="T4" fmla="*/ 7 w 7"/>
                      <a:gd name="T5" fmla="*/ 307 h 307"/>
                      <a:gd name="T6" fmla="*/ 7 w 7"/>
                      <a:gd name="T7" fmla="*/ 0 h 307"/>
                      <a:gd name="T8" fmla="*/ 0 w 7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07">
                        <a:moveTo>
                          <a:pt x="0" y="0"/>
                        </a:moveTo>
                        <a:lnTo>
                          <a:pt x="0" y="303"/>
                        </a:lnTo>
                        <a:lnTo>
                          <a:pt x="7" y="30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28" name="Freeform 3700"/>
                  <p:cNvSpPr>
                    <a:spLocks/>
                  </p:cNvSpPr>
                  <p:nvPr/>
                </p:nvSpPr>
                <p:spPr bwMode="auto">
                  <a:xfrm>
                    <a:off x="4188" y="1760"/>
                    <a:ext cx="7" cy="307"/>
                  </a:xfrm>
                  <a:custGeom>
                    <a:avLst/>
                    <a:gdLst>
                      <a:gd name="T0" fmla="*/ 0 w 7"/>
                      <a:gd name="T1" fmla="*/ 0 h 307"/>
                      <a:gd name="T2" fmla="*/ 0 w 7"/>
                      <a:gd name="T3" fmla="*/ 303 h 307"/>
                      <a:gd name="T4" fmla="*/ 7 w 7"/>
                      <a:gd name="T5" fmla="*/ 307 h 307"/>
                      <a:gd name="T6" fmla="*/ 7 w 7"/>
                      <a:gd name="T7" fmla="*/ 0 h 307"/>
                      <a:gd name="T8" fmla="*/ 0 w 7"/>
                      <a:gd name="T9" fmla="*/ 0 h 3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07">
                        <a:moveTo>
                          <a:pt x="0" y="0"/>
                        </a:moveTo>
                        <a:lnTo>
                          <a:pt x="0" y="303"/>
                        </a:lnTo>
                        <a:lnTo>
                          <a:pt x="7" y="307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29" name="Group 3701"/>
                <p:cNvGrpSpPr>
                  <a:grpSpLocks/>
                </p:cNvGrpSpPr>
                <p:nvPr/>
              </p:nvGrpSpPr>
              <p:grpSpPr bwMode="auto">
                <a:xfrm>
                  <a:off x="4207" y="1760"/>
                  <a:ext cx="5" cy="312"/>
                  <a:chOff x="4207" y="1760"/>
                  <a:chExt cx="5" cy="312"/>
                </a:xfrm>
              </p:grpSpPr>
              <p:sp>
                <p:nvSpPr>
                  <p:cNvPr id="487030" name="Freeform 3702"/>
                  <p:cNvSpPr>
                    <a:spLocks/>
                  </p:cNvSpPr>
                  <p:nvPr/>
                </p:nvSpPr>
                <p:spPr bwMode="auto">
                  <a:xfrm>
                    <a:off x="4207" y="1760"/>
                    <a:ext cx="5" cy="312"/>
                  </a:xfrm>
                  <a:custGeom>
                    <a:avLst/>
                    <a:gdLst>
                      <a:gd name="T0" fmla="*/ 0 w 5"/>
                      <a:gd name="T1" fmla="*/ 0 h 312"/>
                      <a:gd name="T2" fmla="*/ 0 w 5"/>
                      <a:gd name="T3" fmla="*/ 309 h 312"/>
                      <a:gd name="T4" fmla="*/ 5 w 5"/>
                      <a:gd name="T5" fmla="*/ 312 h 312"/>
                      <a:gd name="T6" fmla="*/ 5 w 5"/>
                      <a:gd name="T7" fmla="*/ 0 h 312"/>
                      <a:gd name="T8" fmla="*/ 0 w 5"/>
                      <a:gd name="T9" fmla="*/ 0 h 3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12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5" y="312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31" name="Freeform 3703"/>
                  <p:cNvSpPr>
                    <a:spLocks/>
                  </p:cNvSpPr>
                  <p:nvPr/>
                </p:nvSpPr>
                <p:spPr bwMode="auto">
                  <a:xfrm>
                    <a:off x="4207" y="1760"/>
                    <a:ext cx="5" cy="312"/>
                  </a:xfrm>
                  <a:custGeom>
                    <a:avLst/>
                    <a:gdLst>
                      <a:gd name="T0" fmla="*/ 0 w 5"/>
                      <a:gd name="T1" fmla="*/ 0 h 312"/>
                      <a:gd name="T2" fmla="*/ 0 w 5"/>
                      <a:gd name="T3" fmla="*/ 309 h 312"/>
                      <a:gd name="T4" fmla="*/ 5 w 5"/>
                      <a:gd name="T5" fmla="*/ 312 h 312"/>
                      <a:gd name="T6" fmla="*/ 5 w 5"/>
                      <a:gd name="T7" fmla="*/ 0 h 312"/>
                      <a:gd name="T8" fmla="*/ 0 w 5"/>
                      <a:gd name="T9" fmla="*/ 0 h 3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12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5" y="312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32" name="Group 3704"/>
                <p:cNvGrpSpPr>
                  <a:grpSpLocks/>
                </p:cNvGrpSpPr>
                <p:nvPr/>
              </p:nvGrpSpPr>
              <p:grpSpPr bwMode="auto">
                <a:xfrm>
                  <a:off x="4226" y="1760"/>
                  <a:ext cx="6" cy="315"/>
                  <a:chOff x="4226" y="1760"/>
                  <a:chExt cx="6" cy="315"/>
                </a:xfrm>
              </p:grpSpPr>
              <p:sp>
                <p:nvSpPr>
                  <p:cNvPr id="487033" name="Freeform 3705"/>
                  <p:cNvSpPr>
                    <a:spLocks/>
                  </p:cNvSpPr>
                  <p:nvPr/>
                </p:nvSpPr>
                <p:spPr bwMode="auto">
                  <a:xfrm>
                    <a:off x="4226" y="1760"/>
                    <a:ext cx="6" cy="315"/>
                  </a:xfrm>
                  <a:custGeom>
                    <a:avLst/>
                    <a:gdLst>
                      <a:gd name="T0" fmla="*/ 0 w 6"/>
                      <a:gd name="T1" fmla="*/ 0 h 315"/>
                      <a:gd name="T2" fmla="*/ 0 w 6"/>
                      <a:gd name="T3" fmla="*/ 312 h 315"/>
                      <a:gd name="T4" fmla="*/ 6 w 6"/>
                      <a:gd name="T5" fmla="*/ 315 h 315"/>
                      <a:gd name="T6" fmla="*/ 6 w 6"/>
                      <a:gd name="T7" fmla="*/ 2 h 315"/>
                      <a:gd name="T8" fmla="*/ 0 w 6"/>
                      <a:gd name="T9" fmla="*/ 0 h 3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15">
                        <a:moveTo>
                          <a:pt x="0" y="0"/>
                        </a:moveTo>
                        <a:lnTo>
                          <a:pt x="0" y="312"/>
                        </a:lnTo>
                        <a:lnTo>
                          <a:pt x="6" y="315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34" name="Freeform 3706"/>
                  <p:cNvSpPr>
                    <a:spLocks/>
                  </p:cNvSpPr>
                  <p:nvPr/>
                </p:nvSpPr>
                <p:spPr bwMode="auto">
                  <a:xfrm>
                    <a:off x="4226" y="1760"/>
                    <a:ext cx="6" cy="315"/>
                  </a:xfrm>
                  <a:custGeom>
                    <a:avLst/>
                    <a:gdLst>
                      <a:gd name="T0" fmla="*/ 0 w 6"/>
                      <a:gd name="T1" fmla="*/ 0 h 315"/>
                      <a:gd name="T2" fmla="*/ 0 w 6"/>
                      <a:gd name="T3" fmla="*/ 312 h 315"/>
                      <a:gd name="T4" fmla="*/ 6 w 6"/>
                      <a:gd name="T5" fmla="*/ 315 h 315"/>
                      <a:gd name="T6" fmla="*/ 6 w 6"/>
                      <a:gd name="T7" fmla="*/ 2 h 315"/>
                      <a:gd name="T8" fmla="*/ 0 w 6"/>
                      <a:gd name="T9" fmla="*/ 0 h 3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15">
                        <a:moveTo>
                          <a:pt x="0" y="0"/>
                        </a:moveTo>
                        <a:lnTo>
                          <a:pt x="0" y="312"/>
                        </a:lnTo>
                        <a:lnTo>
                          <a:pt x="6" y="315"/>
                        </a:lnTo>
                        <a:lnTo>
                          <a:pt x="6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35" name="Group 3707"/>
                <p:cNvGrpSpPr>
                  <a:grpSpLocks/>
                </p:cNvGrpSpPr>
                <p:nvPr/>
              </p:nvGrpSpPr>
              <p:grpSpPr bwMode="auto">
                <a:xfrm>
                  <a:off x="4243" y="1762"/>
                  <a:ext cx="8" cy="319"/>
                  <a:chOff x="4243" y="1762"/>
                  <a:chExt cx="8" cy="319"/>
                </a:xfrm>
              </p:grpSpPr>
              <p:sp>
                <p:nvSpPr>
                  <p:cNvPr id="487036" name="Freeform 3708"/>
                  <p:cNvSpPr>
                    <a:spLocks/>
                  </p:cNvSpPr>
                  <p:nvPr/>
                </p:nvSpPr>
                <p:spPr bwMode="auto">
                  <a:xfrm>
                    <a:off x="4243" y="1762"/>
                    <a:ext cx="8" cy="319"/>
                  </a:xfrm>
                  <a:custGeom>
                    <a:avLst/>
                    <a:gdLst>
                      <a:gd name="T0" fmla="*/ 0 w 8"/>
                      <a:gd name="T1" fmla="*/ 0 h 319"/>
                      <a:gd name="T2" fmla="*/ 0 w 8"/>
                      <a:gd name="T3" fmla="*/ 315 h 319"/>
                      <a:gd name="T4" fmla="*/ 8 w 8"/>
                      <a:gd name="T5" fmla="*/ 319 h 319"/>
                      <a:gd name="T6" fmla="*/ 8 w 8"/>
                      <a:gd name="T7" fmla="*/ 0 h 319"/>
                      <a:gd name="T8" fmla="*/ 0 w 8"/>
                      <a:gd name="T9" fmla="*/ 0 h 3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9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8" y="319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37" name="Freeform 3709"/>
                  <p:cNvSpPr>
                    <a:spLocks/>
                  </p:cNvSpPr>
                  <p:nvPr/>
                </p:nvSpPr>
                <p:spPr bwMode="auto">
                  <a:xfrm>
                    <a:off x="4243" y="1762"/>
                    <a:ext cx="8" cy="319"/>
                  </a:xfrm>
                  <a:custGeom>
                    <a:avLst/>
                    <a:gdLst>
                      <a:gd name="T0" fmla="*/ 0 w 8"/>
                      <a:gd name="T1" fmla="*/ 0 h 319"/>
                      <a:gd name="T2" fmla="*/ 0 w 8"/>
                      <a:gd name="T3" fmla="*/ 315 h 319"/>
                      <a:gd name="T4" fmla="*/ 8 w 8"/>
                      <a:gd name="T5" fmla="*/ 319 h 319"/>
                      <a:gd name="T6" fmla="*/ 8 w 8"/>
                      <a:gd name="T7" fmla="*/ 0 h 319"/>
                      <a:gd name="T8" fmla="*/ 0 w 8"/>
                      <a:gd name="T9" fmla="*/ 0 h 3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9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8" y="319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38" name="Group 3710"/>
                <p:cNvGrpSpPr>
                  <a:grpSpLocks/>
                </p:cNvGrpSpPr>
                <p:nvPr/>
              </p:nvGrpSpPr>
              <p:grpSpPr bwMode="auto">
                <a:xfrm>
                  <a:off x="4263" y="1762"/>
                  <a:ext cx="8" cy="324"/>
                  <a:chOff x="4263" y="1762"/>
                  <a:chExt cx="8" cy="324"/>
                </a:xfrm>
              </p:grpSpPr>
              <p:sp>
                <p:nvSpPr>
                  <p:cNvPr id="487039" name="Freeform 3711"/>
                  <p:cNvSpPr>
                    <a:spLocks/>
                  </p:cNvSpPr>
                  <p:nvPr/>
                </p:nvSpPr>
                <p:spPr bwMode="auto">
                  <a:xfrm>
                    <a:off x="4263" y="1762"/>
                    <a:ext cx="8" cy="324"/>
                  </a:xfrm>
                  <a:custGeom>
                    <a:avLst/>
                    <a:gdLst>
                      <a:gd name="T0" fmla="*/ 0 w 8"/>
                      <a:gd name="T1" fmla="*/ 0 h 324"/>
                      <a:gd name="T2" fmla="*/ 0 w 8"/>
                      <a:gd name="T3" fmla="*/ 321 h 324"/>
                      <a:gd name="T4" fmla="*/ 8 w 8"/>
                      <a:gd name="T5" fmla="*/ 324 h 324"/>
                      <a:gd name="T6" fmla="*/ 8 w 8"/>
                      <a:gd name="T7" fmla="*/ 1 h 324"/>
                      <a:gd name="T8" fmla="*/ 0 w 8"/>
                      <a:gd name="T9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4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8" y="324"/>
                        </a:lnTo>
                        <a:lnTo>
                          <a:pt x="8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40" name="Freeform 3712"/>
                  <p:cNvSpPr>
                    <a:spLocks/>
                  </p:cNvSpPr>
                  <p:nvPr/>
                </p:nvSpPr>
                <p:spPr bwMode="auto">
                  <a:xfrm>
                    <a:off x="4263" y="1762"/>
                    <a:ext cx="8" cy="324"/>
                  </a:xfrm>
                  <a:custGeom>
                    <a:avLst/>
                    <a:gdLst>
                      <a:gd name="T0" fmla="*/ 0 w 8"/>
                      <a:gd name="T1" fmla="*/ 0 h 324"/>
                      <a:gd name="T2" fmla="*/ 0 w 8"/>
                      <a:gd name="T3" fmla="*/ 321 h 324"/>
                      <a:gd name="T4" fmla="*/ 8 w 8"/>
                      <a:gd name="T5" fmla="*/ 324 h 324"/>
                      <a:gd name="T6" fmla="*/ 8 w 8"/>
                      <a:gd name="T7" fmla="*/ 1 h 324"/>
                      <a:gd name="T8" fmla="*/ 0 w 8"/>
                      <a:gd name="T9" fmla="*/ 0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4">
                        <a:moveTo>
                          <a:pt x="0" y="0"/>
                        </a:moveTo>
                        <a:lnTo>
                          <a:pt x="0" y="321"/>
                        </a:lnTo>
                        <a:lnTo>
                          <a:pt x="8" y="324"/>
                        </a:lnTo>
                        <a:lnTo>
                          <a:pt x="8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41" name="Group 3713"/>
                <p:cNvGrpSpPr>
                  <a:grpSpLocks/>
                </p:cNvGrpSpPr>
                <p:nvPr/>
              </p:nvGrpSpPr>
              <p:grpSpPr bwMode="auto">
                <a:xfrm>
                  <a:off x="4281" y="1763"/>
                  <a:ext cx="6" cy="326"/>
                  <a:chOff x="4281" y="1763"/>
                  <a:chExt cx="6" cy="326"/>
                </a:xfrm>
              </p:grpSpPr>
              <p:sp>
                <p:nvSpPr>
                  <p:cNvPr id="487042" name="Freeform 3714"/>
                  <p:cNvSpPr>
                    <a:spLocks/>
                  </p:cNvSpPr>
                  <p:nvPr/>
                </p:nvSpPr>
                <p:spPr bwMode="auto">
                  <a:xfrm>
                    <a:off x="4281" y="1763"/>
                    <a:ext cx="6" cy="326"/>
                  </a:xfrm>
                  <a:custGeom>
                    <a:avLst/>
                    <a:gdLst>
                      <a:gd name="T0" fmla="*/ 0 w 6"/>
                      <a:gd name="T1" fmla="*/ 0 h 326"/>
                      <a:gd name="T2" fmla="*/ 0 w 6"/>
                      <a:gd name="T3" fmla="*/ 323 h 326"/>
                      <a:gd name="T4" fmla="*/ 6 w 6"/>
                      <a:gd name="T5" fmla="*/ 326 h 326"/>
                      <a:gd name="T6" fmla="*/ 6 w 6"/>
                      <a:gd name="T7" fmla="*/ 0 h 326"/>
                      <a:gd name="T8" fmla="*/ 0 w 6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26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6" y="326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43" name="Freeform 3715"/>
                  <p:cNvSpPr>
                    <a:spLocks/>
                  </p:cNvSpPr>
                  <p:nvPr/>
                </p:nvSpPr>
                <p:spPr bwMode="auto">
                  <a:xfrm>
                    <a:off x="4281" y="1763"/>
                    <a:ext cx="6" cy="326"/>
                  </a:xfrm>
                  <a:custGeom>
                    <a:avLst/>
                    <a:gdLst>
                      <a:gd name="T0" fmla="*/ 0 w 6"/>
                      <a:gd name="T1" fmla="*/ 0 h 326"/>
                      <a:gd name="T2" fmla="*/ 0 w 6"/>
                      <a:gd name="T3" fmla="*/ 323 h 326"/>
                      <a:gd name="T4" fmla="*/ 6 w 6"/>
                      <a:gd name="T5" fmla="*/ 326 h 326"/>
                      <a:gd name="T6" fmla="*/ 6 w 6"/>
                      <a:gd name="T7" fmla="*/ 0 h 326"/>
                      <a:gd name="T8" fmla="*/ 0 w 6"/>
                      <a:gd name="T9" fmla="*/ 0 h 3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26">
                        <a:moveTo>
                          <a:pt x="0" y="0"/>
                        </a:moveTo>
                        <a:lnTo>
                          <a:pt x="0" y="323"/>
                        </a:lnTo>
                        <a:lnTo>
                          <a:pt x="6" y="326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44" name="Group 3716"/>
                <p:cNvGrpSpPr>
                  <a:grpSpLocks/>
                </p:cNvGrpSpPr>
                <p:nvPr/>
              </p:nvGrpSpPr>
              <p:grpSpPr bwMode="auto">
                <a:xfrm>
                  <a:off x="4301" y="1765"/>
                  <a:ext cx="4" cy="330"/>
                  <a:chOff x="4301" y="1765"/>
                  <a:chExt cx="4" cy="330"/>
                </a:xfrm>
              </p:grpSpPr>
              <p:sp>
                <p:nvSpPr>
                  <p:cNvPr id="487045" name="Freeform 3717"/>
                  <p:cNvSpPr>
                    <a:spLocks/>
                  </p:cNvSpPr>
                  <p:nvPr/>
                </p:nvSpPr>
                <p:spPr bwMode="auto">
                  <a:xfrm>
                    <a:off x="4301" y="1765"/>
                    <a:ext cx="4" cy="330"/>
                  </a:xfrm>
                  <a:custGeom>
                    <a:avLst/>
                    <a:gdLst>
                      <a:gd name="T0" fmla="*/ 0 w 4"/>
                      <a:gd name="T1" fmla="*/ 0 h 330"/>
                      <a:gd name="T2" fmla="*/ 0 w 4"/>
                      <a:gd name="T3" fmla="*/ 326 h 330"/>
                      <a:gd name="T4" fmla="*/ 4 w 4"/>
                      <a:gd name="T5" fmla="*/ 330 h 330"/>
                      <a:gd name="T6" fmla="*/ 4 w 4"/>
                      <a:gd name="T7" fmla="*/ 0 h 330"/>
                      <a:gd name="T8" fmla="*/ 0 w 4"/>
                      <a:gd name="T9" fmla="*/ 0 h 3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30">
                        <a:moveTo>
                          <a:pt x="0" y="0"/>
                        </a:moveTo>
                        <a:lnTo>
                          <a:pt x="0" y="326"/>
                        </a:lnTo>
                        <a:lnTo>
                          <a:pt x="4" y="33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46" name="Freeform 3718"/>
                  <p:cNvSpPr>
                    <a:spLocks/>
                  </p:cNvSpPr>
                  <p:nvPr/>
                </p:nvSpPr>
                <p:spPr bwMode="auto">
                  <a:xfrm>
                    <a:off x="4301" y="1765"/>
                    <a:ext cx="4" cy="330"/>
                  </a:xfrm>
                  <a:custGeom>
                    <a:avLst/>
                    <a:gdLst>
                      <a:gd name="T0" fmla="*/ 0 w 4"/>
                      <a:gd name="T1" fmla="*/ 0 h 330"/>
                      <a:gd name="T2" fmla="*/ 0 w 4"/>
                      <a:gd name="T3" fmla="*/ 326 h 330"/>
                      <a:gd name="T4" fmla="*/ 4 w 4"/>
                      <a:gd name="T5" fmla="*/ 330 h 330"/>
                      <a:gd name="T6" fmla="*/ 4 w 4"/>
                      <a:gd name="T7" fmla="*/ 0 h 330"/>
                      <a:gd name="T8" fmla="*/ 0 w 4"/>
                      <a:gd name="T9" fmla="*/ 0 h 3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30">
                        <a:moveTo>
                          <a:pt x="0" y="0"/>
                        </a:moveTo>
                        <a:lnTo>
                          <a:pt x="0" y="326"/>
                        </a:lnTo>
                        <a:lnTo>
                          <a:pt x="4" y="33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47" name="Group 3719"/>
                <p:cNvGrpSpPr>
                  <a:grpSpLocks/>
                </p:cNvGrpSpPr>
                <p:nvPr/>
              </p:nvGrpSpPr>
              <p:grpSpPr bwMode="auto">
                <a:xfrm>
                  <a:off x="4319" y="1765"/>
                  <a:ext cx="7" cy="333"/>
                  <a:chOff x="4319" y="1765"/>
                  <a:chExt cx="7" cy="333"/>
                </a:xfrm>
              </p:grpSpPr>
              <p:sp>
                <p:nvSpPr>
                  <p:cNvPr id="487048" name="Freeform 3720"/>
                  <p:cNvSpPr>
                    <a:spLocks/>
                  </p:cNvSpPr>
                  <p:nvPr/>
                </p:nvSpPr>
                <p:spPr bwMode="auto">
                  <a:xfrm>
                    <a:off x="4319" y="1765"/>
                    <a:ext cx="7" cy="333"/>
                  </a:xfrm>
                  <a:custGeom>
                    <a:avLst/>
                    <a:gdLst>
                      <a:gd name="T0" fmla="*/ 0 w 7"/>
                      <a:gd name="T1" fmla="*/ 0 h 333"/>
                      <a:gd name="T2" fmla="*/ 0 w 7"/>
                      <a:gd name="T3" fmla="*/ 330 h 333"/>
                      <a:gd name="T4" fmla="*/ 7 w 7"/>
                      <a:gd name="T5" fmla="*/ 333 h 333"/>
                      <a:gd name="T6" fmla="*/ 7 w 7"/>
                      <a:gd name="T7" fmla="*/ 0 h 333"/>
                      <a:gd name="T8" fmla="*/ 0 w 7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3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49" name="Freeform 3721"/>
                  <p:cNvSpPr>
                    <a:spLocks/>
                  </p:cNvSpPr>
                  <p:nvPr/>
                </p:nvSpPr>
                <p:spPr bwMode="auto">
                  <a:xfrm>
                    <a:off x="4319" y="1765"/>
                    <a:ext cx="7" cy="333"/>
                  </a:xfrm>
                  <a:custGeom>
                    <a:avLst/>
                    <a:gdLst>
                      <a:gd name="T0" fmla="*/ 0 w 7"/>
                      <a:gd name="T1" fmla="*/ 0 h 333"/>
                      <a:gd name="T2" fmla="*/ 0 w 7"/>
                      <a:gd name="T3" fmla="*/ 330 h 333"/>
                      <a:gd name="T4" fmla="*/ 7 w 7"/>
                      <a:gd name="T5" fmla="*/ 333 h 333"/>
                      <a:gd name="T6" fmla="*/ 7 w 7"/>
                      <a:gd name="T7" fmla="*/ 0 h 333"/>
                      <a:gd name="T8" fmla="*/ 0 w 7"/>
                      <a:gd name="T9" fmla="*/ 0 h 3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3">
                        <a:moveTo>
                          <a:pt x="0" y="0"/>
                        </a:moveTo>
                        <a:lnTo>
                          <a:pt x="0" y="330"/>
                        </a:lnTo>
                        <a:lnTo>
                          <a:pt x="7" y="33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50" name="Group 3722"/>
                <p:cNvGrpSpPr>
                  <a:grpSpLocks/>
                </p:cNvGrpSpPr>
                <p:nvPr/>
              </p:nvGrpSpPr>
              <p:grpSpPr bwMode="auto">
                <a:xfrm>
                  <a:off x="4336" y="1765"/>
                  <a:ext cx="10" cy="338"/>
                  <a:chOff x="4336" y="1765"/>
                  <a:chExt cx="10" cy="338"/>
                </a:xfrm>
              </p:grpSpPr>
              <p:sp>
                <p:nvSpPr>
                  <p:cNvPr id="487051" name="Freeform 3723"/>
                  <p:cNvSpPr>
                    <a:spLocks/>
                  </p:cNvSpPr>
                  <p:nvPr/>
                </p:nvSpPr>
                <p:spPr bwMode="auto">
                  <a:xfrm>
                    <a:off x="4336" y="1765"/>
                    <a:ext cx="10" cy="338"/>
                  </a:xfrm>
                  <a:custGeom>
                    <a:avLst/>
                    <a:gdLst>
                      <a:gd name="T0" fmla="*/ 0 w 10"/>
                      <a:gd name="T1" fmla="*/ 0 h 338"/>
                      <a:gd name="T2" fmla="*/ 0 w 10"/>
                      <a:gd name="T3" fmla="*/ 335 h 338"/>
                      <a:gd name="T4" fmla="*/ 10 w 10"/>
                      <a:gd name="T5" fmla="*/ 338 h 338"/>
                      <a:gd name="T6" fmla="*/ 10 w 10"/>
                      <a:gd name="T7" fmla="*/ 2 h 338"/>
                      <a:gd name="T8" fmla="*/ 0 w 10"/>
                      <a:gd name="T9" fmla="*/ 0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8">
                        <a:moveTo>
                          <a:pt x="0" y="0"/>
                        </a:moveTo>
                        <a:lnTo>
                          <a:pt x="0" y="335"/>
                        </a:lnTo>
                        <a:lnTo>
                          <a:pt x="10" y="338"/>
                        </a:lnTo>
                        <a:lnTo>
                          <a:pt x="10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52" name="Freeform 3724"/>
                  <p:cNvSpPr>
                    <a:spLocks/>
                  </p:cNvSpPr>
                  <p:nvPr/>
                </p:nvSpPr>
                <p:spPr bwMode="auto">
                  <a:xfrm>
                    <a:off x="4336" y="1765"/>
                    <a:ext cx="10" cy="338"/>
                  </a:xfrm>
                  <a:custGeom>
                    <a:avLst/>
                    <a:gdLst>
                      <a:gd name="T0" fmla="*/ 0 w 10"/>
                      <a:gd name="T1" fmla="*/ 0 h 338"/>
                      <a:gd name="T2" fmla="*/ 0 w 10"/>
                      <a:gd name="T3" fmla="*/ 335 h 338"/>
                      <a:gd name="T4" fmla="*/ 10 w 10"/>
                      <a:gd name="T5" fmla="*/ 338 h 338"/>
                      <a:gd name="T6" fmla="*/ 10 w 10"/>
                      <a:gd name="T7" fmla="*/ 2 h 338"/>
                      <a:gd name="T8" fmla="*/ 0 w 10"/>
                      <a:gd name="T9" fmla="*/ 0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338">
                        <a:moveTo>
                          <a:pt x="0" y="0"/>
                        </a:moveTo>
                        <a:lnTo>
                          <a:pt x="0" y="335"/>
                        </a:lnTo>
                        <a:lnTo>
                          <a:pt x="10" y="338"/>
                        </a:lnTo>
                        <a:lnTo>
                          <a:pt x="10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53" name="Group 3725"/>
                <p:cNvGrpSpPr>
                  <a:grpSpLocks/>
                </p:cNvGrpSpPr>
                <p:nvPr/>
              </p:nvGrpSpPr>
              <p:grpSpPr bwMode="auto">
                <a:xfrm>
                  <a:off x="4356" y="1767"/>
                  <a:ext cx="8" cy="342"/>
                  <a:chOff x="4356" y="1767"/>
                  <a:chExt cx="8" cy="342"/>
                </a:xfrm>
              </p:grpSpPr>
              <p:sp>
                <p:nvSpPr>
                  <p:cNvPr id="487054" name="Freeform 3726"/>
                  <p:cNvSpPr>
                    <a:spLocks/>
                  </p:cNvSpPr>
                  <p:nvPr/>
                </p:nvSpPr>
                <p:spPr bwMode="auto">
                  <a:xfrm>
                    <a:off x="4356" y="1767"/>
                    <a:ext cx="8" cy="342"/>
                  </a:xfrm>
                  <a:custGeom>
                    <a:avLst/>
                    <a:gdLst>
                      <a:gd name="T0" fmla="*/ 0 w 8"/>
                      <a:gd name="T1" fmla="*/ 0 h 342"/>
                      <a:gd name="T2" fmla="*/ 0 w 8"/>
                      <a:gd name="T3" fmla="*/ 338 h 342"/>
                      <a:gd name="T4" fmla="*/ 8 w 8"/>
                      <a:gd name="T5" fmla="*/ 342 h 342"/>
                      <a:gd name="T6" fmla="*/ 8 w 8"/>
                      <a:gd name="T7" fmla="*/ 0 h 342"/>
                      <a:gd name="T8" fmla="*/ 0 w 8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2">
                        <a:moveTo>
                          <a:pt x="0" y="0"/>
                        </a:moveTo>
                        <a:lnTo>
                          <a:pt x="0" y="338"/>
                        </a:lnTo>
                        <a:lnTo>
                          <a:pt x="8" y="342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55" name="Freeform 3727"/>
                  <p:cNvSpPr>
                    <a:spLocks/>
                  </p:cNvSpPr>
                  <p:nvPr/>
                </p:nvSpPr>
                <p:spPr bwMode="auto">
                  <a:xfrm>
                    <a:off x="4356" y="1767"/>
                    <a:ext cx="8" cy="342"/>
                  </a:xfrm>
                  <a:custGeom>
                    <a:avLst/>
                    <a:gdLst>
                      <a:gd name="T0" fmla="*/ 0 w 8"/>
                      <a:gd name="T1" fmla="*/ 0 h 342"/>
                      <a:gd name="T2" fmla="*/ 0 w 8"/>
                      <a:gd name="T3" fmla="*/ 338 h 342"/>
                      <a:gd name="T4" fmla="*/ 8 w 8"/>
                      <a:gd name="T5" fmla="*/ 342 h 342"/>
                      <a:gd name="T6" fmla="*/ 8 w 8"/>
                      <a:gd name="T7" fmla="*/ 0 h 342"/>
                      <a:gd name="T8" fmla="*/ 0 w 8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2">
                        <a:moveTo>
                          <a:pt x="0" y="0"/>
                        </a:moveTo>
                        <a:lnTo>
                          <a:pt x="0" y="338"/>
                        </a:lnTo>
                        <a:lnTo>
                          <a:pt x="8" y="342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56" name="Group 3728"/>
                <p:cNvGrpSpPr>
                  <a:grpSpLocks/>
                </p:cNvGrpSpPr>
                <p:nvPr/>
              </p:nvGrpSpPr>
              <p:grpSpPr bwMode="auto">
                <a:xfrm>
                  <a:off x="4132" y="1758"/>
                  <a:ext cx="7" cy="215"/>
                  <a:chOff x="4132" y="1758"/>
                  <a:chExt cx="7" cy="215"/>
                </a:xfrm>
              </p:grpSpPr>
              <p:sp>
                <p:nvSpPr>
                  <p:cNvPr id="487057" name="Freeform 3729"/>
                  <p:cNvSpPr>
                    <a:spLocks/>
                  </p:cNvSpPr>
                  <p:nvPr/>
                </p:nvSpPr>
                <p:spPr bwMode="auto">
                  <a:xfrm>
                    <a:off x="4132" y="1758"/>
                    <a:ext cx="7" cy="215"/>
                  </a:xfrm>
                  <a:custGeom>
                    <a:avLst/>
                    <a:gdLst>
                      <a:gd name="T0" fmla="*/ 0 w 7"/>
                      <a:gd name="T1" fmla="*/ 0 h 215"/>
                      <a:gd name="T2" fmla="*/ 0 w 7"/>
                      <a:gd name="T3" fmla="*/ 214 h 215"/>
                      <a:gd name="T4" fmla="*/ 7 w 7"/>
                      <a:gd name="T5" fmla="*/ 215 h 215"/>
                      <a:gd name="T6" fmla="*/ 7 w 7"/>
                      <a:gd name="T7" fmla="*/ 2 h 215"/>
                      <a:gd name="T8" fmla="*/ 0 w 7"/>
                      <a:gd name="T9" fmla="*/ 0 h 2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15">
                        <a:moveTo>
                          <a:pt x="0" y="0"/>
                        </a:moveTo>
                        <a:lnTo>
                          <a:pt x="0" y="214"/>
                        </a:lnTo>
                        <a:lnTo>
                          <a:pt x="7" y="215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58" name="Freeform 3730"/>
                  <p:cNvSpPr>
                    <a:spLocks/>
                  </p:cNvSpPr>
                  <p:nvPr/>
                </p:nvSpPr>
                <p:spPr bwMode="auto">
                  <a:xfrm>
                    <a:off x="4132" y="1758"/>
                    <a:ext cx="7" cy="215"/>
                  </a:xfrm>
                  <a:custGeom>
                    <a:avLst/>
                    <a:gdLst>
                      <a:gd name="T0" fmla="*/ 0 w 7"/>
                      <a:gd name="T1" fmla="*/ 0 h 215"/>
                      <a:gd name="T2" fmla="*/ 0 w 7"/>
                      <a:gd name="T3" fmla="*/ 214 h 215"/>
                      <a:gd name="T4" fmla="*/ 7 w 7"/>
                      <a:gd name="T5" fmla="*/ 215 h 215"/>
                      <a:gd name="T6" fmla="*/ 7 w 7"/>
                      <a:gd name="T7" fmla="*/ 2 h 215"/>
                      <a:gd name="T8" fmla="*/ 0 w 7"/>
                      <a:gd name="T9" fmla="*/ 0 h 2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15">
                        <a:moveTo>
                          <a:pt x="0" y="0"/>
                        </a:moveTo>
                        <a:lnTo>
                          <a:pt x="0" y="214"/>
                        </a:lnTo>
                        <a:lnTo>
                          <a:pt x="7" y="215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59" name="Group 3731"/>
                <p:cNvGrpSpPr>
                  <a:grpSpLocks/>
                </p:cNvGrpSpPr>
                <p:nvPr/>
              </p:nvGrpSpPr>
              <p:grpSpPr bwMode="auto">
                <a:xfrm>
                  <a:off x="4131" y="2014"/>
                  <a:ext cx="9" cy="8"/>
                  <a:chOff x="4131" y="2014"/>
                  <a:chExt cx="9" cy="8"/>
                </a:xfrm>
              </p:grpSpPr>
              <p:sp>
                <p:nvSpPr>
                  <p:cNvPr id="487060" name="Freeform 3732"/>
                  <p:cNvSpPr>
                    <a:spLocks/>
                  </p:cNvSpPr>
                  <p:nvPr/>
                </p:nvSpPr>
                <p:spPr bwMode="auto">
                  <a:xfrm>
                    <a:off x="4131" y="2014"/>
                    <a:ext cx="9" cy="8"/>
                  </a:xfrm>
                  <a:custGeom>
                    <a:avLst/>
                    <a:gdLst>
                      <a:gd name="T0" fmla="*/ 0 w 9"/>
                      <a:gd name="T1" fmla="*/ 2 h 8"/>
                      <a:gd name="T2" fmla="*/ 8 w 9"/>
                      <a:gd name="T3" fmla="*/ 0 h 8"/>
                      <a:gd name="T4" fmla="*/ 9 w 9"/>
                      <a:gd name="T5" fmla="*/ 6 h 8"/>
                      <a:gd name="T6" fmla="*/ 1 w 9"/>
                      <a:gd name="T7" fmla="*/ 8 h 8"/>
                      <a:gd name="T8" fmla="*/ 0 w 9"/>
                      <a:gd name="T9" fmla="*/ 2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1" y="8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61" name="Freeform 3733"/>
                  <p:cNvSpPr>
                    <a:spLocks/>
                  </p:cNvSpPr>
                  <p:nvPr/>
                </p:nvSpPr>
                <p:spPr bwMode="auto">
                  <a:xfrm>
                    <a:off x="4131" y="2014"/>
                    <a:ext cx="9" cy="8"/>
                  </a:xfrm>
                  <a:custGeom>
                    <a:avLst/>
                    <a:gdLst>
                      <a:gd name="T0" fmla="*/ 0 w 9"/>
                      <a:gd name="T1" fmla="*/ 2 h 8"/>
                      <a:gd name="T2" fmla="*/ 8 w 9"/>
                      <a:gd name="T3" fmla="*/ 0 h 8"/>
                      <a:gd name="T4" fmla="*/ 9 w 9"/>
                      <a:gd name="T5" fmla="*/ 6 h 8"/>
                      <a:gd name="T6" fmla="*/ 1 w 9"/>
                      <a:gd name="T7" fmla="*/ 8 h 8"/>
                      <a:gd name="T8" fmla="*/ 0 w 9"/>
                      <a:gd name="T9" fmla="*/ 2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8">
                        <a:moveTo>
                          <a:pt x="0" y="2"/>
                        </a:moveTo>
                        <a:lnTo>
                          <a:pt x="8" y="0"/>
                        </a:lnTo>
                        <a:lnTo>
                          <a:pt x="9" y="6"/>
                        </a:lnTo>
                        <a:lnTo>
                          <a:pt x="1" y="8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62" name="Group 3734"/>
                <p:cNvGrpSpPr>
                  <a:grpSpLocks/>
                </p:cNvGrpSpPr>
                <p:nvPr/>
              </p:nvGrpSpPr>
              <p:grpSpPr bwMode="auto">
                <a:xfrm>
                  <a:off x="4131" y="1978"/>
                  <a:ext cx="9" cy="7"/>
                  <a:chOff x="4131" y="1978"/>
                  <a:chExt cx="9" cy="7"/>
                </a:xfrm>
              </p:grpSpPr>
              <p:sp>
                <p:nvSpPr>
                  <p:cNvPr id="487063" name="Freeform 3735"/>
                  <p:cNvSpPr>
                    <a:spLocks/>
                  </p:cNvSpPr>
                  <p:nvPr/>
                </p:nvSpPr>
                <p:spPr bwMode="auto">
                  <a:xfrm>
                    <a:off x="4131" y="1978"/>
                    <a:ext cx="9" cy="7"/>
                  </a:xfrm>
                  <a:custGeom>
                    <a:avLst/>
                    <a:gdLst>
                      <a:gd name="T0" fmla="*/ 8 w 9"/>
                      <a:gd name="T1" fmla="*/ 7 h 7"/>
                      <a:gd name="T2" fmla="*/ 0 w 9"/>
                      <a:gd name="T3" fmla="*/ 7 h 7"/>
                      <a:gd name="T4" fmla="*/ 1 w 9"/>
                      <a:gd name="T5" fmla="*/ 4 h 7"/>
                      <a:gd name="T6" fmla="*/ 9 w 9"/>
                      <a:gd name="T7" fmla="*/ 0 h 7"/>
                      <a:gd name="T8" fmla="*/ 8 w 9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8" y="7"/>
                        </a:moveTo>
                        <a:lnTo>
                          <a:pt x="0" y="7"/>
                        </a:lnTo>
                        <a:lnTo>
                          <a:pt x="1" y="4"/>
                        </a:lnTo>
                        <a:lnTo>
                          <a:pt x="9" y="0"/>
                        </a:lnTo>
                        <a:lnTo>
                          <a:pt x="8" y="7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64" name="Freeform 3736"/>
                  <p:cNvSpPr>
                    <a:spLocks/>
                  </p:cNvSpPr>
                  <p:nvPr/>
                </p:nvSpPr>
                <p:spPr bwMode="auto">
                  <a:xfrm>
                    <a:off x="4131" y="1978"/>
                    <a:ext cx="9" cy="7"/>
                  </a:xfrm>
                  <a:custGeom>
                    <a:avLst/>
                    <a:gdLst>
                      <a:gd name="T0" fmla="*/ 8 w 9"/>
                      <a:gd name="T1" fmla="*/ 7 h 7"/>
                      <a:gd name="T2" fmla="*/ 0 w 9"/>
                      <a:gd name="T3" fmla="*/ 7 h 7"/>
                      <a:gd name="T4" fmla="*/ 1 w 9"/>
                      <a:gd name="T5" fmla="*/ 4 h 7"/>
                      <a:gd name="T6" fmla="*/ 9 w 9"/>
                      <a:gd name="T7" fmla="*/ 0 h 7"/>
                      <a:gd name="T8" fmla="*/ 8 w 9"/>
                      <a:gd name="T9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7">
                        <a:moveTo>
                          <a:pt x="8" y="7"/>
                        </a:moveTo>
                        <a:lnTo>
                          <a:pt x="0" y="7"/>
                        </a:lnTo>
                        <a:lnTo>
                          <a:pt x="1" y="4"/>
                        </a:lnTo>
                        <a:lnTo>
                          <a:pt x="9" y="0"/>
                        </a:lnTo>
                        <a:lnTo>
                          <a:pt x="8" y="7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065" name="Group 3737"/>
                <p:cNvGrpSpPr>
                  <a:grpSpLocks/>
                </p:cNvGrpSpPr>
                <p:nvPr/>
              </p:nvGrpSpPr>
              <p:grpSpPr bwMode="auto">
                <a:xfrm>
                  <a:off x="4136" y="2008"/>
                  <a:ext cx="4" cy="3"/>
                  <a:chOff x="4136" y="2008"/>
                  <a:chExt cx="4" cy="3"/>
                </a:xfrm>
              </p:grpSpPr>
              <p:sp>
                <p:nvSpPr>
                  <p:cNvPr id="487066" name="Freeform 3738"/>
                  <p:cNvSpPr>
                    <a:spLocks/>
                  </p:cNvSpPr>
                  <p:nvPr/>
                </p:nvSpPr>
                <p:spPr bwMode="auto">
                  <a:xfrm>
                    <a:off x="4136" y="2008"/>
                    <a:ext cx="4" cy="3"/>
                  </a:xfrm>
                  <a:custGeom>
                    <a:avLst/>
                    <a:gdLst>
                      <a:gd name="T0" fmla="*/ 0 w 4"/>
                      <a:gd name="T1" fmla="*/ 3 h 3"/>
                      <a:gd name="T2" fmla="*/ 0 w 4"/>
                      <a:gd name="T3" fmla="*/ 0 h 3"/>
                      <a:gd name="T4" fmla="*/ 4 w 4"/>
                      <a:gd name="T5" fmla="*/ 0 h 3"/>
                      <a:gd name="T6" fmla="*/ 4 w 4"/>
                      <a:gd name="T7" fmla="*/ 1 h 3"/>
                      <a:gd name="T8" fmla="*/ 0 w 4"/>
                      <a:gd name="T9" fmla="*/ 3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2020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067" name="Freeform 3739"/>
                  <p:cNvSpPr>
                    <a:spLocks/>
                  </p:cNvSpPr>
                  <p:nvPr/>
                </p:nvSpPr>
                <p:spPr bwMode="auto">
                  <a:xfrm>
                    <a:off x="4136" y="2008"/>
                    <a:ext cx="4" cy="3"/>
                  </a:xfrm>
                  <a:custGeom>
                    <a:avLst/>
                    <a:gdLst>
                      <a:gd name="T0" fmla="*/ 0 w 4"/>
                      <a:gd name="T1" fmla="*/ 3 h 3"/>
                      <a:gd name="T2" fmla="*/ 0 w 4"/>
                      <a:gd name="T3" fmla="*/ 0 h 3"/>
                      <a:gd name="T4" fmla="*/ 4 w 4"/>
                      <a:gd name="T5" fmla="*/ 0 h 3"/>
                      <a:gd name="T6" fmla="*/ 4 w 4"/>
                      <a:gd name="T7" fmla="*/ 1 h 3"/>
                      <a:gd name="T8" fmla="*/ 0 w 4"/>
                      <a:gd name="T9" fmla="*/ 3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7068" name="Freeform 3740"/>
                <p:cNvSpPr>
                  <a:spLocks/>
                </p:cNvSpPr>
                <p:nvPr/>
              </p:nvSpPr>
              <p:spPr bwMode="auto">
                <a:xfrm>
                  <a:off x="4376" y="1758"/>
                  <a:ext cx="1" cy="371"/>
                </a:xfrm>
                <a:custGeom>
                  <a:avLst/>
                  <a:gdLst>
                    <a:gd name="T0" fmla="*/ 371 h 371"/>
                    <a:gd name="T1" fmla="*/ 366 h 371"/>
                    <a:gd name="T2" fmla="*/ 2 h 371"/>
                    <a:gd name="T3" fmla="*/ 0 h 371"/>
                    <a:gd name="T4" fmla="*/ 371 h 37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1">
                      <a:moveTo>
                        <a:pt x="0" y="371"/>
                      </a:moveTo>
                      <a:lnTo>
                        <a:pt x="0" y="366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37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69" name="Freeform 3741"/>
                <p:cNvSpPr>
                  <a:spLocks/>
                </p:cNvSpPr>
                <p:nvPr/>
              </p:nvSpPr>
              <p:spPr bwMode="auto">
                <a:xfrm>
                  <a:off x="4110" y="1746"/>
                  <a:ext cx="1" cy="315"/>
                </a:xfrm>
                <a:custGeom>
                  <a:avLst/>
                  <a:gdLst>
                    <a:gd name="T0" fmla="*/ 0 h 315"/>
                    <a:gd name="T1" fmla="*/ 315 h 315"/>
                    <a:gd name="T2" fmla="*/ 312 h 315"/>
                    <a:gd name="T3" fmla="*/ 2 h 315"/>
                    <a:gd name="T4" fmla="*/ 0 h 315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15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0" y="31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487070" name="Group 3742"/>
            <p:cNvGrpSpPr>
              <a:grpSpLocks/>
            </p:cNvGrpSpPr>
            <p:nvPr/>
          </p:nvGrpSpPr>
          <p:grpSpPr bwMode="auto">
            <a:xfrm>
              <a:off x="4020" y="2053"/>
              <a:ext cx="310" cy="600"/>
              <a:chOff x="4080" y="2107"/>
              <a:chExt cx="310" cy="600"/>
            </a:xfrm>
          </p:grpSpPr>
          <p:sp>
            <p:nvSpPr>
              <p:cNvPr id="487071" name="Freeform 3743"/>
              <p:cNvSpPr>
                <a:spLocks/>
              </p:cNvSpPr>
              <p:nvPr/>
            </p:nvSpPr>
            <p:spPr bwMode="auto">
              <a:xfrm>
                <a:off x="4080" y="2107"/>
                <a:ext cx="310" cy="600"/>
              </a:xfrm>
              <a:custGeom>
                <a:avLst/>
                <a:gdLst>
                  <a:gd name="T0" fmla="*/ 0 w 310"/>
                  <a:gd name="T1" fmla="*/ 0 h 600"/>
                  <a:gd name="T2" fmla="*/ 310 w 310"/>
                  <a:gd name="T3" fmla="*/ 82 h 600"/>
                  <a:gd name="T4" fmla="*/ 310 w 310"/>
                  <a:gd name="T5" fmla="*/ 600 h 600"/>
                  <a:gd name="T6" fmla="*/ 0 w 310"/>
                  <a:gd name="T7" fmla="*/ 437 h 600"/>
                  <a:gd name="T8" fmla="*/ 0 w 310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600">
                    <a:moveTo>
                      <a:pt x="0" y="0"/>
                    </a:moveTo>
                    <a:lnTo>
                      <a:pt x="310" y="82"/>
                    </a:lnTo>
                    <a:lnTo>
                      <a:pt x="310" y="600"/>
                    </a:lnTo>
                    <a:lnTo>
                      <a:pt x="0" y="4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072" name="Freeform 3744"/>
              <p:cNvSpPr>
                <a:spLocks/>
              </p:cNvSpPr>
              <p:nvPr/>
            </p:nvSpPr>
            <p:spPr bwMode="auto">
              <a:xfrm>
                <a:off x="4080" y="2107"/>
                <a:ext cx="310" cy="600"/>
              </a:xfrm>
              <a:custGeom>
                <a:avLst/>
                <a:gdLst>
                  <a:gd name="T0" fmla="*/ 0 w 310"/>
                  <a:gd name="T1" fmla="*/ 0 h 600"/>
                  <a:gd name="T2" fmla="*/ 310 w 310"/>
                  <a:gd name="T3" fmla="*/ 82 h 600"/>
                  <a:gd name="T4" fmla="*/ 310 w 310"/>
                  <a:gd name="T5" fmla="*/ 600 h 600"/>
                  <a:gd name="T6" fmla="*/ 0 w 310"/>
                  <a:gd name="T7" fmla="*/ 437 h 600"/>
                  <a:gd name="T8" fmla="*/ 0 w 310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600">
                    <a:moveTo>
                      <a:pt x="0" y="0"/>
                    </a:moveTo>
                    <a:lnTo>
                      <a:pt x="310" y="82"/>
                    </a:lnTo>
                    <a:lnTo>
                      <a:pt x="310" y="600"/>
                    </a:lnTo>
                    <a:lnTo>
                      <a:pt x="0" y="437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073" name="Group 3745"/>
            <p:cNvGrpSpPr>
              <a:grpSpLocks/>
            </p:cNvGrpSpPr>
            <p:nvPr/>
          </p:nvGrpSpPr>
          <p:grpSpPr bwMode="auto">
            <a:xfrm>
              <a:off x="4040" y="2082"/>
              <a:ext cx="279" cy="445"/>
              <a:chOff x="4100" y="2136"/>
              <a:chExt cx="279" cy="445"/>
            </a:xfrm>
          </p:grpSpPr>
          <p:grpSp>
            <p:nvGrpSpPr>
              <p:cNvPr id="487074" name="Group 3746"/>
              <p:cNvGrpSpPr>
                <a:grpSpLocks/>
              </p:cNvGrpSpPr>
              <p:nvPr/>
            </p:nvGrpSpPr>
            <p:grpSpPr bwMode="auto">
              <a:xfrm>
                <a:off x="4100" y="2136"/>
                <a:ext cx="270" cy="438"/>
                <a:chOff x="4100" y="2136"/>
                <a:chExt cx="270" cy="438"/>
              </a:xfrm>
            </p:grpSpPr>
            <p:sp>
              <p:nvSpPr>
                <p:cNvPr id="487075" name="Freeform 3747"/>
                <p:cNvSpPr>
                  <a:spLocks/>
                </p:cNvSpPr>
                <p:nvPr/>
              </p:nvSpPr>
              <p:spPr bwMode="auto">
                <a:xfrm>
                  <a:off x="4100" y="2136"/>
                  <a:ext cx="270" cy="438"/>
                </a:xfrm>
                <a:custGeom>
                  <a:avLst/>
                  <a:gdLst>
                    <a:gd name="T0" fmla="*/ 0 w 270"/>
                    <a:gd name="T1" fmla="*/ 0 h 438"/>
                    <a:gd name="T2" fmla="*/ 0 w 270"/>
                    <a:gd name="T3" fmla="*/ 286 h 438"/>
                    <a:gd name="T4" fmla="*/ 270 w 270"/>
                    <a:gd name="T5" fmla="*/ 438 h 438"/>
                    <a:gd name="T6" fmla="*/ 270 w 270"/>
                    <a:gd name="T7" fmla="*/ 66 h 438"/>
                    <a:gd name="T8" fmla="*/ 0 w 270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8">
                      <a:moveTo>
                        <a:pt x="0" y="0"/>
                      </a:moveTo>
                      <a:lnTo>
                        <a:pt x="0" y="286"/>
                      </a:lnTo>
                      <a:lnTo>
                        <a:pt x="270" y="438"/>
                      </a:lnTo>
                      <a:lnTo>
                        <a:pt x="270" y="6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76" name="Freeform 3748"/>
                <p:cNvSpPr>
                  <a:spLocks/>
                </p:cNvSpPr>
                <p:nvPr/>
              </p:nvSpPr>
              <p:spPr bwMode="auto">
                <a:xfrm>
                  <a:off x="4100" y="2136"/>
                  <a:ext cx="270" cy="438"/>
                </a:xfrm>
                <a:custGeom>
                  <a:avLst/>
                  <a:gdLst>
                    <a:gd name="T0" fmla="*/ 0 w 270"/>
                    <a:gd name="T1" fmla="*/ 0 h 438"/>
                    <a:gd name="T2" fmla="*/ 0 w 270"/>
                    <a:gd name="T3" fmla="*/ 286 h 438"/>
                    <a:gd name="T4" fmla="*/ 270 w 270"/>
                    <a:gd name="T5" fmla="*/ 438 h 438"/>
                    <a:gd name="T6" fmla="*/ 270 w 270"/>
                    <a:gd name="T7" fmla="*/ 66 h 438"/>
                    <a:gd name="T8" fmla="*/ 0 w 270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8">
                      <a:moveTo>
                        <a:pt x="0" y="0"/>
                      </a:moveTo>
                      <a:lnTo>
                        <a:pt x="0" y="286"/>
                      </a:lnTo>
                      <a:lnTo>
                        <a:pt x="270" y="438"/>
                      </a:lnTo>
                      <a:lnTo>
                        <a:pt x="270" y="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077" name="Group 3749"/>
              <p:cNvGrpSpPr>
                <a:grpSpLocks/>
              </p:cNvGrpSpPr>
              <p:nvPr/>
            </p:nvGrpSpPr>
            <p:grpSpPr bwMode="auto">
              <a:xfrm>
                <a:off x="4100" y="2201"/>
                <a:ext cx="270" cy="380"/>
                <a:chOff x="4100" y="2201"/>
                <a:chExt cx="270" cy="380"/>
              </a:xfrm>
            </p:grpSpPr>
            <p:sp>
              <p:nvSpPr>
                <p:cNvPr id="487078" name="Freeform 3750"/>
                <p:cNvSpPr>
                  <a:spLocks/>
                </p:cNvSpPr>
                <p:nvPr/>
              </p:nvSpPr>
              <p:spPr bwMode="auto">
                <a:xfrm>
                  <a:off x="4100" y="2201"/>
                  <a:ext cx="270" cy="380"/>
                </a:xfrm>
                <a:custGeom>
                  <a:avLst/>
                  <a:gdLst>
                    <a:gd name="T0" fmla="*/ 0 w 270"/>
                    <a:gd name="T1" fmla="*/ 0 h 380"/>
                    <a:gd name="T2" fmla="*/ 0 w 270"/>
                    <a:gd name="T3" fmla="*/ 260 h 380"/>
                    <a:gd name="T4" fmla="*/ 270 w 270"/>
                    <a:gd name="T5" fmla="*/ 380 h 380"/>
                    <a:gd name="T6" fmla="*/ 270 w 270"/>
                    <a:gd name="T7" fmla="*/ 371 h 380"/>
                    <a:gd name="T8" fmla="*/ 270 w 270"/>
                    <a:gd name="T9" fmla="*/ 11 h 380"/>
                    <a:gd name="T10" fmla="*/ 0 w 270"/>
                    <a:gd name="T11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0" h="380">
                      <a:moveTo>
                        <a:pt x="0" y="0"/>
                      </a:moveTo>
                      <a:lnTo>
                        <a:pt x="0" y="260"/>
                      </a:lnTo>
                      <a:lnTo>
                        <a:pt x="270" y="380"/>
                      </a:lnTo>
                      <a:lnTo>
                        <a:pt x="270" y="371"/>
                      </a:lnTo>
                      <a:lnTo>
                        <a:pt x="27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79" name="Freeform 3751"/>
                <p:cNvSpPr>
                  <a:spLocks/>
                </p:cNvSpPr>
                <p:nvPr/>
              </p:nvSpPr>
              <p:spPr bwMode="auto">
                <a:xfrm>
                  <a:off x="4100" y="2201"/>
                  <a:ext cx="270" cy="380"/>
                </a:xfrm>
                <a:custGeom>
                  <a:avLst/>
                  <a:gdLst>
                    <a:gd name="T0" fmla="*/ 0 w 270"/>
                    <a:gd name="T1" fmla="*/ 0 h 380"/>
                    <a:gd name="T2" fmla="*/ 0 w 270"/>
                    <a:gd name="T3" fmla="*/ 260 h 380"/>
                    <a:gd name="T4" fmla="*/ 270 w 270"/>
                    <a:gd name="T5" fmla="*/ 380 h 380"/>
                    <a:gd name="T6" fmla="*/ 270 w 270"/>
                    <a:gd name="T7" fmla="*/ 371 h 380"/>
                    <a:gd name="T8" fmla="*/ 270 w 270"/>
                    <a:gd name="T9" fmla="*/ 11 h 380"/>
                    <a:gd name="T10" fmla="*/ 0 w 270"/>
                    <a:gd name="T11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0" h="380">
                      <a:moveTo>
                        <a:pt x="0" y="0"/>
                      </a:moveTo>
                      <a:lnTo>
                        <a:pt x="0" y="260"/>
                      </a:lnTo>
                      <a:lnTo>
                        <a:pt x="270" y="380"/>
                      </a:lnTo>
                      <a:lnTo>
                        <a:pt x="270" y="371"/>
                      </a:lnTo>
                      <a:lnTo>
                        <a:pt x="27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080" name="Group 3752"/>
              <p:cNvGrpSpPr>
                <a:grpSpLocks/>
              </p:cNvGrpSpPr>
              <p:nvPr/>
            </p:nvGrpSpPr>
            <p:grpSpPr bwMode="auto">
              <a:xfrm>
                <a:off x="4100" y="2139"/>
                <a:ext cx="270" cy="435"/>
                <a:chOff x="4100" y="2139"/>
                <a:chExt cx="270" cy="435"/>
              </a:xfrm>
            </p:grpSpPr>
            <p:sp>
              <p:nvSpPr>
                <p:cNvPr id="487081" name="Freeform 3753"/>
                <p:cNvSpPr>
                  <a:spLocks/>
                </p:cNvSpPr>
                <p:nvPr/>
              </p:nvSpPr>
              <p:spPr bwMode="auto">
                <a:xfrm>
                  <a:off x="4100" y="2139"/>
                  <a:ext cx="270" cy="435"/>
                </a:xfrm>
                <a:custGeom>
                  <a:avLst/>
                  <a:gdLst>
                    <a:gd name="T0" fmla="*/ 0 w 270"/>
                    <a:gd name="T1" fmla="*/ 0 h 435"/>
                    <a:gd name="T2" fmla="*/ 0 w 270"/>
                    <a:gd name="T3" fmla="*/ 317 h 435"/>
                    <a:gd name="T4" fmla="*/ 270 w 270"/>
                    <a:gd name="T5" fmla="*/ 435 h 435"/>
                    <a:gd name="T6" fmla="*/ 270 w 270"/>
                    <a:gd name="T7" fmla="*/ 65 h 435"/>
                    <a:gd name="T8" fmla="*/ 0 w 270"/>
                    <a:gd name="T9" fmla="*/ 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5">
                      <a:moveTo>
                        <a:pt x="0" y="0"/>
                      </a:moveTo>
                      <a:lnTo>
                        <a:pt x="0" y="317"/>
                      </a:lnTo>
                      <a:lnTo>
                        <a:pt x="270" y="435"/>
                      </a:lnTo>
                      <a:lnTo>
                        <a:pt x="270" y="6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82" name="Freeform 3754"/>
                <p:cNvSpPr>
                  <a:spLocks/>
                </p:cNvSpPr>
                <p:nvPr/>
              </p:nvSpPr>
              <p:spPr bwMode="auto">
                <a:xfrm>
                  <a:off x="4100" y="2139"/>
                  <a:ext cx="270" cy="435"/>
                </a:xfrm>
                <a:custGeom>
                  <a:avLst/>
                  <a:gdLst>
                    <a:gd name="T0" fmla="*/ 0 w 270"/>
                    <a:gd name="T1" fmla="*/ 0 h 435"/>
                    <a:gd name="T2" fmla="*/ 0 w 270"/>
                    <a:gd name="T3" fmla="*/ 317 h 435"/>
                    <a:gd name="T4" fmla="*/ 270 w 270"/>
                    <a:gd name="T5" fmla="*/ 435 h 435"/>
                    <a:gd name="T6" fmla="*/ 270 w 270"/>
                    <a:gd name="T7" fmla="*/ 65 h 435"/>
                    <a:gd name="T8" fmla="*/ 0 w 270"/>
                    <a:gd name="T9" fmla="*/ 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435">
                      <a:moveTo>
                        <a:pt x="0" y="0"/>
                      </a:moveTo>
                      <a:lnTo>
                        <a:pt x="0" y="317"/>
                      </a:lnTo>
                      <a:lnTo>
                        <a:pt x="270" y="435"/>
                      </a:lnTo>
                      <a:lnTo>
                        <a:pt x="270" y="6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083" name="Group 3755"/>
              <p:cNvGrpSpPr>
                <a:grpSpLocks/>
              </p:cNvGrpSpPr>
              <p:nvPr/>
            </p:nvGrpSpPr>
            <p:grpSpPr bwMode="auto">
              <a:xfrm>
                <a:off x="4181" y="2487"/>
                <a:ext cx="9" cy="2"/>
                <a:chOff x="4181" y="2487"/>
                <a:chExt cx="9" cy="2"/>
              </a:xfrm>
            </p:grpSpPr>
            <p:sp>
              <p:nvSpPr>
                <p:cNvPr id="487084" name="Freeform 3756"/>
                <p:cNvSpPr>
                  <a:spLocks/>
                </p:cNvSpPr>
                <p:nvPr/>
              </p:nvSpPr>
              <p:spPr bwMode="auto">
                <a:xfrm>
                  <a:off x="4181" y="2487"/>
                  <a:ext cx="9" cy="2"/>
                </a:xfrm>
                <a:custGeom>
                  <a:avLst/>
                  <a:gdLst>
                    <a:gd name="T0" fmla="*/ 0 w 9"/>
                    <a:gd name="T1" fmla="*/ 2 h 2"/>
                    <a:gd name="T2" fmla="*/ 1 w 9"/>
                    <a:gd name="T3" fmla="*/ 0 h 2"/>
                    <a:gd name="T4" fmla="*/ 9 w 9"/>
                    <a:gd name="T5" fmla="*/ 0 h 2"/>
                    <a:gd name="T6" fmla="*/ 9 w 9"/>
                    <a:gd name="T7" fmla="*/ 2 h 2"/>
                    <a:gd name="T8" fmla="*/ 6 w 9"/>
                    <a:gd name="T9" fmla="*/ 2 h 2"/>
                    <a:gd name="T10" fmla="*/ 0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85" name="Freeform 3757"/>
                <p:cNvSpPr>
                  <a:spLocks/>
                </p:cNvSpPr>
                <p:nvPr/>
              </p:nvSpPr>
              <p:spPr bwMode="auto">
                <a:xfrm>
                  <a:off x="4181" y="2487"/>
                  <a:ext cx="9" cy="2"/>
                </a:xfrm>
                <a:custGeom>
                  <a:avLst/>
                  <a:gdLst>
                    <a:gd name="T0" fmla="*/ 0 w 9"/>
                    <a:gd name="T1" fmla="*/ 2 h 2"/>
                    <a:gd name="T2" fmla="*/ 1 w 9"/>
                    <a:gd name="T3" fmla="*/ 0 h 2"/>
                    <a:gd name="T4" fmla="*/ 9 w 9"/>
                    <a:gd name="T5" fmla="*/ 0 h 2"/>
                    <a:gd name="T6" fmla="*/ 9 w 9"/>
                    <a:gd name="T7" fmla="*/ 2 h 2"/>
                    <a:gd name="T8" fmla="*/ 6 w 9"/>
                    <a:gd name="T9" fmla="*/ 2 h 2"/>
                    <a:gd name="T10" fmla="*/ 0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086" name="Group 3758"/>
              <p:cNvGrpSpPr>
                <a:grpSpLocks/>
              </p:cNvGrpSpPr>
              <p:nvPr/>
            </p:nvGrpSpPr>
            <p:grpSpPr bwMode="auto">
              <a:xfrm>
                <a:off x="4104" y="2143"/>
                <a:ext cx="10" cy="303"/>
                <a:chOff x="4104" y="2143"/>
                <a:chExt cx="10" cy="303"/>
              </a:xfrm>
            </p:grpSpPr>
            <p:sp>
              <p:nvSpPr>
                <p:cNvPr id="487087" name="Freeform 3759"/>
                <p:cNvSpPr>
                  <a:spLocks/>
                </p:cNvSpPr>
                <p:nvPr/>
              </p:nvSpPr>
              <p:spPr bwMode="auto">
                <a:xfrm>
                  <a:off x="4104" y="2143"/>
                  <a:ext cx="10" cy="303"/>
                </a:xfrm>
                <a:custGeom>
                  <a:avLst/>
                  <a:gdLst>
                    <a:gd name="T0" fmla="*/ 0 w 10"/>
                    <a:gd name="T1" fmla="*/ 0 h 303"/>
                    <a:gd name="T2" fmla="*/ 0 w 10"/>
                    <a:gd name="T3" fmla="*/ 299 h 303"/>
                    <a:gd name="T4" fmla="*/ 10 w 10"/>
                    <a:gd name="T5" fmla="*/ 303 h 303"/>
                    <a:gd name="T6" fmla="*/ 10 w 10"/>
                    <a:gd name="T7" fmla="*/ 3 h 303"/>
                    <a:gd name="T8" fmla="*/ 0 w 10"/>
                    <a:gd name="T9" fmla="*/ 0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03">
                      <a:moveTo>
                        <a:pt x="0" y="0"/>
                      </a:moveTo>
                      <a:lnTo>
                        <a:pt x="0" y="299"/>
                      </a:lnTo>
                      <a:lnTo>
                        <a:pt x="10" y="303"/>
                      </a:lnTo>
                      <a:lnTo>
                        <a:pt x="1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88" name="Freeform 3760"/>
                <p:cNvSpPr>
                  <a:spLocks/>
                </p:cNvSpPr>
                <p:nvPr/>
              </p:nvSpPr>
              <p:spPr bwMode="auto">
                <a:xfrm>
                  <a:off x="4104" y="2143"/>
                  <a:ext cx="10" cy="303"/>
                </a:xfrm>
                <a:custGeom>
                  <a:avLst/>
                  <a:gdLst>
                    <a:gd name="T0" fmla="*/ 0 w 10"/>
                    <a:gd name="T1" fmla="*/ 0 h 303"/>
                    <a:gd name="T2" fmla="*/ 0 w 10"/>
                    <a:gd name="T3" fmla="*/ 299 h 303"/>
                    <a:gd name="T4" fmla="*/ 10 w 10"/>
                    <a:gd name="T5" fmla="*/ 303 h 303"/>
                    <a:gd name="T6" fmla="*/ 10 w 10"/>
                    <a:gd name="T7" fmla="*/ 3 h 303"/>
                    <a:gd name="T8" fmla="*/ 0 w 10"/>
                    <a:gd name="T9" fmla="*/ 0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03">
                      <a:moveTo>
                        <a:pt x="0" y="0"/>
                      </a:moveTo>
                      <a:lnTo>
                        <a:pt x="0" y="299"/>
                      </a:lnTo>
                      <a:lnTo>
                        <a:pt x="10" y="303"/>
                      </a:lnTo>
                      <a:lnTo>
                        <a:pt x="10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089" name="Group 3761"/>
              <p:cNvGrpSpPr>
                <a:grpSpLocks/>
              </p:cNvGrpSpPr>
              <p:nvPr/>
            </p:nvGrpSpPr>
            <p:grpSpPr bwMode="auto">
              <a:xfrm>
                <a:off x="4102" y="2139"/>
                <a:ext cx="9" cy="5"/>
                <a:chOff x="4102" y="2139"/>
                <a:chExt cx="9" cy="5"/>
              </a:xfrm>
            </p:grpSpPr>
            <p:sp>
              <p:nvSpPr>
                <p:cNvPr id="487090" name="Freeform 3762"/>
                <p:cNvSpPr>
                  <a:spLocks/>
                </p:cNvSpPr>
                <p:nvPr/>
              </p:nvSpPr>
              <p:spPr bwMode="auto">
                <a:xfrm>
                  <a:off x="4102" y="2139"/>
                  <a:ext cx="9" cy="5"/>
                </a:xfrm>
                <a:custGeom>
                  <a:avLst/>
                  <a:gdLst>
                    <a:gd name="T0" fmla="*/ 0 w 9"/>
                    <a:gd name="T1" fmla="*/ 2 h 5"/>
                    <a:gd name="T2" fmla="*/ 8 w 9"/>
                    <a:gd name="T3" fmla="*/ 0 h 5"/>
                    <a:gd name="T4" fmla="*/ 9 w 9"/>
                    <a:gd name="T5" fmla="*/ 2 h 5"/>
                    <a:gd name="T6" fmla="*/ 1 w 9"/>
                    <a:gd name="T7" fmla="*/ 5 h 5"/>
                    <a:gd name="T8" fmla="*/ 0 w 9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1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91" name="Freeform 3763"/>
                <p:cNvSpPr>
                  <a:spLocks/>
                </p:cNvSpPr>
                <p:nvPr/>
              </p:nvSpPr>
              <p:spPr bwMode="auto">
                <a:xfrm>
                  <a:off x="4102" y="2139"/>
                  <a:ext cx="9" cy="5"/>
                </a:xfrm>
                <a:custGeom>
                  <a:avLst/>
                  <a:gdLst>
                    <a:gd name="T0" fmla="*/ 0 w 9"/>
                    <a:gd name="T1" fmla="*/ 2 h 5"/>
                    <a:gd name="T2" fmla="*/ 8 w 9"/>
                    <a:gd name="T3" fmla="*/ 0 h 5"/>
                    <a:gd name="T4" fmla="*/ 9 w 9"/>
                    <a:gd name="T5" fmla="*/ 2 h 5"/>
                    <a:gd name="T6" fmla="*/ 1 w 9"/>
                    <a:gd name="T7" fmla="*/ 5 h 5"/>
                    <a:gd name="T8" fmla="*/ 0 w 9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1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092" name="Freeform 3764"/>
              <p:cNvSpPr>
                <a:spLocks/>
              </p:cNvSpPr>
              <p:nvPr/>
            </p:nvSpPr>
            <p:spPr bwMode="auto">
              <a:xfrm>
                <a:off x="4102" y="2451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7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093" name="Group 3765"/>
              <p:cNvGrpSpPr>
                <a:grpSpLocks/>
              </p:cNvGrpSpPr>
              <p:nvPr/>
            </p:nvGrpSpPr>
            <p:grpSpPr bwMode="auto">
              <a:xfrm>
                <a:off x="4102" y="2149"/>
                <a:ext cx="8" cy="297"/>
                <a:chOff x="4102" y="2149"/>
                <a:chExt cx="8" cy="297"/>
              </a:xfrm>
            </p:grpSpPr>
            <p:sp>
              <p:nvSpPr>
                <p:cNvPr id="487094" name="Freeform 3766"/>
                <p:cNvSpPr>
                  <a:spLocks/>
                </p:cNvSpPr>
                <p:nvPr/>
              </p:nvSpPr>
              <p:spPr bwMode="auto">
                <a:xfrm>
                  <a:off x="4102" y="2149"/>
                  <a:ext cx="8" cy="297"/>
                </a:xfrm>
                <a:custGeom>
                  <a:avLst/>
                  <a:gdLst>
                    <a:gd name="T0" fmla="*/ 0 w 8"/>
                    <a:gd name="T1" fmla="*/ 0 h 297"/>
                    <a:gd name="T2" fmla="*/ 0 w 8"/>
                    <a:gd name="T3" fmla="*/ 291 h 297"/>
                    <a:gd name="T4" fmla="*/ 8 w 8"/>
                    <a:gd name="T5" fmla="*/ 297 h 297"/>
                    <a:gd name="T6" fmla="*/ 8 w 8"/>
                    <a:gd name="T7" fmla="*/ 3 h 297"/>
                    <a:gd name="T8" fmla="*/ 0 w 8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97">
                      <a:moveTo>
                        <a:pt x="0" y="0"/>
                      </a:moveTo>
                      <a:lnTo>
                        <a:pt x="0" y="291"/>
                      </a:lnTo>
                      <a:lnTo>
                        <a:pt x="8" y="297"/>
                      </a:lnTo>
                      <a:lnTo>
                        <a:pt x="8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95" name="Freeform 3767"/>
                <p:cNvSpPr>
                  <a:spLocks/>
                </p:cNvSpPr>
                <p:nvPr/>
              </p:nvSpPr>
              <p:spPr bwMode="auto">
                <a:xfrm>
                  <a:off x="4102" y="2149"/>
                  <a:ext cx="8" cy="297"/>
                </a:xfrm>
                <a:custGeom>
                  <a:avLst/>
                  <a:gdLst>
                    <a:gd name="T0" fmla="*/ 0 w 8"/>
                    <a:gd name="T1" fmla="*/ 0 h 297"/>
                    <a:gd name="T2" fmla="*/ 0 w 8"/>
                    <a:gd name="T3" fmla="*/ 291 h 297"/>
                    <a:gd name="T4" fmla="*/ 8 w 8"/>
                    <a:gd name="T5" fmla="*/ 297 h 297"/>
                    <a:gd name="T6" fmla="*/ 8 w 8"/>
                    <a:gd name="T7" fmla="*/ 3 h 297"/>
                    <a:gd name="T8" fmla="*/ 0 w 8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97">
                      <a:moveTo>
                        <a:pt x="0" y="0"/>
                      </a:moveTo>
                      <a:lnTo>
                        <a:pt x="0" y="291"/>
                      </a:lnTo>
                      <a:lnTo>
                        <a:pt x="8" y="297"/>
                      </a:lnTo>
                      <a:lnTo>
                        <a:pt x="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096" name="Group 3768"/>
              <p:cNvGrpSpPr>
                <a:grpSpLocks/>
              </p:cNvGrpSpPr>
              <p:nvPr/>
            </p:nvGrpSpPr>
            <p:grpSpPr bwMode="auto">
              <a:xfrm>
                <a:off x="4147" y="2156"/>
                <a:ext cx="3" cy="313"/>
                <a:chOff x="4147" y="2156"/>
                <a:chExt cx="3" cy="313"/>
              </a:xfrm>
            </p:grpSpPr>
            <p:sp>
              <p:nvSpPr>
                <p:cNvPr id="487097" name="Freeform 3769"/>
                <p:cNvSpPr>
                  <a:spLocks/>
                </p:cNvSpPr>
                <p:nvPr/>
              </p:nvSpPr>
              <p:spPr bwMode="auto">
                <a:xfrm>
                  <a:off x="4147" y="2156"/>
                  <a:ext cx="3" cy="313"/>
                </a:xfrm>
                <a:custGeom>
                  <a:avLst/>
                  <a:gdLst>
                    <a:gd name="T0" fmla="*/ 0 w 3"/>
                    <a:gd name="T1" fmla="*/ 0 h 313"/>
                    <a:gd name="T2" fmla="*/ 0 w 3"/>
                    <a:gd name="T3" fmla="*/ 309 h 313"/>
                    <a:gd name="T4" fmla="*/ 3 w 3"/>
                    <a:gd name="T5" fmla="*/ 313 h 313"/>
                    <a:gd name="T6" fmla="*/ 3 w 3"/>
                    <a:gd name="T7" fmla="*/ 0 h 313"/>
                    <a:gd name="T8" fmla="*/ 0 w 3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13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3" y="313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098" name="Freeform 3770"/>
                <p:cNvSpPr>
                  <a:spLocks/>
                </p:cNvSpPr>
                <p:nvPr/>
              </p:nvSpPr>
              <p:spPr bwMode="auto">
                <a:xfrm>
                  <a:off x="4147" y="2156"/>
                  <a:ext cx="3" cy="313"/>
                </a:xfrm>
                <a:custGeom>
                  <a:avLst/>
                  <a:gdLst>
                    <a:gd name="T0" fmla="*/ 0 w 3"/>
                    <a:gd name="T1" fmla="*/ 0 h 313"/>
                    <a:gd name="T2" fmla="*/ 0 w 3"/>
                    <a:gd name="T3" fmla="*/ 309 h 313"/>
                    <a:gd name="T4" fmla="*/ 3 w 3"/>
                    <a:gd name="T5" fmla="*/ 313 h 313"/>
                    <a:gd name="T6" fmla="*/ 3 w 3"/>
                    <a:gd name="T7" fmla="*/ 0 h 313"/>
                    <a:gd name="T8" fmla="*/ 0 w 3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13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3" y="313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099" name="Group 3771"/>
              <p:cNvGrpSpPr>
                <a:grpSpLocks/>
              </p:cNvGrpSpPr>
              <p:nvPr/>
            </p:nvGrpSpPr>
            <p:grpSpPr bwMode="auto">
              <a:xfrm>
                <a:off x="4142" y="2149"/>
                <a:ext cx="8" cy="5"/>
                <a:chOff x="4142" y="2149"/>
                <a:chExt cx="8" cy="5"/>
              </a:xfrm>
            </p:grpSpPr>
            <p:sp>
              <p:nvSpPr>
                <p:cNvPr id="487100" name="Freeform 3772"/>
                <p:cNvSpPr>
                  <a:spLocks/>
                </p:cNvSpPr>
                <p:nvPr/>
              </p:nvSpPr>
              <p:spPr bwMode="auto">
                <a:xfrm>
                  <a:off x="4142" y="2149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7 w 8"/>
                    <a:gd name="T3" fmla="*/ 0 h 5"/>
                    <a:gd name="T4" fmla="*/ 8 w 8"/>
                    <a:gd name="T5" fmla="*/ 3 h 5"/>
                    <a:gd name="T6" fmla="*/ 1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3"/>
                      </a:lnTo>
                      <a:lnTo>
                        <a:pt x="1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01" name="Freeform 3773"/>
                <p:cNvSpPr>
                  <a:spLocks/>
                </p:cNvSpPr>
                <p:nvPr/>
              </p:nvSpPr>
              <p:spPr bwMode="auto">
                <a:xfrm>
                  <a:off x="4142" y="2149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7 w 8"/>
                    <a:gd name="T3" fmla="*/ 0 h 5"/>
                    <a:gd name="T4" fmla="*/ 8 w 8"/>
                    <a:gd name="T5" fmla="*/ 3 h 5"/>
                    <a:gd name="T6" fmla="*/ 1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8" y="3"/>
                      </a:lnTo>
                      <a:lnTo>
                        <a:pt x="1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02" name="Freeform 3774"/>
              <p:cNvSpPr>
                <a:spLocks/>
              </p:cNvSpPr>
              <p:nvPr/>
            </p:nvSpPr>
            <p:spPr bwMode="auto">
              <a:xfrm>
                <a:off x="4142" y="2471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7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03" name="Group 3775"/>
              <p:cNvGrpSpPr>
                <a:grpSpLocks/>
              </p:cNvGrpSpPr>
              <p:nvPr/>
            </p:nvGrpSpPr>
            <p:grpSpPr bwMode="auto">
              <a:xfrm>
                <a:off x="4142" y="2159"/>
                <a:ext cx="8" cy="307"/>
                <a:chOff x="4142" y="2159"/>
                <a:chExt cx="8" cy="307"/>
              </a:xfrm>
            </p:grpSpPr>
            <p:sp>
              <p:nvSpPr>
                <p:cNvPr id="487104" name="Freeform 3776"/>
                <p:cNvSpPr>
                  <a:spLocks/>
                </p:cNvSpPr>
                <p:nvPr/>
              </p:nvSpPr>
              <p:spPr bwMode="auto">
                <a:xfrm>
                  <a:off x="4142" y="2159"/>
                  <a:ext cx="8" cy="307"/>
                </a:xfrm>
                <a:custGeom>
                  <a:avLst/>
                  <a:gdLst>
                    <a:gd name="T0" fmla="*/ 0 w 8"/>
                    <a:gd name="T1" fmla="*/ 0 h 307"/>
                    <a:gd name="T2" fmla="*/ 0 w 8"/>
                    <a:gd name="T3" fmla="*/ 301 h 307"/>
                    <a:gd name="T4" fmla="*/ 8 w 8"/>
                    <a:gd name="T5" fmla="*/ 307 h 307"/>
                    <a:gd name="T6" fmla="*/ 8 w 8"/>
                    <a:gd name="T7" fmla="*/ 3 h 307"/>
                    <a:gd name="T8" fmla="*/ 0 w 8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07">
                      <a:moveTo>
                        <a:pt x="0" y="0"/>
                      </a:moveTo>
                      <a:lnTo>
                        <a:pt x="0" y="301"/>
                      </a:lnTo>
                      <a:lnTo>
                        <a:pt x="8" y="307"/>
                      </a:lnTo>
                      <a:lnTo>
                        <a:pt x="8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05" name="Freeform 3777"/>
                <p:cNvSpPr>
                  <a:spLocks/>
                </p:cNvSpPr>
                <p:nvPr/>
              </p:nvSpPr>
              <p:spPr bwMode="auto">
                <a:xfrm>
                  <a:off x="4142" y="2159"/>
                  <a:ext cx="8" cy="307"/>
                </a:xfrm>
                <a:custGeom>
                  <a:avLst/>
                  <a:gdLst>
                    <a:gd name="T0" fmla="*/ 0 w 8"/>
                    <a:gd name="T1" fmla="*/ 0 h 307"/>
                    <a:gd name="T2" fmla="*/ 0 w 8"/>
                    <a:gd name="T3" fmla="*/ 301 h 307"/>
                    <a:gd name="T4" fmla="*/ 8 w 8"/>
                    <a:gd name="T5" fmla="*/ 307 h 307"/>
                    <a:gd name="T6" fmla="*/ 8 w 8"/>
                    <a:gd name="T7" fmla="*/ 3 h 307"/>
                    <a:gd name="T8" fmla="*/ 0 w 8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07">
                      <a:moveTo>
                        <a:pt x="0" y="0"/>
                      </a:moveTo>
                      <a:lnTo>
                        <a:pt x="0" y="301"/>
                      </a:lnTo>
                      <a:lnTo>
                        <a:pt x="8" y="307"/>
                      </a:lnTo>
                      <a:lnTo>
                        <a:pt x="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06" name="Group 3778"/>
              <p:cNvGrpSpPr>
                <a:grpSpLocks/>
              </p:cNvGrpSpPr>
              <p:nvPr/>
            </p:nvGrpSpPr>
            <p:grpSpPr bwMode="auto">
              <a:xfrm>
                <a:off x="4162" y="2162"/>
                <a:ext cx="8" cy="314"/>
                <a:chOff x="4162" y="2162"/>
                <a:chExt cx="8" cy="314"/>
              </a:xfrm>
            </p:grpSpPr>
            <p:sp>
              <p:nvSpPr>
                <p:cNvPr id="487107" name="Freeform 3779"/>
                <p:cNvSpPr>
                  <a:spLocks/>
                </p:cNvSpPr>
                <p:nvPr/>
              </p:nvSpPr>
              <p:spPr bwMode="auto">
                <a:xfrm>
                  <a:off x="4162" y="2162"/>
                  <a:ext cx="8" cy="314"/>
                </a:xfrm>
                <a:custGeom>
                  <a:avLst/>
                  <a:gdLst>
                    <a:gd name="T0" fmla="*/ 0 w 8"/>
                    <a:gd name="T1" fmla="*/ 2 h 314"/>
                    <a:gd name="T2" fmla="*/ 0 w 8"/>
                    <a:gd name="T3" fmla="*/ 310 h 314"/>
                    <a:gd name="T4" fmla="*/ 8 w 8"/>
                    <a:gd name="T5" fmla="*/ 314 h 314"/>
                    <a:gd name="T6" fmla="*/ 8 w 8"/>
                    <a:gd name="T7" fmla="*/ 0 h 314"/>
                    <a:gd name="T8" fmla="*/ 0 w 8"/>
                    <a:gd name="T9" fmla="*/ 2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4">
                      <a:moveTo>
                        <a:pt x="0" y="2"/>
                      </a:moveTo>
                      <a:lnTo>
                        <a:pt x="0" y="310"/>
                      </a:lnTo>
                      <a:lnTo>
                        <a:pt x="8" y="314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08" name="Freeform 3780"/>
                <p:cNvSpPr>
                  <a:spLocks/>
                </p:cNvSpPr>
                <p:nvPr/>
              </p:nvSpPr>
              <p:spPr bwMode="auto">
                <a:xfrm>
                  <a:off x="4162" y="2162"/>
                  <a:ext cx="8" cy="314"/>
                </a:xfrm>
                <a:custGeom>
                  <a:avLst/>
                  <a:gdLst>
                    <a:gd name="T0" fmla="*/ 0 w 8"/>
                    <a:gd name="T1" fmla="*/ 2 h 314"/>
                    <a:gd name="T2" fmla="*/ 0 w 8"/>
                    <a:gd name="T3" fmla="*/ 310 h 314"/>
                    <a:gd name="T4" fmla="*/ 8 w 8"/>
                    <a:gd name="T5" fmla="*/ 314 h 314"/>
                    <a:gd name="T6" fmla="*/ 8 w 8"/>
                    <a:gd name="T7" fmla="*/ 0 h 314"/>
                    <a:gd name="T8" fmla="*/ 0 w 8"/>
                    <a:gd name="T9" fmla="*/ 2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4">
                      <a:moveTo>
                        <a:pt x="0" y="2"/>
                      </a:moveTo>
                      <a:lnTo>
                        <a:pt x="0" y="310"/>
                      </a:lnTo>
                      <a:lnTo>
                        <a:pt x="8" y="314"/>
                      </a:lnTo>
                      <a:lnTo>
                        <a:pt x="8" y="0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09" name="Group 3781"/>
              <p:cNvGrpSpPr>
                <a:grpSpLocks/>
              </p:cNvGrpSpPr>
              <p:nvPr/>
            </p:nvGrpSpPr>
            <p:grpSpPr bwMode="auto">
              <a:xfrm>
                <a:off x="4162" y="2152"/>
                <a:ext cx="8" cy="5"/>
                <a:chOff x="4162" y="2152"/>
                <a:chExt cx="8" cy="5"/>
              </a:xfrm>
            </p:grpSpPr>
            <p:sp>
              <p:nvSpPr>
                <p:cNvPr id="487110" name="Freeform 3782"/>
                <p:cNvSpPr>
                  <a:spLocks/>
                </p:cNvSpPr>
                <p:nvPr/>
              </p:nvSpPr>
              <p:spPr bwMode="auto">
                <a:xfrm>
                  <a:off x="4162" y="2152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6 w 8"/>
                    <a:gd name="T3" fmla="*/ 0 h 5"/>
                    <a:gd name="T4" fmla="*/ 8 w 8"/>
                    <a:gd name="T5" fmla="*/ 3 h 5"/>
                    <a:gd name="T6" fmla="*/ 2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2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11" name="Freeform 3783"/>
                <p:cNvSpPr>
                  <a:spLocks/>
                </p:cNvSpPr>
                <p:nvPr/>
              </p:nvSpPr>
              <p:spPr bwMode="auto">
                <a:xfrm>
                  <a:off x="4162" y="2152"/>
                  <a:ext cx="8" cy="5"/>
                </a:xfrm>
                <a:custGeom>
                  <a:avLst/>
                  <a:gdLst>
                    <a:gd name="T0" fmla="*/ 0 w 8"/>
                    <a:gd name="T1" fmla="*/ 2 h 5"/>
                    <a:gd name="T2" fmla="*/ 6 w 8"/>
                    <a:gd name="T3" fmla="*/ 0 h 5"/>
                    <a:gd name="T4" fmla="*/ 8 w 8"/>
                    <a:gd name="T5" fmla="*/ 3 h 5"/>
                    <a:gd name="T6" fmla="*/ 2 w 8"/>
                    <a:gd name="T7" fmla="*/ 5 h 5"/>
                    <a:gd name="T8" fmla="*/ 0 w 8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0" y="2"/>
                      </a:move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2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12" name="Freeform 3784"/>
              <p:cNvSpPr>
                <a:spLocks/>
              </p:cNvSpPr>
              <p:nvPr/>
            </p:nvSpPr>
            <p:spPr bwMode="auto">
              <a:xfrm>
                <a:off x="4162" y="2477"/>
                <a:ext cx="8" cy="1"/>
              </a:xfrm>
              <a:custGeom>
                <a:avLst/>
                <a:gdLst>
                  <a:gd name="T0" fmla="*/ 0 w 8"/>
                  <a:gd name="T1" fmla="*/ 2 w 8"/>
                  <a:gd name="T2" fmla="*/ 8 w 8"/>
                  <a:gd name="T3" fmla="*/ 6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13" name="Group 3785"/>
              <p:cNvGrpSpPr>
                <a:grpSpLocks/>
              </p:cNvGrpSpPr>
              <p:nvPr/>
            </p:nvGrpSpPr>
            <p:grpSpPr bwMode="auto">
              <a:xfrm>
                <a:off x="4162" y="2165"/>
                <a:ext cx="6" cy="308"/>
                <a:chOff x="4162" y="2165"/>
                <a:chExt cx="6" cy="308"/>
              </a:xfrm>
            </p:grpSpPr>
            <p:sp>
              <p:nvSpPr>
                <p:cNvPr id="487114" name="Freeform 3786"/>
                <p:cNvSpPr>
                  <a:spLocks/>
                </p:cNvSpPr>
                <p:nvPr/>
              </p:nvSpPr>
              <p:spPr bwMode="auto">
                <a:xfrm>
                  <a:off x="4162" y="2165"/>
                  <a:ext cx="6" cy="308"/>
                </a:xfrm>
                <a:custGeom>
                  <a:avLst/>
                  <a:gdLst>
                    <a:gd name="T0" fmla="*/ 0 w 6"/>
                    <a:gd name="T1" fmla="*/ 0 h 308"/>
                    <a:gd name="T2" fmla="*/ 0 w 6"/>
                    <a:gd name="T3" fmla="*/ 302 h 308"/>
                    <a:gd name="T4" fmla="*/ 6 w 6"/>
                    <a:gd name="T5" fmla="*/ 308 h 308"/>
                    <a:gd name="T6" fmla="*/ 6 w 6"/>
                    <a:gd name="T7" fmla="*/ 2 h 308"/>
                    <a:gd name="T8" fmla="*/ 0 w 6"/>
                    <a:gd name="T9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8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6" y="308"/>
                      </a:lnTo>
                      <a:lnTo>
                        <a:pt x="6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15" name="Freeform 3787"/>
                <p:cNvSpPr>
                  <a:spLocks/>
                </p:cNvSpPr>
                <p:nvPr/>
              </p:nvSpPr>
              <p:spPr bwMode="auto">
                <a:xfrm>
                  <a:off x="4162" y="2165"/>
                  <a:ext cx="6" cy="308"/>
                </a:xfrm>
                <a:custGeom>
                  <a:avLst/>
                  <a:gdLst>
                    <a:gd name="T0" fmla="*/ 0 w 6"/>
                    <a:gd name="T1" fmla="*/ 0 h 308"/>
                    <a:gd name="T2" fmla="*/ 0 w 6"/>
                    <a:gd name="T3" fmla="*/ 302 h 308"/>
                    <a:gd name="T4" fmla="*/ 6 w 6"/>
                    <a:gd name="T5" fmla="*/ 308 h 308"/>
                    <a:gd name="T6" fmla="*/ 6 w 6"/>
                    <a:gd name="T7" fmla="*/ 2 h 308"/>
                    <a:gd name="T8" fmla="*/ 0 w 6"/>
                    <a:gd name="T9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8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6" y="308"/>
                      </a:lnTo>
                      <a:lnTo>
                        <a:pt x="6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16" name="Group 3788"/>
              <p:cNvGrpSpPr>
                <a:grpSpLocks/>
              </p:cNvGrpSpPr>
              <p:nvPr/>
            </p:nvGrpSpPr>
            <p:grpSpPr bwMode="auto">
              <a:xfrm>
                <a:off x="4185" y="2165"/>
                <a:ext cx="5" cy="321"/>
                <a:chOff x="4185" y="2165"/>
                <a:chExt cx="5" cy="321"/>
              </a:xfrm>
            </p:grpSpPr>
            <p:sp>
              <p:nvSpPr>
                <p:cNvPr id="487117" name="Freeform 3789"/>
                <p:cNvSpPr>
                  <a:spLocks/>
                </p:cNvSpPr>
                <p:nvPr/>
              </p:nvSpPr>
              <p:spPr bwMode="auto">
                <a:xfrm>
                  <a:off x="4185" y="2165"/>
                  <a:ext cx="5" cy="321"/>
                </a:xfrm>
                <a:custGeom>
                  <a:avLst/>
                  <a:gdLst>
                    <a:gd name="T0" fmla="*/ 0 w 5"/>
                    <a:gd name="T1" fmla="*/ 0 h 321"/>
                    <a:gd name="T2" fmla="*/ 0 w 5"/>
                    <a:gd name="T3" fmla="*/ 317 h 321"/>
                    <a:gd name="T4" fmla="*/ 5 w 5"/>
                    <a:gd name="T5" fmla="*/ 321 h 321"/>
                    <a:gd name="T6" fmla="*/ 5 w 5"/>
                    <a:gd name="T7" fmla="*/ 0 h 321"/>
                    <a:gd name="T8" fmla="*/ 0 w 5"/>
                    <a:gd name="T9" fmla="*/ 0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1">
                      <a:moveTo>
                        <a:pt x="0" y="0"/>
                      </a:moveTo>
                      <a:lnTo>
                        <a:pt x="0" y="317"/>
                      </a:lnTo>
                      <a:lnTo>
                        <a:pt x="5" y="321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18" name="Freeform 3790"/>
                <p:cNvSpPr>
                  <a:spLocks/>
                </p:cNvSpPr>
                <p:nvPr/>
              </p:nvSpPr>
              <p:spPr bwMode="auto">
                <a:xfrm>
                  <a:off x="4185" y="2165"/>
                  <a:ext cx="5" cy="321"/>
                </a:xfrm>
                <a:custGeom>
                  <a:avLst/>
                  <a:gdLst>
                    <a:gd name="T0" fmla="*/ 0 w 5"/>
                    <a:gd name="T1" fmla="*/ 0 h 321"/>
                    <a:gd name="T2" fmla="*/ 0 w 5"/>
                    <a:gd name="T3" fmla="*/ 317 h 321"/>
                    <a:gd name="T4" fmla="*/ 5 w 5"/>
                    <a:gd name="T5" fmla="*/ 321 h 321"/>
                    <a:gd name="T6" fmla="*/ 5 w 5"/>
                    <a:gd name="T7" fmla="*/ 0 h 321"/>
                    <a:gd name="T8" fmla="*/ 0 w 5"/>
                    <a:gd name="T9" fmla="*/ 0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1">
                      <a:moveTo>
                        <a:pt x="0" y="0"/>
                      </a:moveTo>
                      <a:lnTo>
                        <a:pt x="0" y="317"/>
                      </a:lnTo>
                      <a:lnTo>
                        <a:pt x="5" y="321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19" name="Group 3791"/>
              <p:cNvGrpSpPr>
                <a:grpSpLocks/>
              </p:cNvGrpSpPr>
              <p:nvPr/>
            </p:nvGrpSpPr>
            <p:grpSpPr bwMode="auto">
              <a:xfrm>
                <a:off x="4181" y="2159"/>
                <a:ext cx="9" cy="4"/>
                <a:chOff x="4181" y="2159"/>
                <a:chExt cx="9" cy="4"/>
              </a:xfrm>
            </p:grpSpPr>
            <p:sp>
              <p:nvSpPr>
                <p:cNvPr id="487120" name="Freeform 3792"/>
                <p:cNvSpPr>
                  <a:spLocks/>
                </p:cNvSpPr>
                <p:nvPr/>
              </p:nvSpPr>
              <p:spPr bwMode="auto">
                <a:xfrm>
                  <a:off x="4181" y="2159"/>
                  <a:ext cx="9" cy="4"/>
                </a:xfrm>
                <a:custGeom>
                  <a:avLst/>
                  <a:gdLst>
                    <a:gd name="T0" fmla="*/ 0 w 9"/>
                    <a:gd name="T1" fmla="*/ 2 h 4"/>
                    <a:gd name="T2" fmla="*/ 7 w 9"/>
                    <a:gd name="T3" fmla="*/ 0 h 4"/>
                    <a:gd name="T4" fmla="*/ 9 w 9"/>
                    <a:gd name="T5" fmla="*/ 2 h 4"/>
                    <a:gd name="T6" fmla="*/ 0 w 9"/>
                    <a:gd name="T7" fmla="*/ 4 h 4"/>
                    <a:gd name="T8" fmla="*/ 0 w 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4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9" y="2"/>
                      </a:lnTo>
                      <a:lnTo>
                        <a:pt x="0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21" name="Freeform 3793"/>
                <p:cNvSpPr>
                  <a:spLocks/>
                </p:cNvSpPr>
                <p:nvPr/>
              </p:nvSpPr>
              <p:spPr bwMode="auto">
                <a:xfrm>
                  <a:off x="4181" y="2159"/>
                  <a:ext cx="9" cy="4"/>
                </a:xfrm>
                <a:custGeom>
                  <a:avLst/>
                  <a:gdLst>
                    <a:gd name="T0" fmla="*/ 0 w 9"/>
                    <a:gd name="T1" fmla="*/ 2 h 4"/>
                    <a:gd name="T2" fmla="*/ 7 w 9"/>
                    <a:gd name="T3" fmla="*/ 0 h 4"/>
                    <a:gd name="T4" fmla="*/ 9 w 9"/>
                    <a:gd name="T5" fmla="*/ 2 h 4"/>
                    <a:gd name="T6" fmla="*/ 0 w 9"/>
                    <a:gd name="T7" fmla="*/ 4 h 4"/>
                    <a:gd name="T8" fmla="*/ 0 w 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4">
                      <a:moveTo>
                        <a:pt x="0" y="2"/>
                      </a:moveTo>
                      <a:lnTo>
                        <a:pt x="7" y="0"/>
                      </a:lnTo>
                      <a:lnTo>
                        <a:pt x="9" y="2"/>
                      </a:lnTo>
                      <a:lnTo>
                        <a:pt x="0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22" name="Group 3794"/>
              <p:cNvGrpSpPr>
                <a:grpSpLocks/>
              </p:cNvGrpSpPr>
              <p:nvPr/>
            </p:nvGrpSpPr>
            <p:grpSpPr bwMode="auto">
              <a:xfrm>
                <a:off x="4181" y="2169"/>
                <a:ext cx="7" cy="313"/>
                <a:chOff x="4181" y="2169"/>
                <a:chExt cx="7" cy="313"/>
              </a:xfrm>
            </p:grpSpPr>
            <p:sp>
              <p:nvSpPr>
                <p:cNvPr id="487123" name="Freeform 3795"/>
                <p:cNvSpPr>
                  <a:spLocks/>
                </p:cNvSpPr>
                <p:nvPr/>
              </p:nvSpPr>
              <p:spPr bwMode="auto">
                <a:xfrm>
                  <a:off x="4181" y="2169"/>
                  <a:ext cx="7" cy="313"/>
                </a:xfrm>
                <a:custGeom>
                  <a:avLst/>
                  <a:gdLst>
                    <a:gd name="T0" fmla="*/ 0 w 7"/>
                    <a:gd name="T1" fmla="*/ 0 h 313"/>
                    <a:gd name="T2" fmla="*/ 0 w 7"/>
                    <a:gd name="T3" fmla="*/ 309 h 313"/>
                    <a:gd name="T4" fmla="*/ 7 w 7"/>
                    <a:gd name="T5" fmla="*/ 313 h 313"/>
                    <a:gd name="T6" fmla="*/ 7 w 7"/>
                    <a:gd name="T7" fmla="*/ 3 h 313"/>
                    <a:gd name="T8" fmla="*/ 0 w 7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13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7" y="313"/>
                      </a:lnTo>
                      <a:lnTo>
                        <a:pt x="7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24" name="Freeform 3796"/>
                <p:cNvSpPr>
                  <a:spLocks/>
                </p:cNvSpPr>
                <p:nvPr/>
              </p:nvSpPr>
              <p:spPr bwMode="auto">
                <a:xfrm>
                  <a:off x="4181" y="2169"/>
                  <a:ext cx="7" cy="313"/>
                </a:xfrm>
                <a:custGeom>
                  <a:avLst/>
                  <a:gdLst>
                    <a:gd name="T0" fmla="*/ 0 w 7"/>
                    <a:gd name="T1" fmla="*/ 0 h 313"/>
                    <a:gd name="T2" fmla="*/ 0 w 7"/>
                    <a:gd name="T3" fmla="*/ 309 h 313"/>
                    <a:gd name="T4" fmla="*/ 7 w 7"/>
                    <a:gd name="T5" fmla="*/ 313 h 313"/>
                    <a:gd name="T6" fmla="*/ 7 w 7"/>
                    <a:gd name="T7" fmla="*/ 3 h 313"/>
                    <a:gd name="T8" fmla="*/ 0 w 7"/>
                    <a:gd name="T9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13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7" y="313"/>
                      </a:lnTo>
                      <a:lnTo>
                        <a:pt x="7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25" name="Group 3797"/>
              <p:cNvGrpSpPr>
                <a:grpSpLocks/>
              </p:cNvGrpSpPr>
              <p:nvPr/>
            </p:nvGrpSpPr>
            <p:grpSpPr bwMode="auto">
              <a:xfrm>
                <a:off x="4203" y="2172"/>
                <a:ext cx="8" cy="323"/>
                <a:chOff x="4203" y="2172"/>
                <a:chExt cx="8" cy="323"/>
              </a:xfrm>
            </p:grpSpPr>
            <p:sp>
              <p:nvSpPr>
                <p:cNvPr id="487126" name="Freeform 3798"/>
                <p:cNvSpPr>
                  <a:spLocks/>
                </p:cNvSpPr>
                <p:nvPr/>
              </p:nvSpPr>
              <p:spPr bwMode="auto">
                <a:xfrm>
                  <a:off x="4203" y="2172"/>
                  <a:ext cx="8" cy="323"/>
                </a:xfrm>
                <a:custGeom>
                  <a:avLst/>
                  <a:gdLst>
                    <a:gd name="T0" fmla="*/ 0 w 8"/>
                    <a:gd name="T1" fmla="*/ 0 h 323"/>
                    <a:gd name="T2" fmla="*/ 0 w 8"/>
                    <a:gd name="T3" fmla="*/ 320 h 323"/>
                    <a:gd name="T4" fmla="*/ 8 w 8"/>
                    <a:gd name="T5" fmla="*/ 323 h 323"/>
                    <a:gd name="T6" fmla="*/ 8 w 8"/>
                    <a:gd name="T7" fmla="*/ 0 h 323"/>
                    <a:gd name="T8" fmla="*/ 0 w 8"/>
                    <a:gd name="T9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3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8" y="323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27" name="Freeform 3799"/>
                <p:cNvSpPr>
                  <a:spLocks/>
                </p:cNvSpPr>
                <p:nvPr/>
              </p:nvSpPr>
              <p:spPr bwMode="auto">
                <a:xfrm>
                  <a:off x="4203" y="2172"/>
                  <a:ext cx="8" cy="323"/>
                </a:xfrm>
                <a:custGeom>
                  <a:avLst/>
                  <a:gdLst>
                    <a:gd name="T0" fmla="*/ 0 w 8"/>
                    <a:gd name="T1" fmla="*/ 0 h 323"/>
                    <a:gd name="T2" fmla="*/ 0 w 8"/>
                    <a:gd name="T3" fmla="*/ 320 h 323"/>
                    <a:gd name="T4" fmla="*/ 8 w 8"/>
                    <a:gd name="T5" fmla="*/ 323 h 323"/>
                    <a:gd name="T6" fmla="*/ 8 w 8"/>
                    <a:gd name="T7" fmla="*/ 0 h 323"/>
                    <a:gd name="T8" fmla="*/ 0 w 8"/>
                    <a:gd name="T9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3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8" y="323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28" name="Group 3800"/>
              <p:cNvGrpSpPr>
                <a:grpSpLocks/>
              </p:cNvGrpSpPr>
              <p:nvPr/>
            </p:nvGrpSpPr>
            <p:grpSpPr bwMode="auto">
              <a:xfrm>
                <a:off x="4201" y="2165"/>
                <a:ext cx="9" cy="5"/>
                <a:chOff x="4201" y="2165"/>
                <a:chExt cx="9" cy="5"/>
              </a:xfrm>
            </p:grpSpPr>
            <p:sp>
              <p:nvSpPr>
                <p:cNvPr id="487129" name="Freeform 3801"/>
                <p:cNvSpPr>
                  <a:spLocks/>
                </p:cNvSpPr>
                <p:nvPr/>
              </p:nvSpPr>
              <p:spPr bwMode="auto">
                <a:xfrm>
                  <a:off x="4201" y="2165"/>
                  <a:ext cx="9" cy="5"/>
                </a:xfrm>
                <a:custGeom>
                  <a:avLst/>
                  <a:gdLst>
                    <a:gd name="T0" fmla="*/ 0 w 9"/>
                    <a:gd name="T1" fmla="*/ 2 h 5"/>
                    <a:gd name="T2" fmla="*/ 8 w 9"/>
                    <a:gd name="T3" fmla="*/ 0 h 5"/>
                    <a:gd name="T4" fmla="*/ 9 w 9"/>
                    <a:gd name="T5" fmla="*/ 4 h 5"/>
                    <a:gd name="T6" fmla="*/ 1 w 9"/>
                    <a:gd name="T7" fmla="*/ 5 h 5"/>
                    <a:gd name="T8" fmla="*/ 0 w 9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4"/>
                      </a:lnTo>
                      <a:lnTo>
                        <a:pt x="1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30" name="Freeform 3802"/>
                <p:cNvSpPr>
                  <a:spLocks/>
                </p:cNvSpPr>
                <p:nvPr/>
              </p:nvSpPr>
              <p:spPr bwMode="auto">
                <a:xfrm>
                  <a:off x="4201" y="2165"/>
                  <a:ext cx="9" cy="5"/>
                </a:xfrm>
                <a:custGeom>
                  <a:avLst/>
                  <a:gdLst>
                    <a:gd name="T0" fmla="*/ 0 w 9"/>
                    <a:gd name="T1" fmla="*/ 2 h 5"/>
                    <a:gd name="T2" fmla="*/ 8 w 9"/>
                    <a:gd name="T3" fmla="*/ 0 h 5"/>
                    <a:gd name="T4" fmla="*/ 9 w 9"/>
                    <a:gd name="T5" fmla="*/ 4 h 5"/>
                    <a:gd name="T6" fmla="*/ 1 w 9"/>
                    <a:gd name="T7" fmla="*/ 5 h 5"/>
                    <a:gd name="T8" fmla="*/ 0 w 9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4"/>
                      </a:lnTo>
                      <a:lnTo>
                        <a:pt x="1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31" name="Freeform 3803"/>
              <p:cNvSpPr>
                <a:spLocks/>
              </p:cNvSpPr>
              <p:nvPr/>
            </p:nvSpPr>
            <p:spPr bwMode="auto">
              <a:xfrm>
                <a:off x="4201" y="2497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7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32" name="Group 3804"/>
              <p:cNvGrpSpPr>
                <a:grpSpLocks/>
              </p:cNvGrpSpPr>
              <p:nvPr/>
            </p:nvGrpSpPr>
            <p:grpSpPr bwMode="auto">
              <a:xfrm>
                <a:off x="4201" y="2172"/>
                <a:ext cx="5" cy="320"/>
                <a:chOff x="4201" y="2172"/>
                <a:chExt cx="5" cy="320"/>
              </a:xfrm>
            </p:grpSpPr>
            <p:sp>
              <p:nvSpPr>
                <p:cNvPr id="487133" name="Freeform 3805"/>
                <p:cNvSpPr>
                  <a:spLocks/>
                </p:cNvSpPr>
                <p:nvPr/>
              </p:nvSpPr>
              <p:spPr bwMode="auto">
                <a:xfrm>
                  <a:off x="4201" y="2172"/>
                  <a:ext cx="5" cy="320"/>
                </a:xfrm>
                <a:custGeom>
                  <a:avLst/>
                  <a:gdLst>
                    <a:gd name="T0" fmla="*/ 0 w 5"/>
                    <a:gd name="T1" fmla="*/ 0 h 320"/>
                    <a:gd name="T2" fmla="*/ 0 w 5"/>
                    <a:gd name="T3" fmla="*/ 315 h 320"/>
                    <a:gd name="T4" fmla="*/ 5 w 5"/>
                    <a:gd name="T5" fmla="*/ 320 h 320"/>
                    <a:gd name="T6" fmla="*/ 5 w 5"/>
                    <a:gd name="T7" fmla="*/ 3 h 320"/>
                    <a:gd name="T8" fmla="*/ 0 w 5"/>
                    <a:gd name="T9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0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5" y="320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34" name="Freeform 3806"/>
                <p:cNvSpPr>
                  <a:spLocks/>
                </p:cNvSpPr>
                <p:nvPr/>
              </p:nvSpPr>
              <p:spPr bwMode="auto">
                <a:xfrm>
                  <a:off x="4201" y="2172"/>
                  <a:ext cx="5" cy="320"/>
                </a:xfrm>
                <a:custGeom>
                  <a:avLst/>
                  <a:gdLst>
                    <a:gd name="T0" fmla="*/ 0 w 5"/>
                    <a:gd name="T1" fmla="*/ 0 h 320"/>
                    <a:gd name="T2" fmla="*/ 0 w 5"/>
                    <a:gd name="T3" fmla="*/ 315 h 320"/>
                    <a:gd name="T4" fmla="*/ 5 w 5"/>
                    <a:gd name="T5" fmla="*/ 320 h 320"/>
                    <a:gd name="T6" fmla="*/ 5 w 5"/>
                    <a:gd name="T7" fmla="*/ 3 h 320"/>
                    <a:gd name="T8" fmla="*/ 0 w 5"/>
                    <a:gd name="T9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20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5" y="320"/>
                      </a:lnTo>
                      <a:lnTo>
                        <a:pt x="5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35" name="Group 3807"/>
              <p:cNvGrpSpPr>
                <a:grpSpLocks/>
              </p:cNvGrpSpPr>
              <p:nvPr/>
            </p:nvGrpSpPr>
            <p:grpSpPr bwMode="auto">
              <a:xfrm>
                <a:off x="4221" y="2175"/>
                <a:ext cx="9" cy="327"/>
                <a:chOff x="4221" y="2175"/>
                <a:chExt cx="9" cy="327"/>
              </a:xfrm>
            </p:grpSpPr>
            <p:sp>
              <p:nvSpPr>
                <p:cNvPr id="487136" name="Freeform 3808"/>
                <p:cNvSpPr>
                  <a:spLocks/>
                </p:cNvSpPr>
                <p:nvPr/>
              </p:nvSpPr>
              <p:spPr bwMode="auto">
                <a:xfrm>
                  <a:off x="4221" y="2175"/>
                  <a:ext cx="9" cy="327"/>
                </a:xfrm>
                <a:custGeom>
                  <a:avLst/>
                  <a:gdLst>
                    <a:gd name="T0" fmla="*/ 0 w 9"/>
                    <a:gd name="T1" fmla="*/ 0 h 327"/>
                    <a:gd name="T2" fmla="*/ 0 w 9"/>
                    <a:gd name="T3" fmla="*/ 323 h 327"/>
                    <a:gd name="T4" fmla="*/ 9 w 9"/>
                    <a:gd name="T5" fmla="*/ 327 h 327"/>
                    <a:gd name="T6" fmla="*/ 9 w 9"/>
                    <a:gd name="T7" fmla="*/ 2 h 327"/>
                    <a:gd name="T8" fmla="*/ 0 w 9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27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9" y="327"/>
                      </a:lnTo>
                      <a:lnTo>
                        <a:pt x="9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37" name="Freeform 3809"/>
                <p:cNvSpPr>
                  <a:spLocks/>
                </p:cNvSpPr>
                <p:nvPr/>
              </p:nvSpPr>
              <p:spPr bwMode="auto">
                <a:xfrm>
                  <a:off x="4221" y="2175"/>
                  <a:ext cx="9" cy="327"/>
                </a:xfrm>
                <a:custGeom>
                  <a:avLst/>
                  <a:gdLst>
                    <a:gd name="T0" fmla="*/ 0 w 9"/>
                    <a:gd name="T1" fmla="*/ 0 h 327"/>
                    <a:gd name="T2" fmla="*/ 0 w 9"/>
                    <a:gd name="T3" fmla="*/ 323 h 327"/>
                    <a:gd name="T4" fmla="*/ 9 w 9"/>
                    <a:gd name="T5" fmla="*/ 327 h 327"/>
                    <a:gd name="T6" fmla="*/ 9 w 9"/>
                    <a:gd name="T7" fmla="*/ 2 h 327"/>
                    <a:gd name="T8" fmla="*/ 0 w 9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27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9" y="327"/>
                      </a:lnTo>
                      <a:lnTo>
                        <a:pt x="9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38" name="Group 3810"/>
              <p:cNvGrpSpPr>
                <a:grpSpLocks/>
              </p:cNvGrpSpPr>
              <p:nvPr/>
            </p:nvGrpSpPr>
            <p:grpSpPr bwMode="auto">
              <a:xfrm>
                <a:off x="4221" y="2169"/>
                <a:ext cx="9" cy="5"/>
                <a:chOff x="4221" y="2169"/>
                <a:chExt cx="9" cy="5"/>
              </a:xfrm>
            </p:grpSpPr>
            <p:sp>
              <p:nvSpPr>
                <p:cNvPr id="487139" name="Freeform 3811"/>
                <p:cNvSpPr>
                  <a:spLocks/>
                </p:cNvSpPr>
                <p:nvPr/>
              </p:nvSpPr>
              <p:spPr bwMode="auto">
                <a:xfrm>
                  <a:off x="4221" y="2169"/>
                  <a:ext cx="9" cy="5"/>
                </a:xfrm>
                <a:custGeom>
                  <a:avLst/>
                  <a:gdLst>
                    <a:gd name="T0" fmla="*/ 0 w 9"/>
                    <a:gd name="T1" fmla="*/ 1 h 5"/>
                    <a:gd name="T2" fmla="*/ 8 w 9"/>
                    <a:gd name="T3" fmla="*/ 0 h 5"/>
                    <a:gd name="T4" fmla="*/ 9 w 9"/>
                    <a:gd name="T5" fmla="*/ 1 h 5"/>
                    <a:gd name="T6" fmla="*/ 0 w 9"/>
                    <a:gd name="T7" fmla="*/ 5 h 5"/>
                    <a:gd name="T8" fmla="*/ 0 w 9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0" y="5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40" name="Freeform 3812"/>
                <p:cNvSpPr>
                  <a:spLocks/>
                </p:cNvSpPr>
                <p:nvPr/>
              </p:nvSpPr>
              <p:spPr bwMode="auto">
                <a:xfrm>
                  <a:off x="4221" y="2169"/>
                  <a:ext cx="9" cy="5"/>
                </a:xfrm>
                <a:custGeom>
                  <a:avLst/>
                  <a:gdLst>
                    <a:gd name="T0" fmla="*/ 0 w 9"/>
                    <a:gd name="T1" fmla="*/ 1 h 5"/>
                    <a:gd name="T2" fmla="*/ 8 w 9"/>
                    <a:gd name="T3" fmla="*/ 0 h 5"/>
                    <a:gd name="T4" fmla="*/ 9 w 9"/>
                    <a:gd name="T5" fmla="*/ 1 h 5"/>
                    <a:gd name="T6" fmla="*/ 0 w 9"/>
                    <a:gd name="T7" fmla="*/ 5 h 5"/>
                    <a:gd name="T8" fmla="*/ 0 w 9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0" y="5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41" name="Group 3813"/>
              <p:cNvGrpSpPr>
                <a:grpSpLocks/>
              </p:cNvGrpSpPr>
              <p:nvPr/>
            </p:nvGrpSpPr>
            <p:grpSpPr bwMode="auto">
              <a:xfrm>
                <a:off x="4219" y="2504"/>
                <a:ext cx="11" cy="1"/>
                <a:chOff x="4219" y="2504"/>
                <a:chExt cx="11" cy="1"/>
              </a:xfrm>
            </p:grpSpPr>
            <p:sp>
              <p:nvSpPr>
                <p:cNvPr id="487142" name="Freeform 3814"/>
                <p:cNvSpPr>
                  <a:spLocks/>
                </p:cNvSpPr>
                <p:nvPr/>
              </p:nvSpPr>
              <p:spPr bwMode="auto">
                <a:xfrm>
                  <a:off x="4219" y="2504"/>
                  <a:ext cx="11" cy="1"/>
                </a:xfrm>
                <a:custGeom>
                  <a:avLst/>
                  <a:gdLst>
                    <a:gd name="T0" fmla="*/ 0 w 11"/>
                    <a:gd name="T1" fmla="*/ 1 h 1"/>
                    <a:gd name="T2" fmla="*/ 1 w 11"/>
                    <a:gd name="T3" fmla="*/ 0 h 1"/>
                    <a:gd name="T4" fmla="*/ 11 w 11"/>
                    <a:gd name="T5" fmla="*/ 0 h 1"/>
                    <a:gd name="T6" fmla="*/ 8 w 11"/>
                    <a:gd name="T7" fmla="*/ 1 h 1"/>
                    <a:gd name="T8" fmla="*/ 0 w 1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43" name="Freeform 3815"/>
                <p:cNvSpPr>
                  <a:spLocks/>
                </p:cNvSpPr>
                <p:nvPr/>
              </p:nvSpPr>
              <p:spPr bwMode="auto">
                <a:xfrm>
                  <a:off x="4219" y="2504"/>
                  <a:ext cx="11" cy="1"/>
                </a:xfrm>
                <a:custGeom>
                  <a:avLst/>
                  <a:gdLst>
                    <a:gd name="T0" fmla="*/ 0 w 11"/>
                    <a:gd name="T1" fmla="*/ 1 h 1"/>
                    <a:gd name="T2" fmla="*/ 1 w 11"/>
                    <a:gd name="T3" fmla="*/ 0 h 1"/>
                    <a:gd name="T4" fmla="*/ 11 w 11"/>
                    <a:gd name="T5" fmla="*/ 0 h 1"/>
                    <a:gd name="T6" fmla="*/ 8 w 11"/>
                    <a:gd name="T7" fmla="*/ 1 h 1"/>
                    <a:gd name="T8" fmla="*/ 0 w 1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44" name="Group 3816"/>
              <p:cNvGrpSpPr>
                <a:grpSpLocks/>
              </p:cNvGrpSpPr>
              <p:nvPr/>
            </p:nvGrpSpPr>
            <p:grpSpPr bwMode="auto">
              <a:xfrm>
                <a:off x="4221" y="2175"/>
                <a:ext cx="7" cy="324"/>
                <a:chOff x="4221" y="2175"/>
                <a:chExt cx="7" cy="324"/>
              </a:xfrm>
            </p:grpSpPr>
            <p:sp>
              <p:nvSpPr>
                <p:cNvPr id="487145" name="Freeform 3817"/>
                <p:cNvSpPr>
                  <a:spLocks/>
                </p:cNvSpPr>
                <p:nvPr/>
              </p:nvSpPr>
              <p:spPr bwMode="auto">
                <a:xfrm>
                  <a:off x="4221" y="2175"/>
                  <a:ext cx="7" cy="324"/>
                </a:xfrm>
                <a:custGeom>
                  <a:avLst/>
                  <a:gdLst>
                    <a:gd name="T0" fmla="*/ 0 w 7"/>
                    <a:gd name="T1" fmla="*/ 0 h 324"/>
                    <a:gd name="T2" fmla="*/ 0 w 7"/>
                    <a:gd name="T3" fmla="*/ 320 h 324"/>
                    <a:gd name="T4" fmla="*/ 7 w 7"/>
                    <a:gd name="T5" fmla="*/ 324 h 324"/>
                    <a:gd name="T6" fmla="*/ 7 w 7"/>
                    <a:gd name="T7" fmla="*/ 4 h 324"/>
                    <a:gd name="T8" fmla="*/ 0 w 7"/>
                    <a:gd name="T9" fmla="*/ 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4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7" y="324"/>
                      </a:lnTo>
                      <a:lnTo>
                        <a:pt x="7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46" name="Freeform 3818"/>
                <p:cNvSpPr>
                  <a:spLocks/>
                </p:cNvSpPr>
                <p:nvPr/>
              </p:nvSpPr>
              <p:spPr bwMode="auto">
                <a:xfrm>
                  <a:off x="4221" y="2175"/>
                  <a:ext cx="7" cy="324"/>
                </a:xfrm>
                <a:custGeom>
                  <a:avLst/>
                  <a:gdLst>
                    <a:gd name="T0" fmla="*/ 0 w 7"/>
                    <a:gd name="T1" fmla="*/ 0 h 324"/>
                    <a:gd name="T2" fmla="*/ 0 w 7"/>
                    <a:gd name="T3" fmla="*/ 320 h 324"/>
                    <a:gd name="T4" fmla="*/ 7 w 7"/>
                    <a:gd name="T5" fmla="*/ 324 h 324"/>
                    <a:gd name="T6" fmla="*/ 7 w 7"/>
                    <a:gd name="T7" fmla="*/ 4 h 324"/>
                    <a:gd name="T8" fmla="*/ 0 w 7"/>
                    <a:gd name="T9" fmla="*/ 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4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7" y="324"/>
                      </a:lnTo>
                      <a:lnTo>
                        <a:pt x="7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47" name="Group 3819"/>
              <p:cNvGrpSpPr>
                <a:grpSpLocks/>
              </p:cNvGrpSpPr>
              <p:nvPr/>
            </p:nvGrpSpPr>
            <p:grpSpPr bwMode="auto">
              <a:xfrm>
                <a:off x="4243" y="2178"/>
                <a:ext cx="7" cy="334"/>
                <a:chOff x="4243" y="2178"/>
                <a:chExt cx="7" cy="334"/>
              </a:xfrm>
            </p:grpSpPr>
            <p:sp>
              <p:nvSpPr>
                <p:cNvPr id="487148" name="Freeform 3820"/>
                <p:cNvSpPr>
                  <a:spLocks/>
                </p:cNvSpPr>
                <p:nvPr/>
              </p:nvSpPr>
              <p:spPr bwMode="auto">
                <a:xfrm>
                  <a:off x="4243" y="2178"/>
                  <a:ext cx="7" cy="334"/>
                </a:xfrm>
                <a:custGeom>
                  <a:avLst/>
                  <a:gdLst>
                    <a:gd name="T0" fmla="*/ 0 w 7"/>
                    <a:gd name="T1" fmla="*/ 0 h 334"/>
                    <a:gd name="T2" fmla="*/ 0 w 7"/>
                    <a:gd name="T3" fmla="*/ 330 h 334"/>
                    <a:gd name="T4" fmla="*/ 7 w 7"/>
                    <a:gd name="T5" fmla="*/ 334 h 334"/>
                    <a:gd name="T6" fmla="*/ 7 w 7"/>
                    <a:gd name="T7" fmla="*/ 0 h 334"/>
                    <a:gd name="T8" fmla="*/ 0 w 7"/>
                    <a:gd name="T9" fmla="*/ 0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4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4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49" name="Freeform 3821"/>
                <p:cNvSpPr>
                  <a:spLocks/>
                </p:cNvSpPr>
                <p:nvPr/>
              </p:nvSpPr>
              <p:spPr bwMode="auto">
                <a:xfrm>
                  <a:off x="4243" y="2178"/>
                  <a:ext cx="7" cy="334"/>
                </a:xfrm>
                <a:custGeom>
                  <a:avLst/>
                  <a:gdLst>
                    <a:gd name="T0" fmla="*/ 0 w 7"/>
                    <a:gd name="T1" fmla="*/ 0 h 334"/>
                    <a:gd name="T2" fmla="*/ 0 w 7"/>
                    <a:gd name="T3" fmla="*/ 330 h 334"/>
                    <a:gd name="T4" fmla="*/ 7 w 7"/>
                    <a:gd name="T5" fmla="*/ 334 h 334"/>
                    <a:gd name="T6" fmla="*/ 7 w 7"/>
                    <a:gd name="T7" fmla="*/ 0 h 334"/>
                    <a:gd name="T8" fmla="*/ 0 w 7"/>
                    <a:gd name="T9" fmla="*/ 0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4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4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50" name="Group 3822"/>
              <p:cNvGrpSpPr>
                <a:grpSpLocks/>
              </p:cNvGrpSpPr>
              <p:nvPr/>
            </p:nvGrpSpPr>
            <p:grpSpPr bwMode="auto">
              <a:xfrm>
                <a:off x="4241" y="2172"/>
                <a:ext cx="10" cy="5"/>
                <a:chOff x="4241" y="2172"/>
                <a:chExt cx="10" cy="5"/>
              </a:xfrm>
            </p:grpSpPr>
            <p:sp>
              <p:nvSpPr>
                <p:cNvPr id="487151" name="Freeform 3823"/>
                <p:cNvSpPr>
                  <a:spLocks/>
                </p:cNvSpPr>
                <p:nvPr/>
              </p:nvSpPr>
              <p:spPr bwMode="auto">
                <a:xfrm>
                  <a:off x="4241" y="2172"/>
                  <a:ext cx="10" cy="5"/>
                </a:xfrm>
                <a:custGeom>
                  <a:avLst/>
                  <a:gdLst>
                    <a:gd name="T0" fmla="*/ 0 w 10"/>
                    <a:gd name="T1" fmla="*/ 2 h 5"/>
                    <a:gd name="T2" fmla="*/ 8 w 10"/>
                    <a:gd name="T3" fmla="*/ 0 h 5"/>
                    <a:gd name="T4" fmla="*/ 10 w 10"/>
                    <a:gd name="T5" fmla="*/ 3 h 5"/>
                    <a:gd name="T6" fmla="*/ 0 w 10"/>
                    <a:gd name="T7" fmla="*/ 5 h 5"/>
                    <a:gd name="T8" fmla="*/ 0 w 10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10" y="3"/>
                      </a:lnTo>
                      <a:lnTo>
                        <a:pt x="0" y="5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52" name="Freeform 3824"/>
                <p:cNvSpPr>
                  <a:spLocks/>
                </p:cNvSpPr>
                <p:nvPr/>
              </p:nvSpPr>
              <p:spPr bwMode="auto">
                <a:xfrm>
                  <a:off x="4241" y="2172"/>
                  <a:ext cx="10" cy="5"/>
                </a:xfrm>
                <a:custGeom>
                  <a:avLst/>
                  <a:gdLst>
                    <a:gd name="T0" fmla="*/ 0 w 10"/>
                    <a:gd name="T1" fmla="*/ 2 h 5"/>
                    <a:gd name="T2" fmla="*/ 8 w 10"/>
                    <a:gd name="T3" fmla="*/ 0 h 5"/>
                    <a:gd name="T4" fmla="*/ 10 w 10"/>
                    <a:gd name="T5" fmla="*/ 3 h 5"/>
                    <a:gd name="T6" fmla="*/ 0 w 10"/>
                    <a:gd name="T7" fmla="*/ 5 h 5"/>
                    <a:gd name="T8" fmla="*/ 0 w 10"/>
                    <a:gd name="T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10" y="3"/>
                      </a:lnTo>
                      <a:lnTo>
                        <a:pt x="0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53" name="Freeform 3825"/>
              <p:cNvSpPr>
                <a:spLocks/>
              </p:cNvSpPr>
              <p:nvPr/>
            </p:nvSpPr>
            <p:spPr bwMode="auto">
              <a:xfrm>
                <a:off x="4239" y="2514"/>
                <a:ext cx="10" cy="1"/>
              </a:xfrm>
              <a:custGeom>
                <a:avLst/>
                <a:gdLst>
                  <a:gd name="T0" fmla="*/ 0 w 10"/>
                  <a:gd name="T1" fmla="*/ 1 w 10"/>
                  <a:gd name="T2" fmla="*/ 10 w 10"/>
                  <a:gd name="T3" fmla="*/ 7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54" name="Group 3826"/>
              <p:cNvGrpSpPr>
                <a:grpSpLocks/>
              </p:cNvGrpSpPr>
              <p:nvPr/>
            </p:nvGrpSpPr>
            <p:grpSpPr bwMode="auto">
              <a:xfrm>
                <a:off x="4239" y="2182"/>
                <a:ext cx="8" cy="326"/>
                <a:chOff x="4239" y="2182"/>
                <a:chExt cx="8" cy="326"/>
              </a:xfrm>
            </p:grpSpPr>
            <p:sp>
              <p:nvSpPr>
                <p:cNvPr id="487155" name="Freeform 3827"/>
                <p:cNvSpPr>
                  <a:spLocks/>
                </p:cNvSpPr>
                <p:nvPr/>
              </p:nvSpPr>
              <p:spPr bwMode="auto">
                <a:xfrm>
                  <a:off x="4239" y="2182"/>
                  <a:ext cx="8" cy="326"/>
                </a:xfrm>
                <a:custGeom>
                  <a:avLst/>
                  <a:gdLst>
                    <a:gd name="T0" fmla="*/ 0 w 8"/>
                    <a:gd name="T1" fmla="*/ 0 h 326"/>
                    <a:gd name="T2" fmla="*/ 0 w 8"/>
                    <a:gd name="T3" fmla="*/ 321 h 326"/>
                    <a:gd name="T4" fmla="*/ 8 w 8"/>
                    <a:gd name="T5" fmla="*/ 326 h 326"/>
                    <a:gd name="T6" fmla="*/ 8 w 8"/>
                    <a:gd name="T7" fmla="*/ 4 h 326"/>
                    <a:gd name="T8" fmla="*/ 0 w 8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6">
                      <a:moveTo>
                        <a:pt x="0" y="0"/>
                      </a:moveTo>
                      <a:lnTo>
                        <a:pt x="0" y="321"/>
                      </a:lnTo>
                      <a:lnTo>
                        <a:pt x="8" y="326"/>
                      </a:lnTo>
                      <a:lnTo>
                        <a:pt x="8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56" name="Freeform 3828"/>
                <p:cNvSpPr>
                  <a:spLocks/>
                </p:cNvSpPr>
                <p:nvPr/>
              </p:nvSpPr>
              <p:spPr bwMode="auto">
                <a:xfrm>
                  <a:off x="4239" y="2182"/>
                  <a:ext cx="8" cy="326"/>
                </a:xfrm>
                <a:custGeom>
                  <a:avLst/>
                  <a:gdLst>
                    <a:gd name="T0" fmla="*/ 0 w 8"/>
                    <a:gd name="T1" fmla="*/ 0 h 326"/>
                    <a:gd name="T2" fmla="*/ 0 w 8"/>
                    <a:gd name="T3" fmla="*/ 321 h 326"/>
                    <a:gd name="T4" fmla="*/ 8 w 8"/>
                    <a:gd name="T5" fmla="*/ 326 h 326"/>
                    <a:gd name="T6" fmla="*/ 8 w 8"/>
                    <a:gd name="T7" fmla="*/ 4 h 326"/>
                    <a:gd name="T8" fmla="*/ 0 w 8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6">
                      <a:moveTo>
                        <a:pt x="0" y="0"/>
                      </a:moveTo>
                      <a:lnTo>
                        <a:pt x="0" y="321"/>
                      </a:lnTo>
                      <a:lnTo>
                        <a:pt x="8" y="326"/>
                      </a:lnTo>
                      <a:lnTo>
                        <a:pt x="8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57" name="Group 3829"/>
              <p:cNvGrpSpPr>
                <a:grpSpLocks/>
              </p:cNvGrpSpPr>
              <p:nvPr/>
            </p:nvGrpSpPr>
            <p:grpSpPr bwMode="auto">
              <a:xfrm>
                <a:off x="4261" y="2185"/>
                <a:ext cx="8" cy="333"/>
                <a:chOff x="4261" y="2185"/>
                <a:chExt cx="8" cy="333"/>
              </a:xfrm>
            </p:grpSpPr>
            <p:sp>
              <p:nvSpPr>
                <p:cNvPr id="487158" name="Freeform 3830"/>
                <p:cNvSpPr>
                  <a:spLocks/>
                </p:cNvSpPr>
                <p:nvPr/>
              </p:nvSpPr>
              <p:spPr bwMode="auto">
                <a:xfrm>
                  <a:off x="4261" y="2185"/>
                  <a:ext cx="8" cy="333"/>
                </a:xfrm>
                <a:custGeom>
                  <a:avLst/>
                  <a:gdLst>
                    <a:gd name="T0" fmla="*/ 0 w 8"/>
                    <a:gd name="T1" fmla="*/ 0 h 333"/>
                    <a:gd name="T2" fmla="*/ 0 w 8"/>
                    <a:gd name="T3" fmla="*/ 330 h 333"/>
                    <a:gd name="T4" fmla="*/ 8 w 8"/>
                    <a:gd name="T5" fmla="*/ 333 h 333"/>
                    <a:gd name="T6" fmla="*/ 8 w 8"/>
                    <a:gd name="T7" fmla="*/ 0 h 333"/>
                    <a:gd name="T8" fmla="*/ 0 w 8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33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8" y="333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59" name="Freeform 3831"/>
                <p:cNvSpPr>
                  <a:spLocks/>
                </p:cNvSpPr>
                <p:nvPr/>
              </p:nvSpPr>
              <p:spPr bwMode="auto">
                <a:xfrm>
                  <a:off x="4261" y="2185"/>
                  <a:ext cx="8" cy="333"/>
                </a:xfrm>
                <a:custGeom>
                  <a:avLst/>
                  <a:gdLst>
                    <a:gd name="T0" fmla="*/ 0 w 8"/>
                    <a:gd name="T1" fmla="*/ 0 h 333"/>
                    <a:gd name="T2" fmla="*/ 0 w 8"/>
                    <a:gd name="T3" fmla="*/ 330 h 333"/>
                    <a:gd name="T4" fmla="*/ 8 w 8"/>
                    <a:gd name="T5" fmla="*/ 333 h 333"/>
                    <a:gd name="T6" fmla="*/ 8 w 8"/>
                    <a:gd name="T7" fmla="*/ 0 h 333"/>
                    <a:gd name="T8" fmla="*/ 0 w 8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33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8" y="333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60" name="Group 3832"/>
              <p:cNvGrpSpPr>
                <a:grpSpLocks/>
              </p:cNvGrpSpPr>
              <p:nvPr/>
            </p:nvGrpSpPr>
            <p:grpSpPr bwMode="auto">
              <a:xfrm>
                <a:off x="4259" y="2175"/>
                <a:ext cx="10" cy="6"/>
                <a:chOff x="4259" y="2175"/>
                <a:chExt cx="10" cy="6"/>
              </a:xfrm>
            </p:grpSpPr>
            <p:sp>
              <p:nvSpPr>
                <p:cNvPr id="487161" name="Freeform 3833"/>
                <p:cNvSpPr>
                  <a:spLocks/>
                </p:cNvSpPr>
                <p:nvPr/>
              </p:nvSpPr>
              <p:spPr bwMode="auto">
                <a:xfrm>
                  <a:off x="4259" y="2175"/>
                  <a:ext cx="10" cy="6"/>
                </a:xfrm>
                <a:custGeom>
                  <a:avLst/>
                  <a:gdLst>
                    <a:gd name="T0" fmla="*/ 0 w 10"/>
                    <a:gd name="T1" fmla="*/ 1 h 6"/>
                    <a:gd name="T2" fmla="*/ 10 w 10"/>
                    <a:gd name="T3" fmla="*/ 0 h 6"/>
                    <a:gd name="T4" fmla="*/ 10 w 10"/>
                    <a:gd name="T5" fmla="*/ 4 h 6"/>
                    <a:gd name="T6" fmla="*/ 0 w 10"/>
                    <a:gd name="T7" fmla="*/ 6 h 6"/>
                    <a:gd name="T8" fmla="*/ 0 w 10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6">
                      <a:moveTo>
                        <a:pt x="0" y="1"/>
                      </a:move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0" y="6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62" name="Freeform 3834"/>
                <p:cNvSpPr>
                  <a:spLocks/>
                </p:cNvSpPr>
                <p:nvPr/>
              </p:nvSpPr>
              <p:spPr bwMode="auto">
                <a:xfrm>
                  <a:off x="4259" y="2175"/>
                  <a:ext cx="10" cy="6"/>
                </a:xfrm>
                <a:custGeom>
                  <a:avLst/>
                  <a:gdLst>
                    <a:gd name="T0" fmla="*/ 0 w 10"/>
                    <a:gd name="T1" fmla="*/ 1 h 6"/>
                    <a:gd name="T2" fmla="*/ 10 w 10"/>
                    <a:gd name="T3" fmla="*/ 0 h 6"/>
                    <a:gd name="T4" fmla="*/ 10 w 10"/>
                    <a:gd name="T5" fmla="*/ 4 h 6"/>
                    <a:gd name="T6" fmla="*/ 0 w 10"/>
                    <a:gd name="T7" fmla="*/ 6 h 6"/>
                    <a:gd name="T8" fmla="*/ 0 w 10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6">
                      <a:moveTo>
                        <a:pt x="0" y="1"/>
                      </a:move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0" y="6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63" name="Freeform 3835"/>
              <p:cNvSpPr>
                <a:spLocks/>
              </p:cNvSpPr>
              <p:nvPr/>
            </p:nvSpPr>
            <p:spPr bwMode="auto">
              <a:xfrm>
                <a:off x="4259" y="2520"/>
                <a:ext cx="10" cy="1"/>
              </a:xfrm>
              <a:custGeom>
                <a:avLst/>
                <a:gdLst>
                  <a:gd name="T0" fmla="*/ 0 w 10"/>
                  <a:gd name="T1" fmla="*/ 1 w 10"/>
                  <a:gd name="T2" fmla="*/ 10 w 10"/>
                  <a:gd name="T3" fmla="*/ 6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64" name="Group 3836"/>
              <p:cNvGrpSpPr>
                <a:grpSpLocks/>
              </p:cNvGrpSpPr>
              <p:nvPr/>
            </p:nvGrpSpPr>
            <p:grpSpPr bwMode="auto">
              <a:xfrm>
                <a:off x="4259" y="2185"/>
                <a:ext cx="10" cy="333"/>
                <a:chOff x="4259" y="2185"/>
                <a:chExt cx="10" cy="333"/>
              </a:xfrm>
            </p:grpSpPr>
            <p:sp>
              <p:nvSpPr>
                <p:cNvPr id="487165" name="Freeform 3837"/>
                <p:cNvSpPr>
                  <a:spLocks/>
                </p:cNvSpPr>
                <p:nvPr/>
              </p:nvSpPr>
              <p:spPr bwMode="auto">
                <a:xfrm>
                  <a:off x="4259" y="2185"/>
                  <a:ext cx="10" cy="333"/>
                </a:xfrm>
                <a:custGeom>
                  <a:avLst/>
                  <a:gdLst>
                    <a:gd name="T0" fmla="*/ 0 w 10"/>
                    <a:gd name="T1" fmla="*/ 0 h 333"/>
                    <a:gd name="T2" fmla="*/ 0 w 10"/>
                    <a:gd name="T3" fmla="*/ 328 h 333"/>
                    <a:gd name="T4" fmla="*/ 10 w 10"/>
                    <a:gd name="T5" fmla="*/ 333 h 333"/>
                    <a:gd name="T6" fmla="*/ 10 w 10"/>
                    <a:gd name="T7" fmla="*/ 4 h 333"/>
                    <a:gd name="T8" fmla="*/ 0 w 10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3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10" y="333"/>
                      </a:lnTo>
                      <a:lnTo>
                        <a:pt x="1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66" name="Freeform 3838"/>
                <p:cNvSpPr>
                  <a:spLocks/>
                </p:cNvSpPr>
                <p:nvPr/>
              </p:nvSpPr>
              <p:spPr bwMode="auto">
                <a:xfrm>
                  <a:off x="4259" y="2185"/>
                  <a:ext cx="10" cy="333"/>
                </a:xfrm>
                <a:custGeom>
                  <a:avLst/>
                  <a:gdLst>
                    <a:gd name="T0" fmla="*/ 0 w 10"/>
                    <a:gd name="T1" fmla="*/ 0 h 333"/>
                    <a:gd name="T2" fmla="*/ 0 w 10"/>
                    <a:gd name="T3" fmla="*/ 328 h 333"/>
                    <a:gd name="T4" fmla="*/ 10 w 10"/>
                    <a:gd name="T5" fmla="*/ 333 h 333"/>
                    <a:gd name="T6" fmla="*/ 10 w 10"/>
                    <a:gd name="T7" fmla="*/ 4 h 333"/>
                    <a:gd name="T8" fmla="*/ 0 w 10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3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10" y="333"/>
                      </a:lnTo>
                      <a:lnTo>
                        <a:pt x="10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67" name="Group 3839"/>
              <p:cNvGrpSpPr>
                <a:grpSpLocks/>
              </p:cNvGrpSpPr>
              <p:nvPr/>
            </p:nvGrpSpPr>
            <p:grpSpPr bwMode="auto">
              <a:xfrm>
                <a:off x="4281" y="2191"/>
                <a:ext cx="6" cy="337"/>
                <a:chOff x="4281" y="2191"/>
                <a:chExt cx="6" cy="337"/>
              </a:xfrm>
            </p:grpSpPr>
            <p:sp>
              <p:nvSpPr>
                <p:cNvPr id="487168" name="Freeform 3840"/>
                <p:cNvSpPr>
                  <a:spLocks/>
                </p:cNvSpPr>
                <p:nvPr/>
              </p:nvSpPr>
              <p:spPr bwMode="auto">
                <a:xfrm>
                  <a:off x="4281" y="2191"/>
                  <a:ext cx="6" cy="337"/>
                </a:xfrm>
                <a:custGeom>
                  <a:avLst/>
                  <a:gdLst>
                    <a:gd name="T0" fmla="*/ 0 w 6"/>
                    <a:gd name="T1" fmla="*/ 0 h 337"/>
                    <a:gd name="T2" fmla="*/ 0 w 6"/>
                    <a:gd name="T3" fmla="*/ 334 h 337"/>
                    <a:gd name="T4" fmla="*/ 6 w 6"/>
                    <a:gd name="T5" fmla="*/ 337 h 337"/>
                    <a:gd name="T6" fmla="*/ 6 w 6"/>
                    <a:gd name="T7" fmla="*/ 2 h 337"/>
                    <a:gd name="T8" fmla="*/ 0 w 6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37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6" y="337"/>
                      </a:lnTo>
                      <a:lnTo>
                        <a:pt x="6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69" name="Freeform 3841"/>
                <p:cNvSpPr>
                  <a:spLocks/>
                </p:cNvSpPr>
                <p:nvPr/>
              </p:nvSpPr>
              <p:spPr bwMode="auto">
                <a:xfrm>
                  <a:off x="4281" y="2191"/>
                  <a:ext cx="6" cy="337"/>
                </a:xfrm>
                <a:custGeom>
                  <a:avLst/>
                  <a:gdLst>
                    <a:gd name="T0" fmla="*/ 0 w 6"/>
                    <a:gd name="T1" fmla="*/ 0 h 337"/>
                    <a:gd name="T2" fmla="*/ 0 w 6"/>
                    <a:gd name="T3" fmla="*/ 334 h 337"/>
                    <a:gd name="T4" fmla="*/ 6 w 6"/>
                    <a:gd name="T5" fmla="*/ 337 h 337"/>
                    <a:gd name="T6" fmla="*/ 6 w 6"/>
                    <a:gd name="T7" fmla="*/ 2 h 337"/>
                    <a:gd name="T8" fmla="*/ 0 w 6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37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6" y="337"/>
                      </a:lnTo>
                      <a:lnTo>
                        <a:pt x="6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70" name="Group 3842"/>
              <p:cNvGrpSpPr>
                <a:grpSpLocks/>
              </p:cNvGrpSpPr>
              <p:nvPr/>
            </p:nvGrpSpPr>
            <p:grpSpPr bwMode="auto">
              <a:xfrm>
                <a:off x="4279" y="2182"/>
                <a:ext cx="8" cy="4"/>
                <a:chOff x="4279" y="2182"/>
                <a:chExt cx="8" cy="4"/>
              </a:xfrm>
            </p:grpSpPr>
            <p:sp>
              <p:nvSpPr>
                <p:cNvPr id="487171" name="Freeform 3843"/>
                <p:cNvSpPr>
                  <a:spLocks/>
                </p:cNvSpPr>
                <p:nvPr/>
              </p:nvSpPr>
              <p:spPr bwMode="auto">
                <a:xfrm>
                  <a:off x="4279" y="2182"/>
                  <a:ext cx="8" cy="4"/>
                </a:xfrm>
                <a:custGeom>
                  <a:avLst/>
                  <a:gdLst>
                    <a:gd name="T0" fmla="*/ 0 w 8"/>
                    <a:gd name="T1" fmla="*/ 0 h 4"/>
                    <a:gd name="T2" fmla="*/ 7 w 8"/>
                    <a:gd name="T3" fmla="*/ 0 h 4"/>
                    <a:gd name="T4" fmla="*/ 8 w 8"/>
                    <a:gd name="T5" fmla="*/ 2 h 4"/>
                    <a:gd name="T6" fmla="*/ 1 w 8"/>
                    <a:gd name="T7" fmla="*/ 4 h 4"/>
                    <a:gd name="T8" fmla="*/ 0 w 8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1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72" name="Freeform 3844"/>
                <p:cNvSpPr>
                  <a:spLocks/>
                </p:cNvSpPr>
                <p:nvPr/>
              </p:nvSpPr>
              <p:spPr bwMode="auto">
                <a:xfrm>
                  <a:off x="4279" y="2182"/>
                  <a:ext cx="8" cy="4"/>
                </a:xfrm>
                <a:custGeom>
                  <a:avLst/>
                  <a:gdLst>
                    <a:gd name="T0" fmla="*/ 0 w 8"/>
                    <a:gd name="T1" fmla="*/ 0 h 4"/>
                    <a:gd name="T2" fmla="*/ 7 w 8"/>
                    <a:gd name="T3" fmla="*/ 0 h 4"/>
                    <a:gd name="T4" fmla="*/ 8 w 8"/>
                    <a:gd name="T5" fmla="*/ 2 h 4"/>
                    <a:gd name="T6" fmla="*/ 1 w 8"/>
                    <a:gd name="T7" fmla="*/ 4 h 4"/>
                    <a:gd name="T8" fmla="*/ 0 w 8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1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73" name="Freeform 3845"/>
              <p:cNvSpPr>
                <a:spLocks/>
              </p:cNvSpPr>
              <p:nvPr/>
            </p:nvSpPr>
            <p:spPr bwMode="auto">
              <a:xfrm>
                <a:off x="4279" y="2530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7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74" name="Group 3846"/>
              <p:cNvGrpSpPr>
                <a:grpSpLocks/>
              </p:cNvGrpSpPr>
              <p:nvPr/>
            </p:nvGrpSpPr>
            <p:grpSpPr bwMode="auto">
              <a:xfrm>
                <a:off x="4279" y="2191"/>
                <a:ext cx="6" cy="337"/>
                <a:chOff x="4279" y="2191"/>
                <a:chExt cx="6" cy="337"/>
              </a:xfrm>
            </p:grpSpPr>
            <p:sp>
              <p:nvSpPr>
                <p:cNvPr id="487175" name="Freeform 3847"/>
                <p:cNvSpPr>
                  <a:spLocks/>
                </p:cNvSpPr>
                <p:nvPr/>
              </p:nvSpPr>
              <p:spPr bwMode="auto">
                <a:xfrm>
                  <a:off x="4279" y="2191"/>
                  <a:ext cx="6" cy="337"/>
                </a:xfrm>
                <a:custGeom>
                  <a:avLst/>
                  <a:gdLst>
                    <a:gd name="T0" fmla="*/ 0 w 6"/>
                    <a:gd name="T1" fmla="*/ 0 h 337"/>
                    <a:gd name="T2" fmla="*/ 0 w 6"/>
                    <a:gd name="T3" fmla="*/ 332 h 337"/>
                    <a:gd name="T4" fmla="*/ 6 w 6"/>
                    <a:gd name="T5" fmla="*/ 337 h 337"/>
                    <a:gd name="T6" fmla="*/ 6 w 6"/>
                    <a:gd name="T7" fmla="*/ 4 h 337"/>
                    <a:gd name="T8" fmla="*/ 0 w 6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37">
                      <a:moveTo>
                        <a:pt x="0" y="0"/>
                      </a:moveTo>
                      <a:lnTo>
                        <a:pt x="0" y="332"/>
                      </a:lnTo>
                      <a:lnTo>
                        <a:pt x="6" y="337"/>
                      </a:lnTo>
                      <a:lnTo>
                        <a:pt x="6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76" name="Freeform 3848"/>
                <p:cNvSpPr>
                  <a:spLocks/>
                </p:cNvSpPr>
                <p:nvPr/>
              </p:nvSpPr>
              <p:spPr bwMode="auto">
                <a:xfrm>
                  <a:off x="4279" y="2191"/>
                  <a:ext cx="6" cy="337"/>
                </a:xfrm>
                <a:custGeom>
                  <a:avLst/>
                  <a:gdLst>
                    <a:gd name="T0" fmla="*/ 0 w 6"/>
                    <a:gd name="T1" fmla="*/ 0 h 337"/>
                    <a:gd name="T2" fmla="*/ 0 w 6"/>
                    <a:gd name="T3" fmla="*/ 332 h 337"/>
                    <a:gd name="T4" fmla="*/ 6 w 6"/>
                    <a:gd name="T5" fmla="*/ 337 h 337"/>
                    <a:gd name="T6" fmla="*/ 6 w 6"/>
                    <a:gd name="T7" fmla="*/ 4 h 337"/>
                    <a:gd name="T8" fmla="*/ 0 w 6"/>
                    <a:gd name="T9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37">
                      <a:moveTo>
                        <a:pt x="0" y="0"/>
                      </a:moveTo>
                      <a:lnTo>
                        <a:pt x="0" y="332"/>
                      </a:lnTo>
                      <a:lnTo>
                        <a:pt x="6" y="337"/>
                      </a:lnTo>
                      <a:lnTo>
                        <a:pt x="6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77" name="Group 3849"/>
              <p:cNvGrpSpPr>
                <a:grpSpLocks/>
              </p:cNvGrpSpPr>
              <p:nvPr/>
            </p:nvGrpSpPr>
            <p:grpSpPr bwMode="auto">
              <a:xfrm>
                <a:off x="4301" y="2195"/>
                <a:ext cx="8" cy="343"/>
                <a:chOff x="4301" y="2195"/>
                <a:chExt cx="8" cy="343"/>
              </a:xfrm>
            </p:grpSpPr>
            <p:sp>
              <p:nvSpPr>
                <p:cNvPr id="487178" name="Freeform 3850"/>
                <p:cNvSpPr>
                  <a:spLocks/>
                </p:cNvSpPr>
                <p:nvPr/>
              </p:nvSpPr>
              <p:spPr bwMode="auto">
                <a:xfrm>
                  <a:off x="4301" y="2195"/>
                  <a:ext cx="8" cy="343"/>
                </a:xfrm>
                <a:custGeom>
                  <a:avLst/>
                  <a:gdLst>
                    <a:gd name="T0" fmla="*/ 0 w 8"/>
                    <a:gd name="T1" fmla="*/ 0 h 343"/>
                    <a:gd name="T2" fmla="*/ 0 w 8"/>
                    <a:gd name="T3" fmla="*/ 340 h 343"/>
                    <a:gd name="T4" fmla="*/ 8 w 8"/>
                    <a:gd name="T5" fmla="*/ 343 h 343"/>
                    <a:gd name="T6" fmla="*/ 8 w 8"/>
                    <a:gd name="T7" fmla="*/ 0 h 343"/>
                    <a:gd name="T8" fmla="*/ 0 w 8"/>
                    <a:gd name="T9" fmla="*/ 0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3">
                      <a:moveTo>
                        <a:pt x="0" y="0"/>
                      </a:moveTo>
                      <a:lnTo>
                        <a:pt x="0" y="340"/>
                      </a:lnTo>
                      <a:lnTo>
                        <a:pt x="8" y="343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79" name="Freeform 3851"/>
                <p:cNvSpPr>
                  <a:spLocks/>
                </p:cNvSpPr>
                <p:nvPr/>
              </p:nvSpPr>
              <p:spPr bwMode="auto">
                <a:xfrm>
                  <a:off x="4301" y="2195"/>
                  <a:ext cx="8" cy="343"/>
                </a:xfrm>
                <a:custGeom>
                  <a:avLst/>
                  <a:gdLst>
                    <a:gd name="T0" fmla="*/ 0 w 8"/>
                    <a:gd name="T1" fmla="*/ 0 h 343"/>
                    <a:gd name="T2" fmla="*/ 0 w 8"/>
                    <a:gd name="T3" fmla="*/ 340 h 343"/>
                    <a:gd name="T4" fmla="*/ 8 w 8"/>
                    <a:gd name="T5" fmla="*/ 343 h 343"/>
                    <a:gd name="T6" fmla="*/ 8 w 8"/>
                    <a:gd name="T7" fmla="*/ 0 h 343"/>
                    <a:gd name="T8" fmla="*/ 0 w 8"/>
                    <a:gd name="T9" fmla="*/ 0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3">
                      <a:moveTo>
                        <a:pt x="0" y="0"/>
                      </a:moveTo>
                      <a:lnTo>
                        <a:pt x="0" y="340"/>
                      </a:lnTo>
                      <a:lnTo>
                        <a:pt x="8" y="343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80" name="Group 3852"/>
              <p:cNvGrpSpPr>
                <a:grpSpLocks/>
              </p:cNvGrpSpPr>
              <p:nvPr/>
            </p:nvGrpSpPr>
            <p:grpSpPr bwMode="auto">
              <a:xfrm>
                <a:off x="4299" y="2188"/>
                <a:ext cx="10" cy="9"/>
                <a:chOff x="4299" y="2188"/>
                <a:chExt cx="10" cy="9"/>
              </a:xfrm>
            </p:grpSpPr>
            <p:sp>
              <p:nvSpPr>
                <p:cNvPr id="487181" name="Freeform 3853"/>
                <p:cNvSpPr>
                  <a:spLocks/>
                </p:cNvSpPr>
                <p:nvPr/>
              </p:nvSpPr>
              <p:spPr bwMode="auto">
                <a:xfrm>
                  <a:off x="4299" y="2188"/>
                  <a:ext cx="10" cy="9"/>
                </a:xfrm>
                <a:custGeom>
                  <a:avLst/>
                  <a:gdLst>
                    <a:gd name="T0" fmla="*/ 0 w 10"/>
                    <a:gd name="T1" fmla="*/ 4 h 9"/>
                    <a:gd name="T2" fmla="*/ 8 w 10"/>
                    <a:gd name="T3" fmla="*/ 0 h 9"/>
                    <a:gd name="T4" fmla="*/ 10 w 10"/>
                    <a:gd name="T5" fmla="*/ 5 h 9"/>
                    <a:gd name="T6" fmla="*/ 0 w 10"/>
                    <a:gd name="T7" fmla="*/ 9 h 9"/>
                    <a:gd name="T8" fmla="*/ 0 w 10"/>
                    <a:gd name="T9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10" y="5"/>
                      </a:lnTo>
                      <a:lnTo>
                        <a:pt x="0" y="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82" name="Freeform 3854"/>
                <p:cNvSpPr>
                  <a:spLocks/>
                </p:cNvSpPr>
                <p:nvPr/>
              </p:nvSpPr>
              <p:spPr bwMode="auto">
                <a:xfrm>
                  <a:off x="4299" y="2188"/>
                  <a:ext cx="10" cy="9"/>
                </a:xfrm>
                <a:custGeom>
                  <a:avLst/>
                  <a:gdLst>
                    <a:gd name="T0" fmla="*/ 0 w 10"/>
                    <a:gd name="T1" fmla="*/ 4 h 9"/>
                    <a:gd name="T2" fmla="*/ 8 w 10"/>
                    <a:gd name="T3" fmla="*/ 0 h 9"/>
                    <a:gd name="T4" fmla="*/ 10 w 10"/>
                    <a:gd name="T5" fmla="*/ 5 h 9"/>
                    <a:gd name="T6" fmla="*/ 0 w 10"/>
                    <a:gd name="T7" fmla="*/ 9 h 9"/>
                    <a:gd name="T8" fmla="*/ 0 w 10"/>
                    <a:gd name="T9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10" y="5"/>
                      </a:lnTo>
                      <a:lnTo>
                        <a:pt x="0" y="9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83" name="Freeform 3855"/>
              <p:cNvSpPr>
                <a:spLocks/>
              </p:cNvSpPr>
              <p:nvPr/>
            </p:nvSpPr>
            <p:spPr bwMode="auto">
              <a:xfrm>
                <a:off x="4299" y="2540"/>
                <a:ext cx="10" cy="1"/>
              </a:xfrm>
              <a:custGeom>
                <a:avLst/>
                <a:gdLst>
                  <a:gd name="T0" fmla="*/ 0 w 10"/>
                  <a:gd name="T1" fmla="*/ 2 w 10"/>
                  <a:gd name="T2" fmla="*/ 10 w 10"/>
                  <a:gd name="T3" fmla="*/ 7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84" name="Group 3856"/>
              <p:cNvGrpSpPr>
                <a:grpSpLocks/>
              </p:cNvGrpSpPr>
              <p:nvPr/>
            </p:nvGrpSpPr>
            <p:grpSpPr bwMode="auto">
              <a:xfrm>
                <a:off x="4299" y="2198"/>
                <a:ext cx="5" cy="340"/>
                <a:chOff x="4299" y="2198"/>
                <a:chExt cx="5" cy="340"/>
              </a:xfrm>
            </p:grpSpPr>
            <p:sp>
              <p:nvSpPr>
                <p:cNvPr id="487185" name="Freeform 3857"/>
                <p:cNvSpPr>
                  <a:spLocks/>
                </p:cNvSpPr>
                <p:nvPr/>
              </p:nvSpPr>
              <p:spPr bwMode="auto">
                <a:xfrm>
                  <a:off x="4299" y="2198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5 h 340"/>
                    <a:gd name="T4" fmla="*/ 5 w 5"/>
                    <a:gd name="T5" fmla="*/ 340 h 340"/>
                    <a:gd name="T6" fmla="*/ 5 w 5"/>
                    <a:gd name="T7" fmla="*/ 4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5" y="340"/>
                      </a:lnTo>
                      <a:lnTo>
                        <a:pt x="5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86" name="Freeform 3858"/>
                <p:cNvSpPr>
                  <a:spLocks/>
                </p:cNvSpPr>
                <p:nvPr/>
              </p:nvSpPr>
              <p:spPr bwMode="auto">
                <a:xfrm>
                  <a:off x="4299" y="2198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5 h 340"/>
                    <a:gd name="T4" fmla="*/ 5 w 5"/>
                    <a:gd name="T5" fmla="*/ 340 h 340"/>
                    <a:gd name="T6" fmla="*/ 5 w 5"/>
                    <a:gd name="T7" fmla="*/ 4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5" y="340"/>
                      </a:lnTo>
                      <a:lnTo>
                        <a:pt x="5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87" name="Group 3859"/>
              <p:cNvGrpSpPr>
                <a:grpSpLocks/>
              </p:cNvGrpSpPr>
              <p:nvPr/>
            </p:nvGrpSpPr>
            <p:grpSpPr bwMode="auto">
              <a:xfrm>
                <a:off x="4320" y="2198"/>
                <a:ext cx="7" cy="347"/>
                <a:chOff x="4320" y="2198"/>
                <a:chExt cx="7" cy="347"/>
              </a:xfrm>
            </p:grpSpPr>
            <p:sp>
              <p:nvSpPr>
                <p:cNvPr id="487188" name="Freeform 3860"/>
                <p:cNvSpPr>
                  <a:spLocks/>
                </p:cNvSpPr>
                <p:nvPr/>
              </p:nvSpPr>
              <p:spPr bwMode="auto">
                <a:xfrm>
                  <a:off x="4320" y="2198"/>
                  <a:ext cx="7" cy="347"/>
                </a:xfrm>
                <a:custGeom>
                  <a:avLst/>
                  <a:gdLst>
                    <a:gd name="T0" fmla="*/ 0 w 7"/>
                    <a:gd name="T1" fmla="*/ 0 h 347"/>
                    <a:gd name="T2" fmla="*/ 0 w 7"/>
                    <a:gd name="T3" fmla="*/ 343 h 347"/>
                    <a:gd name="T4" fmla="*/ 7 w 7"/>
                    <a:gd name="T5" fmla="*/ 347 h 347"/>
                    <a:gd name="T6" fmla="*/ 7 w 7"/>
                    <a:gd name="T7" fmla="*/ 0 h 347"/>
                    <a:gd name="T8" fmla="*/ 0 w 7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7">
                      <a:moveTo>
                        <a:pt x="0" y="0"/>
                      </a:moveTo>
                      <a:lnTo>
                        <a:pt x="0" y="343"/>
                      </a:lnTo>
                      <a:lnTo>
                        <a:pt x="7" y="347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89" name="Freeform 3861"/>
                <p:cNvSpPr>
                  <a:spLocks/>
                </p:cNvSpPr>
                <p:nvPr/>
              </p:nvSpPr>
              <p:spPr bwMode="auto">
                <a:xfrm>
                  <a:off x="4320" y="2198"/>
                  <a:ext cx="7" cy="347"/>
                </a:xfrm>
                <a:custGeom>
                  <a:avLst/>
                  <a:gdLst>
                    <a:gd name="T0" fmla="*/ 0 w 7"/>
                    <a:gd name="T1" fmla="*/ 0 h 347"/>
                    <a:gd name="T2" fmla="*/ 0 w 7"/>
                    <a:gd name="T3" fmla="*/ 343 h 347"/>
                    <a:gd name="T4" fmla="*/ 7 w 7"/>
                    <a:gd name="T5" fmla="*/ 347 h 347"/>
                    <a:gd name="T6" fmla="*/ 7 w 7"/>
                    <a:gd name="T7" fmla="*/ 0 h 347"/>
                    <a:gd name="T8" fmla="*/ 0 w 7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7">
                      <a:moveTo>
                        <a:pt x="0" y="0"/>
                      </a:moveTo>
                      <a:lnTo>
                        <a:pt x="0" y="343"/>
                      </a:lnTo>
                      <a:lnTo>
                        <a:pt x="7" y="347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90" name="Group 3862"/>
              <p:cNvGrpSpPr>
                <a:grpSpLocks/>
              </p:cNvGrpSpPr>
              <p:nvPr/>
            </p:nvGrpSpPr>
            <p:grpSpPr bwMode="auto">
              <a:xfrm>
                <a:off x="4320" y="2191"/>
                <a:ext cx="7" cy="6"/>
                <a:chOff x="4320" y="2191"/>
                <a:chExt cx="7" cy="6"/>
              </a:xfrm>
            </p:grpSpPr>
            <p:sp>
              <p:nvSpPr>
                <p:cNvPr id="487191" name="Freeform 3863"/>
                <p:cNvSpPr>
                  <a:spLocks/>
                </p:cNvSpPr>
                <p:nvPr/>
              </p:nvSpPr>
              <p:spPr bwMode="auto">
                <a:xfrm>
                  <a:off x="4320" y="2191"/>
                  <a:ext cx="7" cy="6"/>
                </a:xfrm>
                <a:custGeom>
                  <a:avLst/>
                  <a:gdLst>
                    <a:gd name="T0" fmla="*/ 0 w 7"/>
                    <a:gd name="T1" fmla="*/ 2 h 6"/>
                    <a:gd name="T2" fmla="*/ 6 w 7"/>
                    <a:gd name="T3" fmla="*/ 0 h 6"/>
                    <a:gd name="T4" fmla="*/ 7 w 7"/>
                    <a:gd name="T5" fmla="*/ 4 h 6"/>
                    <a:gd name="T6" fmla="*/ 1 w 7"/>
                    <a:gd name="T7" fmla="*/ 6 h 6"/>
                    <a:gd name="T8" fmla="*/ 0 w 7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0" y="2"/>
                      </a:moveTo>
                      <a:lnTo>
                        <a:pt x="6" y="0"/>
                      </a:lnTo>
                      <a:lnTo>
                        <a:pt x="7" y="4"/>
                      </a:lnTo>
                      <a:lnTo>
                        <a:pt x="1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92" name="Freeform 3864"/>
                <p:cNvSpPr>
                  <a:spLocks/>
                </p:cNvSpPr>
                <p:nvPr/>
              </p:nvSpPr>
              <p:spPr bwMode="auto">
                <a:xfrm>
                  <a:off x="4320" y="2191"/>
                  <a:ext cx="7" cy="6"/>
                </a:xfrm>
                <a:custGeom>
                  <a:avLst/>
                  <a:gdLst>
                    <a:gd name="T0" fmla="*/ 0 w 7"/>
                    <a:gd name="T1" fmla="*/ 2 h 6"/>
                    <a:gd name="T2" fmla="*/ 6 w 7"/>
                    <a:gd name="T3" fmla="*/ 0 h 6"/>
                    <a:gd name="T4" fmla="*/ 7 w 7"/>
                    <a:gd name="T5" fmla="*/ 4 h 6"/>
                    <a:gd name="T6" fmla="*/ 1 w 7"/>
                    <a:gd name="T7" fmla="*/ 6 h 6"/>
                    <a:gd name="T8" fmla="*/ 0 w 7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0" y="2"/>
                      </a:moveTo>
                      <a:lnTo>
                        <a:pt x="6" y="0"/>
                      </a:lnTo>
                      <a:lnTo>
                        <a:pt x="7" y="4"/>
                      </a:lnTo>
                      <a:lnTo>
                        <a:pt x="1" y="6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193" name="Freeform 3865"/>
              <p:cNvSpPr>
                <a:spLocks/>
              </p:cNvSpPr>
              <p:nvPr/>
            </p:nvSpPr>
            <p:spPr bwMode="auto">
              <a:xfrm>
                <a:off x="4320" y="2546"/>
                <a:ext cx="7" cy="1"/>
              </a:xfrm>
              <a:custGeom>
                <a:avLst/>
                <a:gdLst>
                  <a:gd name="T0" fmla="*/ 0 w 7"/>
                  <a:gd name="T1" fmla="*/ 1 w 7"/>
                  <a:gd name="T2" fmla="*/ 7 w 7"/>
                  <a:gd name="T3" fmla="*/ 6 w 7"/>
                  <a:gd name="T4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1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194" name="Group 3866"/>
              <p:cNvGrpSpPr>
                <a:grpSpLocks/>
              </p:cNvGrpSpPr>
              <p:nvPr/>
            </p:nvGrpSpPr>
            <p:grpSpPr bwMode="auto">
              <a:xfrm>
                <a:off x="4320" y="2201"/>
                <a:ext cx="5" cy="340"/>
                <a:chOff x="4320" y="2201"/>
                <a:chExt cx="5" cy="340"/>
              </a:xfrm>
            </p:grpSpPr>
            <p:sp>
              <p:nvSpPr>
                <p:cNvPr id="487195" name="Freeform 3867"/>
                <p:cNvSpPr>
                  <a:spLocks/>
                </p:cNvSpPr>
                <p:nvPr/>
              </p:nvSpPr>
              <p:spPr bwMode="auto">
                <a:xfrm>
                  <a:off x="4320" y="2201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7 h 340"/>
                    <a:gd name="T4" fmla="*/ 5 w 5"/>
                    <a:gd name="T5" fmla="*/ 340 h 340"/>
                    <a:gd name="T6" fmla="*/ 5 w 5"/>
                    <a:gd name="T7" fmla="*/ 2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7"/>
                      </a:lnTo>
                      <a:lnTo>
                        <a:pt x="5" y="340"/>
                      </a:lnTo>
                      <a:lnTo>
                        <a:pt x="5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96" name="Freeform 3868"/>
                <p:cNvSpPr>
                  <a:spLocks/>
                </p:cNvSpPr>
                <p:nvPr/>
              </p:nvSpPr>
              <p:spPr bwMode="auto">
                <a:xfrm>
                  <a:off x="4320" y="2201"/>
                  <a:ext cx="5" cy="340"/>
                </a:xfrm>
                <a:custGeom>
                  <a:avLst/>
                  <a:gdLst>
                    <a:gd name="T0" fmla="*/ 0 w 5"/>
                    <a:gd name="T1" fmla="*/ 0 h 340"/>
                    <a:gd name="T2" fmla="*/ 0 w 5"/>
                    <a:gd name="T3" fmla="*/ 337 h 340"/>
                    <a:gd name="T4" fmla="*/ 5 w 5"/>
                    <a:gd name="T5" fmla="*/ 340 h 340"/>
                    <a:gd name="T6" fmla="*/ 5 w 5"/>
                    <a:gd name="T7" fmla="*/ 2 h 340"/>
                    <a:gd name="T8" fmla="*/ 0 w 5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40">
                      <a:moveTo>
                        <a:pt x="0" y="0"/>
                      </a:moveTo>
                      <a:lnTo>
                        <a:pt x="0" y="337"/>
                      </a:lnTo>
                      <a:lnTo>
                        <a:pt x="5" y="340"/>
                      </a:lnTo>
                      <a:lnTo>
                        <a:pt x="5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197" name="Group 3869"/>
              <p:cNvGrpSpPr>
                <a:grpSpLocks/>
              </p:cNvGrpSpPr>
              <p:nvPr/>
            </p:nvGrpSpPr>
            <p:grpSpPr bwMode="auto">
              <a:xfrm>
                <a:off x="4340" y="2204"/>
                <a:ext cx="7" cy="353"/>
                <a:chOff x="4340" y="2204"/>
                <a:chExt cx="7" cy="353"/>
              </a:xfrm>
            </p:grpSpPr>
            <p:sp>
              <p:nvSpPr>
                <p:cNvPr id="487198" name="Freeform 3870"/>
                <p:cNvSpPr>
                  <a:spLocks/>
                </p:cNvSpPr>
                <p:nvPr/>
              </p:nvSpPr>
              <p:spPr bwMode="auto">
                <a:xfrm>
                  <a:off x="4340" y="2204"/>
                  <a:ext cx="7" cy="353"/>
                </a:xfrm>
                <a:custGeom>
                  <a:avLst/>
                  <a:gdLst>
                    <a:gd name="T0" fmla="*/ 0 w 7"/>
                    <a:gd name="T1" fmla="*/ 0 h 353"/>
                    <a:gd name="T2" fmla="*/ 0 w 7"/>
                    <a:gd name="T3" fmla="*/ 350 h 353"/>
                    <a:gd name="T4" fmla="*/ 7 w 7"/>
                    <a:gd name="T5" fmla="*/ 353 h 353"/>
                    <a:gd name="T6" fmla="*/ 7 w 7"/>
                    <a:gd name="T7" fmla="*/ 0 h 353"/>
                    <a:gd name="T8" fmla="*/ 0 w 7"/>
                    <a:gd name="T9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3">
                      <a:moveTo>
                        <a:pt x="0" y="0"/>
                      </a:moveTo>
                      <a:lnTo>
                        <a:pt x="0" y="350"/>
                      </a:lnTo>
                      <a:lnTo>
                        <a:pt x="7" y="35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199" name="Freeform 3871"/>
                <p:cNvSpPr>
                  <a:spLocks/>
                </p:cNvSpPr>
                <p:nvPr/>
              </p:nvSpPr>
              <p:spPr bwMode="auto">
                <a:xfrm>
                  <a:off x="4340" y="2204"/>
                  <a:ext cx="7" cy="353"/>
                </a:xfrm>
                <a:custGeom>
                  <a:avLst/>
                  <a:gdLst>
                    <a:gd name="T0" fmla="*/ 0 w 7"/>
                    <a:gd name="T1" fmla="*/ 0 h 353"/>
                    <a:gd name="T2" fmla="*/ 0 w 7"/>
                    <a:gd name="T3" fmla="*/ 350 h 353"/>
                    <a:gd name="T4" fmla="*/ 7 w 7"/>
                    <a:gd name="T5" fmla="*/ 353 h 353"/>
                    <a:gd name="T6" fmla="*/ 7 w 7"/>
                    <a:gd name="T7" fmla="*/ 0 h 353"/>
                    <a:gd name="T8" fmla="*/ 0 w 7"/>
                    <a:gd name="T9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3">
                      <a:moveTo>
                        <a:pt x="0" y="0"/>
                      </a:moveTo>
                      <a:lnTo>
                        <a:pt x="0" y="350"/>
                      </a:lnTo>
                      <a:lnTo>
                        <a:pt x="7" y="353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00" name="Group 3872"/>
              <p:cNvGrpSpPr>
                <a:grpSpLocks/>
              </p:cNvGrpSpPr>
              <p:nvPr/>
            </p:nvGrpSpPr>
            <p:grpSpPr bwMode="auto">
              <a:xfrm>
                <a:off x="4338" y="2195"/>
                <a:ext cx="9" cy="7"/>
                <a:chOff x="4338" y="2195"/>
                <a:chExt cx="9" cy="7"/>
              </a:xfrm>
            </p:grpSpPr>
            <p:sp>
              <p:nvSpPr>
                <p:cNvPr id="487201" name="Freeform 3873"/>
                <p:cNvSpPr>
                  <a:spLocks/>
                </p:cNvSpPr>
                <p:nvPr/>
              </p:nvSpPr>
              <p:spPr bwMode="auto">
                <a:xfrm>
                  <a:off x="4338" y="2195"/>
                  <a:ext cx="9" cy="7"/>
                </a:xfrm>
                <a:custGeom>
                  <a:avLst/>
                  <a:gdLst>
                    <a:gd name="T0" fmla="*/ 0 w 9"/>
                    <a:gd name="T1" fmla="*/ 2 h 7"/>
                    <a:gd name="T2" fmla="*/ 8 w 9"/>
                    <a:gd name="T3" fmla="*/ 0 h 7"/>
                    <a:gd name="T4" fmla="*/ 9 w 9"/>
                    <a:gd name="T5" fmla="*/ 6 h 7"/>
                    <a:gd name="T6" fmla="*/ 0 w 9"/>
                    <a:gd name="T7" fmla="*/ 7 h 7"/>
                    <a:gd name="T8" fmla="*/ 0 w 9"/>
                    <a:gd name="T9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0" y="7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02" name="Freeform 3874"/>
                <p:cNvSpPr>
                  <a:spLocks/>
                </p:cNvSpPr>
                <p:nvPr/>
              </p:nvSpPr>
              <p:spPr bwMode="auto">
                <a:xfrm>
                  <a:off x="4338" y="2195"/>
                  <a:ext cx="9" cy="7"/>
                </a:xfrm>
                <a:custGeom>
                  <a:avLst/>
                  <a:gdLst>
                    <a:gd name="T0" fmla="*/ 0 w 9"/>
                    <a:gd name="T1" fmla="*/ 2 h 7"/>
                    <a:gd name="T2" fmla="*/ 8 w 9"/>
                    <a:gd name="T3" fmla="*/ 0 h 7"/>
                    <a:gd name="T4" fmla="*/ 9 w 9"/>
                    <a:gd name="T5" fmla="*/ 6 h 7"/>
                    <a:gd name="T6" fmla="*/ 0 w 9"/>
                    <a:gd name="T7" fmla="*/ 7 h 7"/>
                    <a:gd name="T8" fmla="*/ 0 w 9"/>
                    <a:gd name="T9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0" y="7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203" name="Freeform 3875"/>
              <p:cNvSpPr>
                <a:spLocks/>
              </p:cNvSpPr>
              <p:nvPr/>
            </p:nvSpPr>
            <p:spPr bwMode="auto">
              <a:xfrm>
                <a:off x="4338" y="2559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6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204" name="Group 3876"/>
              <p:cNvGrpSpPr>
                <a:grpSpLocks/>
              </p:cNvGrpSpPr>
              <p:nvPr/>
            </p:nvGrpSpPr>
            <p:grpSpPr bwMode="auto">
              <a:xfrm>
                <a:off x="4338" y="2204"/>
                <a:ext cx="9" cy="347"/>
                <a:chOff x="4338" y="2204"/>
                <a:chExt cx="9" cy="347"/>
              </a:xfrm>
            </p:grpSpPr>
            <p:sp>
              <p:nvSpPr>
                <p:cNvPr id="487205" name="Freeform 3877"/>
                <p:cNvSpPr>
                  <a:spLocks/>
                </p:cNvSpPr>
                <p:nvPr/>
              </p:nvSpPr>
              <p:spPr bwMode="auto">
                <a:xfrm>
                  <a:off x="4338" y="2204"/>
                  <a:ext cx="9" cy="347"/>
                </a:xfrm>
                <a:custGeom>
                  <a:avLst/>
                  <a:gdLst>
                    <a:gd name="T0" fmla="*/ 0 w 9"/>
                    <a:gd name="T1" fmla="*/ 0 h 347"/>
                    <a:gd name="T2" fmla="*/ 0 w 9"/>
                    <a:gd name="T3" fmla="*/ 342 h 347"/>
                    <a:gd name="T4" fmla="*/ 9 w 9"/>
                    <a:gd name="T5" fmla="*/ 347 h 347"/>
                    <a:gd name="T6" fmla="*/ 9 w 9"/>
                    <a:gd name="T7" fmla="*/ 4 h 347"/>
                    <a:gd name="T8" fmla="*/ 0 w 9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47">
                      <a:moveTo>
                        <a:pt x="0" y="0"/>
                      </a:moveTo>
                      <a:lnTo>
                        <a:pt x="0" y="342"/>
                      </a:lnTo>
                      <a:lnTo>
                        <a:pt x="9" y="347"/>
                      </a:lnTo>
                      <a:lnTo>
                        <a:pt x="9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06" name="Freeform 3878"/>
                <p:cNvSpPr>
                  <a:spLocks/>
                </p:cNvSpPr>
                <p:nvPr/>
              </p:nvSpPr>
              <p:spPr bwMode="auto">
                <a:xfrm>
                  <a:off x="4338" y="2204"/>
                  <a:ext cx="9" cy="347"/>
                </a:xfrm>
                <a:custGeom>
                  <a:avLst/>
                  <a:gdLst>
                    <a:gd name="T0" fmla="*/ 0 w 9"/>
                    <a:gd name="T1" fmla="*/ 0 h 347"/>
                    <a:gd name="T2" fmla="*/ 0 w 9"/>
                    <a:gd name="T3" fmla="*/ 342 h 347"/>
                    <a:gd name="T4" fmla="*/ 9 w 9"/>
                    <a:gd name="T5" fmla="*/ 347 h 347"/>
                    <a:gd name="T6" fmla="*/ 9 w 9"/>
                    <a:gd name="T7" fmla="*/ 4 h 347"/>
                    <a:gd name="T8" fmla="*/ 0 w 9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47">
                      <a:moveTo>
                        <a:pt x="0" y="0"/>
                      </a:moveTo>
                      <a:lnTo>
                        <a:pt x="0" y="342"/>
                      </a:lnTo>
                      <a:lnTo>
                        <a:pt x="9" y="347"/>
                      </a:lnTo>
                      <a:lnTo>
                        <a:pt x="9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07" name="Group 3879"/>
              <p:cNvGrpSpPr>
                <a:grpSpLocks/>
              </p:cNvGrpSpPr>
              <p:nvPr/>
            </p:nvGrpSpPr>
            <p:grpSpPr bwMode="auto">
              <a:xfrm>
                <a:off x="4360" y="2208"/>
                <a:ext cx="7" cy="357"/>
                <a:chOff x="4360" y="2208"/>
                <a:chExt cx="7" cy="357"/>
              </a:xfrm>
            </p:grpSpPr>
            <p:sp>
              <p:nvSpPr>
                <p:cNvPr id="487208" name="Freeform 3880"/>
                <p:cNvSpPr>
                  <a:spLocks/>
                </p:cNvSpPr>
                <p:nvPr/>
              </p:nvSpPr>
              <p:spPr bwMode="auto">
                <a:xfrm>
                  <a:off x="4360" y="2208"/>
                  <a:ext cx="7" cy="357"/>
                </a:xfrm>
                <a:custGeom>
                  <a:avLst/>
                  <a:gdLst>
                    <a:gd name="T0" fmla="*/ 0 w 7"/>
                    <a:gd name="T1" fmla="*/ 0 h 357"/>
                    <a:gd name="T2" fmla="*/ 0 w 7"/>
                    <a:gd name="T3" fmla="*/ 353 h 357"/>
                    <a:gd name="T4" fmla="*/ 7 w 7"/>
                    <a:gd name="T5" fmla="*/ 357 h 357"/>
                    <a:gd name="T6" fmla="*/ 7 w 7"/>
                    <a:gd name="T7" fmla="*/ 0 h 357"/>
                    <a:gd name="T8" fmla="*/ 0 w 7"/>
                    <a:gd name="T9" fmla="*/ 0 h 3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7">
                      <a:moveTo>
                        <a:pt x="0" y="0"/>
                      </a:moveTo>
                      <a:lnTo>
                        <a:pt x="0" y="353"/>
                      </a:lnTo>
                      <a:lnTo>
                        <a:pt x="7" y="357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09" name="Freeform 3881"/>
                <p:cNvSpPr>
                  <a:spLocks/>
                </p:cNvSpPr>
                <p:nvPr/>
              </p:nvSpPr>
              <p:spPr bwMode="auto">
                <a:xfrm>
                  <a:off x="4360" y="2208"/>
                  <a:ext cx="7" cy="357"/>
                </a:xfrm>
                <a:custGeom>
                  <a:avLst/>
                  <a:gdLst>
                    <a:gd name="T0" fmla="*/ 0 w 7"/>
                    <a:gd name="T1" fmla="*/ 0 h 357"/>
                    <a:gd name="T2" fmla="*/ 0 w 7"/>
                    <a:gd name="T3" fmla="*/ 353 h 357"/>
                    <a:gd name="T4" fmla="*/ 7 w 7"/>
                    <a:gd name="T5" fmla="*/ 357 h 357"/>
                    <a:gd name="T6" fmla="*/ 7 w 7"/>
                    <a:gd name="T7" fmla="*/ 0 h 357"/>
                    <a:gd name="T8" fmla="*/ 0 w 7"/>
                    <a:gd name="T9" fmla="*/ 0 h 3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57">
                      <a:moveTo>
                        <a:pt x="0" y="0"/>
                      </a:moveTo>
                      <a:lnTo>
                        <a:pt x="0" y="353"/>
                      </a:lnTo>
                      <a:lnTo>
                        <a:pt x="7" y="357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10" name="Group 3882"/>
              <p:cNvGrpSpPr>
                <a:grpSpLocks/>
              </p:cNvGrpSpPr>
              <p:nvPr/>
            </p:nvGrpSpPr>
            <p:grpSpPr bwMode="auto">
              <a:xfrm>
                <a:off x="4358" y="2201"/>
                <a:ext cx="8" cy="6"/>
                <a:chOff x="4358" y="2201"/>
                <a:chExt cx="8" cy="6"/>
              </a:xfrm>
            </p:grpSpPr>
            <p:sp>
              <p:nvSpPr>
                <p:cNvPr id="487211" name="Freeform 3883"/>
                <p:cNvSpPr>
                  <a:spLocks/>
                </p:cNvSpPr>
                <p:nvPr/>
              </p:nvSpPr>
              <p:spPr bwMode="auto">
                <a:xfrm>
                  <a:off x="4358" y="2201"/>
                  <a:ext cx="8" cy="6"/>
                </a:xfrm>
                <a:custGeom>
                  <a:avLst/>
                  <a:gdLst>
                    <a:gd name="T0" fmla="*/ 0 w 8"/>
                    <a:gd name="T1" fmla="*/ 2 h 6"/>
                    <a:gd name="T2" fmla="*/ 8 w 8"/>
                    <a:gd name="T3" fmla="*/ 0 h 6"/>
                    <a:gd name="T4" fmla="*/ 8 w 8"/>
                    <a:gd name="T5" fmla="*/ 4 h 6"/>
                    <a:gd name="T6" fmla="*/ 0 w 8"/>
                    <a:gd name="T7" fmla="*/ 6 h 6"/>
                    <a:gd name="T8" fmla="*/ 0 w 8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8" y="4"/>
                      </a:lnTo>
                      <a:lnTo>
                        <a:pt x="0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12" name="Freeform 3884"/>
                <p:cNvSpPr>
                  <a:spLocks/>
                </p:cNvSpPr>
                <p:nvPr/>
              </p:nvSpPr>
              <p:spPr bwMode="auto">
                <a:xfrm>
                  <a:off x="4358" y="2201"/>
                  <a:ext cx="8" cy="6"/>
                </a:xfrm>
                <a:custGeom>
                  <a:avLst/>
                  <a:gdLst>
                    <a:gd name="T0" fmla="*/ 0 w 8"/>
                    <a:gd name="T1" fmla="*/ 2 h 6"/>
                    <a:gd name="T2" fmla="*/ 8 w 8"/>
                    <a:gd name="T3" fmla="*/ 0 h 6"/>
                    <a:gd name="T4" fmla="*/ 8 w 8"/>
                    <a:gd name="T5" fmla="*/ 4 h 6"/>
                    <a:gd name="T6" fmla="*/ 0 w 8"/>
                    <a:gd name="T7" fmla="*/ 6 h 6"/>
                    <a:gd name="T8" fmla="*/ 0 w 8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8" y="4"/>
                      </a:lnTo>
                      <a:lnTo>
                        <a:pt x="0" y="6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13" name="Group 3885"/>
              <p:cNvGrpSpPr>
                <a:grpSpLocks/>
              </p:cNvGrpSpPr>
              <p:nvPr/>
            </p:nvGrpSpPr>
            <p:grpSpPr bwMode="auto">
              <a:xfrm>
                <a:off x="4358" y="2566"/>
                <a:ext cx="9" cy="2"/>
                <a:chOff x="4358" y="2566"/>
                <a:chExt cx="9" cy="2"/>
              </a:xfrm>
            </p:grpSpPr>
            <p:sp>
              <p:nvSpPr>
                <p:cNvPr id="487214" name="Freeform 3886"/>
                <p:cNvSpPr>
                  <a:spLocks/>
                </p:cNvSpPr>
                <p:nvPr/>
              </p:nvSpPr>
              <p:spPr bwMode="auto">
                <a:xfrm>
                  <a:off x="4358" y="2566"/>
                  <a:ext cx="9" cy="2"/>
                </a:xfrm>
                <a:custGeom>
                  <a:avLst/>
                  <a:gdLst>
                    <a:gd name="T0" fmla="*/ 0 w 9"/>
                    <a:gd name="T1" fmla="*/ 0 h 2"/>
                    <a:gd name="T2" fmla="*/ 1 w 9"/>
                    <a:gd name="T3" fmla="*/ 2 h 2"/>
                    <a:gd name="T4" fmla="*/ 9 w 9"/>
                    <a:gd name="T5" fmla="*/ 2 h 2"/>
                    <a:gd name="T6" fmla="*/ 9 w 9"/>
                    <a:gd name="T7" fmla="*/ 0 h 2"/>
                    <a:gd name="T8" fmla="*/ 7 w 9"/>
                    <a:gd name="T9" fmla="*/ 0 h 2"/>
                    <a:gd name="T10" fmla="*/ 0 w 9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9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15" name="Freeform 3887"/>
                <p:cNvSpPr>
                  <a:spLocks/>
                </p:cNvSpPr>
                <p:nvPr/>
              </p:nvSpPr>
              <p:spPr bwMode="auto">
                <a:xfrm>
                  <a:off x="4358" y="2566"/>
                  <a:ext cx="9" cy="2"/>
                </a:xfrm>
                <a:custGeom>
                  <a:avLst/>
                  <a:gdLst>
                    <a:gd name="T0" fmla="*/ 0 w 9"/>
                    <a:gd name="T1" fmla="*/ 0 h 2"/>
                    <a:gd name="T2" fmla="*/ 1 w 9"/>
                    <a:gd name="T3" fmla="*/ 2 h 2"/>
                    <a:gd name="T4" fmla="*/ 9 w 9"/>
                    <a:gd name="T5" fmla="*/ 2 h 2"/>
                    <a:gd name="T6" fmla="*/ 9 w 9"/>
                    <a:gd name="T7" fmla="*/ 0 h 2"/>
                    <a:gd name="T8" fmla="*/ 7 w 9"/>
                    <a:gd name="T9" fmla="*/ 0 h 2"/>
                    <a:gd name="T10" fmla="*/ 0 w 9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9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16" name="Group 3888"/>
              <p:cNvGrpSpPr>
                <a:grpSpLocks/>
              </p:cNvGrpSpPr>
              <p:nvPr/>
            </p:nvGrpSpPr>
            <p:grpSpPr bwMode="auto">
              <a:xfrm>
                <a:off x="4358" y="2211"/>
                <a:ext cx="8" cy="354"/>
                <a:chOff x="4358" y="2211"/>
                <a:chExt cx="8" cy="354"/>
              </a:xfrm>
            </p:grpSpPr>
            <p:sp>
              <p:nvSpPr>
                <p:cNvPr id="487217" name="Freeform 3889"/>
                <p:cNvSpPr>
                  <a:spLocks/>
                </p:cNvSpPr>
                <p:nvPr/>
              </p:nvSpPr>
              <p:spPr bwMode="auto">
                <a:xfrm>
                  <a:off x="4358" y="2211"/>
                  <a:ext cx="8" cy="354"/>
                </a:xfrm>
                <a:custGeom>
                  <a:avLst/>
                  <a:gdLst>
                    <a:gd name="T0" fmla="*/ 0 w 8"/>
                    <a:gd name="T1" fmla="*/ 0 h 354"/>
                    <a:gd name="T2" fmla="*/ 0 w 8"/>
                    <a:gd name="T3" fmla="*/ 348 h 354"/>
                    <a:gd name="T4" fmla="*/ 8 w 8"/>
                    <a:gd name="T5" fmla="*/ 354 h 354"/>
                    <a:gd name="T6" fmla="*/ 8 w 8"/>
                    <a:gd name="T7" fmla="*/ 4 h 354"/>
                    <a:gd name="T8" fmla="*/ 0 w 8"/>
                    <a:gd name="T9" fmla="*/ 0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4">
                      <a:moveTo>
                        <a:pt x="0" y="0"/>
                      </a:moveTo>
                      <a:lnTo>
                        <a:pt x="0" y="348"/>
                      </a:lnTo>
                      <a:lnTo>
                        <a:pt x="8" y="354"/>
                      </a:lnTo>
                      <a:lnTo>
                        <a:pt x="8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18" name="Freeform 3890"/>
                <p:cNvSpPr>
                  <a:spLocks/>
                </p:cNvSpPr>
                <p:nvPr/>
              </p:nvSpPr>
              <p:spPr bwMode="auto">
                <a:xfrm>
                  <a:off x="4358" y="2211"/>
                  <a:ext cx="8" cy="354"/>
                </a:xfrm>
                <a:custGeom>
                  <a:avLst/>
                  <a:gdLst>
                    <a:gd name="T0" fmla="*/ 0 w 8"/>
                    <a:gd name="T1" fmla="*/ 0 h 354"/>
                    <a:gd name="T2" fmla="*/ 0 w 8"/>
                    <a:gd name="T3" fmla="*/ 348 h 354"/>
                    <a:gd name="T4" fmla="*/ 8 w 8"/>
                    <a:gd name="T5" fmla="*/ 354 h 354"/>
                    <a:gd name="T6" fmla="*/ 8 w 8"/>
                    <a:gd name="T7" fmla="*/ 4 h 354"/>
                    <a:gd name="T8" fmla="*/ 0 w 8"/>
                    <a:gd name="T9" fmla="*/ 0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4">
                      <a:moveTo>
                        <a:pt x="0" y="0"/>
                      </a:moveTo>
                      <a:lnTo>
                        <a:pt x="0" y="348"/>
                      </a:lnTo>
                      <a:lnTo>
                        <a:pt x="8" y="354"/>
                      </a:lnTo>
                      <a:lnTo>
                        <a:pt x="8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19" name="Group 3891"/>
              <p:cNvGrpSpPr>
                <a:grpSpLocks/>
              </p:cNvGrpSpPr>
              <p:nvPr/>
            </p:nvGrpSpPr>
            <p:grpSpPr bwMode="auto">
              <a:xfrm>
                <a:off x="4124" y="2152"/>
                <a:ext cx="6" cy="307"/>
                <a:chOff x="4124" y="2152"/>
                <a:chExt cx="6" cy="307"/>
              </a:xfrm>
            </p:grpSpPr>
            <p:sp>
              <p:nvSpPr>
                <p:cNvPr id="487220" name="Freeform 3892"/>
                <p:cNvSpPr>
                  <a:spLocks/>
                </p:cNvSpPr>
                <p:nvPr/>
              </p:nvSpPr>
              <p:spPr bwMode="auto">
                <a:xfrm>
                  <a:off x="4124" y="2152"/>
                  <a:ext cx="6" cy="307"/>
                </a:xfrm>
                <a:custGeom>
                  <a:avLst/>
                  <a:gdLst>
                    <a:gd name="T0" fmla="*/ 0 w 6"/>
                    <a:gd name="T1" fmla="*/ 0 h 307"/>
                    <a:gd name="T2" fmla="*/ 0 w 6"/>
                    <a:gd name="T3" fmla="*/ 303 h 307"/>
                    <a:gd name="T4" fmla="*/ 6 w 6"/>
                    <a:gd name="T5" fmla="*/ 307 h 307"/>
                    <a:gd name="T6" fmla="*/ 6 w 6"/>
                    <a:gd name="T7" fmla="*/ 0 h 307"/>
                    <a:gd name="T8" fmla="*/ 0 w 6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7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6" y="307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21" name="Freeform 3893"/>
                <p:cNvSpPr>
                  <a:spLocks/>
                </p:cNvSpPr>
                <p:nvPr/>
              </p:nvSpPr>
              <p:spPr bwMode="auto">
                <a:xfrm>
                  <a:off x="4124" y="2152"/>
                  <a:ext cx="6" cy="307"/>
                </a:xfrm>
                <a:custGeom>
                  <a:avLst/>
                  <a:gdLst>
                    <a:gd name="T0" fmla="*/ 0 w 6"/>
                    <a:gd name="T1" fmla="*/ 0 h 307"/>
                    <a:gd name="T2" fmla="*/ 0 w 6"/>
                    <a:gd name="T3" fmla="*/ 303 h 307"/>
                    <a:gd name="T4" fmla="*/ 6 w 6"/>
                    <a:gd name="T5" fmla="*/ 307 h 307"/>
                    <a:gd name="T6" fmla="*/ 6 w 6"/>
                    <a:gd name="T7" fmla="*/ 0 h 307"/>
                    <a:gd name="T8" fmla="*/ 0 w 6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7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6" y="307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22" name="Group 3894"/>
              <p:cNvGrpSpPr>
                <a:grpSpLocks/>
              </p:cNvGrpSpPr>
              <p:nvPr/>
            </p:nvGrpSpPr>
            <p:grpSpPr bwMode="auto">
              <a:xfrm>
                <a:off x="4122" y="2143"/>
                <a:ext cx="8" cy="7"/>
                <a:chOff x="4122" y="2143"/>
                <a:chExt cx="8" cy="7"/>
              </a:xfrm>
            </p:grpSpPr>
            <p:sp>
              <p:nvSpPr>
                <p:cNvPr id="487223" name="Freeform 3895"/>
                <p:cNvSpPr>
                  <a:spLocks/>
                </p:cNvSpPr>
                <p:nvPr/>
              </p:nvSpPr>
              <p:spPr bwMode="auto">
                <a:xfrm>
                  <a:off x="4122" y="2143"/>
                  <a:ext cx="8" cy="7"/>
                </a:xfrm>
                <a:custGeom>
                  <a:avLst/>
                  <a:gdLst>
                    <a:gd name="T0" fmla="*/ 0 w 8"/>
                    <a:gd name="T1" fmla="*/ 1 h 7"/>
                    <a:gd name="T2" fmla="*/ 7 w 8"/>
                    <a:gd name="T3" fmla="*/ 0 h 7"/>
                    <a:gd name="T4" fmla="*/ 8 w 8"/>
                    <a:gd name="T5" fmla="*/ 3 h 7"/>
                    <a:gd name="T6" fmla="*/ 0 w 8"/>
                    <a:gd name="T7" fmla="*/ 7 h 7"/>
                    <a:gd name="T8" fmla="*/ 0 w 8"/>
                    <a:gd name="T9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0" y="1"/>
                      </a:moveTo>
                      <a:lnTo>
                        <a:pt x="7" y="0"/>
                      </a:lnTo>
                      <a:lnTo>
                        <a:pt x="8" y="3"/>
                      </a:lnTo>
                      <a:lnTo>
                        <a:pt x="0" y="7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24" name="Freeform 3896"/>
                <p:cNvSpPr>
                  <a:spLocks/>
                </p:cNvSpPr>
                <p:nvPr/>
              </p:nvSpPr>
              <p:spPr bwMode="auto">
                <a:xfrm>
                  <a:off x="4122" y="2143"/>
                  <a:ext cx="8" cy="7"/>
                </a:xfrm>
                <a:custGeom>
                  <a:avLst/>
                  <a:gdLst>
                    <a:gd name="T0" fmla="*/ 0 w 8"/>
                    <a:gd name="T1" fmla="*/ 1 h 7"/>
                    <a:gd name="T2" fmla="*/ 7 w 8"/>
                    <a:gd name="T3" fmla="*/ 0 h 7"/>
                    <a:gd name="T4" fmla="*/ 8 w 8"/>
                    <a:gd name="T5" fmla="*/ 3 h 7"/>
                    <a:gd name="T6" fmla="*/ 0 w 8"/>
                    <a:gd name="T7" fmla="*/ 7 h 7"/>
                    <a:gd name="T8" fmla="*/ 0 w 8"/>
                    <a:gd name="T9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0" y="1"/>
                      </a:moveTo>
                      <a:lnTo>
                        <a:pt x="7" y="0"/>
                      </a:lnTo>
                      <a:lnTo>
                        <a:pt x="8" y="3"/>
                      </a:lnTo>
                      <a:lnTo>
                        <a:pt x="0" y="7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25" name="Group 3897"/>
              <p:cNvGrpSpPr>
                <a:grpSpLocks/>
              </p:cNvGrpSpPr>
              <p:nvPr/>
            </p:nvGrpSpPr>
            <p:grpSpPr bwMode="auto">
              <a:xfrm>
                <a:off x="4120" y="2461"/>
                <a:ext cx="10" cy="1"/>
                <a:chOff x="4120" y="2461"/>
                <a:chExt cx="10" cy="1"/>
              </a:xfrm>
            </p:grpSpPr>
            <p:sp>
              <p:nvSpPr>
                <p:cNvPr id="487226" name="Freeform 3898"/>
                <p:cNvSpPr>
                  <a:spLocks/>
                </p:cNvSpPr>
                <p:nvPr/>
              </p:nvSpPr>
              <p:spPr bwMode="auto">
                <a:xfrm>
                  <a:off x="4120" y="2461"/>
                  <a:ext cx="10" cy="1"/>
                </a:xfrm>
                <a:custGeom>
                  <a:avLst/>
                  <a:gdLst>
                    <a:gd name="T0" fmla="*/ 0 w 10"/>
                    <a:gd name="T1" fmla="*/ 1 h 1"/>
                    <a:gd name="T2" fmla="*/ 1 w 10"/>
                    <a:gd name="T3" fmla="*/ 0 h 1"/>
                    <a:gd name="T4" fmla="*/ 10 w 10"/>
                    <a:gd name="T5" fmla="*/ 0 h 1"/>
                    <a:gd name="T6" fmla="*/ 7 w 10"/>
                    <a:gd name="T7" fmla="*/ 1 h 1"/>
                    <a:gd name="T8" fmla="*/ 0 w 1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7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27" name="Freeform 3899"/>
                <p:cNvSpPr>
                  <a:spLocks/>
                </p:cNvSpPr>
                <p:nvPr/>
              </p:nvSpPr>
              <p:spPr bwMode="auto">
                <a:xfrm>
                  <a:off x="4120" y="2461"/>
                  <a:ext cx="10" cy="1"/>
                </a:xfrm>
                <a:custGeom>
                  <a:avLst/>
                  <a:gdLst>
                    <a:gd name="T0" fmla="*/ 0 w 10"/>
                    <a:gd name="T1" fmla="*/ 1 h 1"/>
                    <a:gd name="T2" fmla="*/ 1 w 10"/>
                    <a:gd name="T3" fmla="*/ 0 h 1"/>
                    <a:gd name="T4" fmla="*/ 10 w 10"/>
                    <a:gd name="T5" fmla="*/ 0 h 1"/>
                    <a:gd name="T6" fmla="*/ 7 w 10"/>
                    <a:gd name="T7" fmla="*/ 1 h 1"/>
                    <a:gd name="T8" fmla="*/ 0 w 1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7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28" name="Group 3900"/>
              <p:cNvGrpSpPr>
                <a:grpSpLocks/>
              </p:cNvGrpSpPr>
              <p:nvPr/>
            </p:nvGrpSpPr>
            <p:grpSpPr bwMode="auto">
              <a:xfrm>
                <a:off x="4122" y="2425"/>
                <a:ext cx="8" cy="28"/>
                <a:chOff x="4122" y="2425"/>
                <a:chExt cx="8" cy="28"/>
              </a:xfrm>
            </p:grpSpPr>
            <p:sp>
              <p:nvSpPr>
                <p:cNvPr id="487229" name="Freeform 3901"/>
                <p:cNvSpPr>
                  <a:spLocks/>
                </p:cNvSpPr>
                <p:nvPr/>
              </p:nvSpPr>
              <p:spPr bwMode="auto">
                <a:xfrm>
                  <a:off x="4122" y="2425"/>
                  <a:ext cx="8" cy="28"/>
                </a:xfrm>
                <a:custGeom>
                  <a:avLst/>
                  <a:gdLst>
                    <a:gd name="T0" fmla="*/ 0 w 8"/>
                    <a:gd name="T1" fmla="*/ 0 h 28"/>
                    <a:gd name="T2" fmla="*/ 0 w 8"/>
                    <a:gd name="T3" fmla="*/ 24 h 28"/>
                    <a:gd name="T4" fmla="*/ 8 w 8"/>
                    <a:gd name="T5" fmla="*/ 28 h 28"/>
                    <a:gd name="T6" fmla="*/ 8 w 8"/>
                    <a:gd name="T7" fmla="*/ 4 h 28"/>
                    <a:gd name="T8" fmla="*/ 0 w 8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8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8" y="28"/>
                      </a:lnTo>
                      <a:lnTo>
                        <a:pt x="8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30" name="Freeform 3902"/>
                <p:cNvSpPr>
                  <a:spLocks/>
                </p:cNvSpPr>
                <p:nvPr/>
              </p:nvSpPr>
              <p:spPr bwMode="auto">
                <a:xfrm>
                  <a:off x="4122" y="2425"/>
                  <a:ext cx="8" cy="28"/>
                </a:xfrm>
                <a:custGeom>
                  <a:avLst/>
                  <a:gdLst>
                    <a:gd name="T0" fmla="*/ 0 w 8"/>
                    <a:gd name="T1" fmla="*/ 0 h 28"/>
                    <a:gd name="T2" fmla="*/ 0 w 8"/>
                    <a:gd name="T3" fmla="*/ 24 h 28"/>
                    <a:gd name="T4" fmla="*/ 8 w 8"/>
                    <a:gd name="T5" fmla="*/ 28 h 28"/>
                    <a:gd name="T6" fmla="*/ 8 w 8"/>
                    <a:gd name="T7" fmla="*/ 4 h 28"/>
                    <a:gd name="T8" fmla="*/ 0 w 8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8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8" y="28"/>
                      </a:lnTo>
                      <a:lnTo>
                        <a:pt x="8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31" name="Group 3903"/>
              <p:cNvGrpSpPr>
                <a:grpSpLocks/>
              </p:cNvGrpSpPr>
              <p:nvPr/>
            </p:nvGrpSpPr>
            <p:grpSpPr bwMode="auto">
              <a:xfrm>
                <a:off x="4122" y="2152"/>
                <a:ext cx="8" cy="222"/>
                <a:chOff x="4122" y="2152"/>
                <a:chExt cx="8" cy="222"/>
              </a:xfrm>
            </p:grpSpPr>
            <p:sp>
              <p:nvSpPr>
                <p:cNvPr id="487232" name="Freeform 3904"/>
                <p:cNvSpPr>
                  <a:spLocks/>
                </p:cNvSpPr>
                <p:nvPr/>
              </p:nvSpPr>
              <p:spPr bwMode="auto">
                <a:xfrm>
                  <a:off x="4122" y="2152"/>
                  <a:ext cx="8" cy="222"/>
                </a:xfrm>
                <a:custGeom>
                  <a:avLst/>
                  <a:gdLst>
                    <a:gd name="T0" fmla="*/ 0 w 8"/>
                    <a:gd name="T1" fmla="*/ 0 h 222"/>
                    <a:gd name="T2" fmla="*/ 0 w 8"/>
                    <a:gd name="T3" fmla="*/ 220 h 222"/>
                    <a:gd name="T4" fmla="*/ 8 w 8"/>
                    <a:gd name="T5" fmla="*/ 222 h 222"/>
                    <a:gd name="T6" fmla="*/ 8 w 8"/>
                    <a:gd name="T7" fmla="*/ 3 h 222"/>
                    <a:gd name="T8" fmla="*/ 0 w 8"/>
                    <a:gd name="T9" fmla="*/ 0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22">
                      <a:moveTo>
                        <a:pt x="0" y="0"/>
                      </a:moveTo>
                      <a:lnTo>
                        <a:pt x="0" y="220"/>
                      </a:lnTo>
                      <a:lnTo>
                        <a:pt x="8" y="222"/>
                      </a:lnTo>
                      <a:lnTo>
                        <a:pt x="8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33" name="Freeform 3905"/>
                <p:cNvSpPr>
                  <a:spLocks/>
                </p:cNvSpPr>
                <p:nvPr/>
              </p:nvSpPr>
              <p:spPr bwMode="auto">
                <a:xfrm>
                  <a:off x="4122" y="2152"/>
                  <a:ext cx="8" cy="222"/>
                </a:xfrm>
                <a:custGeom>
                  <a:avLst/>
                  <a:gdLst>
                    <a:gd name="T0" fmla="*/ 0 w 8"/>
                    <a:gd name="T1" fmla="*/ 0 h 222"/>
                    <a:gd name="T2" fmla="*/ 0 w 8"/>
                    <a:gd name="T3" fmla="*/ 220 h 222"/>
                    <a:gd name="T4" fmla="*/ 8 w 8"/>
                    <a:gd name="T5" fmla="*/ 222 h 222"/>
                    <a:gd name="T6" fmla="*/ 8 w 8"/>
                    <a:gd name="T7" fmla="*/ 3 h 222"/>
                    <a:gd name="T8" fmla="*/ 0 w 8"/>
                    <a:gd name="T9" fmla="*/ 0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22">
                      <a:moveTo>
                        <a:pt x="0" y="0"/>
                      </a:moveTo>
                      <a:lnTo>
                        <a:pt x="0" y="220"/>
                      </a:lnTo>
                      <a:lnTo>
                        <a:pt x="8" y="222"/>
                      </a:lnTo>
                      <a:lnTo>
                        <a:pt x="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34" name="Group 3906"/>
              <p:cNvGrpSpPr>
                <a:grpSpLocks/>
              </p:cNvGrpSpPr>
              <p:nvPr/>
            </p:nvGrpSpPr>
            <p:grpSpPr bwMode="auto">
              <a:xfrm>
                <a:off x="4120" y="2418"/>
                <a:ext cx="10" cy="2"/>
                <a:chOff x="4120" y="2418"/>
                <a:chExt cx="10" cy="2"/>
              </a:xfrm>
            </p:grpSpPr>
            <p:sp>
              <p:nvSpPr>
                <p:cNvPr id="487235" name="Freeform 3907"/>
                <p:cNvSpPr>
                  <a:spLocks/>
                </p:cNvSpPr>
                <p:nvPr/>
              </p:nvSpPr>
              <p:spPr bwMode="auto">
                <a:xfrm>
                  <a:off x="4120" y="2418"/>
                  <a:ext cx="10" cy="2"/>
                </a:xfrm>
                <a:custGeom>
                  <a:avLst/>
                  <a:gdLst>
                    <a:gd name="T0" fmla="*/ 0 w 10"/>
                    <a:gd name="T1" fmla="*/ 1 h 2"/>
                    <a:gd name="T2" fmla="*/ 8 w 10"/>
                    <a:gd name="T3" fmla="*/ 0 h 2"/>
                    <a:gd name="T4" fmla="*/ 10 w 10"/>
                    <a:gd name="T5" fmla="*/ 2 h 2"/>
                    <a:gd name="T6" fmla="*/ 1 w 10"/>
                    <a:gd name="T7" fmla="*/ 2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10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36" name="Freeform 3908"/>
                <p:cNvSpPr>
                  <a:spLocks/>
                </p:cNvSpPr>
                <p:nvPr/>
              </p:nvSpPr>
              <p:spPr bwMode="auto">
                <a:xfrm>
                  <a:off x="4120" y="2418"/>
                  <a:ext cx="10" cy="2"/>
                </a:xfrm>
                <a:custGeom>
                  <a:avLst/>
                  <a:gdLst>
                    <a:gd name="T0" fmla="*/ 0 w 10"/>
                    <a:gd name="T1" fmla="*/ 1 h 2"/>
                    <a:gd name="T2" fmla="*/ 8 w 10"/>
                    <a:gd name="T3" fmla="*/ 0 h 2"/>
                    <a:gd name="T4" fmla="*/ 10 w 10"/>
                    <a:gd name="T5" fmla="*/ 2 h 2"/>
                    <a:gd name="T6" fmla="*/ 1 w 10"/>
                    <a:gd name="T7" fmla="*/ 2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8" y="0"/>
                      </a:lnTo>
                      <a:lnTo>
                        <a:pt x="10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37" name="Group 3909"/>
              <p:cNvGrpSpPr>
                <a:grpSpLocks/>
              </p:cNvGrpSpPr>
              <p:nvPr/>
            </p:nvGrpSpPr>
            <p:grpSpPr bwMode="auto">
              <a:xfrm>
                <a:off x="4120" y="2379"/>
                <a:ext cx="10" cy="8"/>
                <a:chOff x="4120" y="2379"/>
                <a:chExt cx="10" cy="8"/>
              </a:xfrm>
            </p:grpSpPr>
            <p:sp>
              <p:nvSpPr>
                <p:cNvPr id="487238" name="Freeform 3910"/>
                <p:cNvSpPr>
                  <a:spLocks/>
                </p:cNvSpPr>
                <p:nvPr/>
              </p:nvSpPr>
              <p:spPr bwMode="auto">
                <a:xfrm>
                  <a:off x="4120" y="2379"/>
                  <a:ext cx="10" cy="8"/>
                </a:xfrm>
                <a:custGeom>
                  <a:avLst/>
                  <a:gdLst>
                    <a:gd name="T0" fmla="*/ 8 w 10"/>
                    <a:gd name="T1" fmla="*/ 6 h 8"/>
                    <a:gd name="T2" fmla="*/ 0 w 10"/>
                    <a:gd name="T3" fmla="*/ 8 h 8"/>
                    <a:gd name="T4" fmla="*/ 1 w 10"/>
                    <a:gd name="T5" fmla="*/ 2 h 8"/>
                    <a:gd name="T6" fmla="*/ 10 w 10"/>
                    <a:gd name="T7" fmla="*/ 0 h 8"/>
                    <a:gd name="T8" fmla="*/ 8 w 10"/>
                    <a:gd name="T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8">
                      <a:moveTo>
                        <a:pt x="8" y="6"/>
                      </a:moveTo>
                      <a:lnTo>
                        <a:pt x="0" y="8"/>
                      </a:lnTo>
                      <a:lnTo>
                        <a:pt x="1" y="2"/>
                      </a:lnTo>
                      <a:lnTo>
                        <a:pt x="1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39" name="Freeform 3911"/>
                <p:cNvSpPr>
                  <a:spLocks/>
                </p:cNvSpPr>
                <p:nvPr/>
              </p:nvSpPr>
              <p:spPr bwMode="auto">
                <a:xfrm>
                  <a:off x="4120" y="2379"/>
                  <a:ext cx="10" cy="8"/>
                </a:xfrm>
                <a:custGeom>
                  <a:avLst/>
                  <a:gdLst>
                    <a:gd name="T0" fmla="*/ 8 w 10"/>
                    <a:gd name="T1" fmla="*/ 6 h 8"/>
                    <a:gd name="T2" fmla="*/ 0 w 10"/>
                    <a:gd name="T3" fmla="*/ 8 h 8"/>
                    <a:gd name="T4" fmla="*/ 1 w 10"/>
                    <a:gd name="T5" fmla="*/ 2 h 8"/>
                    <a:gd name="T6" fmla="*/ 10 w 10"/>
                    <a:gd name="T7" fmla="*/ 0 h 8"/>
                    <a:gd name="T8" fmla="*/ 8 w 10"/>
                    <a:gd name="T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8">
                      <a:moveTo>
                        <a:pt x="8" y="6"/>
                      </a:moveTo>
                      <a:lnTo>
                        <a:pt x="0" y="8"/>
                      </a:lnTo>
                      <a:lnTo>
                        <a:pt x="1" y="2"/>
                      </a:lnTo>
                      <a:lnTo>
                        <a:pt x="10" y="0"/>
                      </a:lnTo>
                      <a:lnTo>
                        <a:pt x="8" y="6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40" name="Group 3912"/>
              <p:cNvGrpSpPr>
                <a:grpSpLocks/>
              </p:cNvGrpSpPr>
              <p:nvPr/>
            </p:nvGrpSpPr>
            <p:grpSpPr bwMode="auto">
              <a:xfrm>
                <a:off x="4127" y="2405"/>
                <a:ext cx="3" cy="7"/>
                <a:chOff x="4127" y="2405"/>
                <a:chExt cx="3" cy="7"/>
              </a:xfrm>
            </p:grpSpPr>
            <p:sp>
              <p:nvSpPr>
                <p:cNvPr id="487241" name="Freeform 3913"/>
                <p:cNvSpPr>
                  <a:spLocks/>
                </p:cNvSpPr>
                <p:nvPr/>
              </p:nvSpPr>
              <p:spPr bwMode="auto">
                <a:xfrm>
                  <a:off x="4127" y="2405"/>
                  <a:ext cx="3" cy="7"/>
                </a:xfrm>
                <a:custGeom>
                  <a:avLst/>
                  <a:gdLst>
                    <a:gd name="T0" fmla="*/ 0 w 3"/>
                    <a:gd name="T1" fmla="*/ 7 h 7"/>
                    <a:gd name="T2" fmla="*/ 0 w 3"/>
                    <a:gd name="T3" fmla="*/ 2 h 7"/>
                    <a:gd name="T4" fmla="*/ 3 w 3"/>
                    <a:gd name="T5" fmla="*/ 0 h 7"/>
                    <a:gd name="T6" fmla="*/ 3 w 3"/>
                    <a:gd name="T7" fmla="*/ 5 h 7"/>
                    <a:gd name="T8" fmla="*/ 0 w 3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42" name="Freeform 3914"/>
                <p:cNvSpPr>
                  <a:spLocks/>
                </p:cNvSpPr>
                <p:nvPr/>
              </p:nvSpPr>
              <p:spPr bwMode="auto">
                <a:xfrm>
                  <a:off x="4127" y="2405"/>
                  <a:ext cx="3" cy="7"/>
                </a:xfrm>
                <a:custGeom>
                  <a:avLst/>
                  <a:gdLst>
                    <a:gd name="T0" fmla="*/ 0 w 3"/>
                    <a:gd name="T1" fmla="*/ 7 h 7"/>
                    <a:gd name="T2" fmla="*/ 0 w 3"/>
                    <a:gd name="T3" fmla="*/ 2 h 7"/>
                    <a:gd name="T4" fmla="*/ 3 w 3"/>
                    <a:gd name="T5" fmla="*/ 0 h 7"/>
                    <a:gd name="T6" fmla="*/ 3 w 3"/>
                    <a:gd name="T7" fmla="*/ 5 h 7"/>
                    <a:gd name="T8" fmla="*/ 0 w 3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7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5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243" name="Freeform 3915"/>
              <p:cNvSpPr>
                <a:spLocks/>
              </p:cNvSpPr>
              <p:nvPr/>
            </p:nvSpPr>
            <p:spPr bwMode="auto">
              <a:xfrm>
                <a:off x="4378" y="2201"/>
                <a:ext cx="1" cy="380"/>
              </a:xfrm>
              <a:custGeom>
                <a:avLst/>
                <a:gdLst>
                  <a:gd name="T0" fmla="*/ 380 h 380"/>
                  <a:gd name="T1" fmla="*/ 374 h 380"/>
                  <a:gd name="T2" fmla="*/ 2 h 380"/>
                  <a:gd name="T3" fmla="*/ 0 h 380"/>
                  <a:gd name="T4" fmla="*/ 380 h 38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80">
                    <a:moveTo>
                      <a:pt x="0" y="380"/>
                    </a:moveTo>
                    <a:lnTo>
                      <a:pt x="0" y="37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38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44" name="Freeform 3916"/>
              <p:cNvSpPr>
                <a:spLocks/>
              </p:cNvSpPr>
              <p:nvPr/>
            </p:nvSpPr>
            <p:spPr bwMode="auto">
              <a:xfrm>
                <a:off x="4100" y="2136"/>
                <a:ext cx="1" cy="323"/>
              </a:xfrm>
              <a:custGeom>
                <a:avLst/>
                <a:gdLst>
                  <a:gd name="T0" fmla="*/ 0 h 323"/>
                  <a:gd name="T1" fmla="*/ 323 h 323"/>
                  <a:gd name="T2" fmla="*/ 318 h 323"/>
                  <a:gd name="T3" fmla="*/ 3 h 323"/>
                  <a:gd name="T4" fmla="*/ 0 h 3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23">
                    <a:moveTo>
                      <a:pt x="0" y="0"/>
                    </a:moveTo>
                    <a:lnTo>
                      <a:pt x="0" y="323"/>
                    </a:lnTo>
                    <a:lnTo>
                      <a:pt x="0" y="318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245" name="Group 3917"/>
            <p:cNvGrpSpPr>
              <a:grpSpLocks/>
            </p:cNvGrpSpPr>
            <p:nvPr/>
          </p:nvGrpSpPr>
          <p:grpSpPr bwMode="auto">
            <a:xfrm>
              <a:off x="4344" y="1626"/>
              <a:ext cx="22" cy="1188"/>
              <a:chOff x="4404" y="1680"/>
              <a:chExt cx="22" cy="1188"/>
            </a:xfrm>
          </p:grpSpPr>
          <p:sp>
            <p:nvSpPr>
              <p:cNvPr id="487246" name="Freeform 3918"/>
              <p:cNvSpPr>
                <a:spLocks/>
              </p:cNvSpPr>
              <p:nvPr/>
            </p:nvSpPr>
            <p:spPr bwMode="auto">
              <a:xfrm>
                <a:off x="4404" y="1680"/>
                <a:ext cx="22" cy="1188"/>
              </a:xfrm>
              <a:custGeom>
                <a:avLst/>
                <a:gdLst>
                  <a:gd name="T0" fmla="*/ 0 w 22"/>
                  <a:gd name="T1" fmla="*/ 9 h 1188"/>
                  <a:gd name="T2" fmla="*/ 0 w 22"/>
                  <a:gd name="T3" fmla="*/ 1188 h 1188"/>
                  <a:gd name="T4" fmla="*/ 22 w 22"/>
                  <a:gd name="T5" fmla="*/ 1165 h 1188"/>
                  <a:gd name="T6" fmla="*/ 22 w 22"/>
                  <a:gd name="T7" fmla="*/ 0 h 1188"/>
                  <a:gd name="T8" fmla="*/ 0 w 22"/>
                  <a:gd name="T9" fmla="*/ 9 h 1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88">
                    <a:moveTo>
                      <a:pt x="0" y="9"/>
                    </a:moveTo>
                    <a:lnTo>
                      <a:pt x="0" y="1188"/>
                    </a:lnTo>
                    <a:lnTo>
                      <a:pt x="22" y="1165"/>
                    </a:lnTo>
                    <a:lnTo>
                      <a:pt x="2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47" name="Freeform 3919"/>
              <p:cNvSpPr>
                <a:spLocks/>
              </p:cNvSpPr>
              <p:nvPr/>
            </p:nvSpPr>
            <p:spPr bwMode="auto">
              <a:xfrm>
                <a:off x="4404" y="1680"/>
                <a:ext cx="22" cy="1188"/>
              </a:xfrm>
              <a:custGeom>
                <a:avLst/>
                <a:gdLst>
                  <a:gd name="T0" fmla="*/ 0 w 22"/>
                  <a:gd name="T1" fmla="*/ 9 h 1188"/>
                  <a:gd name="T2" fmla="*/ 0 w 22"/>
                  <a:gd name="T3" fmla="*/ 1188 h 1188"/>
                  <a:gd name="T4" fmla="*/ 22 w 22"/>
                  <a:gd name="T5" fmla="*/ 1165 h 1188"/>
                  <a:gd name="T6" fmla="*/ 22 w 22"/>
                  <a:gd name="T7" fmla="*/ 0 h 1188"/>
                  <a:gd name="T8" fmla="*/ 0 w 22"/>
                  <a:gd name="T9" fmla="*/ 9 h 1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88">
                    <a:moveTo>
                      <a:pt x="0" y="9"/>
                    </a:moveTo>
                    <a:lnTo>
                      <a:pt x="0" y="1188"/>
                    </a:lnTo>
                    <a:lnTo>
                      <a:pt x="22" y="1165"/>
                    </a:lnTo>
                    <a:lnTo>
                      <a:pt x="22" y="0"/>
                    </a:lnTo>
                    <a:lnTo>
                      <a:pt x="0" y="9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248" name="Group 3920"/>
            <p:cNvGrpSpPr>
              <a:grpSpLocks/>
            </p:cNvGrpSpPr>
            <p:nvPr/>
          </p:nvGrpSpPr>
          <p:grpSpPr bwMode="auto">
            <a:xfrm>
              <a:off x="4271" y="2603"/>
              <a:ext cx="26" cy="71"/>
              <a:chOff x="4331" y="2657"/>
              <a:chExt cx="26" cy="71"/>
            </a:xfrm>
          </p:grpSpPr>
          <p:sp>
            <p:nvSpPr>
              <p:cNvPr id="487249" name="Freeform 3921"/>
              <p:cNvSpPr>
                <a:spLocks/>
              </p:cNvSpPr>
              <p:nvPr/>
            </p:nvSpPr>
            <p:spPr bwMode="auto">
              <a:xfrm>
                <a:off x="4331" y="2657"/>
                <a:ext cx="26" cy="71"/>
              </a:xfrm>
              <a:custGeom>
                <a:avLst/>
                <a:gdLst>
                  <a:gd name="T0" fmla="*/ 0 w 26"/>
                  <a:gd name="T1" fmla="*/ 0 h 71"/>
                  <a:gd name="T2" fmla="*/ 0 w 26"/>
                  <a:gd name="T3" fmla="*/ 58 h 71"/>
                  <a:gd name="T4" fmla="*/ 26 w 26"/>
                  <a:gd name="T5" fmla="*/ 71 h 71"/>
                  <a:gd name="T6" fmla="*/ 26 w 26"/>
                  <a:gd name="T7" fmla="*/ 11 h 71"/>
                  <a:gd name="T8" fmla="*/ 0 w 26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1">
                    <a:moveTo>
                      <a:pt x="0" y="0"/>
                    </a:moveTo>
                    <a:lnTo>
                      <a:pt x="0" y="58"/>
                    </a:lnTo>
                    <a:lnTo>
                      <a:pt x="26" y="71"/>
                    </a:lnTo>
                    <a:lnTo>
                      <a:pt x="26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50" name="Freeform 3922"/>
              <p:cNvSpPr>
                <a:spLocks/>
              </p:cNvSpPr>
              <p:nvPr/>
            </p:nvSpPr>
            <p:spPr bwMode="auto">
              <a:xfrm>
                <a:off x="4331" y="2657"/>
                <a:ext cx="26" cy="71"/>
              </a:xfrm>
              <a:custGeom>
                <a:avLst/>
                <a:gdLst>
                  <a:gd name="T0" fmla="*/ 0 w 26"/>
                  <a:gd name="T1" fmla="*/ 0 h 71"/>
                  <a:gd name="T2" fmla="*/ 0 w 26"/>
                  <a:gd name="T3" fmla="*/ 58 h 71"/>
                  <a:gd name="T4" fmla="*/ 26 w 26"/>
                  <a:gd name="T5" fmla="*/ 71 h 71"/>
                  <a:gd name="T6" fmla="*/ 26 w 26"/>
                  <a:gd name="T7" fmla="*/ 11 h 71"/>
                  <a:gd name="T8" fmla="*/ 0 w 26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1">
                    <a:moveTo>
                      <a:pt x="0" y="0"/>
                    </a:moveTo>
                    <a:lnTo>
                      <a:pt x="0" y="58"/>
                    </a:lnTo>
                    <a:lnTo>
                      <a:pt x="26" y="71"/>
                    </a:lnTo>
                    <a:lnTo>
                      <a:pt x="26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251" name="Group 3923"/>
            <p:cNvGrpSpPr>
              <a:grpSpLocks/>
            </p:cNvGrpSpPr>
            <p:nvPr/>
          </p:nvGrpSpPr>
          <p:grpSpPr bwMode="auto">
            <a:xfrm>
              <a:off x="4271" y="2603"/>
              <a:ext cx="26" cy="43"/>
              <a:chOff x="4331" y="2657"/>
              <a:chExt cx="26" cy="43"/>
            </a:xfrm>
          </p:grpSpPr>
          <p:sp>
            <p:nvSpPr>
              <p:cNvPr id="487252" name="Freeform 3924"/>
              <p:cNvSpPr>
                <a:spLocks/>
              </p:cNvSpPr>
              <p:nvPr/>
            </p:nvSpPr>
            <p:spPr bwMode="auto">
              <a:xfrm>
                <a:off x="4331" y="2657"/>
                <a:ext cx="26" cy="43"/>
              </a:xfrm>
              <a:custGeom>
                <a:avLst/>
                <a:gdLst>
                  <a:gd name="T0" fmla="*/ 26 w 26"/>
                  <a:gd name="T1" fmla="*/ 11 h 43"/>
                  <a:gd name="T2" fmla="*/ 0 w 26"/>
                  <a:gd name="T3" fmla="*/ 0 h 43"/>
                  <a:gd name="T4" fmla="*/ 0 w 26"/>
                  <a:gd name="T5" fmla="*/ 31 h 43"/>
                  <a:gd name="T6" fmla="*/ 26 w 26"/>
                  <a:gd name="T7" fmla="*/ 43 h 43"/>
                  <a:gd name="T8" fmla="*/ 26 w 26"/>
                  <a:gd name="T9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43">
                    <a:moveTo>
                      <a:pt x="26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6" y="43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E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53" name="Freeform 3925"/>
              <p:cNvSpPr>
                <a:spLocks/>
              </p:cNvSpPr>
              <p:nvPr/>
            </p:nvSpPr>
            <p:spPr bwMode="auto">
              <a:xfrm>
                <a:off x="4331" y="2657"/>
                <a:ext cx="26" cy="43"/>
              </a:xfrm>
              <a:custGeom>
                <a:avLst/>
                <a:gdLst>
                  <a:gd name="T0" fmla="*/ 26 w 26"/>
                  <a:gd name="T1" fmla="*/ 11 h 43"/>
                  <a:gd name="T2" fmla="*/ 0 w 26"/>
                  <a:gd name="T3" fmla="*/ 0 h 43"/>
                  <a:gd name="T4" fmla="*/ 0 w 26"/>
                  <a:gd name="T5" fmla="*/ 31 h 43"/>
                  <a:gd name="T6" fmla="*/ 26 w 26"/>
                  <a:gd name="T7" fmla="*/ 43 h 43"/>
                  <a:gd name="T8" fmla="*/ 26 w 26"/>
                  <a:gd name="T9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43">
                    <a:moveTo>
                      <a:pt x="26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6" y="43"/>
                    </a:lnTo>
                    <a:lnTo>
                      <a:pt x="26" y="11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254" name="Line 3926"/>
            <p:cNvSpPr>
              <a:spLocks noChangeShapeType="1"/>
            </p:cNvSpPr>
            <p:nvPr/>
          </p:nvSpPr>
          <p:spPr bwMode="auto">
            <a:xfrm flipV="1">
              <a:off x="4014" y="1563"/>
              <a:ext cx="229" cy="70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255" name="Line 3927"/>
            <p:cNvSpPr>
              <a:spLocks noChangeShapeType="1"/>
            </p:cNvSpPr>
            <p:nvPr/>
          </p:nvSpPr>
          <p:spPr bwMode="auto">
            <a:xfrm>
              <a:off x="4243" y="1563"/>
              <a:ext cx="304" cy="6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256" name="Rectangle 3928"/>
            <p:cNvSpPr>
              <a:spLocks noChangeArrowheads="1"/>
            </p:cNvSpPr>
            <p:nvPr/>
          </p:nvSpPr>
          <p:spPr bwMode="auto">
            <a:xfrm>
              <a:off x="4120" y="1602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257" name="Rectangle 3929"/>
            <p:cNvSpPr>
              <a:spLocks noChangeArrowheads="1"/>
            </p:cNvSpPr>
            <p:nvPr/>
          </p:nvSpPr>
          <p:spPr bwMode="auto">
            <a:xfrm>
              <a:off x="4165" y="1592"/>
              <a:ext cx="101" cy="378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258" name="Rectangle 3930"/>
            <p:cNvSpPr>
              <a:spLocks noChangeArrowheads="1"/>
            </p:cNvSpPr>
            <p:nvPr/>
          </p:nvSpPr>
          <p:spPr bwMode="auto">
            <a:xfrm>
              <a:off x="4200" y="1576"/>
              <a:ext cx="101" cy="379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259" name="Rectangle 3931"/>
            <p:cNvSpPr>
              <a:spLocks noChangeArrowheads="1"/>
            </p:cNvSpPr>
            <p:nvPr/>
          </p:nvSpPr>
          <p:spPr bwMode="auto">
            <a:xfrm>
              <a:off x="4241" y="1571"/>
              <a:ext cx="301" cy="161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260" name="Group 3932"/>
            <p:cNvGrpSpPr>
              <a:grpSpLocks/>
            </p:cNvGrpSpPr>
            <p:nvPr/>
          </p:nvGrpSpPr>
          <p:grpSpPr bwMode="auto">
            <a:xfrm>
              <a:off x="4344" y="1576"/>
              <a:ext cx="210" cy="1238"/>
              <a:chOff x="4404" y="1630"/>
              <a:chExt cx="210" cy="1238"/>
            </a:xfrm>
          </p:grpSpPr>
          <p:sp>
            <p:nvSpPr>
              <p:cNvPr id="487261" name="Freeform 3933"/>
              <p:cNvSpPr>
                <a:spLocks/>
              </p:cNvSpPr>
              <p:nvPr/>
            </p:nvSpPr>
            <p:spPr bwMode="auto">
              <a:xfrm>
                <a:off x="4404" y="1630"/>
                <a:ext cx="210" cy="1238"/>
              </a:xfrm>
              <a:custGeom>
                <a:avLst/>
                <a:gdLst>
                  <a:gd name="T0" fmla="*/ 0 w 210"/>
                  <a:gd name="T1" fmla="*/ 57 h 1238"/>
                  <a:gd name="T2" fmla="*/ 210 w 210"/>
                  <a:gd name="T3" fmla="*/ 0 h 1238"/>
                  <a:gd name="T4" fmla="*/ 210 w 210"/>
                  <a:gd name="T5" fmla="*/ 1015 h 1238"/>
                  <a:gd name="T6" fmla="*/ 0 w 210"/>
                  <a:gd name="T7" fmla="*/ 1238 h 1238"/>
                  <a:gd name="T8" fmla="*/ 0 w 210"/>
                  <a:gd name="T9" fmla="*/ 57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38">
                    <a:moveTo>
                      <a:pt x="0" y="57"/>
                    </a:moveTo>
                    <a:lnTo>
                      <a:pt x="210" y="0"/>
                    </a:lnTo>
                    <a:lnTo>
                      <a:pt x="210" y="1015"/>
                    </a:lnTo>
                    <a:lnTo>
                      <a:pt x="0" y="1238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62" name="Freeform 3934"/>
              <p:cNvSpPr>
                <a:spLocks/>
              </p:cNvSpPr>
              <p:nvPr/>
            </p:nvSpPr>
            <p:spPr bwMode="auto">
              <a:xfrm>
                <a:off x="4404" y="1630"/>
                <a:ext cx="210" cy="1238"/>
              </a:xfrm>
              <a:custGeom>
                <a:avLst/>
                <a:gdLst>
                  <a:gd name="T0" fmla="*/ 0 w 210"/>
                  <a:gd name="T1" fmla="*/ 57 h 1238"/>
                  <a:gd name="T2" fmla="*/ 210 w 210"/>
                  <a:gd name="T3" fmla="*/ 0 h 1238"/>
                  <a:gd name="T4" fmla="*/ 210 w 210"/>
                  <a:gd name="T5" fmla="*/ 1015 h 1238"/>
                  <a:gd name="T6" fmla="*/ 0 w 210"/>
                  <a:gd name="T7" fmla="*/ 1238 h 1238"/>
                  <a:gd name="T8" fmla="*/ 0 w 210"/>
                  <a:gd name="T9" fmla="*/ 57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38">
                    <a:moveTo>
                      <a:pt x="0" y="57"/>
                    </a:moveTo>
                    <a:lnTo>
                      <a:pt x="210" y="0"/>
                    </a:lnTo>
                    <a:lnTo>
                      <a:pt x="210" y="1015"/>
                    </a:lnTo>
                    <a:lnTo>
                      <a:pt x="0" y="1238"/>
                    </a:lnTo>
                    <a:lnTo>
                      <a:pt x="0" y="57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263" name="Group 3935"/>
            <p:cNvGrpSpPr>
              <a:grpSpLocks/>
            </p:cNvGrpSpPr>
            <p:nvPr/>
          </p:nvGrpSpPr>
          <p:grpSpPr bwMode="auto">
            <a:xfrm>
              <a:off x="4019" y="2544"/>
              <a:ext cx="313" cy="273"/>
              <a:chOff x="4079" y="2598"/>
              <a:chExt cx="313" cy="273"/>
            </a:xfrm>
          </p:grpSpPr>
          <p:sp>
            <p:nvSpPr>
              <p:cNvPr id="487264" name="Freeform 3936"/>
              <p:cNvSpPr>
                <a:spLocks/>
              </p:cNvSpPr>
              <p:nvPr/>
            </p:nvSpPr>
            <p:spPr bwMode="auto">
              <a:xfrm>
                <a:off x="4079" y="2598"/>
                <a:ext cx="313" cy="273"/>
              </a:xfrm>
              <a:custGeom>
                <a:avLst/>
                <a:gdLst>
                  <a:gd name="T0" fmla="*/ 0 w 313"/>
                  <a:gd name="T1" fmla="*/ 0 h 273"/>
                  <a:gd name="T2" fmla="*/ 0 w 313"/>
                  <a:gd name="T3" fmla="*/ 67 h 273"/>
                  <a:gd name="T4" fmla="*/ 313 w 313"/>
                  <a:gd name="T5" fmla="*/ 273 h 273"/>
                  <a:gd name="T6" fmla="*/ 313 w 313"/>
                  <a:gd name="T7" fmla="*/ 189 h 273"/>
                  <a:gd name="T8" fmla="*/ 0 w 313"/>
                  <a:gd name="T9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3">
                    <a:moveTo>
                      <a:pt x="0" y="0"/>
                    </a:moveTo>
                    <a:lnTo>
                      <a:pt x="0" y="67"/>
                    </a:lnTo>
                    <a:lnTo>
                      <a:pt x="313" y="273"/>
                    </a:lnTo>
                    <a:lnTo>
                      <a:pt x="313" y="1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65" name="Freeform 3937"/>
              <p:cNvSpPr>
                <a:spLocks/>
              </p:cNvSpPr>
              <p:nvPr/>
            </p:nvSpPr>
            <p:spPr bwMode="auto">
              <a:xfrm>
                <a:off x="4079" y="2598"/>
                <a:ext cx="313" cy="273"/>
              </a:xfrm>
              <a:custGeom>
                <a:avLst/>
                <a:gdLst>
                  <a:gd name="T0" fmla="*/ 0 w 313"/>
                  <a:gd name="T1" fmla="*/ 0 h 273"/>
                  <a:gd name="T2" fmla="*/ 0 w 313"/>
                  <a:gd name="T3" fmla="*/ 67 h 273"/>
                  <a:gd name="T4" fmla="*/ 313 w 313"/>
                  <a:gd name="T5" fmla="*/ 273 h 273"/>
                  <a:gd name="T6" fmla="*/ 313 w 313"/>
                  <a:gd name="T7" fmla="*/ 189 h 273"/>
                  <a:gd name="T8" fmla="*/ 0 w 313"/>
                  <a:gd name="T9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3">
                    <a:moveTo>
                      <a:pt x="0" y="0"/>
                    </a:moveTo>
                    <a:lnTo>
                      <a:pt x="0" y="67"/>
                    </a:lnTo>
                    <a:lnTo>
                      <a:pt x="313" y="273"/>
                    </a:lnTo>
                    <a:lnTo>
                      <a:pt x="313" y="189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266" name="Group 3938"/>
            <p:cNvGrpSpPr>
              <a:grpSpLocks/>
            </p:cNvGrpSpPr>
            <p:nvPr/>
          </p:nvGrpSpPr>
          <p:grpSpPr bwMode="auto">
            <a:xfrm>
              <a:off x="4020" y="1630"/>
              <a:ext cx="324" cy="1109"/>
              <a:chOff x="4080" y="1684"/>
              <a:chExt cx="324" cy="1109"/>
            </a:xfrm>
          </p:grpSpPr>
          <p:sp>
            <p:nvSpPr>
              <p:cNvPr id="487267" name="Freeform 3939"/>
              <p:cNvSpPr>
                <a:spLocks/>
              </p:cNvSpPr>
              <p:nvPr/>
            </p:nvSpPr>
            <p:spPr bwMode="auto">
              <a:xfrm>
                <a:off x="4080" y="1684"/>
                <a:ext cx="324" cy="1109"/>
              </a:xfrm>
              <a:custGeom>
                <a:avLst/>
                <a:gdLst>
                  <a:gd name="T0" fmla="*/ 0 w 324"/>
                  <a:gd name="T1" fmla="*/ 6 h 1109"/>
                  <a:gd name="T2" fmla="*/ 0 w 324"/>
                  <a:gd name="T3" fmla="*/ 917 h 1109"/>
                  <a:gd name="T4" fmla="*/ 324 w 324"/>
                  <a:gd name="T5" fmla="*/ 1109 h 1109"/>
                  <a:gd name="T6" fmla="*/ 324 w 324"/>
                  <a:gd name="T7" fmla="*/ 0 h 1109"/>
                  <a:gd name="T8" fmla="*/ 0 w 324"/>
                  <a:gd name="T9" fmla="*/ 6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1109">
                    <a:moveTo>
                      <a:pt x="0" y="6"/>
                    </a:moveTo>
                    <a:lnTo>
                      <a:pt x="0" y="917"/>
                    </a:lnTo>
                    <a:lnTo>
                      <a:pt x="324" y="1109"/>
                    </a:lnTo>
                    <a:lnTo>
                      <a:pt x="3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68" name="Freeform 3940"/>
              <p:cNvSpPr>
                <a:spLocks/>
              </p:cNvSpPr>
              <p:nvPr/>
            </p:nvSpPr>
            <p:spPr bwMode="auto">
              <a:xfrm>
                <a:off x="4080" y="1684"/>
                <a:ext cx="324" cy="1109"/>
              </a:xfrm>
              <a:custGeom>
                <a:avLst/>
                <a:gdLst>
                  <a:gd name="T0" fmla="*/ 0 w 324"/>
                  <a:gd name="T1" fmla="*/ 6 h 1109"/>
                  <a:gd name="T2" fmla="*/ 0 w 324"/>
                  <a:gd name="T3" fmla="*/ 917 h 1109"/>
                  <a:gd name="T4" fmla="*/ 324 w 324"/>
                  <a:gd name="T5" fmla="*/ 1109 h 1109"/>
                  <a:gd name="T6" fmla="*/ 324 w 324"/>
                  <a:gd name="T7" fmla="*/ 0 h 1109"/>
                  <a:gd name="T8" fmla="*/ 0 w 324"/>
                  <a:gd name="T9" fmla="*/ 6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1109">
                    <a:moveTo>
                      <a:pt x="0" y="6"/>
                    </a:moveTo>
                    <a:lnTo>
                      <a:pt x="0" y="917"/>
                    </a:lnTo>
                    <a:lnTo>
                      <a:pt x="324" y="1109"/>
                    </a:lnTo>
                    <a:lnTo>
                      <a:pt x="324" y="0"/>
                    </a:lnTo>
                    <a:lnTo>
                      <a:pt x="0" y="6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269" name="Group 3941"/>
            <p:cNvGrpSpPr>
              <a:grpSpLocks/>
            </p:cNvGrpSpPr>
            <p:nvPr/>
          </p:nvGrpSpPr>
          <p:grpSpPr bwMode="auto">
            <a:xfrm>
              <a:off x="4038" y="1675"/>
              <a:ext cx="292" cy="437"/>
              <a:chOff x="4098" y="1729"/>
              <a:chExt cx="292" cy="437"/>
            </a:xfrm>
          </p:grpSpPr>
          <p:sp>
            <p:nvSpPr>
              <p:cNvPr id="487270" name="Freeform 3942"/>
              <p:cNvSpPr>
                <a:spLocks/>
              </p:cNvSpPr>
              <p:nvPr/>
            </p:nvSpPr>
            <p:spPr bwMode="auto">
              <a:xfrm>
                <a:off x="4098" y="1729"/>
                <a:ext cx="292" cy="437"/>
              </a:xfrm>
              <a:custGeom>
                <a:avLst/>
                <a:gdLst>
                  <a:gd name="T0" fmla="*/ 0 w 292"/>
                  <a:gd name="T1" fmla="*/ 0 h 437"/>
                  <a:gd name="T2" fmla="*/ 292 w 292"/>
                  <a:gd name="T3" fmla="*/ 0 h 437"/>
                  <a:gd name="T4" fmla="*/ 292 w 292"/>
                  <a:gd name="T5" fmla="*/ 437 h 437"/>
                  <a:gd name="T6" fmla="*/ 0 w 292"/>
                  <a:gd name="T7" fmla="*/ 359 h 437"/>
                  <a:gd name="T8" fmla="*/ 0 w 292"/>
                  <a:gd name="T9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437">
                    <a:moveTo>
                      <a:pt x="0" y="0"/>
                    </a:moveTo>
                    <a:lnTo>
                      <a:pt x="292" y="0"/>
                    </a:lnTo>
                    <a:lnTo>
                      <a:pt x="292" y="437"/>
                    </a:lnTo>
                    <a:lnTo>
                      <a:pt x="0" y="3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271" name="Freeform 3943"/>
              <p:cNvSpPr>
                <a:spLocks/>
              </p:cNvSpPr>
              <p:nvPr/>
            </p:nvSpPr>
            <p:spPr bwMode="auto">
              <a:xfrm>
                <a:off x="4098" y="1729"/>
                <a:ext cx="292" cy="437"/>
              </a:xfrm>
              <a:custGeom>
                <a:avLst/>
                <a:gdLst>
                  <a:gd name="T0" fmla="*/ 0 w 292"/>
                  <a:gd name="T1" fmla="*/ 0 h 437"/>
                  <a:gd name="T2" fmla="*/ 292 w 292"/>
                  <a:gd name="T3" fmla="*/ 0 h 437"/>
                  <a:gd name="T4" fmla="*/ 292 w 292"/>
                  <a:gd name="T5" fmla="*/ 437 h 437"/>
                  <a:gd name="T6" fmla="*/ 0 w 292"/>
                  <a:gd name="T7" fmla="*/ 359 h 437"/>
                  <a:gd name="T8" fmla="*/ 0 w 292"/>
                  <a:gd name="T9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437">
                    <a:moveTo>
                      <a:pt x="0" y="0"/>
                    </a:moveTo>
                    <a:lnTo>
                      <a:pt x="292" y="0"/>
                    </a:lnTo>
                    <a:lnTo>
                      <a:pt x="292" y="437"/>
                    </a:lnTo>
                    <a:lnTo>
                      <a:pt x="0" y="359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272" name="Group 3944"/>
            <p:cNvGrpSpPr>
              <a:grpSpLocks/>
            </p:cNvGrpSpPr>
            <p:nvPr/>
          </p:nvGrpSpPr>
          <p:grpSpPr bwMode="auto">
            <a:xfrm>
              <a:off x="4050" y="1692"/>
              <a:ext cx="267" cy="383"/>
              <a:chOff x="4110" y="1746"/>
              <a:chExt cx="267" cy="383"/>
            </a:xfrm>
          </p:grpSpPr>
          <p:grpSp>
            <p:nvGrpSpPr>
              <p:cNvPr id="487273" name="Group 3945"/>
              <p:cNvGrpSpPr>
                <a:grpSpLocks/>
              </p:cNvGrpSpPr>
              <p:nvPr/>
            </p:nvGrpSpPr>
            <p:grpSpPr bwMode="auto">
              <a:xfrm>
                <a:off x="4110" y="1746"/>
                <a:ext cx="259" cy="376"/>
                <a:chOff x="4110" y="1746"/>
                <a:chExt cx="259" cy="376"/>
              </a:xfrm>
            </p:grpSpPr>
            <p:sp>
              <p:nvSpPr>
                <p:cNvPr id="487274" name="Freeform 3946"/>
                <p:cNvSpPr>
                  <a:spLocks/>
                </p:cNvSpPr>
                <p:nvPr/>
              </p:nvSpPr>
              <p:spPr bwMode="auto">
                <a:xfrm>
                  <a:off x="4110" y="1746"/>
                  <a:ext cx="259" cy="376"/>
                </a:xfrm>
                <a:custGeom>
                  <a:avLst/>
                  <a:gdLst>
                    <a:gd name="T0" fmla="*/ 0 w 259"/>
                    <a:gd name="T1" fmla="*/ 0 h 376"/>
                    <a:gd name="T2" fmla="*/ 0 w 259"/>
                    <a:gd name="T3" fmla="*/ 309 h 376"/>
                    <a:gd name="T4" fmla="*/ 259 w 259"/>
                    <a:gd name="T5" fmla="*/ 376 h 376"/>
                    <a:gd name="T6" fmla="*/ 259 w 259"/>
                    <a:gd name="T7" fmla="*/ 10 h 376"/>
                    <a:gd name="T8" fmla="*/ 0 w 259"/>
                    <a:gd name="T9" fmla="*/ 0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6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259" y="376"/>
                      </a:lnTo>
                      <a:lnTo>
                        <a:pt x="259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75" name="Freeform 3947"/>
                <p:cNvSpPr>
                  <a:spLocks/>
                </p:cNvSpPr>
                <p:nvPr/>
              </p:nvSpPr>
              <p:spPr bwMode="auto">
                <a:xfrm>
                  <a:off x="4110" y="1746"/>
                  <a:ext cx="259" cy="376"/>
                </a:xfrm>
                <a:custGeom>
                  <a:avLst/>
                  <a:gdLst>
                    <a:gd name="T0" fmla="*/ 0 w 259"/>
                    <a:gd name="T1" fmla="*/ 0 h 376"/>
                    <a:gd name="T2" fmla="*/ 0 w 259"/>
                    <a:gd name="T3" fmla="*/ 309 h 376"/>
                    <a:gd name="T4" fmla="*/ 259 w 259"/>
                    <a:gd name="T5" fmla="*/ 376 h 376"/>
                    <a:gd name="T6" fmla="*/ 259 w 259"/>
                    <a:gd name="T7" fmla="*/ 10 h 376"/>
                    <a:gd name="T8" fmla="*/ 0 w 259"/>
                    <a:gd name="T9" fmla="*/ 0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6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259" y="376"/>
                      </a:lnTo>
                      <a:lnTo>
                        <a:pt x="259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76" name="Group 3948"/>
              <p:cNvGrpSpPr>
                <a:grpSpLocks/>
              </p:cNvGrpSpPr>
              <p:nvPr/>
            </p:nvGrpSpPr>
            <p:grpSpPr bwMode="auto">
              <a:xfrm>
                <a:off x="4110" y="1754"/>
                <a:ext cx="259" cy="375"/>
                <a:chOff x="4110" y="1754"/>
                <a:chExt cx="259" cy="375"/>
              </a:xfrm>
            </p:grpSpPr>
            <p:sp>
              <p:nvSpPr>
                <p:cNvPr id="487277" name="Freeform 3949"/>
                <p:cNvSpPr>
                  <a:spLocks/>
                </p:cNvSpPr>
                <p:nvPr/>
              </p:nvSpPr>
              <p:spPr bwMode="auto">
                <a:xfrm>
                  <a:off x="4110" y="1754"/>
                  <a:ext cx="259" cy="375"/>
                </a:xfrm>
                <a:custGeom>
                  <a:avLst/>
                  <a:gdLst>
                    <a:gd name="T0" fmla="*/ 0 w 259"/>
                    <a:gd name="T1" fmla="*/ 0 h 375"/>
                    <a:gd name="T2" fmla="*/ 0 w 259"/>
                    <a:gd name="T3" fmla="*/ 308 h 375"/>
                    <a:gd name="T4" fmla="*/ 259 w 259"/>
                    <a:gd name="T5" fmla="*/ 375 h 375"/>
                    <a:gd name="T6" fmla="*/ 259 w 259"/>
                    <a:gd name="T7" fmla="*/ 368 h 375"/>
                    <a:gd name="T8" fmla="*/ 259 w 259"/>
                    <a:gd name="T9" fmla="*/ 11 h 375"/>
                    <a:gd name="T10" fmla="*/ 0 w 259"/>
                    <a:gd name="T11" fmla="*/ 0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9" h="375">
                      <a:moveTo>
                        <a:pt x="0" y="0"/>
                      </a:moveTo>
                      <a:lnTo>
                        <a:pt x="0" y="308"/>
                      </a:lnTo>
                      <a:lnTo>
                        <a:pt x="259" y="375"/>
                      </a:lnTo>
                      <a:lnTo>
                        <a:pt x="259" y="368"/>
                      </a:lnTo>
                      <a:lnTo>
                        <a:pt x="259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78" name="Freeform 3950"/>
                <p:cNvSpPr>
                  <a:spLocks/>
                </p:cNvSpPr>
                <p:nvPr/>
              </p:nvSpPr>
              <p:spPr bwMode="auto">
                <a:xfrm>
                  <a:off x="4110" y="1754"/>
                  <a:ext cx="259" cy="375"/>
                </a:xfrm>
                <a:custGeom>
                  <a:avLst/>
                  <a:gdLst>
                    <a:gd name="T0" fmla="*/ 0 w 259"/>
                    <a:gd name="T1" fmla="*/ 0 h 375"/>
                    <a:gd name="T2" fmla="*/ 0 w 259"/>
                    <a:gd name="T3" fmla="*/ 308 h 375"/>
                    <a:gd name="T4" fmla="*/ 259 w 259"/>
                    <a:gd name="T5" fmla="*/ 375 h 375"/>
                    <a:gd name="T6" fmla="*/ 259 w 259"/>
                    <a:gd name="T7" fmla="*/ 368 h 375"/>
                    <a:gd name="T8" fmla="*/ 259 w 259"/>
                    <a:gd name="T9" fmla="*/ 11 h 375"/>
                    <a:gd name="T10" fmla="*/ 0 w 259"/>
                    <a:gd name="T11" fmla="*/ 0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9" h="375">
                      <a:moveTo>
                        <a:pt x="0" y="0"/>
                      </a:moveTo>
                      <a:lnTo>
                        <a:pt x="0" y="308"/>
                      </a:lnTo>
                      <a:lnTo>
                        <a:pt x="259" y="375"/>
                      </a:lnTo>
                      <a:lnTo>
                        <a:pt x="259" y="368"/>
                      </a:lnTo>
                      <a:lnTo>
                        <a:pt x="259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79" name="Group 3951"/>
              <p:cNvGrpSpPr>
                <a:grpSpLocks/>
              </p:cNvGrpSpPr>
              <p:nvPr/>
            </p:nvGrpSpPr>
            <p:grpSpPr bwMode="auto">
              <a:xfrm>
                <a:off x="4110" y="1748"/>
                <a:ext cx="259" cy="374"/>
                <a:chOff x="4110" y="1748"/>
                <a:chExt cx="259" cy="374"/>
              </a:xfrm>
            </p:grpSpPr>
            <p:sp>
              <p:nvSpPr>
                <p:cNvPr id="487280" name="Freeform 3952"/>
                <p:cNvSpPr>
                  <a:spLocks/>
                </p:cNvSpPr>
                <p:nvPr/>
              </p:nvSpPr>
              <p:spPr bwMode="auto">
                <a:xfrm>
                  <a:off x="4110" y="1748"/>
                  <a:ext cx="259" cy="374"/>
                </a:xfrm>
                <a:custGeom>
                  <a:avLst/>
                  <a:gdLst>
                    <a:gd name="T0" fmla="*/ 0 w 259"/>
                    <a:gd name="T1" fmla="*/ 0 h 374"/>
                    <a:gd name="T2" fmla="*/ 0 w 259"/>
                    <a:gd name="T3" fmla="*/ 310 h 374"/>
                    <a:gd name="T4" fmla="*/ 259 w 259"/>
                    <a:gd name="T5" fmla="*/ 374 h 374"/>
                    <a:gd name="T6" fmla="*/ 259 w 259"/>
                    <a:gd name="T7" fmla="*/ 10 h 374"/>
                    <a:gd name="T8" fmla="*/ 0 w 259"/>
                    <a:gd name="T9" fmla="*/ 0 h 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4">
                      <a:moveTo>
                        <a:pt x="0" y="0"/>
                      </a:moveTo>
                      <a:lnTo>
                        <a:pt x="0" y="310"/>
                      </a:lnTo>
                      <a:lnTo>
                        <a:pt x="259" y="374"/>
                      </a:lnTo>
                      <a:lnTo>
                        <a:pt x="259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281" name="Freeform 3953"/>
                <p:cNvSpPr>
                  <a:spLocks/>
                </p:cNvSpPr>
                <p:nvPr/>
              </p:nvSpPr>
              <p:spPr bwMode="auto">
                <a:xfrm>
                  <a:off x="4110" y="1748"/>
                  <a:ext cx="259" cy="374"/>
                </a:xfrm>
                <a:custGeom>
                  <a:avLst/>
                  <a:gdLst>
                    <a:gd name="T0" fmla="*/ 0 w 259"/>
                    <a:gd name="T1" fmla="*/ 0 h 374"/>
                    <a:gd name="T2" fmla="*/ 0 w 259"/>
                    <a:gd name="T3" fmla="*/ 310 h 374"/>
                    <a:gd name="T4" fmla="*/ 259 w 259"/>
                    <a:gd name="T5" fmla="*/ 374 h 374"/>
                    <a:gd name="T6" fmla="*/ 259 w 259"/>
                    <a:gd name="T7" fmla="*/ 10 h 374"/>
                    <a:gd name="T8" fmla="*/ 0 w 259"/>
                    <a:gd name="T9" fmla="*/ 0 h 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9" h="374">
                      <a:moveTo>
                        <a:pt x="0" y="0"/>
                      </a:moveTo>
                      <a:lnTo>
                        <a:pt x="0" y="310"/>
                      </a:lnTo>
                      <a:lnTo>
                        <a:pt x="259" y="374"/>
                      </a:lnTo>
                      <a:lnTo>
                        <a:pt x="259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282" name="Group 3954"/>
              <p:cNvGrpSpPr>
                <a:grpSpLocks/>
              </p:cNvGrpSpPr>
              <p:nvPr/>
            </p:nvGrpSpPr>
            <p:grpSpPr bwMode="auto">
              <a:xfrm>
                <a:off x="4114" y="1754"/>
                <a:ext cx="252" cy="360"/>
                <a:chOff x="4114" y="1754"/>
                <a:chExt cx="252" cy="360"/>
              </a:xfrm>
            </p:grpSpPr>
            <p:grpSp>
              <p:nvGrpSpPr>
                <p:cNvPr id="487283" name="Group 3955"/>
                <p:cNvGrpSpPr>
                  <a:grpSpLocks/>
                </p:cNvGrpSpPr>
                <p:nvPr/>
              </p:nvGrpSpPr>
              <p:grpSpPr bwMode="auto">
                <a:xfrm>
                  <a:off x="4114" y="1754"/>
                  <a:ext cx="10" cy="297"/>
                  <a:chOff x="4114" y="1754"/>
                  <a:chExt cx="10" cy="297"/>
                </a:xfrm>
              </p:grpSpPr>
              <p:sp>
                <p:nvSpPr>
                  <p:cNvPr id="487284" name="Freeform 3956"/>
                  <p:cNvSpPr>
                    <a:spLocks/>
                  </p:cNvSpPr>
                  <p:nvPr/>
                </p:nvSpPr>
                <p:spPr bwMode="auto">
                  <a:xfrm>
                    <a:off x="4114" y="1754"/>
                    <a:ext cx="10" cy="297"/>
                  </a:xfrm>
                  <a:custGeom>
                    <a:avLst/>
                    <a:gdLst>
                      <a:gd name="T0" fmla="*/ 0 w 10"/>
                      <a:gd name="T1" fmla="*/ 0 h 297"/>
                      <a:gd name="T2" fmla="*/ 0 w 10"/>
                      <a:gd name="T3" fmla="*/ 294 h 297"/>
                      <a:gd name="T4" fmla="*/ 10 w 10"/>
                      <a:gd name="T5" fmla="*/ 297 h 297"/>
                      <a:gd name="T6" fmla="*/ 10 w 10"/>
                      <a:gd name="T7" fmla="*/ 0 h 297"/>
                      <a:gd name="T8" fmla="*/ 0 w 10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97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10" y="297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285" name="Freeform 3957"/>
                  <p:cNvSpPr>
                    <a:spLocks/>
                  </p:cNvSpPr>
                  <p:nvPr/>
                </p:nvSpPr>
                <p:spPr bwMode="auto">
                  <a:xfrm>
                    <a:off x="4114" y="1754"/>
                    <a:ext cx="10" cy="297"/>
                  </a:xfrm>
                  <a:custGeom>
                    <a:avLst/>
                    <a:gdLst>
                      <a:gd name="T0" fmla="*/ 0 w 10"/>
                      <a:gd name="T1" fmla="*/ 0 h 297"/>
                      <a:gd name="T2" fmla="*/ 0 w 10"/>
                      <a:gd name="T3" fmla="*/ 294 h 297"/>
                      <a:gd name="T4" fmla="*/ 10 w 10"/>
                      <a:gd name="T5" fmla="*/ 297 h 297"/>
                      <a:gd name="T6" fmla="*/ 10 w 10"/>
                      <a:gd name="T7" fmla="*/ 0 h 297"/>
                      <a:gd name="T8" fmla="*/ 0 w 10"/>
                      <a:gd name="T9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297">
                        <a:moveTo>
                          <a:pt x="0" y="0"/>
                        </a:moveTo>
                        <a:lnTo>
                          <a:pt x="0" y="294"/>
                        </a:lnTo>
                        <a:lnTo>
                          <a:pt x="10" y="297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286" name="Group 3958"/>
                <p:cNvGrpSpPr>
                  <a:grpSpLocks/>
                </p:cNvGrpSpPr>
                <p:nvPr/>
              </p:nvGrpSpPr>
              <p:grpSpPr bwMode="auto">
                <a:xfrm>
                  <a:off x="4133" y="1756"/>
                  <a:ext cx="7" cy="301"/>
                  <a:chOff x="4133" y="1756"/>
                  <a:chExt cx="7" cy="301"/>
                </a:xfrm>
              </p:grpSpPr>
              <p:sp>
                <p:nvSpPr>
                  <p:cNvPr id="487287" name="Freeform 3959"/>
                  <p:cNvSpPr>
                    <a:spLocks/>
                  </p:cNvSpPr>
                  <p:nvPr/>
                </p:nvSpPr>
                <p:spPr bwMode="auto">
                  <a:xfrm>
                    <a:off x="4133" y="1756"/>
                    <a:ext cx="7" cy="301"/>
                  </a:xfrm>
                  <a:custGeom>
                    <a:avLst/>
                    <a:gdLst>
                      <a:gd name="T0" fmla="*/ 0 w 7"/>
                      <a:gd name="T1" fmla="*/ 0 h 301"/>
                      <a:gd name="T2" fmla="*/ 0 w 7"/>
                      <a:gd name="T3" fmla="*/ 297 h 301"/>
                      <a:gd name="T4" fmla="*/ 7 w 7"/>
                      <a:gd name="T5" fmla="*/ 301 h 301"/>
                      <a:gd name="T6" fmla="*/ 7 w 7"/>
                      <a:gd name="T7" fmla="*/ 0 h 301"/>
                      <a:gd name="T8" fmla="*/ 0 w 7"/>
                      <a:gd name="T9" fmla="*/ 0 h 3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01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7" y="301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288" name="Freeform 3960"/>
                  <p:cNvSpPr>
                    <a:spLocks/>
                  </p:cNvSpPr>
                  <p:nvPr/>
                </p:nvSpPr>
                <p:spPr bwMode="auto">
                  <a:xfrm>
                    <a:off x="4133" y="1756"/>
                    <a:ext cx="7" cy="301"/>
                  </a:xfrm>
                  <a:custGeom>
                    <a:avLst/>
                    <a:gdLst>
                      <a:gd name="T0" fmla="*/ 0 w 7"/>
                      <a:gd name="T1" fmla="*/ 0 h 301"/>
                      <a:gd name="T2" fmla="*/ 0 w 7"/>
                      <a:gd name="T3" fmla="*/ 297 h 301"/>
                      <a:gd name="T4" fmla="*/ 7 w 7"/>
                      <a:gd name="T5" fmla="*/ 301 h 301"/>
                      <a:gd name="T6" fmla="*/ 7 w 7"/>
                      <a:gd name="T7" fmla="*/ 0 h 301"/>
                      <a:gd name="T8" fmla="*/ 0 w 7"/>
                      <a:gd name="T9" fmla="*/ 0 h 3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01">
                        <a:moveTo>
                          <a:pt x="0" y="0"/>
                        </a:moveTo>
                        <a:lnTo>
                          <a:pt x="0" y="297"/>
                        </a:lnTo>
                        <a:lnTo>
                          <a:pt x="7" y="301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289" name="Group 3961"/>
                <p:cNvGrpSpPr>
                  <a:grpSpLocks/>
                </p:cNvGrpSpPr>
                <p:nvPr/>
              </p:nvGrpSpPr>
              <p:grpSpPr bwMode="auto">
                <a:xfrm>
                  <a:off x="4155" y="1756"/>
                  <a:ext cx="4" cy="308"/>
                  <a:chOff x="4155" y="1756"/>
                  <a:chExt cx="4" cy="308"/>
                </a:xfrm>
              </p:grpSpPr>
              <p:sp>
                <p:nvSpPr>
                  <p:cNvPr id="487290" name="Freeform 3962"/>
                  <p:cNvSpPr>
                    <a:spLocks/>
                  </p:cNvSpPr>
                  <p:nvPr/>
                </p:nvSpPr>
                <p:spPr bwMode="auto">
                  <a:xfrm>
                    <a:off x="4155" y="1756"/>
                    <a:ext cx="4" cy="308"/>
                  </a:xfrm>
                  <a:custGeom>
                    <a:avLst/>
                    <a:gdLst>
                      <a:gd name="T0" fmla="*/ 0 w 4"/>
                      <a:gd name="T1" fmla="*/ 0 h 308"/>
                      <a:gd name="T2" fmla="*/ 0 w 4"/>
                      <a:gd name="T3" fmla="*/ 304 h 308"/>
                      <a:gd name="T4" fmla="*/ 4 w 4"/>
                      <a:gd name="T5" fmla="*/ 308 h 308"/>
                      <a:gd name="T6" fmla="*/ 4 w 4"/>
                      <a:gd name="T7" fmla="*/ 0 h 308"/>
                      <a:gd name="T8" fmla="*/ 0 w 4"/>
                      <a:gd name="T9" fmla="*/ 0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08">
                        <a:moveTo>
                          <a:pt x="0" y="0"/>
                        </a:moveTo>
                        <a:lnTo>
                          <a:pt x="0" y="304"/>
                        </a:lnTo>
                        <a:lnTo>
                          <a:pt x="4" y="308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291" name="Freeform 3963"/>
                  <p:cNvSpPr>
                    <a:spLocks/>
                  </p:cNvSpPr>
                  <p:nvPr/>
                </p:nvSpPr>
                <p:spPr bwMode="auto">
                  <a:xfrm>
                    <a:off x="4155" y="1756"/>
                    <a:ext cx="4" cy="308"/>
                  </a:xfrm>
                  <a:custGeom>
                    <a:avLst/>
                    <a:gdLst>
                      <a:gd name="T0" fmla="*/ 0 w 4"/>
                      <a:gd name="T1" fmla="*/ 0 h 308"/>
                      <a:gd name="T2" fmla="*/ 0 w 4"/>
                      <a:gd name="T3" fmla="*/ 304 h 308"/>
                      <a:gd name="T4" fmla="*/ 4 w 4"/>
                      <a:gd name="T5" fmla="*/ 308 h 308"/>
                      <a:gd name="T6" fmla="*/ 4 w 4"/>
                      <a:gd name="T7" fmla="*/ 0 h 308"/>
                      <a:gd name="T8" fmla="*/ 0 w 4"/>
                      <a:gd name="T9" fmla="*/ 0 h 3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308">
                        <a:moveTo>
                          <a:pt x="0" y="0"/>
                        </a:moveTo>
                        <a:lnTo>
                          <a:pt x="0" y="304"/>
                        </a:lnTo>
                        <a:lnTo>
                          <a:pt x="4" y="308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292" name="Group 3964"/>
                <p:cNvGrpSpPr>
                  <a:grpSpLocks/>
                </p:cNvGrpSpPr>
                <p:nvPr/>
              </p:nvGrpSpPr>
              <p:grpSpPr bwMode="auto">
                <a:xfrm>
                  <a:off x="4171" y="1756"/>
                  <a:ext cx="6" cy="309"/>
                  <a:chOff x="4171" y="1756"/>
                  <a:chExt cx="6" cy="309"/>
                </a:xfrm>
              </p:grpSpPr>
              <p:sp>
                <p:nvSpPr>
                  <p:cNvPr id="487293" name="Freeform 3965"/>
                  <p:cNvSpPr>
                    <a:spLocks/>
                  </p:cNvSpPr>
                  <p:nvPr/>
                </p:nvSpPr>
                <p:spPr bwMode="auto">
                  <a:xfrm>
                    <a:off x="4171" y="1756"/>
                    <a:ext cx="6" cy="309"/>
                  </a:xfrm>
                  <a:custGeom>
                    <a:avLst/>
                    <a:gdLst>
                      <a:gd name="T0" fmla="*/ 0 w 6"/>
                      <a:gd name="T1" fmla="*/ 0 h 309"/>
                      <a:gd name="T2" fmla="*/ 0 w 6"/>
                      <a:gd name="T3" fmla="*/ 306 h 309"/>
                      <a:gd name="T4" fmla="*/ 6 w 6"/>
                      <a:gd name="T5" fmla="*/ 309 h 309"/>
                      <a:gd name="T6" fmla="*/ 6 w 6"/>
                      <a:gd name="T7" fmla="*/ 0 h 309"/>
                      <a:gd name="T8" fmla="*/ 0 w 6"/>
                      <a:gd name="T9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9">
                        <a:moveTo>
                          <a:pt x="0" y="0"/>
                        </a:moveTo>
                        <a:lnTo>
                          <a:pt x="0" y="306"/>
                        </a:lnTo>
                        <a:lnTo>
                          <a:pt x="6" y="309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294" name="Freeform 3966"/>
                  <p:cNvSpPr>
                    <a:spLocks/>
                  </p:cNvSpPr>
                  <p:nvPr/>
                </p:nvSpPr>
                <p:spPr bwMode="auto">
                  <a:xfrm>
                    <a:off x="4171" y="1756"/>
                    <a:ext cx="6" cy="309"/>
                  </a:xfrm>
                  <a:custGeom>
                    <a:avLst/>
                    <a:gdLst>
                      <a:gd name="T0" fmla="*/ 0 w 6"/>
                      <a:gd name="T1" fmla="*/ 0 h 309"/>
                      <a:gd name="T2" fmla="*/ 0 w 6"/>
                      <a:gd name="T3" fmla="*/ 306 h 309"/>
                      <a:gd name="T4" fmla="*/ 6 w 6"/>
                      <a:gd name="T5" fmla="*/ 309 h 309"/>
                      <a:gd name="T6" fmla="*/ 6 w 6"/>
                      <a:gd name="T7" fmla="*/ 0 h 309"/>
                      <a:gd name="T8" fmla="*/ 0 w 6"/>
                      <a:gd name="T9" fmla="*/ 0 h 3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09">
                        <a:moveTo>
                          <a:pt x="0" y="0"/>
                        </a:moveTo>
                        <a:lnTo>
                          <a:pt x="0" y="306"/>
                        </a:lnTo>
                        <a:lnTo>
                          <a:pt x="6" y="309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295" name="Group 3967"/>
                <p:cNvGrpSpPr>
                  <a:grpSpLocks/>
                </p:cNvGrpSpPr>
                <p:nvPr/>
              </p:nvGrpSpPr>
              <p:grpSpPr bwMode="auto">
                <a:xfrm>
                  <a:off x="4191" y="1758"/>
                  <a:ext cx="5" cy="314"/>
                  <a:chOff x="4191" y="1758"/>
                  <a:chExt cx="5" cy="314"/>
                </a:xfrm>
              </p:grpSpPr>
              <p:sp>
                <p:nvSpPr>
                  <p:cNvPr id="487296" name="Freeform 3968"/>
                  <p:cNvSpPr>
                    <a:spLocks/>
                  </p:cNvSpPr>
                  <p:nvPr/>
                </p:nvSpPr>
                <p:spPr bwMode="auto">
                  <a:xfrm>
                    <a:off x="4191" y="1758"/>
                    <a:ext cx="5" cy="314"/>
                  </a:xfrm>
                  <a:custGeom>
                    <a:avLst/>
                    <a:gdLst>
                      <a:gd name="T0" fmla="*/ 0 w 5"/>
                      <a:gd name="T1" fmla="*/ 0 h 314"/>
                      <a:gd name="T2" fmla="*/ 0 w 5"/>
                      <a:gd name="T3" fmla="*/ 309 h 314"/>
                      <a:gd name="T4" fmla="*/ 5 w 5"/>
                      <a:gd name="T5" fmla="*/ 314 h 314"/>
                      <a:gd name="T6" fmla="*/ 5 w 5"/>
                      <a:gd name="T7" fmla="*/ 2 h 314"/>
                      <a:gd name="T8" fmla="*/ 0 w 5"/>
                      <a:gd name="T9" fmla="*/ 0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14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5" y="314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297" name="Freeform 3969"/>
                  <p:cNvSpPr>
                    <a:spLocks/>
                  </p:cNvSpPr>
                  <p:nvPr/>
                </p:nvSpPr>
                <p:spPr bwMode="auto">
                  <a:xfrm>
                    <a:off x="4191" y="1758"/>
                    <a:ext cx="5" cy="314"/>
                  </a:xfrm>
                  <a:custGeom>
                    <a:avLst/>
                    <a:gdLst>
                      <a:gd name="T0" fmla="*/ 0 w 5"/>
                      <a:gd name="T1" fmla="*/ 0 h 314"/>
                      <a:gd name="T2" fmla="*/ 0 w 5"/>
                      <a:gd name="T3" fmla="*/ 309 h 314"/>
                      <a:gd name="T4" fmla="*/ 5 w 5"/>
                      <a:gd name="T5" fmla="*/ 314 h 314"/>
                      <a:gd name="T6" fmla="*/ 5 w 5"/>
                      <a:gd name="T7" fmla="*/ 2 h 314"/>
                      <a:gd name="T8" fmla="*/ 0 w 5"/>
                      <a:gd name="T9" fmla="*/ 0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14">
                        <a:moveTo>
                          <a:pt x="0" y="0"/>
                        </a:moveTo>
                        <a:lnTo>
                          <a:pt x="0" y="309"/>
                        </a:lnTo>
                        <a:lnTo>
                          <a:pt x="5" y="314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298" name="Group 3970"/>
                <p:cNvGrpSpPr>
                  <a:grpSpLocks/>
                </p:cNvGrpSpPr>
                <p:nvPr/>
              </p:nvGrpSpPr>
              <p:grpSpPr bwMode="auto">
                <a:xfrm>
                  <a:off x="4208" y="1758"/>
                  <a:ext cx="8" cy="318"/>
                  <a:chOff x="4208" y="1758"/>
                  <a:chExt cx="8" cy="318"/>
                </a:xfrm>
              </p:grpSpPr>
              <p:sp>
                <p:nvSpPr>
                  <p:cNvPr id="487299" name="Freeform 3971"/>
                  <p:cNvSpPr>
                    <a:spLocks/>
                  </p:cNvSpPr>
                  <p:nvPr/>
                </p:nvSpPr>
                <p:spPr bwMode="auto">
                  <a:xfrm>
                    <a:off x="4208" y="1758"/>
                    <a:ext cx="8" cy="318"/>
                  </a:xfrm>
                  <a:custGeom>
                    <a:avLst/>
                    <a:gdLst>
                      <a:gd name="T0" fmla="*/ 0 w 8"/>
                      <a:gd name="T1" fmla="*/ 0 h 318"/>
                      <a:gd name="T2" fmla="*/ 0 w 8"/>
                      <a:gd name="T3" fmla="*/ 315 h 318"/>
                      <a:gd name="T4" fmla="*/ 8 w 8"/>
                      <a:gd name="T5" fmla="*/ 318 h 318"/>
                      <a:gd name="T6" fmla="*/ 8 w 8"/>
                      <a:gd name="T7" fmla="*/ 0 h 318"/>
                      <a:gd name="T8" fmla="*/ 0 w 8"/>
                      <a:gd name="T9" fmla="*/ 0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8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8" y="318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00" name="Freeform 3972"/>
                  <p:cNvSpPr>
                    <a:spLocks/>
                  </p:cNvSpPr>
                  <p:nvPr/>
                </p:nvSpPr>
                <p:spPr bwMode="auto">
                  <a:xfrm>
                    <a:off x="4208" y="1758"/>
                    <a:ext cx="8" cy="318"/>
                  </a:xfrm>
                  <a:custGeom>
                    <a:avLst/>
                    <a:gdLst>
                      <a:gd name="T0" fmla="*/ 0 w 8"/>
                      <a:gd name="T1" fmla="*/ 0 h 318"/>
                      <a:gd name="T2" fmla="*/ 0 w 8"/>
                      <a:gd name="T3" fmla="*/ 315 h 318"/>
                      <a:gd name="T4" fmla="*/ 8 w 8"/>
                      <a:gd name="T5" fmla="*/ 318 h 318"/>
                      <a:gd name="T6" fmla="*/ 8 w 8"/>
                      <a:gd name="T7" fmla="*/ 0 h 318"/>
                      <a:gd name="T8" fmla="*/ 0 w 8"/>
                      <a:gd name="T9" fmla="*/ 0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18">
                        <a:moveTo>
                          <a:pt x="0" y="0"/>
                        </a:moveTo>
                        <a:lnTo>
                          <a:pt x="0" y="315"/>
                        </a:lnTo>
                        <a:lnTo>
                          <a:pt x="8" y="318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01" name="Group 3973"/>
                <p:cNvGrpSpPr>
                  <a:grpSpLocks/>
                </p:cNvGrpSpPr>
                <p:nvPr/>
              </p:nvGrpSpPr>
              <p:grpSpPr bwMode="auto">
                <a:xfrm>
                  <a:off x="4226" y="1758"/>
                  <a:ext cx="8" cy="323"/>
                  <a:chOff x="4226" y="1758"/>
                  <a:chExt cx="8" cy="323"/>
                </a:xfrm>
              </p:grpSpPr>
              <p:sp>
                <p:nvSpPr>
                  <p:cNvPr id="487302" name="Freeform 3974"/>
                  <p:cNvSpPr>
                    <a:spLocks/>
                  </p:cNvSpPr>
                  <p:nvPr/>
                </p:nvSpPr>
                <p:spPr bwMode="auto">
                  <a:xfrm>
                    <a:off x="4226" y="1758"/>
                    <a:ext cx="8" cy="323"/>
                  </a:xfrm>
                  <a:custGeom>
                    <a:avLst/>
                    <a:gdLst>
                      <a:gd name="T0" fmla="*/ 0 w 8"/>
                      <a:gd name="T1" fmla="*/ 0 h 323"/>
                      <a:gd name="T2" fmla="*/ 0 w 8"/>
                      <a:gd name="T3" fmla="*/ 319 h 323"/>
                      <a:gd name="T4" fmla="*/ 8 w 8"/>
                      <a:gd name="T5" fmla="*/ 323 h 323"/>
                      <a:gd name="T6" fmla="*/ 8 w 8"/>
                      <a:gd name="T7" fmla="*/ 2 h 323"/>
                      <a:gd name="T8" fmla="*/ 0 w 8"/>
                      <a:gd name="T9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3">
                        <a:moveTo>
                          <a:pt x="0" y="0"/>
                        </a:moveTo>
                        <a:lnTo>
                          <a:pt x="0" y="319"/>
                        </a:lnTo>
                        <a:lnTo>
                          <a:pt x="8" y="323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03" name="Freeform 3975"/>
                  <p:cNvSpPr>
                    <a:spLocks/>
                  </p:cNvSpPr>
                  <p:nvPr/>
                </p:nvSpPr>
                <p:spPr bwMode="auto">
                  <a:xfrm>
                    <a:off x="4226" y="1758"/>
                    <a:ext cx="8" cy="323"/>
                  </a:xfrm>
                  <a:custGeom>
                    <a:avLst/>
                    <a:gdLst>
                      <a:gd name="T0" fmla="*/ 0 w 8"/>
                      <a:gd name="T1" fmla="*/ 0 h 323"/>
                      <a:gd name="T2" fmla="*/ 0 w 8"/>
                      <a:gd name="T3" fmla="*/ 319 h 323"/>
                      <a:gd name="T4" fmla="*/ 8 w 8"/>
                      <a:gd name="T5" fmla="*/ 323 h 323"/>
                      <a:gd name="T6" fmla="*/ 8 w 8"/>
                      <a:gd name="T7" fmla="*/ 2 h 323"/>
                      <a:gd name="T8" fmla="*/ 0 w 8"/>
                      <a:gd name="T9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23">
                        <a:moveTo>
                          <a:pt x="0" y="0"/>
                        </a:moveTo>
                        <a:lnTo>
                          <a:pt x="0" y="319"/>
                        </a:lnTo>
                        <a:lnTo>
                          <a:pt x="8" y="323"/>
                        </a:lnTo>
                        <a:lnTo>
                          <a:pt x="8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04" name="Group 3976"/>
                <p:cNvGrpSpPr>
                  <a:grpSpLocks/>
                </p:cNvGrpSpPr>
                <p:nvPr/>
              </p:nvGrpSpPr>
              <p:grpSpPr bwMode="auto">
                <a:xfrm>
                  <a:off x="4247" y="1758"/>
                  <a:ext cx="7" cy="328"/>
                  <a:chOff x="4247" y="1758"/>
                  <a:chExt cx="7" cy="328"/>
                </a:xfrm>
              </p:grpSpPr>
              <p:sp>
                <p:nvSpPr>
                  <p:cNvPr id="487305" name="Freeform 3977"/>
                  <p:cNvSpPr>
                    <a:spLocks/>
                  </p:cNvSpPr>
                  <p:nvPr/>
                </p:nvSpPr>
                <p:spPr bwMode="auto">
                  <a:xfrm>
                    <a:off x="4247" y="1758"/>
                    <a:ext cx="7" cy="328"/>
                  </a:xfrm>
                  <a:custGeom>
                    <a:avLst/>
                    <a:gdLst>
                      <a:gd name="T0" fmla="*/ 0 w 7"/>
                      <a:gd name="T1" fmla="*/ 0 h 328"/>
                      <a:gd name="T2" fmla="*/ 0 w 7"/>
                      <a:gd name="T3" fmla="*/ 325 h 328"/>
                      <a:gd name="T4" fmla="*/ 7 w 7"/>
                      <a:gd name="T5" fmla="*/ 328 h 328"/>
                      <a:gd name="T6" fmla="*/ 7 w 7"/>
                      <a:gd name="T7" fmla="*/ 0 h 328"/>
                      <a:gd name="T8" fmla="*/ 0 w 7"/>
                      <a:gd name="T9" fmla="*/ 0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8">
                        <a:moveTo>
                          <a:pt x="0" y="0"/>
                        </a:moveTo>
                        <a:lnTo>
                          <a:pt x="0" y="325"/>
                        </a:lnTo>
                        <a:lnTo>
                          <a:pt x="7" y="328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06" name="Freeform 3978"/>
                  <p:cNvSpPr>
                    <a:spLocks/>
                  </p:cNvSpPr>
                  <p:nvPr/>
                </p:nvSpPr>
                <p:spPr bwMode="auto">
                  <a:xfrm>
                    <a:off x="4247" y="1758"/>
                    <a:ext cx="7" cy="328"/>
                  </a:xfrm>
                  <a:custGeom>
                    <a:avLst/>
                    <a:gdLst>
                      <a:gd name="T0" fmla="*/ 0 w 7"/>
                      <a:gd name="T1" fmla="*/ 0 h 328"/>
                      <a:gd name="T2" fmla="*/ 0 w 7"/>
                      <a:gd name="T3" fmla="*/ 325 h 328"/>
                      <a:gd name="T4" fmla="*/ 7 w 7"/>
                      <a:gd name="T5" fmla="*/ 328 h 328"/>
                      <a:gd name="T6" fmla="*/ 7 w 7"/>
                      <a:gd name="T7" fmla="*/ 0 h 328"/>
                      <a:gd name="T8" fmla="*/ 0 w 7"/>
                      <a:gd name="T9" fmla="*/ 0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28">
                        <a:moveTo>
                          <a:pt x="0" y="0"/>
                        </a:moveTo>
                        <a:lnTo>
                          <a:pt x="0" y="325"/>
                        </a:lnTo>
                        <a:lnTo>
                          <a:pt x="7" y="328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07" name="Group 3979"/>
                <p:cNvGrpSpPr>
                  <a:grpSpLocks/>
                </p:cNvGrpSpPr>
                <p:nvPr/>
              </p:nvGrpSpPr>
              <p:grpSpPr bwMode="auto">
                <a:xfrm>
                  <a:off x="4264" y="1758"/>
                  <a:ext cx="7" cy="332"/>
                  <a:chOff x="4264" y="1758"/>
                  <a:chExt cx="7" cy="332"/>
                </a:xfrm>
              </p:grpSpPr>
              <p:sp>
                <p:nvSpPr>
                  <p:cNvPr id="487308" name="Freeform 3980"/>
                  <p:cNvSpPr>
                    <a:spLocks/>
                  </p:cNvSpPr>
                  <p:nvPr/>
                </p:nvSpPr>
                <p:spPr bwMode="auto">
                  <a:xfrm>
                    <a:off x="4264" y="1758"/>
                    <a:ext cx="7" cy="332"/>
                  </a:xfrm>
                  <a:custGeom>
                    <a:avLst/>
                    <a:gdLst>
                      <a:gd name="T0" fmla="*/ 0 w 7"/>
                      <a:gd name="T1" fmla="*/ 0 h 332"/>
                      <a:gd name="T2" fmla="*/ 0 w 7"/>
                      <a:gd name="T3" fmla="*/ 329 h 332"/>
                      <a:gd name="T4" fmla="*/ 7 w 7"/>
                      <a:gd name="T5" fmla="*/ 332 h 332"/>
                      <a:gd name="T6" fmla="*/ 7 w 7"/>
                      <a:gd name="T7" fmla="*/ 2 h 332"/>
                      <a:gd name="T8" fmla="*/ 0 w 7"/>
                      <a:gd name="T9" fmla="*/ 0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2">
                        <a:moveTo>
                          <a:pt x="0" y="0"/>
                        </a:moveTo>
                        <a:lnTo>
                          <a:pt x="0" y="329"/>
                        </a:lnTo>
                        <a:lnTo>
                          <a:pt x="7" y="332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09" name="Freeform 3981"/>
                  <p:cNvSpPr>
                    <a:spLocks/>
                  </p:cNvSpPr>
                  <p:nvPr/>
                </p:nvSpPr>
                <p:spPr bwMode="auto">
                  <a:xfrm>
                    <a:off x="4264" y="1758"/>
                    <a:ext cx="7" cy="332"/>
                  </a:xfrm>
                  <a:custGeom>
                    <a:avLst/>
                    <a:gdLst>
                      <a:gd name="T0" fmla="*/ 0 w 7"/>
                      <a:gd name="T1" fmla="*/ 0 h 332"/>
                      <a:gd name="T2" fmla="*/ 0 w 7"/>
                      <a:gd name="T3" fmla="*/ 329 h 332"/>
                      <a:gd name="T4" fmla="*/ 7 w 7"/>
                      <a:gd name="T5" fmla="*/ 332 h 332"/>
                      <a:gd name="T6" fmla="*/ 7 w 7"/>
                      <a:gd name="T7" fmla="*/ 2 h 332"/>
                      <a:gd name="T8" fmla="*/ 0 w 7"/>
                      <a:gd name="T9" fmla="*/ 0 h 3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32">
                        <a:moveTo>
                          <a:pt x="0" y="0"/>
                        </a:moveTo>
                        <a:lnTo>
                          <a:pt x="0" y="329"/>
                        </a:lnTo>
                        <a:lnTo>
                          <a:pt x="7" y="332"/>
                        </a:lnTo>
                        <a:lnTo>
                          <a:pt x="7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10" name="Group 3982"/>
                <p:cNvGrpSpPr>
                  <a:grpSpLocks/>
                </p:cNvGrpSpPr>
                <p:nvPr/>
              </p:nvGrpSpPr>
              <p:grpSpPr bwMode="auto">
                <a:xfrm>
                  <a:off x="4284" y="1760"/>
                  <a:ext cx="5" cy="335"/>
                  <a:chOff x="4284" y="1760"/>
                  <a:chExt cx="5" cy="335"/>
                </a:xfrm>
              </p:grpSpPr>
              <p:sp>
                <p:nvSpPr>
                  <p:cNvPr id="487311" name="Freeform 3983"/>
                  <p:cNvSpPr>
                    <a:spLocks/>
                  </p:cNvSpPr>
                  <p:nvPr/>
                </p:nvSpPr>
                <p:spPr bwMode="auto">
                  <a:xfrm>
                    <a:off x="4284" y="1760"/>
                    <a:ext cx="5" cy="335"/>
                  </a:xfrm>
                  <a:custGeom>
                    <a:avLst/>
                    <a:gdLst>
                      <a:gd name="T0" fmla="*/ 0 w 5"/>
                      <a:gd name="T1" fmla="*/ 0 h 335"/>
                      <a:gd name="T2" fmla="*/ 0 w 5"/>
                      <a:gd name="T3" fmla="*/ 331 h 335"/>
                      <a:gd name="T4" fmla="*/ 5 w 5"/>
                      <a:gd name="T5" fmla="*/ 335 h 335"/>
                      <a:gd name="T6" fmla="*/ 5 w 5"/>
                      <a:gd name="T7" fmla="*/ 0 h 335"/>
                      <a:gd name="T8" fmla="*/ 0 w 5"/>
                      <a:gd name="T9" fmla="*/ 0 h 3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35">
                        <a:moveTo>
                          <a:pt x="0" y="0"/>
                        </a:moveTo>
                        <a:lnTo>
                          <a:pt x="0" y="331"/>
                        </a:lnTo>
                        <a:lnTo>
                          <a:pt x="5" y="335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12" name="Freeform 3984"/>
                  <p:cNvSpPr>
                    <a:spLocks/>
                  </p:cNvSpPr>
                  <p:nvPr/>
                </p:nvSpPr>
                <p:spPr bwMode="auto">
                  <a:xfrm>
                    <a:off x="4284" y="1760"/>
                    <a:ext cx="5" cy="335"/>
                  </a:xfrm>
                  <a:custGeom>
                    <a:avLst/>
                    <a:gdLst>
                      <a:gd name="T0" fmla="*/ 0 w 5"/>
                      <a:gd name="T1" fmla="*/ 0 h 335"/>
                      <a:gd name="T2" fmla="*/ 0 w 5"/>
                      <a:gd name="T3" fmla="*/ 331 h 335"/>
                      <a:gd name="T4" fmla="*/ 5 w 5"/>
                      <a:gd name="T5" fmla="*/ 335 h 335"/>
                      <a:gd name="T6" fmla="*/ 5 w 5"/>
                      <a:gd name="T7" fmla="*/ 0 h 335"/>
                      <a:gd name="T8" fmla="*/ 0 w 5"/>
                      <a:gd name="T9" fmla="*/ 0 h 3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335">
                        <a:moveTo>
                          <a:pt x="0" y="0"/>
                        </a:moveTo>
                        <a:lnTo>
                          <a:pt x="0" y="331"/>
                        </a:lnTo>
                        <a:lnTo>
                          <a:pt x="5" y="335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13" name="Group 3985"/>
                <p:cNvGrpSpPr>
                  <a:grpSpLocks/>
                </p:cNvGrpSpPr>
                <p:nvPr/>
              </p:nvGrpSpPr>
              <p:grpSpPr bwMode="auto">
                <a:xfrm>
                  <a:off x="4303" y="1760"/>
                  <a:ext cx="6" cy="340"/>
                  <a:chOff x="4303" y="1760"/>
                  <a:chExt cx="6" cy="340"/>
                </a:xfrm>
              </p:grpSpPr>
              <p:sp>
                <p:nvSpPr>
                  <p:cNvPr id="487314" name="Freeform 3986"/>
                  <p:cNvSpPr>
                    <a:spLocks/>
                  </p:cNvSpPr>
                  <p:nvPr/>
                </p:nvSpPr>
                <p:spPr bwMode="auto">
                  <a:xfrm>
                    <a:off x="4303" y="1760"/>
                    <a:ext cx="6" cy="340"/>
                  </a:xfrm>
                  <a:custGeom>
                    <a:avLst/>
                    <a:gdLst>
                      <a:gd name="T0" fmla="*/ 0 w 6"/>
                      <a:gd name="T1" fmla="*/ 0 h 340"/>
                      <a:gd name="T2" fmla="*/ 0 w 6"/>
                      <a:gd name="T3" fmla="*/ 337 h 340"/>
                      <a:gd name="T4" fmla="*/ 6 w 6"/>
                      <a:gd name="T5" fmla="*/ 340 h 340"/>
                      <a:gd name="T6" fmla="*/ 6 w 6"/>
                      <a:gd name="T7" fmla="*/ 0 h 340"/>
                      <a:gd name="T8" fmla="*/ 0 w 6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40">
                        <a:moveTo>
                          <a:pt x="0" y="0"/>
                        </a:moveTo>
                        <a:lnTo>
                          <a:pt x="0" y="337"/>
                        </a:lnTo>
                        <a:lnTo>
                          <a:pt x="6" y="34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15" name="Freeform 3987"/>
                  <p:cNvSpPr>
                    <a:spLocks/>
                  </p:cNvSpPr>
                  <p:nvPr/>
                </p:nvSpPr>
                <p:spPr bwMode="auto">
                  <a:xfrm>
                    <a:off x="4303" y="1760"/>
                    <a:ext cx="6" cy="340"/>
                  </a:xfrm>
                  <a:custGeom>
                    <a:avLst/>
                    <a:gdLst>
                      <a:gd name="T0" fmla="*/ 0 w 6"/>
                      <a:gd name="T1" fmla="*/ 0 h 340"/>
                      <a:gd name="T2" fmla="*/ 0 w 6"/>
                      <a:gd name="T3" fmla="*/ 337 h 340"/>
                      <a:gd name="T4" fmla="*/ 6 w 6"/>
                      <a:gd name="T5" fmla="*/ 340 h 340"/>
                      <a:gd name="T6" fmla="*/ 6 w 6"/>
                      <a:gd name="T7" fmla="*/ 0 h 340"/>
                      <a:gd name="T8" fmla="*/ 0 w 6"/>
                      <a:gd name="T9" fmla="*/ 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340">
                        <a:moveTo>
                          <a:pt x="0" y="0"/>
                        </a:moveTo>
                        <a:lnTo>
                          <a:pt x="0" y="337"/>
                        </a:lnTo>
                        <a:lnTo>
                          <a:pt x="6" y="34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16" name="Group 3988"/>
                <p:cNvGrpSpPr>
                  <a:grpSpLocks/>
                </p:cNvGrpSpPr>
                <p:nvPr/>
              </p:nvGrpSpPr>
              <p:grpSpPr bwMode="auto">
                <a:xfrm>
                  <a:off x="4320" y="1762"/>
                  <a:ext cx="7" cy="343"/>
                  <a:chOff x="4320" y="1762"/>
                  <a:chExt cx="7" cy="343"/>
                </a:xfrm>
              </p:grpSpPr>
              <p:sp>
                <p:nvSpPr>
                  <p:cNvPr id="487317" name="Freeform 3989"/>
                  <p:cNvSpPr>
                    <a:spLocks/>
                  </p:cNvSpPr>
                  <p:nvPr/>
                </p:nvSpPr>
                <p:spPr bwMode="auto">
                  <a:xfrm>
                    <a:off x="4320" y="1762"/>
                    <a:ext cx="7" cy="343"/>
                  </a:xfrm>
                  <a:custGeom>
                    <a:avLst/>
                    <a:gdLst>
                      <a:gd name="T0" fmla="*/ 0 w 7"/>
                      <a:gd name="T1" fmla="*/ 0 h 343"/>
                      <a:gd name="T2" fmla="*/ 0 w 7"/>
                      <a:gd name="T3" fmla="*/ 340 h 343"/>
                      <a:gd name="T4" fmla="*/ 7 w 7"/>
                      <a:gd name="T5" fmla="*/ 343 h 343"/>
                      <a:gd name="T6" fmla="*/ 7 w 7"/>
                      <a:gd name="T7" fmla="*/ 0 h 343"/>
                      <a:gd name="T8" fmla="*/ 0 w 7"/>
                      <a:gd name="T9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3">
                        <a:moveTo>
                          <a:pt x="0" y="0"/>
                        </a:moveTo>
                        <a:lnTo>
                          <a:pt x="0" y="340"/>
                        </a:lnTo>
                        <a:lnTo>
                          <a:pt x="7" y="34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18" name="Freeform 3990"/>
                  <p:cNvSpPr>
                    <a:spLocks/>
                  </p:cNvSpPr>
                  <p:nvPr/>
                </p:nvSpPr>
                <p:spPr bwMode="auto">
                  <a:xfrm>
                    <a:off x="4320" y="1762"/>
                    <a:ext cx="7" cy="343"/>
                  </a:xfrm>
                  <a:custGeom>
                    <a:avLst/>
                    <a:gdLst>
                      <a:gd name="T0" fmla="*/ 0 w 7"/>
                      <a:gd name="T1" fmla="*/ 0 h 343"/>
                      <a:gd name="T2" fmla="*/ 0 w 7"/>
                      <a:gd name="T3" fmla="*/ 340 h 343"/>
                      <a:gd name="T4" fmla="*/ 7 w 7"/>
                      <a:gd name="T5" fmla="*/ 343 h 343"/>
                      <a:gd name="T6" fmla="*/ 7 w 7"/>
                      <a:gd name="T7" fmla="*/ 0 h 343"/>
                      <a:gd name="T8" fmla="*/ 0 w 7"/>
                      <a:gd name="T9" fmla="*/ 0 h 3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43">
                        <a:moveTo>
                          <a:pt x="0" y="0"/>
                        </a:moveTo>
                        <a:lnTo>
                          <a:pt x="0" y="340"/>
                        </a:lnTo>
                        <a:lnTo>
                          <a:pt x="7" y="343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19" name="Group 3991"/>
                <p:cNvGrpSpPr>
                  <a:grpSpLocks/>
                </p:cNvGrpSpPr>
                <p:nvPr/>
              </p:nvGrpSpPr>
              <p:grpSpPr bwMode="auto">
                <a:xfrm>
                  <a:off x="4339" y="1762"/>
                  <a:ext cx="8" cy="347"/>
                  <a:chOff x="4339" y="1762"/>
                  <a:chExt cx="8" cy="347"/>
                </a:xfrm>
              </p:grpSpPr>
              <p:sp>
                <p:nvSpPr>
                  <p:cNvPr id="487320" name="Freeform 3992"/>
                  <p:cNvSpPr>
                    <a:spLocks/>
                  </p:cNvSpPr>
                  <p:nvPr/>
                </p:nvSpPr>
                <p:spPr bwMode="auto">
                  <a:xfrm>
                    <a:off x="4339" y="1762"/>
                    <a:ext cx="8" cy="347"/>
                  </a:xfrm>
                  <a:custGeom>
                    <a:avLst/>
                    <a:gdLst>
                      <a:gd name="T0" fmla="*/ 0 w 8"/>
                      <a:gd name="T1" fmla="*/ 0 h 347"/>
                      <a:gd name="T2" fmla="*/ 0 w 8"/>
                      <a:gd name="T3" fmla="*/ 343 h 347"/>
                      <a:gd name="T4" fmla="*/ 8 w 8"/>
                      <a:gd name="T5" fmla="*/ 347 h 347"/>
                      <a:gd name="T6" fmla="*/ 8 w 8"/>
                      <a:gd name="T7" fmla="*/ 0 h 347"/>
                      <a:gd name="T8" fmla="*/ 0 w 8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7">
                        <a:moveTo>
                          <a:pt x="0" y="0"/>
                        </a:moveTo>
                        <a:lnTo>
                          <a:pt x="0" y="343"/>
                        </a:lnTo>
                        <a:lnTo>
                          <a:pt x="8" y="347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21" name="Freeform 3993"/>
                  <p:cNvSpPr>
                    <a:spLocks/>
                  </p:cNvSpPr>
                  <p:nvPr/>
                </p:nvSpPr>
                <p:spPr bwMode="auto">
                  <a:xfrm>
                    <a:off x="4339" y="1762"/>
                    <a:ext cx="8" cy="347"/>
                  </a:xfrm>
                  <a:custGeom>
                    <a:avLst/>
                    <a:gdLst>
                      <a:gd name="T0" fmla="*/ 0 w 8"/>
                      <a:gd name="T1" fmla="*/ 0 h 347"/>
                      <a:gd name="T2" fmla="*/ 0 w 8"/>
                      <a:gd name="T3" fmla="*/ 343 h 347"/>
                      <a:gd name="T4" fmla="*/ 8 w 8"/>
                      <a:gd name="T5" fmla="*/ 347 h 347"/>
                      <a:gd name="T6" fmla="*/ 8 w 8"/>
                      <a:gd name="T7" fmla="*/ 0 h 347"/>
                      <a:gd name="T8" fmla="*/ 0 w 8"/>
                      <a:gd name="T9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47">
                        <a:moveTo>
                          <a:pt x="0" y="0"/>
                        </a:moveTo>
                        <a:lnTo>
                          <a:pt x="0" y="343"/>
                        </a:lnTo>
                        <a:lnTo>
                          <a:pt x="8" y="347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22" name="Group 3994"/>
                <p:cNvGrpSpPr>
                  <a:grpSpLocks/>
                </p:cNvGrpSpPr>
                <p:nvPr/>
              </p:nvGrpSpPr>
              <p:grpSpPr bwMode="auto">
                <a:xfrm>
                  <a:off x="4358" y="1762"/>
                  <a:ext cx="8" cy="352"/>
                  <a:chOff x="4358" y="1762"/>
                  <a:chExt cx="8" cy="352"/>
                </a:xfrm>
              </p:grpSpPr>
              <p:sp>
                <p:nvSpPr>
                  <p:cNvPr id="487323" name="Freeform 3995"/>
                  <p:cNvSpPr>
                    <a:spLocks/>
                  </p:cNvSpPr>
                  <p:nvPr/>
                </p:nvSpPr>
                <p:spPr bwMode="auto">
                  <a:xfrm>
                    <a:off x="4358" y="1762"/>
                    <a:ext cx="8" cy="352"/>
                  </a:xfrm>
                  <a:custGeom>
                    <a:avLst/>
                    <a:gdLst>
                      <a:gd name="T0" fmla="*/ 0 w 8"/>
                      <a:gd name="T1" fmla="*/ 0 h 352"/>
                      <a:gd name="T2" fmla="*/ 0 w 8"/>
                      <a:gd name="T3" fmla="*/ 348 h 352"/>
                      <a:gd name="T4" fmla="*/ 8 w 8"/>
                      <a:gd name="T5" fmla="*/ 352 h 352"/>
                      <a:gd name="T6" fmla="*/ 8 w 8"/>
                      <a:gd name="T7" fmla="*/ 1 h 352"/>
                      <a:gd name="T8" fmla="*/ 0 w 8"/>
                      <a:gd name="T9" fmla="*/ 0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2">
                        <a:moveTo>
                          <a:pt x="0" y="0"/>
                        </a:moveTo>
                        <a:lnTo>
                          <a:pt x="0" y="348"/>
                        </a:lnTo>
                        <a:lnTo>
                          <a:pt x="8" y="352"/>
                        </a:lnTo>
                        <a:lnTo>
                          <a:pt x="8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24" name="Freeform 3996"/>
                  <p:cNvSpPr>
                    <a:spLocks/>
                  </p:cNvSpPr>
                  <p:nvPr/>
                </p:nvSpPr>
                <p:spPr bwMode="auto">
                  <a:xfrm>
                    <a:off x="4358" y="1762"/>
                    <a:ext cx="8" cy="352"/>
                  </a:xfrm>
                  <a:custGeom>
                    <a:avLst/>
                    <a:gdLst>
                      <a:gd name="T0" fmla="*/ 0 w 8"/>
                      <a:gd name="T1" fmla="*/ 0 h 352"/>
                      <a:gd name="T2" fmla="*/ 0 w 8"/>
                      <a:gd name="T3" fmla="*/ 348 h 352"/>
                      <a:gd name="T4" fmla="*/ 8 w 8"/>
                      <a:gd name="T5" fmla="*/ 352 h 352"/>
                      <a:gd name="T6" fmla="*/ 8 w 8"/>
                      <a:gd name="T7" fmla="*/ 1 h 352"/>
                      <a:gd name="T8" fmla="*/ 0 w 8"/>
                      <a:gd name="T9" fmla="*/ 0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352">
                        <a:moveTo>
                          <a:pt x="0" y="0"/>
                        </a:moveTo>
                        <a:lnTo>
                          <a:pt x="0" y="348"/>
                        </a:lnTo>
                        <a:lnTo>
                          <a:pt x="8" y="352"/>
                        </a:lnTo>
                        <a:lnTo>
                          <a:pt x="8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487325" name="Group 3997"/>
              <p:cNvGrpSpPr>
                <a:grpSpLocks/>
              </p:cNvGrpSpPr>
              <p:nvPr/>
            </p:nvGrpSpPr>
            <p:grpSpPr bwMode="auto">
              <a:xfrm>
                <a:off x="4113" y="1746"/>
                <a:ext cx="9" cy="8"/>
                <a:chOff x="4113" y="1746"/>
                <a:chExt cx="9" cy="8"/>
              </a:xfrm>
            </p:grpSpPr>
            <p:sp>
              <p:nvSpPr>
                <p:cNvPr id="487326" name="Freeform 3998"/>
                <p:cNvSpPr>
                  <a:spLocks/>
                </p:cNvSpPr>
                <p:nvPr/>
              </p:nvSpPr>
              <p:spPr bwMode="auto">
                <a:xfrm>
                  <a:off x="4113" y="1746"/>
                  <a:ext cx="9" cy="8"/>
                </a:xfrm>
                <a:custGeom>
                  <a:avLst/>
                  <a:gdLst>
                    <a:gd name="T0" fmla="*/ 0 w 9"/>
                    <a:gd name="T1" fmla="*/ 0 h 8"/>
                    <a:gd name="T2" fmla="*/ 8 w 9"/>
                    <a:gd name="T3" fmla="*/ 0 h 8"/>
                    <a:gd name="T4" fmla="*/ 9 w 9"/>
                    <a:gd name="T5" fmla="*/ 8 h 8"/>
                    <a:gd name="T6" fmla="*/ 1 w 9"/>
                    <a:gd name="T7" fmla="*/ 8 h 8"/>
                    <a:gd name="T8" fmla="*/ 0 w 9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8"/>
                      </a:lnTo>
                      <a:lnTo>
                        <a:pt x="1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27" name="Freeform 3999"/>
                <p:cNvSpPr>
                  <a:spLocks/>
                </p:cNvSpPr>
                <p:nvPr/>
              </p:nvSpPr>
              <p:spPr bwMode="auto">
                <a:xfrm>
                  <a:off x="4113" y="1746"/>
                  <a:ext cx="9" cy="8"/>
                </a:xfrm>
                <a:custGeom>
                  <a:avLst/>
                  <a:gdLst>
                    <a:gd name="T0" fmla="*/ 0 w 9"/>
                    <a:gd name="T1" fmla="*/ 0 h 8"/>
                    <a:gd name="T2" fmla="*/ 8 w 9"/>
                    <a:gd name="T3" fmla="*/ 0 h 8"/>
                    <a:gd name="T4" fmla="*/ 9 w 9"/>
                    <a:gd name="T5" fmla="*/ 8 h 8"/>
                    <a:gd name="T6" fmla="*/ 1 w 9"/>
                    <a:gd name="T7" fmla="*/ 8 h 8"/>
                    <a:gd name="T8" fmla="*/ 0 w 9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8"/>
                      </a:lnTo>
                      <a:lnTo>
                        <a:pt x="1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28" name="Group 4000"/>
              <p:cNvGrpSpPr>
                <a:grpSpLocks/>
              </p:cNvGrpSpPr>
              <p:nvPr/>
            </p:nvGrpSpPr>
            <p:grpSpPr bwMode="auto">
              <a:xfrm>
                <a:off x="4132" y="1746"/>
                <a:ext cx="8" cy="11"/>
                <a:chOff x="4132" y="1746"/>
                <a:chExt cx="8" cy="11"/>
              </a:xfrm>
            </p:grpSpPr>
            <p:sp>
              <p:nvSpPr>
                <p:cNvPr id="487329" name="Freeform 4001"/>
                <p:cNvSpPr>
                  <a:spLocks/>
                </p:cNvSpPr>
                <p:nvPr/>
              </p:nvSpPr>
              <p:spPr bwMode="auto">
                <a:xfrm>
                  <a:off x="4132" y="1746"/>
                  <a:ext cx="8" cy="11"/>
                </a:xfrm>
                <a:custGeom>
                  <a:avLst/>
                  <a:gdLst>
                    <a:gd name="T0" fmla="*/ 0 w 8"/>
                    <a:gd name="T1" fmla="*/ 0 h 11"/>
                    <a:gd name="T2" fmla="*/ 7 w 8"/>
                    <a:gd name="T3" fmla="*/ 0 h 11"/>
                    <a:gd name="T4" fmla="*/ 8 w 8"/>
                    <a:gd name="T5" fmla="*/ 11 h 11"/>
                    <a:gd name="T6" fmla="*/ 0 w 8"/>
                    <a:gd name="T7" fmla="*/ 11 h 11"/>
                    <a:gd name="T8" fmla="*/ 0 w 8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1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11"/>
                      </a:lnTo>
                      <a:lnTo>
                        <a:pt x="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30" name="Freeform 4002"/>
                <p:cNvSpPr>
                  <a:spLocks/>
                </p:cNvSpPr>
                <p:nvPr/>
              </p:nvSpPr>
              <p:spPr bwMode="auto">
                <a:xfrm>
                  <a:off x="4132" y="1746"/>
                  <a:ext cx="8" cy="11"/>
                </a:xfrm>
                <a:custGeom>
                  <a:avLst/>
                  <a:gdLst>
                    <a:gd name="T0" fmla="*/ 0 w 8"/>
                    <a:gd name="T1" fmla="*/ 0 h 11"/>
                    <a:gd name="T2" fmla="*/ 7 w 8"/>
                    <a:gd name="T3" fmla="*/ 0 h 11"/>
                    <a:gd name="T4" fmla="*/ 8 w 8"/>
                    <a:gd name="T5" fmla="*/ 11 h 11"/>
                    <a:gd name="T6" fmla="*/ 0 w 8"/>
                    <a:gd name="T7" fmla="*/ 11 h 11"/>
                    <a:gd name="T8" fmla="*/ 0 w 8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1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11"/>
                      </a:lnTo>
                      <a:lnTo>
                        <a:pt x="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31" name="Group 4003"/>
              <p:cNvGrpSpPr>
                <a:grpSpLocks/>
              </p:cNvGrpSpPr>
              <p:nvPr/>
            </p:nvGrpSpPr>
            <p:grpSpPr bwMode="auto">
              <a:xfrm>
                <a:off x="4151" y="1746"/>
                <a:ext cx="8" cy="11"/>
                <a:chOff x="4151" y="1746"/>
                <a:chExt cx="8" cy="11"/>
              </a:xfrm>
            </p:grpSpPr>
            <p:sp>
              <p:nvSpPr>
                <p:cNvPr id="487332" name="Freeform 4004"/>
                <p:cNvSpPr>
                  <a:spLocks/>
                </p:cNvSpPr>
                <p:nvPr/>
              </p:nvSpPr>
              <p:spPr bwMode="auto">
                <a:xfrm>
                  <a:off x="4151" y="1746"/>
                  <a:ext cx="8" cy="11"/>
                </a:xfrm>
                <a:custGeom>
                  <a:avLst/>
                  <a:gdLst>
                    <a:gd name="T0" fmla="*/ 0 w 8"/>
                    <a:gd name="T1" fmla="*/ 0 h 11"/>
                    <a:gd name="T2" fmla="*/ 6 w 8"/>
                    <a:gd name="T3" fmla="*/ 0 h 11"/>
                    <a:gd name="T4" fmla="*/ 8 w 8"/>
                    <a:gd name="T5" fmla="*/ 11 h 11"/>
                    <a:gd name="T6" fmla="*/ 1 w 8"/>
                    <a:gd name="T7" fmla="*/ 11 h 11"/>
                    <a:gd name="T8" fmla="*/ 0 w 8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1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1"/>
                      </a:lnTo>
                      <a:lnTo>
                        <a:pt x="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33" name="Freeform 4005"/>
                <p:cNvSpPr>
                  <a:spLocks/>
                </p:cNvSpPr>
                <p:nvPr/>
              </p:nvSpPr>
              <p:spPr bwMode="auto">
                <a:xfrm>
                  <a:off x="4151" y="1746"/>
                  <a:ext cx="8" cy="11"/>
                </a:xfrm>
                <a:custGeom>
                  <a:avLst/>
                  <a:gdLst>
                    <a:gd name="T0" fmla="*/ 0 w 8"/>
                    <a:gd name="T1" fmla="*/ 0 h 11"/>
                    <a:gd name="T2" fmla="*/ 6 w 8"/>
                    <a:gd name="T3" fmla="*/ 0 h 11"/>
                    <a:gd name="T4" fmla="*/ 8 w 8"/>
                    <a:gd name="T5" fmla="*/ 11 h 11"/>
                    <a:gd name="T6" fmla="*/ 1 w 8"/>
                    <a:gd name="T7" fmla="*/ 11 h 11"/>
                    <a:gd name="T8" fmla="*/ 0 w 8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1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1"/>
                      </a:lnTo>
                      <a:lnTo>
                        <a:pt x="1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34" name="Group 4006"/>
              <p:cNvGrpSpPr>
                <a:grpSpLocks/>
              </p:cNvGrpSpPr>
              <p:nvPr/>
            </p:nvGrpSpPr>
            <p:grpSpPr bwMode="auto">
              <a:xfrm>
                <a:off x="4171" y="1748"/>
                <a:ext cx="6" cy="9"/>
                <a:chOff x="4171" y="1748"/>
                <a:chExt cx="6" cy="9"/>
              </a:xfrm>
            </p:grpSpPr>
            <p:sp>
              <p:nvSpPr>
                <p:cNvPr id="487335" name="Freeform 4007"/>
                <p:cNvSpPr>
                  <a:spLocks/>
                </p:cNvSpPr>
                <p:nvPr/>
              </p:nvSpPr>
              <p:spPr bwMode="auto">
                <a:xfrm>
                  <a:off x="4171" y="1748"/>
                  <a:ext cx="6" cy="9"/>
                </a:xfrm>
                <a:custGeom>
                  <a:avLst/>
                  <a:gdLst>
                    <a:gd name="T0" fmla="*/ 0 w 6"/>
                    <a:gd name="T1" fmla="*/ 3 h 9"/>
                    <a:gd name="T2" fmla="*/ 5 w 6"/>
                    <a:gd name="T3" fmla="*/ 0 h 9"/>
                    <a:gd name="T4" fmla="*/ 6 w 6"/>
                    <a:gd name="T5" fmla="*/ 9 h 9"/>
                    <a:gd name="T6" fmla="*/ 1 w 6"/>
                    <a:gd name="T7" fmla="*/ 9 h 9"/>
                    <a:gd name="T8" fmla="*/ 0 w 6"/>
                    <a:gd name="T9" fmla="*/ 3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9">
                      <a:moveTo>
                        <a:pt x="0" y="3"/>
                      </a:moveTo>
                      <a:lnTo>
                        <a:pt x="5" y="0"/>
                      </a:lnTo>
                      <a:lnTo>
                        <a:pt x="6" y="9"/>
                      </a:lnTo>
                      <a:lnTo>
                        <a:pt x="1" y="9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36" name="Freeform 4008"/>
                <p:cNvSpPr>
                  <a:spLocks/>
                </p:cNvSpPr>
                <p:nvPr/>
              </p:nvSpPr>
              <p:spPr bwMode="auto">
                <a:xfrm>
                  <a:off x="4171" y="1748"/>
                  <a:ext cx="6" cy="9"/>
                </a:xfrm>
                <a:custGeom>
                  <a:avLst/>
                  <a:gdLst>
                    <a:gd name="T0" fmla="*/ 0 w 6"/>
                    <a:gd name="T1" fmla="*/ 3 h 9"/>
                    <a:gd name="T2" fmla="*/ 5 w 6"/>
                    <a:gd name="T3" fmla="*/ 0 h 9"/>
                    <a:gd name="T4" fmla="*/ 6 w 6"/>
                    <a:gd name="T5" fmla="*/ 9 h 9"/>
                    <a:gd name="T6" fmla="*/ 1 w 6"/>
                    <a:gd name="T7" fmla="*/ 9 h 9"/>
                    <a:gd name="T8" fmla="*/ 0 w 6"/>
                    <a:gd name="T9" fmla="*/ 3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9">
                      <a:moveTo>
                        <a:pt x="0" y="3"/>
                      </a:moveTo>
                      <a:lnTo>
                        <a:pt x="5" y="0"/>
                      </a:lnTo>
                      <a:lnTo>
                        <a:pt x="6" y="9"/>
                      </a:lnTo>
                      <a:lnTo>
                        <a:pt x="1" y="9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37" name="Group 4009"/>
              <p:cNvGrpSpPr>
                <a:grpSpLocks/>
              </p:cNvGrpSpPr>
              <p:nvPr/>
            </p:nvGrpSpPr>
            <p:grpSpPr bwMode="auto">
              <a:xfrm>
                <a:off x="4188" y="1748"/>
                <a:ext cx="8" cy="10"/>
                <a:chOff x="4188" y="1748"/>
                <a:chExt cx="8" cy="10"/>
              </a:xfrm>
            </p:grpSpPr>
            <p:sp>
              <p:nvSpPr>
                <p:cNvPr id="487338" name="Freeform 4010"/>
                <p:cNvSpPr>
                  <a:spLocks/>
                </p:cNvSpPr>
                <p:nvPr/>
              </p:nvSpPr>
              <p:spPr bwMode="auto">
                <a:xfrm>
                  <a:off x="4188" y="1748"/>
                  <a:ext cx="8" cy="10"/>
                </a:xfrm>
                <a:custGeom>
                  <a:avLst/>
                  <a:gdLst>
                    <a:gd name="T0" fmla="*/ 0 w 8"/>
                    <a:gd name="T1" fmla="*/ 0 h 10"/>
                    <a:gd name="T2" fmla="*/ 6 w 8"/>
                    <a:gd name="T3" fmla="*/ 0 h 10"/>
                    <a:gd name="T4" fmla="*/ 8 w 8"/>
                    <a:gd name="T5" fmla="*/ 10 h 10"/>
                    <a:gd name="T6" fmla="*/ 0 w 8"/>
                    <a:gd name="T7" fmla="*/ 10 h 10"/>
                    <a:gd name="T8" fmla="*/ 0 w 8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39" name="Freeform 4011"/>
                <p:cNvSpPr>
                  <a:spLocks/>
                </p:cNvSpPr>
                <p:nvPr/>
              </p:nvSpPr>
              <p:spPr bwMode="auto">
                <a:xfrm>
                  <a:off x="4188" y="1748"/>
                  <a:ext cx="8" cy="10"/>
                </a:xfrm>
                <a:custGeom>
                  <a:avLst/>
                  <a:gdLst>
                    <a:gd name="T0" fmla="*/ 0 w 8"/>
                    <a:gd name="T1" fmla="*/ 0 h 10"/>
                    <a:gd name="T2" fmla="*/ 6 w 8"/>
                    <a:gd name="T3" fmla="*/ 0 h 10"/>
                    <a:gd name="T4" fmla="*/ 8 w 8"/>
                    <a:gd name="T5" fmla="*/ 10 h 10"/>
                    <a:gd name="T6" fmla="*/ 0 w 8"/>
                    <a:gd name="T7" fmla="*/ 10 h 10"/>
                    <a:gd name="T8" fmla="*/ 0 w 8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8" y="10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40" name="Group 4012"/>
              <p:cNvGrpSpPr>
                <a:grpSpLocks/>
              </p:cNvGrpSpPr>
              <p:nvPr/>
            </p:nvGrpSpPr>
            <p:grpSpPr bwMode="auto">
              <a:xfrm>
                <a:off x="4207" y="1749"/>
                <a:ext cx="9" cy="9"/>
                <a:chOff x="4207" y="1749"/>
                <a:chExt cx="9" cy="9"/>
              </a:xfrm>
            </p:grpSpPr>
            <p:sp>
              <p:nvSpPr>
                <p:cNvPr id="487341" name="Freeform 4013"/>
                <p:cNvSpPr>
                  <a:spLocks/>
                </p:cNvSpPr>
                <p:nvPr/>
              </p:nvSpPr>
              <p:spPr bwMode="auto">
                <a:xfrm>
                  <a:off x="4207" y="1749"/>
                  <a:ext cx="9" cy="9"/>
                </a:xfrm>
                <a:custGeom>
                  <a:avLst/>
                  <a:gdLst>
                    <a:gd name="T0" fmla="*/ 0 w 9"/>
                    <a:gd name="T1" fmla="*/ 4 h 9"/>
                    <a:gd name="T2" fmla="*/ 8 w 9"/>
                    <a:gd name="T3" fmla="*/ 0 h 9"/>
                    <a:gd name="T4" fmla="*/ 9 w 9"/>
                    <a:gd name="T5" fmla="*/ 9 h 9"/>
                    <a:gd name="T6" fmla="*/ 1 w 9"/>
                    <a:gd name="T7" fmla="*/ 9 h 9"/>
                    <a:gd name="T8" fmla="*/ 0 w 9"/>
                    <a:gd name="T9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9" y="9"/>
                      </a:lnTo>
                      <a:lnTo>
                        <a:pt x="1" y="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42" name="Freeform 4014"/>
                <p:cNvSpPr>
                  <a:spLocks/>
                </p:cNvSpPr>
                <p:nvPr/>
              </p:nvSpPr>
              <p:spPr bwMode="auto">
                <a:xfrm>
                  <a:off x="4207" y="1749"/>
                  <a:ext cx="9" cy="9"/>
                </a:xfrm>
                <a:custGeom>
                  <a:avLst/>
                  <a:gdLst>
                    <a:gd name="T0" fmla="*/ 0 w 9"/>
                    <a:gd name="T1" fmla="*/ 4 h 9"/>
                    <a:gd name="T2" fmla="*/ 8 w 9"/>
                    <a:gd name="T3" fmla="*/ 0 h 9"/>
                    <a:gd name="T4" fmla="*/ 9 w 9"/>
                    <a:gd name="T5" fmla="*/ 9 h 9"/>
                    <a:gd name="T6" fmla="*/ 1 w 9"/>
                    <a:gd name="T7" fmla="*/ 9 h 9"/>
                    <a:gd name="T8" fmla="*/ 0 w 9"/>
                    <a:gd name="T9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9" y="9"/>
                      </a:lnTo>
                      <a:lnTo>
                        <a:pt x="1" y="9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43" name="Group 4015"/>
              <p:cNvGrpSpPr>
                <a:grpSpLocks/>
              </p:cNvGrpSpPr>
              <p:nvPr/>
            </p:nvGrpSpPr>
            <p:grpSpPr bwMode="auto">
              <a:xfrm>
                <a:off x="4226" y="1749"/>
                <a:ext cx="9" cy="9"/>
                <a:chOff x="4226" y="1749"/>
                <a:chExt cx="9" cy="9"/>
              </a:xfrm>
            </p:grpSpPr>
            <p:sp>
              <p:nvSpPr>
                <p:cNvPr id="487344" name="Freeform 4016"/>
                <p:cNvSpPr>
                  <a:spLocks/>
                </p:cNvSpPr>
                <p:nvPr/>
              </p:nvSpPr>
              <p:spPr bwMode="auto">
                <a:xfrm>
                  <a:off x="4226" y="1749"/>
                  <a:ext cx="9" cy="9"/>
                </a:xfrm>
                <a:custGeom>
                  <a:avLst/>
                  <a:gdLst>
                    <a:gd name="T0" fmla="*/ 0 w 9"/>
                    <a:gd name="T1" fmla="*/ 0 h 9"/>
                    <a:gd name="T2" fmla="*/ 8 w 9"/>
                    <a:gd name="T3" fmla="*/ 0 h 9"/>
                    <a:gd name="T4" fmla="*/ 9 w 9"/>
                    <a:gd name="T5" fmla="*/ 9 h 9"/>
                    <a:gd name="T6" fmla="*/ 0 w 9"/>
                    <a:gd name="T7" fmla="*/ 9 h 9"/>
                    <a:gd name="T8" fmla="*/ 0 w 9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9"/>
                      </a:lnTo>
                      <a:lnTo>
                        <a:pt x="0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45" name="Freeform 4017"/>
                <p:cNvSpPr>
                  <a:spLocks/>
                </p:cNvSpPr>
                <p:nvPr/>
              </p:nvSpPr>
              <p:spPr bwMode="auto">
                <a:xfrm>
                  <a:off x="4226" y="1749"/>
                  <a:ext cx="9" cy="9"/>
                </a:xfrm>
                <a:custGeom>
                  <a:avLst/>
                  <a:gdLst>
                    <a:gd name="T0" fmla="*/ 0 w 9"/>
                    <a:gd name="T1" fmla="*/ 0 h 9"/>
                    <a:gd name="T2" fmla="*/ 8 w 9"/>
                    <a:gd name="T3" fmla="*/ 0 h 9"/>
                    <a:gd name="T4" fmla="*/ 9 w 9"/>
                    <a:gd name="T5" fmla="*/ 9 h 9"/>
                    <a:gd name="T6" fmla="*/ 0 w 9"/>
                    <a:gd name="T7" fmla="*/ 9 h 9"/>
                    <a:gd name="T8" fmla="*/ 0 w 9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9"/>
                      </a:lnTo>
                      <a:lnTo>
                        <a:pt x="0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46" name="Group 4018"/>
              <p:cNvGrpSpPr>
                <a:grpSpLocks/>
              </p:cNvGrpSpPr>
              <p:nvPr/>
            </p:nvGrpSpPr>
            <p:grpSpPr bwMode="auto">
              <a:xfrm>
                <a:off x="4244" y="1751"/>
                <a:ext cx="10" cy="7"/>
                <a:chOff x="4244" y="1751"/>
                <a:chExt cx="10" cy="7"/>
              </a:xfrm>
            </p:grpSpPr>
            <p:sp>
              <p:nvSpPr>
                <p:cNvPr id="487347" name="Freeform 4019"/>
                <p:cNvSpPr>
                  <a:spLocks/>
                </p:cNvSpPr>
                <p:nvPr/>
              </p:nvSpPr>
              <p:spPr bwMode="auto">
                <a:xfrm>
                  <a:off x="4244" y="1751"/>
                  <a:ext cx="10" cy="7"/>
                </a:xfrm>
                <a:custGeom>
                  <a:avLst/>
                  <a:gdLst>
                    <a:gd name="T0" fmla="*/ 0 w 10"/>
                    <a:gd name="T1" fmla="*/ 0 h 7"/>
                    <a:gd name="T2" fmla="*/ 8 w 10"/>
                    <a:gd name="T3" fmla="*/ 0 h 7"/>
                    <a:gd name="T4" fmla="*/ 10 w 10"/>
                    <a:gd name="T5" fmla="*/ 7 h 7"/>
                    <a:gd name="T6" fmla="*/ 0 w 10"/>
                    <a:gd name="T7" fmla="*/ 7 h 7"/>
                    <a:gd name="T8" fmla="*/ 0 w 10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48" name="Freeform 4020"/>
                <p:cNvSpPr>
                  <a:spLocks/>
                </p:cNvSpPr>
                <p:nvPr/>
              </p:nvSpPr>
              <p:spPr bwMode="auto">
                <a:xfrm>
                  <a:off x="4244" y="1751"/>
                  <a:ext cx="10" cy="7"/>
                </a:xfrm>
                <a:custGeom>
                  <a:avLst/>
                  <a:gdLst>
                    <a:gd name="T0" fmla="*/ 0 w 10"/>
                    <a:gd name="T1" fmla="*/ 0 h 7"/>
                    <a:gd name="T2" fmla="*/ 8 w 10"/>
                    <a:gd name="T3" fmla="*/ 0 h 7"/>
                    <a:gd name="T4" fmla="*/ 10 w 10"/>
                    <a:gd name="T5" fmla="*/ 7 h 7"/>
                    <a:gd name="T6" fmla="*/ 0 w 10"/>
                    <a:gd name="T7" fmla="*/ 7 h 7"/>
                    <a:gd name="T8" fmla="*/ 0 w 10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49" name="Group 4021"/>
              <p:cNvGrpSpPr>
                <a:grpSpLocks/>
              </p:cNvGrpSpPr>
              <p:nvPr/>
            </p:nvGrpSpPr>
            <p:grpSpPr bwMode="auto">
              <a:xfrm>
                <a:off x="4263" y="1751"/>
                <a:ext cx="8" cy="9"/>
                <a:chOff x="4263" y="1751"/>
                <a:chExt cx="8" cy="9"/>
              </a:xfrm>
            </p:grpSpPr>
            <p:sp>
              <p:nvSpPr>
                <p:cNvPr id="487350" name="Rectangle 4022"/>
                <p:cNvSpPr>
                  <a:spLocks noChangeArrowheads="1"/>
                </p:cNvSpPr>
                <p:nvPr/>
              </p:nvSpPr>
              <p:spPr bwMode="auto">
                <a:xfrm>
                  <a:off x="4263" y="1751"/>
                  <a:ext cx="8" cy="9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51" name="Rectangle 4023"/>
                <p:cNvSpPr>
                  <a:spLocks noChangeArrowheads="1"/>
                </p:cNvSpPr>
                <p:nvPr/>
              </p:nvSpPr>
              <p:spPr bwMode="auto">
                <a:xfrm>
                  <a:off x="4263" y="1751"/>
                  <a:ext cx="8" cy="9"/>
                </a:xfrm>
                <a:prstGeom prst="rect">
                  <a:avLst/>
                </a:prstGeom>
                <a:noFill/>
                <a:ln w="19050" cap="rnd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52" name="Group 4024"/>
              <p:cNvGrpSpPr>
                <a:grpSpLocks/>
              </p:cNvGrpSpPr>
              <p:nvPr/>
            </p:nvGrpSpPr>
            <p:grpSpPr bwMode="auto">
              <a:xfrm>
                <a:off x="4281" y="1753"/>
                <a:ext cx="9" cy="7"/>
                <a:chOff x="4281" y="1753"/>
                <a:chExt cx="9" cy="7"/>
              </a:xfrm>
            </p:grpSpPr>
            <p:sp>
              <p:nvSpPr>
                <p:cNvPr id="487353" name="Freeform 4025"/>
                <p:cNvSpPr>
                  <a:spLocks/>
                </p:cNvSpPr>
                <p:nvPr/>
              </p:nvSpPr>
              <p:spPr bwMode="auto">
                <a:xfrm>
                  <a:off x="4281" y="1753"/>
                  <a:ext cx="9" cy="7"/>
                </a:xfrm>
                <a:custGeom>
                  <a:avLst/>
                  <a:gdLst>
                    <a:gd name="T0" fmla="*/ 0 w 9"/>
                    <a:gd name="T1" fmla="*/ 0 h 7"/>
                    <a:gd name="T2" fmla="*/ 8 w 9"/>
                    <a:gd name="T3" fmla="*/ 0 h 7"/>
                    <a:gd name="T4" fmla="*/ 9 w 9"/>
                    <a:gd name="T5" fmla="*/ 7 h 7"/>
                    <a:gd name="T6" fmla="*/ 0 w 9"/>
                    <a:gd name="T7" fmla="*/ 7 h 7"/>
                    <a:gd name="T8" fmla="*/ 0 w 9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54" name="Freeform 4026"/>
                <p:cNvSpPr>
                  <a:spLocks/>
                </p:cNvSpPr>
                <p:nvPr/>
              </p:nvSpPr>
              <p:spPr bwMode="auto">
                <a:xfrm>
                  <a:off x="4281" y="1753"/>
                  <a:ext cx="9" cy="7"/>
                </a:xfrm>
                <a:custGeom>
                  <a:avLst/>
                  <a:gdLst>
                    <a:gd name="T0" fmla="*/ 0 w 9"/>
                    <a:gd name="T1" fmla="*/ 0 h 7"/>
                    <a:gd name="T2" fmla="*/ 8 w 9"/>
                    <a:gd name="T3" fmla="*/ 0 h 7"/>
                    <a:gd name="T4" fmla="*/ 9 w 9"/>
                    <a:gd name="T5" fmla="*/ 7 h 7"/>
                    <a:gd name="T6" fmla="*/ 0 w 9"/>
                    <a:gd name="T7" fmla="*/ 7 h 7"/>
                    <a:gd name="T8" fmla="*/ 0 w 9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7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55" name="Group 4027"/>
              <p:cNvGrpSpPr>
                <a:grpSpLocks/>
              </p:cNvGrpSpPr>
              <p:nvPr/>
            </p:nvGrpSpPr>
            <p:grpSpPr bwMode="auto">
              <a:xfrm>
                <a:off x="4301" y="1754"/>
                <a:ext cx="9" cy="6"/>
                <a:chOff x="4301" y="1754"/>
                <a:chExt cx="9" cy="6"/>
              </a:xfrm>
            </p:grpSpPr>
            <p:sp>
              <p:nvSpPr>
                <p:cNvPr id="487356" name="Freeform 4028"/>
                <p:cNvSpPr>
                  <a:spLocks/>
                </p:cNvSpPr>
                <p:nvPr/>
              </p:nvSpPr>
              <p:spPr bwMode="auto">
                <a:xfrm>
                  <a:off x="4301" y="1754"/>
                  <a:ext cx="9" cy="6"/>
                </a:xfrm>
                <a:custGeom>
                  <a:avLst/>
                  <a:gdLst>
                    <a:gd name="T0" fmla="*/ 0 w 9"/>
                    <a:gd name="T1" fmla="*/ 2 h 6"/>
                    <a:gd name="T2" fmla="*/ 8 w 9"/>
                    <a:gd name="T3" fmla="*/ 0 h 6"/>
                    <a:gd name="T4" fmla="*/ 9 w 9"/>
                    <a:gd name="T5" fmla="*/ 6 h 6"/>
                    <a:gd name="T6" fmla="*/ 0 w 9"/>
                    <a:gd name="T7" fmla="*/ 6 h 6"/>
                    <a:gd name="T8" fmla="*/ 0 w 9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6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0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57" name="Freeform 4029"/>
                <p:cNvSpPr>
                  <a:spLocks/>
                </p:cNvSpPr>
                <p:nvPr/>
              </p:nvSpPr>
              <p:spPr bwMode="auto">
                <a:xfrm>
                  <a:off x="4301" y="1754"/>
                  <a:ext cx="9" cy="6"/>
                </a:xfrm>
                <a:custGeom>
                  <a:avLst/>
                  <a:gdLst>
                    <a:gd name="T0" fmla="*/ 0 w 9"/>
                    <a:gd name="T1" fmla="*/ 2 h 6"/>
                    <a:gd name="T2" fmla="*/ 8 w 9"/>
                    <a:gd name="T3" fmla="*/ 0 h 6"/>
                    <a:gd name="T4" fmla="*/ 9 w 9"/>
                    <a:gd name="T5" fmla="*/ 6 h 6"/>
                    <a:gd name="T6" fmla="*/ 0 w 9"/>
                    <a:gd name="T7" fmla="*/ 6 h 6"/>
                    <a:gd name="T8" fmla="*/ 0 w 9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6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0" y="6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58" name="Group 4030"/>
              <p:cNvGrpSpPr>
                <a:grpSpLocks/>
              </p:cNvGrpSpPr>
              <p:nvPr/>
            </p:nvGrpSpPr>
            <p:grpSpPr bwMode="auto">
              <a:xfrm>
                <a:off x="4319" y="1754"/>
                <a:ext cx="8" cy="7"/>
                <a:chOff x="4319" y="1754"/>
                <a:chExt cx="8" cy="7"/>
              </a:xfrm>
            </p:grpSpPr>
            <p:sp>
              <p:nvSpPr>
                <p:cNvPr id="487359" name="Freeform 4031"/>
                <p:cNvSpPr>
                  <a:spLocks/>
                </p:cNvSpPr>
                <p:nvPr/>
              </p:nvSpPr>
              <p:spPr bwMode="auto">
                <a:xfrm>
                  <a:off x="4319" y="1754"/>
                  <a:ext cx="8" cy="7"/>
                </a:xfrm>
                <a:custGeom>
                  <a:avLst/>
                  <a:gdLst>
                    <a:gd name="T0" fmla="*/ 0 w 8"/>
                    <a:gd name="T1" fmla="*/ 0 h 7"/>
                    <a:gd name="T2" fmla="*/ 7 w 8"/>
                    <a:gd name="T3" fmla="*/ 0 h 7"/>
                    <a:gd name="T4" fmla="*/ 8 w 8"/>
                    <a:gd name="T5" fmla="*/ 7 h 7"/>
                    <a:gd name="T6" fmla="*/ 1 w 8"/>
                    <a:gd name="T7" fmla="*/ 7 h 7"/>
                    <a:gd name="T8" fmla="*/ 0 w 8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7"/>
                      </a:lnTo>
                      <a:lnTo>
                        <a:pt x="1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60" name="Freeform 4032"/>
                <p:cNvSpPr>
                  <a:spLocks/>
                </p:cNvSpPr>
                <p:nvPr/>
              </p:nvSpPr>
              <p:spPr bwMode="auto">
                <a:xfrm>
                  <a:off x="4319" y="1754"/>
                  <a:ext cx="8" cy="7"/>
                </a:xfrm>
                <a:custGeom>
                  <a:avLst/>
                  <a:gdLst>
                    <a:gd name="T0" fmla="*/ 0 w 8"/>
                    <a:gd name="T1" fmla="*/ 0 h 7"/>
                    <a:gd name="T2" fmla="*/ 7 w 8"/>
                    <a:gd name="T3" fmla="*/ 0 h 7"/>
                    <a:gd name="T4" fmla="*/ 8 w 8"/>
                    <a:gd name="T5" fmla="*/ 7 h 7"/>
                    <a:gd name="T6" fmla="*/ 1 w 8"/>
                    <a:gd name="T7" fmla="*/ 7 h 7"/>
                    <a:gd name="T8" fmla="*/ 0 w 8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8" y="7"/>
                      </a:lnTo>
                      <a:lnTo>
                        <a:pt x="1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61" name="Group 4033"/>
              <p:cNvGrpSpPr>
                <a:grpSpLocks/>
              </p:cNvGrpSpPr>
              <p:nvPr/>
            </p:nvGrpSpPr>
            <p:grpSpPr bwMode="auto">
              <a:xfrm>
                <a:off x="4336" y="1754"/>
                <a:ext cx="10" cy="7"/>
                <a:chOff x="4336" y="1754"/>
                <a:chExt cx="10" cy="7"/>
              </a:xfrm>
            </p:grpSpPr>
            <p:sp>
              <p:nvSpPr>
                <p:cNvPr id="487362" name="Freeform 4034"/>
                <p:cNvSpPr>
                  <a:spLocks/>
                </p:cNvSpPr>
                <p:nvPr/>
              </p:nvSpPr>
              <p:spPr bwMode="auto">
                <a:xfrm>
                  <a:off x="4336" y="1754"/>
                  <a:ext cx="10" cy="7"/>
                </a:xfrm>
                <a:custGeom>
                  <a:avLst/>
                  <a:gdLst>
                    <a:gd name="T0" fmla="*/ 0 w 10"/>
                    <a:gd name="T1" fmla="*/ 0 h 7"/>
                    <a:gd name="T2" fmla="*/ 8 w 10"/>
                    <a:gd name="T3" fmla="*/ 0 h 7"/>
                    <a:gd name="T4" fmla="*/ 10 w 10"/>
                    <a:gd name="T5" fmla="*/ 7 h 7"/>
                    <a:gd name="T6" fmla="*/ 0 w 10"/>
                    <a:gd name="T7" fmla="*/ 7 h 7"/>
                    <a:gd name="T8" fmla="*/ 0 w 10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63" name="Freeform 4035"/>
                <p:cNvSpPr>
                  <a:spLocks/>
                </p:cNvSpPr>
                <p:nvPr/>
              </p:nvSpPr>
              <p:spPr bwMode="auto">
                <a:xfrm>
                  <a:off x="4336" y="1754"/>
                  <a:ext cx="10" cy="7"/>
                </a:xfrm>
                <a:custGeom>
                  <a:avLst/>
                  <a:gdLst>
                    <a:gd name="T0" fmla="*/ 0 w 10"/>
                    <a:gd name="T1" fmla="*/ 0 h 7"/>
                    <a:gd name="T2" fmla="*/ 8 w 10"/>
                    <a:gd name="T3" fmla="*/ 0 h 7"/>
                    <a:gd name="T4" fmla="*/ 10 w 10"/>
                    <a:gd name="T5" fmla="*/ 7 h 7"/>
                    <a:gd name="T6" fmla="*/ 0 w 10"/>
                    <a:gd name="T7" fmla="*/ 7 h 7"/>
                    <a:gd name="T8" fmla="*/ 0 w 10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7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64" name="Group 4036"/>
              <p:cNvGrpSpPr>
                <a:grpSpLocks/>
              </p:cNvGrpSpPr>
              <p:nvPr/>
            </p:nvGrpSpPr>
            <p:grpSpPr bwMode="auto">
              <a:xfrm>
                <a:off x="4356" y="1754"/>
                <a:ext cx="8" cy="7"/>
                <a:chOff x="4356" y="1754"/>
                <a:chExt cx="8" cy="7"/>
              </a:xfrm>
            </p:grpSpPr>
            <p:sp>
              <p:nvSpPr>
                <p:cNvPr id="487365" name="Rectangle 4037"/>
                <p:cNvSpPr>
                  <a:spLocks noChangeArrowheads="1"/>
                </p:cNvSpPr>
                <p:nvPr/>
              </p:nvSpPr>
              <p:spPr bwMode="auto">
                <a:xfrm>
                  <a:off x="4356" y="1754"/>
                  <a:ext cx="8" cy="7"/>
                </a:xfrm>
                <a:prstGeom prst="rect">
                  <a:avLst/>
                </a:pr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66" name="Rectangle 4038"/>
                <p:cNvSpPr>
                  <a:spLocks noChangeArrowheads="1"/>
                </p:cNvSpPr>
                <p:nvPr/>
              </p:nvSpPr>
              <p:spPr bwMode="auto">
                <a:xfrm>
                  <a:off x="4356" y="1754"/>
                  <a:ext cx="8" cy="7"/>
                </a:xfrm>
                <a:prstGeom prst="rect">
                  <a:avLst/>
                </a:prstGeom>
                <a:noFill/>
                <a:ln w="19050" cap="rnd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67" name="Group 4039"/>
              <p:cNvGrpSpPr>
                <a:grpSpLocks/>
              </p:cNvGrpSpPr>
              <p:nvPr/>
            </p:nvGrpSpPr>
            <p:grpSpPr bwMode="auto">
              <a:xfrm>
                <a:off x="4113" y="2053"/>
                <a:ext cx="253" cy="64"/>
                <a:chOff x="4113" y="2053"/>
                <a:chExt cx="253" cy="64"/>
              </a:xfrm>
            </p:grpSpPr>
            <p:grpSp>
              <p:nvGrpSpPr>
                <p:cNvPr id="487368" name="Group 4040"/>
                <p:cNvGrpSpPr>
                  <a:grpSpLocks/>
                </p:cNvGrpSpPr>
                <p:nvPr/>
              </p:nvGrpSpPr>
              <p:grpSpPr bwMode="auto">
                <a:xfrm>
                  <a:off x="4113" y="2053"/>
                  <a:ext cx="9" cy="2"/>
                  <a:chOff x="4113" y="2053"/>
                  <a:chExt cx="9" cy="2"/>
                </a:xfrm>
              </p:grpSpPr>
              <p:sp>
                <p:nvSpPr>
                  <p:cNvPr id="487369" name="Freeform 4041"/>
                  <p:cNvSpPr>
                    <a:spLocks/>
                  </p:cNvSpPr>
                  <p:nvPr/>
                </p:nvSpPr>
                <p:spPr bwMode="auto">
                  <a:xfrm>
                    <a:off x="4113" y="2053"/>
                    <a:ext cx="9" cy="2"/>
                  </a:xfrm>
                  <a:custGeom>
                    <a:avLst/>
                    <a:gdLst>
                      <a:gd name="T0" fmla="*/ 0 w 9"/>
                      <a:gd name="T1" fmla="*/ 2 h 2"/>
                      <a:gd name="T2" fmla="*/ 1 w 9"/>
                      <a:gd name="T3" fmla="*/ 2 h 2"/>
                      <a:gd name="T4" fmla="*/ 9 w 9"/>
                      <a:gd name="T5" fmla="*/ 0 h 2"/>
                      <a:gd name="T6" fmla="*/ 9 w 9"/>
                      <a:gd name="T7" fmla="*/ 2 h 2"/>
                      <a:gd name="T8" fmla="*/ 6 w 9"/>
                      <a:gd name="T9" fmla="*/ 2 h 2"/>
                      <a:gd name="T10" fmla="*/ 0 w 9"/>
                      <a:gd name="T11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9" y="0"/>
                        </a:lnTo>
                        <a:lnTo>
                          <a:pt x="9" y="2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70" name="Freeform 4042"/>
                  <p:cNvSpPr>
                    <a:spLocks/>
                  </p:cNvSpPr>
                  <p:nvPr/>
                </p:nvSpPr>
                <p:spPr bwMode="auto">
                  <a:xfrm>
                    <a:off x="4113" y="2053"/>
                    <a:ext cx="9" cy="2"/>
                  </a:xfrm>
                  <a:custGeom>
                    <a:avLst/>
                    <a:gdLst>
                      <a:gd name="T0" fmla="*/ 0 w 9"/>
                      <a:gd name="T1" fmla="*/ 2 h 2"/>
                      <a:gd name="T2" fmla="*/ 1 w 9"/>
                      <a:gd name="T3" fmla="*/ 2 h 2"/>
                      <a:gd name="T4" fmla="*/ 9 w 9"/>
                      <a:gd name="T5" fmla="*/ 0 h 2"/>
                      <a:gd name="T6" fmla="*/ 9 w 9"/>
                      <a:gd name="T7" fmla="*/ 2 h 2"/>
                      <a:gd name="T8" fmla="*/ 6 w 9"/>
                      <a:gd name="T9" fmla="*/ 2 h 2"/>
                      <a:gd name="T10" fmla="*/ 0 w 9"/>
                      <a:gd name="T11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" h="2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9" y="0"/>
                        </a:lnTo>
                        <a:lnTo>
                          <a:pt x="9" y="2"/>
                        </a:lnTo>
                        <a:lnTo>
                          <a:pt x="6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487371" name="Group 4043"/>
                <p:cNvGrpSpPr>
                  <a:grpSpLocks/>
                </p:cNvGrpSpPr>
                <p:nvPr/>
              </p:nvGrpSpPr>
              <p:grpSpPr bwMode="auto">
                <a:xfrm>
                  <a:off x="4131" y="2059"/>
                  <a:ext cx="8" cy="1"/>
                  <a:chOff x="4131" y="2059"/>
                  <a:chExt cx="8" cy="1"/>
                </a:xfrm>
              </p:grpSpPr>
              <p:sp>
                <p:nvSpPr>
                  <p:cNvPr id="487372" name="Freeform 4044"/>
                  <p:cNvSpPr>
                    <a:spLocks/>
                  </p:cNvSpPr>
                  <p:nvPr/>
                </p:nvSpPr>
                <p:spPr bwMode="auto">
                  <a:xfrm>
                    <a:off x="4131" y="2059"/>
                    <a:ext cx="8" cy="1"/>
                  </a:xfrm>
                  <a:custGeom>
                    <a:avLst/>
                    <a:gdLst>
                      <a:gd name="T0" fmla="*/ 0 w 8"/>
                      <a:gd name="T1" fmla="*/ 1 h 1"/>
                      <a:gd name="T2" fmla="*/ 1 w 8"/>
                      <a:gd name="T3" fmla="*/ 0 h 1"/>
                      <a:gd name="T4" fmla="*/ 8 w 8"/>
                      <a:gd name="T5" fmla="*/ 0 h 1"/>
                      <a:gd name="T6" fmla="*/ 6 w 8"/>
                      <a:gd name="T7" fmla="*/ 1 h 1"/>
                      <a:gd name="T8" fmla="*/ 0 w 8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6" y="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73" name="Freeform 4045"/>
                  <p:cNvSpPr>
                    <a:spLocks/>
                  </p:cNvSpPr>
                  <p:nvPr/>
                </p:nvSpPr>
                <p:spPr bwMode="auto">
                  <a:xfrm>
                    <a:off x="4131" y="2059"/>
                    <a:ext cx="8" cy="1"/>
                  </a:xfrm>
                  <a:custGeom>
                    <a:avLst/>
                    <a:gdLst>
                      <a:gd name="T0" fmla="*/ 0 w 8"/>
                      <a:gd name="T1" fmla="*/ 1 h 1"/>
                      <a:gd name="T2" fmla="*/ 1 w 8"/>
                      <a:gd name="T3" fmla="*/ 0 h 1"/>
                      <a:gd name="T4" fmla="*/ 8 w 8"/>
                      <a:gd name="T5" fmla="*/ 0 h 1"/>
                      <a:gd name="T6" fmla="*/ 6 w 8"/>
                      <a:gd name="T7" fmla="*/ 1 h 1"/>
                      <a:gd name="T8" fmla="*/ 0 w 8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8" y="0"/>
                        </a:lnTo>
                        <a:lnTo>
                          <a:pt x="6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7374" name="Freeform 4046"/>
                <p:cNvSpPr>
                  <a:spLocks/>
                </p:cNvSpPr>
                <p:nvPr/>
              </p:nvSpPr>
              <p:spPr bwMode="auto">
                <a:xfrm>
                  <a:off x="4150" y="2065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7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75" name="Freeform 4047"/>
                <p:cNvSpPr>
                  <a:spLocks/>
                </p:cNvSpPr>
                <p:nvPr/>
              </p:nvSpPr>
              <p:spPr bwMode="auto">
                <a:xfrm>
                  <a:off x="4170" y="2069"/>
                  <a:ext cx="7" cy="1"/>
                </a:xfrm>
                <a:custGeom>
                  <a:avLst/>
                  <a:gdLst>
                    <a:gd name="T0" fmla="*/ 0 w 7"/>
                    <a:gd name="T1" fmla="*/ 1 w 7"/>
                    <a:gd name="T2" fmla="*/ 7 w 7"/>
                    <a:gd name="T3" fmla="*/ 6 w 7"/>
                    <a:gd name="T4" fmla="*/ 0 w 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76" name="Freeform 4048"/>
                <p:cNvSpPr>
                  <a:spLocks/>
                </p:cNvSpPr>
                <p:nvPr/>
              </p:nvSpPr>
              <p:spPr bwMode="auto">
                <a:xfrm>
                  <a:off x="4188" y="2074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5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77" name="Freeform 4049"/>
                <p:cNvSpPr>
                  <a:spLocks/>
                </p:cNvSpPr>
                <p:nvPr/>
              </p:nvSpPr>
              <p:spPr bwMode="auto">
                <a:xfrm>
                  <a:off x="4206" y="2077"/>
                  <a:ext cx="10" cy="1"/>
                </a:xfrm>
                <a:custGeom>
                  <a:avLst/>
                  <a:gdLst>
                    <a:gd name="T0" fmla="*/ 0 w 10"/>
                    <a:gd name="T1" fmla="*/ 2 w 10"/>
                    <a:gd name="T2" fmla="*/ 10 w 10"/>
                    <a:gd name="T3" fmla="*/ 7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487378" name="Group 4050"/>
                <p:cNvGrpSpPr>
                  <a:grpSpLocks/>
                </p:cNvGrpSpPr>
                <p:nvPr/>
              </p:nvGrpSpPr>
              <p:grpSpPr bwMode="auto">
                <a:xfrm>
                  <a:off x="4224" y="2081"/>
                  <a:ext cx="10" cy="1"/>
                  <a:chOff x="4224" y="2081"/>
                  <a:chExt cx="10" cy="1"/>
                </a:xfrm>
              </p:grpSpPr>
              <p:sp>
                <p:nvSpPr>
                  <p:cNvPr id="487379" name="Freeform 4051"/>
                  <p:cNvSpPr>
                    <a:spLocks/>
                  </p:cNvSpPr>
                  <p:nvPr/>
                </p:nvSpPr>
                <p:spPr bwMode="auto">
                  <a:xfrm>
                    <a:off x="4224" y="2081"/>
                    <a:ext cx="10" cy="1"/>
                  </a:xfrm>
                  <a:custGeom>
                    <a:avLst/>
                    <a:gdLst>
                      <a:gd name="T0" fmla="*/ 0 w 10"/>
                      <a:gd name="T1" fmla="*/ 1 h 1"/>
                      <a:gd name="T2" fmla="*/ 1 w 10"/>
                      <a:gd name="T3" fmla="*/ 0 h 1"/>
                      <a:gd name="T4" fmla="*/ 10 w 10"/>
                      <a:gd name="T5" fmla="*/ 0 h 1"/>
                      <a:gd name="T6" fmla="*/ 8 w 10"/>
                      <a:gd name="T7" fmla="*/ 1 h 1"/>
                      <a:gd name="T8" fmla="*/ 0 w 10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8" y="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87380" name="Freeform 4052"/>
                  <p:cNvSpPr>
                    <a:spLocks/>
                  </p:cNvSpPr>
                  <p:nvPr/>
                </p:nvSpPr>
                <p:spPr bwMode="auto">
                  <a:xfrm>
                    <a:off x="4224" y="2081"/>
                    <a:ext cx="10" cy="1"/>
                  </a:xfrm>
                  <a:custGeom>
                    <a:avLst/>
                    <a:gdLst>
                      <a:gd name="T0" fmla="*/ 0 w 10"/>
                      <a:gd name="T1" fmla="*/ 1 h 1"/>
                      <a:gd name="T2" fmla="*/ 1 w 10"/>
                      <a:gd name="T3" fmla="*/ 0 h 1"/>
                      <a:gd name="T4" fmla="*/ 10 w 10"/>
                      <a:gd name="T5" fmla="*/ 0 h 1"/>
                      <a:gd name="T6" fmla="*/ 8 w 10"/>
                      <a:gd name="T7" fmla="*/ 1 h 1"/>
                      <a:gd name="T8" fmla="*/ 0 w 10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10" y="0"/>
                        </a:lnTo>
                        <a:lnTo>
                          <a:pt x="8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9050" cap="rnd">
                    <a:solidFill>
                      <a:srgbClr val="676767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87381" name="Freeform 4053"/>
                <p:cNvSpPr>
                  <a:spLocks/>
                </p:cNvSpPr>
                <p:nvPr/>
              </p:nvSpPr>
              <p:spPr bwMode="auto">
                <a:xfrm>
                  <a:off x="4243" y="2086"/>
                  <a:ext cx="9" cy="1"/>
                </a:xfrm>
                <a:custGeom>
                  <a:avLst/>
                  <a:gdLst>
                    <a:gd name="T0" fmla="*/ 0 w 9"/>
                    <a:gd name="T1" fmla="*/ 1 w 9"/>
                    <a:gd name="T2" fmla="*/ 9 w 9"/>
                    <a:gd name="T3" fmla="*/ 6 w 9"/>
                    <a:gd name="T4" fmla="*/ 0 w 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82" name="Freeform 4054"/>
                <p:cNvSpPr>
                  <a:spLocks/>
                </p:cNvSpPr>
                <p:nvPr/>
              </p:nvSpPr>
              <p:spPr bwMode="auto">
                <a:xfrm>
                  <a:off x="4263" y="2091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5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83" name="Freeform 4055"/>
                <p:cNvSpPr>
                  <a:spLocks/>
                </p:cNvSpPr>
                <p:nvPr/>
              </p:nvSpPr>
              <p:spPr bwMode="auto">
                <a:xfrm>
                  <a:off x="4281" y="2096"/>
                  <a:ext cx="8" cy="1"/>
                </a:xfrm>
                <a:custGeom>
                  <a:avLst/>
                  <a:gdLst>
                    <a:gd name="T0" fmla="*/ 0 w 8"/>
                    <a:gd name="T1" fmla="*/ 2 w 8"/>
                    <a:gd name="T2" fmla="*/ 8 w 8"/>
                    <a:gd name="T3" fmla="*/ 6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84" name="Freeform 4056"/>
                <p:cNvSpPr>
                  <a:spLocks/>
                </p:cNvSpPr>
                <p:nvPr/>
              </p:nvSpPr>
              <p:spPr bwMode="auto">
                <a:xfrm>
                  <a:off x="4301" y="2100"/>
                  <a:ext cx="8" cy="1"/>
                </a:xfrm>
                <a:custGeom>
                  <a:avLst/>
                  <a:gdLst>
                    <a:gd name="T0" fmla="*/ 0 w 8"/>
                    <a:gd name="T1" fmla="*/ 2 w 8"/>
                    <a:gd name="T2" fmla="*/ 8 w 8"/>
                    <a:gd name="T3" fmla="*/ 6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85" name="Freeform 4057"/>
                <p:cNvSpPr>
                  <a:spLocks/>
                </p:cNvSpPr>
                <p:nvPr/>
              </p:nvSpPr>
              <p:spPr bwMode="auto">
                <a:xfrm>
                  <a:off x="4319" y="2107"/>
                  <a:ext cx="8" cy="1"/>
                </a:xfrm>
                <a:custGeom>
                  <a:avLst/>
                  <a:gdLst>
                    <a:gd name="T0" fmla="*/ 0 w 8"/>
                    <a:gd name="T1" fmla="*/ 1 w 8"/>
                    <a:gd name="T2" fmla="*/ 8 w 8"/>
                    <a:gd name="T3" fmla="*/ 7 w 8"/>
                    <a:gd name="T4" fmla="*/ 0 w 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86" name="Freeform 4058"/>
                <p:cNvSpPr>
                  <a:spLocks/>
                </p:cNvSpPr>
                <p:nvPr/>
              </p:nvSpPr>
              <p:spPr bwMode="auto">
                <a:xfrm>
                  <a:off x="4336" y="2110"/>
                  <a:ext cx="11" cy="1"/>
                </a:xfrm>
                <a:custGeom>
                  <a:avLst/>
                  <a:gdLst>
                    <a:gd name="T0" fmla="*/ 0 w 11"/>
                    <a:gd name="T1" fmla="*/ 1 w 11"/>
                    <a:gd name="T2" fmla="*/ 11 w 11"/>
                    <a:gd name="T3" fmla="*/ 7 w 11"/>
                    <a:gd name="T4" fmla="*/ 0 w 1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1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87" name="Freeform 4059"/>
                <p:cNvSpPr>
                  <a:spLocks/>
                </p:cNvSpPr>
                <p:nvPr/>
              </p:nvSpPr>
              <p:spPr bwMode="auto">
                <a:xfrm>
                  <a:off x="4356" y="2116"/>
                  <a:ext cx="10" cy="1"/>
                </a:xfrm>
                <a:custGeom>
                  <a:avLst/>
                  <a:gdLst>
                    <a:gd name="T0" fmla="*/ 0 w 10"/>
                    <a:gd name="T1" fmla="*/ 2 w 10"/>
                    <a:gd name="T2" fmla="*/ 10 w 10"/>
                    <a:gd name="T3" fmla="*/ 7 w 10"/>
                    <a:gd name="T4" fmla="*/ 0 w 1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88" name="Group 4060"/>
              <p:cNvGrpSpPr>
                <a:grpSpLocks/>
              </p:cNvGrpSpPr>
              <p:nvPr/>
            </p:nvGrpSpPr>
            <p:grpSpPr bwMode="auto">
              <a:xfrm>
                <a:off x="4113" y="1758"/>
                <a:ext cx="7" cy="289"/>
                <a:chOff x="4113" y="1758"/>
                <a:chExt cx="7" cy="289"/>
              </a:xfrm>
            </p:grpSpPr>
            <p:sp>
              <p:nvSpPr>
                <p:cNvPr id="487389" name="Freeform 4061"/>
                <p:cNvSpPr>
                  <a:spLocks/>
                </p:cNvSpPr>
                <p:nvPr/>
              </p:nvSpPr>
              <p:spPr bwMode="auto">
                <a:xfrm>
                  <a:off x="4113" y="1758"/>
                  <a:ext cx="7" cy="289"/>
                </a:xfrm>
                <a:custGeom>
                  <a:avLst/>
                  <a:gdLst>
                    <a:gd name="T0" fmla="*/ 0 w 7"/>
                    <a:gd name="T1" fmla="*/ 0 h 289"/>
                    <a:gd name="T2" fmla="*/ 0 w 7"/>
                    <a:gd name="T3" fmla="*/ 286 h 289"/>
                    <a:gd name="T4" fmla="*/ 7 w 7"/>
                    <a:gd name="T5" fmla="*/ 289 h 289"/>
                    <a:gd name="T6" fmla="*/ 7 w 7"/>
                    <a:gd name="T7" fmla="*/ 2 h 289"/>
                    <a:gd name="T8" fmla="*/ 0 w 7"/>
                    <a:gd name="T9" fmla="*/ 0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9">
                      <a:moveTo>
                        <a:pt x="0" y="0"/>
                      </a:moveTo>
                      <a:lnTo>
                        <a:pt x="0" y="286"/>
                      </a:lnTo>
                      <a:lnTo>
                        <a:pt x="7" y="289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90" name="Freeform 4062"/>
                <p:cNvSpPr>
                  <a:spLocks/>
                </p:cNvSpPr>
                <p:nvPr/>
              </p:nvSpPr>
              <p:spPr bwMode="auto">
                <a:xfrm>
                  <a:off x="4113" y="1758"/>
                  <a:ext cx="7" cy="289"/>
                </a:xfrm>
                <a:custGeom>
                  <a:avLst/>
                  <a:gdLst>
                    <a:gd name="T0" fmla="*/ 0 w 7"/>
                    <a:gd name="T1" fmla="*/ 0 h 289"/>
                    <a:gd name="T2" fmla="*/ 0 w 7"/>
                    <a:gd name="T3" fmla="*/ 286 h 289"/>
                    <a:gd name="T4" fmla="*/ 7 w 7"/>
                    <a:gd name="T5" fmla="*/ 289 h 289"/>
                    <a:gd name="T6" fmla="*/ 7 w 7"/>
                    <a:gd name="T7" fmla="*/ 2 h 289"/>
                    <a:gd name="T8" fmla="*/ 0 w 7"/>
                    <a:gd name="T9" fmla="*/ 0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9">
                      <a:moveTo>
                        <a:pt x="0" y="0"/>
                      </a:moveTo>
                      <a:lnTo>
                        <a:pt x="0" y="286"/>
                      </a:lnTo>
                      <a:lnTo>
                        <a:pt x="7" y="289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91" name="Group 4063"/>
              <p:cNvGrpSpPr>
                <a:grpSpLocks/>
              </p:cNvGrpSpPr>
              <p:nvPr/>
            </p:nvGrpSpPr>
            <p:grpSpPr bwMode="auto">
              <a:xfrm>
                <a:off x="4132" y="2025"/>
                <a:ext cx="7" cy="28"/>
                <a:chOff x="4132" y="2025"/>
                <a:chExt cx="7" cy="28"/>
              </a:xfrm>
            </p:grpSpPr>
            <p:sp>
              <p:nvSpPr>
                <p:cNvPr id="487392" name="Freeform 4064"/>
                <p:cNvSpPr>
                  <a:spLocks/>
                </p:cNvSpPr>
                <p:nvPr/>
              </p:nvSpPr>
              <p:spPr bwMode="auto">
                <a:xfrm>
                  <a:off x="4132" y="2025"/>
                  <a:ext cx="7" cy="28"/>
                </a:xfrm>
                <a:custGeom>
                  <a:avLst/>
                  <a:gdLst>
                    <a:gd name="T0" fmla="*/ 0 w 7"/>
                    <a:gd name="T1" fmla="*/ 0 h 28"/>
                    <a:gd name="T2" fmla="*/ 0 w 7"/>
                    <a:gd name="T3" fmla="*/ 26 h 28"/>
                    <a:gd name="T4" fmla="*/ 7 w 7"/>
                    <a:gd name="T5" fmla="*/ 28 h 28"/>
                    <a:gd name="T6" fmla="*/ 7 w 7"/>
                    <a:gd name="T7" fmla="*/ 2 h 28"/>
                    <a:gd name="T8" fmla="*/ 0 w 7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">
                      <a:moveTo>
                        <a:pt x="0" y="0"/>
                      </a:moveTo>
                      <a:lnTo>
                        <a:pt x="0" y="26"/>
                      </a:lnTo>
                      <a:lnTo>
                        <a:pt x="7" y="28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93" name="Freeform 4065"/>
                <p:cNvSpPr>
                  <a:spLocks/>
                </p:cNvSpPr>
                <p:nvPr/>
              </p:nvSpPr>
              <p:spPr bwMode="auto">
                <a:xfrm>
                  <a:off x="4132" y="2025"/>
                  <a:ext cx="7" cy="28"/>
                </a:xfrm>
                <a:custGeom>
                  <a:avLst/>
                  <a:gdLst>
                    <a:gd name="T0" fmla="*/ 0 w 7"/>
                    <a:gd name="T1" fmla="*/ 0 h 28"/>
                    <a:gd name="T2" fmla="*/ 0 w 7"/>
                    <a:gd name="T3" fmla="*/ 26 h 28"/>
                    <a:gd name="T4" fmla="*/ 7 w 7"/>
                    <a:gd name="T5" fmla="*/ 28 h 28"/>
                    <a:gd name="T6" fmla="*/ 7 w 7"/>
                    <a:gd name="T7" fmla="*/ 2 h 28"/>
                    <a:gd name="T8" fmla="*/ 0 w 7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">
                      <a:moveTo>
                        <a:pt x="0" y="0"/>
                      </a:moveTo>
                      <a:lnTo>
                        <a:pt x="0" y="26"/>
                      </a:lnTo>
                      <a:lnTo>
                        <a:pt x="7" y="28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94" name="Group 4066"/>
              <p:cNvGrpSpPr>
                <a:grpSpLocks/>
              </p:cNvGrpSpPr>
              <p:nvPr/>
            </p:nvGrpSpPr>
            <p:grpSpPr bwMode="auto">
              <a:xfrm>
                <a:off x="4151" y="1758"/>
                <a:ext cx="6" cy="300"/>
                <a:chOff x="4151" y="1758"/>
                <a:chExt cx="6" cy="300"/>
              </a:xfrm>
            </p:grpSpPr>
            <p:sp>
              <p:nvSpPr>
                <p:cNvPr id="487395" name="Freeform 4067"/>
                <p:cNvSpPr>
                  <a:spLocks/>
                </p:cNvSpPr>
                <p:nvPr/>
              </p:nvSpPr>
              <p:spPr bwMode="auto">
                <a:xfrm>
                  <a:off x="4151" y="1758"/>
                  <a:ext cx="6" cy="300"/>
                </a:xfrm>
                <a:custGeom>
                  <a:avLst/>
                  <a:gdLst>
                    <a:gd name="T0" fmla="*/ 0 w 6"/>
                    <a:gd name="T1" fmla="*/ 0 h 300"/>
                    <a:gd name="T2" fmla="*/ 0 w 6"/>
                    <a:gd name="T3" fmla="*/ 297 h 300"/>
                    <a:gd name="T4" fmla="*/ 6 w 6"/>
                    <a:gd name="T5" fmla="*/ 300 h 300"/>
                    <a:gd name="T6" fmla="*/ 6 w 6"/>
                    <a:gd name="T7" fmla="*/ 0 h 300"/>
                    <a:gd name="T8" fmla="*/ 0 w 6"/>
                    <a:gd name="T9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0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6" y="300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96" name="Freeform 4068"/>
                <p:cNvSpPr>
                  <a:spLocks/>
                </p:cNvSpPr>
                <p:nvPr/>
              </p:nvSpPr>
              <p:spPr bwMode="auto">
                <a:xfrm>
                  <a:off x="4151" y="1758"/>
                  <a:ext cx="6" cy="300"/>
                </a:xfrm>
                <a:custGeom>
                  <a:avLst/>
                  <a:gdLst>
                    <a:gd name="T0" fmla="*/ 0 w 6"/>
                    <a:gd name="T1" fmla="*/ 0 h 300"/>
                    <a:gd name="T2" fmla="*/ 0 w 6"/>
                    <a:gd name="T3" fmla="*/ 297 h 300"/>
                    <a:gd name="T4" fmla="*/ 6 w 6"/>
                    <a:gd name="T5" fmla="*/ 300 h 300"/>
                    <a:gd name="T6" fmla="*/ 6 w 6"/>
                    <a:gd name="T7" fmla="*/ 0 h 300"/>
                    <a:gd name="T8" fmla="*/ 0 w 6"/>
                    <a:gd name="T9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0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6" y="30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397" name="Group 4069"/>
              <p:cNvGrpSpPr>
                <a:grpSpLocks/>
              </p:cNvGrpSpPr>
              <p:nvPr/>
            </p:nvGrpSpPr>
            <p:grpSpPr bwMode="auto">
              <a:xfrm>
                <a:off x="4171" y="1758"/>
                <a:ext cx="5" cy="306"/>
                <a:chOff x="4171" y="1758"/>
                <a:chExt cx="5" cy="306"/>
              </a:xfrm>
            </p:grpSpPr>
            <p:sp>
              <p:nvSpPr>
                <p:cNvPr id="487398" name="Freeform 4070"/>
                <p:cNvSpPr>
                  <a:spLocks/>
                </p:cNvSpPr>
                <p:nvPr/>
              </p:nvSpPr>
              <p:spPr bwMode="auto">
                <a:xfrm>
                  <a:off x="4171" y="1758"/>
                  <a:ext cx="5" cy="306"/>
                </a:xfrm>
                <a:custGeom>
                  <a:avLst/>
                  <a:gdLst>
                    <a:gd name="T0" fmla="*/ 0 w 5"/>
                    <a:gd name="T1" fmla="*/ 0 h 306"/>
                    <a:gd name="T2" fmla="*/ 0 w 5"/>
                    <a:gd name="T3" fmla="*/ 302 h 306"/>
                    <a:gd name="T4" fmla="*/ 5 w 5"/>
                    <a:gd name="T5" fmla="*/ 306 h 306"/>
                    <a:gd name="T6" fmla="*/ 5 w 5"/>
                    <a:gd name="T7" fmla="*/ 2 h 306"/>
                    <a:gd name="T8" fmla="*/ 0 w 5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06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5" y="306"/>
                      </a:lnTo>
                      <a:lnTo>
                        <a:pt x="5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399" name="Freeform 4071"/>
                <p:cNvSpPr>
                  <a:spLocks/>
                </p:cNvSpPr>
                <p:nvPr/>
              </p:nvSpPr>
              <p:spPr bwMode="auto">
                <a:xfrm>
                  <a:off x="4171" y="1758"/>
                  <a:ext cx="5" cy="306"/>
                </a:xfrm>
                <a:custGeom>
                  <a:avLst/>
                  <a:gdLst>
                    <a:gd name="T0" fmla="*/ 0 w 5"/>
                    <a:gd name="T1" fmla="*/ 0 h 306"/>
                    <a:gd name="T2" fmla="*/ 0 w 5"/>
                    <a:gd name="T3" fmla="*/ 302 h 306"/>
                    <a:gd name="T4" fmla="*/ 5 w 5"/>
                    <a:gd name="T5" fmla="*/ 306 h 306"/>
                    <a:gd name="T6" fmla="*/ 5 w 5"/>
                    <a:gd name="T7" fmla="*/ 2 h 306"/>
                    <a:gd name="T8" fmla="*/ 0 w 5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06">
                      <a:moveTo>
                        <a:pt x="0" y="0"/>
                      </a:moveTo>
                      <a:lnTo>
                        <a:pt x="0" y="302"/>
                      </a:lnTo>
                      <a:lnTo>
                        <a:pt x="5" y="306"/>
                      </a:lnTo>
                      <a:lnTo>
                        <a:pt x="5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00" name="Group 4072"/>
              <p:cNvGrpSpPr>
                <a:grpSpLocks/>
              </p:cNvGrpSpPr>
              <p:nvPr/>
            </p:nvGrpSpPr>
            <p:grpSpPr bwMode="auto">
              <a:xfrm>
                <a:off x="4188" y="1760"/>
                <a:ext cx="7" cy="307"/>
                <a:chOff x="4188" y="1760"/>
                <a:chExt cx="7" cy="307"/>
              </a:xfrm>
            </p:grpSpPr>
            <p:sp>
              <p:nvSpPr>
                <p:cNvPr id="487401" name="Freeform 4073"/>
                <p:cNvSpPr>
                  <a:spLocks/>
                </p:cNvSpPr>
                <p:nvPr/>
              </p:nvSpPr>
              <p:spPr bwMode="auto">
                <a:xfrm>
                  <a:off x="4188" y="1760"/>
                  <a:ext cx="7" cy="307"/>
                </a:xfrm>
                <a:custGeom>
                  <a:avLst/>
                  <a:gdLst>
                    <a:gd name="T0" fmla="*/ 0 w 7"/>
                    <a:gd name="T1" fmla="*/ 0 h 307"/>
                    <a:gd name="T2" fmla="*/ 0 w 7"/>
                    <a:gd name="T3" fmla="*/ 303 h 307"/>
                    <a:gd name="T4" fmla="*/ 7 w 7"/>
                    <a:gd name="T5" fmla="*/ 307 h 307"/>
                    <a:gd name="T6" fmla="*/ 7 w 7"/>
                    <a:gd name="T7" fmla="*/ 0 h 307"/>
                    <a:gd name="T8" fmla="*/ 0 w 7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7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7" y="307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02" name="Freeform 4074"/>
                <p:cNvSpPr>
                  <a:spLocks/>
                </p:cNvSpPr>
                <p:nvPr/>
              </p:nvSpPr>
              <p:spPr bwMode="auto">
                <a:xfrm>
                  <a:off x="4188" y="1760"/>
                  <a:ext cx="7" cy="307"/>
                </a:xfrm>
                <a:custGeom>
                  <a:avLst/>
                  <a:gdLst>
                    <a:gd name="T0" fmla="*/ 0 w 7"/>
                    <a:gd name="T1" fmla="*/ 0 h 307"/>
                    <a:gd name="T2" fmla="*/ 0 w 7"/>
                    <a:gd name="T3" fmla="*/ 303 h 307"/>
                    <a:gd name="T4" fmla="*/ 7 w 7"/>
                    <a:gd name="T5" fmla="*/ 307 h 307"/>
                    <a:gd name="T6" fmla="*/ 7 w 7"/>
                    <a:gd name="T7" fmla="*/ 0 h 307"/>
                    <a:gd name="T8" fmla="*/ 0 w 7"/>
                    <a:gd name="T9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7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7" y="307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03" name="Group 4075"/>
              <p:cNvGrpSpPr>
                <a:grpSpLocks/>
              </p:cNvGrpSpPr>
              <p:nvPr/>
            </p:nvGrpSpPr>
            <p:grpSpPr bwMode="auto">
              <a:xfrm>
                <a:off x="4207" y="1760"/>
                <a:ext cx="5" cy="312"/>
                <a:chOff x="4207" y="1760"/>
                <a:chExt cx="5" cy="312"/>
              </a:xfrm>
            </p:grpSpPr>
            <p:sp>
              <p:nvSpPr>
                <p:cNvPr id="487404" name="Freeform 4076"/>
                <p:cNvSpPr>
                  <a:spLocks/>
                </p:cNvSpPr>
                <p:nvPr/>
              </p:nvSpPr>
              <p:spPr bwMode="auto">
                <a:xfrm>
                  <a:off x="4207" y="1760"/>
                  <a:ext cx="5" cy="312"/>
                </a:xfrm>
                <a:custGeom>
                  <a:avLst/>
                  <a:gdLst>
                    <a:gd name="T0" fmla="*/ 0 w 5"/>
                    <a:gd name="T1" fmla="*/ 0 h 312"/>
                    <a:gd name="T2" fmla="*/ 0 w 5"/>
                    <a:gd name="T3" fmla="*/ 309 h 312"/>
                    <a:gd name="T4" fmla="*/ 5 w 5"/>
                    <a:gd name="T5" fmla="*/ 312 h 312"/>
                    <a:gd name="T6" fmla="*/ 5 w 5"/>
                    <a:gd name="T7" fmla="*/ 0 h 312"/>
                    <a:gd name="T8" fmla="*/ 0 w 5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12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5" y="312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05" name="Freeform 4077"/>
                <p:cNvSpPr>
                  <a:spLocks/>
                </p:cNvSpPr>
                <p:nvPr/>
              </p:nvSpPr>
              <p:spPr bwMode="auto">
                <a:xfrm>
                  <a:off x="4207" y="1760"/>
                  <a:ext cx="5" cy="312"/>
                </a:xfrm>
                <a:custGeom>
                  <a:avLst/>
                  <a:gdLst>
                    <a:gd name="T0" fmla="*/ 0 w 5"/>
                    <a:gd name="T1" fmla="*/ 0 h 312"/>
                    <a:gd name="T2" fmla="*/ 0 w 5"/>
                    <a:gd name="T3" fmla="*/ 309 h 312"/>
                    <a:gd name="T4" fmla="*/ 5 w 5"/>
                    <a:gd name="T5" fmla="*/ 312 h 312"/>
                    <a:gd name="T6" fmla="*/ 5 w 5"/>
                    <a:gd name="T7" fmla="*/ 0 h 312"/>
                    <a:gd name="T8" fmla="*/ 0 w 5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12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5" y="312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06" name="Group 4078"/>
              <p:cNvGrpSpPr>
                <a:grpSpLocks/>
              </p:cNvGrpSpPr>
              <p:nvPr/>
            </p:nvGrpSpPr>
            <p:grpSpPr bwMode="auto">
              <a:xfrm>
                <a:off x="4226" y="1760"/>
                <a:ext cx="6" cy="315"/>
                <a:chOff x="4226" y="1760"/>
                <a:chExt cx="6" cy="315"/>
              </a:xfrm>
            </p:grpSpPr>
            <p:sp>
              <p:nvSpPr>
                <p:cNvPr id="487407" name="Freeform 4079"/>
                <p:cNvSpPr>
                  <a:spLocks/>
                </p:cNvSpPr>
                <p:nvPr/>
              </p:nvSpPr>
              <p:spPr bwMode="auto">
                <a:xfrm>
                  <a:off x="4226" y="1760"/>
                  <a:ext cx="6" cy="315"/>
                </a:xfrm>
                <a:custGeom>
                  <a:avLst/>
                  <a:gdLst>
                    <a:gd name="T0" fmla="*/ 0 w 6"/>
                    <a:gd name="T1" fmla="*/ 0 h 315"/>
                    <a:gd name="T2" fmla="*/ 0 w 6"/>
                    <a:gd name="T3" fmla="*/ 312 h 315"/>
                    <a:gd name="T4" fmla="*/ 6 w 6"/>
                    <a:gd name="T5" fmla="*/ 315 h 315"/>
                    <a:gd name="T6" fmla="*/ 6 w 6"/>
                    <a:gd name="T7" fmla="*/ 2 h 315"/>
                    <a:gd name="T8" fmla="*/ 0 w 6"/>
                    <a:gd name="T9" fmla="*/ 0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15">
                      <a:moveTo>
                        <a:pt x="0" y="0"/>
                      </a:moveTo>
                      <a:lnTo>
                        <a:pt x="0" y="312"/>
                      </a:lnTo>
                      <a:lnTo>
                        <a:pt x="6" y="315"/>
                      </a:lnTo>
                      <a:lnTo>
                        <a:pt x="6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08" name="Freeform 4080"/>
                <p:cNvSpPr>
                  <a:spLocks/>
                </p:cNvSpPr>
                <p:nvPr/>
              </p:nvSpPr>
              <p:spPr bwMode="auto">
                <a:xfrm>
                  <a:off x="4226" y="1760"/>
                  <a:ext cx="6" cy="315"/>
                </a:xfrm>
                <a:custGeom>
                  <a:avLst/>
                  <a:gdLst>
                    <a:gd name="T0" fmla="*/ 0 w 6"/>
                    <a:gd name="T1" fmla="*/ 0 h 315"/>
                    <a:gd name="T2" fmla="*/ 0 w 6"/>
                    <a:gd name="T3" fmla="*/ 312 h 315"/>
                    <a:gd name="T4" fmla="*/ 6 w 6"/>
                    <a:gd name="T5" fmla="*/ 315 h 315"/>
                    <a:gd name="T6" fmla="*/ 6 w 6"/>
                    <a:gd name="T7" fmla="*/ 2 h 315"/>
                    <a:gd name="T8" fmla="*/ 0 w 6"/>
                    <a:gd name="T9" fmla="*/ 0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15">
                      <a:moveTo>
                        <a:pt x="0" y="0"/>
                      </a:moveTo>
                      <a:lnTo>
                        <a:pt x="0" y="312"/>
                      </a:lnTo>
                      <a:lnTo>
                        <a:pt x="6" y="315"/>
                      </a:lnTo>
                      <a:lnTo>
                        <a:pt x="6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09" name="Group 4081"/>
              <p:cNvGrpSpPr>
                <a:grpSpLocks/>
              </p:cNvGrpSpPr>
              <p:nvPr/>
            </p:nvGrpSpPr>
            <p:grpSpPr bwMode="auto">
              <a:xfrm>
                <a:off x="4243" y="1762"/>
                <a:ext cx="8" cy="319"/>
                <a:chOff x="4243" y="1762"/>
                <a:chExt cx="8" cy="319"/>
              </a:xfrm>
            </p:grpSpPr>
            <p:sp>
              <p:nvSpPr>
                <p:cNvPr id="487410" name="Freeform 4082"/>
                <p:cNvSpPr>
                  <a:spLocks/>
                </p:cNvSpPr>
                <p:nvPr/>
              </p:nvSpPr>
              <p:spPr bwMode="auto">
                <a:xfrm>
                  <a:off x="4243" y="1762"/>
                  <a:ext cx="8" cy="319"/>
                </a:xfrm>
                <a:custGeom>
                  <a:avLst/>
                  <a:gdLst>
                    <a:gd name="T0" fmla="*/ 0 w 8"/>
                    <a:gd name="T1" fmla="*/ 0 h 319"/>
                    <a:gd name="T2" fmla="*/ 0 w 8"/>
                    <a:gd name="T3" fmla="*/ 315 h 319"/>
                    <a:gd name="T4" fmla="*/ 8 w 8"/>
                    <a:gd name="T5" fmla="*/ 319 h 319"/>
                    <a:gd name="T6" fmla="*/ 8 w 8"/>
                    <a:gd name="T7" fmla="*/ 0 h 319"/>
                    <a:gd name="T8" fmla="*/ 0 w 8"/>
                    <a:gd name="T9" fmla="*/ 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9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8" y="319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11" name="Freeform 4083"/>
                <p:cNvSpPr>
                  <a:spLocks/>
                </p:cNvSpPr>
                <p:nvPr/>
              </p:nvSpPr>
              <p:spPr bwMode="auto">
                <a:xfrm>
                  <a:off x="4243" y="1762"/>
                  <a:ext cx="8" cy="319"/>
                </a:xfrm>
                <a:custGeom>
                  <a:avLst/>
                  <a:gdLst>
                    <a:gd name="T0" fmla="*/ 0 w 8"/>
                    <a:gd name="T1" fmla="*/ 0 h 319"/>
                    <a:gd name="T2" fmla="*/ 0 w 8"/>
                    <a:gd name="T3" fmla="*/ 315 h 319"/>
                    <a:gd name="T4" fmla="*/ 8 w 8"/>
                    <a:gd name="T5" fmla="*/ 319 h 319"/>
                    <a:gd name="T6" fmla="*/ 8 w 8"/>
                    <a:gd name="T7" fmla="*/ 0 h 319"/>
                    <a:gd name="T8" fmla="*/ 0 w 8"/>
                    <a:gd name="T9" fmla="*/ 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9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8" y="319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12" name="Group 4084"/>
              <p:cNvGrpSpPr>
                <a:grpSpLocks/>
              </p:cNvGrpSpPr>
              <p:nvPr/>
            </p:nvGrpSpPr>
            <p:grpSpPr bwMode="auto">
              <a:xfrm>
                <a:off x="4263" y="1762"/>
                <a:ext cx="8" cy="324"/>
                <a:chOff x="4263" y="1762"/>
                <a:chExt cx="8" cy="324"/>
              </a:xfrm>
            </p:grpSpPr>
            <p:sp>
              <p:nvSpPr>
                <p:cNvPr id="487413" name="Freeform 4085"/>
                <p:cNvSpPr>
                  <a:spLocks/>
                </p:cNvSpPr>
                <p:nvPr/>
              </p:nvSpPr>
              <p:spPr bwMode="auto">
                <a:xfrm>
                  <a:off x="4263" y="1762"/>
                  <a:ext cx="8" cy="324"/>
                </a:xfrm>
                <a:custGeom>
                  <a:avLst/>
                  <a:gdLst>
                    <a:gd name="T0" fmla="*/ 0 w 8"/>
                    <a:gd name="T1" fmla="*/ 0 h 324"/>
                    <a:gd name="T2" fmla="*/ 0 w 8"/>
                    <a:gd name="T3" fmla="*/ 321 h 324"/>
                    <a:gd name="T4" fmla="*/ 8 w 8"/>
                    <a:gd name="T5" fmla="*/ 324 h 324"/>
                    <a:gd name="T6" fmla="*/ 8 w 8"/>
                    <a:gd name="T7" fmla="*/ 1 h 324"/>
                    <a:gd name="T8" fmla="*/ 0 w 8"/>
                    <a:gd name="T9" fmla="*/ 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4">
                      <a:moveTo>
                        <a:pt x="0" y="0"/>
                      </a:moveTo>
                      <a:lnTo>
                        <a:pt x="0" y="321"/>
                      </a:lnTo>
                      <a:lnTo>
                        <a:pt x="8" y="324"/>
                      </a:lnTo>
                      <a:lnTo>
                        <a:pt x="8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14" name="Freeform 4086"/>
                <p:cNvSpPr>
                  <a:spLocks/>
                </p:cNvSpPr>
                <p:nvPr/>
              </p:nvSpPr>
              <p:spPr bwMode="auto">
                <a:xfrm>
                  <a:off x="4263" y="1762"/>
                  <a:ext cx="8" cy="324"/>
                </a:xfrm>
                <a:custGeom>
                  <a:avLst/>
                  <a:gdLst>
                    <a:gd name="T0" fmla="*/ 0 w 8"/>
                    <a:gd name="T1" fmla="*/ 0 h 324"/>
                    <a:gd name="T2" fmla="*/ 0 w 8"/>
                    <a:gd name="T3" fmla="*/ 321 h 324"/>
                    <a:gd name="T4" fmla="*/ 8 w 8"/>
                    <a:gd name="T5" fmla="*/ 324 h 324"/>
                    <a:gd name="T6" fmla="*/ 8 w 8"/>
                    <a:gd name="T7" fmla="*/ 1 h 324"/>
                    <a:gd name="T8" fmla="*/ 0 w 8"/>
                    <a:gd name="T9" fmla="*/ 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4">
                      <a:moveTo>
                        <a:pt x="0" y="0"/>
                      </a:moveTo>
                      <a:lnTo>
                        <a:pt x="0" y="321"/>
                      </a:lnTo>
                      <a:lnTo>
                        <a:pt x="8" y="324"/>
                      </a:lnTo>
                      <a:lnTo>
                        <a:pt x="8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15" name="Group 4087"/>
              <p:cNvGrpSpPr>
                <a:grpSpLocks/>
              </p:cNvGrpSpPr>
              <p:nvPr/>
            </p:nvGrpSpPr>
            <p:grpSpPr bwMode="auto">
              <a:xfrm>
                <a:off x="4281" y="1763"/>
                <a:ext cx="6" cy="326"/>
                <a:chOff x="4281" y="1763"/>
                <a:chExt cx="6" cy="326"/>
              </a:xfrm>
            </p:grpSpPr>
            <p:sp>
              <p:nvSpPr>
                <p:cNvPr id="487416" name="Freeform 4088"/>
                <p:cNvSpPr>
                  <a:spLocks/>
                </p:cNvSpPr>
                <p:nvPr/>
              </p:nvSpPr>
              <p:spPr bwMode="auto">
                <a:xfrm>
                  <a:off x="4281" y="1763"/>
                  <a:ext cx="6" cy="326"/>
                </a:xfrm>
                <a:custGeom>
                  <a:avLst/>
                  <a:gdLst>
                    <a:gd name="T0" fmla="*/ 0 w 6"/>
                    <a:gd name="T1" fmla="*/ 0 h 326"/>
                    <a:gd name="T2" fmla="*/ 0 w 6"/>
                    <a:gd name="T3" fmla="*/ 323 h 326"/>
                    <a:gd name="T4" fmla="*/ 6 w 6"/>
                    <a:gd name="T5" fmla="*/ 326 h 326"/>
                    <a:gd name="T6" fmla="*/ 6 w 6"/>
                    <a:gd name="T7" fmla="*/ 0 h 326"/>
                    <a:gd name="T8" fmla="*/ 0 w 6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26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6" y="32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17" name="Freeform 4089"/>
                <p:cNvSpPr>
                  <a:spLocks/>
                </p:cNvSpPr>
                <p:nvPr/>
              </p:nvSpPr>
              <p:spPr bwMode="auto">
                <a:xfrm>
                  <a:off x="4281" y="1763"/>
                  <a:ext cx="6" cy="326"/>
                </a:xfrm>
                <a:custGeom>
                  <a:avLst/>
                  <a:gdLst>
                    <a:gd name="T0" fmla="*/ 0 w 6"/>
                    <a:gd name="T1" fmla="*/ 0 h 326"/>
                    <a:gd name="T2" fmla="*/ 0 w 6"/>
                    <a:gd name="T3" fmla="*/ 323 h 326"/>
                    <a:gd name="T4" fmla="*/ 6 w 6"/>
                    <a:gd name="T5" fmla="*/ 326 h 326"/>
                    <a:gd name="T6" fmla="*/ 6 w 6"/>
                    <a:gd name="T7" fmla="*/ 0 h 326"/>
                    <a:gd name="T8" fmla="*/ 0 w 6"/>
                    <a:gd name="T9" fmla="*/ 0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26">
                      <a:moveTo>
                        <a:pt x="0" y="0"/>
                      </a:moveTo>
                      <a:lnTo>
                        <a:pt x="0" y="323"/>
                      </a:lnTo>
                      <a:lnTo>
                        <a:pt x="6" y="326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18" name="Group 4090"/>
              <p:cNvGrpSpPr>
                <a:grpSpLocks/>
              </p:cNvGrpSpPr>
              <p:nvPr/>
            </p:nvGrpSpPr>
            <p:grpSpPr bwMode="auto">
              <a:xfrm>
                <a:off x="4301" y="1765"/>
                <a:ext cx="4" cy="330"/>
                <a:chOff x="4301" y="1765"/>
                <a:chExt cx="4" cy="330"/>
              </a:xfrm>
            </p:grpSpPr>
            <p:sp>
              <p:nvSpPr>
                <p:cNvPr id="487419" name="Freeform 4091"/>
                <p:cNvSpPr>
                  <a:spLocks/>
                </p:cNvSpPr>
                <p:nvPr/>
              </p:nvSpPr>
              <p:spPr bwMode="auto">
                <a:xfrm>
                  <a:off x="4301" y="1765"/>
                  <a:ext cx="4" cy="330"/>
                </a:xfrm>
                <a:custGeom>
                  <a:avLst/>
                  <a:gdLst>
                    <a:gd name="T0" fmla="*/ 0 w 4"/>
                    <a:gd name="T1" fmla="*/ 0 h 330"/>
                    <a:gd name="T2" fmla="*/ 0 w 4"/>
                    <a:gd name="T3" fmla="*/ 326 h 330"/>
                    <a:gd name="T4" fmla="*/ 4 w 4"/>
                    <a:gd name="T5" fmla="*/ 330 h 330"/>
                    <a:gd name="T6" fmla="*/ 4 w 4"/>
                    <a:gd name="T7" fmla="*/ 0 h 330"/>
                    <a:gd name="T8" fmla="*/ 0 w 4"/>
                    <a:gd name="T9" fmla="*/ 0 h 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30">
                      <a:moveTo>
                        <a:pt x="0" y="0"/>
                      </a:moveTo>
                      <a:lnTo>
                        <a:pt x="0" y="326"/>
                      </a:lnTo>
                      <a:lnTo>
                        <a:pt x="4" y="330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20" name="Freeform 4092"/>
                <p:cNvSpPr>
                  <a:spLocks/>
                </p:cNvSpPr>
                <p:nvPr/>
              </p:nvSpPr>
              <p:spPr bwMode="auto">
                <a:xfrm>
                  <a:off x="4301" y="1765"/>
                  <a:ext cx="4" cy="330"/>
                </a:xfrm>
                <a:custGeom>
                  <a:avLst/>
                  <a:gdLst>
                    <a:gd name="T0" fmla="*/ 0 w 4"/>
                    <a:gd name="T1" fmla="*/ 0 h 330"/>
                    <a:gd name="T2" fmla="*/ 0 w 4"/>
                    <a:gd name="T3" fmla="*/ 326 h 330"/>
                    <a:gd name="T4" fmla="*/ 4 w 4"/>
                    <a:gd name="T5" fmla="*/ 330 h 330"/>
                    <a:gd name="T6" fmla="*/ 4 w 4"/>
                    <a:gd name="T7" fmla="*/ 0 h 330"/>
                    <a:gd name="T8" fmla="*/ 0 w 4"/>
                    <a:gd name="T9" fmla="*/ 0 h 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30">
                      <a:moveTo>
                        <a:pt x="0" y="0"/>
                      </a:moveTo>
                      <a:lnTo>
                        <a:pt x="0" y="326"/>
                      </a:lnTo>
                      <a:lnTo>
                        <a:pt x="4" y="330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21" name="Group 4093"/>
              <p:cNvGrpSpPr>
                <a:grpSpLocks/>
              </p:cNvGrpSpPr>
              <p:nvPr/>
            </p:nvGrpSpPr>
            <p:grpSpPr bwMode="auto">
              <a:xfrm>
                <a:off x="4319" y="1765"/>
                <a:ext cx="7" cy="333"/>
                <a:chOff x="4319" y="1765"/>
                <a:chExt cx="7" cy="333"/>
              </a:xfrm>
            </p:grpSpPr>
            <p:sp>
              <p:nvSpPr>
                <p:cNvPr id="487422" name="Freeform 4094"/>
                <p:cNvSpPr>
                  <a:spLocks/>
                </p:cNvSpPr>
                <p:nvPr/>
              </p:nvSpPr>
              <p:spPr bwMode="auto">
                <a:xfrm>
                  <a:off x="4319" y="1765"/>
                  <a:ext cx="7" cy="333"/>
                </a:xfrm>
                <a:custGeom>
                  <a:avLst/>
                  <a:gdLst>
                    <a:gd name="T0" fmla="*/ 0 w 7"/>
                    <a:gd name="T1" fmla="*/ 0 h 333"/>
                    <a:gd name="T2" fmla="*/ 0 w 7"/>
                    <a:gd name="T3" fmla="*/ 330 h 333"/>
                    <a:gd name="T4" fmla="*/ 7 w 7"/>
                    <a:gd name="T5" fmla="*/ 333 h 333"/>
                    <a:gd name="T6" fmla="*/ 7 w 7"/>
                    <a:gd name="T7" fmla="*/ 0 h 333"/>
                    <a:gd name="T8" fmla="*/ 0 w 7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3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23" name="Freeform 4095"/>
                <p:cNvSpPr>
                  <a:spLocks/>
                </p:cNvSpPr>
                <p:nvPr/>
              </p:nvSpPr>
              <p:spPr bwMode="auto">
                <a:xfrm>
                  <a:off x="4319" y="1765"/>
                  <a:ext cx="7" cy="333"/>
                </a:xfrm>
                <a:custGeom>
                  <a:avLst/>
                  <a:gdLst>
                    <a:gd name="T0" fmla="*/ 0 w 7"/>
                    <a:gd name="T1" fmla="*/ 0 h 333"/>
                    <a:gd name="T2" fmla="*/ 0 w 7"/>
                    <a:gd name="T3" fmla="*/ 330 h 333"/>
                    <a:gd name="T4" fmla="*/ 7 w 7"/>
                    <a:gd name="T5" fmla="*/ 333 h 333"/>
                    <a:gd name="T6" fmla="*/ 7 w 7"/>
                    <a:gd name="T7" fmla="*/ 0 h 333"/>
                    <a:gd name="T8" fmla="*/ 0 w 7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3">
                      <a:moveTo>
                        <a:pt x="0" y="0"/>
                      </a:moveTo>
                      <a:lnTo>
                        <a:pt x="0" y="330"/>
                      </a:lnTo>
                      <a:lnTo>
                        <a:pt x="7" y="333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24" name="Group 4096"/>
              <p:cNvGrpSpPr>
                <a:grpSpLocks/>
              </p:cNvGrpSpPr>
              <p:nvPr/>
            </p:nvGrpSpPr>
            <p:grpSpPr bwMode="auto">
              <a:xfrm>
                <a:off x="4336" y="1765"/>
                <a:ext cx="10" cy="338"/>
                <a:chOff x="4336" y="1765"/>
                <a:chExt cx="10" cy="338"/>
              </a:xfrm>
            </p:grpSpPr>
            <p:sp>
              <p:nvSpPr>
                <p:cNvPr id="487425" name="Freeform 4097"/>
                <p:cNvSpPr>
                  <a:spLocks/>
                </p:cNvSpPr>
                <p:nvPr/>
              </p:nvSpPr>
              <p:spPr bwMode="auto">
                <a:xfrm>
                  <a:off x="4336" y="1765"/>
                  <a:ext cx="10" cy="338"/>
                </a:xfrm>
                <a:custGeom>
                  <a:avLst/>
                  <a:gdLst>
                    <a:gd name="T0" fmla="*/ 0 w 10"/>
                    <a:gd name="T1" fmla="*/ 0 h 338"/>
                    <a:gd name="T2" fmla="*/ 0 w 10"/>
                    <a:gd name="T3" fmla="*/ 335 h 338"/>
                    <a:gd name="T4" fmla="*/ 10 w 10"/>
                    <a:gd name="T5" fmla="*/ 338 h 338"/>
                    <a:gd name="T6" fmla="*/ 10 w 10"/>
                    <a:gd name="T7" fmla="*/ 2 h 338"/>
                    <a:gd name="T8" fmla="*/ 0 w 10"/>
                    <a:gd name="T9" fmla="*/ 0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8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10" y="338"/>
                      </a:lnTo>
                      <a:lnTo>
                        <a:pt x="1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26" name="Freeform 4098"/>
                <p:cNvSpPr>
                  <a:spLocks/>
                </p:cNvSpPr>
                <p:nvPr/>
              </p:nvSpPr>
              <p:spPr bwMode="auto">
                <a:xfrm>
                  <a:off x="4336" y="1765"/>
                  <a:ext cx="10" cy="338"/>
                </a:xfrm>
                <a:custGeom>
                  <a:avLst/>
                  <a:gdLst>
                    <a:gd name="T0" fmla="*/ 0 w 10"/>
                    <a:gd name="T1" fmla="*/ 0 h 338"/>
                    <a:gd name="T2" fmla="*/ 0 w 10"/>
                    <a:gd name="T3" fmla="*/ 335 h 338"/>
                    <a:gd name="T4" fmla="*/ 10 w 10"/>
                    <a:gd name="T5" fmla="*/ 338 h 338"/>
                    <a:gd name="T6" fmla="*/ 10 w 10"/>
                    <a:gd name="T7" fmla="*/ 2 h 338"/>
                    <a:gd name="T8" fmla="*/ 0 w 10"/>
                    <a:gd name="T9" fmla="*/ 0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8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10" y="338"/>
                      </a:lnTo>
                      <a:lnTo>
                        <a:pt x="1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27" name="Group 4099"/>
              <p:cNvGrpSpPr>
                <a:grpSpLocks/>
              </p:cNvGrpSpPr>
              <p:nvPr/>
            </p:nvGrpSpPr>
            <p:grpSpPr bwMode="auto">
              <a:xfrm>
                <a:off x="4356" y="1767"/>
                <a:ext cx="8" cy="342"/>
                <a:chOff x="4356" y="1767"/>
                <a:chExt cx="8" cy="342"/>
              </a:xfrm>
            </p:grpSpPr>
            <p:sp>
              <p:nvSpPr>
                <p:cNvPr id="487428" name="Freeform 4100"/>
                <p:cNvSpPr>
                  <a:spLocks/>
                </p:cNvSpPr>
                <p:nvPr/>
              </p:nvSpPr>
              <p:spPr bwMode="auto">
                <a:xfrm>
                  <a:off x="4356" y="1767"/>
                  <a:ext cx="8" cy="342"/>
                </a:xfrm>
                <a:custGeom>
                  <a:avLst/>
                  <a:gdLst>
                    <a:gd name="T0" fmla="*/ 0 w 8"/>
                    <a:gd name="T1" fmla="*/ 0 h 342"/>
                    <a:gd name="T2" fmla="*/ 0 w 8"/>
                    <a:gd name="T3" fmla="*/ 338 h 342"/>
                    <a:gd name="T4" fmla="*/ 8 w 8"/>
                    <a:gd name="T5" fmla="*/ 342 h 342"/>
                    <a:gd name="T6" fmla="*/ 8 w 8"/>
                    <a:gd name="T7" fmla="*/ 0 h 342"/>
                    <a:gd name="T8" fmla="*/ 0 w 8"/>
                    <a:gd name="T9" fmla="*/ 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2">
                      <a:moveTo>
                        <a:pt x="0" y="0"/>
                      </a:moveTo>
                      <a:lnTo>
                        <a:pt x="0" y="338"/>
                      </a:lnTo>
                      <a:lnTo>
                        <a:pt x="8" y="342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29" name="Freeform 4101"/>
                <p:cNvSpPr>
                  <a:spLocks/>
                </p:cNvSpPr>
                <p:nvPr/>
              </p:nvSpPr>
              <p:spPr bwMode="auto">
                <a:xfrm>
                  <a:off x="4356" y="1767"/>
                  <a:ext cx="8" cy="342"/>
                </a:xfrm>
                <a:custGeom>
                  <a:avLst/>
                  <a:gdLst>
                    <a:gd name="T0" fmla="*/ 0 w 8"/>
                    <a:gd name="T1" fmla="*/ 0 h 342"/>
                    <a:gd name="T2" fmla="*/ 0 w 8"/>
                    <a:gd name="T3" fmla="*/ 338 h 342"/>
                    <a:gd name="T4" fmla="*/ 8 w 8"/>
                    <a:gd name="T5" fmla="*/ 342 h 342"/>
                    <a:gd name="T6" fmla="*/ 8 w 8"/>
                    <a:gd name="T7" fmla="*/ 0 h 342"/>
                    <a:gd name="T8" fmla="*/ 0 w 8"/>
                    <a:gd name="T9" fmla="*/ 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2">
                      <a:moveTo>
                        <a:pt x="0" y="0"/>
                      </a:moveTo>
                      <a:lnTo>
                        <a:pt x="0" y="338"/>
                      </a:lnTo>
                      <a:lnTo>
                        <a:pt x="8" y="342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30" name="Group 4102"/>
              <p:cNvGrpSpPr>
                <a:grpSpLocks/>
              </p:cNvGrpSpPr>
              <p:nvPr/>
            </p:nvGrpSpPr>
            <p:grpSpPr bwMode="auto">
              <a:xfrm>
                <a:off x="4132" y="1758"/>
                <a:ext cx="7" cy="215"/>
                <a:chOff x="4132" y="1758"/>
                <a:chExt cx="7" cy="215"/>
              </a:xfrm>
            </p:grpSpPr>
            <p:sp>
              <p:nvSpPr>
                <p:cNvPr id="487431" name="Freeform 4103"/>
                <p:cNvSpPr>
                  <a:spLocks/>
                </p:cNvSpPr>
                <p:nvPr/>
              </p:nvSpPr>
              <p:spPr bwMode="auto">
                <a:xfrm>
                  <a:off x="4132" y="1758"/>
                  <a:ext cx="7" cy="215"/>
                </a:xfrm>
                <a:custGeom>
                  <a:avLst/>
                  <a:gdLst>
                    <a:gd name="T0" fmla="*/ 0 w 7"/>
                    <a:gd name="T1" fmla="*/ 0 h 215"/>
                    <a:gd name="T2" fmla="*/ 0 w 7"/>
                    <a:gd name="T3" fmla="*/ 214 h 215"/>
                    <a:gd name="T4" fmla="*/ 7 w 7"/>
                    <a:gd name="T5" fmla="*/ 215 h 215"/>
                    <a:gd name="T6" fmla="*/ 7 w 7"/>
                    <a:gd name="T7" fmla="*/ 2 h 215"/>
                    <a:gd name="T8" fmla="*/ 0 w 7"/>
                    <a:gd name="T9" fmla="*/ 0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15">
                      <a:moveTo>
                        <a:pt x="0" y="0"/>
                      </a:moveTo>
                      <a:lnTo>
                        <a:pt x="0" y="214"/>
                      </a:lnTo>
                      <a:lnTo>
                        <a:pt x="7" y="215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32" name="Freeform 4104"/>
                <p:cNvSpPr>
                  <a:spLocks/>
                </p:cNvSpPr>
                <p:nvPr/>
              </p:nvSpPr>
              <p:spPr bwMode="auto">
                <a:xfrm>
                  <a:off x="4132" y="1758"/>
                  <a:ext cx="7" cy="215"/>
                </a:xfrm>
                <a:custGeom>
                  <a:avLst/>
                  <a:gdLst>
                    <a:gd name="T0" fmla="*/ 0 w 7"/>
                    <a:gd name="T1" fmla="*/ 0 h 215"/>
                    <a:gd name="T2" fmla="*/ 0 w 7"/>
                    <a:gd name="T3" fmla="*/ 214 h 215"/>
                    <a:gd name="T4" fmla="*/ 7 w 7"/>
                    <a:gd name="T5" fmla="*/ 215 h 215"/>
                    <a:gd name="T6" fmla="*/ 7 w 7"/>
                    <a:gd name="T7" fmla="*/ 2 h 215"/>
                    <a:gd name="T8" fmla="*/ 0 w 7"/>
                    <a:gd name="T9" fmla="*/ 0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15">
                      <a:moveTo>
                        <a:pt x="0" y="0"/>
                      </a:moveTo>
                      <a:lnTo>
                        <a:pt x="0" y="214"/>
                      </a:lnTo>
                      <a:lnTo>
                        <a:pt x="7" y="215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33" name="Group 4105"/>
              <p:cNvGrpSpPr>
                <a:grpSpLocks/>
              </p:cNvGrpSpPr>
              <p:nvPr/>
            </p:nvGrpSpPr>
            <p:grpSpPr bwMode="auto">
              <a:xfrm>
                <a:off x="4131" y="2014"/>
                <a:ext cx="9" cy="8"/>
                <a:chOff x="4131" y="2014"/>
                <a:chExt cx="9" cy="8"/>
              </a:xfrm>
            </p:grpSpPr>
            <p:sp>
              <p:nvSpPr>
                <p:cNvPr id="487434" name="Freeform 4106"/>
                <p:cNvSpPr>
                  <a:spLocks/>
                </p:cNvSpPr>
                <p:nvPr/>
              </p:nvSpPr>
              <p:spPr bwMode="auto">
                <a:xfrm>
                  <a:off x="4131" y="2014"/>
                  <a:ext cx="9" cy="8"/>
                </a:xfrm>
                <a:custGeom>
                  <a:avLst/>
                  <a:gdLst>
                    <a:gd name="T0" fmla="*/ 0 w 9"/>
                    <a:gd name="T1" fmla="*/ 2 h 8"/>
                    <a:gd name="T2" fmla="*/ 8 w 9"/>
                    <a:gd name="T3" fmla="*/ 0 h 8"/>
                    <a:gd name="T4" fmla="*/ 9 w 9"/>
                    <a:gd name="T5" fmla="*/ 6 h 8"/>
                    <a:gd name="T6" fmla="*/ 1 w 9"/>
                    <a:gd name="T7" fmla="*/ 8 h 8"/>
                    <a:gd name="T8" fmla="*/ 0 w 9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1" y="8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35" name="Freeform 4107"/>
                <p:cNvSpPr>
                  <a:spLocks/>
                </p:cNvSpPr>
                <p:nvPr/>
              </p:nvSpPr>
              <p:spPr bwMode="auto">
                <a:xfrm>
                  <a:off x="4131" y="2014"/>
                  <a:ext cx="9" cy="8"/>
                </a:xfrm>
                <a:custGeom>
                  <a:avLst/>
                  <a:gdLst>
                    <a:gd name="T0" fmla="*/ 0 w 9"/>
                    <a:gd name="T1" fmla="*/ 2 h 8"/>
                    <a:gd name="T2" fmla="*/ 8 w 9"/>
                    <a:gd name="T3" fmla="*/ 0 h 8"/>
                    <a:gd name="T4" fmla="*/ 9 w 9"/>
                    <a:gd name="T5" fmla="*/ 6 h 8"/>
                    <a:gd name="T6" fmla="*/ 1 w 9"/>
                    <a:gd name="T7" fmla="*/ 8 h 8"/>
                    <a:gd name="T8" fmla="*/ 0 w 9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8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9" y="6"/>
                      </a:lnTo>
                      <a:lnTo>
                        <a:pt x="1" y="8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36" name="Group 4108"/>
              <p:cNvGrpSpPr>
                <a:grpSpLocks/>
              </p:cNvGrpSpPr>
              <p:nvPr/>
            </p:nvGrpSpPr>
            <p:grpSpPr bwMode="auto">
              <a:xfrm>
                <a:off x="4131" y="1978"/>
                <a:ext cx="9" cy="7"/>
                <a:chOff x="4131" y="1978"/>
                <a:chExt cx="9" cy="7"/>
              </a:xfrm>
            </p:grpSpPr>
            <p:sp>
              <p:nvSpPr>
                <p:cNvPr id="487437" name="Freeform 4109"/>
                <p:cNvSpPr>
                  <a:spLocks/>
                </p:cNvSpPr>
                <p:nvPr/>
              </p:nvSpPr>
              <p:spPr bwMode="auto">
                <a:xfrm>
                  <a:off x="4131" y="1978"/>
                  <a:ext cx="9" cy="7"/>
                </a:xfrm>
                <a:custGeom>
                  <a:avLst/>
                  <a:gdLst>
                    <a:gd name="T0" fmla="*/ 8 w 9"/>
                    <a:gd name="T1" fmla="*/ 7 h 7"/>
                    <a:gd name="T2" fmla="*/ 0 w 9"/>
                    <a:gd name="T3" fmla="*/ 7 h 7"/>
                    <a:gd name="T4" fmla="*/ 1 w 9"/>
                    <a:gd name="T5" fmla="*/ 4 h 7"/>
                    <a:gd name="T6" fmla="*/ 9 w 9"/>
                    <a:gd name="T7" fmla="*/ 0 h 7"/>
                    <a:gd name="T8" fmla="*/ 8 w 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8" y="7"/>
                      </a:moveTo>
                      <a:lnTo>
                        <a:pt x="0" y="7"/>
                      </a:lnTo>
                      <a:lnTo>
                        <a:pt x="1" y="4"/>
                      </a:lnTo>
                      <a:lnTo>
                        <a:pt x="9" y="0"/>
                      </a:lnTo>
                      <a:lnTo>
                        <a:pt x="8" y="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38" name="Freeform 4110"/>
                <p:cNvSpPr>
                  <a:spLocks/>
                </p:cNvSpPr>
                <p:nvPr/>
              </p:nvSpPr>
              <p:spPr bwMode="auto">
                <a:xfrm>
                  <a:off x="4131" y="1978"/>
                  <a:ext cx="9" cy="7"/>
                </a:xfrm>
                <a:custGeom>
                  <a:avLst/>
                  <a:gdLst>
                    <a:gd name="T0" fmla="*/ 8 w 9"/>
                    <a:gd name="T1" fmla="*/ 7 h 7"/>
                    <a:gd name="T2" fmla="*/ 0 w 9"/>
                    <a:gd name="T3" fmla="*/ 7 h 7"/>
                    <a:gd name="T4" fmla="*/ 1 w 9"/>
                    <a:gd name="T5" fmla="*/ 4 h 7"/>
                    <a:gd name="T6" fmla="*/ 9 w 9"/>
                    <a:gd name="T7" fmla="*/ 0 h 7"/>
                    <a:gd name="T8" fmla="*/ 8 w 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8" y="7"/>
                      </a:moveTo>
                      <a:lnTo>
                        <a:pt x="0" y="7"/>
                      </a:lnTo>
                      <a:lnTo>
                        <a:pt x="1" y="4"/>
                      </a:lnTo>
                      <a:lnTo>
                        <a:pt x="9" y="0"/>
                      </a:lnTo>
                      <a:lnTo>
                        <a:pt x="8" y="7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39" name="Group 4111"/>
              <p:cNvGrpSpPr>
                <a:grpSpLocks/>
              </p:cNvGrpSpPr>
              <p:nvPr/>
            </p:nvGrpSpPr>
            <p:grpSpPr bwMode="auto">
              <a:xfrm>
                <a:off x="4136" y="2008"/>
                <a:ext cx="4" cy="3"/>
                <a:chOff x="4136" y="2008"/>
                <a:chExt cx="4" cy="3"/>
              </a:xfrm>
            </p:grpSpPr>
            <p:sp>
              <p:nvSpPr>
                <p:cNvPr id="487440" name="Freeform 4112"/>
                <p:cNvSpPr>
                  <a:spLocks/>
                </p:cNvSpPr>
                <p:nvPr/>
              </p:nvSpPr>
              <p:spPr bwMode="auto">
                <a:xfrm>
                  <a:off x="4136" y="2008"/>
                  <a:ext cx="4" cy="3"/>
                </a:xfrm>
                <a:custGeom>
                  <a:avLst/>
                  <a:gdLst>
                    <a:gd name="T0" fmla="*/ 0 w 4"/>
                    <a:gd name="T1" fmla="*/ 3 h 3"/>
                    <a:gd name="T2" fmla="*/ 0 w 4"/>
                    <a:gd name="T3" fmla="*/ 0 h 3"/>
                    <a:gd name="T4" fmla="*/ 4 w 4"/>
                    <a:gd name="T5" fmla="*/ 0 h 3"/>
                    <a:gd name="T6" fmla="*/ 4 w 4"/>
                    <a:gd name="T7" fmla="*/ 1 h 3"/>
                    <a:gd name="T8" fmla="*/ 0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41" name="Freeform 4113"/>
                <p:cNvSpPr>
                  <a:spLocks/>
                </p:cNvSpPr>
                <p:nvPr/>
              </p:nvSpPr>
              <p:spPr bwMode="auto">
                <a:xfrm>
                  <a:off x="4136" y="2008"/>
                  <a:ext cx="4" cy="3"/>
                </a:xfrm>
                <a:custGeom>
                  <a:avLst/>
                  <a:gdLst>
                    <a:gd name="T0" fmla="*/ 0 w 4"/>
                    <a:gd name="T1" fmla="*/ 3 h 3"/>
                    <a:gd name="T2" fmla="*/ 0 w 4"/>
                    <a:gd name="T3" fmla="*/ 0 h 3"/>
                    <a:gd name="T4" fmla="*/ 4 w 4"/>
                    <a:gd name="T5" fmla="*/ 0 h 3"/>
                    <a:gd name="T6" fmla="*/ 4 w 4"/>
                    <a:gd name="T7" fmla="*/ 1 h 3"/>
                    <a:gd name="T8" fmla="*/ 0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442" name="Freeform 4114"/>
              <p:cNvSpPr>
                <a:spLocks/>
              </p:cNvSpPr>
              <p:nvPr/>
            </p:nvSpPr>
            <p:spPr bwMode="auto">
              <a:xfrm>
                <a:off x="4376" y="1758"/>
                <a:ext cx="1" cy="371"/>
              </a:xfrm>
              <a:custGeom>
                <a:avLst/>
                <a:gdLst>
                  <a:gd name="T0" fmla="*/ 371 h 371"/>
                  <a:gd name="T1" fmla="*/ 366 h 371"/>
                  <a:gd name="T2" fmla="*/ 2 h 371"/>
                  <a:gd name="T3" fmla="*/ 0 h 371"/>
                  <a:gd name="T4" fmla="*/ 371 h 37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71">
                    <a:moveTo>
                      <a:pt x="0" y="371"/>
                    </a:moveTo>
                    <a:lnTo>
                      <a:pt x="0" y="366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37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443" name="Freeform 4115"/>
              <p:cNvSpPr>
                <a:spLocks/>
              </p:cNvSpPr>
              <p:nvPr/>
            </p:nvSpPr>
            <p:spPr bwMode="auto">
              <a:xfrm>
                <a:off x="4110" y="1746"/>
                <a:ext cx="1" cy="315"/>
              </a:xfrm>
              <a:custGeom>
                <a:avLst/>
                <a:gdLst>
                  <a:gd name="T0" fmla="*/ 0 h 315"/>
                  <a:gd name="T1" fmla="*/ 315 h 315"/>
                  <a:gd name="T2" fmla="*/ 312 h 315"/>
                  <a:gd name="T3" fmla="*/ 2 h 315"/>
                  <a:gd name="T4" fmla="*/ 0 h 31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15">
                    <a:moveTo>
                      <a:pt x="0" y="0"/>
                    </a:moveTo>
                    <a:lnTo>
                      <a:pt x="0" y="315"/>
                    </a:lnTo>
                    <a:lnTo>
                      <a:pt x="0" y="31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444" name="Group 4116"/>
            <p:cNvGrpSpPr>
              <a:grpSpLocks/>
            </p:cNvGrpSpPr>
            <p:nvPr/>
          </p:nvGrpSpPr>
          <p:grpSpPr bwMode="auto">
            <a:xfrm>
              <a:off x="4038" y="1675"/>
              <a:ext cx="292" cy="437"/>
              <a:chOff x="4098" y="1729"/>
              <a:chExt cx="292" cy="437"/>
            </a:xfrm>
          </p:grpSpPr>
          <p:sp>
            <p:nvSpPr>
              <p:cNvPr id="487445" name="Freeform 4117"/>
              <p:cNvSpPr>
                <a:spLocks/>
              </p:cNvSpPr>
              <p:nvPr/>
            </p:nvSpPr>
            <p:spPr bwMode="auto">
              <a:xfrm>
                <a:off x="4098" y="1729"/>
                <a:ext cx="292" cy="437"/>
              </a:xfrm>
              <a:custGeom>
                <a:avLst/>
                <a:gdLst>
                  <a:gd name="T0" fmla="*/ 0 w 292"/>
                  <a:gd name="T1" fmla="*/ 0 h 437"/>
                  <a:gd name="T2" fmla="*/ 292 w 292"/>
                  <a:gd name="T3" fmla="*/ 0 h 437"/>
                  <a:gd name="T4" fmla="*/ 292 w 292"/>
                  <a:gd name="T5" fmla="*/ 437 h 437"/>
                  <a:gd name="T6" fmla="*/ 0 w 292"/>
                  <a:gd name="T7" fmla="*/ 359 h 437"/>
                  <a:gd name="T8" fmla="*/ 0 w 292"/>
                  <a:gd name="T9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437">
                    <a:moveTo>
                      <a:pt x="0" y="0"/>
                    </a:moveTo>
                    <a:lnTo>
                      <a:pt x="292" y="0"/>
                    </a:lnTo>
                    <a:lnTo>
                      <a:pt x="292" y="437"/>
                    </a:lnTo>
                    <a:lnTo>
                      <a:pt x="0" y="3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446" name="Freeform 4118"/>
              <p:cNvSpPr>
                <a:spLocks/>
              </p:cNvSpPr>
              <p:nvPr/>
            </p:nvSpPr>
            <p:spPr bwMode="auto">
              <a:xfrm>
                <a:off x="4098" y="1729"/>
                <a:ext cx="292" cy="437"/>
              </a:xfrm>
              <a:custGeom>
                <a:avLst/>
                <a:gdLst>
                  <a:gd name="T0" fmla="*/ 0 w 292"/>
                  <a:gd name="T1" fmla="*/ 0 h 437"/>
                  <a:gd name="T2" fmla="*/ 292 w 292"/>
                  <a:gd name="T3" fmla="*/ 0 h 437"/>
                  <a:gd name="T4" fmla="*/ 292 w 292"/>
                  <a:gd name="T5" fmla="*/ 437 h 437"/>
                  <a:gd name="T6" fmla="*/ 0 w 292"/>
                  <a:gd name="T7" fmla="*/ 359 h 437"/>
                  <a:gd name="T8" fmla="*/ 0 w 292"/>
                  <a:gd name="T9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437">
                    <a:moveTo>
                      <a:pt x="0" y="0"/>
                    </a:moveTo>
                    <a:lnTo>
                      <a:pt x="292" y="0"/>
                    </a:lnTo>
                    <a:lnTo>
                      <a:pt x="292" y="437"/>
                    </a:lnTo>
                    <a:lnTo>
                      <a:pt x="0" y="359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447" name="Group 4119"/>
            <p:cNvGrpSpPr>
              <a:grpSpLocks/>
            </p:cNvGrpSpPr>
            <p:nvPr/>
          </p:nvGrpSpPr>
          <p:grpSpPr bwMode="auto">
            <a:xfrm>
              <a:off x="4050" y="1692"/>
              <a:ext cx="259" cy="376"/>
              <a:chOff x="4110" y="1746"/>
              <a:chExt cx="259" cy="376"/>
            </a:xfrm>
          </p:grpSpPr>
          <p:sp>
            <p:nvSpPr>
              <p:cNvPr id="487448" name="Freeform 4120"/>
              <p:cNvSpPr>
                <a:spLocks/>
              </p:cNvSpPr>
              <p:nvPr/>
            </p:nvSpPr>
            <p:spPr bwMode="auto">
              <a:xfrm>
                <a:off x="4110" y="1746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9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9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449" name="Freeform 4121"/>
              <p:cNvSpPr>
                <a:spLocks/>
              </p:cNvSpPr>
              <p:nvPr/>
            </p:nvSpPr>
            <p:spPr bwMode="auto">
              <a:xfrm>
                <a:off x="4110" y="1746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9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9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450" name="Group 4122"/>
            <p:cNvGrpSpPr>
              <a:grpSpLocks/>
            </p:cNvGrpSpPr>
            <p:nvPr/>
          </p:nvGrpSpPr>
          <p:grpSpPr bwMode="auto">
            <a:xfrm>
              <a:off x="4050" y="1700"/>
              <a:ext cx="259" cy="375"/>
              <a:chOff x="4110" y="1754"/>
              <a:chExt cx="259" cy="375"/>
            </a:xfrm>
          </p:grpSpPr>
          <p:sp>
            <p:nvSpPr>
              <p:cNvPr id="487451" name="Freeform 4123"/>
              <p:cNvSpPr>
                <a:spLocks/>
              </p:cNvSpPr>
              <p:nvPr/>
            </p:nvSpPr>
            <p:spPr bwMode="auto">
              <a:xfrm>
                <a:off x="4110" y="1754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8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452" name="Freeform 4124"/>
              <p:cNvSpPr>
                <a:spLocks/>
              </p:cNvSpPr>
              <p:nvPr/>
            </p:nvSpPr>
            <p:spPr bwMode="auto">
              <a:xfrm>
                <a:off x="4110" y="1754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8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453" name="Group 4125"/>
            <p:cNvGrpSpPr>
              <a:grpSpLocks/>
            </p:cNvGrpSpPr>
            <p:nvPr/>
          </p:nvGrpSpPr>
          <p:grpSpPr bwMode="auto">
            <a:xfrm>
              <a:off x="4050" y="1694"/>
              <a:ext cx="259" cy="374"/>
              <a:chOff x="4110" y="1748"/>
              <a:chExt cx="259" cy="374"/>
            </a:xfrm>
          </p:grpSpPr>
          <p:sp>
            <p:nvSpPr>
              <p:cNvPr id="487454" name="Freeform 4126"/>
              <p:cNvSpPr>
                <a:spLocks/>
              </p:cNvSpPr>
              <p:nvPr/>
            </p:nvSpPr>
            <p:spPr bwMode="auto">
              <a:xfrm>
                <a:off x="4110" y="1748"/>
                <a:ext cx="259" cy="374"/>
              </a:xfrm>
              <a:custGeom>
                <a:avLst/>
                <a:gdLst>
                  <a:gd name="T0" fmla="*/ 0 w 259"/>
                  <a:gd name="T1" fmla="*/ 0 h 374"/>
                  <a:gd name="T2" fmla="*/ 0 w 259"/>
                  <a:gd name="T3" fmla="*/ 310 h 374"/>
                  <a:gd name="T4" fmla="*/ 259 w 259"/>
                  <a:gd name="T5" fmla="*/ 374 h 374"/>
                  <a:gd name="T6" fmla="*/ 259 w 259"/>
                  <a:gd name="T7" fmla="*/ 10 h 374"/>
                  <a:gd name="T8" fmla="*/ 0 w 259"/>
                  <a:gd name="T9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4">
                    <a:moveTo>
                      <a:pt x="0" y="0"/>
                    </a:moveTo>
                    <a:lnTo>
                      <a:pt x="0" y="310"/>
                    </a:lnTo>
                    <a:lnTo>
                      <a:pt x="259" y="374"/>
                    </a:lnTo>
                    <a:lnTo>
                      <a:pt x="25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455" name="Freeform 4127"/>
              <p:cNvSpPr>
                <a:spLocks/>
              </p:cNvSpPr>
              <p:nvPr/>
            </p:nvSpPr>
            <p:spPr bwMode="auto">
              <a:xfrm>
                <a:off x="4110" y="1748"/>
                <a:ext cx="259" cy="374"/>
              </a:xfrm>
              <a:custGeom>
                <a:avLst/>
                <a:gdLst>
                  <a:gd name="T0" fmla="*/ 0 w 259"/>
                  <a:gd name="T1" fmla="*/ 0 h 374"/>
                  <a:gd name="T2" fmla="*/ 0 w 259"/>
                  <a:gd name="T3" fmla="*/ 310 h 374"/>
                  <a:gd name="T4" fmla="*/ 259 w 259"/>
                  <a:gd name="T5" fmla="*/ 374 h 374"/>
                  <a:gd name="T6" fmla="*/ 259 w 259"/>
                  <a:gd name="T7" fmla="*/ 10 h 374"/>
                  <a:gd name="T8" fmla="*/ 0 w 259"/>
                  <a:gd name="T9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4">
                    <a:moveTo>
                      <a:pt x="0" y="0"/>
                    </a:moveTo>
                    <a:lnTo>
                      <a:pt x="0" y="310"/>
                    </a:lnTo>
                    <a:lnTo>
                      <a:pt x="259" y="374"/>
                    </a:lnTo>
                    <a:lnTo>
                      <a:pt x="259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456" name="Group 4128"/>
            <p:cNvGrpSpPr>
              <a:grpSpLocks/>
            </p:cNvGrpSpPr>
            <p:nvPr/>
          </p:nvGrpSpPr>
          <p:grpSpPr bwMode="auto">
            <a:xfrm>
              <a:off x="4054" y="1700"/>
              <a:ext cx="252" cy="360"/>
              <a:chOff x="4114" y="1754"/>
              <a:chExt cx="252" cy="360"/>
            </a:xfrm>
          </p:grpSpPr>
          <p:grpSp>
            <p:nvGrpSpPr>
              <p:cNvPr id="487457" name="Group 4129"/>
              <p:cNvGrpSpPr>
                <a:grpSpLocks/>
              </p:cNvGrpSpPr>
              <p:nvPr/>
            </p:nvGrpSpPr>
            <p:grpSpPr bwMode="auto">
              <a:xfrm>
                <a:off x="4114" y="1754"/>
                <a:ext cx="10" cy="297"/>
                <a:chOff x="4114" y="1754"/>
                <a:chExt cx="10" cy="297"/>
              </a:xfrm>
            </p:grpSpPr>
            <p:sp>
              <p:nvSpPr>
                <p:cNvPr id="487458" name="Freeform 4130"/>
                <p:cNvSpPr>
                  <a:spLocks/>
                </p:cNvSpPr>
                <p:nvPr/>
              </p:nvSpPr>
              <p:spPr bwMode="auto">
                <a:xfrm>
                  <a:off x="4114" y="1754"/>
                  <a:ext cx="10" cy="297"/>
                </a:xfrm>
                <a:custGeom>
                  <a:avLst/>
                  <a:gdLst>
                    <a:gd name="T0" fmla="*/ 0 w 10"/>
                    <a:gd name="T1" fmla="*/ 0 h 297"/>
                    <a:gd name="T2" fmla="*/ 0 w 10"/>
                    <a:gd name="T3" fmla="*/ 294 h 297"/>
                    <a:gd name="T4" fmla="*/ 10 w 10"/>
                    <a:gd name="T5" fmla="*/ 297 h 297"/>
                    <a:gd name="T6" fmla="*/ 10 w 10"/>
                    <a:gd name="T7" fmla="*/ 0 h 297"/>
                    <a:gd name="T8" fmla="*/ 0 w 10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97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10" y="297"/>
                      </a:lnTo>
                      <a:lnTo>
                        <a:pt x="1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59" name="Freeform 4131"/>
                <p:cNvSpPr>
                  <a:spLocks/>
                </p:cNvSpPr>
                <p:nvPr/>
              </p:nvSpPr>
              <p:spPr bwMode="auto">
                <a:xfrm>
                  <a:off x="4114" y="1754"/>
                  <a:ext cx="10" cy="297"/>
                </a:xfrm>
                <a:custGeom>
                  <a:avLst/>
                  <a:gdLst>
                    <a:gd name="T0" fmla="*/ 0 w 10"/>
                    <a:gd name="T1" fmla="*/ 0 h 297"/>
                    <a:gd name="T2" fmla="*/ 0 w 10"/>
                    <a:gd name="T3" fmla="*/ 294 h 297"/>
                    <a:gd name="T4" fmla="*/ 10 w 10"/>
                    <a:gd name="T5" fmla="*/ 297 h 297"/>
                    <a:gd name="T6" fmla="*/ 10 w 10"/>
                    <a:gd name="T7" fmla="*/ 0 h 297"/>
                    <a:gd name="T8" fmla="*/ 0 w 10"/>
                    <a:gd name="T9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97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10" y="297"/>
                      </a:lnTo>
                      <a:lnTo>
                        <a:pt x="1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60" name="Group 4132"/>
              <p:cNvGrpSpPr>
                <a:grpSpLocks/>
              </p:cNvGrpSpPr>
              <p:nvPr/>
            </p:nvGrpSpPr>
            <p:grpSpPr bwMode="auto">
              <a:xfrm>
                <a:off x="4133" y="1756"/>
                <a:ext cx="7" cy="301"/>
                <a:chOff x="4133" y="1756"/>
                <a:chExt cx="7" cy="301"/>
              </a:xfrm>
            </p:grpSpPr>
            <p:sp>
              <p:nvSpPr>
                <p:cNvPr id="487461" name="Freeform 4133"/>
                <p:cNvSpPr>
                  <a:spLocks/>
                </p:cNvSpPr>
                <p:nvPr/>
              </p:nvSpPr>
              <p:spPr bwMode="auto">
                <a:xfrm>
                  <a:off x="4133" y="1756"/>
                  <a:ext cx="7" cy="301"/>
                </a:xfrm>
                <a:custGeom>
                  <a:avLst/>
                  <a:gdLst>
                    <a:gd name="T0" fmla="*/ 0 w 7"/>
                    <a:gd name="T1" fmla="*/ 0 h 301"/>
                    <a:gd name="T2" fmla="*/ 0 w 7"/>
                    <a:gd name="T3" fmla="*/ 297 h 301"/>
                    <a:gd name="T4" fmla="*/ 7 w 7"/>
                    <a:gd name="T5" fmla="*/ 301 h 301"/>
                    <a:gd name="T6" fmla="*/ 7 w 7"/>
                    <a:gd name="T7" fmla="*/ 0 h 301"/>
                    <a:gd name="T8" fmla="*/ 0 w 7"/>
                    <a:gd name="T9" fmla="*/ 0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1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7" y="301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62" name="Freeform 4134"/>
                <p:cNvSpPr>
                  <a:spLocks/>
                </p:cNvSpPr>
                <p:nvPr/>
              </p:nvSpPr>
              <p:spPr bwMode="auto">
                <a:xfrm>
                  <a:off x="4133" y="1756"/>
                  <a:ext cx="7" cy="301"/>
                </a:xfrm>
                <a:custGeom>
                  <a:avLst/>
                  <a:gdLst>
                    <a:gd name="T0" fmla="*/ 0 w 7"/>
                    <a:gd name="T1" fmla="*/ 0 h 301"/>
                    <a:gd name="T2" fmla="*/ 0 w 7"/>
                    <a:gd name="T3" fmla="*/ 297 h 301"/>
                    <a:gd name="T4" fmla="*/ 7 w 7"/>
                    <a:gd name="T5" fmla="*/ 301 h 301"/>
                    <a:gd name="T6" fmla="*/ 7 w 7"/>
                    <a:gd name="T7" fmla="*/ 0 h 301"/>
                    <a:gd name="T8" fmla="*/ 0 w 7"/>
                    <a:gd name="T9" fmla="*/ 0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1">
                      <a:moveTo>
                        <a:pt x="0" y="0"/>
                      </a:moveTo>
                      <a:lnTo>
                        <a:pt x="0" y="297"/>
                      </a:lnTo>
                      <a:lnTo>
                        <a:pt x="7" y="301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63" name="Group 4135"/>
              <p:cNvGrpSpPr>
                <a:grpSpLocks/>
              </p:cNvGrpSpPr>
              <p:nvPr/>
            </p:nvGrpSpPr>
            <p:grpSpPr bwMode="auto">
              <a:xfrm>
                <a:off x="4155" y="1756"/>
                <a:ext cx="4" cy="308"/>
                <a:chOff x="4155" y="1756"/>
                <a:chExt cx="4" cy="308"/>
              </a:xfrm>
            </p:grpSpPr>
            <p:sp>
              <p:nvSpPr>
                <p:cNvPr id="487464" name="Freeform 4136"/>
                <p:cNvSpPr>
                  <a:spLocks/>
                </p:cNvSpPr>
                <p:nvPr/>
              </p:nvSpPr>
              <p:spPr bwMode="auto">
                <a:xfrm>
                  <a:off x="4155" y="1756"/>
                  <a:ext cx="4" cy="308"/>
                </a:xfrm>
                <a:custGeom>
                  <a:avLst/>
                  <a:gdLst>
                    <a:gd name="T0" fmla="*/ 0 w 4"/>
                    <a:gd name="T1" fmla="*/ 0 h 308"/>
                    <a:gd name="T2" fmla="*/ 0 w 4"/>
                    <a:gd name="T3" fmla="*/ 304 h 308"/>
                    <a:gd name="T4" fmla="*/ 4 w 4"/>
                    <a:gd name="T5" fmla="*/ 308 h 308"/>
                    <a:gd name="T6" fmla="*/ 4 w 4"/>
                    <a:gd name="T7" fmla="*/ 0 h 308"/>
                    <a:gd name="T8" fmla="*/ 0 w 4"/>
                    <a:gd name="T9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08">
                      <a:moveTo>
                        <a:pt x="0" y="0"/>
                      </a:moveTo>
                      <a:lnTo>
                        <a:pt x="0" y="304"/>
                      </a:lnTo>
                      <a:lnTo>
                        <a:pt x="4" y="308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65" name="Freeform 4137"/>
                <p:cNvSpPr>
                  <a:spLocks/>
                </p:cNvSpPr>
                <p:nvPr/>
              </p:nvSpPr>
              <p:spPr bwMode="auto">
                <a:xfrm>
                  <a:off x="4155" y="1756"/>
                  <a:ext cx="4" cy="308"/>
                </a:xfrm>
                <a:custGeom>
                  <a:avLst/>
                  <a:gdLst>
                    <a:gd name="T0" fmla="*/ 0 w 4"/>
                    <a:gd name="T1" fmla="*/ 0 h 308"/>
                    <a:gd name="T2" fmla="*/ 0 w 4"/>
                    <a:gd name="T3" fmla="*/ 304 h 308"/>
                    <a:gd name="T4" fmla="*/ 4 w 4"/>
                    <a:gd name="T5" fmla="*/ 308 h 308"/>
                    <a:gd name="T6" fmla="*/ 4 w 4"/>
                    <a:gd name="T7" fmla="*/ 0 h 308"/>
                    <a:gd name="T8" fmla="*/ 0 w 4"/>
                    <a:gd name="T9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08">
                      <a:moveTo>
                        <a:pt x="0" y="0"/>
                      </a:moveTo>
                      <a:lnTo>
                        <a:pt x="0" y="304"/>
                      </a:lnTo>
                      <a:lnTo>
                        <a:pt x="4" y="308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66" name="Group 4138"/>
              <p:cNvGrpSpPr>
                <a:grpSpLocks/>
              </p:cNvGrpSpPr>
              <p:nvPr/>
            </p:nvGrpSpPr>
            <p:grpSpPr bwMode="auto">
              <a:xfrm>
                <a:off x="4171" y="1756"/>
                <a:ext cx="6" cy="309"/>
                <a:chOff x="4171" y="1756"/>
                <a:chExt cx="6" cy="309"/>
              </a:xfrm>
            </p:grpSpPr>
            <p:sp>
              <p:nvSpPr>
                <p:cNvPr id="487467" name="Freeform 4139"/>
                <p:cNvSpPr>
                  <a:spLocks/>
                </p:cNvSpPr>
                <p:nvPr/>
              </p:nvSpPr>
              <p:spPr bwMode="auto">
                <a:xfrm>
                  <a:off x="4171" y="1756"/>
                  <a:ext cx="6" cy="309"/>
                </a:xfrm>
                <a:custGeom>
                  <a:avLst/>
                  <a:gdLst>
                    <a:gd name="T0" fmla="*/ 0 w 6"/>
                    <a:gd name="T1" fmla="*/ 0 h 309"/>
                    <a:gd name="T2" fmla="*/ 0 w 6"/>
                    <a:gd name="T3" fmla="*/ 306 h 309"/>
                    <a:gd name="T4" fmla="*/ 6 w 6"/>
                    <a:gd name="T5" fmla="*/ 309 h 309"/>
                    <a:gd name="T6" fmla="*/ 6 w 6"/>
                    <a:gd name="T7" fmla="*/ 0 h 309"/>
                    <a:gd name="T8" fmla="*/ 0 w 6"/>
                    <a:gd name="T9" fmla="*/ 0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9">
                      <a:moveTo>
                        <a:pt x="0" y="0"/>
                      </a:moveTo>
                      <a:lnTo>
                        <a:pt x="0" y="306"/>
                      </a:lnTo>
                      <a:lnTo>
                        <a:pt x="6" y="309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68" name="Freeform 4140"/>
                <p:cNvSpPr>
                  <a:spLocks/>
                </p:cNvSpPr>
                <p:nvPr/>
              </p:nvSpPr>
              <p:spPr bwMode="auto">
                <a:xfrm>
                  <a:off x="4171" y="1756"/>
                  <a:ext cx="6" cy="309"/>
                </a:xfrm>
                <a:custGeom>
                  <a:avLst/>
                  <a:gdLst>
                    <a:gd name="T0" fmla="*/ 0 w 6"/>
                    <a:gd name="T1" fmla="*/ 0 h 309"/>
                    <a:gd name="T2" fmla="*/ 0 w 6"/>
                    <a:gd name="T3" fmla="*/ 306 h 309"/>
                    <a:gd name="T4" fmla="*/ 6 w 6"/>
                    <a:gd name="T5" fmla="*/ 309 h 309"/>
                    <a:gd name="T6" fmla="*/ 6 w 6"/>
                    <a:gd name="T7" fmla="*/ 0 h 309"/>
                    <a:gd name="T8" fmla="*/ 0 w 6"/>
                    <a:gd name="T9" fmla="*/ 0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09">
                      <a:moveTo>
                        <a:pt x="0" y="0"/>
                      </a:moveTo>
                      <a:lnTo>
                        <a:pt x="0" y="306"/>
                      </a:lnTo>
                      <a:lnTo>
                        <a:pt x="6" y="309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69" name="Group 4141"/>
              <p:cNvGrpSpPr>
                <a:grpSpLocks/>
              </p:cNvGrpSpPr>
              <p:nvPr/>
            </p:nvGrpSpPr>
            <p:grpSpPr bwMode="auto">
              <a:xfrm>
                <a:off x="4191" y="1758"/>
                <a:ext cx="5" cy="314"/>
                <a:chOff x="4191" y="1758"/>
                <a:chExt cx="5" cy="314"/>
              </a:xfrm>
            </p:grpSpPr>
            <p:sp>
              <p:nvSpPr>
                <p:cNvPr id="487470" name="Freeform 4142"/>
                <p:cNvSpPr>
                  <a:spLocks/>
                </p:cNvSpPr>
                <p:nvPr/>
              </p:nvSpPr>
              <p:spPr bwMode="auto">
                <a:xfrm>
                  <a:off x="4191" y="1758"/>
                  <a:ext cx="5" cy="314"/>
                </a:xfrm>
                <a:custGeom>
                  <a:avLst/>
                  <a:gdLst>
                    <a:gd name="T0" fmla="*/ 0 w 5"/>
                    <a:gd name="T1" fmla="*/ 0 h 314"/>
                    <a:gd name="T2" fmla="*/ 0 w 5"/>
                    <a:gd name="T3" fmla="*/ 309 h 314"/>
                    <a:gd name="T4" fmla="*/ 5 w 5"/>
                    <a:gd name="T5" fmla="*/ 314 h 314"/>
                    <a:gd name="T6" fmla="*/ 5 w 5"/>
                    <a:gd name="T7" fmla="*/ 2 h 314"/>
                    <a:gd name="T8" fmla="*/ 0 w 5"/>
                    <a:gd name="T9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14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5" y="314"/>
                      </a:lnTo>
                      <a:lnTo>
                        <a:pt x="5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71" name="Freeform 4143"/>
                <p:cNvSpPr>
                  <a:spLocks/>
                </p:cNvSpPr>
                <p:nvPr/>
              </p:nvSpPr>
              <p:spPr bwMode="auto">
                <a:xfrm>
                  <a:off x="4191" y="1758"/>
                  <a:ext cx="5" cy="314"/>
                </a:xfrm>
                <a:custGeom>
                  <a:avLst/>
                  <a:gdLst>
                    <a:gd name="T0" fmla="*/ 0 w 5"/>
                    <a:gd name="T1" fmla="*/ 0 h 314"/>
                    <a:gd name="T2" fmla="*/ 0 w 5"/>
                    <a:gd name="T3" fmla="*/ 309 h 314"/>
                    <a:gd name="T4" fmla="*/ 5 w 5"/>
                    <a:gd name="T5" fmla="*/ 314 h 314"/>
                    <a:gd name="T6" fmla="*/ 5 w 5"/>
                    <a:gd name="T7" fmla="*/ 2 h 314"/>
                    <a:gd name="T8" fmla="*/ 0 w 5"/>
                    <a:gd name="T9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14">
                      <a:moveTo>
                        <a:pt x="0" y="0"/>
                      </a:moveTo>
                      <a:lnTo>
                        <a:pt x="0" y="309"/>
                      </a:lnTo>
                      <a:lnTo>
                        <a:pt x="5" y="314"/>
                      </a:lnTo>
                      <a:lnTo>
                        <a:pt x="5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72" name="Group 4144"/>
              <p:cNvGrpSpPr>
                <a:grpSpLocks/>
              </p:cNvGrpSpPr>
              <p:nvPr/>
            </p:nvGrpSpPr>
            <p:grpSpPr bwMode="auto">
              <a:xfrm>
                <a:off x="4208" y="1758"/>
                <a:ext cx="8" cy="318"/>
                <a:chOff x="4208" y="1758"/>
                <a:chExt cx="8" cy="318"/>
              </a:xfrm>
            </p:grpSpPr>
            <p:sp>
              <p:nvSpPr>
                <p:cNvPr id="487473" name="Freeform 4145"/>
                <p:cNvSpPr>
                  <a:spLocks/>
                </p:cNvSpPr>
                <p:nvPr/>
              </p:nvSpPr>
              <p:spPr bwMode="auto">
                <a:xfrm>
                  <a:off x="4208" y="1758"/>
                  <a:ext cx="8" cy="318"/>
                </a:xfrm>
                <a:custGeom>
                  <a:avLst/>
                  <a:gdLst>
                    <a:gd name="T0" fmla="*/ 0 w 8"/>
                    <a:gd name="T1" fmla="*/ 0 h 318"/>
                    <a:gd name="T2" fmla="*/ 0 w 8"/>
                    <a:gd name="T3" fmla="*/ 315 h 318"/>
                    <a:gd name="T4" fmla="*/ 8 w 8"/>
                    <a:gd name="T5" fmla="*/ 318 h 318"/>
                    <a:gd name="T6" fmla="*/ 8 w 8"/>
                    <a:gd name="T7" fmla="*/ 0 h 318"/>
                    <a:gd name="T8" fmla="*/ 0 w 8"/>
                    <a:gd name="T9" fmla="*/ 0 h 3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8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8" y="318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74" name="Freeform 4146"/>
                <p:cNvSpPr>
                  <a:spLocks/>
                </p:cNvSpPr>
                <p:nvPr/>
              </p:nvSpPr>
              <p:spPr bwMode="auto">
                <a:xfrm>
                  <a:off x="4208" y="1758"/>
                  <a:ext cx="8" cy="318"/>
                </a:xfrm>
                <a:custGeom>
                  <a:avLst/>
                  <a:gdLst>
                    <a:gd name="T0" fmla="*/ 0 w 8"/>
                    <a:gd name="T1" fmla="*/ 0 h 318"/>
                    <a:gd name="T2" fmla="*/ 0 w 8"/>
                    <a:gd name="T3" fmla="*/ 315 h 318"/>
                    <a:gd name="T4" fmla="*/ 8 w 8"/>
                    <a:gd name="T5" fmla="*/ 318 h 318"/>
                    <a:gd name="T6" fmla="*/ 8 w 8"/>
                    <a:gd name="T7" fmla="*/ 0 h 318"/>
                    <a:gd name="T8" fmla="*/ 0 w 8"/>
                    <a:gd name="T9" fmla="*/ 0 h 3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18">
                      <a:moveTo>
                        <a:pt x="0" y="0"/>
                      </a:moveTo>
                      <a:lnTo>
                        <a:pt x="0" y="315"/>
                      </a:lnTo>
                      <a:lnTo>
                        <a:pt x="8" y="318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75" name="Group 4147"/>
              <p:cNvGrpSpPr>
                <a:grpSpLocks/>
              </p:cNvGrpSpPr>
              <p:nvPr/>
            </p:nvGrpSpPr>
            <p:grpSpPr bwMode="auto">
              <a:xfrm>
                <a:off x="4226" y="1758"/>
                <a:ext cx="8" cy="323"/>
                <a:chOff x="4226" y="1758"/>
                <a:chExt cx="8" cy="323"/>
              </a:xfrm>
            </p:grpSpPr>
            <p:sp>
              <p:nvSpPr>
                <p:cNvPr id="487476" name="Freeform 4148"/>
                <p:cNvSpPr>
                  <a:spLocks/>
                </p:cNvSpPr>
                <p:nvPr/>
              </p:nvSpPr>
              <p:spPr bwMode="auto">
                <a:xfrm>
                  <a:off x="4226" y="1758"/>
                  <a:ext cx="8" cy="323"/>
                </a:xfrm>
                <a:custGeom>
                  <a:avLst/>
                  <a:gdLst>
                    <a:gd name="T0" fmla="*/ 0 w 8"/>
                    <a:gd name="T1" fmla="*/ 0 h 323"/>
                    <a:gd name="T2" fmla="*/ 0 w 8"/>
                    <a:gd name="T3" fmla="*/ 319 h 323"/>
                    <a:gd name="T4" fmla="*/ 8 w 8"/>
                    <a:gd name="T5" fmla="*/ 323 h 323"/>
                    <a:gd name="T6" fmla="*/ 8 w 8"/>
                    <a:gd name="T7" fmla="*/ 2 h 323"/>
                    <a:gd name="T8" fmla="*/ 0 w 8"/>
                    <a:gd name="T9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3">
                      <a:moveTo>
                        <a:pt x="0" y="0"/>
                      </a:moveTo>
                      <a:lnTo>
                        <a:pt x="0" y="319"/>
                      </a:lnTo>
                      <a:lnTo>
                        <a:pt x="8" y="323"/>
                      </a:lnTo>
                      <a:lnTo>
                        <a:pt x="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77" name="Freeform 4149"/>
                <p:cNvSpPr>
                  <a:spLocks/>
                </p:cNvSpPr>
                <p:nvPr/>
              </p:nvSpPr>
              <p:spPr bwMode="auto">
                <a:xfrm>
                  <a:off x="4226" y="1758"/>
                  <a:ext cx="8" cy="323"/>
                </a:xfrm>
                <a:custGeom>
                  <a:avLst/>
                  <a:gdLst>
                    <a:gd name="T0" fmla="*/ 0 w 8"/>
                    <a:gd name="T1" fmla="*/ 0 h 323"/>
                    <a:gd name="T2" fmla="*/ 0 w 8"/>
                    <a:gd name="T3" fmla="*/ 319 h 323"/>
                    <a:gd name="T4" fmla="*/ 8 w 8"/>
                    <a:gd name="T5" fmla="*/ 323 h 323"/>
                    <a:gd name="T6" fmla="*/ 8 w 8"/>
                    <a:gd name="T7" fmla="*/ 2 h 323"/>
                    <a:gd name="T8" fmla="*/ 0 w 8"/>
                    <a:gd name="T9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23">
                      <a:moveTo>
                        <a:pt x="0" y="0"/>
                      </a:moveTo>
                      <a:lnTo>
                        <a:pt x="0" y="319"/>
                      </a:lnTo>
                      <a:lnTo>
                        <a:pt x="8" y="323"/>
                      </a:lnTo>
                      <a:lnTo>
                        <a:pt x="8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78" name="Group 4150"/>
              <p:cNvGrpSpPr>
                <a:grpSpLocks/>
              </p:cNvGrpSpPr>
              <p:nvPr/>
            </p:nvGrpSpPr>
            <p:grpSpPr bwMode="auto">
              <a:xfrm>
                <a:off x="4247" y="1758"/>
                <a:ext cx="7" cy="328"/>
                <a:chOff x="4247" y="1758"/>
                <a:chExt cx="7" cy="328"/>
              </a:xfrm>
            </p:grpSpPr>
            <p:sp>
              <p:nvSpPr>
                <p:cNvPr id="487479" name="Freeform 4151"/>
                <p:cNvSpPr>
                  <a:spLocks/>
                </p:cNvSpPr>
                <p:nvPr/>
              </p:nvSpPr>
              <p:spPr bwMode="auto">
                <a:xfrm>
                  <a:off x="4247" y="1758"/>
                  <a:ext cx="7" cy="328"/>
                </a:xfrm>
                <a:custGeom>
                  <a:avLst/>
                  <a:gdLst>
                    <a:gd name="T0" fmla="*/ 0 w 7"/>
                    <a:gd name="T1" fmla="*/ 0 h 328"/>
                    <a:gd name="T2" fmla="*/ 0 w 7"/>
                    <a:gd name="T3" fmla="*/ 325 h 328"/>
                    <a:gd name="T4" fmla="*/ 7 w 7"/>
                    <a:gd name="T5" fmla="*/ 328 h 328"/>
                    <a:gd name="T6" fmla="*/ 7 w 7"/>
                    <a:gd name="T7" fmla="*/ 0 h 328"/>
                    <a:gd name="T8" fmla="*/ 0 w 7"/>
                    <a:gd name="T9" fmla="*/ 0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8">
                      <a:moveTo>
                        <a:pt x="0" y="0"/>
                      </a:moveTo>
                      <a:lnTo>
                        <a:pt x="0" y="325"/>
                      </a:lnTo>
                      <a:lnTo>
                        <a:pt x="7" y="328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80" name="Freeform 4152"/>
                <p:cNvSpPr>
                  <a:spLocks/>
                </p:cNvSpPr>
                <p:nvPr/>
              </p:nvSpPr>
              <p:spPr bwMode="auto">
                <a:xfrm>
                  <a:off x="4247" y="1758"/>
                  <a:ext cx="7" cy="328"/>
                </a:xfrm>
                <a:custGeom>
                  <a:avLst/>
                  <a:gdLst>
                    <a:gd name="T0" fmla="*/ 0 w 7"/>
                    <a:gd name="T1" fmla="*/ 0 h 328"/>
                    <a:gd name="T2" fmla="*/ 0 w 7"/>
                    <a:gd name="T3" fmla="*/ 325 h 328"/>
                    <a:gd name="T4" fmla="*/ 7 w 7"/>
                    <a:gd name="T5" fmla="*/ 328 h 328"/>
                    <a:gd name="T6" fmla="*/ 7 w 7"/>
                    <a:gd name="T7" fmla="*/ 0 h 328"/>
                    <a:gd name="T8" fmla="*/ 0 w 7"/>
                    <a:gd name="T9" fmla="*/ 0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28">
                      <a:moveTo>
                        <a:pt x="0" y="0"/>
                      </a:moveTo>
                      <a:lnTo>
                        <a:pt x="0" y="325"/>
                      </a:lnTo>
                      <a:lnTo>
                        <a:pt x="7" y="328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81" name="Group 4153"/>
              <p:cNvGrpSpPr>
                <a:grpSpLocks/>
              </p:cNvGrpSpPr>
              <p:nvPr/>
            </p:nvGrpSpPr>
            <p:grpSpPr bwMode="auto">
              <a:xfrm>
                <a:off x="4264" y="1758"/>
                <a:ext cx="7" cy="332"/>
                <a:chOff x="4264" y="1758"/>
                <a:chExt cx="7" cy="332"/>
              </a:xfrm>
            </p:grpSpPr>
            <p:sp>
              <p:nvSpPr>
                <p:cNvPr id="487482" name="Freeform 4154"/>
                <p:cNvSpPr>
                  <a:spLocks/>
                </p:cNvSpPr>
                <p:nvPr/>
              </p:nvSpPr>
              <p:spPr bwMode="auto">
                <a:xfrm>
                  <a:off x="4264" y="1758"/>
                  <a:ext cx="7" cy="332"/>
                </a:xfrm>
                <a:custGeom>
                  <a:avLst/>
                  <a:gdLst>
                    <a:gd name="T0" fmla="*/ 0 w 7"/>
                    <a:gd name="T1" fmla="*/ 0 h 332"/>
                    <a:gd name="T2" fmla="*/ 0 w 7"/>
                    <a:gd name="T3" fmla="*/ 329 h 332"/>
                    <a:gd name="T4" fmla="*/ 7 w 7"/>
                    <a:gd name="T5" fmla="*/ 332 h 332"/>
                    <a:gd name="T6" fmla="*/ 7 w 7"/>
                    <a:gd name="T7" fmla="*/ 2 h 332"/>
                    <a:gd name="T8" fmla="*/ 0 w 7"/>
                    <a:gd name="T9" fmla="*/ 0 h 3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2">
                      <a:moveTo>
                        <a:pt x="0" y="0"/>
                      </a:moveTo>
                      <a:lnTo>
                        <a:pt x="0" y="329"/>
                      </a:lnTo>
                      <a:lnTo>
                        <a:pt x="7" y="332"/>
                      </a:lnTo>
                      <a:lnTo>
                        <a:pt x="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83" name="Freeform 4155"/>
                <p:cNvSpPr>
                  <a:spLocks/>
                </p:cNvSpPr>
                <p:nvPr/>
              </p:nvSpPr>
              <p:spPr bwMode="auto">
                <a:xfrm>
                  <a:off x="4264" y="1758"/>
                  <a:ext cx="7" cy="332"/>
                </a:xfrm>
                <a:custGeom>
                  <a:avLst/>
                  <a:gdLst>
                    <a:gd name="T0" fmla="*/ 0 w 7"/>
                    <a:gd name="T1" fmla="*/ 0 h 332"/>
                    <a:gd name="T2" fmla="*/ 0 w 7"/>
                    <a:gd name="T3" fmla="*/ 329 h 332"/>
                    <a:gd name="T4" fmla="*/ 7 w 7"/>
                    <a:gd name="T5" fmla="*/ 332 h 332"/>
                    <a:gd name="T6" fmla="*/ 7 w 7"/>
                    <a:gd name="T7" fmla="*/ 2 h 332"/>
                    <a:gd name="T8" fmla="*/ 0 w 7"/>
                    <a:gd name="T9" fmla="*/ 0 h 3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32">
                      <a:moveTo>
                        <a:pt x="0" y="0"/>
                      </a:moveTo>
                      <a:lnTo>
                        <a:pt x="0" y="329"/>
                      </a:lnTo>
                      <a:lnTo>
                        <a:pt x="7" y="332"/>
                      </a:lnTo>
                      <a:lnTo>
                        <a:pt x="7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84" name="Group 4156"/>
              <p:cNvGrpSpPr>
                <a:grpSpLocks/>
              </p:cNvGrpSpPr>
              <p:nvPr/>
            </p:nvGrpSpPr>
            <p:grpSpPr bwMode="auto">
              <a:xfrm>
                <a:off x="4284" y="1760"/>
                <a:ext cx="5" cy="335"/>
                <a:chOff x="4284" y="1760"/>
                <a:chExt cx="5" cy="335"/>
              </a:xfrm>
            </p:grpSpPr>
            <p:sp>
              <p:nvSpPr>
                <p:cNvPr id="487485" name="Freeform 4157"/>
                <p:cNvSpPr>
                  <a:spLocks/>
                </p:cNvSpPr>
                <p:nvPr/>
              </p:nvSpPr>
              <p:spPr bwMode="auto">
                <a:xfrm>
                  <a:off x="4284" y="1760"/>
                  <a:ext cx="5" cy="335"/>
                </a:xfrm>
                <a:custGeom>
                  <a:avLst/>
                  <a:gdLst>
                    <a:gd name="T0" fmla="*/ 0 w 5"/>
                    <a:gd name="T1" fmla="*/ 0 h 335"/>
                    <a:gd name="T2" fmla="*/ 0 w 5"/>
                    <a:gd name="T3" fmla="*/ 331 h 335"/>
                    <a:gd name="T4" fmla="*/ 5 w 5"/>
                    <a:gd name="T5" fmla="*/ 335 h 335"/>
                    <a:gd name="T6" fmla="*/ 5 w 5"/>
                    <a:gd name="T7" fmla="*/ 0 h 335"/>
                    <a:gd name="T8" fmla="*/ 0 w 5"/>
                    <a:gd name="T9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35">
                      <a:moveTo>
                        <a:pt x="0" y="0"/>
                      </a:moveTo>
                      <a:lnTo>
                        <a:pt x="0" y="331"/>
                      </a:lnTo>
                      <a:lnTo>
                        <a:pt x="5" y="335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86" name="Freeform 4158"/>
                <p:cNvSpPr>
                  <a:spLocks/>
                </p:cNvSpPr>
                <p:nvPr/>
              </p:nvSpPr>
              <p:spPr bwMode="auto">
                <a:xfrm>
                  <a:off x="4284" y="1760"/>
                  <a:ext cx="5" cy="335"/>
                </a:xfrm>
                <a:custGeom>
                  <a:avLst/>
                  <a:gdLst>
                    <a:gd name="T0" fmla="*/ 0 w 5"/>
                    <a:gd name="T1" fmla="*/ 0 h 335"/>
                    <a:gd name="T2" fmla="*/ 0 w 5"/>
                    <a:gd name="T3" fmla="*/ 331 h 335"/>
                    <a:gd name="T4" fmla="*/ 5 w 5"/>
                    <a:gd name="T5" fmla="*/ 335 h 335"/>
                    <a:gd name="T6" fmla="*/ 5 w 5"/>
                    <a:gd name="T7" fmla="*/ 0 h 335"/>
                    <a:gd name="T8" fmla="*/ 0 w 5"/>
                    <a:gd name="T9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35">
                      <a:moveTo>
                        <a:pt x="0" y="0"/>
                      </a:moveTo>
                      <a:lnTo>
                        <a:pt x="0" y="331"/>
                      </a:lnTo>
                      <a:lnTo>
                        <a:pt x="5" y="335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87" name="Group 4159"/>
              <p:cNvGrpSpPr>
                <a:grpSpLocks/>
              </p:cNvGrpSpPr>
              <p:nvPr/>
            </p:nvGrpSpPr>
            <p:grpSpPr bwMode="auto">
              <a:xfrm>
                <a:off x="4303" y="1760"/>
                <a:ext cx="6" cy="340"/>
                <a:chOff x="4303" y="1760"/>
                <a:chExt cx="6" cy="340"/>
              </a:xfrm>
            </p:grpSpPr>
            <p:sp>
              <p:nvSpPr>
                <p:cNvPr id="487488" name="Freeform 4160"/>
                <p:cNvSpPr>
                  <a:spLocks/>
                </p:cNvSpPr>
                <p:nvPr/>
              </p:nvSpPr>
              <p:spPr bwMode="auto">
                <a:xfrm>
                  <a:off x="4303" y="1760"/>
                  <a:ext cx="6" cy="340"/>
                </a:xfrm>
                <a:custGeom>
                  <a:avLst/>
                  <a:gdLst>
                    <a:gd name="T0" fmla="*/ 0 w 6"/>
                    <a:gd name="T1" fmla="*/ 0 h 340"/>
                    <a:gd name="T2" fmla="*/ 0 w 6"/>
                    <a:gd name="T3" fmla="*/ 337 h 340"/>
                    <a:gd name="T4" fmla="*/ 6 w 6"/>
                    <a:gd name="T5" fmla="*/ 340 h 340"/>
                    <a:gd name="T6" fmla="*/ 6 w 6"/>
                    <a:gd name="T7" fmla="*/ 0 h 340"/>
                    <a:gd name="T8" fmla="*/ 0 w 6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40">
                      <a:moveTo>
                        <a:pt x="0" y="0"/>
                      </a:moveTo>
                      <a:lnTo>
                        <a:pt x="0" y="337"/>
                      </a:lnTo>
                      <a:lnTo>
                        <a:pt x="6" y="340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89" name="Freeform 4161"/>
                <p:cNvSpPr>
                  <a:spLocks/>
                </p:cNvSpPr>
                <p:nvPr/>
              </p:nvSpPr>
              <p:spPr bwMode="auto">
                <a:xfrm>
                  <a:off x="4303" y="1760"/>
                  <a:ext cx="6" cy="340"/>
                </a:xfrm>
                <a:custGeom>
                  <a:avLst/>
                  <a:gdLst>
                    <a:gd name="T0" fmla="*/ 0 w 6"/>
                    <a:gd name="T1" fmla="*/ 0 h 340"/>
                    <a:gd name="T2" fmla="*/ 0 w 6"/>
                    <a:gd name="T3" fmla="*/ 337 h 340"/>
                    <a:gd name="T4" fmla="*/ 6 w 6"/>
                    <a:gd name="T5" fmla="*/ 340 h 340"/>
                    <a:gd name="T6" fmla="*/ 6 w 6"/>
                    <a:gd name="T7" fmla="*/ 0 h 340"/>
                    <a:gd name="T8" fmla="*/ 0 w 6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40">
                      <a:moveTo>
                        <a:pt x="0" y="0"/>
                      </a:moveTo>
                      <a:lnTo>
                        <a:pt x="0" y="337"/>
                      </a:lnTo>
                      <a:lnTo>
                        <a:pt x="6" y="34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90" name="Group 4162"/>
              <p:cNvGrpSpPr>
                <a:grpSpLocks/>
              </p:cNvGrpSpPr>
              <p:nvPr/>
            </p:nvGrpSpPr>
            <p:grpSpPr bwMode="auto">
              <a:xfrm>
                <a:off x="4320" y="1762"/>
                <a:ext cx="7" cy="343"/>
                <a:chOff x="4320" y="1762"/>
                <a:chExt cx="7" cy="343"/>
              </a:xfrm>
            </p:grpSpPr>
            <p:sp>
              <p:nvSpPr>
                <p:cNvPr id="487491" name="Freeform 4163"/>
                <p:cNvSpPr>
                  <a:spLocks/>
                </p:cNvSpPr>
                <p:nvPr/>
              </p:nvSpPr>
              <p:spPr bwMode="auto">
                <a:xfrm>
                  <a:off x="4320" y="1762"/>
                  <a:ext cx="7" cy="343"/>
                </a:xfrm>
                <a:custGeom>
                  <a:avLst/>
                  <a:gdLst>
                    <a:gd name="T0" fmla="*/ 0 w 7"/>
                    <a:gd name="T1" fmla="*/ 0 h 343"/>
                    <a:gd name="T2" fmla="*/ 0 w 7"/>
                    <a:gd name="T3" fmla="*/ 340 h 343"/>
                    <a:gd name="T4" fmla="*/ 7 w 7"/>
                    <a:gd name="T5" fmla="*/ 343 h 343"/>
                    <a:gd name="T6" fmla="*/ 7 w 7"/>
                    <a:gd name="T7" fmla="*/ 0 h 343"/>
                    <a:gd name="T8" fmla="*/ 0 w 7"/>
                    <a:gd name="T9" fmla="*/ 0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3">
                      <a:moveTo>
                        <a:pt x="0" y="0"/>
                      </a:moveTo>
                      <a:lnTo>
                        <a:pt x="0" y="340"/>
                      </a:lnTo>
                      <a:lnTo>
                        <a:pt x="7" y="34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92" name="Freeform 4164"/>
                <p:cNvSpPr>
                  <a:spLocks/>
                </p:cNvSpPr>
                <p:nvPr/>
              </p:nvSpPr>
              <p:spPr bwMode="auto">
                <a:xfrm>
                  <a:off x="4320" y="1762"/>
                  <a:ext cx="7" cy="343"/>
                </a:xfrm>
                <a:custGeom>
                  <a:avLst/>
                  <a:gdLst>
                    <a:gd name="T0" fmla="*/ 0 w 7"/>
                    <a:gd name="T1" fmla="*/ 0 h 343"/>
                    <a:gd name="T2" fmla="*/ 0 w 7"/>
                    <a:gd name="T3" fmla="*/ 340 h 343"/>
                    <a:gd name="T4" fmla="*/ 7 w 7"/>
                    <a:gd name="T5" fmla="*/ 343 h 343"/>
                    <a:gd name="T6" fmla="*/ 7 w 7"/>
                    <a:gd name="T7" fmla="*/ 0 h 343"/>
                    <a:gd name="T8" fmla="*/ 0 w 7"/>
                    <a:gd name="T9" fmla="*/ 0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43">
                      <a:moveTo>
                        <a:pt x="0" y="0"/>
                      </a:moveTo>
                      <a:lnTo>
                        <a:pt x="0" y="340"/>
                      </a:lnTo>
                      <a:lnTo>
                        <a:pt x="7" y="343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93" name="Group 4165"/>
              <p:cNvGrpSpPr>
                <a:grpSpLocks/>
              </p:cNvGrpSpPr>
              <p:nvPr/>
            </p:nvGrpSpPr>
            <p:grpSpPr bwMode="auto">
              <a:xfrm>
                <a:off x="4339" y="1762"/>
                <a:ext cx="8" cy="347"/>
                <a:chOff x="4339" y="1762"/>
                <a:chExt cx="8" cy="347"/>
              </a:xfrm>
            </p:grpSpPr>
            <p:sp>
              <p:nvSpPr>
                <p:cNvPr id="487494" name="Freeform 4166"/>
                <p:cNvSpPr>
                  <a:spLocks/>
                </p:cNvSpPr>
                <p:nvPr/>
              </p:nvSpPr>
              <p:spPr bwMode="auto">
                <a:xfrm>
                  <a:off x="4339" y="1762"/>
                  <a:ext cx="8" cy="347"/>
                </a:xfrm>
                <a:custGeom>
                  <a:avLst/>
                  <a:gdLst>
                    <a:gd name="T0" fmla="*/ 0 w 8"/>
                    <a:gd name="T1" fmla="*/ 0 h 347"/>
                    <a:gd name="T2" fmla="*/ 0 w 8"/>
                    <a:gd name="T3" fmla="*/ 343 h 347"/>
                    <a:gd name="T4" fmla="*/ 8 w 8"/>
                    <a:gd name="T5" fmla="*/ 347 h 347"/>
                    <a:gd name="T6" fmla="*/ 8 w 8"/>
                    <a:gd name="T7" fmla="*/ 0 h 347"/>
                    <a:gd name="T8" fmla="*/ 0 w 8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7">
                      <a:moveTo>
                        <a:pt x="0" y="0"/>
                      </a:moveTo>
                      <a:lnTo>
                        <a:pt x="0" y="343"/>
                      </a:lnTo>
                      <a:lnTo>
                        <a:pt x="8" y="347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95" name="Freeform 4167"/>
                <p:cNvSpPr>
                  <a:spLocks/>
                </p:cNvSpPr>
                <p:nvPr/>
              </p:nvSpPr>
              <p:spPr bwMode="auto">
                <a:xfrm>
                  <a:off x="4339" y="1762"/>
                  <a:ext cx="8" cy="347"/>
                </a:xfrm>
                <a:custGeom>
                  <a:avLst/>
                  <a:gdLst>
                    <a:gd name="T0" fmla="*/ 0 w 8"/>
                    <a:gd name="T1" fmla="*/ 0 h 347"/>
                    <a:gd name="T2" fmla="*/ 0 w 8"/>
                    <a:gd name="T3" fmla="*/ 343 h 347"/>
                    <a:gd name="T4" fmla="*/ 8 w 8"/>
                    <a:gd name="T5" fmla="*/ 347 h 347"/>
                    <a:gd name="T6" fmla="*/ 8 w 8"/>
                    <a:gd name="T7" fmla="*/ 0 h 347"/>
                    <a:gd name="T8" fmla="*/ 0 w 8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47">
                      <a:moveTo>
                        <a:pt x="0" y="0"/>
                      </a:moveTo>
                      <a:lnTo>
                        <a:pt x="0" y="343"/>
                      </a:lnTo>
                      <a:lnTo>
                        <a:pt x="8" y="347"/>
                      </a:lnTo>
                      <a:lnTo>
                        <a:pt x="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496" name="Group 4168"/>
              <p:cNvGrpSpPr>
                <a:grpSpLocks/>
              </p:cNvGrpSpPr>
              <p:nvPr/>
            </p:nvGrpSpPr>
            <p:grpSpPr bwMode="auto">
              <a:xfrm>
                <a:off x="4358" y="1762"/>
                <a:ext cx="8" cy="352"/>
                <a:chOff x="4358" y="1762"/>
                <a:chExt cx="8" cy="352"/>
              </a:xfrm>
            </p:grpSpPr>
            <p:sp>
              <p:nvSpPr>
                <p:cNvPr id="487497" name="Freeform 4169"/>
                <p:cNvSpPr>
                  <a:spLocks/>
                </p:cNvSpPr>
                <p:nvPr/>
              </p:nvSpPr>
              <p:spPr bwMode="auto">
                <a:xfrm>
                  <a:off x="4358" y="1762"/>
                  <a:ext cx="8" cy="352"/>
                </a:xfrm>
                <a:custGeom>
                  <a:avLst/>
                  <a:gdLst>
                    <a:gd name="T0" fmla="*/ 0 w 8"/>
                    <a:gd name="T1" fmla="*/ 0 h 352"/>
                    <a:gd name="T2" fmla="*/ 0 w 8"/>
                    <a:gd name="T3" fmla="*/ 348 h 352"/>
                    <a:gd name="T4" fmla="*/ 8 w 8"/>
                    <a:gd name="T5" fmla="*/ 352 h 352"/>
                    <a:gd name="T6" fmla="*/ 8 w 8"/>
                    <a:gd name="T7" fmla="*/ 1 h 352"/>
                    <a:gd name="T8" fmla="*/ 0 w 8"/>
                    <a:gd name="T9" fmla="*/ 0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2">
                      <a:moveTo>
                        <a:pt x="0" y="0"/>
                      </a:moveTo>
                      <a:lnTo>
                        <a:pt x="0" y="348"/>
                      </a:lnTo>
                      <a:lnTo>
                        <a:pt x="8" y="352"/>
                      </a:lnTo>
                      <a:lnTo>
                        <a:pt x="8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498" name="Freeform 4170"/>
                <p:cNvSpPr>
                  <a:spLocks/>
                </p:cNvSpPr>
                <p:nvPr/>
              </p:nvSpPr>
              <p:spPr bwMode="auto">
                <a:xfrm>
                  <a:off x="4358" y="1762"/>
                  <a:ext cx="8" cy="352"/>
                </a:xfrm>
                <a:custGeom>
                  <a:avLst/>
                  <a:gdLst>
                    <a:gd name="T0" fmla="*/ 0 w 8"/>
                    <a:gd name="T1" fmla="*/ 0 h 352"/>
                    <a:gd name="T2" fmla="*/ 0 w 8"/>
                    <a:gd name="T3" fmla="*/ 348 h 352"/>
                    <a:gd name="T4" fmla="*/ 8 w 8"/>
                    <a:gd name="T5" fmla="*/ 352 h 352"/>
                    <a:gd name="T6" fmla="*/ 8 w 8"/>
                    <a:gd name="T7" fmla="*/ 1 h 352"/>
                    <a:gd name="T8" fmla="*/ 0 w 8"/>
                    <a:gd name="T9" fmla="*/ 0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52">
                      <a:moveTo>
                        <a:pt x="0" y="0"/>
                      </a:moveTo>
                      <a:lnTo>
                        <a:pt x="0" y="348"/>
                      </a:lnTo>
                      <a:lnTo>
                        <a:pt x="8" y="352"/>
                      </a:lnTo>
                      <a:lnTo>
                        <a:pt x="8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487499" name="Group 4171"/>
            <p:cNvGrpSpPr>
              <a:grpSpLocks/>
            </p:cNvGrpSpPr>
            <p:nvPr/>
          </p:nvGrpSpPr>
          <p:grpSpPr bwMode="auto">
            <a:xfrm>
              <a:off x="4053" y="1692"/>
              <a:ext cx="9" cy="8"/>
              <a:chOff x="4113" y="1746"/>
              <a:chExt cx="9" cy="8"/>
            </a:xfrm>
          </p:grpSpPr>
          <p:sp>
            <p:nvSpPr>
              <p:cNvPr id="487500" name="Freeform 4172"/>
              <p:cNvSpPr>
                <a:spLocks/>
              </p:cNvSpPr>
              <p:nvPr/>
            </p:nvSpPr>
            <p:spPr bwMode="auto">
              <a:xfrm>
                <a:off x="4113" y="1746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01" name="Freeform 4173"/>
              <p:cNvSpPr>
                <a:spLocks/>
              </p:cNvSpPr>
              <p:nvPr/>
            </p:nvSpPr>
            <p:spPr bwMode="auto">
              <a:xfrm>
                <a:off x="4113" y="1746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02" name="Group 4174"/>
            <p:cNvGrpSpPr>
              <a:grpSpLocks/>
            </p:cNvGrpSpPr>
            <p:nvPr/>
          </p:nvGrpSpPr>
          <p:grpSpPr bwMode="auto">
            <a:xfrm>
              <a:off x="4072" y="1692"/>
              <a:ext cx="8" cy="11"/>
              <a:chOff x="4132" y="1746"/>
              <a:chExt cx="8" cy="11"/>
            </a:xfrm>
          </p:grpSpPr>
          <p:sp>
            <p:nvSpPr>
              <p:cNvPr id="487503" name="Freeform 4175"/>
              <p:cNvSpPr>
                <a:spLocks/>
              </p:cNvSpPr>
              <p:nvPr/>
            </p:nvSpPr>
            <p:spPr bwMode="auto">
              <a:xfrm>
                <a:off x="4132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7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7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04" name="Freeform 4176"/>
              <p:cNvSpPr>
                <a:spLocks/>
              </p:cNvSpPr>
              <p:nvPr/>
            </p:nvSpPr>
            <p:spPr bwMode="auto">
              <a:xfrm>
                <a:off x="4132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7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7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05" name="Group 4177"/>
            <p:cNvGrpSpPr>
              <a:grpSpLocks/>
            </p:cNvGrpSpPr>
            <p:nvPr/>
          </p:nvGrpSpPr>
          <p:grpSpPr bwMode="auto">
            <a:xfrm>
              <a:off x="4091" y="1692"/>
              <a:ext cx="8" cy="11"/>
              <a:chOff x="4151" y="1746"/>
              <a:chExt cx="8" cy="11"/>
            </a:xfrm>
          </p:grpSpPr>
          <p:sp>
            <p:nvSpPr>
              <p:cNvPr id="487506" name="Freeform 4178"/>
              <p:cNvSpPr>
                <a:spLocks/>
              </p:cNvSpPr>
              <p:nvPr/>
            </p:nvSpPr>
            <p:spPr bwMode="auto">
              <a:xfrm>
                <a:off x="4151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1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1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07" name="Freeform 4179"/>
              <p:cNvSpPr>
                <a:spLocks/>
              </p:cNvSpPr>
              <p:nvPr/>
            </p:nvSpPr>
            <p:spPr bwMode="auto">
              <a:xfrm>
                <a:off x="4151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1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1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08" name="Group 4180"/>
            <p:cNvGrpSpPr>
              <a:grpSpLocks/>
            </p:cNvGrpSpPr>
            <p:nvPr/>
          </p:nvGrpSpPr>
          <p:grpSpPr bwMode="auto">
            <a:xfrm>
              <a:off x="4111" y="1694"/>
              <a:ext cx="6" cy="9"/>
              <a:chOff x="4171" y="1748"/>
              <a:chExt cx="6" cy="9"/>
            </a:xfrm>
          </p:grpSpPr>
          <p:sp>
            <p:nvSpPr>
              <p:cNvPr id="487509" name="Freeform 4181"/>
              <p:cNvSpPr>
                <a:spLocks/>
              </p:cNvSpPr>
              <p:nvPr/>
            </p:nvSpPr>
            <p:spPr bwMode="auto">
              <a:xfrm>
                <a:off x="4171" y="1748"/>
                <a:ext cx="6" cy="9"/>
              </a:xfrm>
              <a:custGeom>
                <a:avLst/>
                <a:gdLst>
                  <a:gd name="T0" fmla="*/ 0 w 6"/>
                  <a:gd name="T1" fmla="*/ 3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3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10" name="Freeform 4182"/>
              <p:cNvSpPr>
                <a:spLocks/>
              </p:cNvSpPr>
              <p:nvPr/>
            </p:nvSpPr>
            <p:spPr bwMode="auto">
              <a:xfrm>
                <a:off x="4171" y="1748"/>
                <a:ext cx="6" cy="9"/>
              </a:xfrm>
              <a:custGeom>
                <a:avLst/>
                <a:gdLst>
                  <a:gd name="T0" fmla="*/ 0 w 6"/>
                  <a:gd name="T1" fmla="*/ 3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3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11" name="Group 4183"/>
            <p:cNvGrpSpPr>
              <a:grpSpLocks/>
            </p:cNvGrpSpPr>
            <p:nvPr/>
          </p:nvGrpSpPr>
          <p:grpSpPr bwMode="auto">
            <a:xfrm>
              <a:off x="4128" y="1694"/>
              <a:ext cx="8" cy="10"/>
              <a:chOff x="4188" y="1748"/>
              <a:chExt cx="8" cy="10"/>
            </a:xfrm>
          </p:grpSpPr>
          <p:sp>
            <p:nvSpPr>
              <p:cNvPr id="487512" name="Freeform 4184"/>
              <p:cNvSpPr>
                <a:spLocks/>
              </p:cNvSpPr>
              <p:nvPr/>
            </p:nvSpPr>
            <p:spPr bwMode="auto">
              <a:xfrm>
                <a:off x="4188" y="1748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13" name="Freeform 4185"/>
              <p:cNvSpPr>
                <a:spLocks/>
              </p:cNvSpPr>
              <p:nvPr/>
            </p:nvSpPr>
            <p:spPr bwMode="auto">
              <a:xfrm>
                <a:off x="4188" y="1748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14" name="Group 4186"/>
            <p:cNvGrpSpPr>
              <a:grpSpLocks/>
            </p:cNvGrpSpPr>
            <p:nvPr/>
          </p:nvGrpSpPr>
          <p:grpSpPr bwMode="auto">
            <a:xfrm>
              <a:off x="4147" y="1695"/>
              <a:ext cx="9" cy="9"/>
              <a:chOff x="4207" y="1749"/>
              <a:chExt cx="9" cy="9"/>
            </a:xfrm>
          </p:grpSpPr>
          <p:sp>
            <p:nvSpPr>
              <p:cNvPr id="487515" name="Freeform 4187"/>
              <p:cNvSpPr>
                <a:spLocks/>
              </p:cNvSpPr>
              <p:nvPr/>
            </p:nvSpPr>
            <p:spPr bwMode="auto">
              <a:xfrm>
                <a:off x="4207" y="1749"/>
                <a:ext cx="9" cy="9"/>
              </a:xfrm>
              <a:custGeom>
                <a:avLst/>
                <a:gdLst>
                  <a:gd name="T0" fmla="*/ 0 w 9"/>
                  <a:gd name="T1" fmla="*/ 4 h 9"/>
                  <a:gd name="T2" fmla="*/ 8 w 9"/>
                  <a:gd name="T3" fmla="*/ 0 h 9"/>
                  <a:gd name="T4" fmla="*/ 9 w 9"/>
                  <a:gd name="T5" fmla="*/ 9 h 9"/>
                  <a:gd name="T6" fmla="*/ 1 w 9"/>
                  <a:gd name="T7" fmla="*/ 9 h 9"/>
                  <a:gd name="T8" fmla="*/ 0 w 9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1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16" name="Freeform 4188"/>
              <p:cNvSpPr>
                <a:spLocks/>
              </p:cNvSpPr>
              <p:nvPr/>
            </p:nvSpPr>
            <p:spPr bwMode="auto">
              <a:xfrm>
                <a:off x="4207" y="1749"/>
                <a:ext cx="9" cy="9"/>
              </a:xfrm>
              <a:custGeom>
                <a:avLst/>
                <a:gdLst>
                  <a:gd name="T0" fmla="*/ 0 w 9"/>
                  <a:gd name="T1" fmla="*/ 4 h 9"/>
                  <a:gd name="T2" fmla="*/ 8 w 9"/>
                  <a:gd name="T3" fmla="*/ 0 h 9"/>
                  <a:gd name="T4" fmla="*/ 9 w 9"/>
                  <a:gd name="T5" fmla="*/ 9 h 9"/>
                  <a:gd name="T6" fmla="*/ 1 w 9"/>
                  <a:gd name="T7" fmla="*/ 9 h 9"/>
                  <a:gd name="T8" fmla="*/ 0 w 9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1" y="9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17" name="Group 4189"/>
            <p:cNvGrpSpPr>
              <a:grpSpLocks/>
            </p:cNvGrpSpPr>
            <p:nvPr/>
          </p:nvGrpSpPr>
          <p:grpSpPr bwMode="auto">
            <a:xfrm>
              <a:off x="4166" y="1695"/>
              <a:ext cx="9" cy="9"/>
              <a:chOff x="4226" y="1749"/>
              <a:chExt cx="9" cy="9"/>
            </a:xfrm>
          </p:grpSpPr>
          <p:sp>
            <p:nvSpPr>
              <p:cNvPr id="487518" name="Freeform 4190"/>
              <p:cNvSpPr>
                <a:spLocks/>
              </p:cNvSpPr>
              <p:nvPr/>
            </p:nvSpPr>
            <p:spPr bwMode="auto">
              <a:xfrm>
                <a:off x="4226" y="1749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19" name="Freeform 4191"/>
              <p:cNvSpPr>
                <a:spLocks/>
              </p:cNvSpPr>
              <p:nvPr/>
            </p:nvSpPr>
            <p:spPr bwMode="auto">
              <a:xfrm>
                <a:off x="4226" y="1749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20" name="Group 4192"/>
            <p:cNvGrpSpPr>
              <a:grpSpLocks/>
            </p:cNvGrpSpPr>
            <p:nvPr/>
          </p:nvGrpSpPr>
          <p:grpSpPr bwMode="auto">
            <a:xfrm>
              <a:off x="4184" y="1697"/>
              <a:ext cx="10" cy="7"/>
              <a:chOff x="4244" y="1751"/>
              <a:chExt cx="10" cy="7"/>
            </a:xfrm>
          </p:grpSpPr>
          <p:sp>
            <p:nvSpPr>
              <p:cNvPr id="487521" name="Freeform 4193"/>
              <p:cNvSpPr>
                <a:spLocks/>
              </p:cNvSpPr>
              <p:nvPr/>
            </p:nvSpPr>
            <p:spPr bwMode="auto">
              <a:xfrm>
                <a:off x="4244" y="1751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22" name="Freeform 4194"/>
              <p:cNvSpPr>
                <a:spLocks/>
              </p:cNvSpPr>
              <p:nvPr/>
            </p:nvSpPr>
            <p:spPr bwMode="auto">
              <a:xfrm>
                <a:off x="4244" y="1751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23" name="Group 4195"/>
            <p:cNvGrpSpPr>
              <a:grpSpLocks/>
            </p:cNvGrpSpPr>
            <p:nvPr/>
          </p:nvGrpSpPr>
          <p:grpSpPr bwMode="auto">
            <a:xfrm>
              <a:off x="4203" y="1697"/>
              <a:ext cx="8" cy="9"/>
              <a:chOff x="4263" y="1751"/>
              <a:chExt cx="8" cy="9"/>
            </a:xfrm>
          </p:grpSpPr>
          <p:sp>
            <p:nvSpPr>
              <p:cNvPr id="487524" name="Rectangle 4196"/>
              <p:cNvSpPr>
                <a:spLocks noChangeArrowheads="1"/>
              </p:cNvSpPr>
              <p:nvPr/>
            </p:nvSpPr>
            <p:spPr bwMode="auto">
              <a:xfrm>
                <a:off x="4263" y="1751"/>
                <a:ext cx="8" cy="9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25" name="Rectangle 4197"/>
              <p:cNvSpPr>
                <a:spLocks noChangeArrowheads="1"/>
              </p:cNvSpPr>
              <p:nvPr/>
            </p:nvSpPr>
            <p:spPr bwMode="auto">
              <a:xfrm>
                <a:off x="4263" y="1751"/>
                <a:ext cx="8" cy="9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26" name="Group 4198"/>
            <p:cNvGrpSpPr>
              <a:grpSpLocks/>
            </p:cNvGrpSpPr>
            <p:nvPr/>
          </p:nvGrpSpPr>
          <p:grpSpPr bwMode="auto">
            <a:xfrm>
              <a:off x="4221" y="1699"/>
              <a:ext cx="9" cy="7"/>
              <a:chOff x="4281" y="1753"/>
              <a:chExt cx="9" cy="7"/>
            </a:xfrm>
          </p:grpSpPr>
          <p:sp>
            <p:nvSpPr>
              <p:cNvPr id="487527" name="Freeform 4199"/>
              <p:cNvSpPr>
                <a:spLocks/>
              </p:cNvSpPr>
              <p:nvPr/>
            </p:nvSpPr>
            <p:spPr bwMode="auto">
              <a:xfrm>
                <a:off x="4281" y="1753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28" name="Freeform 4200"/>
              <p:cNvSpPr>
                <a:spLocks/>
              </p:cNvSpPr>
              <p:nvPr/>
            </p:nvSpPr>
            <p:spPr bwMode="auto">
              <a:xfrm>
                <a:off x="4281" y="1753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29" name="Group 4201"/>
            <p:cNvGrpSpPr>
              <a:grpSpLocks/>
            </p:cNvGrpSpPr>
            <p:nvPr/>
          </p:nvGrpSpPr>
          <p:grpSpPr bwMode="auto">
            <a:xfrm>
              <a:off x="4241" y="1700"/>
              <a:ext cx="9" cy="6"/>
              <a:chOff x="4301" y="1754"/>
              <a:chExt cx="9" cy="6"/>
            </a:xfrm>
          </p:grpSpPr>
          <p:sp>
            <p:nvSpPr>
              <p:cNvPr id="487530" name="Freeform 4202"/>
              <p:cNvSpPr>
                <a:spLocks/>
              </p:cNvSpPr>
              <p:nvPr/>
            </p:nvSpPr>
            <p:spPr bwMode="auto">
              <a:xfrm>
                <a:off x="4301" y="1754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6 h 6"/>
                  <a:gd name="T6" fmla="*/ 0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31" name="Freeform 4203"/>
              <p:cNvSpPr>
                <a:spLocks/>
              </p:cNvSpPr>
              <p:nvPr/>
            </p:nvSpPr>
            <p:spPr bwMode="auto">
              <a:xfrm>
                <a:off x="4301" y="1754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6 h 6"/>
                  <a:gd name="T6" fmla="*/ 0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32" name="Group 4204"/>
            <p:cNvGrpSpPr>
              <a:grpSpLocks/>
            </p:cNvGrpSpPr>
            <p:nvPr/>
          </p:nvGrpSpPr>
          <p:grpSpPr bwMode="auto">
            <a:xfrm>
              <a:off x="4259" y="1700"/>
              <a:ext cx="8" cy="7"/>
              <a:chOff x="4319" y="1754"/>
              <a:chExt cx="8" cy="7"/>
            </a:xfrm>
          </p:grpSpPr>
          <p:sp>
            <p:nvSpPr>
              <p:cNvPr id="487533" name="Freeform 4205"/>
              <p:cNvSpPr>
                <a:spLocks/>
              </p:cNvSpPr>
              <p:nvPr/>
            </p:nvSpPr>
            <p:spPr bwMode="auto">
              <a:xfrm>
                <a:off x="4319" y="1754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34" name="Freeform 4206"/>
              <p:cNvSpPr>
                <a:spLocks/>
              </p:cNvSpPr>
              <p:nvPr/>
            </p:nvSpPr>
            <p:spPr bwMode="auto">
              <a:xfrm>
                <a:off x="4319" y="1754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35" name="Group 4207"/>
            <p:cNvGrpSpPr>
              <a:grpSpLocks/>
            </p:cNvGrpSpPr>
            <p:nvPr/>
          </p:nvGrpSpPr>
          <p:grpSpPr bwMode="auto">
            <a:xfrm>
              <a:off x="4276" y="1700"/>
              <a:ext cx="10" cy="7"/>
              <a:chOff x="4336" y="1754"/>
              <a:chExt cx="10" cy="7"/>
            </a:xfrm>
          </p:grpSpPr>
          <p:sp>
            <p:nvSpPr>
              <p:cNvPr id="487536" name="Freeform 4208"/>
              <p:cNvSpPr>
                <a:spLocks/>
              </p:cNvSpPr>
              <p:nvPr/>
            </p:nvSpPr>
            <p:spPr bwMode="auto">
              <a:xfrm>
                <a:off x="4336" y="1754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37" name="Freeform 4209"/>
              <p:cNvSpPr>
                <a:spLocks/>
              </p:cNvSpPr>
              <p:nvPr/>
            </p:nvSpPr>
            <p:spPr bwMode="auto">
              <a:xfrm>
                <a:off x="4336" y="1754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38" name="Group 4210"/>
            <p:cNvGrpSpPr>
              <a:grpSpLocks/>
            </p:cNvGrpSpPr>
            <p:nvPr/>
          </p:nvGrpSpPr>
          <p:grpSpPr bwMode="auto">
            <a:xfrm>
              <a:off x="4296" y="1700"/>
              <a:ext cx="8" cy="7"/>
              <a:chOff x="4356" y="1754"/>
              <a:chExt cx="8" cy="7"/>
            </a:xfrm>
          </p:grpSpPr>
          <p:sp>
            <p:nvSpPr>
              <p:cNvPr id="487539" name="Rectangle 4211"/>
              <p:cNvSpPr>
                <a:spLocks noChangeArrowheads="1"/>
              </p:cNvSpPr>
              <p:nvPr/>
            </p:nvSpPr>
            <p:spPr bwMode="auto">
              <a:xfrm>
                <a:off x="4356" y="1754"/>
                <a:ext cx="8" cy="7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40" name="Rectangle 4212"/>
              <p:cNvSpPr>
                <a:spLocks noChangeArrowheads="1"/>
              </p:cNvSpPr>
              <p:nvPr/>
            </p:nvSpPr>
            <p:spPr bwMode="auto">
              <a:xfrm>
                <a:off x="4356" y="1754"/>
                <a:ext cx="8" cy="7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41" name="Group 4213"/>
            <p:cNvGrpSpPr>
              <a:grpSpLocks/>
            </p:cNvGrpSpPr>
            <p:nvPr/>
          </p:nvGrpSpPr>
          <p:grpSpPr bwMode="auto">
            <a:xfrm>
              <a:off x="4053" y="1999"/>
              <a:ext cx="253" cy="64"/>
              <a:chOff x="4113" y="2053"/>
              <a:chExt cx="253" cy="64"/>
            </a:xfrm>
          </p:grpSpPr>
          <p:grpSp>
            <p:nvGrpSpPr>
              <p:cNvPr id="487542" name="Group 4214"/>
              <p:cNvGrpSpPr>
                <a:grpSpLocks/>
              </p:cNvGrpSpPr>
              <p:nvPr/>
            </p:nvGrpSpPr>
            <p:grpSpPr bwMode="auto">
              <a:xfrm>
                <a:off x="4113" y="2053"/>
                <a:ext cx="9" cy="2"/>
                <a:chOff x="4113" y="2053"/>
                <a:chExt cx="9" cy="2"/>
              </a:xfrm>
            </p:grpSpPr>
            <p:sp>
              <p:nvSpPr>
                <p:cNvPr id="487543" name="Freeform 4215"/>
                <p:cNvSpPr>
                  <a:spLocks/>
                </p:cNvSpPr>
                <p:nvPr/>
              </p:nvSpPr>
              <p:spPr bwMode="auto">
                <a:xfrm>
                  <a:off x="4113" y="2053"/>
                  <a:ext cx="9" cy="2"/>
                </a:xfrm>
                <a:custGeom>
                  <a:avLst/>
                  <a:gdLst>
                    <a:gd name="T0" fmla="*/ 0 w 9"/>
                    <a:gd name="T1" fmla="*/ 2 h 2"/>
                    <a:gd name="T2" fmla="*/ 1 w 9"/>
                    <a:gd name="T3" fmla="*/ 2 h 2"/>
                    <a:gd name="T4" fmla="*/ 9 w 9"/>
                    <a:gd name="T5" fmla="*/ 0 h 2"/>
                    <a:gd name="T6" fmla="*/ 9 w 9"/>
                    <a:gd name="T7" fmla="*/ 2 h 2"/>
                    <a:gd name="T8" fmla="*/ 6 w 9"/>
                    <a:gd name="T9" fmla="*/ 2 h 2"/>
                    <a:gd name="T10" fmla="*/ 0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544" name="Freeform 4216"/>
                <p:cNvSpPr>
                  <a:spLocks/>
                </p:cNvSpPr>
                <p:nvPr/>
              </p:nvSpPr>
              <p:spPr bwMode="auto">
                <a:xfrm>
                  <a:off x="4113" y="2053"/>
                  <a:ext cx="9" cy="2"/>
                </a:xfrm>
                <a:custGeom>
                  <a:avLst/>
                  <a:gdLst>
                    <a:gd name="T0" fmla="*/ 0 w 9"/>
                    <a:gd name="T1" fmla="*/ 2 h 2"/>
                    <a:gd name="T2" fmla="*/ 1 w 9"/>
                    <a:gd name="T3" fmla="*/ 2 h 2"/>
                    <a:gd name="T4" fmla="*/ 9 w 9"/>
                    <a:gd name="T5" fmla="*/ 0 h 2"/>
                    <a:gd name="T6" fmla="*/ 9 w 9"/>
                    <a:gd name="T7" fmla="*/ 2 h 2"/>
                    <a:gd name="T8" fmla="*/ 6 w 9"/>
                    <a:gd name="T9" fmla="*/ 2 h 2"/>
                    <a:gd name="T10" fmla="*/ 0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487545" name="Group 4217"/>
              <p:cNvGrpSpPr>
                <a:grpSpLocks/>
              </p:cNvGrpSpPr>
              <p:nvPr/>
            </p:nvGrpSpPr>
            <p:grpSpPr bwMode="auto">
              <a:xfrm>
                <a:off x="4131" y="2059"/>
                <a:ext cx="8" cy="1"/>
                <a:chOff x="4131" y="2059"/>
                <a:chExt cx="8" cy="1"/>
              </a:xfrm>
            </p:grpSpPr>
            <p:sp>
              <p:nvSpPr>
                <p:cNvPr id="487546" name="Freeform 4218"/>
                <p:cNvSpPr>
                  <a:spLocks/>
                </p:cNvSpPr>
                <p:nvPr/>
              </p:nvSpPr>
              <p:spPr bwMode="auto">
                <a:xfrm>
                  <a:off x="4131" y="2059"/>
                  <a:ext cx="8" cy="1"/>
                </a:xfrm>
                <a:custGeom>
                  <a:avLst/>
                  <a:gdLst>
                    <a:gd name="T0" fmla="*/ 0 w 8"/>
                    <a:gd name="T1" fmla="*/ 1 h 1"/>
                    <a:gd name="T2" fmla="*/ 1 w 8"/>
                    <a:gd name="T3" fmla="*/ 0 h 1"/>
                    <a:gd name="T4" fmla="*/ 8 w 8"/>
                    <a:gd name="T5" fmla="*/ 0 h 1"/>
                    <a:gd name="T6" fmla="*/ 6 w 8"/>
                    <a:gd name="T7" fmla="*/ 1 h 1"/>
                    <a:gd name="T8" fmla="*/ 0 w 8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547" name="Freeform 4219"/>
                <p:cNvSpPr>
                  <a:spLocks/>
                </p:cNvSpPr>
                <p:nvPr/>
              </p:nvSpPr>
              <p:spPr bwMode="auto">
                <a:xfrm>
                  <a:off x="4131" y="2059"/>
                  <a:ext cx="8" cy="1"/>
                </a:xfrm>
                <a:custGeom>
                  <a:avLst/>
                  <a:gdLst>
                    <a:gd name="T0" fmla="*/ 0 w 8"/>
                    <a:gd name="T1" fmla="*/ 1 h 1"/>
                    <a:gd name="T2" fmla="*/ 1 w 8"/>
                    <a:gd name="T3" fmla="*/ 0 h 1"/>
                    <a:gd name="T4" fmla="*/ 8 w 8"/>
                    <a:gd name="T5" fmla="*/ 0 h 1"/>
                    <a:gd name="T6" fmla="*/ 6 w 8"/>
                    <a:gd name="T7" fmla="*/ 1 h 1"/>
                    <a:gd name="T8" fmla="*/ 0 w 8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548" name="Freeform 4220"/>
              <p:cNvSpPr>
                <a:spLocks/>
              </p:cNvSpPr>
              <p:nvPr/>
            </p:nvSpPr>
            <p:spPr bwMode="auto">
              <a:xfrm>
                <a:off x="4150" y="2065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7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49" name="Freeform 4221"/>
              <p:cNvSpPr>
                <a:spLocks/>
              </p:cNvSpPr>
              <p:nvPr/>
            </p:nvSpPr>
            <p:spPr bwMode="auto">
              <a:xfrm>
                <a:off x="4170" y="2069"/>
                <a:ext cx="7" cy="1"/>
              </a:xfrm>
              <a:custGeom>
                <a:avLst/>
                <a:gdLst>
                  <a:gd name="T0" fmla="*/ 0 w 7"/>
                  <a:gd name="T1" fmla="*/ 1 w 7"/>
                  <a:gd name="T2" fmla="*/ 7 w 7"/>
                  <a:gd name="T3" fmla="*/ 6 w 7"/>
                  <a:gd name="T4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1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50" name="Freeform 4222"/>
              <p:cNvSpPr>
                <a:spLocks/>
              </p:cNvSpPr>
              <p:nvPr/>
            </p:nvSpPr>
            <p:spPr bwMode="auto">
              <a:xfrm>
                <a:off x="4188" y="2074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5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51" name="Freeform 4223"/>
              <p:cNvSpPr>
                <a:spLocks/>
              </p:cNvSpPr>
              <p:nvPr/>
            </p:nvSpPr>
            <p:spPr bwMode="auto">
              <a:xfrm>
                <a:off x="4206" y="2077"/>
                <a:ext cx="10" cy="1"/>
              </a:xfrm>
              <a:custGeom>
                <a:avLst/>
                <a:gdLst>
                  <a:gd name="T0" fmla="*/ 0 w 10"/>
                  <a:gd name="T1" fmla="*/ 2 w 10"/>
                  <a:gd name="T2" fmla="*/ 10 w 10"/>
                  <a:gd name="T3" fmla="*/ 7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87552" name="Group 4224"/>
              <p:cNvGrpSpPr>
                <a:grpSpLocks/>
              </p:cNvGrpSpPr>
              <p:nvPr/>
            </p:nvGrpSpPr>
            <p:grpSpPr bwMode="auto">
              <a:xfrm>
                <a:off x="4224" y="2081"/>
                <a:ext cx="10" cy="1"/>
                <a:chOff x="4224" y="2081"/>
                <a:chExt cx="10" cy="1"/>
              </a:xfrm>
            </p:grpSpPr>
            <p:sp>
              <p:nvSpPr>
                <p:cNvPr id="487553" name="Freeform 4225"/>
                <p:cNvSpPr>
                  <a:spLocks/>
                </p:cNvSpPr>
                <p:nvPr/>
              </p:nvSpPr>
              <p:spPr bwMode="auto">
                <a:xfrm>
                  <a:off x="4224" y="2081"/>
                  <a:ext cx="10" cy="1"/>
                </a:xfrm>
                <a:custGeom>
                  <a:avLst/>
                  <a:gdLst>
                    <a:gd name="T0" fmla="*/ 0 w 10"/>
                    <a:gd name="T1" fmla="*/ 1 h 1"/>
                    <a:gd name="T2" fmla="*/ 1 w 10"/>
                    <a:gd name="T3" fmla="*/ 0 h 1"/>
                    <a:gd name="T4" fmla="*/ 10 w 10"/>
                    <a:gd name="T5" fmla="*/ 0 h 1"/>
                    <a:gd name="T6" fmla="*/ 8 w 10"/>
                    <a:gd name="T7" fmla="*/ 1 h 1"/>
                    <a:gd name="T8" fmla="*/ 0 w 1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8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7554" name="Freeform 4226"/>
                <p:cNvSpPr>
                  <a:spLocks/>
                </p:cNvSpPr>
                <p:nvPr/>
              </p:nvSpPr>
              <p:spPr bwMode="auto">
                <a:xfrm>
                  <a:off x="4224" y="2081"/>
                  <a:ext cx="10" cy="1"/>
                </a:xfrm>
                <a:custGeom>
                  <a:avLst/>
                  <a:gdLst>
                    <a:gd name="T0" fmla="*/ 0 w 10"/>
                    <a:gd name="T1" fmla="*/ 1 h 1"/>
                    <a:gd name="T2" fmla="*/ 1 w 10"/>
                    <a:gd name="T3" fmla="*/ 0 h 1"/>
                    <a:gd name="T4" fmla="*/ 10 w 10"/>
                    <a:gd name="T5" fmla="*/ 0 h 1"/>
                    <a:gd name="T6" fmla="*/ 8 w 10"/>
                    <a:gd name="T7" fmla="*/ 1 h 1"/>
                    <a:gd name="T8" fmla="*/ 0 w 10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0" y="0"/>
                      </a:lnTo>
                      <a:lnTo>
                        <a:pt x="8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9050" cap="rnd">
                  <a:solidFill>
                    <a:srgbClr val="67676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87555" name="Freeform 4227"/>
              <p:cNvSpPr>
                <a:spLocks/>
              </p:cNvSpPr>
              <p:nvPr/>
            </p:nvSpPr>
            <p:spPr bwMode="auto">
              <a:xfrm>
                <a:off x="4243" y="2086"/>
                <a:ext cx="9" cy="1"/>
              </a:xfrm>
              <a:custGeom>
                <a:avLst/>
                <a:gdLst>
                  <a:gd name="T0" fmla="*/ 0 w 9"/>
                  <a:gd name="T1" fmla="*/ 1 w 9"/>
                  <a:gd name="T2" fmla="*/ 9 w 9"/>
                  <a:gd name="T3" fmla="*/ 6 w 9"/>
                  <a:gd name="T4" fmla="*/ 0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56" name="Freeform 4228"/>
              <p:cNvSpPr>
                <a:spLocks/>
              </p:cNvSpPr>
              <p:nvPr/>
            </p:nvSpPr>
            <p:spPr bwMode="auto">
              <a:xfrm>
                <a:off x="4263" y="2091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5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57" name="Freeform 4229"/>
              <p:cNvSpPr>
                <a:spLocks/>
              </p:cNvSpPr>
              <p:nvPr/>
            </p:nvSpPr>
            <p:spPr bwMode="auto">
              <a:xfrm>
                <a:off x="4281" y="2096"/>
                <a:ext cx="8" cy="1"/>
              </a:xfrm>
              <a:custGeom>
                <a:avLst/>
                <a:gdLst>
                  <a:gd name="T0" fmla="*/ 0 w 8"/>
                  <a:gd name="T1" fmla="*/ 2 w 8"/>
                  <a:gd name="T2" fmla="*/ 8 w 8"/>
                  <a:gd name="T3" fmla="*/ 6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58" name="Freeform 4230"/>
              <p:cNvSpPr>
                <a:spLocks/>
              </p:cNvSpPr>
              <p:nvPr/>
            </p:nvSpPr>
            <p:spPr bwMode="auto">
              <a:xfrm>
                <a:off x="4301" y="2100"/>
                <a:ext cx="8" cy="1"/>
              </a:xfrm>
              <a:custGeom>
                <a:avLst/>
                <a:gdLst>
                  <a:gd name="T0" fmla="*/ 0 w 8"/>
                  <a:gd name="T1" fmla="*/ 2 w 8"/>
                  <a:gd name="T2" fmla="*/ 8 w 8"/>
                  <a:gd name="T3" fmla="*/ 6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59" name="Freeform 4231"/>
              <p:cNvSpPr>
                <a:spLocks/>
              </p:cNvSpPr>
              <p:nvPr/>
            </p:nvSpPr>
            <p:spPr bwMode="auto">
              <a:xfrm>
                <a:off x="4319" y="2107"/>
                <a:ext cx="8" cy="1"/>
              </a:xfrm>
              <a:custGeom>
                <a:avLst/>
                <a:gdLst>
                  <a:gd name="T0" fmla="*/ 0 w 8"/>
                  <a:gd name="T1" fmla="*/ 1 w 8"/>
                  <a:gd name="T2" fmla="*/ 8 w 8"/>
                  <a:gd name="T3" fmla="*/ 7 w 8"/>
                  <a:gd name="T4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60" name="Freeform 4232"/>
              <p:cNvSpPr>
                <a:spLocks/>
              </p:cNvSpPr>
              <p:nvPr/>
            </p:nvSpPr>
            <p:spPr bwMode="auto">
              <a:xfrm>
                <a:off x="4336" y="2110"/>
                <a:ext cx="11" cy="1"/>
              </a:xfrm>
              <a:custGeom>
                <a:avLst/>
                <a:gdLst>
                  <a:gd name="T0" fmla="*/ 0 w 11"/>
                  <a:gd name="T1" fmla="*/ 1 w 11"/>
                  <a:gd name="T2" fmla="*/ 11 w 11"/>
                  <a:gd name="T3" fmla="*/ 7 w 11"/>
                  <a:gd name="T4" fmla="*/ 0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61" name="Freeform 4233"/>
              <p:cNvSpPr>
                <a:spLocks/>
              </p:cNvSpPr>
              <p:nvPr/>
            </p:nvSpPr>
            <p:spPr bwMode="auto">
              <a:xfrm>
                <a:off x="4356" y="2116"/>
                <a:ext cx="10" cy="1"/>
              </a:xfrm>
              <a:custGeom>
                <a:avLst/>
                <a:gdLst>
                  <a:gd name="T0" fmla="*/ 0 w 10"/>
                  <a:gd name="T1" fmla="*/ 2 w 10"/>
                  <a:gd name="T2" fmla="*/ 10 w 10"/>
                  <a:gd name="T3" fmla="*/ 7 w 10"/>
                  <a:gd name="T4" fmla="*/ 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62" name="Group 4234"/>
            <p:cNvGrpSpPr>
              <a:grpSpLocks/>
            </p:cNvGrpSpPr>
            <p:nvPr/>
          </p:nvGrpSpPr>
          <p:grpSpPr bwMode="auto">
            <a:xfrm>
              <a:off x="4053" y="1704"/>
              <a:ext cx="7" cy="289"/>
              <a:chOff x="4113" y="1758"/>
              <a:chExt cx="7" cy="289"/>
            </a:xfrm>
          </p:grpSpPr>
          <p:sp>
            <p:nvSpPr>
              <p:cNvPr id="487563" name="Freeform 4235"/>
              <p:cNvSpPr>
                <a:spLocks/>
              </p:cNvSpPr>
              <p:nvPr/>
            </p:nvSpPr>
            <p:spPr bwMode="auto">
              <a:xfrm>
                <a:off x="4113" y="1758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64" name="Freeform 4236"/>
              <p:cNvSpPr>
                <a:spLocks/>
              </p:cNvSpPr>
              <p:nvPr/>
            </p:nvSpPr>
            <p:spPr bwMode="auto">
              <a:xfrm>
                <a:off x="4113" y="1758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65" name="Group 4237"/>
            <p:cNvGrpSpPr>
              <a:grpSpLocks/>
            </p:cNvGrpSpPr>
            <p:nvPr/>
          </p:nvGrpSpPr>
          <p:grpSpPr bwMode="auto">
            <a:xfrm>
              <a:off x="4072" y="1971"/>
              <a:ext cx="7" cy="28"/>
              <a:chOff x="4132" y="2025"/>
              <a:chExt cx="7" cy="28"/>
            </a:xfrm>
          </p:grpSpPr>
          <p:sp>
            <p:nvSpPr>
              <p:cNvPr id="487566" name="Freeform 4238"/>
              <p:cNvSpPr>
                <a:spLocks/>
              </p:cNvSpPr>
              <p:nvPr/>
            </p:nvSpPr>
            <p:spPr bwMode="auto">
              <a:xfrm>
                <a:off x="4132" y="2025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67" name="Freeform 4239"/>
              <p:cNvSpPr>
                <a:spLocks/>
              </p:cNvSpPr>
              <p:nvPr/>
            </p:nvSpPr>
            <p:spPr bwMode="auto">
              <a:xfrm>
                <a:off x="4132" y="2025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68" name="Group 4240"/>
            <p:cNvGrpSpPr>
              <a:grpSpLocks/>
            </p:cNvGrpSpPr>
            <p:nvPr/>
          </p:nvGrpSpPr>
          <p:grpSpPr bwMode="auto">
            <a:xfrm>
              <a:off x="4091" y="1704"/>
              <a:ext cx="6" cy="300"/>
              <a:chOff x="4151" y="1758"/>
              <a:chExt cx="6" cy="300"/>
            </a:xfrm>
          </p:grpSpPr>
          <p:sp>
            <p:nvSpPr>
              <p:cNvPr id="487569" name="Freeform 4241"/>
              <p:cNvSpPr>
                <a:spLocks/>
              </p:cNvSpPr>
              <p:nvPr/>
            </p:nvSpPr>
            <p:spPr bwMode="auto">
              <a:xfrm>
                <a:off x="4151" y="1758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70" name="Freeform 4242"/>
              <p:cNvSpPr>
                <a:spLocks/>
              </p:cNvSpPr>
              <p:nvPr/>
            </p:nvSpPr>
            <p:spPr bwMode="auto">
              <a:xfrm>
                <a:off x="4151" y="1758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71" name="Group 4243"/>
            <p:cNvGrpSpPr>
              <a:grpSpLocks/>
            </p:cNvGrpSpPr>
            <p:nvPr/>
          </p:nvGrpSpPr>
          <p:grpSpPr bwMode="auto">
            <a:xfrm>
              <a:off x="4111" y="1704"/>
              <a:ext cx="5" cy="306"/>
              <a:chOff x="4171" y="1758"/>
              <a:chExt cx="5" cy="306"/>
            </a:xfrm>
          </p:grpSpPr>
          <p:sp>
            <p:nvSpPr>
              <p:cNvPr id="487572" name="Freeform 4244"/>
              <p:cNvSpPr>
                <a:spLocks/>
              </p:cNvSpPr>
              <p:nvPr/>
            </p:nvSpPr>
            <p:spPr bwMode="auto">
              <a:xfrm>
                <a:off x="4171" y="1758"/>
                <a:ext cx="5" cy="306"/>
              </a:xfrm>
              <a:custGeom>
                <a:avLst/>
                <a:gdLst>
                  <a:gd name="T0" fmla="*/ 0 w 5"/>
                  <a:gd name="T1" fmla="*/ 0 h 306"/>
                  <a:gd name="T2" fmla="*/ 0 w 5"/>
                  <a:gd name="T3" fmla="*/ 302 h 306"/>
                  <a:gd name="T4" fmla="*/ 5 w 5"/>
                  <a:gd name="T5" fmla="*/ 306 h 306"/>
                  <a:gd name="T6" fmla="*/ 5 w 5"/>
                  <a:gd name="T7" fmla="*/ 2 h 306"/>
                  <a:gd name="T8" fmla="*/ 0 w 5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6">
                    <a:moveTo>
                      <a:pt x="0" y="0"/>
                    </a:moveTo>
                    <a:lnTo>
                      <a:pt x="0" y="302"/>
                    </a:lnTo>
                    <a:lnTo>
                      <a:pt x="5" y="306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73" name="Freeform 4245"/>
              <p:cNvSpPr>
                <a:spLocks/>
              </p:cNvSpPr>
              <p:nvPr/>
            </p:nvSpPr>
            <p:spPr bwMode="auto">
              <a:xfrm>
                <a:off x="4171" y="1758"/>
                <a:ext cx="5" cy="306"/>
              </a:xfrm>
              <a:custGeom>
                <a:avLst/>
                <a:gdLst>
                  <a:gd name="T0" fmla="*/ 0 w 5"/>
                  <a:gd name="T1" fmla="*/ 0 h 306"/>
                  <a:gd name="T2" fmla="*/ 0 w 5"/>
                  <a:gd name="T3" fmla="*/ 302 h 306"/>
                  <a:gd name="T4" fmla="*/ 5 w 5"/>
                  <a:gd name="T5" fmla="*/ 306 h 306"/>
                  <a:gd name="T6" fmla="*/ 5 w 5"/>
                  <a:gd name="T7" fmla="*/ 2 h 306"/>
                  <a:gd name="T8" fmla="*/ 0 w 5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6">
                    <a:moveTo>
                      <a:pt x="0" y="0"/>
                    </a:moveTo>
                    <a:lnTo>
                      <a:pt x="0" y="302"/>
                    </a:lnTo>
                    <a:lnTo>
                      <a:pt x="5" y="306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74" name="Group 4246"/>
            <p:cNvGrpSpPr>
              <a:grpSpLocks/>
            </p:cNvGrpSpPr>
            <p:nvPr/>
          </p:nvGrpSpPr>
          <p:grpSpPr bwMode="auto">
            <a:xfrm>
              <a:off x="4128" y="1706"/>
              <a:ext cx="7" cy="307"/>
              <a:chOff x="4188" y="1760"/>
              <a:chExt cx="7" cy="307"/>
            </a:xfrm>
          </p:grpSpPr>
          <p:sp>
            <p:nvSpPr>
              <p:cNvPr id="487575" name="Freeform 4247"/>
              <p:cNvSpPr>
                <a:spLocks/>
              </p:cNvSpPr>
              <p:nvPr/>
            </p:nvSpPr>
            <p:spPr bwMode="auto">
              <a:xfrm>
                <a:off x="4188" y="1760"/>
                <a:ext cx="7" cy="307"/>
              </a:xfrm>
              <a:custGeom>
                <a:avLst/>
                <a:gdLst>
                  <a:gd name="T0" fmla="*/ 0 w 7"/>
                  <a:gd name="T1" fmla="*/ 0 h 307"/>
                  <a:gd name="T2" fmla="*/ 0 w 7"/>
                  <a:gd name="T3" fmla="*/ 303 h 307"/>
                  <a:gd name="T4" fmla="*/ 7 w 7"/>
                  <a:gd name="T5" fmla="*/ 307 h 307"/>
                  <a:gd name="T6" fmla="*/ 7 w 7"/>
                  <a:gd name="T7" fmla="*/ 0 h 307"/>
                  <a:gd name="T8" fmla="*/ 0 w 7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7">
                    <a:moveTo>
                      <a:pt x="0" y="0"/>
                    </a:moveTo>
                    <a:lnTo>
                      <a:pt x="0" y="303"/>
                    </a:lnTo>
                    <a:lnTo>
                      <a:pt x="7" y="30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76" name="Freeform 4248"/>
              <p:cNvSpPr>
                <a:spLocks/>
              </p:cNvSpPr>
              <p:nvPr/>
            </p:nvSpPr>
            <p:spPr bwMode="auto">
              <a:xfrm>
                <a:off x="4188" y="1760"/>
                <a:ext cx="7" cy="307"/>
              </a:xfrm>
              <a:custGeom>
                <a:avLst/>
                <a:gdLst>
                  <a:gd name="T0" fmla="*/ 0 w 7"/>
                  <a:gd name="T1" fmla="*/ 0 h 307"/>
                  <a:gd name="T2" fmla="*/ 0 w 7"/>
                  <a:gd name="T3" fmla="*/ 303 h 307"/>
                  <a:gd name="T4" fmla="*/ 7 w 7"/>
                  <a:gd name="T5" fmla="*/ 307 h 307"/>
                  <a:gd name="T6" fmla="*/ 7 w 7"/>
                  <a:gd name="T7" fmla="*/ 0 h 307"/>
                  <a:gd name="T8" fmla="*/ 0 w 7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7">
                    <a:moveTo>
                      <a:pt x="0" y="0"/>
                    </a:moveTo>
                    <a:lnTo>
                      <a:pt x="0" y="303"/>
                    </a:lnTo>
                    <a:lnTo>
                      <a:pt x="7" y="307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77" name="Group 4249"/>
            <p:cNvGrpSpPr>
              <a:grpSpLocks/>
            </p:cNvGrpSpPr>
            <p:nvPr/>
          </p:nvGrpSpPr>
          <p:grpSpPr bwMode="auto">
            <a:xfrm>
              <a:off x="4147" y="1706"/>
              <a:ext cx="5" cy="312"/>
              <a:chOff x="4207" y="1760"/>
              <a:chExt cx="5" cy="312"/>
            </a:xfrm>
          </p:grpSpPr>
          <p:sp>
            <p:nvSpPr>
              <p:cNvPr id="487578" name="Freeform 4250"/>
              <p:cNvSpPr>
                <a:spLocks/>
              </p:cNvSpPr>
              <p:nvPr/>
            </p:nvSpPr>
            <p:spPr bwMode="auto">
              <a:xfrm>
                <a:off x="4207" y="1760"/>
                <a:ext cx="5" cy="312"/>
              </a:xfrm>
              <a:custGeom>
                <a:avLst/>
                <a:gdLst>
                  <a:gd name="T0" fmla="*/ 0 w 5"/>
                  <a:gd name="T1" fmla="*/ 0 h 312"/>
                  <a:gd name="T2" fmla="*/ 0 w 5"/>
                  <a:gd name="T3" fmla="*/ 309 h 312"/>
                  <a:gd name="T4" fmla="*/ 5 w 5"/>
                  <a:gd name="T5" fmla="*/ 312 h 312"/>
                  <a:gd name="T6" fmla="*/ 5 w 5"/>
                  <a:gd name="T7" fmla="*/ 0 h 312"/>
                  <a:gd name="T8" fmla="*/ 0 w 5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2">
                    <a:moveTo>
                      <a:pt x="0" y="0"/>
                    </a:moveTo>
                    <a:lnTo>
                      <a:pt x="0" y="309"/>
                    </a:lnTo>
                    <a:lnTo>
                      <a:pt x="5" y="31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79" name="Freeform 4251"/>
              <p:cNvSpPr>
                <a:spLocks/>
              </p:cNvSpPr>
              <p:nvPr/>
            </p:nvSpPr>
            <p:spPr bwMode="auto">
              <a:xfrm>
                <a:off x="4207" y="1760"/>
                <a:ext cx="5" cy="312"/>
              </a:xfrm>
              <a:custGeom>
                <a:avLst/>
                <a:gdLst>
                  <a:gd name="T0" fmla="*/ 0 w 5"/>
                  <a:gd name="T1" fmla="*/ 0 h 312"/>
                  <a:gd name="T2" fmla="*/ 0 w 5"/>
                  <a:gd name="T3" fmla="*/ 309 h 312"/>
                  <a:gd name="T4" fmla="*/ 5 w 5"/>
                  <a:gd name="T5" fmla="*/ 312 h 312"/>
                  <a:gd name="T6" fmla="*/ 5 w 5"/>
                  <a:gd name="T7" fmla="*/ 0 h 312"/>
                  <a:gd name="T8" fmla="*/ 0 w 5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2">
                    <a:moveTo>
                      <a:pt x="0" y="0"/>
                    </a:moveTo>
                    <a:lnTo>
                      <a:pt x="0" y="309"/>
                    </a:lnTo>
                    <a:lnTo>
                      <a:pt x="5" y="31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80" name="Group 4252"/>
            <p:cNvGrpSpPr>
              <a:grpSpLocks/>
            </p:cNvGrpSpPr>
            <p:nvPr/>
          </p:nvGrpSpPr>
          <p:grpSpPr bwMode="auto">
            <a:xfrm>
              <a:off x="4166" y="1706"/>
              <a:ext cx="6" cy="315"/>
              <a:chOff x="4226" y="1760"/>
              <a:chExt cx="6" cy="315"/>
            </a:xfrm>
          </p:grpSpPr>
          <p:sp>
            <p:nvSpPr>
              <p:cNvPr id="487581" name="Freeform 4253"/>
              <p:cNvSpPr>
                <a:spLocks/>
              </p:cNvSpPr>
              <p:nvPr/>
            </p:nvSpPr>
            <p:spPr bwMode="auto">
              <a:xfrm>
                <a:off x="4226" y="1760"/>
                <a:ext cx="6" cy="315"/>
              </a:xfrm>
              <a:custGeom>
                <a:avLst/>
                <a:gdLst>
                  <a:gd name="T0" fmla="*/ 0 w 6"/>
                  <a:gd name="T1" fmla="*/ 0 h 315"/>
                  <a:gd name="T2" fmla="*/ 0 w 6"/>
                  <a:gd name="T3" fmla="*/ 312 h 315"/>
                  <a:gd name="T4" fmla="*/ 6 w 6"/>
                  <a:gd name="T5" fmla="*/ 315 h 315"/>
                  <a:gd name="T6" fmla="*/ 6 w 6"/>
                  <a:gd name="T7" fmla="*/ 2 h 315"/>
                  <a:gd name="T8" fmla="*/ 0 w 6"/>
                  <a:gd name="T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5">
                    <a:moveTo>
                      <a:pt x="0" y="0"/>
                    </a:moveTo>
                    <a:lnTo>
                      <a:pt x="0" y="312"/>
                    </a:lnTo>
                    <a:lnTo>
                      <a:pt x="6" y="315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82" name="Freeform 4254"/>
              <p:cNvSpPr>
                <a:spLocks/>
              </p:cNvSpPr>
              <p:nvPr/>
            </p:nvSpPr>
            <p:spPr bwMode="auto">
              <a:xfrm>
                <a:off x="4226" y="1760"/>
                <a:ext cx="6" cy="315"/>
              </a:xfrm>
              <a:custGeom>
                <a:avLst/>
                <a:gdLst>
                  <a:gd name="T0" fmla="*/ 0 w 6"/>
                  <a:gd name="T1" fmla="*/ 0 h 315"/>
                  <a:gd name="T2" fmla="*/ 0 w 6"/>
                  <a:gd name="T3" fmla="*/ 312 h 315"/>
                  <a:gd name="T4" fmla="*/ 6 w 6"/>
                  <a:gd name="T5" fmla="*/ 315 h 315"/>
                  <a:gd name="T6" fmla="*/ 6 w 6"/>
                  <a:gd name="T7" fmla="*/ 2 h 315"/>
                  <a:gd name="T8" fmla="*/ 0 w 6"/>
                  <a:gd name="T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5">
                    <a:moveTo>
                      <a:pt x="0" y="0"/>
                    </a:moveTo>
                    <a:lnTo>
                      <a:pt x="0" y="312"/>
                    </a:lnTo>
                    <a:lnTo>
                      <a:pt x="6" y="315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83" name="Group 4255"/>
            <p:cNvGrpSpPr>
              <a:grpSpLocks/>
            </p:cNvGrpSpPr>
            <p:nvPr/>
          </p:nvGrpSpPr>
          <p:grpSpPr bwMode="auto">
            <a:xfrm>
              <a:off x="4183" y="1708"/>
              <a:ext cx="8" cy="319"/>
              <a:chOff x="4243" y="1762"/>
              <a:chExt cx="8" cy="319"/>
            </a:xfrm>
          </p:grpSpPr>
          <p:sp>
            <p:nvSpPr>
              <p:cNvPr id="487584" name="Freeform 4256"/>
              <p:cNvSpPr>
                <a:spLocks/>
              </p:cNvSpPr>
              <p:nvPr/>
            </p:nvSpPr>
            <p:spPr bwMode="auto">
              <a:xfrm>
                <a:off x="4243" y="176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5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5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85" name="Freeform 4257"/>
              <p:cNvSpPr>
                <a:spLocks/>
              </p:cNvSpPr>
              <p:nvPr/>
            </p:nvSpPr>
            <p:spPr bwMode="auto">
              <a:xfrm>
                <a:off x="4243" y="176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5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5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86" name="Group 4258"/>
            <p:cNvGrpSpPr>
              <a:grpSpLocks/>
            </p:cNvGrpSpPr>
            <p:nvPr/>
          </p:nvGrpSpPr>
          <p:grpSpPr bwMode="auto">
            <a:xfrm>
              <a:off x="4203" y="1708"/>
              <a:ext cx="8" cy="324"/>
              <a:chOff x="4263" y="1762"/>
              <a:chExt cx="8" cy="324"/>
            </a:xfrm>
          </p:grpSpPr>
          <p:sp>
            <p:nvSpPr>
              <p:cNvPr id="487587" name="Freeform 4259"/>
              <p:cNvSpPr>
                <a:spLocks/>
              </p:cNvSpPr>
              <p:nvPr/>
            </p:nvSpPr>
            <p:spPr bwMode="auto">
              <a:xfrm>
                <a:off x="4263" y="1762"/>
                <a:ext cx="8" cy="324"/>
              </a:xfrm>
              <a:custGeom>
                <a:avLst/>
                <a:gdLst>
                  <a:gd name="T0" fmla="*/ 0 w 8"/>
                  <a:gd name="T1" fmla="*/ 0 h 324"/>
                  <a:gd name="T2" fmla="*/ 0 w 8"/>
                  <a:gd name="T3" fmla="*/ 321 h 324"/>
                  <a:gd name="T4" fmla="*/ 8 w 8"/>
                  <a:gd name="T5" fmla="*/ 324 h 324"/>
                  <a:gd name="T6" fmla="*/ 8 w 8"/>
                  <a:gd name="T7" fmla="*/ 1 h 324"/>
                  <a:gd name="T8" fmla="*/ 0 w 8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4">
                    <a:moveTo>
                      <a:pt x="0" y="0"/>
                    </a:moveTo>
                    <a:lnTo>
                      <a:pt x="0" y="321"/>
                    </a:lnTo>
                    <a:lnTo>
                      <a:pt x="8" y="324"/>
                    </a:lnTo>
                    <a:lnTo>
                      <a:pt x="8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88" name="Freeform 4260"/>
              <p:cNvSpPr>
                <a:spLocks/>
              </p:cNvSpPr>
              <p:nvPr/>
            </p:nvSpPr>
            <p:spPr bwMode="auto">
              <a:xfrm>
                <a:off x="4263" y="1762"/>
                <a:ext cx="8" cy="324"/>
              </a:xfrm>
              <a:custGeom>
                <a:avLst/>
                <a:gdLst>
                  <a:gd name="T0" fmla="*/ 0 w 8"/>
                  <a:gd name="T1" fmla="*/ 0 h 324"/>
                  <a:gd name="T2" fmla="*/ 0 w 8"/>
                  <a:gd name="T3" fmla="*/ 321 h 324"/>
                  <a:gd name="T4" fmla="*/ 8 w 8"/>
                  <a:gd name="T5" fmla="*/ 324 h 324"/>
                  <a:gd name="T6" fmla="*/ 8 w 8"/>
                  <a:gd name="T7" fmla="*/ 1 h 324"/>
                  <a:gd name="T8" fmla="*/ 0 w 8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4">
                    <a:moveTo>
                      <a:pt x="0" y="0"/>
                    </a:moveTo>
                    <a:lnTo>
                      <a:pt x="0" y="321"/>
                    </a:lnTo>
                    <a:lnTo>
                      <a:pt x="8" y="324"/>
                    </a:lnTo>
                    <a:lnTo>
                      <a:pt x="8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89" name="Group 4261"/>
            <p:cNvGrpSpPr>
              <a:grpSpLocks/>
            </p:cNvGrpSpPr>
            <p:nvPr/>
          </p:nvGrpSpPr>
          <p:grpSpPr bwMode="auto">
            <a:xfrm>
              <a:off x="4221" y="1709"/>
              <a:ext cx="6" cy="326"/>
              <a:chOff x="4281" y="1763"/>
              <a:chExt cx="6" cy="326"/>
            </a:xfrm>
          </p:grpSpPr>
          <p:sp>
            <p:nvSpPr>
              <p:cNvPr id="487590" name="Freeform 4262"/>
              <p:cNvSpPr>
                <a:spLocks/>
              </p:cNvSpPr>
              <p:nvPr/>
            </p:nvSpPr>
            <p:spPr bwMode="auto">
              <a:xfrm>
                <a:off x="4281" y="1763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3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3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91" name="Freeform 4263"/>
              <p:cNvSpPr>
                <a:spLocks/>
              </p:cNvSpPr>
              <p:nvPr/>
            </p:nvSpPr>
            <p:spPr bwMode="auto">
              <a:xfrm>
                <a:off x="4281" y="1763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3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3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92" name="Group 4264"/>
            <p:cNvGrpSpPr>
              <a:grpSpLocks/>
            </p:cNvGrpSpPr>
            <p:nvPr/>
          </p:nvGrpSpPr>
          <p:grpSpPr bwMode="auto">
            <a:xfrm>
              <a:off x="4241" y="1711"/>
              <a:ext cx="4" cy="330"/>
              <a:chOff x="4301" y="1765"/>
              <a:chExt cx="4" cy="330"/>
            </a:xfrm>
          </p:grpSpPr>
          <p:sp>
            <p:nvSpPr>
              <p:cNvPr id="487593" name="Freeform 4265"/>
              <p:cNvSpPr>
                <a:spLocks/>
              </p:cNvSpPr>
              <p:nvPr/>
            </p:nvSpPr>
            <p:spPr bwMode="auto">
              <a:xfrm>
                <a:off x="4301" y="1765"/>
                <a:ext cx="4" cy="330"/>
              </a:xfrm>
              <a:custGeom>
                <a:avLst/>
                <a:gdLst>
                  <a:gd name="T0" fmla="*/ 0 w 4"/>
                  <a:gd name="T1" fmla="*/ 0 h 330"/>
                  <a:gd name="T2" fmla="*/ 0 w 4"/>
                  <a:gd name="T3" fmla="*/ 326 h 330"/>
                  <a:gd name="T4" fmla="*/ 4 w 4"/>
                  <a:gd name="T5" fmla="*/ 330 h 330"/>
                  <a:gd name="T6" fmla="*/ 4 w 4"/>
                  <a:gd name="T7" fmla="*/ 0 h 330"/>
                  <a:gd name="T8" fmla="*/ 0 w 4"/>
                  <a:gd name="T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0">
                    <a:moveTo>
                      <a:pt x="0" y="0"/>
                    </a:moveTo>
                    <a:lnTo>
                      <a:pt x="0" y="326"/>
                    </a:lnTo>
                    <a:lnTo>
                      <a:pt x="4" y="33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94" name="Freeform 4266"/>
              <p:cNvSpPr>
                <a:spLocks/>
              </p:cNvSpPr>
              <p:nvPr/>
            </p:nvSpPr>
            <p:spPr bwMode="auto">
              <a:xfrm>
                <a:off x="4301" y="1765"/>
                <a:ext cx="4" cy="330"/>
              </a:xfrm>
              <a:custGeom>
                <a:avLst/>
                <a:gdLst>
                  <a:gd name="T0" fmla="*/ 0 w 4"/>
                  <a:gd name="T1" fmla="*/ 0 h 330"/>
                  <a:gd name="T2" fmla="*/ 0 w 4"/>
                  <a:gd name="T3" fmla="*/ 326 h 330"/>
                  <a:gd name="T4" fmla="*/ 4 w 4"/>
                  <a:gd name="T5" fmla="*/ 330 h 330"/>
                  <a:gd name="T6" fmla="*/ 4 w 4"/>
                  <a:gd name="T7" fmla="*/ 0 h 330"/>
                  <a:gd name="T8" fmla="*/ 0 w 4"/>
                  <a:gd name="T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0">
                    <a:moveTo>
                      <a:pt x="0" y="0"/>
                    </a:moveTo>
                    <a:lnTo>
                      <a:pt x="0" y="326"/>
                    </a:lnTo>
                    <a:lnTo>
                      <a:pt x="4" y="33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95" name="Group 4267"/>
            <p:cNvGrpSpPr>
              <a:grpSpLocks/>
            </p:cNvGrpSpPr>
            <p:nvPr/>
          </p:nvGrpSpPr>
          <p:grpSpPr bwMode="auto">
            <a:xfrm>
              <a:off x="4259" y="1711"/>
              <a:ext cx="7" cy="333"/>
              <a:chOff x="4319" y="1765"/>
              <a:chExt cx="7" cy="333"/>
            </a:xfrm>
          </p:grpSpPr>
          <p:sp>
            <p:nvSpPr>
              <p:cNvPr id="487596" name="Freeform 4268"/>
              <p:cNvSpPr>
                <a:spLocks/>
              </p:cNvSpPr>
              <p:nvPr/>
            </p:nvSpPr>
            <p:spPr bwMode="auto">
              <a:xfrm>
                <a:off x="4319" y="1765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597" name="Freeform 4269"/>
              <p:cNvSpPr>
                <a:spLocks/>
              </p:cNvSpPr>
              <p:nvPr/>
            </p:nvSpPr>
            <p:spPr bwMode="auto">
              <a:xfrm>
                <a:off x="4319" y="1765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598" name="Group 4270"/>
            <p:cNvGrpSpPr>
              <a:grpSpLocks/>
            </p:cNvGrpSpPr>
            <p:nvPr/>
          </p:nvGrpSpPr>
          <p:grpSpPr bwMode="auto">
            <a:xfrm>
              <a:off x="4276" y="1711"/>
              <a:ext cx="10" cy="338"/>
              <a:chOff x="4336" y="1765"/>
              <a:chExt cx="10" cy="338"/>
            </a:xfrm>
          </p:grpSpPr>
          <p:sp>
            <p:nvSpPr>
              <p:cNvPr id="487599" name="Freeform 4271"/>
              <p:cNvSpPr>
                <a:spLocks/>
              </p:cNvSpPr>
              <p:nvPr/>
            </p:nvSpPr>
            <p:spPr bwMode="auto">
              <a:xfrm>
                <a:off x="4336" y="1765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5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5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00" name="Freeform 4272"/>
              <p:cNvSpPr>
                <a:spLocks/>
              </p:cNvSpPr>
              <p:nvPr/>
            </p:nvSpPr>
            <p:spPr bwMode="auto">
              <a:xfrm>
                <a:off x="4336" y="1765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5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5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01" name="Group 4273"/>
            <p:cNvGrpSpPr>
              <a:grpSpLocks/>
            </p:cNvGrpSpPr>
            <p:nvPr/>
          </p:nvGrpSpPr>
          <p:grpSpPr bwMode="auto">
            <a:xfrm>
              <a:off x="4296" y="1713"/>
              <a:ext cx="8" cy="342"/>
              <a:chOff x="4356" y="1767"/>
              <a:chExt cx="8" cy="342"/>
            </a:xfrm>
          </p:grpSpPr>
          <p:sp>
            <p:nvSpPr>
              <p:cNvPr id="487602" name="Freeform 4274"/>
              <p:cNvSpPr>
                <a:spLocks/>
              </p:cNvSpPr>
              <p:nvPr/>
            </p:nvSpPr>
            <p:spPr bwMode="auto">
              <a:xfrm>
                <a:off x="4356" y="176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8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8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03" name="Freeform 4275"/>
              <p:cNvSpPr>
                <a:spLocks/>
              </p:cNvSpPr>
              <p:nvPr/>
            </p:nvSpPr>
            <p:spPr bwMode="auto">
              <a:xfrm>
                <a:off x="4356" y="176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8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8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04" name="Group 4276"/>
            <p:cNvGrpSpPr>
              <a:grpSpLocks/>
            </p:cNvGrpSpPr>
            <p:nvPr/>
          </p:nvGrpSpPr>
          <p:grpSpPr bwMode="auto">
            <a:xfrm>
              <a:off x="4072" y="1704"/>
              <a:ext cx="7" cy="215"/>
              <a:chOff x="4132" y="1758"/>
              <a:chExt cx="7" cy="215"/>
            </a:xfrm>
          </p:grpSpPr>
          <p:sp>
            <p:nvSpPr>
              <p:cNvPr id="487605" name="Freeform 4277"/>
              <p:cNvSpPr>
                <a:spLocks/>
              </p:cNvSpPr>
              <p:nvPr/>
            </p:nvSpPr>
            <p:spPr bwMode="auto">
              <a:xfrm>
                <a:off x="4132" y="1758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4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4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06" name="Freeform 4278"/>
              <p:cNvSpPr>
                <a:spLocks/>
              </p:cNvSpPr>
              <p:nvPr/>
            </p:nvSpPr>
            <p:spPr bwMode="auto">
              <a:xfrm>
                <a:off x="4132" y="1758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4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4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07" name="Group 4279"/>
            <p:cNvGrpSpPr>
              <a:grpSpLocks/>
            </p:cNvGrpSpPr>
            <p:nvPr/>
          </p:nvGrpSpPr>
          <p:grpSpPr bwMode="auto">
            <a:xfrm>
              <a:off x="4071" y="1960"/>
              <a:ext cx="9" cy="8"/>
              <a:chOff x="4131" y="2014"/>
              <a:chExt cx="9" cy="8"/>
            </a:xfrm>
          </p:grpSpPr>
          <p:sp>
            <p:nvSpPr>
              <p:cNvPr id="487608" name="Freeform 4280"/>
              <p:cNvSpPr>
                <a:spLocks/>
              </p:cNvSpPr>
              <p:nvPr/>
            </p:nvSpPr>
            <p:spPr bwMode="auto">
              <a:xfrm>
                <a:off x="4131" y="2014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09" name="Freeform 4281"/>
              <p:cNvSpPr>
                <a:spLocks/>
              </p:cNvSpPr>
              <p:nvPr/>
            </p:nvSpPr>
            <p:spPr bwMode="auto">
              <a:xfrm>
                <a:off x="4131" y="2014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10" name="Group 4282"/>
            <p:cNvGrpSpPr>
              <a:grpSpLocks/>
            </p:cNvGrpSpPr>
            <p:nvPr/>
          </p:nvGrpSpPr>
          <p:grpSpPr bwMode="auto">
            <a:xfrm>
              <a:off x="4071" y="1924"/>
              <a:ext cx="9" cy="7"/>
              <a:chOff x="4131" y="1978"/>
              <a:chExt cx="9" cy="7"/>
            </a:xfrm>
          </p:grpSpPr>
          <p:sp>
            <p:nvSpPr>
              <p:cNvPr id="487611" name="Freeform 4283"/>
              <p:cNvSpPr>
                <a:spLocks/>
              </p:cNvSpPr>
              <p:nvPr/>
            </p:nvSpPr>
            <p:spPr bwMode="auto">
              <a:xfrm>
                <a:off x="4131" y="1978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4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4"/>
                    </a:lnTo>
                    <a:lnTo>
                      <a:pt x="9" y="0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12" name="Freeform 4284"/>
              <p:cNvSpPr>
                <a:spLocks/>
              </p:cNvSpPr>
              <p:nvPr/>
            </p:nvSpPr>
            <p:spPr bwMode="auto">
              <a:xfrm>
                <a:off x="4131" y="1978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4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4"/>
                    </a:lnTo>
                    <a:lnTo>
                      <a:pt x="9" y="0"/>
                    </a:lnTo>
                    <a:lnTo>
                      <a:pt x="8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13" name="Group 4285"/>
            <p:cNvGrpSpPr>
              <a:grpSpLocks/>
            </p:cNvGrpSpPr>
            <p:nvPr/>
          </p:nvGrpSpPr>
          <p:grpSpPr bwMode="auto">
            <a:xfrm>
              <a:off x="4076" y="1954"/>
              <a:ext cx="4" cy="3"/>
              <a:chOff x="4136" y="2008"/>
              <a:chExt cx="4" cy="3"/>
            </a:xfrm>
          </p:grpSpPr>
          <p:sp>
            <p:nvSpPr>
              <p:cNvPr id="487614" name="Freeform 4286"/>
              <p:cNvSpPr>
                <a:spLocks/>
              </p:cNvSpPr>
              <p:nvPr/>
            </p:nvSpPr>
            <p:spPr bwMode="auto">
              <a:xfrm>
                <a:off x="4136" y="2008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0 h 3"/>
                  <a:gd name="T4" fmla="*/ 4 w 4"/>
                  <a:gd name="T5" fmla="*/ 0 h 3"/>
                  <a:gd name="T6" fmla="*/ 4 w 4"/>
                  <a:gd name="T7" fmla="*/ 1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15" name="Freeform 4287"/>
              <p:cNvSpPr>
                <a:spLocks/>
              </p:cNvSpPr>
              <p:nvPr/>
            </p:nvSpPr>
            <p:spPr bwMode="auto">
              <a:xfrm>
                <a:off x="4136" y="2008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0 h 3"/>
                  <a:gd name="T4" fmla="*/ 4 w 4"/>
                  <a:gd name="T5" fmla="*/ 0 h 3"/>
                  <a:gd name="T6" fmla="*/ 4 w 4"/>
                  <a:gd name="T7" fmla="*/ 1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616" name="Freeform 4288"/>
            <p:cNvSpPr>
              <a:spLocks/>
            </p:cNvSpPr>
            <p:nvPr/>
          </p:nvSpPr>
          <p:spPr bwMode="auto">
            <a:xfrm>
              <a:off x="4316" y="1704"/>
              <a:ext cx="1" cy="371"/>
            </a:xfrm>
            <a:custGeom>
              <a:avLst/>
              <a:gdLst>
                <a:gd name="T0" fmla="*/ 371 h 371"/>
                <a:gd name="T1" fmla="*/ 366 h 371"/>
                <a:gd name="T2" fmla="*/ 2 h 371"/>
                <a:gd name="T3" fmla="*/ 0 h 371"/>
                <a:gd name="T4" fmla="*/ 371 h 37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71">
                  <a:moveTo>
                    <a:pt x="0" y="371"/>
                  </a:moveTo>
                  <a:lnTo>
                    <a:pt x="0" y="36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71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617" name="Freeform 4289"/>
            <p:cNvSpPr>
              <a:spLocks/>
            </p:cNvSpPr>
            <p:nvPr/>
          </p:nvSpPr>
          <p:spPr bwMode="auto">
            <a:xfrm>
              <a:off x="4050" y="1692"/>
              <a:ext cx="1" cy="315"/>
            </a:xfrm>
            <a:custGeom>
              <a:avLst/>
              <a:gdLst>
                <a:gd name="T0" fmla="*/ 0 h 315"/>
                <a:gd name="T1" fmla="*/ 315 h 315"/>
                <a:gd name="T2" fmla="*/ 312 h 315"/>
                <a:gd name="T3" fmla="*/ 2 h 315"/>
                <a:gd name="T4" fmla="*/ 0 h 3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15">
                  <a:moveTo>
                    <a:pt x="0" y="0"/>
                  </a:moveTo>
                  <a:lnTo>
                    <a:pt x="0" y="315"/>
                  </a:lnTo>
                  <a:lnTo>
                    <a:pt x="0" y="31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618" name="Group 4290"/>
            <p:cNvGrpSpPr>
              <a:grpSpLocks/>
            </p:cNvGrpSpPr>
            <p:nvPr/>
          </p:nvGrpSpPr>
          <p:grpSpPr bwMode="auto">
            <a:xfrm>
              <a:off x="4050" y="1692"/>
              <a:ext cx="259" cy="376"/>
              <a:chOff x="4110" y="1746"/>
              <a:chExt cx="259" cy="376"/>
            </a:xfrm>
          </p:grpSpPr>
          <p:sp>
            <p:nvSpPr>
              <p:cNvPr id="487619" name="Freeform 4291"/>
              <p:cNvSpPr>
                <a:spLocks/>
              </p:cNvSpPr>
              <p:nvPr/>
            </p:nvSpPr>
            <p:spPr bwMode="auto">
              <a:xfrm>
                <a:off x="4110" y="1746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9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9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20" name="Freeform 4292"/>
              <p:cNvSpPr>
                <a:spLocks/>
              </p:cNvSpPr>
              <p:nvPr/>
            </p:nvSpPr>
            <p:spPr bwMode="auto">
              <a:xfrm>
                <a:off x="4110" y="1746"/>
                <a:ext cx="259" cy="376"/>
              </a:xfrm>
              <a:custGeom>
                <a:avLst/>
                <a:gdLst>
                  <a:gd name="T0" fmla="*/ 0 w 259"/>
                  <a:gd name="T1" fmla="*/ 0 h 376"/>
                  <a:gd name="T2" fmla="*/ 0 w 259"/>
                  <a:gd name="T3" fmla="*/ 309 h 376"/>
                  <a:gd name="T4" fmla="*/ 259 w 259"/>
                  <a:gd name="T5" fmla="*/ 376 h 376"/>
                  <a:gd name="T6" fmla="*/ 259 w 259"/>
                  <a:gd name="T7" fmla="*/ 10 h 376"/>
                  <a:gd name="T8" fmla="*/ 0 w 259"/>
                  <a:gd name="T9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6">
                    <a:moveTo>
                      <a:pt x="0" y="0"/>
                    </a:moveTo>
                    <a:lnTo>
                      <a:pt x="0" y="309"/>
                    </a:lnTo>
                    <a:lnTo>
                      <a:pt x="259" y="376"/>
                    </a:lnTo>
                    <a:lnTo>
                      <a:pt x="259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21" name="Group 4293"/>
            <p:cNvGrpSpPr>
              <a:grpSpLocks/>
            </p:cNvGrpSpPr>
            <p:nvPr/>
          </p:nvGrpSpPr>
          <p:grpSpPr bwMode="auto">
            <a:xfrm>
              <a:off x="4050" y="1700"/>
              <a:ext cx="259" cy="375"/>
              <a:chOff x="4110" y="1754"/>
              <a:chExt cx="259" cy="375"/>
            </a:xfrm>
          </p:grpSpPr>
          <p:sp>
            <p:nvSpPr>
              <p:cNvPr id="487622" name="Freeform 4294"/>
              <p:cNvSpPr>
                <a:spLocks/>
              </p:cNvSpPr>
              <p:nvPr/>
            </p:nvSpPr>
            <p:spPr bwMode="auto">
              <a:xfrm>
                <a:off x="4110" y="1754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8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23" name="Freeform 4295"/>
              <p:cNvSpPr>
                <a:spLocks/>
              </p:cNvSpPr>
              <p:nvPr/>
            </p:nvSpPr>
            <p:spPr bwMode="auto">
              <a:xfrm>
                <a:off x="4110" y="1754"/>
                <a:ext cx="259" cy="375"/>
              </a:xfrm>
              <a:custGeom>
                <a:avLst/>
                <a:gdLst>
                  <a:gd name="T0" fmla="*/ 0 w 259"/>
                  <a:gd name="T1" fmla="*/ 0 h 375"/>
                  <a:gd name="T2" fmla="*/ 0 w 259"/>
                  <a:gd name="T3" fmla="*/ 308 h 375"/>
                  <a:gd name="T4" fmla="*/ 259 w 259"/>
                  <a:gd name="T5" fmla="*/ 375 h 375"/>
                  <a:gd name="T6" fmla="*/ 259 w 259"/>
                  <a:gd name="T7" fmla="*/ 368 h 375"/>
                  <a:gd name="T8" fmla="*/ 259 w 259"/>
                  <a:gd name="T9" fmla="*/ 11 h 375"/>
                  <a:gd name="T10" fmla="*/ 0 w 259"/>
                  <a:gd name="T1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9" h="375">
                    <a:moveTo>
                      <a:pt x="0" y="0"/>
                    </a:moveTo>
                    <a:lnTo>
                      <a:pt x="0" y="308"/>
                    </a:lnTo>
                    <a:lnTo>
                      <a:pt x="259" y="375"/>
                    </a:lnTo>
                    <a:lnTo>
                      <a:pt x="259" y="368"/>
                    </a:lnTo>
                    <a:lnTo>
                      <a:pt x="259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24" name="Group 4296"/>
            <p:cNvGrpSpPr>
              <a:grpSpLocks/>
            </p:cNvGrpSpPr>
            <p:nvPr/>
          </p:nvGrpSpPr>
          <p:grpSpPr bwMode="auto">
            <a:xfrm>
              <a:off x="4050" y="1694"/>
              <a:ext cx="259" cy="374"/>
              <a:chOff x="4110" y="1748"/>
              <a:chExt cx="259" cy="374"/>
            </a:xfrm>
          </p:grpSpPr>
          <p:sp>
            <p:nvSpPr>
              <p:cNvPr id="487625" name="Freeform 4297"/>
              <p:cNvSpPr>
                <a:spLocks/>
              </p:cNvSpPr>
              <p:nvPr/>
            </p:nvSpPr>
            <p:spPr bwMode="auto">
              <a:xfrm>
                <a:off x="4110" y="1748"/>
                <a:ext cx="259" cy="374"/>
              </a:xfrm>
              <a:custGeom>
                <a:avLst/>
                <a:gdLst>
                  <a:gd name="T0" fmla="*/ 0 w 259"/>
                  <a:gd name="T1" fmla="*/ 0 h 374"/>
                  <a:gd name="T2" fmla="*/ 0 w 259"/>
                  <a:gd name="T3" fmla="*/ 310 h 374"/>
                  <a:gd name="T4" fmla="*/ 259 w 259"/>
                  <a:gd name="T5" fmla="*/ 374 h 374"/>
                  <a:gd name="T6" fmla="*/ 259 w 259"/>
                  <a:gd name="T7" fmla="*/ 10 h 374"/>
                  <a:gd name="T8" fmla="*/ 0 w 259"/>
                  <a:gd name="T9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4">
                    <a:moveTo>
                      <a:pt x="0" y="0"/>
                    </a:moveTo>
                    <a:lnTo>
                      <a:pt x="0" y="310"/>
                    </a:lnTo>
                    <a:lnTo>
                      <a:pt x="259" y="374"/>
                    </a:lnTo>
                    <a:lnTo>
                      <a:pt x="259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26" name="Freeform 4298"/>
              <p:cNvSpPr>
                <a:spLocks/>
              </p:cNvSpPr>
              <p:nvPr/>
            </p:nvSpPr>
            <p:spPr bwMode="auto">
              <a:xfrm>
                <a:off x="4110" y="1748"/>
                <a:ext cx="259" cy="374"/>
              </a:xfrm>
              <a:custGeom>
                <a:avLst/>
                <a:gdLst>
                  <a:gd name="T0" fmla="*/ 0 w 259"/>
                  <a:gd name="T1" fmla="*/ 0 h 374"/>
                  <a:gd name="T2" fmla="*/ 0 w 259"/>
                  <a:gd name="T3" fmla="*/ 310 h 374"/>
                  <a:gd name="T4" fmla="*/ 259 w 259"/>
                  <a:gd name="T5" fmla="*/ 374 h 374"/>
                  <a:gd name="T6" fmla="*/ 259 w 259"/>
                  <a:gd name="T7" fmla="*/ 10 h 374"/>
                  <a:gd name="T8" fmla="*/ 0 w 259"/>
                  <a:gd name="T9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74">
                    <a:moveTo>
                      <a:pt x="0" y="0"/>
                    </a:moveTo>
                    <a:lnTo>
                      <a:pt x="0" y="310"/>
                    </a:lnTo>
                    <a:lnTo>
                      <a:pt x="259" y="374"/>
                    </a:lnTo>
                    <a:lnTo>
                      <a:pt x="259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27" name="Group 4299"/>
            <p:cNvGrpSpPr>
              <a:grpSpLocks/>
            </p:cNvGrpSpPr>
            <p:nvPr/>
          </p:nvGrpSpPr>
          <p:grpSpPr bwMode="auto">
            <a:xfrm>
              <a:off x="4054" y="1700"/>
              <a:ext cx="10" cy="297"/>
              <a:chOff x="4114" y="1754"/>
              <a:chExt cx="10" cy="297"/>
            </a:xfrm>
          </p:grpSpPr>
          <p:sp>
            <p:nvSpPr>
              <p:cNvPr id="487628" name="Freeform 4300"/>
              <p:cNvSpPr>
                <a:spLocks/>
              </p:cNvSpPr>
              <p:nvPr/>
            </p:nvSpPr>
            <p:spPr bwMode="auto">
              <a:xfrm>
                <a:off x="4114" y="1754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29" name="Freeform 4301"/>
              <p:cNvSpPr>
                <a:spLocks/>
              </p:cNvSpPr>
              <p:nvPr/>
            </p:nvSpPr>
            <p:spPr bwMode="auto">
              <a:xfrm>
                <a:off x="4114" y="1754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30" name="Group 4302"/>
            <p:cNvGrpSpPr>
              <a:grpSpLocks/>
            </p:cNvGrpSpPr>
            <p:nvPr/>
          </p:nvGrpSpPr>
          <p:grpSpPr bwMode="auto">
            <a:xfrm>
              <a:off x="4073" y="1702"/>
              <a:ext cx="7" cy="301"/>
              <a:chOff x="4133" y="1756"/>
              <a:chExt cx="7" cy="301"/>
            </a:xfrm>
          </p:grpSpPr>
          <p:sp>
            <p:nvSpPr>
              <p:cNvPr id="487631" name="Freeform 4303"/>
              <p:cNvSpPr>
                <a:spLocks/>
              </p:cNvSpPr>
              <p:nvPr/>
            </p:nvSpPr>
            <p:spPr bwMode="auto">
              <a:xfrm>
                <a:off x="4133" y="1756"/>
                <a:ext cx="7" cy="301"/>
              </a:xfrm>
              <a:custGeom>
                <a:avLst/>
                <a:gdLst>
                  <a:gd name="T0" fmla="*/ 0 w 7"/>
                  <a:gd name="T1" fmla="*/ 0 h 301"/>
                  <a:gd name="T2" fmla="*/ 0 w 7"/>
                  <a:gd name="T3" fmla="*/ 297 h 301"/>
                  <a:gd name="T4" fmla="*/ 7 w 7"/>
                  <a:gd name="T5" fmla="*/ 301 h 301"/>
                  <a:gd name="T6" fmla="*/ 7 w 7"/>
                  <a:gd name="T7" fmla="*/ 0 h 301"/>
                  <a:gd name="T8" fmla="*/ 0 w 7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1">
                    <a:moveTo>
                      <a:pt x="0" y="0"/>
                    </a:moveTo>
                    <a:lnTo>
                      <a:pt x="0" y="297"/>
                    </a:lnTo>
                    <a:lnTo>
                      <a:pt x="7" y="301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32" name="Freeform 4304"/>
              <p:cNvSpPr>
                <a:spLocks/>
              </p:cNvSpPr>
              <p:nvPr/>
            </p:nvSpPr>
            <p:spPr bwMode="auto">
              <a:xfrm>
                <a:off x="4133" y="1756"/>
                <a:ext cx="7" cy="301"/>
              </a:xfrm>
              <a:custGeom>
                <a:avLst/>
                <a:gdLst>
                  <a:gd name="T0" fmla="*/ 0 w 7"/>
                  <a:gd name="T1" fmla="*/ 0 h 301"/>
                  <a:gd name="T2" fmla="*/ 0 w 7"/>
                  <a:gd name="T3" fmla="*/ 297 h 301"/>
                  <a:gd name="T4" fmla="*/ 7 w 7"/>
                  <a:gd name="T5" fmla="*/ 301 h 301"/>
                  <a:gd name="T6" fmla="*/ 7 w 7"/>
                  <a:gd name="T7" fmla="*/ 0 h 301"/>
                  <a:gd name="T8" fmla="*/ 0 w 7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1">
                    <a:moveTo>
                      <a:pt x="0" y="0"/>
                    </a:moveTo>
                    <a:lnTo>
                      <a:pt x="0" y="297"/>
                    </a:lnTo>
                    <a:lnTo>
                      <a:pt x="7" y="301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33" name="Group 4305"/>
            <p:cNvGrpSpPr>
              <a:grpSpLocks/>
            </p:cNvGrpSpPr>
            <p:nvPr/>
          </p:nvGrpSpPr>
          <p:grpSpPr bwMode="auto">
            <a:xfrm>
              <a:off x="4095" y="1702"/>
              <a:ext cx="4" cy="308"/>
              <a:chOff x="4155" y="1756"/>
              <a:chExt cx="4" cy="308"/>
            </a:xfrm>
          </p:grpSpPr>
          <p:sp>
            <p:nvSpPr>
              <p:cNvPr id="487634" name="Freeform 4306"/>
              <p:cNvSpPr>
                <a:spLocks/>
              </p:cNvSpPr>
              <p:nvPr/>
            </p:nvSpPr>
            <p:spPr bwMode="auto">
              <a:xfrm>
                <a:off x="4155" y="1756"/>
                <a:ext cx="4" cy="308"/>
              </a:xfrm>
              <a:custGeom>
                <a:avLst/>
                <a:gdLst>
                  <a:gd name="T0" fmla="*/ 0 w 4"/>
                  <a:gd name="T1" fmla="*/ 0 h 308"/>
                  <a:gd name="T2" fmla="*/ 0 w 4"/>
                  <a:gd name="T3" fmla="*/ 304 h 308"/>
                  <a:gd name="T4" fmla="*/ 4 w 4"/>
                  <a:gd name="T5" fmla="*/ 308 h 308"/>
                  <a:gd name="T6" fmla="*/ 4 w 4"/>
                  <a:gd name="T7" fmla="*/ 0 h 308"/>
                  <a:gd name="T8" fmla="*/ 0 w 4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8">
                    <a:moveTo>
                      <a:pt x="0" y="0"/>
                    </a:moveTo>
                    <a:lnTo>
                      <a:pt x="0" y="304"/>
                    </a:lnTo>
                    <a:lnTo>
                      <a:pt x="4" y="308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35" name="Freeform 4307"/>
              <p:cNvSpPr>
                <a:spLocks/>
              </p:cNvSpPr>
              <p:nvPr/>
            </p:nvSpPr>
            <p:spPr bwMode="auto">
              <a:xfrm>
                <a:off x="4155" y="1756"/>
                <a:ext cx="4" cy="308"/>
              </a:xfrm>
              <a:custGeom>
                <a:avLst/>
                <a:gdLst>
                  <a:gd name="T0" fmla="*/ 0 w 4"/>
                  <a:gd name="T1" fmla="*/ 0 h 308"/>
                  <a:gd name="T2" fmla="*/ 0 w 4"/>
                  <a:gd name="T3" fmla="*/ 304 h 308"/>
                  <a:gd name="T4" fmla="*/ 4 w 4"/>
                  <a:gd name="T5" fmla="*/ 308 h 308"/>
                  <a:gd name="T6" fmla="*/ 4 w 4"/>
                  <a:gd name="T7" fmla="*/ 0 h 308"/>
                  <a:gd name="T8" fmla="*/ 0 w 4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8">
                    <a:moveTo>
                      <a:pt x="0" y="0"/>
                    </a:moveTo>
                    <a:lnTo>
                      <a:pt x="0" y="304"/>
                    </a:lnTo>
                    <a:lnTo>
                      <a:pt x="4" y="308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36" name="Group 4308"/>
            <p:cNvGrpSpPr>
              <a:grpSpLocks/>
            </p:cNvGrpSpPr>
            <p:nvPr/>
          </p:nvGrpSpPr>
          <p:grpSpPr bwMode="auto">
            <a:xfrm>
              <a:off x="4111" y="1702"/>
              <a:ext cx="6" cy="309"/>
              <a:chOff x="4171" y="1756"/>
              <a:chExt cx="6" cy="309"/>
            </a:xfrm>
          </p:grpSpPr>
          <p:sp>
            <p:nvSpPr>
              <p:cNvPr id="487637" name="Freeform 4309"/>
              <p:cNvSpPr>
                <a:spLocks/>
              </p:cNvSpPr>
              <p:nvPr/>
            </p:nvSpPr>
            <p:spPr bwMode="auto">
              <a:xfrm>
                <a:off x="4171" y="1756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6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6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38" name="Freeform 4310"/>
              <p:cNvSpPr>
                <a:spLocks/>
              </p:cNvSpPr>
              <p:nvPr/>
            </p:nvSpPr>
            <p:spPr bwMode="auto">
              <a:xfrm>
                <a:off x="4171" y="1756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6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6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39" name="Group 4311"/>
            <p:cNvGrpSpPr>
              <a:grpSpLocks/>
            </p:cNvGrpSpPr>
            <p:nvPr/>
          </p:nvGrpSpPr>
          <p:grpSpPr bwMode="auto">
            <a:xfrm>
              <a:off x="4131" y="1704"/>
              <a:ext cx="5" cy="314"/>
              <a:chOff x="4191" y="1758"/>
              <a:chExt cx="5" cy="314"/>
            </a:xfrm>
          </p:grpSpPr>
          <p:sp>
            <p:nvSpPr>
              <p:cNvPr id="487640" name="Freeform 4312"/>
              <p:cNvSpPr>
                <a:spLocks/>
              </p:cNvSpPr>
              <p:nvPr/>
            </p:nvSpPr>
            <p:spPr bwMode="auto">
              <a:xfrm>
                <a:off x="4191" y="1758"/>
                <a:ext cx="5" cy="314"/>
              </a:xfrm>
              <a:custGeom>
                <a:avLst/>
                <a:gdLst>
                  <a:gd name="T0" fmla="*/ 0 w 5"/>
                  <a:gd name="T1" fmla="*/ 0 h 314"/>
                  <a:gd name="T2" fmla="*/ 0 w 5"/>
                  <a:gd name="T3" fmla="*/ 309 h 314"/>
                  <a:gd name="T4" fmla="*/ 5 w 5"/>
                  <a:gd name="T5" fmla="*/ 314 h 314"/>
                  <a:gd name="T6" fmla="*/ 5 w 5"/>
                  <a:gd name="T7" fmla="*/ 2 h 314"/>
                  <a:gd name="T8" fmla="*/ 0 w 5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4">
                    <a:moveTo>
                      <a:pt x="0" y="0"/>
                    </a:moveTo>
                    <a:lnTo>
                      <a:pt x="0" y="309"/>
                    </a:lnTo>
                    <a:lnTo>
                      <a:pt x="5" y="314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41" name="Freeform 4313"/>
              <p:cNvSpPr>
                <a:spLocks/>
              </p:cNvSpPr>
              <p:nvPr/>
            </p:nvSpPr>
            <p:spPr bwMode="auto">
              <a:xfrm>
                <a:off x="4191" y="1758"/>
                <a:ext cx="5" cy="314"/>
              </a:xfrm>
              <a:custGeom>
                <a:avLst/>
                <a:gdLst>
                  <a:gd name="T0" fmla="*/ 0 w 5"/>
                  <a:gd name="T1" fmla="*/ 0 h 314"/>
                  <a:gd name="T2" fmla="*/ 0 w 5"/>
                  <a:gd name="T3" fmla="*/ 309 h 314"/>
                  <a:gd name="T4" fmla="*/ 5 w 5"/>
                  <a:gd name="T5" fmla="*/ 314 h 314"/>
                  <a:gd name="T6" fmla="*/ 5 w 5"/>
                  <a:gd name="T7" fmla="*/ 2 h 314"/>
                  <a:gd name="T8" fmla="*/ 0 w 5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4">
                    <a:moveTo>
                      <a:pt x="0" y="0"/>
                    </a:moveTo>
                    <a:lnTo>
                      <a:pt x="0" y="309"/>
                    </a:lnTo>
                    <a:lnTo>
                      <a:pt x="5" y="314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42" name="Group 4314"/>
            <p:cNvGrpSpPr>
              <a:grpSpLocks/>
            </p:cNvGrpSpPr>
            <p:nvPr/>
          </p:nvGrpSpPr>
          <p:grpSpPr bwMode="auto">
            <a:xfrm>
              <a:off x="4148" y="1704"/>
              <a:ext cx="8" cy="318"/>
              <a:chOff x="4208" y="1758"/>
              <a:chExt cx="8" cy="318"/>
            </a:xfrm>
          </p:grpSpPr>
          <p:sp>
            <p:nvSpPr>
              <p:cNvPr id="487643" name="Freeform 4315"/>
              <p:cNvSpPr>
                <a:spLocks/>
              </p:cNvSpPr>
              <p:nvPr/>
            </p:nvSpPr>
            <p:spPr bwMode="auto">
              <a:xfrm>
                <a:off x="4208" y="1758"/>
                <a:ext cx="8" cy="318"/>
              </a:xfrm>
              <a:custGeom>
                <a:avLst/>
                <a:gdLst>
                  <a:gd name="T0" fmla="*/ 0 w 8"/>
                  <a:gd name="T1" fmla="*/ 0 h 318"/>
                  <a:gd name="T2" fmla="*/ 0 w 8"/>
                  <a:gd name="T3" fmla="*/ 315 h 318"/>
                  <a:gd name="T4" fmla="*/ 8 w 8"/>
                  <a:gd name="T5" fmla="*/ 318 h 318"/>
                  <a:gd name="T6" fmla="*/ 8 w 8"/>
                  <a:gd name="T7" fmla="*/ 0 h 318"/>
                  <a:gd name="T8" fmla="*/ 0 w 8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8">
                    <a:moveTo>
                      <a:pt x="0" y="0"/>
                    </a:moveTo>
                    <a:lnTo>
                      <a:pt x="0" y="315"/>
                    </a:lnTo>
                    <a:lnTo>
                      <a:pt x="8" y="318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44" name="Freeform 4316"/>
              <p:cNvSpPr>
                <a:spLocks/>
              </p:cNvSpPr>
              <p:nvPr/>
            </p:nvSpPr>
            <p:spPr bwMode="auto">
              <a:xfrm>
                <a:off x="4208" y="1758"/>
                <a:ext cx="8" cy="318"/>
              </a:xfrm>
              <a:custGeom>
                <a:avLst/>
                <a:gdLst>
                  <a:gd name="T0" fmla="*/ 0 w 8"/>
                  <a:gd name="T1" fmla="*/ 0 h 318"/>
                  <a:gd name="T2" fmla="*/ 0 w 8"/>
                  <a:gd name="T3" fmla="*/ 315 h 318"/>
                  <a:gd name="T4" fmla="*/ 8 w 8"/>
                  <a:gd name="T5" fmla="*/ 318 h 318"/>
                  <a:gd name="T6" fmla="*/ 8 w 8"/>
                  <a:gd name="T7" fmla="*/ 0 h 318"/>
                  <a:gd name="T8" fmla="*/ 0 w 8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8">
                    <a:moveTo>
                      <a:pt x="0" y="0"/>
                    </a:moveTo>
                    <a:lnTo>
                      <a:pt x="0" y="315"/>
                    </a:lnTo>
                    <a:lnTo>
                      <a:pt x="8" y="318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45" name="Group 4317"/>
            <p:cNvGrpSpPr>
              <a:grpSpLocks/>
            </p:cNvGrpSpPr>
            <p:nvPr/>
          </p:nvGrpSpPr>
          <p:grpSpPr bwMode="auto">
            <a:xfrm>
              <a:off x="4166" y="1704"/>
              <a:ext cx="8" cy="323"/>
              <a:chOff x="4226" y="1758"/>
              <a:chExt cx="8" cy="323"/>
            </a:xfrm>
          </p:grpSpPr>
          <p:sp>
            <p:nvSpPr>
              <p:cNvPr id="487646" name="Freeform 4318"/>
              <p:cNvSpPr>
                <a:spLocks/>
              </p:cNvSpPr>
              <p:nvPr/>
            </p:nvSpPr>
            <p:spPr bwMode="auto">
              <a:xfrm>
                <a:off x="4226" y="1758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19 h 323"/>
                  <a:gd name="T4" fmla="*/ 8 w 8"/>
                  <a:gd name="T5" fmla="*/ 323 h 323"/>
                  <a:gd name="T6" fmla="*/ 8 w 8"/>
                  <a:gd name="T7" fmla="*/ 2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19"/>
                    </a:lnTo>
                    <a:lnTo>
                      <a:pt x="8" y="323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47" name="Freeform 4319"/>
              <p:cNvSpPr>
                <a:spLocks/>
              </p:cNvSpPr>
              <p:nvPr/>
            </p:nvSpPr>
            <p:spPr bwMode="auto">
              <a:xfrm>
                <a:off x="4226" y="1758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19 h 323"/>
                  <a:gd name="T4" fmla="*/ 8 w 8"/>
                  <a:gd name="T5" fmla="*/ 323 h 323"/>
                  <a:gd name="T6" fmla="*/ 8 w 8"/>
                  <a:gd name="T7" fmla="*/ 2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19"/>
                    </a:lnTo>
                    <a:lnTo>
                      <a:pt x="8" y="32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48" name="Group 4320"/>
            <p:cNvGrpSpPr>
              <a:grpSpLocks/>
            </p:cNvGrpSpPr>
            <p:nvPr/>
          </p:nvGrpSpPr>
          <p:grpSpPr bwMode="auto">
            <a:xfrm>
              <a:off x="4187" y="1704"/>
              <a:ext cx="7" cy="328"/>
              <a:chOff x="4247" y="1758"/>
              <a:chExt cx="7" cy="328"/>
            </a:xfrm>
          </p:grpSpPr>
          <p:sp>
            <p:nvSpPr>
              <p:cNvPr id="487649" name="Freeform 4321"/>
              <p:cNvSpPr>
                <a:spLocks/>
              </p:cNvSpPr>
              <p:nvPr/>
            </p:nvSpPr>
            <p:spPr bwMode="auto">
              <a:xfrm>
                <a:off x="4247" y="1758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5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5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50" name="Freeform 4322"/>
              <p:cNvSpPr>
                <a:spLocks/>
              </p:cNvSpPr>
              <p:nvPr/>
            </p:nvSpPr>
            <p:spPr bwMode="auto">
              <a:xfrm>
                <a:off x="4247" y="1758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5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5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51" name="Group 4323"/>
            <p:cNvGrpSpPr>
              <a:grpSpLocks/>
            </p:cNvGrpSpPr>
            <p:nvPr/>
          </p:nvGrpSpPr>
          <p:grpSpPr bwMode="auto">
            <a:xfrm>
              <a:off x="4204" y="1704"/>
              <a:ext cx="7" cy="332"/>
              <a:chOff x="4264" y="1758"/>
              <a:chExt cx="7" cy="332"/>
            </a:xfrm>
          </p:grpSpPr>
          <p:sp>
            <p:nvSpPr>
              <p:cNvPr id="487652" name="Freeform 4324"/>
              <p:cNvSpPr>
                <a:spLocks/>
              </p:cNvSpPr>
              <p:nvPr/>
            </p:nvSpPr>
            <p:spPr bwMode="auto">
              <a:xfrm>
                <a:off x="4264" y="1758"/>
                <a:ext cx="7" cy="332"/>
              </a:xfrm>
              <a:custGeom>
                <a:avLst/>
                <a:gdLst>
                  <a:gd name="T0" fmla="*/ 0 w 7"/>
                  <a:gd name="T1" fmla="*/ 0 h 332"/>
                  <a:gd name="T2" fmla="*/ 0 w 7"/>
                  <a:gd name="T3" fmla="*/ 329 h 332"/>
                  <a:gd name="T4" fmla="*/ 7 w 7"/>
                  <a:gd name="T5" fmla="*/ 332 h 332"/>
                  <a:gd name="T6" fmla="*/ 7 w 7"/>
                  <a:gd name="T7" fmla="*/ 2 h 332"/>
                  <a:gd name="T8" fmla="*/ 0 w 7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2">
                    <a:moveTo>
                      <a:pt x="0" y="0"/>
                    </a:moveTo>
                    <a:lnTo>
                      <a:pt x="0" y="329"/>
                    </a:lnTo>
                    <a:lnTo>
                      <a:pt x="7" y="332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53" name="Freeform 4325"/>
              <p:cNvSpPr>
                <a:spLocks/>
              </p:cNvSpPr>
              <p:nvPr/>
            </p:nvSpPr>
            <p:spPr bwMode="auto">
              <a:xfrm>
                <a:off x="4264" y="1758"/>
                <a:ext cx="7" cy="332"/>
              </a:xfrm>
              <a:custGeom>
                <a:avLst/>
                <a:gdLst>
                  <a:gd name="T0" fmla="*/ 0 w 7"/>
                  <a:gd name="T1" fmla="*/ 0 h 332"/>
                  <a:gd name="T2" fmla="*/ 0 w 7"/>
                  <a:gd name="T3" fmla="*/ 329 h 332"/>
                  <a:gd name="T4" fmla="*/ 7 w 7"/>
                  <a:gd name="T5" fmla="*/ 332 h 332"/>
                  <a:gd name="T6" fmla="*/ 7 w 7"/>
                  <a:gd name="T7" fmla="*/ 2 h 332"/>
                  <a:gd name="T8" fmla="*/ 0 w 7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2">
                    <a:moveTo>
                      <a:pt x="0" y="0"/>
                    </a:moveTo>
                    <a:lnTo>
                      <a:pt x="0" y="329"/>
                    </a:lnTo>
                    <a:lnTo>
                      <a:pt x="7" y="332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54" name="Group 4326"/>
            <p:cNvGrpSpPr>
              <a:grpSpLocks/>
            </p:cNvGrpSpPr>
            <p:nvPr/>
          </p:nvGrpSpPr>
          <p:grpSpPr bwMode="auto">
            <a:xfrm>
              <a:off x="4224" y="1706"/>
              <a:ext cx="5" cy="335"/>
              <a:chOff x="4284" y="1760"/>
              <a:chExt cx="5" cy="335"/>
            </a:xfrm>
          </p:grpSpPr>
          <p:sp>
            <p:nvSpPr>
              <p:cNvPr id="487655" name="Freeform 4327"/>
              <p:cNvSpPr>
                <a:spLocks/>
              </p:cNvSpPr>
              <p:nvPr/>
            </p:nvSpPr>
            <p:spPr bwMode="auto">
              <a:xfrm>
                <a:off x="4284" y="176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1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1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56" name="Freeform 4328"/>
              <p:cNvSpPr>
                <a:spLocks/>
              </p:cNvSpPr>
              <p:nvPr/>
            </p:nvSpPr>
            <p:spPr bwMode="auto">
              <a:xfrm>
                <a:off x="4284" y="176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1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1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57" name="Group 4329"/>
            <p:cNvGrpSpPr>
              <a:grpSpLocks/>
            </p:cNvGrpSpPr>
            <p:nvPr/>
          </p:nvGrpSpPr>
          <p:grpSpPr bwMode="auto">
            <a:xfrm>
              <a:off x="4243" y="1706"/>
              <a:ext cx="6" cy="340"/>
              <a:chOff x="4303" y="1760"/>
              <a:chExt cx="6" cy="340"/>
            </a:xfrm>
          </p:grpSpPr>
          <p:sp>
            <p:nvSpPr>
              <p:cNvPr id="487658" name="Freeform 4330"/>
              <p:cNvSpPr>
                <a:spLocks/>
              </p:cNvSpPr>
              <p:nvPr/>
            </p:nvSpPr>
            <p:spPr bwMode="auto">
              <a:xfrm>
                <a:off x="4303" y="1760"/>
                <a:ext cx="6" cy="340"/>
              </a:xfrm>
              <a:custGeom>
                <a:avLst/>
                <a:gdLst>
                  <a:gd name="T0" fmla="*/ 0 w 6"/>
                  <a:gd name="T1" fmla="*/ 0 h 340"/>
                  <a:gd name="T2" fmla="*/ 0 w 6"/>
                  <a:gd name="T3" fmla="*/ 337 h 340"/>
                  <a:gd name="T4" fmla="*/ 6 w 6"/>
                  <a:gd name="T5" fmla="*/ 340 h 340"/>
                  <a:gd name="T6" fmla="*/ 6 w 6"/>
                  <a:gd name="T7" fmla="*/ 0 h 340"/>
                  <a:gd name="T8" fmla="*/ 0 w 6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0">
                    <a:moveTo>
                      <a:pt x="0" y="0"/>
                    </a:moveTo>
                    <a:lnTo>
                      <a:pt x="0" y="337"/>
                    </a:lnTo>
                    <a:lnTo>
                      <a:pt x="6" y="34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59" name="Freeform 4331"/>
              <p:cNvSpPr>
                <a:spLocks/>
              </p:cNvSpPr>
              <p:nvPr/>
            </p:nvSpPr>
            <p:spPr bwMode="auto">
              <a:xfrm>
                <a:off x="4303" y="1760"/>
                <a:ext cx="6" cy="340"/>
              </a:xfrm>
              <a:custGeom>
                <a:avLst/>
                <a:gdLst>
                  <a:gd name="T0" fmla="*/ 0 w 6"/>
                  <a:gd name="T1" fmla="*/ 0 h 340"/>
                  <a:gd name="T2" fmla="*/ 0 w 6"/>
                  <a:gd name="T3" fmla="*/ 337 h 340"/>
                  <a:gd name="T4" fmla="*/ 6 w 6"/>
                  <a:gd name="T5" fmla="*/ 340 h 340"/>
                  <a:gd name="T6" fmla="*/ 6 w 6"/>
                  <a:gd name="T7" fmla="*/ 0 h 340"/>
                  <a:gd name="T8" fmla="*/ 0 w 6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0">
                    <a:moveTo>
                      <a:pt x="0" y="0"/>
                    </a:moveTo>
                    <a:lnTo>
                      <a:pt x="0" y="337"/>
                    </a:lnTo>
                    <a:lnTo>
                      <a:pt x="6" y="34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60" name="Group 4332"/>
            <p:cNvGrpSpPr>
              <a:grpSpLocks/>
            </p:cNvGrpSpPr>
            <p:nvPr/>
          </p:nvGrpSpPr>
          <p:grpSpPr bwMode="auto">
            <a:xfrm>
              <a:off x="4260" y="1708"/>
              <a:ext cx="7" cy="343"/>
              <a:chOff x="4320" y="1762"/>
              <a:chExt cx="7" cy="343"/>
            </a:xfrm>
          </p:grpSpPr>
          <p:sp>
            <p:nvSpPr>
              <p:cNvPr id="487661" name="Freeform 4333"/>
              <p:cNvSpPr>
                <a:spLocks/>
              </p:cNvSpPr>
              <p:nvPr/>
            </p:nvSpPr>
            <p:spPr bwMode="auto">
              <a:xfrm>
                <a:off x="4320" y="1762"/>
                <a:ext cx="7" cy="343"/>
              </a:xfrm>
              <a:custGeom>
                <a:avLst/>
                <a:gdLst>
                  <a:gd name="T0" fmla="*/ 0 w 7"/>
                  <a:gd name="T1" fmla="*/ 0 h 343"/>
                  <a:gd name="T2" fmla="*/ 0 w 7"/>
                  <a:gd name="T3" fmla="*/ 340 h 343"/>
                  <a:gd name="T4" fmla="*/ 7 w 7"/>
                  <a:gd name="T5" fmla="*/ 343 h 343"/>
                  <a:gd name="T6" fmla="*/ 7 w 7"/>
                  <a:gd name="T7" fmla="*/ 0 h 343"/>
                  <a:gd name="T8" fmla="*/ 0 w 7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3">
                    <a:moveTo>
                      <a:pt x="0" y="0"/>
                    </a:moveTo>
                    <a:lnTo>
                      <a:pt x="0" y="340"/>
                    </a:lnTo>
                    <a:lnTo>
                      <a:pt x="7" y="34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62" name="Freeform 4334"/>
              <p:cNvSpPr>
                <a:spLocks/>
              </p:cNvSpPr>
              <p:nvPr/>
            </p:nvSpPr>
            <p:spPr bwMode="auto">
              <a:xfrm>
                <a:off x="4320" y="1762"/>
                <a:ext cx="7" cy="343"/>
              </a:xfrm>
              <a:custGeom>
                <a:avLst/>
                <a:gdLst>
                  <a:gd name="T0" fmla="*/ 0 w 7"/>
                  <a:gd name="T1" fmla="*/ 0 h 343"/>
                  <a:gd name="T2" fmla="*/ 0 w 7"/>
                  <a:gd name="T3" fmla="*/ 340 h 343"/>
                  <a:gd name="T4" fmla="*/ 7 w 7"/>
                  <a:gd name="T5" fmla="*/ 343 h 343"/>
                  <a:gd name="T6" fmla="*/ 7 w 7"/>
                  <a:gd name="T7" fmla="*/ 0 h 343"/>
                  <a:gd name="T8" fmla="*/ 0 w 7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3">
                    <a:moveTo>
                      <a:pt x="0" y="0"/>
                    </a:moveTo>
                    <a:lnTo>
                      <a:pt x="0" y="340"/>
                    </a:lnTo>
                    <a:lnTo>
                      <a:pt x="7" y="34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63" name="Group 4335"/>
            <p:cNvGrpSpPr>
              <a:grpSpLocks/>
            </p:cNvGrpSpPr>
            <p:nvPr/>
          </p:nvGrpSpPr>
          <p:grpSpPr bwMode="auto">
            <a:xfrm>
              <a:off x="4279" y="1708"/>
              <a:ext cx="8" cy="347"/>
              <a:chOff x="4339" y="1762"/>
              <a:chExt cx="8" cy="347"/>
            </a:xfrm>
          </p:grpSpPr>
          <p:sp>
            <p:nvSpPr>
              <p:cNvPr id="487664" name="Freeform 4336"/>
              <p:cNvSpPr>
                <a:spLocks/>
              </p:cNvSpPr>
              <p:nvPr/>
            </p:nvSpPr>
            <p:spPr bwMode="auto">
              <a:xfrm>
                <a:off x="4339" y="176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3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3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65" name="Freeform 4337"/>
              <p:cNvSpPr>
                <a:spLocks/>
              </p:cNvSpPr>
              <p:nvPr/>
            </p:nvSpPr>
            <p:spPr bwMode="auto">
              <a:xfrm>
                <a:off x="4339" y="176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3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3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66" name="Group 4338"/>
            <p:cNvGrpSpPr>
              <a:grpSpLocks/>
            </p:cNvGrpSpPr>
            <p:nvPr/>
          </p:nvGrpSpPr>
          <p:grpSpPr bwMode="auto">
            <a:xfrm>
              <a:off x="4298" y="1708"/>
              <a:ext cx="8" cy="352"/>
              <a:chOff x="4358" y="1762"/>
              <a:chExt cx="8" cy="352"/>
            </a:xfrm>
          </p:grpSpPr>
          <p:sp>
            <p:nvSpPr>
              <p:cNvPr id="487667" name="Freeform 4339"/>
              <p:cNvSpPr>
                <a:spLocks/>
              </p:cNvSpPr>
              <p:nvPr/>
            </p:nvSpPr>
            <p:spPr bwMode="auto">
              <a:xfrm>
                <a:off x="4358" y="176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8 h 352"/>
                  <a:gd name="T4" fmla="*/ 8 w 8"/>
                  <a:gd name="T5" fmla="*/ 352 h 352"/>
                  <a:gd name="T6" fmla="*/ 8 w 8"/>
                  <a:gd name="T7" fmla="*/ 1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8"/>
                    </a:lnTo>
                    <a:lnTo>
                      <a:pt x="8" y="352"/>
                    </a:lnTo>
                    <a:lnTo>
                      <a:pt x="8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68" name="Freeform 4340"/>
              <p:cNvSpPr>
                <a:spLocks/>
              </p:cNvSpPr>
              <p:nvPr/>
            </p:nvSpPr>
            <p:spPr bwMode="auto">
              <a:xfrm>
                <a:off x="4358" y="176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8 h 352"/>
                  <a:gd name="T4" fmla="*/ 8 w 8"/>
                  <a:gd name="T5" fmla="*/ 352 h 352"/>
                  <a:gd name="T6" fmla="*/ 8 w 8"/>
                  <a:gd name="T7" fmla="*/ 1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8"/>
                    </a:lnTo>
                    <a:lnTo>
                      <a:pt x="8" y="352"/>
                    </a:lnTo>
                    <a:lnTo>
                      <a:pt x="8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69" name="Group 4341"/>
            <p:cNvGrpSpPr>
              <a:grpSpLocks/>
            </p:cNvGrpSpPr>
            <p:nvPr/>
          </p:nvGrpSpPr>
          <p:grpSpPr bwMode="auto">
            <a:xfrm>
              <a:off x="4054" y="1700"/>
              <a:ext cx="10" cy="297"/>
              <a:chOff x="4114" y="1754"/>
              <a:chExt cx="10" cy="297"/>
            </a:xfrm>
          </p:grpSpPr>
          <p:sp>
            <p:nvSpPr>
              <p:cNvPr id="487670" name="Freeform 4342"/>
              <p:cNvSpPr>
                <a:spLocks/>
              </p:cNvSpPr>
              <p:nvPr/>
            </p:nvSpPr>
            <p:spPr bwMode="auto">
              <a:xfrm>
                <a:off x="4114" y="1754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71" name="Freeform 4343"/>
              <p:cNvSpPr>
                <a:spLocks/>
              </p:cNvSpPr>
              <p:nvPr/>
            </p:nvSpPr>
            <p:spPr bwMode="auto">
              <a:xfrm>
                <a:off x="4114" y="1754"/>
                <a:ext cx="10" cy="297"/>
              </a:xfrm>
              <a:custGeom>
                <a:avLst/>
                <a:gdLst>
                  <a:gd name="T0" fmla="*/ 0 w 10"/>
                  <a:gd name="T1" fmla="*/ 0 h 297"/>
                  <a:gd name="T2" fmla="*/ 0 w 10"/>
                  <a:gd name="T3" fmla="*/ 294 h 297"/>
                  <a:gd name="T4" fmla="*/ 10 w 10"/>
                  <a:gd name="T5" fmla="*/ 297 h 297"/>
                  <a:gd name="T6" fmla="*/ 10 w 10"/>
                  <a:gd name="T7" fmla="*/ 0 h 297"/>
                  <a:gd name="T8" fmla="*/ 0 w 10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97">
                    <a:moveTo>
                      <a:pt x="0" y="0"/>
                    </a:moveTo>
                    <a:lnTo>
                      <a:pt x="0" y="294"/>
                    </a:lnTo>
                    <a:lnTo>
                      <a:pt x="10" y="297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72" name="Group 4344"/>
            <p:cNvGrpSpPr>
              <a:grpSpLocks/>
            </p:cNvGrpSpPr>
            <p:nvPr/>
          </p:nvGrpSpPr>
          <p:grpSpPr bwMode="auto">
            <a:xfrm>
              <a:off x="4073" y="1702"/>
              <a:ext cx="7" cy="301"/>
              <a:chOff x="4133" y="1756"/>
              <a:chExt cx="7" cy="301"/>
            </a:xfrm>
          </p:grpSpPr>
          <p:sp>
            <p:nvSpPr>
              <p:cNvPr id="487673" name="Freeform 4345"/>
              <p:cNvSpPr>
                <a:spLocks/>
              </p:cNvSpPr>
              <p:nvPr/>
            </p:nvSpPr>
            <p:spPr bwMode="auto">
              <a:xfrm>
                <a:off x="4133" y="1756"/>
                <a:ext cx="7" cy="301"/>
              </a:xfrm>
              <a:custGeom>
                <a:avLst/>
                <a:gdLst>
                  <a:gd name="T0" fmla="*/ 0 w 7"/>
                  <a:gd name="T1" fmla="*/ 0 h 301"/>
                  <a:gd name="T2" fmla="*/ 0 w 7"/>
                  <a:gd name="T3" fmla="*/ 297 h 301"/>
                  <a:gd name="T4" fmla="*/ 7 w 7"/>
                  <a:gd name="T5" fmla="*/ 301 h 301"/>
                  <a:gd name="T6" fmla="*/ 7 w 7"/>
                  <a:gd name="T7" fmla="*/ 0 h 301"/>
                  <a:gd name="T8" fmla="*/ 0 w 7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1">
                    <a:moveTo>
                      <a:pt x="0" y="0"/>
                    </a:moveTo>
                    <a:lnTo>
                      <a:pt x="0" y="297"/>
                    </a:lnTo>
                    <a:lnTo>
                      <a:pt x="7" y="301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74" name="Freeform 4346"/>
              <p:cNvSpPr>
                <a:spLocks/>
              </p:cNvSpPr>
              <p:nvPr/>
            </p:nvSpPr>
            <p:spPr bwMode="auto">
              <a:xfrm>
                <a:off x="4133" y="1756"/>
                <a:ext cx="7" cy="301"/>
              </a:xfrm>
              <a:custGeom>
                <a:avLst/>
                <a:gdLst>
                  <a:gd name="T0" fmla="*/ 0 w 7"/>
                  <a:gd name="T1" fmla="*/ 0 h 301"/>
                  <a:gd name="T2" fmla="*/ 0 w 7"/>
                  <a:gd name="T3" fmla="*/ 297 h 301"/>
                  <a:gd name="T4" fmla="*/ 7 w 7"/>
                  <a:gd name="T5" fmla="*/ 301 h 301"/>
                  <a:gd name="T6" fmla="*/ 7 w 7"/>
                  <a:gd name="T7" fmla="*/ 0 h 301"/>
                  <a:gd name="T8" fmla="*/ 0 w 7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1">
                    <a:moveTo>
                      <a:pt x="0" y="0"/>
                    </a:moveTo>
                    <a:lnTo>
                      <a:pt x="0" y="297"/>
                    </a:lnTo>
                    <a:lnTo>
                      <a:pt x="7" y="301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75" name="Group 4347"/>
            <p:cNvGrpSpPr>
              <a:grpSpLocks/>
            </p:cNvGrpSpPr>
            <p:nvPr/>
          </p:nvGrpSpPr>
          <p:grpSpPr bwMode="auto">
            <a:xfrm>
              <a:off x="4095" y="1702"/>
              <a:ext cx="4" cy="308"/>
              <a:chOff x="4155" y="1756"/>
              <a:chExt cx="4" cy="308"/>
            </a:xfrm>
          </p:grpSpPr>
          <p:sp>
            <p:nvSpPr>
              <p:cNvPr id="487676" name="Freeform 4348"/>
              <p:cNvSpPr>
                <a:spLocks/>
              </p:cNvSpPr>
              <p:nvPr/>
            </p:nvSpPr>
            <p:spPr bwMode="auto">
              <a:xfrm>
                <a:off x="4155" y="1756"/>
                <a:ext cx="4" cy="308"/>
              </a:xfrm>
              <a:custGeom>
                <a:avLst/>
                <a:gdLst>
                  <a:gd name="T0" fmla="*/ 0 w 4"/>
                  <a:gd name="T1" fmla="*/ 0 h 308"/>
                  <a:gd name="T2" fmla="*/ 0 w 4"/>
                  <a:gd name="T3" fmla="*/ 304 h 308"/>
                  <a:gd name="T4" fmla="*/ 4 w 4"/>
                  <a:gd name="T5" fmla="*/ 308 h 308"/>
                  <a:gd name="T6" fmla="*/ 4 w 4"/>
                  <a:gd name="T7" fmla="*/ 0 h 308"/>
                  <a:gd name="T8" fmla="*/ 0 w 4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8">
                    <a:moveTo>
                      <a:pt x="0" y="0"/>
                    </a:moveTo>
                    <a:lnTo>
                      <a:pt x="0" y="304"/>
                    </a:lnTo>
                    <a:lnTo>
                      <a:pt x="4" y="308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77" name="Freeform 4349"/>
              <p:cNvSpPr>
                <a:spLocks/>
              </p:cNvSpPr>
              <p:nvPr/>
            </p:nvSpPr>
            <p:spPr bwMode="auto">
              <a:xfrm>
                <a:off x="4155" y="1756"/>
                <a:ext cx="4" cy="308"/>
              </a:xfrm>
              <a:custGeom>
                <a:avLst/>
                <a:gdLst>
                  <a:gd name="T0" fmla="*/ 0 w 4"/>
                  <a:gd name="T1" fmla="*/ 0 h 308"/>
                  <a:gd name="T2" fmla="*/ 0 w 4"/>
                  <a:gd name="T3" fmla="*/ 304 h 308"/>
                  <a:gd name="T4" fmla="*/ 4 w 4"/>
                  <a:gd name="T5" fmla="*/ 308 h 308"/>
                  <a:gd name="T6" fmla="*/ 4 w 4"/>
                  <a:gd name="T7" fmla="*/ 0 h 308"/>
                  <a:gd name="T8" fmla="*/ 0 w 4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08">
                    <a:moveTo>
                      <a:pt x="0" y="0"/>
                    </a:moveTo>
                    <a:lnTo>
                      <a:pt x="0" y="304"/>
                    </a:lnTo>
                    <a:lnTo>
                      <a:pt x="4" y="308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78" name="Group 4350"/>
            <p:cNvGrpSpPr>
              <a:grpSpLocks/>
            </p:cNvGrpSpPr>
            <p:nvPr/>
          </p:nvGrpSpPr>
          <p:grpSpPr bwMode="auto">
            <a:xfrm>
              <a:off x="4111" y="1702"/>
              <a:ext cx="6" cy="309"/>
              <a:chOff x="4171" y="1756"/>
              <a:chExt cx="6" cy="309"/>
            </a:xfrm>
          </p:grpSpPr>
          <p:sp>
            <p:nvSpPr>
              <p:cNvPr id="487679" name="Freeform 4351"/>
              <p:cNvSpPr>
                <a:spLocks/>
              </p:cNvSpPr>
              <p:nvPr/>
            </p:nvSpPr>
            <p:spPr bwMode="auto">
              <a:xfrm>
                <a:off x="4171" y="1756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6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6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80" name="Freeform 4352"/>
              <p:cNvSpPr>
                <a:spLocks/>
              </p:cNvSpPr>
              <p:nvPr/>
            </p:nvSpPr>
            <p:spPr bwMode="auto">
              <a:xfrm>
                <a:off x="4171" y="1756"/>
                <a:ext cx="6" cy="309"/>
              </a:xfrm>
              <a:custGeom>
                <a:avLst/>
                <a:gdLst>
                  <a:gd name="T0" fmla="*/ 0 w 6"/>
                  <a:gd name="T1" fmla="*/ 0 h 309"/>
                  <a:gd name="T2" fmla="*/ 0 w 6"/>
                  <a:gd name="T3" fmla="*/ 306 h 309"/>
                  <a:gd name="T4" fmla="*/ 6 w 6"/>
                  <a:gd name="T5" fmla="*/ 309 h 309"/>
                  <a:gd name="T6" fmla="*/ 6 w 6"/>
                  <a:gd name="T7" fmla="*/ 0 h 309"/>
                  <a:gd name="T8" fmla="*/ 0 w 6"/>
                  <a:gd name="T9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9">
                    <a:moveTo>
                      <a:pt x="0" y="0"/>
                    </a:moveTo>
                    <a:lnTo>
                      <a:pt x="0" y="306"/>
                    </a:lnTo>
                    <a:lnTo>
                      <a:pt x="6" y="309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81" name="Group 4353"/>
            <p:cNvGrpSpPr>
              <a:grpSpLocks/>
            </p:cNvGrpSpPr>
            <p:nvPr/>
          </p:nvGrpSpPr>
          <p:grpSpPr bwMode="auto">
            <a:xfrm>
              <a:off x="4131" y="1704"/>
              <a:ext cx="5" cy="314"/>
              <a:chOff x="4191" y="1758"/>
              <a:chExt cx="5" cy="314"/>
            </a:xfrm>
          </p:grpSpPr>
          <p:sp>
            <p:nvSpPr>
              <p:cNvPr id="487682" name="Freeform 4354"/>
              <p:cNvSpPr>
                <a:spLocks/>
              </p:cNvSpPr>
              <p:nvPr/>
            </p:nvSpPr>
            <p:spPr bwMode="auto">
              <a:xfrm>
                <a:off x="4191" y="1758"/>
                <a:ext cx="5" cy="314"/>
              </a:xfrm>
              <a:custGeom>
                <a:avLst/>
                <a:gdLst>
                  <a:gd name="T0" fmla="*/ 0 w 5"/>
                  <a:gd name="T1" fmla="*/ 0 h 314"/>
                  <a:gd name="T2" fmla="*/ 0 w 5"/>
                  <a:gd name="T3" fmla="*/ 309 h 314"/>
                  <a:gd name="T4" fmla="*/ 5 w 5"/>
                  <a:gd name="T5" fmla="*/ 314 h 314"/>
                  <a:gd name="T6" fmla="*/ 5 w 5"/>
                  <a:gd name="T7" fmla="*/ 2 h 314"/>
                  <a:gd name="T8" fmla="*/ 0 w 5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4">
                    <a:moveTo>
                      <a:pt x="0" y="0"/>
                    </a:moveTo>
                    <a:lnTo>
                      <a:pt x="0" y="309"/>
                    </a:lnTo>
                    <a:lnTo>
                      <a:pt x="5" y="314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83" name="Freeform 4355"/>
              <p:cNvSpPr>
                <a:spLocks/>
              </p:cNvSpPr>
              <p:nvPr/>
            </p:nvSpPr>
            <p:spPr bwMode="auto">
              <a:xfrm>
                <a:off x="4191" y="1758"/>
                <a:ext cx="5" cy="314"/>
              </a:xfrm>
              <a:custGeom>
                <a:avLst/>
                <a:gdLst>
                  <a:gd name="T0" fmla="*/ 0 w 5"/>
                  <a:gd name="T1" fmla="*/ 0 h 314"/>
                  <a:gd name="T2" fmla="*/ 0 w 5"/>
                  <a:gd name="T3" fmla="*/ 309 h 314"/>
                  <a:gd name="T4" fmla="*/ 5 w 5"/>
                  <a:gd name="T5" fmla="*/ 314 h 314"/>
                  <a:gd name="T6" fmla="*/ 5 w 5"/>
                  <a:gd name="T7" fmla="*/ 2 h 314"/>
                  <a:gd name="T8" fmla="*/ 0 w 5"/>
                  <a:gd name="T9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4">
                    <a:moveTo>
                      <a:pt x="0" y="0"/>
                    </a:moveTo>
                    <a:lnTo>
                      <a:pt x="0" y="309"/>
                    </a:lnTo>
                    <a:lnTo>
                      <a:pt x="5" y="314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84" name="Group 4356"/>
            <p:cNvGrpSpPr>
              <a:grpSpLocks/>
            </p:cNvGrpSpPr>
            <p:nvPr/>
          </p:nvGrpSpPr>
          <p:grpSpPr bwMode="auto">
            <a:xfrm>
              <a:off x="4148" y="1704"/>
              <a:ext cx="8" cy="318"/>
              <a:chOff x="4208" y="1758"/>
              <a:chExt cx="8" cy="318"/>
            </a:xfrm>
          </p:grpSpPr>
          <p:sp>
            <p:nvSpPr>
              <p:cNvPr id="487685" name="Freeform 4357"/>
              <p:cNvSpPr>
                <a:spLocks/>
              </p:cNvSpPr>
              <p:nvPr/>
            </p:nvSpPr>
            <p:spPr bwMode="auto">
              <a:xfrm>
                <a:off x="4208" y="1758"/>
                <a:ext cx="8" cy="318"/>
              </a:xfrm>
              <a:custGeom>
                <a:avLst/>
                <a:gdLst>
                  <a:gd name="T0" fmla="*/ 0 w 8"/>
                  <a:gd name="T1" fmla="*/ 0 h 318"/>
                  <a:gd name="T2" fmla="*/ 0 w 8"/>
                  <a:gd name="T3" fmla="*/ 315 h 318"/>
                  <a:gd name="T4" fmla="*/ 8 w 8"/>
                  <a:gd name="T5" fmla="*/ 318 h 318"/>
                  <a:gd name="T6" fmla="*/ 8 w 8"/>
                  <a:gd name="T7" fmla="*/ 0 h 318"/>
                  <a:gd name="T8" fmla="*/ 0 w 8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8">
                    <a:moveTo>
                      <a:pt x="0" y="0"/>
                    </a:moveTo>
                    <a:lnTo>
                      <a:pt x="0" y="315"/>
                    </a:lnTo>
                    <a:lnTo>
                      <a:pt x="8" y="318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86" name="Freeform 4358"/>
              <p:cNvSpPr>
                <a:spLocks/>
              </p:cNvSpPr>
              <p:nvPr/>
            </p:nvSpPr>
            <p:spPr bwMode="auto">
              <a:xfrm>
                <a:off x="4208" y="1758"/>
                <a:ext cx="8" cy="318"/>
              </a:xfrm>
              <a:custGeom>
                <a:avLst/>
                <a:gdLst>
                  <a:gd name="T0" fmla="*/ 0 w 8"/>
                  <a:gd name="T1" fmla="*/ 0 h 318"/>
                  <a:gd name="T2" fmla="*/ 0 w 8"/>
                  <a:gd name="T3" fmla="*/ 315 h 318"/>
                  <a:gd name="T4" fmla="*/ 8 w 8"/>
                  <a:gd name="T5" fmla="*/ 318 h 318"/>
                  <a:gd name="T6" fmla="*/ 8 w 8"/>
                  <a:gd name="T7" fmla="*/ 0 h 318"/>
                  <a:gd name="T8" fmla="*/ 0 w 8"/>
                  <a:gd name="T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8">
                    <a:moveTo>
                      <a:pt x="0" y="0"/>
                    </a:moveTo>
                    <a:lnTo>
                      <a:pt x="0" y="315"/>
                    </a:lnTo>
                    <a:lnTo>
                      <a:pt x="8" y="318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87" name="Group 4359"/>
            <p:cNvGrpSpPr>
              <a:grpSpLocks/>
            </p:cNvGrpSpPr>
            <p:nvPr/>
          </p:nvGrpSpPr>
          <p:grpSpPr bwMode="auto">
            <a:xfrm>
              <a:off x="4166" y="1704"/>
              <a:ext cx="8" cy="323"/>
              <a:chOff x="4226" y="1758"/>
              <a:chExt cx="8" cy="323"/>
            </a:xfrm>
          </p:grpSpPr>
          <p:sp>
            <p:nvSpPr>
              <p:cNvPr id="487688" name="Freeform 4360"/>
              <p:cNvSpPr>
                <a:spLocks/>
              </p:cNvSpPr>
              <p:nvPr/>
            </p:nvSpPr>
            <p:spPr bwMode="auto">
              <a:xfrm>
                <a:off x="4226" y="1758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19 h 323"/>
                  <a:gd name="T4" fmla="*/ 8 w 8"/>
                  <a:gd name="T5" fmla="*/ 323 h 323"/>
                  <a:gd name="T6" fmla="*/ 8 w 8"/>
                  <a:gd name="T7" fmla="*/ 2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19"/>
                    </a:lnTo>
                    <a:lnTo>
                      <a:pt x="8" y="323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89" name="Freeform 4361"/>
              <p:cNvSpPr>
                <a:spLocks/>
              </p:cNvSpPr>
              <p:nvPr/>
            </p:nvSpPr>
            <p:spPr bwMode="auto">
              <a:xfrm>
                <a:off x="4226" y="1758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19 h 323"/>
                  <a:gd name="T4" fmla="*/ 8 w 8"/>
                  <a:gd name="T5" fmla="*/ 323 h 323"/>
                  <a:gd name="T6" fmla="*/ 8 w 8"/>
                  <a:gd name="T7" fmla="*/ 2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19"/>
                    </a:lnTo>
                    <a:lnTo>
                      <a:pt x="8" y="323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90" name="Group 4362"/>
            <p:cNvGrpSpPr>
              <a:grpSpLocks/>
            </p:cNvGrpSpPr>
            <p:nvPr/>
          </p:nvGrpSpPr>
          <p:grpSpPr bwMode="auto">
            <a:xfrm>
              <a:off x="4187" y="1704"/>
              <a:ext cx="7" cy="328"/>
              <a:chOff x="4247" y="1758"/>
              <a:chExt cx="7" cy="328"/>
            </a:xfrm>
          </p:grpSpPr>
          <p:sp>
            <p:nvSpPr>
              <p:cNvPr id="487691" name="Freeform 4363"/>
              <p:cNvSpPr>
                <a:spLocks/>
              </p:cNvSpPr>
              <p:nvPr/>
            </p:nvSpPr>
            <p:spPr bwMode="auto">
              <a:xfrm>
                <a:off x="4247" y="1758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5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5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92" name="Freeform 4364"/>
              <p:cNvSpPr>
                <a:spLocks/>
              </p:cNvSpPr>
              <p:nvPr/>
            </p:nvSpPr>
            <p:spPr bwMode="auto">
              <a:xfrm>
                <a:off x="4247" y="1758"/>
                <a:ext cx="7" cy="328"/>
              </a:xfrm>
              <a:custGeom>
                <a:avLst/>
                <a:gdLst>
                  <a:gd name="T0" fmla="*/ 0 w 7"/>
                  <a:gd name="T1" fmla="*/ 0 h 328"/>
                  <a:gd name="T2" fmla="*/ 0 w 7"/>
                  <a:gd name="T3" fmla="*/ 325 h 328"/>
                  <a:gd name="T4" fmla="*/ 7 w 7"/>
                  <a:gd name="T5" fmla="*/ 328 h 328"/>
                  <a:gd name="T6" fmla="*/ 7 w 7"/>
                  <a:gd name="T7" fmla="*/ 0 h 328"/>
                  <a:gd name="T8" fmla="*/ 0 w 7"/>
                  <a:gd name="T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8">
                    <a:moveTo>
                      <a:pt x="0" y="0"/>
                    </a:moveTo>
                    <a:lnTo>
                      <a:pt x="0" y="325"/>
                    </a:lnTo>
                    <a:lnTo>
                      <a:pt x="7" y="328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93" name="Group 4365"/>
            <p:cNvGrpSpPr>
              <a:grpSpLocks/>
            </p:cNvGrpSpPr>
            <p:nvPr/>
          </p:nvGrpSpPr>
          <p:grpSpPr bwMode="auto">
            <a:xfrm>
              <a:off x="4204" y="1704"/>
              <a:ext cx="7" cy="332"/>
              <a:chOff x="4264" y="1758"/>
              <a:chExt cx="7" cy="332"/>
            </a:xfrm>
          </p:grpSpPr>
          <p:sp>
            <p:nvSpPr>
              <p:cNvPr id="487694" name="Freeform 4366"/>
              <p:cNvSpPr>
                <a:spLocks/>
              </p:cNvSpPr>
              <p:nvPr/>
            </p:nvSpPr>
            <p:spPr bwMode="auto">
              <a:xfrm>
                <a:off x="4264" y="1758"/>
                <a:ext cx="7" cy="332"/>
              </a:xfrm>
              <a:custGeom>
                <a:avLst/>
                <a:gdLst>
                  <a:gd name="T0" fmla="*/ 0 w 7"/>
                  <a:gd name="T1" fmla="*/ 0 h 332"/>
                  <a:gd name="T2" fmla="*/ 0 w 7"/>
                  <a:gd name="T3" fmla="*/ 329 h 332"/>
                  <a:gd name="T4" fmla="*/ 7 w 7"/>
                  <a:gd name="T5" fmla="*/ 332 h 332"/>
                  <a:gd name="T6" fmla="*/ 7 w 7"/>
                  <a:gd name="T7" fmla="*/ 2 h 332"/>
                  <a:gd name="T8" fmla="*/ 0 w 7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2">
                    <a:moveTo>
                      <a:pt x="0" y="0"/>
                    </a:moveTo>
                    <a:lnTo>
                      <a:pt x="0" y="329"/>
                    </a:lnTo>
                    <a:lnTo>
                      <a:pt x="7" y="332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95" name="Freeform 4367"/>
              <p:cNvSpPr>
                <a:spLocks/>
              </p:cNvSpPr>
              <p:nvPr/>
            </p:nvSpPr>
            <p:spPr bwMode="auto">
              <a:xfrm>
                <a:off x="4264" y="1758"/>
                <a:ext cx="7" cy="332"/>
              </a:xfrm>
              <a:custGeom>
                <a:avLst/>
                <a:gdLst>
                  <a:gd name="T0" fmla="*/ 0 w 7"/>
                  <a:gd name="T1" fmla="*/ 0 h 332"/>
                  <a:gd name="T2" fmla="*/ 0 w 7"/>
                  <a:gd name="T3" fmla="*/ 329 h 332"/>
                  <a:gd name="T4" fmla="*/ 7 w 7"/>
                  <a:gd name="T5" fmla="*/ 332 h 332"/>
                  <a:gd name="T6" fmla="*/ 7 w 7"/>
                  <a:gd name="T7" fmla="*/ 2 h 332"/>
                  <a:gd name="T8" fmla="*/ 0 w 7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2">
                    <a:moveTo>
                      <a:pt x="0" y="0"/>
                    </a:moveTo>
                    <a:lnTo>
                      <a:pt x="0" y="329"/>
                    </a:lnTo>
                    <a:lnTo>
                      <a:pt x="7" y="332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96" name="Group 4368"/>
            <p:cNvGrpSpPr>
              <a:grpSpLocks/>
            </p:cNvGrpSpPr>
            <p:nvPr/>
          </p:nvGrpSpPr>
          <p:grpSpPr bwMode="auto">
            <a:xfrm>
              <a:off x="4224" y="1706"/>
              <a:ext cx="5" cy="335"/>
              <a:chOff x="4284" y="1760"/>
              <a:chExt cx="5" cy="335"/>
            </a:xfrm>
          </p:grpSpPr>
          <p:sp>
            <p:nvSpPr>
              <p:cNvPr id="487697" name="Freeform 4369"/>
              <p:cNvSpPr>
                <a:spLocks/>
              </p:cNvSpPr>
              <p:nvPr/>
            </p:nvSpPr>
            <p:spPr bwMode="auto">
              <a:xfrm>
                <a:off x="4284" y="176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1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1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698" name="Freeform 4370"/>
              <p:cNvSpPr>
                <a:spLocks/>
              </p:cNvSpPr>
              <p:nvPr/>
            </p:nvSpPr>
            <p:spPr bwMode="auto">
              <a:xfrm>
                <a:off x="4284" y="1760"/>
                <a:ext cx="5" cy="335"/>
              </a:xfrm>
              <a:custGeom>
                <a:avLst/>
                <a:gdLst>
                  <a:gd name="T0" fmla="*/ 0 w 5"/>
                  <a:gd name="T1" fmla="*/ 0 h 335"/>
                  <a:gd name="T2" fmla="*/ 0 w 5"/>
                  <a:gd name="T3" fmla="*/ 331 h 335"/>
                  <a:gd name="T4" fmla="*/ 5 w 5"/>
                  <a:gd name="T5" fmla="*/ 335 h 335"/>
                  <a:gd name="T6" fmla="*/ 5 w 5"/>
                  <a:gd name="T7" fmla="*/ 0 h 335"/>
                  <a:gd name="T8" fmla="*/ 0 w 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35">
                    <a:moveTo>
                      <a:pt x="0" y="0"/>
                    </a:moveTo>
                    <a:lnTo>
                      <a:pt x="0" y="331"/>
                    </a:lnTo>
                    <a:lnTo>
                      <a:pt x="5" y="335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699" name="Group 4371"/>
            <p:cNvGrpSpPr>
              <a:grpSpLocks/>
            </p:cNvGrpSpPr>
            <p:nvPr/>
          </p:nvGrpSpPr>
          <p:grpSpPr bwMode="auto">
            <a:xfrm>
              <a:off x="4243" y="1706"/>
              <a:ext cx="6" cy="340"/>
              <a:chOff x="4303" y="1760"/>
              <a:chExt cx="6" cy="340"/>
            </a:xfrm>
          </p:grpSpPr>
          <p:sp>
            <p:nvSpPr>
              <p:cNvPr id="487700" name="Freeform 4372"/>
              <p:cNvSpPr>
                <a:spLocks/>
              </p:cNvSpPr>
              <p:nvPr/>
            </p:nvSpPr>
            <p:spPr bwMode="auto">
              <a:xfrm>
                <a:off x="4303" y="1760"/>
                <a:ext cx="6" cy="340"/>
              </a:xfrm>
              <a:custGeom>
                <a:avLst/>
                <a:gdLst>
                  <a:gd name="T0" fmla="*/ 0 w 6"/>
                  <a:gd name="T1" fmla="*/ 0 h 340"/>
                  <a:gd name="T2" fmla="*/ 0 w 6"/>
                  <a:gd name="T3" fmla="*/ 337 h 340"/>
                  <a:gd name="T4" fmla="*/ 6 w 6"/>
                  <a:gd name="T5" fmla="*/ 340 h 340"/>
                  <a:gd name="T6" fmla="*/ 6 w 6"/>
                  <a:gd name="T7" fmla="*/ 0 h 340"/>
                  <a:gd name="T8" fmla="*/ 0 w 6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0">
                    <a:moveTo>
                      <a:pt x="0" y="0"/>
                    </a:moveTo>
                    <a:lnTo>
                      <a:pt x="0" y="337"/>
                    </a:lnTo>
                    <a:lnTo>
                      <a:pt x="6" y="34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01" name="Freeform 4373"/>
              <p:cNvSpPr>
                <a:spLocks/>
              </p:cNvSpPr>
              <p:nvPr/>
            </p:nvSpPr>
            <p:spPr bwMode="auto">
              <a:xfrm>
                <a:off x="4303" y="1760"/>
                <a:ext cx="6" cy="340"/>
              </a:xfrm>
              <a:custGeom>
                <a:avLst/>
                <a:gdLst>
                  <a:gd name="T0" fmla="*/ 0 w 6"/>
                  <a:gd name="T1" fmla="*/ 0 h 340"/>
                  <a:gd name="T2" fmla="*/ 0 w 6"/>
                  <a:gd name="T3" fmla="*/ 337 h 340"/>
                  <a:gd name="T4" fmla="*/ 6 w 6"/>
                  <a:gd name="T5" fmla="*/ 340 h 340"/>
                  <a:gd name="T6" fmla="*/ 6 w 6"/>
                  <a:gd name="T7" fmla="*/ 0 h 340"/>
                  <a:gd name="T8" fmla="*/ 0 w 6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40">
                    <a:moveTo>
                      <a:pt x="0" y="0"/>
                    </a:moveTo>
                    <a:lnTo>
                      <a:pt x="0" y="337"/>
                    </a:lnTo>
                    <a:lnTo>
                      <a:pt x="6" y="34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02" name="Group 4374"/>
            <p:cNvGrpSpPr>
              <a:grpSpLocks/>
            </p:cNvGrpSpPr>
            <p:nvPr/>
          </p:nvGrpSpPr>
          <p:grpSpPr bwMode="auto">
            <a:xfrm>
              <a:off x="4260" y="1708"/>
              <a:ext cx="7" cy="343"/>
              <a:chOff x="4320" y="1762"/>
              <a:chExt cx="7" cy="343"/>
            </a:xfrm>
          </p:grpSpPr>
          <p:sp>
            <p:nvSpPr>
              <p:cNvPr id="487703" name="Freeform 4375"/>
              <p:cNvSpPr>
                <a:spLocks/>
              </p:cNvSpPr>
              <p:nvPr/>
            </p:nvSpPr>
            <p:spPr bwMode="auto">
              <a:xfrm>
                <a:off x="4320" y="1762"/>
                <a:ext cx="7" cy="343"/>
              </a:xfrm>
              <a:custGeom>
                <a:avLst/>
                <a:gdLst>
                  <a:gd name="T0" fmla="*/ 0 w 7"/>
                  <a:gd name="T1" fmla="*/ 0 h 343"/>
                  <a:gd name="T2" fmla="*/ 0 w 7"/>
                  <a:gd name="T3" fmla="*/ 340 h 343"/>
                  <a:gd name="T4" fmla="*/ 7 w 7"/>
                  <a:gd name="T5" fmla="*/ 343 h 343"/>
                  <a:gd name="T6" fmla="*/ 7 w 7"/>
                  <a:gd name="T7" fmla="*/ 0 h 343"/>
                  <a:gd name="T8" fmla="*/ 0 w 7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3">
                    <a:moveTo>
                      <a:pt x="0" y="0"/>
                    </a:moveTo>
                    <a:lnTo>
                      <a:pt x="0" y="340"/>
                    </a:lnTo>
                    <a:lnTo>
                      <a:pt x="7" y="34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04" name="Freeform 4376"/>
              <p:cNvSpPr>
                <a:spLocks/>
              </p:cNvSpPr>
              <p:nvPr/>
            </p:nvSpPr>
            <p:spPr bwMode="auto">
              <a:xfrm>
                <a:off x="4320" y="1762"/>
                <a:ext cx="7" cy="343"/>
              </a:xfrm>
              <a:custGeom>
                <a:avLst/>
                <a:gdLst>
                  <a:gd name="T0" fmla="*/ 0 w 7"/>
                  <a:gd name="T1" fmla="*/ 0 h 343"/>
                  <a:gd name="T2" fmla="*/ 0 w 7"/>
                  <a:gd name="T3" fmla="*/ 340 h 343"/>
                  <a:gd name="T4" fmla="*/ 7 w 7"/>
                  <a:gd name="T5" fmla="*/ 343 h 343"/>
                  <a:gd name="T6" fmla="*/ 7 w 7"/>
                  <a:gd name="T7" fmla="*/ 0 h 343"/>
                  <a:gd name="T8" fmla="*/ 0 w 7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3">
                    <a:moveTo>
                      <a:pt x="0" y="0"/>
                    </a:moveTo>
                    <a:lnTo>
                      <a:pt x="0" y="340"/>
                    </a:lnTo>
                    <a:lnTo>
                      <a:pt x="7" y="34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05" name="Group 4377"/>
            <p:cNvGrpSpPr>
              <a:grpSpLocks/>
            </p:cNvGrpSpPr>
            <p:nvPr/>
          </p:nvGrpSpPr>
          <p:grpSpPr bwMode="auto">
            <a:xfrm>
              <a:off x="4279" y="1708"/>
              <a:ext cx="8" cy="347"/>
              <a:chOff x="4339" y="1762"/>
              <a:chExt cx="8" cy="347"/>
            </a:xfrm>
          </p:grpSpPr>
          <p:sp>
            <p:nvSpPr>
              <p:cNvPr id="487706" name="Freeform 4378"/>
              <p:cNvSpPr>
                <a:spLocks/>
              </p:cNvSpPr>
              <p:nvPr/>
            </p:nvSpPr>
            <p:spPr bwMode="auto">
              <a:xfrm>
                <a:off x="4339" y="176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3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3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07" name="Freeform 4379"/>
              <p:cNvSpPr>
                <a:spLocks/>
              </p:cNvSpPr>
              <p:nvPr/>
            </p:nvSpPr>
            <p:spPr bwMode="auto">
              <a:xfrm>
                <a:off x="4339" y="1762"/>
                <a:ext cx="8" cy="347"/>
              </a:xfrm>
              <a:custGeom>
                <a:avLst/>
                <a:gdLst>
                  <a:gd name="T0" fmla="*/ 0 w 8"/>
                  <a:gd name="T1" fmla="*/ 0 h 347"/>
                  <a:gd name="T2" fmla="*/ 0 w 8"/>
                  <a:gd name="T3" fmla="*/ 343 h 347"/>
                  <a:gd name="T4" fmla="*/ 8 w 8"/>
                  <a:gd name="T5" fmla="*/ 347 h 347"/>
                  <a:gd name="T6" fmla="*/ 8 w 8"/>
                  <a:gd name="T7" fmla="*/ 0 h 347"/>
                  <a:gd name="T8" fmla="*/ 0 w 8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7">
                    <a:moveTo>
                      <a:pt x="0" y="0"/>
                    </a:moveTo>
                    <a:lnTo>
                      <a:pt x="0" y="343"/>
                    </a:lnTo>
                    <a:lnTo>
                      <a:pt x="8" y="347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08" name="Group 4380"/>
            <p:cNvGrpSpPr>
              <a:grpSpLocks/>
            </p:cNvGrpSpPr>
            <p:nvPr/>
          </p:nvGrpSpPr>
          <p:grpSpPr bwMode="auto">
            <a:xfrm>
              <a:off x="4298" y="1708"/>
              <a:ext cx="8" cy="352"/>
              <a:chOff x="4358" y="1762"/>
              <a:chExt cx="8" cy="352"/>
            </a:xfrm>
          </p:grpSpPr>
          <p:sp>
            <p:nvSpPr>
              <p:cNvPr id="487709" name="Freeform 4381"/>
              <p:cNvSpPr>
                <a:spLocks/>
              </p:cNvSpPr>
              <p:nvPr/>
            </p:nvSpPr>
            <p:spPr bwMode="auto">
              <a:xfrm>
                <a:off x="4358" y="176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8 h 352"/>
                  <a:gd name="T4" fmla="*/ 8 w 8"/>
                  <a:gd name="T5" fmla="*/ 352 h 352"/>
                  <a:gd name="T6" fmla="*/ 8 w 8"/>
                  <a:gd name="T7" fmla="*/ 1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8"/>
                    </a:lnTo>
                    <a:lnTo>
                      <a:pt x="8" y="352"/>
                    </a:lnTo>
                    <a:lnTo>
                      <a:pt x="8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10" name="Freeform 4382"/>
              <p:cNvSpPr>
                <a:spLocks/>
              </p:cNvSpPr>
              <p:nvPr/>
            </p:nvSpPr>
            <p:spPr bwMode="auto">
              <a:xfrm>
                <a:off x="4358" y="1762"/>
                <a:ext cx="8" cy="352"/>
              </a:xfrm>
              <a:custGeom>
                <a:avLst/>
                <a:gdLst>
                  <a:gd name="T0" fmla="*/ 0 w 8"/>
                  <a:gd name="T1" fmla="*/ 0 h 352"/>
                  <a:gd name="T2" fmla="*/ 0 w 8"/>
                  <a:gd name="T3" fmla="*/ 348 h 352"/>
                  <a:gd name="T4" fmla="*/ 8 w 8"/>
                  <a:gd name="T5" fmla="*/ 352 h 352"/>
                  <a:gd name="T6" fmla="*/ 8 w 8"/>
                  <a:gd name="T7" fmla="*/ 1 h 352"/>
                  <a:gd name="T8" fmla="*/ 0 w 8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2">
                    <a:moveTo>
                      <a:pt x="0" y="0"/>
                    </a:moveTo>
                    <a:lnTo>
                      <a:pt x="0" y="348"/>
                    </a:lnTo>
                    <a:lnTo>
                      <a:pt x="8" y="352"/>
                    </a:lnTo>
                    <a:lnTo>
                      <a:pt x="8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11" name="Group 4383"/>
            <p:cNvGrpSpPr>
              <a:grpSpLocks/>
            </p:cNvGrpSpPr>
            <p:nvPr/>
          </p:nvGrpSpPr>
          <p:grpSpPr bwMode="auto">
            <a:xfrm>
              <a:off x="4053" y="1692"/>
              <a:ext cx="9" cy="8"/>
              <a:chOff x="4113" y="1746"/>
              <a:chExt cx="9" cy="8"/>
            </a:xfrm>
          </p:grpSpPr>
          <p:sp>
            <p:nvSpPr>
              <p:cNvPr id="487712" name="Freeform 4384"/>
              <p:cNvSpPr>
                <a:spLocks/>
              </p:cNvSpPr>
              <p:nvPr/>
            </p:nvSpPr>
            <p:spPr bwMode="auto">
              <a:xfrm>
                <a:off x="4113" y="1746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13" name="Freeform 4385"/>
              <p:cNvSpPr>
                <a:spLocks/>
              </p:cNvSpPr>
              <p:nvPr/>
            </p:nvSpPr>
            <p:spPr bwMode="auto">
              <a:xfrm>
                <a:off x="4113" y="1746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8 w 9"/>
                  <a:gd name="T3" fmla="*/ 0 h 8"/>
                  <a:gd name="T4" fmla="*/ 9 w 9"/>
                  <a:gd name="T5" fmla="*/ 8 h 8"/>
                  <a:gd name="T6" fmla="*/ 1 w 9"/>
                  <a:gd name="T7" fmla="*/ 8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8" y="0"/>
                    </a:lnTo>
                    <a:lnTo>
                      <a:pt x="9" y="8"/>
                    </a:lnTo>
                    <a:lnTo>
                      <a:pt x="1" y="8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14" name="Group 4386"/>
            <p:cNvGrpSpPr>
              <a:grpSpLocks/>
            </p:cNvGrpSpPr>
            <p:nvPr/>
          </p:nvGrpSpPr>
          <p:grpSpPr bwMode="auto">
            <a:xfrm>
              <a:off x="4072" y="1692"/>
              <a:ext cx="8" cy="11"/>
              <a:chOff x="4132" y="1746"/>
              <a:chExt cx="8" cy="11"/>
            </a:xfrm>
          </p:grpSpPr>
          <p:sp>
            <p:nvSpPr>
              <p:cNvPr id="487715" name="Freeform 4387"/>
              <p:cNvSpPr>
                <a:spLocks/>
              </p:cNvSpPr>
              <p:nvPr/>
            </p:nvSpPr>
            <p:spPr bwMode="auto">
              <a:xfrm>
                <a:off x="4132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7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7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16" name="Freeform 4388"/>
              <p:cNvSpPr>
                <a:spLocks/>
              </p:cNvSpPr>
              <p:nvPr/>
            </p:nvSpPr>
            <p:spPr bwMode="auto">
              <a:xfrm>
                <a:off x="4132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7 w 8"/>
                  <a:gd name="T3" fmla="*/ 0 h 11"/>
                  <a:gd name="T4" fmla="*/ 8 w 8"/>
                  <a:gd name="T5" fmla="*/ 11 h 11"/>
                  <a:gd name="T6" fmla="*/ 0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7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17" name="Group 4389"/>
            <p:cNvGrpSpPr>
              <a:grpSpLocks/>
            </p:cNvGrpSpPr>
            <p:nvPr/>
          </p:nvGrpSpPr>
          <p:grpSpPr bwMode="auto">
            <a:xfrm>
              <a:off x="4091" y="1692"/>
              <a:ext cx="8" cy="11"/>
              <a:chOff x="4151" y="1746"/>
              <a:chExt cx="8" cy="11"/>
            </a:xfrm>
          </p:grpSpPr>
          <p:sp>
            <p:nvSpPr>
              <p:cNvPr id="487718" name="Freeform 4390"/>
              <p:cNvSpPr>
                <a:spLocks/>
              </p:cNvSpPr>
              <p:nvPr/>
            </p:nvSpPr>
            <p:spPr bwMode="auto">
              <a:xfrm>
                <a:off x="4151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1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1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19" name="Freeform 4391"/>
              <p:cNvSpPr>
                <a:spLocks/>
              </p:cNvSpPr>
              <p:nvPr/>
            </p:nvSpPr>
            <p:spPr bwMode="auto">
              <a:xfrm>
                <a:off x="4151" y="1746"/>
                <a:ext cx="8" cy="11"/>
              </a:xfrm>
              <a:custGeom>
                <a:avLst/>
                <a:gdLst>
                  <a:gd name="T0" fmla="*/ 0 w 8"/>
                  <a:gd name="T1" fmla="*/ 0 h 11"/>
                  <a:gd name="T2" fmla="*/ 6 w 8"/>
                  <a:gd name="T3" fmla="*/ 0 h 11"/>
                  <a:gd name="T4" fmla="*/ 8 w 8"/>
                  <a:gd name="T5" fmla="*/ 11 h 11"/>
                  <a:gd name="T6" fmla="*/ 1 w 8"/>
                  <a:gd name="T7" fmla="*/ 11 h 11"/>
                  <a:gd name="T8" fmla="*/ 0 w 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6" y="0"/>
                    </a:lnTo>
                    <a:lnTo>
                      <a:pt x="8" y="11"/>
                    </a:lnTo>
                    <a:lnTo>
                      <a:pt x="1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20" name="Group 4392"/>
            <p:cNvGrpSpPr>
              <a:grpSpLocks/>
            </p:cNvGrpSpPr>
            <p:nvPr/>
          </p:nvGrpSpPr>
          <p:grpSpPr bwMode="auto">
            <a:xfrm>
              <a:off x="4111" y="1694"/>
              <a:ext cx="6" cy="9"/>
              <a:chOff x="4171" y="1748"/>
              <a:chExt cx="6" cy="9"/>
            </a:xfrm>
          </p:grpSpPr>
          <p:sp>
            <p:nvSpPr>
              <p:cNvPr id="487721" name="Freeform 4393"/>
              <p:cNvSpPr>
                <a:spLocks/>
              </p:cNvSpPr>
              <p:nvPr/>
            </p:nvSpPr>
            <p:spPr bwMode="auto">
              <a:xfrm>
                <a:off x="4171" y="1748"/>
                <a:ext cx="6" cy="9"/>
              </a:xfrm>
              <a:custGeom>
                <a:avLst/>
                <a:gdLst>
                  <a:gd name="T0" fmla="*/ 0 w 6"/>
                  <a:gd name="T1" fmla="*/ 3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3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22" name="Freeform 4394"/>
              <p:cNvSpPr>
                <a:spLocks/>
              </p:cNvSpPr>
              <p:nvPr/>
            </p:nvSpPr>
            <p:spPr bwMode="auto">
              <a:xfrm>
                <a:off x="4171" y="1748"/>
                <a:ext cx="6" cy="9"/>
              </a:xfrm>
              <a:custGeom>
                <a:avLst/>
                <a:gdLst>
                  <a:gd name="T0" fmla="*/ 0 w 6"/>
                  <a:gd name="T1" fmla="*/ 3 h 9"/>
                  <a:gd name="T2" fmla="*/ 5 w 6"/>
                  <a:gd name="T3" fmla="*/ 0 h 9"/>
                  <a:gd name="T4" fmla="*/ 6 w 6"/>
                  <a:gd name="T5" fmla="*/ 9 h 9"/>
                  <a:gd name="T6" fmla="*/ 1 w 6"/>
                  <a:gd name="T7" fmla="*/ 9 h 9"/>
                  <a:gd name="T8" fmla="*/ 0 w 6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3"/>
                    </a:moveTo>
                    <a:lnTo>
                      <a:pt x="5" y="0"/>
                    </a:lnTo>
                    <a:lnTo>
                      <a:pt x="6" y="9"/>
                    </a:lnTo>
                    <a:lnTo>
                      <a:pt x="1" y="9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23" name="Group 4395"/>
            <p:cNvGrpSpPr>
              <a:grpSpLocks/>
            </p:cNvGrpSpPr>
            <p:nvPr/>
          </p:nvGrpSpPr>
          <p:grpSpPr bwMode="auto">
            <a:xfrm>
              <a:off x="4128" y="1694"/>
              <a:ext cx="8" cy="10"/>
              <a:chOff x="4188" y="1748"/>
              <a:chExt cx="8" cy="10"/>
            </a:xfrm>
          </p:grpSpPr>
          <p:sp>
            <p:nvSpPr>
              <p:cNvPr id="487724" name="Freeform 4396"/>
              <p:cNvSpPr>
                <a:spLocks/>
              </p:cNvSpPr>
              <p:nvPr/>
            </p:nvSpPr>
            <p:spPr bwMode="auto">
              <a:xfrm>
                <a:off x="4188" y="1748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25" name="Freeform 4397"/>
              <p:cNvSpPr>
                <a:spLocks/>
              </p:cNvSpPr>
              <p:nvPr/>
            </p:nvSpPr>
            <p:spPr bwMode="auto">
              <a:xfrm>
                <a:off x="4188" y="1748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6 w 8"/>
                  <a:gd name="T3" fmla="*/ 0 h 10"/>
                  <a:gd name="T4" fmla="*/ 8 w 8"/>
                  <a:gd name="T5" fmla="*/ 10 h 10"/>
                  <a:gd name="T6" fmla="*/ 0 w 8"/>
                  <a:gd name="T7" fmla="*/ 10 h 10"/>
                  <a:gd name="T8" fmla="*/ 0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6" y="0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26" name="Group 4398"/>
            <p:cNvGrpSpPr>
              <a:grpSpLocks/>
            </p:cNvGrpSpPr>
            <p:nvPr/>
          </p:nvGrpSpPr>
          <p:grpSpPr bwMode="auto">
            <a:xfrm>
              <a:off x="4147" y="1695"/>
              <a:ext cx="9" cy="9"/>
              <a:chOff x="4207" y="1749"/>
              <a:chExt cx="9" cy="9"/>
            </a:xfrm>
          </p:grpSpPr>
          <p:sp>
            <p:nvSpPr>
              <p:cNvPr id="487727" name="Freeform 4399"/>
              <p:cNvSpPr>
                <a:spLocks/>
              </p:cNvSpPr>
              <p:nvPr/>
            </p:nvSpPr>
            <p:spPr bwMode="auto">
              <a:xfrm>
                <a:off x="4207" y="1749"/>
                <a:ext cx="9" cy="9"/>
              </a:xfrm>
              <a:custGeom>
                <a:avLst/>
                <a:gdLst>
                  <a:gd name="T0" fmla="*/ 0 w 9"/>
                  <a:gd name="T1" fmla="*/ 4 h 9"/>
                  <a:gd name="T2" fmla="*/ 8 w 9"/>
                  <a:gd name="T3" fmla="*/ 0 h 9"/>
                  <a:gd name="T4" fmla="*/ 9 w 9"/>
                  <a:gd name="T5" fmla="*/ 9 h 9"/>
                  <a:gd name="T6" fmla="*/ 1 w 9"/>
                  <a:gd name="T7" fmla="*/ 9 h 9"/>
                  <a:gd name="T8" fmla="*/ 0 w 9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1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28" name="Freeform 4400"/>
              <p:cNvSpPr>
                <a:spLocks/>
              </p:cNvSpPr>
              <p:nvPr/>
            </p:nvSpPr>
            <p:spPr bwMode="auto">
              <a:xfrm>
                <a:off x="4207" y="1749"/>
                <a:ext cx="9" cy="9"/>
              </a:xfrm>
              <a:custGeom>
                <a:avLst/>
                <a:gdLst>
                  <a:gd name="T0" fmla="*/ 0 w 9"/>
                  <a:gd name="T1" fmla="*/ 4 h 9"/>
                  <a:gd name="T2" fmla="*/ 8 w 9"/>
                  <a:gd name="T3" fmla="*/ 0 h 9"/>
                  <a:gd name="T4" fmla="*/ 9 w 9"/>
                  <a:gd name="T5" fmla="*/ 9 h 9"/>
                  <a:gd name="T6" fmla="*/ 1 w 9"/>
                  <a:gd name="T7" fmla="*/ 9 h 9"/>
                  <a:gd name="T8" fmla="*/ 0 w 9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1" y="9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29" name="Group 4401"/>
            <p:cNvGrpSpPr>
              <a:grpSpLocks/>
            </p:cNvGrpSpPr>
            <p:nvPr/>
          </p:nvGrpSpPr>
          <p:grpSpPr bwMode="auto">
            <a:xfrm>
              <a:off x="4166" y="1695"/>
              <a:ext cx="9" cy="9"/>
              <a:chOff x="4226" y="1749"/>
              <a:chExt cx="9" cy="9"/>
            </a:xfrm>
          </p:grpSpPr>
          <p:sp>
            <p:nvSpPr>
              <p:cNvPr id="487730" name="Freeform 4402"/>
              <p:cNvSpPr>
                <a:spLocks/>
              </p:cNvSpPr>
              <p:nvPr/>
            </p:nvSpPr>
            <p:spPr bwMode="auto">
              <a:xfrm>
                <a:off x="4226" y="1749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31" name="Freeform 4403"/>
              <p:cNvSpPr>
                <a:spLocks/>
              </p:cNvSpPr>
              <p:nvPr/>
            </p:nvSpPr>
            <p:spPr bwMode="auto">
              <a:xfrm>
                <a:off x="4226" y="1749"/>
                <a:ext cx="9" cy="9"/>
              </a:xfrm>
              <a:custGeom>
                <a:avLst/>
                <a:gdLst>
                  <a:gd name="T0" fmla="*/ 0 w 9"/>
                  <a:gd name="T1" fmla="*/ 0 h 9"/>
                  <a:gd name="T2" fmla="*/ 8 w 9"/>
                  <a:gd name="T3" fmla="*/ 0 h 9"/>
                  <a:gd name="T4" fmla="*/ 9 w 9"/>
                  <a:gd name="T5" fmla="*/ 9 h 9"/>
                  <a:gd name="T6" fmla="*/ 0 w 9"/>
                  <a:gd name="T7" fmla="*/ 9 h 9"/>
                  <a:gd name="T8" fmla="*/ 0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8" y="0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32" name="Group 4404"/>
            <p:cNvGrpSpPr>
              <a:grpSpLocks/>
            </p:cNvGrpSpPr>
            <p:nvPr/>
          </p:nvGrpSpPr>
          <p:grpSpPr bwMode="auto">
            <a:xfrm>
              <a:off x="4184" y="1697"/>
              <a:ext cx="10" cy="7"/>
              <a:chOff x="4244" y="1751"/>
              <a:chExt cx="10" cy="7"/>
            </a:xfrm>
          </p:grpSpPr>
          <p:sp>
            <p:nvSpPr>
              <p:cNvPr id="487733" name="Freeform 4405"/>
              <p:cNvSpPr>
                <a:spLocks/>
              </p:cNvSpPr>
              <p:nvPr/>
            </p:nvSpPr>
            <p:spPr bwMode="auto">
              <a:xfrm>
                <a:off x="4244" y="1751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34" name="Freeform 4406"/>
              <p:cNvSpPr>
                <a:spLocks/>
              </p:cNvSpPr>
              <p:nvPr/>
            </p:nvSpPr>
            <p:spPr bwMode="auto">
              <a:xfrm>
                <a:off x="4244" y="1751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35" name="Group 4407"/>
            <p:cNvGrpSpPr>
              <a:grpSpLocks/>
            </p:cNvGrpSpPr>
            <p:nvPr/>
          </p:nvGrpSpPr>
          <p:grpSpPr bwMode="auto">
            <a:xfrm>
              <a:off x="4203" y="1697"/>
              <a:ext cx="8" cy="9"/>
              <a:chOff x="4263" y="1751"/>
              <a:chExt cx="8" cy="9"/>
            </a:xfrm>
          </p:grpSpPr>
          <p:sp>
            <p:nvSpPr>
              <p:cNvPr id="487736" name="Rectangle 4408"/>
              <p:cNvSpPr>
                <a:spLocks noChangeArrowheads="1"/>
              </p:cNvSpPr>
              <p:nvPr/>
            </p:nvSpPr>
            <p:spPr bwMode="auto">
              <a:xfrm>
                <a:off x="4263" y="1751"/>
                <a:ext cx="8" cy="9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37" name="Rectangle 4409"/>
              <p:cNvSpPr>
                <a:spLocks noChangeArrowheads="1"/>
              </p:cNvSpPr>
              <p:nvPr/>
            </p:nvSpPr>
            <p:spPr bwMode="auto">
              <a:xfrm>
                <a:off x="4263" y="1751"/>
                <a:ext cx="8" cy="9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38" name="Group 4410"/>
            <p:cNvGrpSpPr>
              <a:grpSpLocks/>
            </p:cNvGrpSpPr>
            <p:nvPr/>
          </p:nvGrpSpPr>
          <p:grpSpPr bwMode="auto">
            <a:xfrm>
              <a:off x="4221" y="1699"/>
              <a:ext cx="9" cy="7"/>
              <a:chOff x="4281" y="1753"/>
              <a:chExt cx="9" cy="7"/>
            </a:xfrm>
          </p:grpSpPr>
          <p:sp>
            <p:nvSpPr>
              <p:cNvPr id="487739" name="Freeform 4411"/>
              <p:cNvSpPr>
                <a:spLocks/>
              </p:cNvSpPr>
              <p:nvPr/>
            </p:nvSpPr>
            <p:spPr bwMode="auto">
              <a:xfrm>
                <a:off x="4281" y="1753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40" name="Freeform 4412"/>
              <p:cNvSpPr>
                <a:spLocks/>
              </p:cNvSpPr>
              <p:nvPr/>
            </p:nvSpPr>
            <p:spPr bwMode="auto">
              <a:xfrm>
                <a:off x="4281" y="1753"/>
                <a:ext cx="9" cy="7"/>
              </a:xfrm>
              <a:custGeom>
                <a:avLst/>
                <a:gdLst>
                  <a:gd name="T0" fmla="*/ 0 w 9"/>
                  <a:gd name="T1" fmla="*/ 0 h 7"/>
                  <a:gd name="T2" fmla="*/ 8 w 9"/>
                  <a:gd name="T3" fmla="*/ 0 h 7"/>
                  <a:gd name="T4" fmla="*/ 9 w 9"/>
                  <a:gd name="T5" fmla="*/ 7 h 7"/>
                  <a:gd name="T6" fmla="*/ 0 w 9"/>
                  <a:gd name="T7" fmla="*/ 7 h 7"/>
                  <a:gd name="T8" fmla="*/ 0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0"/>
                    </a:moveTo>
                    <a:lnTo>
                      <a:pt x="8" y="0"/>
                    </a:lnTo>
                    <a:lnTo>
                      <a:pt x="9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41" name="Group 4413"/>
            <p:cNvGrpSpPr>
              <a:grpSpLocks/>
            </p:cNvGrpSpPr>
            <p:nvPr/>
          </p:nvGrpSpPr>
          <p:grpSpPr bwMode="auto">
            <a:xfrm>
              <a:off x="4241" y="1700"/>
              <a:ext cx="9" cy="6"/>
              <a:chOff x="4301" y="1754"/>
              <a:chExt cx="9" cy="6"/>
            </a:xfrm>
          </p:grpSpPr>
          <p:sp>
            <p:nvSpPr>
              <p:cNvPr id="487742" name="Freeform 4414"/>
              <p:cNvSpPr>
                <a:spLocks/>
              </p:cNvSpPr>
              <p:nvPr/>
            </p:nvSpPr>
            <p:spPr bwMode="auto">
              <a:xfrm>
                <a:off x="4301" y="1754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6 h 6"/>
                  <a:gd name="T6" fmla="*/ 0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43" name="Freeform 4415"/>
              <p:cNvSpPr>
                <a:spLocks/>
              </p:cNvSpPr>
              <p:nvPr/>
            </p:nvSpPr>
            <p:spPr bwMode="auto">
              <a:xfrm>
                <a:off x="4301" y="1754"/>
                <a:ext cx="9" cy="6"/>
              </a:xfrm>
              <a:custGeom>
                <a:avLst/>
                <a:gdLst>
                  <a:gd name="T0" fmla="*/ 0 w 9"/>
                  <a:gd name="T1" fmla="*/ 2 h 6"/>
                  <a:gd name="T2" fmla="*/ 8 w 9"/>
                  <a:gd name="T3" fmla="*/ 0 h 6"/>
                  <a:gd name="T4" fmla="*/ 9 w 9"/>
                  <a:gd name="T5" fmla="*/ 6 h 6"/>
                  <a:gd name="T6" fmla="*/ 0 w 9"/>
                  <a:gd name="T7" fmla="*/ 6 h 6"/>
                  <a:gd name="T8" fmla="*/ 0 w 9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44" name="Group 4416"/>
            <p:cNvGrpSpPr>
              <a:grpSpLocks/>
            </p:cNvGrpSpPr>
            <p:nvPr/>
          </p:nvGrpSpPr>
          <p:grpSpPr bwMode="auto">
            <a:xfrm>
              <a:off x="4259" y="1700"/>
              <a:ext cx="8" cy="7"/>
              <a:chOff x="4319" y="1754"/>
              <a:chExt cx="8" cy="7"/>
            </a:xfrm>
          </p:grpSpPr>
          <p:sp>
            <p:nvSpPr>
              <p:cNvPr id="487745" name="Freeform 4417"/>
              <p:cNvSpPr>
                <a:spLocks/>
              </p:cNvSpPr>
              <p:nvPr/>
            </p:nvSpPr>
            <p:spPr bwMode="auto">
              <a:xfrm>
                <a:off x="4319" y="1754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46" name="Freeform 4418"/>
              <p:cNvSpPr>
                <a:spLocks/>
              </p:cNvSpPr>
              <p:nvPr/>
            </p:nvSpPr>
            <p:spPr bwMode="auto">
              <a:xfrm>
                <a:off x="4319" y="1754"/>
                <a:ext cx="8" cy="7"/>
              </a:xfrm>
              <a:custGeom>
                <a:avLst/>
                <a:gdLst>
                  <a:gd name="T0" fmla="*/ 0 w 8"/>
                  <a:gd name="T1" fmla="*/ 0 h 7"/>
                  <a:gd name="T2" fmla="*/ 7 w 8"/>
                  <a:gd name="T3" fmla="*/ 0 h 7"/>
                  <a:gd name="T4" fmla="*/ 8 w 8"/>
                  <a:gd name="T5" fmla="*/ 7 h 7"/>
                  <a:gd name="T6" fmla="*/ 1 w 8"/>
                  <a:gd name="T7" fmla="*/ 7 h 7"/>
                  <a:gd name="T8" fmla="*/ 0 w 8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7" y="0"/>
                    </a:lnTo>
                    <a:lnTo>
                      <a:pt x="8" y="7"/>
                    </a:lnTo>
                    <a:lnTo>
                      <a:pt x="1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47" name="Group 4419"/>
            <p:cNvGrpSpPr>
              <a:grpSpLocks/>
            </p:cNvGrpSpPr>
            <p:nvPr/>
          </p:nvGrpSpPr>
          <p:grpSpPr bwMode="auto">
            <a:xfrm>
              <a:off x="4276" y="1700"/>
              <a:ext cx="10" cy="7"/>
              <a:chOff x="4336" y="1754"/>
              <a:chExt cx="10" cy="7"/>
            </a:xfrm>
          </p:grpSpPr>
          <p:sp>
            <p:nvSpPr>
              <p:cNvPr id="487748" name="Freeform 4420"/>
              <p:cNvSpPr>
                <a:spLocks/>
              </p:cNvSpPr>
              <p:nvPr/>
            </p:nvSpPr>
            <p:spPr bwMode="auto">
              <a:xfrm>
                <a:off x="4336" y="1754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49" name="Freeform 4421"/>
              <p:cNvSpPr>
                <a:spLocks/>
              </p:cNvSpPr>
              <p:nvPr/>
            </p:nvSpPr>
            <p:spPr bwMode="auto">
              <a:xfrm>
                <a:off x="4336" y="1754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8 w 10"/>
                  <a:gd name="T3" fmla="*/ 0 h 7"/>
                  <a:gd name="T4" fmla="*/ 10 w 10"/>
                  <a:gd name="T5" fmla="*/ 7 h 7"/>
                  <a:gd name="T6" fmla="*/ 0 w 10"/>
                  <a:gd name="T7" fmla="*/ 7 h 7"/>
                  <a:gd name="T8" fmla="*/ 0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8" y="0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50" name="Group 4422"/>
            <p:cNvGrpSpPr>
              <a:grpSpLocks/>
            </p:cNvGrpSpPr>
            <p:nvPr/>
          </p:nvGrpSpPr>
          <p:grpSpPr bwMode="auto">
            <a:xfrm>
              <a:off x="4296" y="1700"/>
              <a:ext cx="8" cy="7"/>
              <a:chOff x="4356" y="1754"/>
              <a:chExt cx="8" cy="7"/>
            </a:xfrm>
          </p:grpSpPr>
          <p:sp>
            <p:nvSpPr>
              <p:cNvPr id="487751" name="Rectangle 4423"/>
              <p:cNvSpPr>
                <a:spLocks noChangeArrowheads="1"/>
              </p:cNvSpPr>
              <p:nvPr/>
            </p:nvSpPr>
            <p:spPr bwMode="auto">
              <a:xfrm>
                <a:off x="4356" y="1754"/>
                <a:ext cx="8" cy="7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52" name="Rectangle 4424"/>
              <p:cNvSpPr>
                <a:spLocks noChangeArrowheads="1"/>
              </p:cNvSpPr>
              <p:nvPr/>
            </p:nvSpPr>
            <p:spPr bwMode="auto">
              <a:xfrm>
                <a:off x="4356" y="1754"/>
                <a:ext cx="8" cy="7"/>
              </a:xfrm>
              <a:prstGeom prst="rect">
                <a:avLst/>
              </a:prstGeom>
              <a:noFill/>
              <a:ln w="19050" cap="rnd">
                <a:solidFill>
                  <a:srgbClr val="67676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53" name="Group 4425"/>
            <p:cNvGrpSpPr>
              <a:grpSpLocks/>
            </p:cNvGrpSpPr>
            <p:nvPr/>
          </p:nvGrpSpPr>
          <p:grpSpPr bwMode="auto">
            <a:xfrm>
              <a:off x="4053" y="1999"/>
              <a:ext cx="9" cy="2"/>
              <a:chOff x="4113" y="2053"/>
              <a:chExt cx="9" cy="2"/>
            </a:xfrm>
          </p:grpSpPr>
          <p:sp>
            <p:nvSpPr>
              <p:cNvPr id="487754" name="Freeform 4426"/>
              <p:cNvSpPr>
                <a:spLocks/>
              </p:cNvSpPr>
              <p:nvPr/>
            </p:nvSpPr>
            <p:spPr bwMode="auto">
              <a:xfrm>
                <a:off x="4113" y="2053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2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2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55" name="Freeform 4427"/>
              <p:cNvSpPr>
                <a:spLocks/>
              </p:cNvSpPr>
              <p:nvPr/>
            </p:nvSpPr>
            <p:spPr bwMode="auto">
              <a:xfrm>
                <a:off x="4113" y="2053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2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2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56" name="Group 4428"/>
            <p:cNvGrpSpPr>
              <a:grpSpLocks/>
            </p:cNvGrpSpPr>
            <p:nvPr/>
          </p:nvGrpSpPr>
          <p:grpSpPr bwMode="auto">
            <a:xfrm>
              <a:off x="4071" y="2005"/>
              <a:ext cx="8" cy="1"/>
              <a:chOff x="4131" y="2059"/>
              <a:chExt cx="8" cy="1"/>
            </a:xfrm>
          </p:grpSpPr>
          <p:sp>
            <p:nvSpPr>
              <p:cNvPr id="487757" name="Freeform 4429"/>
              <p:cNvSpPr>
                <a:spLocks/>
              </p:cNvSpPr>
              <p:nvPr/>
            </p:nvSpPr>
            <p:spPr bwMode="auto">
              <a:xfrm>
                <a:off x="4131" y="2059"/>
                <a:ext cx="8" cy="1"/>
              </a:xfrm>
              <a:custGeom>
                <a:avLst/>
                <a:gdLst>
                  <a:gd name="T0" fmla="*/ 0 w 8"/>
                  <a:gd name="T1" fmla="*/ 1 h 1"/>
                  <a:gd name="T2" fmla="*/ 1 w 8"/>
                  <a:gd name="T3" fmla="*/ 0 h 1"/>
                  <a:gd name="T4" fmla="*/ 8 w 8"/>
                  <a:gd name="T5" fmla="*/ 0 h 1"/>
                  <a:gd name="T6" fmla="*/ 6 w 8"/>
                  <a:gd name="T7" fmla="*/ 1 h 1"/>
                  <a:gd name="T8" fmla="*/ 0 w 8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58" name="Freeform 4430"/>
              <p:cNvSpPr>
                <a:spLocks/>
              </p:cNvSpPr>
              <p:nvPr/>
            </p:nvSpPr>
            <p:spPr bwMode="auto">
              <a:xfrm>
                <a:off x="4131" y="2059"/>
                <a:ext cx="8" cy="1"/>
              </a:xfrm>
              <a:custGeom>
                <a:avLst/>
                <a:gdLst>
                  <a:gd name="T0" fmla="*/ 0 w 8"/>
                  <a:gd name="T1" fmla="*/ 1 h 1"/>
                  <a:gd name="T2" fmla="*/ 1 w 8"/>
                  <a:gd name="T3" fmla="*/ 0 h 1"/>
                  <a:gd name="T4" fmla="*/ 8 w 8"/>
                  <a:gd name="T5" fmla="*/ 0 h 1"/>
                  <a:gd name="T6" fmla="*/ 6 w 8"/>
                  <a:gd name="T7" fmla="*/ 1 h 1"/>
                  <a:gd name="T8" fmla="*/ 0 w 8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759" name="Freeform 4431"/>
            <p:cNvSpPr>
              <a:spLocks/>
            </p:cNvSpPr>
            <p:nvPr/>
          </p:nvSpPr>
          <p:spPr bwMode="auto">
            <a:xfrm>
              <a:off x="4090" y="2011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60" name="Freeform 4432"/>
            <p:cNvSpPr>
              <a:spLocks/>
            </p:cNvSpPr>
            <p:nvPr/>
          </p:nvSpPr>
          <p:spPr bwMode="auto">
            <a:xfrm>
              <a:off x="4110" y="2015"/>
              <a:ext cx="7" cy="1"/>
            </a:xfrm>
            <a:custGeom>
              <a:avLst/>
              <a:gdLst>
                <a:gd name="T0" fmla="*/ 0 w 7"/>
                <a:gd name="T1" fmla="*/ 1 w 7"/>
                <a:gd name="T2" fmla="*/ 7 w 7"/>
                <a:gd name="T3" fmla="*/ 6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61" name="Freeform 4433"/>
            <p:cNvSpPr>
              <a:spLocks/>
            </p:cNvSpPr>
            <p:nvPr/>
          </p:nvSpPr>
          <p:spPr bwMode="auto">
            <a:xfrm>
              <a:off x="4128" y="2020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62" name="Freeform 4434"/>
            <p:cNvSpPr>
              <a:spLocks/>
            </p:cNvSpPr>
            <p:nvPr/>
          </p:nvSpPr>
          <p:spPr bwMode="auto">
            <a:xfrm>
              <a:off x="4146" y="2023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763" name="Group 4435"/>
            <p:cNvGrpSpPr>
              <a:grpSpLocks/>
            </p:cNvGrpSpPr>
            <p:nvPr/>
          </p:nvGrpSpPr>
          <p:grpSpPr bwMode="auto">
            <a:xfrm>
              <a:off x="4164" y="2027"/>
              <a:ext cx="10" cy="1"/>
              <a:chOff x="4224" y="2081"/>
              <a:chExt cx="10" cy="1"/>
            </a:xfrm>
          </p:grpSpPr>
          <p:sp>
            <p:nvSpPr>
              <p:cNvPr id="487764" name="Freeform 4436"/>
              <p:cNvSpPr>
                <a:spLocks/>
              </p:cNvSpPr>
              <p:nvPr/>
            </p:nvSpPr>
            <p:spPr bwMode="auto">
              <a:xfrm>
                <a:off x="4224" y="208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8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65" name="Freeform 4437"/>
              <p:cNvSpPr>
                <a:spLocks/>
              </p:cNvSpPr>
              <p:nvPr/>
            </p:nvSpPr>
            <p:spPr bwMode="auto">
              <a:xfrm>
                <a:off x="4224" y="208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8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766" name="Freeform 4438"/>
            <p:cNvSpPr>
              <a:spLocks/>
            </p:cNvSpPr>
            <p:nvPr/>
          </p:nvSpPr>
          <p:spPr bwMode="auto">
            <a:xfrm>
              <a:off x="4183" y="2032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6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67" name="Freeform 4439"/>
            <p:cNvSpPr>
              <a:spLocks/>
            </p:cNvSpPr>
            <p:nvPr/>
          </p:nvSpPr>
          <p:spPr bwMode="auto">
            <a:xfrm>
              <a:off x="4203" y="2037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68" name="Freeform 4440"/>
            <p:cNvSpPr>
              <a:spLocks/>
            </p:cNvSpPr>
            <p:nvPr/>
          </p:nvSpPr>
          <p:spPr bwMode="auto">
            <a:xfrm>
              <a:off x="4221" y="2042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69" name="Freeform 4441"/>
            <p:cNvSpPr>
              <a:spLocks/>
            </p:cNvSpPr>
            <p:nvPr/>
          </p:nvSpPr>
          <p:spPr bwMode="auto">
            <a:xfrm>
              <a:off x="4241" y="2046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70" name="Freeform 4442"/>
            <p:cNvSpPr>
              <a:spLocks/>
            </p:cNvSpPr>
            <p:nvPr/>
          </p:nvSpPr>
          <p:spPr bwMode="auto">
            <a:xfrm>
              <a:off x="4259" y="2053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71" name="Freeform 4443"/>
            <p:cNvSpPr>
              <a:spLocks/>
            </p:cNvSpPr>
            <p:nvPr/>
          </p:nvSpPr>
          <p:spPr bwMode="auto">
            <a:xfrm>
              <a:off x="4276" y="2056"/>
              <a:ext cx="11" cy="1"/>
            </a:xfrm>
            <a:custGeom>
              <a:avLst/>
              <a:gdLst>
                <a:gd name="T0" fmla="*/ 0 w 11"/>
                <a:gd name="T1" fmla="*/ 1 w 11"/>
                <a:gd name="T2" fmla="*/ 11 w 11"/>
                <a:gd name="T3" fmla="*/ 7 w 11"/>
                <a:gd name="T4" fmla="*/ 0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72" name="Freeform 4444"/>
            <p:cNvSpPr>
              <a:spLocks/>
            </p:cNvSpPr>
            <p:nvPr/>
          </p:nvSpPr>
          <p:spPr bwMode="auto">
            <a:xfrm>
              <a:off x="4296" y="2062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773" name="Group 4445"/>
            <p:cNvGrpSpPr>
              <a:grpSpLocks/>
            </p:cNvGrpSpPr>
            <p:nvPr/>
          </p:nvGrpSpPr>
          <p:grpSpPr bwMode="auto">
            <a:xfrm>
              <a:off x="4053" y="1999"/>
              <a:ext cx="9" cy="2"/>
              <a:chOff x="4113" y="2053"/>
              <a:chExt cx="9" cy="2"/>
            </a:xfrm>
          </p:grpSpPr>
          <p:sp>
            <p:nvSpPr>
              <p:cNvPr id="487774" name="Freeform 4446"/>
              <p:cNvSpPr>
                <a:spLocks/>
              </p:cNvSpPr>
              <p:nvPr/>
            </p:nvSpPr>
            <p:spPr bwMode="auto">
              <a:xfrm>
                <a:off x="4113" y="2053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2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2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75" name="Freeform 4447"/>
              <p:cNvSpPr>
                <a:spLocks/>
              </p:cNvSpPr>
              <p:nvPr/>
            </p:nvSpPr>
            <p:spPr bwMode="auto">
              <a:xfrm>
                <a:off x="4113" y="2053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2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2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76" name="Group 4448"/>
            <p:cNvGrpSpPr>
              <a:grpSpLocks/>
            </p:cNvGrpSpPr>
            <p:nvPr/>
          </p:nvGrpSpPr>
          <p:grpSpPr bwMode="auto">
            <a:xfrm>
              <a:off x="4071" y="2005"/>
              <a:ext cx="8" cy="1"/>
              <a:chOff x="4131" y="2059"/>
              <a:chExt cx="8" cy="1"/>
            </a:xfrm>
          </p:grpSpPr>
          <p:sp>
            <p:nvSpPr>
              <p:cNvPr id="487777" name="Freeform 4449"/>
              <p:cNvSpPr>
                <a:spLocks/>
              </p:cNvSpPr>
              <p:nvPr/>
            </p:nvSpPr>
            <p:spPr bwMode="auto">
              <a:xfrm>
                <a:off x="4131" y="2059"/>
                <a:ext cx="8" cy="1"/>
              </a:xfrm>
              <a:custGeom>
                <a:avLst/>
                <a:gdLst>
                  <a:gd name="T0" fmla="*/ 0 w 8"/>
                  <a:gd name="T1" fmla="*/ 1 h 1"/>
                  <a:gd name="T2" fmla="*/ 1 w 8"/>
                  <a:gd name="T3" fmla="*/ 0 h 1"/>
                  <a:gd name="T4" fmla="*/ 8 w 8"/>
                  <a:gd name="T5" fmla="*/ 0 h 1"/>
                  <a:gd name="T6" fmla="*/ 6 w 8"/>
                  <a:gd name="T7" fmla="*/ 1 h 1"/>
                  <a:gd name="T8" fmla="*/ 0 w 8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78" name="Freeform 4450"/>
              <p:cNvSpPr>
                <a:spLocks/>
              </p:cNvSpPr>
              <p:nvPr/>
            </p:nvSpPr>
            <p:spPr bwMode="auto">
              <a:xfrm>
                <a:off x="4131" y="2059"/>
                <a:ext cx="8" cy="1"/>
              </a:xfrm>
              <a:custGeom>
                <a:avLst/>
                <a:gdLst>
                  <a:gd name="T0" fmla="*/ 0 w 8"/>
                  <a:gd name="T1" fmla="*/ 1 h 1"/>
                  <a:gd name="T2" fmla="*/ 1 w 8"/>
                  <a:gd name="T3" fmla="*/ 0 h 1"/>
                  <a:gd name="T4" fmla="*/ 8 w 8"/>
                  <a:gd name="T5" fmla="*/ 0 h 1"/>
                  <a:gd name="T6" fmla="*/ 6 w 8"/>
                  <a:gd name="T7" fmla="*/ 1 h 1"/>
                  <a:gd name="T8" fmla="*/ 0 w 8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lnTo>
                      <a:pt x="1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779" name="Freeform 4451"/>
            <p:cNvSpPr>
              <a:spLocks/>
            </p:cNvSpPr>
            <p:nvPr/>
          </p:nvSpPr>
          <p:spPr bwMode="auto">
            <a:xfrm>
              <a:off x="4090" y="2011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80" name="Freeform 4452"/>
            <p:cNvSpPr>
              <a:spLocks/>
            </p:cNvSpPr>
            <p:nvPr/>
          </p:nvSpPr>
          <p:spPr bwMode="auto">
            <a:xfrm>
              <a:off x="4110" y="2015"/>
              <a:ext cx="7" cy="1"/>
            </a:xfrm>
            <a:custGeom>
              <a:avLst/>
              <a:gdLst>
                <a:gd name="T0" fmla="*/ 0 w 7"/>
                <a:gd name="T1" fmla="*/ 1 w 7"/>
                <a:gd name="T2" fmla="*/ 7 w 7"/>
                <a:gd name="T3" fmla="*/ 6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81" name="Freeform 4453"/>
            <p:cNvSpPr>
              <a:spLocks/>
            </p:cNvSpPr>
            <p:nvPr/>
          </p:nvSpPr>
          <p:spPr bwMode="auto">
            <a:xfrm>
              <a:off x="4128" y="2020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82" name="Freeform 4454"/>
            <p:cNvSpPr>
              <a:spLocks/>
            </p:cNvSpPr>
            <p:nvPr/>
          </p:nvSpPr>
          <p:spPr bwMode="auto">
            <a:xfrm>
              <a:off x="4146" y="2023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783" name="Group 4455"/>
            <p:cNvGrpSpPr>
              <a:grpSpLocks/>
            </p:cNvGrpSpPr>
            <p:nvPr/>
          </p:nvGrpSpPr>
          <p:grpSpPr bwMode="auto">
            <a:xfrm>
              <a:off x="4164" y="2027"/>
              <a:ext cx="10" cy="1"/>
              <a:chOff x="4224" y="2081"/>
              <a:chExt cx="10" cy="1"/>
            </a:xfrm>
          </p:grpSpPr>
          <p:sp>
            <p:nvSpPr>
              <p:cNvPr id="487784" name="Freeform 4456"/>
              <p:cNvSpPr>
                <a:spLocks/>
              </p:cNvSpPr>
              <p:nvPr/>
            </p:nvSpPr>
            <p:spPr bwMode="auto">
              <a:xfrm>
                <a:off x="4224" y="208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8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85" name="Freeform 4457"/>
              <p:cNvSpPr>
                <a:spLocks/>
              </p:cNvSpPr>
              <p:nvPr/>
            </p:nvSpPr>
            <p:spPr bwMode="auto">
              <a:xfrm>
                <a:off x="4224" y="208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8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786" name="Freeform 4458"/>
            <p:cNvSpPr>
              <a:spLocks/>
            </p:cNvSpPr>
            <p:nvPr/>
          </p:nvSpPr>
          <p:spPr bwMode="auto">
            <a:xfrm>
              <a:off x="4183" y="2032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6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87" name="Freeform 4459"/>
            <p:cNvSpPr>
              <a:spLocks/>
            </p:cNvSpPr>
            <p:nvPr/>
          </p:nvSpPr>
          <p:spPr bwMode="auto">
            <a:xfrm>
              <a:off x="4203" y="2037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5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88" name="Freeform 4460"/>
            <p:cNvSpPr>
              <a:spLocks/>
            </p:cNvSpPr>
            <p:nvPr/>
          </p:nvSpPr>
          <p:spPr bwMode="auto">
            <a:xfrm>
              <a:off x="4221" y="2042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89" name="Freeform 4461"/>
            <p:cNvSpPr>
              <a:spLocks/>
            </p:cNvSpPr>
            <p:nvPr/>
          </p:nvSpPr>
          <p:spPr bwMode="auto">
            <a:xfrm>
              <a:off x="4241" y="2046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90" name="Freeform 4462"/>
            <p:cNvSpPr>
              <a:spLocks/>
            </p:cNvSpPr>
            <p:nvPr/>
          </p:nvSpPr>
          <p:spPr bwMode="auto">
            <a:xfrm>
              <a:off x="4259" y="2053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91" name="Freeform 4463"/>
            <p:cNvSpPr>
              <a:spLocks/>
            </p:cNvSpPr>
            <p:nvPr/>
          </p:nvSpPr>
          <p:spPr bwMode="auto">
            <a:xfrm>
              <a:off x="4276" y="2056"/>
              <a:ext cx="11" cy="1"/>
            </a:xfrm>
            <a:custGeom>
              <a:avLst/>
              <a:gdLst>
                <a:gd name="T0" fmla="*/ 0 w 11"/>
                <a:gd name="T1" fmla="*/ 1 w 11"/>
                <a:gd name="T2" fmla="*/ 11 w 11"/>
                <a:gd name="T3" fmla="*/ 7 w 11"/>
                <a:gd name="T4" fmla="*/ 0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792" name="Freeform 4464"/>
            <p:cNvSpPr>
              <a:spLocks/>
            </p:cNvSpPr>
            <p:nvPr/>
          </p:nvSpPr>
          <p:spPr bwMode="auto">
            <a:xfrm>
              <a:off x="4296" y="2062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793" name="Group 4465"/>
            <p:cNvGrpSpPr>
              <a:grpSpLocks/>
            </p:cNvGrpSpPr>
            <p:nvPr/>
          </p:nvGrpSpPr>
          <p:grpSpPr bwMode="auto">
            <a:xfrm>
              <a:off x="4053" y="1704"/>
              <a:ext cx="7" cy="289"/>
              <a:chOff x="4113" y="1758"/>
              <a:chExt cx="7" cy="289"/>
            </a:xfrm>
          </p:grpSpPr>
          <p:sp>
            <p:nvSpPr>
              <p:cNvPr id="487794" name="Freeform 4466"/>
              <p:cNvSpPr>
                <a:spLocks/>
              </p:cNvSpPr>
              <p:nvPr/>
            </p:nvSpPr>
            <p:spPr bwMode="auto">
              <a:xfrm>
                <a:off x="4113" y="1758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95" name="Freeform 4467"/>
              <p:cNvSpPr>
                <a:spLocks/>
              </p:cNvSpPr>
              <p:nvPr/>
            </p:nvSpPr>
            <p:spPr bwMode="auto">
              <a:xfrm>
                <a:off x="4113" y="1758"/>
                <a:ext cx="7" cy="289"/>
              </a:xfrm>
              <a:custGeom>
                <a:avLst/>
                <a:gdLst>
                  <a:gd name="T0" fmla="*/ 0 w 7"/>
                  <a:gd name="T1" fmla="*/ 0 h 289"/>
                  <a:gd name="T2" fmla="*/ 0 w 7"/>
                  <a:gd name="T3" fmla="*/ 286 h 289"/>
                  <a:gd name="T4" fmla="*/ 7 w 7"/>
                  <a:gd name="T5" fmla="*/ 289 h 289"/>
                  <a:gd name="T6" fmla="*/ 7 w 7"/>
                  <a:gd name="T7" fmla="*/ 2 h 289"/>
                  <a:gd name="T8" fmla="*/ 0 w 7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9">
                    <a:moveTo>
                      <a:pt x="0" y="0"/>
                    </a:moveTo>
                    <a:lnTo>
                      <a:pt x="0" y="286"/>
                    </a:lnTo>
                    <a:lnTo>
                      <a:pt x="7" y="289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96" name="Group 4468"/>
            <p:cNvGrpSpPr>
              <a:grpSpLocks/>
            </p:cNvGrpSpPr>
            <p:nvPr/>
          </p:nvGrpSpPr>
          <p:grpSpPr bwMode="auto">
            <a:xfrm>
              <a:off x="4072" y="1971"/>
              <a:ext cx="7" cy="28"/>
              <a:chOff x="4132" y="2025"/>
              <a:chExt cx="7" cy="28"/>
            </a:xfrm>
          </p:grpSpPr>
          <p:sp>
            <p:nvSpPr>
              <p:cNvPr id="487797" name="Freeform 4469"/>
              <p:cNvSpPr>
                <a:spLocks/>
              </p:cNvSpPr>
              <p:nvPr/>
            </p:nvSpPr>
            <p:spPr bwMode="auto">
              <a:xfrm>
                <a:off x="4132" y="2025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798" name="Freeform 4470"/>
              <p:cNvSpPr>
                <a:spLocks/>
              </p:cNvSpPr>
              <p:nvPr/>
            </p:nvSpPr>
            <p:spPr bwMode="auto">
              <a:xfrm>
                <a:off x="4132" y="2025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26 h 28"/>
                  <a:gd name="T4" fmla="*/ 7 w 7"/>
                  <a:gd name="T5" fmla="*/ 28 h 28"/>
                  <a:gd name="T6" fmla="*/ 7 w 7"/>
                  <a:gd name="T7" fmla="*/ 2 h 28"/>
                  <a:gd name="T8" fmla="*/ 0 w 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26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799" name="Group 4471"/>
            <p:cNvGrpSpPr>
              <a:grpSpLocks/>
            </p:cNvGrpSpPr>
            <p:nvPr/>
          </p:nvGrpSpPr>
          <p:grpSpPr bwMode="auto">
            <a:xfrm>
              <a:off x="4091" y="1704"/>
              <a:ext cx="6" cy="300"/>
              <a:chOff x="4151" y="1758"/>
              <a:chExt cx="6" cy="300"/>
            </a:xfrm>
          </p:grpSpPr>
          <p:sp>
            <p:nvSpPr>
              <p:cNvPr id="487800" name="Freeform 4472"/>
              <p:cNvSpPr>
                <a:spLocks/>
              </p:cNvSpPr>
              <p:nvPr/>
            </p:nvSpPr>
            <p:spPr bwMode="auto">
              <a:xfrm>
                <a:off x="4151" y="1758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01" name="Freeform 4473"/>
              <p:cNvSpPr>
                <a:spLocks/>
              </p:cNvSpPr>
              <p:nvPr/>
            </p:nvSpPr>
            <p:spPr bwMode="auto">
              <a:xfrm>
                <a:off x="4151" y="1758"/>
                <a:ext cx="6" cy="300"/>
              </a:xfrm>
              <a:custGeom>
                <a:avLst/>
                <a:gdLst>
                  <a:gd name="T0" fmla="*/ 0 w 6"/>
                  <a:gd name="T1" fmla="*/ 0 h 300"/>
                  <a:gd name="T2" fmla="*/ 0 w 6"/>
                  <a:gd name="T3" fmla="*/ 297 h 300"/>
                  <a:gd name="T4" fmla="*/ 6 w 6"/>
                  <a:gd name="T5" fmla="*/ 300 h 300"/>
                  <a:gd name="T6" fmla="*/ 6 w 6"/>
                  <a:gd name="T7" fmla="*/ 0 h 300"/>
                  <a:gd name="T8" fmla="*/ 0 w 6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0">
                    <a:moveTo>
                      <a:pt x="0" y="0"/>
                    </a:moveTo>
                    <a:lnTo>
                      <a:pt x="0" y="297"/>
                    </a:lnTo>
                    <a:lnTo>
                      <a:pt x="6" y="30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02" name="Group 4474"/>
            <p:cNvGrpSpPr>
              <a:grpSpLocks/>
            </p:cNvGrpSpPr>
            <p:nvPr/>
          </p:nvGrpSpPr>
          <p:grpSpPr bwMode="auto">
            <a:xfrm>
              <a:off x="4111" y="1704"/>
              <a:ext cx="5" cy="306"/>
              <a:chOff x="4171" y="1758"/>
              <a:chExt cx="5" cy="306"/>
            </a:xfrm>
          </p:grpSpPr>
          <p:sp>
            <p:nvSpPr>
              <p:cNvPr id="487803" name="Freeform 4475"/>
              <p:cNvSpPr>
                <a:spLocks/>
              </p:cNvSpPr>
              <p:nvPr/>
            </p:nvSpPr>
            <p:spPr bwMode="auto">
              <a:xfrm>
                <a:off x="4171" y="1758"/>
                <a:ext cx="5" cy="306"/>
              </a:xfrm>
              <a:custGeom>
                <a:avLst/>
                <a:gdLst>
                  <a:gd name="T0" fmla="*/ 0 w 5"/>
                  <a:gd name="T1" fmla="*/ 0 h 306"/>
                  <a:gd name="T2" fmla="*/ 0 w 5"/>
                  <a:gd name="T3" fmla="*/ 302 h 306"/>
                  <a:gd name="T4" fmla="*/ 5 w 5"/>
                  <a:gd name="T5" fmla="*/ 306 h 306"/>
                  <a:gd name="T6" fmla="*/ 5 w 5"/>
                  <a:gd name="T7" fmla="*/ 2 h 306"/>
                  <a:gd name="T8" fmla="*/ 0 w 5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6">
                    <a:moveTo>
                      <a:pt x="0" y="0"/>
                    </a:moveTo>
                    <a:lnTo>
                      <a:pt x="0" y="302"/>
                    </a:lnTo>
                    <a:lnTo>
                      <a:pt x="5" y="306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04" name="Freeform 4476"/>
              <p:cNvSpPr>
                <a:spLocks/>
              </p:cNvSpPr>
              <p:nvPr/>
            </p:nvSpPr>
            <p:spPr bwMode="auto">
              <a:xfrm>
                <a:off x="4171" y="1758"/>
                <a:ext cx="5" cy="306"/>
              </a:xfrm>
              <a:custGeom>
                <a:avLst/>
                <a:gdLst>
                  <a:gd name="T0" fmla="*/ 0 w 5"/>
                  <a:gd name="T1" fmla="*/ 0 h 306"/>
                  <a:gd name="T2" fmla="*/ 0 w 5"/>
                  <a:gd name="T3" fmla="*/ 302 h 306"/>
                  <a:gd name="T4" fmla="*/ 5 w 5"/>
                  <a:gd name="T5" fmla="*/ 306 h 306"/>
                  <a:gd name="T6" fmla="*/ 5 w 5"/>
                  <a:gd name="T7" fmla="*/ 2 h 306"/>
                  <a:gd name="T8" fmla="*/ 0 w 5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06">
                    <a:moveTo>
                      <a:pt x="0" y="0"/>
                    </a:moveTo>
                    <a:lnTo>
                      <a:pt x="0" y="302"/>
                    </a:lnTo>
                    <a:lnTo>
                      <a:pt x="5" y="306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05" name="Group 4477"/>
            <p:cNvGrpSpPr>
              <a:grpSpLocks/>
            </p:cNvGrpSpPr>
            <p:nvPr/>
          </p:nvGrpSpPr>
          <p:grpSpPr bwMode="auto">
            <a:xfrm>
              <a:off x="4128" y="1706"/>
              <a:ext cx="7" cy="307"/>
              <a:chOff x="4188" y="1760"/>
              <a:chExt cx="7" cy="307"/>
            </a:xfrm>
          </p:grpSpPr>
          <p:sp>
            <p:nvSpPr>
              <p:cNvPr id="487806" name="Freeform 4478"/>
              <p:cNvSpPr>
                <a:spLocks/>
              </p:cNvSpPr>
              <p:nvPr/>
            </p:nvSpPr>
            <p:spPr bwMode="auto">
              <a:xfrm>
                <a:off x="4188" y="1760"/>
                <a:ext cx="7" cy="307"/>
              </a:xfrm>
              <a:custGeom>
                <a:avLst/>
                <a:gdLst>
                  <a:gd name="T0" fmla="*/ 0 w 7"/>
                  <a:gd name="T1" fmla="*/ 0 h 307"/>
                  <a:gd name="T2" fmla="*/ 0 w 7"/>
                  <a:gd name="T3" fmla="*/ 303 h 307"/>
                  <a:gd name="T4" fmla="*/ 7 w 7"/>
                  <a:gd name="T5" fmla="*/ 307 h 307"/>
                  <a:gd name="T6" fmla="*/ 7 w 7"/>
                  <a:gd name="T7" fmla="*/ 0 h 307"/>
                  <a:gd name="T8" fmla="*/ 0 w 7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7">
                    <a:moveTo>
                      <a:pt x="0" y="0"/>
                    </a:moveTo>
                    <a:lnTo>
                      <a:pt x="0" y="303"/>
                    </a:lnTo>
                    <a:lnTo>
                      <a:pt x="7" y="30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07" name="Freeform 4479"/>
              <p:cNvSpPr>
                <a:spLocks/>
              </p:cNvSpPr>
              <p:nvPr/>
            </p:nvSpPr>
            <p:spPr bwMode="auto">
              <a:xfrm>
                <a:off x="4188" y="1760"/>
                <a:ext cx="7" cy="307"/>
              </a:xfrm>
              <a:custGeom>
                <a:avLst/>
                <a:gdLst>
                  <a:gd name="T0" fmla="*/ 0 w 7"/>
                  <a:gd name="T1" fmla="*/ 0 h 307"/>
                  <a:gd name="T2" fmla="*/ 0 w 7"/>
                  <a:gd name="T3" fmla="*/ 303 h 307"/>
                  <a:gd name="T4" fmla="*/ 7 w 7"/>
                  <a:gd name="T5" fmla="*/ 307 h 307"/>
                  <a:gd name="T6" fmla="*/ 7 w 7"/>
                  <a:gd name="T7" fmla="*/ 0 h 307"/>
                  <a:gd name="T8" fmla="*/ 0 w 7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07">
                    <a:moveTo>
                      <a:pt x="0" y="0"/>
                    </a:moveTo>
                    <a:lnTo>
                      <a:pt x="0" y="303"/>
                    </a:lnTo>
                    <a:lnTo>
                      <a:pt x="7" y="307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08" name="Group 4480"/>
            <p:cNvGrpSpPr>
              <a:grpSpLocks/>
            </p:cNvGrpSpPr>
            <p:nvPr/>
          </p:nvGrpSpPr>
          <p:grpSpPr bwMode="auto">
            <a:xfrm>
              <a:off x="4147" y="1706"/>
              <a:ext cx="5" cy="312"/>
              <a:chOff x="4207" y="1760"/>
              <a:chExt cx="5" cy="312"/>
            </a:xfrm>
          </p:grpSpPr>
          <p:sp>
            <p:nvSpPr>
              <p:cNvPr id="487809" name="Freeform 4481"/>
              <p:cNvSpPr>
                <a:spLocks/>
              </p:cNvSpPr>
              <p:nvPr/>
            </p:nvSpPr>
            <p:spPr bwMode="auto">
              <a:xfrm>
                <a:off x="4207" y="1760"/>
                <a:ext cx="5" cy="312"/>
              </a:xfrm>
              <a:custGeom>
                <a:avLst/>
                <a:gdLst>
                  <a:gd name="T0" fmla="*/ 0 w 5"/>
                  <a:gd name="T1" fmla="*/ 0 h 312"/>
                  <a:gd name="T2" fmla="*/ 0 w 5"/>
                  <a:gd name="T3" fmla="*/ 309 h 312"/>
                  <a:gd name="T4" fmla="*/ 5 w 5"/>
                  <a:gd name="T5" fmla="*/ 312 h 312"/>
                  <a:gd name="T6" fmla="*/ 5 w 5"/>
                  <a:gd name="T7" fmla="*/ 0 h 312"/>
                  <a:gd name="T8" fmla="*/ 0 w 5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2">
                    <a:moveTo>
                      <a:pt x="0" y="0"/>
                    </a:moveTo>
                    <a:lnTo>
                      <a:pt x="0" y="309"/>
                    </a:lnTo>
                    <a:lnTo>
                      <a:pt x="5" y="31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10" name="Freeform 4482"/>
              <p:cNvSpPr>
                <a:spLocks/>
              </p:cNvSpPr>
              <p:nvPr/>
            </p:nvSpPr>
            <p:spPr bwMode="auto">
              <a:xfrm>
                <a:off x="4207" y="1760"/>
                <a:ext cx="5" cy="312"/>
              </a:xfrm>
              <a:custGeom>
                <a:avLst/>
                <a:gdLst>
                  <a:gd name="T0" fmla="*/ 0 w 5"/>
                  <a:gd name="T1" fmla="*/ 0 h 312"/>
                  <a:gd name="T2" fmla="*/ 0 w 5"/>
                  <a:gd name="T3" fmla="*/ 309 h 312"/>
                  <a:gd name="T4" fmla="*/ 5 w 5"/>
                  <a:gd name="T5" fmla="*/ 312 h 312"/>
                  <a:gd name="T6" fmla="*/ 5 w 5"/>
                  <a:gd name="T7" fmla="*/ 0 h 312"/>
                  <a:gd name="T8" fmla="*/ 0 w 5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12">
                    <a:moveTo>
                      <a:pt x="0" y="0"/>
                    </a:moveTo>
                    <a:lnTo>
                      <a:pt x="0" y="309"/>
                    </a:lnTo>
                    <a:lnTo>
                      <a:pt x="5" y="31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11" name="Group 4483"/>
            <p:cNvGrpSpPr>
              <a:grpSpLocks/>
            </p:cNvGrpSpPr>
            <p:nvPr/>
          </p:nvGrpSpPr>
          <p:grpSpPr bwMode="auto">
            <a:xfrm>
              <a:off x="4166" y="1706"/>
              <a:ext cx="6" cy="315"/>
              <a:chOff x="4226" y="1760"/>
              <a:chExt cx="6" cy="315"/>
            </a:xfrm>
          </p:grpSpPr>
          <p:sp>
            <p:nvSpPr>
              <p:cNvPr id="487812" name="Freeform 4484"/>
              <p:cNvSpPr>
                <a:spLocks/>
              </p:cNvSpPr>
              <p:nvPr/>
            </p:nvSpPr>
            <p:spPr bwMode="auto">
              <a:xfrm>
                <a:off x="4226" y="1760"/>
                <a:ext cx="6" cy="315"/>
              </a:xfrm>
              <a:custGeom>
                <a:avLst/>
                <a:gdLst>
                  <a:gd name="T0" fmla="*/ 0 w 6"/>
                  <a:gd name="T1" fmla="*/ 0 h 315"/>
                  <a:gd name="T2" fmla="*/ 0 w 6"/>
                  <a:gd name="T3" fmla="*/ 312 h 315"/>
                  <a:gd name="T4" fmla="*/ 6 w 6"/>
                  <a:gd name="T5" fmla="*/ 315 h 315"/>
                  <a:gd name="T6" fmla="*/ 6 w 6"/>
                  <a:gd name="T7" fmla="*/ 2 h 315"/>
                  <a:gd name="T8" fmla="*/ 0 w 6"/>
                  <a:gd name="T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5">
                    <a:moveTo>
                      <a:pt x="0" y="0"/>
                    </a:moveTo>
                    <a:lnTo>
                      <a:pt x="0" y="312"/>
                    </a:lnTo>
                    <a:lnTo>
                      <a:pt x="6" y="315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13" name="Freeform 4485"/>
              <p:cNvSpPr>
                <a:spLocks/>
              </p:cNvSpPr>
              <p:nvPr/>
            </p:nvSpPr>
            <p:spPr bwMode="auto">
              <a:xfrm>
                <a:off x="4226" y="1760"/>
                <a:ext cx="6" cy="315"/>
              </a:xfrm>
              <a:custGeom>
                <a:avLst/>
                <a:gdLst>
                  <a:gd name="T0" fmla="*/ 0 w 6"/>
                  <a:gd name="T1" fmla="*/ 0 h 315"/>
                  <a:gd name="T2" fmla="*/ 0 w 6"/>
                  <a:gd name="T3" fmla="*/ 312 h 315"/>
                  <a:gd name="T4" fmla="*/ 6 w 6"/>
                  <a:gd name="T5" fmla="*/ 315 h 315"/>
                  <a:gd name="T6" fmla="*/ 6 w 6"/>
                  <a:gd name="T7" fmla="*/ 2 h 315"/>
                  <a:gd name="T8" fmla="*/ 0 w 6"/>
                  <a:gd name="T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15">
                    <a:moveTo>
                      <a:pt x="0" y="0"/>
                    </a:moveTo>
                    <a:lnTo>
                      <a:pt x="0" y="312"/>
                    </a:lnTo>
                    <a:lnTo>
                      <a:pt x="6" y="315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14" name="Group 4486"/>
            <p:cNvGrpSpPr>
              <a:grpSpLocks/>
            </p:cNvGrpSpPr>
            <p:nvPr/>
          </p:nvGrpSpPr>
          <p:grpSpPr bwMode="auto">
            <a:xfrm>
              <a:off x="4183" y="1708"/>
              <a:ext cx="8" cy="319"/>
              <a:chOff x="4243" y="1762"/>
              <a:chExt cx="8" cy="319"/>
            </a:xfrm>
          </p:grpSpPr>
          <p:sp>
            <p:nvSpPr>
              <p:cNvPr id="487815" name="Freeform 4487"/>
              <p:cNvSpPr>
                <a:spLocks/>
              </p:cNvSpPr>
              <p:nvPr/>
            </p:nvSpPr>
            <p:spPr bwMode="auto">
              <a:xfrm>
                <a:off x="4243" y="176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5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5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16" name="Freeform 4488"/>
              <p:cNvSpPr>
                <a:spLocks/>
              </p:cNvSpPr>
              <p:nvPr/>
            </p:nvSpPr>
            <p:spPr bwMode="auto">
              <a:xfrm>
                <a:off x="4243" y="1762"/>
                <a:ext cx="8" cy="319"/>
              </a:xfrm>
              <a:custGeom>
                <a:avLst/>
                <a:gdLst>
                  <a:gd name="T0" fmla="*/ 0 w 8"/>
                  <a:gd name="T1" fmla="*/ 0 h 319"/>
                  <a:gd name="T2" fmla="*/ 0 w 8"/>
                  <a:gd name="T3" fmla="*/ 315 h 319"/>
                  <a:gd name="T4" fmla="*/ 8 w 8"/>
                  <a:gd name="T5" fmla="*/ 319 h 319"/>
                  <a:gd name="T6" fmla="*/ 8 w 8"/>
                  <a:gd name="T7" fmla="*/ 0 h 319"/>
                  <a:gd name="T8" fmla="*/ 0 w 8"/>
                  <a:gd name="T9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9">
                    <a:moveTo>
                      <a:pt x="0" y="0"/>
                    </a:moveTo>
                    <a:lnTo>
                      <a:pt x="0" y="315"/>
                    </a:lnTo>
                    <a:lnTo>
                      <a:pt x="8" y="319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17" name="Group 4489"/>
            <p:cNvGrpSpPr>
              <a:grpSpLocks/>
            </p:cNvGrpSpPr>
            <p:nvPr/>
          </p:nvGrpSpPr>
          <p:grpSpPr bwMode="auto">
            <a:xfrm>
              <a:off x="4203" y="1708"/>
              <a:ext cx="8" cy="324"/>
              <a:chOff x="4263" y="1762"/>
              <a:chExt cx="8" cy="324"/>
            </a:xfrm>
          </p:grpSpPr>
          <p:sp>
            <p:nvSpPr>
              <p:cNvPr id="487818" name="Freeform 4490"/>
              <p:cNvSpPr>
                <a:spLocks/>
              </p:cNvSpPr>
              <p:nvPr/>
            </p:nvSpPr>
            <p:spPr bwMode="auto">
              <a:xfrm>
                <a:off x="4263" y="1762"/>
                <a:ext cx="8" cy="324"/>
              </a:xfrm>
              <a:custGeom>
                <a:avLst/>
                <a:gdLst>
                  <a:gd name="T0" fmla="*/ 0 w 8"/>
                  <a:gd name="T1" fmla="*/ 0 h 324"/>
                  <a:gd name="T2" fmla="*/ 0 w 8"/>
                  <a:gd name="T3" fmla="*/ 321 h 324"/>
                  <a:gd name="T4" fmla="*/ 8 w 8"/>
                  <a:gd name="T5" fmla="*/ 324 h 324"/>
                  <a:gd name="T6" fmla="*/ 8 w 8"/>
                  <a:gd name="T7" fmla="*/ 1 h 324"/>
                  <a:gd name="T8" fmla="*/ 0 w 8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4">
                    <a:moveTo>
                      <a:pt x="0" y="0"/>
                    </a:moveTo>
                    <a:lnTo>
                      <a:pt x="0" y="321"/>
                    </a:lnTo>
                    <a:lnTo>
                      <a:pt x="8" y="324"/>
                    </a:lnTo>
                    <a:lnTo>
                      <a:pt x="8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19" name="Freeform 4491"/>
              <p:cNvSpPr>
                <a:spLocks/>
              </p:cNvSpPr>
              <p:nvPr/>
            </p:nvSpPr>
            <p:spPr bwMode="auto">
              <a:xfrm>
                <a:off x="4263" y="1762"/>
                <a:ext cx="8" cy="324"/>
              </a:xfrm>
              <a:custGeom>
                <a:avLst/>
                <a:gdLst>
                  <a:gd name="T0" fmla="*/ 0 w 8"/>
                  <a:gd name="T1" fmla="*/ 0 h 324"/>
                  <a:gd name="T2" fmla="*/ 0 w 8"/>
                  <a:gd name="T3" fmla="*/ 321 h 324"/>
                  <a:gd name="T4" fmla="*/ 8 w 8"/>
                  <a:gd name="T5" fmla="*/ 324 h 324"/>
                  <a:gd name="T6" fmla="*/ 8 w 8"/>
                  <a:gd name="T7" fmla="*/ 1 h 324"/>
                  <a:gd name="T8" fmla="*/ 0 w 8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4">
                    <a:moveTo>
                      <a:pt x="0" y="0"/>
                    </a:moveTo>
                    <a:lnTo>
                      <a:pt x="0" y="321"/>
                    </a:lnTo>
                    <a:lnTo>
                      <a:pt x="8" y="324"/>
                    </a:lnTo>
                    <a:lnTo>
                      <a:pt x="8" y="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20" name="Group 4492"/>
            <p:cNvGrpSpPr>
              <a:grpSpLocks/>
            </p:cNvGrpSpPr>
            <p:nvPr/>
          </p:nvGrpSpPr>
          <p:grpSpPr bwMode="auto">
            <a:xfrm>
              <a:off x="4221" y="1709"/>
              <a:ext cx="6" cy="326"/>
              <a:chOff x="4281" y="1763"/>
              <a:chExt cx="6" cy="326"/>
            </a:xfrm>
          </p:grpSpPr>
          <p:sp>
            <p:nvSpPr>
              <p:cNvPr id="487821" name="Freeform 4493"/>
              <p:cNvSpPr>
                <a:spLocks/>
              </p:cNvSpPr>
              <p:nvPr/>
            </p:nvSpPr>
            <p:spPr bwMode="auto">
              <a:xfrm>
                <a:off x="4281" y="1763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3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3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22" name="Freeform 4494"/>
              <p:cNvSpPr>
                <a:spLocks/>
              </p:cNvSpPr>
              <p:nvPr/>
            </p:nvSpPr>
            <p:spPr bwMode="auto">
              <a:xfrm>
                <a:off x="4281" y="1763"/>
                <a:ext cx="6" cy="326"/>
              </a:xfrm>
              <a:custGeom>
                <a:avLst/>
                <a:gdLst>
                  <a:gd name="T0" fmla="*/ 0 w 6"/>
                  <a:gd name="T1" fmla="*/ 0 h 326"/>
                  <a:gd name="T2" fmla="*/ 0 w 6"/>
                  <a:gd name="T3" fmla="*/ 323 h 326"/>
                  <a:gd name="T4" fmla="*/ 6 w 6"/>
                  <a:gd name="T5" fmla="*/ 326 h 326"/>
                  <a:gd name="T6" fmla="*/ 6 w 6"/>
                  <a:gd name="T7" fmla="*/ 0 h 326"/>
                  <a:gd name="T8" fmla="*/ 0 w 6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26">
                    <a:moveTo>
                      <a:pt x="0" y="0"/>
                    </a:moveTo>
                    <a:lnTo>
                      <a:pt x="0" y="323"/>
                    </a:lnTo>
                    <a:lnTo>
                      <a:pt x="6" y="32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23" name="Group 4495"/>
            <p:cNvGrpSpPr>
              <a:grpSpLocks/>
            </p:cNvGrpSpPr>
            <p:nvPr/>
          </p:nvGrpSpPr>
          <p:grpSpPr bwMode="auto">
            <a:xfrm>
              <a:off x="4241" y="1711"/>
              <a:ext cx="4" cy="330"/>
              <a:chOff x="4301" y="1765"/>
              <a:chExt cx="4" cy="330"/>
            </a:xfrm>
          </p:grpSpPr>
          <p:sp>
            <p:nvSpPr>
              <p:cNvPr id="487824" name="Freeform 4496"/>
              <p:cNvSpPr>
                <a:spLocks/>
              </p:cNvSpPr>
              <p:nvPr/>
            </p:nvSpPr>
            <p:spPr bwMode="auto">
              <a:xfrm>
                <a:off x="4301" y="1765"/>
                <a:ext cx="4" cy="330"/>
              </a:xfrm>
              <a:custGeom>
                <a:avLst/>
                <a:gdLst>
                  <a:gd name="T0" fmla="*/ 0 w 4"/>
                  <a:gd name="T1" fmla="*/ 0 h 330"/>
                  <a:gd name="T2" fmla="*/ 0 w 4"/>
                  <a:gd name="T3" fmla="*/ 326 h 330"/>
                  <a:gd name="T4" fmla="*/ 4 w 4"/>
                  <a:gd name="T5" fmla="*/ 330 h 330"/>
                  <a:gd name="T6" fmla="*/ 4 w 4"/>
                  <a:gd name="T7" fmla="*/ 0 h 330"/>
                  <a:gd name="T8" fmla="*/ 0 w 4"/>
                  <a:gd name="T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0">
                    <a:moveTo>
                      <a:pt x="0" y="0"/>
                    </a:moveTo>
                    <a:lnTo>
                      <a:pt x="0" y="326"/>
                    </a:lnTo>
                    <a:lnTo>
                      <a:pt x="4" y="33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25" name="Freeform 4497"/>
              <p:cNvSpPr>
                <a:spLocks/>
              </p:cNvSpPr>
              <p:nvPr/>
            </p:nvSpPr>
            <p:spPr bwMode="auto">
              <a:xfrm>
                <a:off x="4301" y="1765"/>
                <a:ext cx="4" cy="330"/>
              </a:xfrm>
              <a:custGeom>
                <a:avLst/>
                <a:gdLst>
                  <a:gd name="T0" fmla="*/ 0 w 4"/>
                  <a:gd name="T1" fmla="*/ 0 h 330"/>
                  <a:gd name="T2" fmla="*/ 0 w 4"/>
                  <a:gd name="T3" fmla="*/ 326 h 330"/>
                  <a:gd name="T4" fmla="*/ 4 w 4"/>
                  <a:gd name="T5" fmla="*/ 330 h 330"/>
                  <a:gd name="T6" fmla="*/ 4 w 4"/>
                  <a:gd name="T7" fmla="*/ 0 h 330"/>
                  <a:gd name="T8" fmla="*/ 0 w 4"/>
                  <a:gd name="T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0">
                    <a:moveTo>
                      <a:pt x="0" y="0"/>
                    </a:moveTo>
                    <a:lnTo>
                      <a:pt x="0" y="326"/>
                    </a:lnTo>
                    <a:lnTo>
                      <a:pt x="4" y="33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26" name="Group 4498"/>
            <p:cNvGrpSpPr>
              <a:grpSpLocks/>
            </p:cNvGrpSpPr>
            <p:nvPr/>
          </p:nvGrpSpPr>
          <p:grpSpPr bwMode="auto">
            <a:xfrm>
              <a:off x="4259" y="1711"/>
              <a:ext cx="7" cy="333"/>
              <a:chOff x="4319" y="1765"/>
              <a:chExt cx="7" cy="333"/>
            </a:xfrm>
          </p:grpSpPr>
          <p:sp>
            <p:nvSpPr>
              <p:cNvPr id="487827" name="Freeform 4499"/>
              <p:cNvSpPr>
                <a:spLocks/>
              </p:cNvSpPr>
              <p:nvPr/>
            </p:nvSpPr>
            <p:spPr bwMode="auto">
              <a:xfrm>
                <a:off x="4319" y="1765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28" name="Freeform 4500"/>
              <p:cNvSpPr>
                <a:spLocks/>
              </p:cNvSpPr>
              <p:nvPr/>
            </p:nvSpPr>
            <p:spPr bwMode="auto">
              <a:xfrm>
                <a:off x="4319" y="1765"/>
                <a:ext cx="7" cy="333"/>
              </a:xfrm>
              <a:custGeom>
                <a:avLst/>
                <a:gdLst>
                  <a:gd name="T0" fmla="*/ 0 w 7"/>
                  <a:gd name="T1" fmla="*/ 0 h 333"/>
                  <a:gd name="T2" fmla="*/ 0 w 7"/>
                  <a:gd name="T3" fmla="*/ 330 h 333"/>
                  <a:gd name="T4" fmla="*/ 7 w 7"/>
                  <a:gd name="T5" fmla="*/ 333 h 333"/>
                  <a:gd name="T6" fmla="*/ 7 w 7"/>
                  <a:gd name="T7" fmla="*/ 0 h 333"/>
                  <a:gd name="T8" fmla="*/ 0 w 7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3">
                    <a:moveTo>
                      <a:pt x="0" y="0"/>
                    </a:moveTo>
                    <a:lnTo>
                      <a:pt x="0" y="330"/>
                    </a:lnTo>
                    <a:lnTo>
                      <a:pt x="7" y="33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29" name="Group 4501"/>
            <p:cNvGrpSpPr>
              <a:grpSpLocks/>
            </p:cNvGrpSpPr>
            <p:nvPr/>
          </p:nvGrpSpPr>
          <p:grpSpPr bwMode="auto">
            <a:xfrm>
              <a:off x="4276" y="1711"/>
              <a:ext cx="10" cy="338"/>
              <a:chOff x="4336" y="1765"/>
              <a:chExt cx="10" cy="338"/>
            </a:xfrm>
          </p:grpSpPr>
          <p:sp>
            <p:nvSpPr>
              <p:cNvPr id="487830" name="Freeform 4502"/>
              <p:cNvSpPr>
                <a:spLocks/>
              </p:cNvSpPr>
              <p:nvPr/>
            </p:nvSpPr>
            <p:spPr bwMode="auto">
              <a:xfrm>
                <a:off x="4336" y="1765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5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5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31" name="Freeform 4503"/>
              <p:cNvSpPr>
                <a:spLocks/>
              </p:cNvSpPr>
              <p:nvPr/>
            </p:nvSpPr>
            <p:spPr bwMode="auto">
              <a:xfrm>
                <a:off x="4336" y="1765"/>
                <a:ext cx="10" cy="338"/>
              </a:xfrm>
              <a:custGeom>
                <a:avLst/>
                <a:gdLst>
                  <a:gd name="T0" fmla="*/ 0 w 10"/>
                  <a:gd name="T1" fmla="*/ 0 h 338"/>
                  <a:gd name="T2" fmla="*/ 0 w 10"/>
                  <a:gd name="T3" fmla="*/ 335 h 338"/>
                  <a:gd name="T4" fmla="*/ 10 w 10"/>
                  <a:gd name="T5" fmla="*/ 338 h 338"/>
                  <a:gd name="T6" fmla="*/ 10 w 10"/>
                  <a:gd name="T7" fmla="*/ 2 h 338"/>
                  <a:gd name="T8" fmla="*/ 0 w 10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8">
                    <a:moveTo>
                      <a:pt x="0" y="0"/>
                    </a:moveTo>
                    <a:lnTo>
                      <a:pt x="0" y="335"/>
                    </a:lnTo>
                    <a:lnTo>
                      <a:pt x="10" y="338"/>
                    </a:lnTo>
                    <a:lnTo>
                      <a:pt x="10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32" name="Group 4504"/>
            <p:cNvGrpSpPr>
              <a:grpSpLocks/>
            </p:cNvGrpSpPr>
            <p:nvPr/>
          </p:nvGrpSpPr>
          <p:grpSpPr bwMode="auto">
            <a:xfrm>
              <a:off x="4296" y="1713"/>
              <a:ext cx="8" cy="342"/>
              <a:chOff x="4356" y="1767"/>
              <a:chExt cx="8" cy="342"/>
            </a:xfrm>
          </p:grpSpPr>
          <p:sp>
            <p:nvSpPr>
              <p:cNvPr id="487833" name="Freeform 4505"/>
              <p:cNvSpPr>
                <a:spLocks/>
              </p:cNvSpPr>
              <p:nvPr/>
            </p:nvSpPr>
            <p:spPr bwMode="auto">
              <a:xfrm>
                <a:off x="4356" y="176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8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8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34" name="Freeform 4506"/>
              <p:cNvSpPr>
                <a:spLocks/>
              </p:cNvSpPr>
              <p:nvPr/>
            </p:nvSpPr>
            <p:spPr bwMode="auto">
              <a:xfrm>
                <a:off x="4356" y="1767"/>
                <a:ext cx="8" cy="342"/>
              </a:xfrm>
              <a:custGeom>
                <a:avLst/>
                <a:gdLst>
                  <a:gd name="T0" fmla="*/ 0 w 8"/>
                  <a:gd name="T1" fmla="*/ 0 h 342"/>
                  <a:gd name="T2" fmla="*/ 0 w 8"/>
                  <a:gd name="T3" fmla="*/ 338 h 342"/>
                  <a:gd name="T4" fmla="*/ 8 w 8"/>
                  <a:gd name="T5" fmla="*/ 342 h 342"/>
                  <a:gd name="T6" fmla="*/ 8 w 8"/>
                  <a:gd name="T7" fmla="*/ 0 h 342"/>
                  <a:gd name="T8" fmla="*/ 0 w 8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2">
                    <a:moveTo>
                      <a:pt x="0" y="0"/>
                    </a:moveTo>
                    <a:lnTo>
                      <a:pt x="0" y="338"/>
                    </a:lnTo>
                    <a:lnTo>
                      <a:pt x="8" y="342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35" name="Group 4507"/>
            <p:cNvGrpSpPr>
              <a:grpSpLocks/>
            </p:cNvGrpSpPr>
            <p:nvPr/>
          </p:nvGrpSpPr>
          <p:grpSpPr bwMode="auto">
            <a:xfrm>
              <a:off x="4072" y="1704"/>
              <a:ext cx="7" cy="215"/>
              <a:chOff x="4132" y="1758"/>
              <a:chExt cx="7" cy="215"/>
            </a:xfrm>
          </p:grpSpPr>
          <p:sp>
            <p:nvSpPr>
              <p:cNvPr id="487836" name="Freeform 4508"/>
              <p:cNvSpPr>
                <a:spLocks/>
              </p:cNvSpPr>
              <p:nvPr/>
            </p:nvSpPr>
            <p:spPr bwMode="auto">
              <a:xfrm>
                <a:off x="4132" y="1758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4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4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37" name="Freeform 4509"/>
              <p:cNvSpPr>
                <a:spLocks/>
              </p:cNvSpPr>
              <p:nvPr/>
            </p:nvSpPr>
            <p:spPr bwMode="auto">
              <a:xfrm>
                <a:off x="4132" y="1758"/>
                <a:ext cx="7" cy="215"/>
              </a:xfrm>
              <a:custGeom>
                <a:avLst/>
                <a:gdLst>
                  <a:gd name="T0" fmla="*/ 0 w 7"/>
                  <a:gd name="T1" fmla="*/ 0 h 215"/>
                  <a:gd name="T2" fmla="*/ 0 w 7"/>
                  <a:gd name="T3" fmla="*/ 214 h 215"/>
                  <a:gd name="T4" fmla="*/ 7 w 7"/>
                  <a:gd name="T5" fmla="*/ 215 h 215"/>
                  <a:gd name="T6" fmla="*/ 7 w 7"/>
                  <a:gd name="T7" fmla="*/ 2 h 215"/>
                  <a:gd name="T8" fmla="*/ 0 w 7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15">
                    <a:moveTo>
                      <a:pt x="0" y="0"/>
                    </a:moveTo>
                    <a:lnTo>
                      <a:pt x="0" y="214"/>
                    </a:lnTo>
                    <a:lnTo>
                      <a:pt x="7" y="215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38" name="Group 4510"/>
            <p:cNvGrpSpPr>
              <a:grpSpLocks/>
            </p:cNvGrpSpPr>
            <p:nvPr/>
          </p:nvGrpSpPr>
          <p:grpSpPr bwMode="auto">
            <a:xfrm>
              <a:off x="4071" y="1960"/>
              <a:ext cx="9" cy="8"/>
              <a:chOff x="4131" y="2014"/>
              <a:chExt cx="9" cy="8"/>
            </a:xfrm>
          </p:grpSpPr>
          <p:sp>
            <p:nvSpPr>
              <p:cNvPr id="487839" name="Freeform 4511"/>
              <p:cNvSpPr>
                <a:spLocks/>
              </p:cNvSpPr>
              <p:nvPr/>
            </p:nvSpPr>
            <p:spPr bwMode="auto">
              <a:xfrm>
                <a:off x="4131" y="2014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40" name="Freeform 4512"/>
              <p:cNvSpPr>
                <a:spLocks/>
              </p:cNvSpPr>
              <p:nvPr/>
            </p:nvSpPr>
            <p:spPr bwMode="auto">
              <a:xfrm>
                <a:off x="4131" y="2014"/>
                <a:ext cx="9" cy="8"/>
              </a:xfrm>
              <a:custGeom>
                <a:avLst/>
                <a:gdLst>
                  <a:gd name="T0" fmla="*/ 0 w 9"/>
                  <a:gd name="T1" fmla="*/ 2 h 8"/>
                  <a:gd name="T2" fmla="*/ 8 w 9"/>
                  <a:gd name="T3" fmla="*/ 0 h 8"/>
                  <a:gd name="T4" fmla="*/ 9 w 9"/>
                  <a:gd name="T5" fmla="*/ 6 h 8"/>
                  <a:gd name="T6" fmla="*/ 1 w 9"/>
                  <a:gd name="T7" fmla="*/ 8 h 8"/>
                  <a:gd name="T8" fmla="*/ 0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1" y="8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41" name="Group 4513"/>
            <p:cNvGrpSpPr>
              <a:grpSpLocks/>
            </p:cNvGrpSpPr>
            <p:nvPr/>
          </p:nvGrpSpPr>
          <p:grpSpPr bwMode="auto">
            <a:xfrm>
              <a:off x="4071" y="1924"/>
              <a:ext cx="9" cy="7"/>
              <a:chOff x="4131" y="1978"/>
              <a:chExt cx="9" cy="7"/>
            </a:xfrm>
          </p:grpSpPr>
          <p:sp>
            <p:nvSpPr>
              <p:cNvPr id="487842" name="Freeform 4514"/>
              <p:cNvSpPr>
                <a:spLocks/>
              </p:cNvSpPr>
              <p:nvPr/>
            </p:nvSpPr>
            <p:spPr bwMode="auto">
              <a:xfrm>
                <a:off x="4131" y="1978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4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4"/>
                    </a:lnTo>
                    <a:lnTo>
                      <a:pt x="9" y="0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43" name="Freeform 4515"/>
              <p:cNvSpPr>
                <a:spLocks/>
              </p:cNvSpPr>
              <p:nvPr/>
            </p:nvSpPr>
            <p:spPr bwMode="auto">
              <a:xfrm>
                <a:off x="4131" y="1978"/>
                <a:ext cx="9" cy="7"/>
              </a:xfrm>
              <a:custGeom>
                <a:avLst/>
                <a:gdLst>
                  <a:gd name="T0" fmla="*/ 8 w 9"/>
                  <a:gd name="T1" fmla="*/ 7 h 7"/>
                  <a:gd name="T2" fmla="*/ 0 w 9"/>
                  <a:gd name="T3" fmla="*/ 7 h 7"/>
                  <a:gd name="T4" fmla="*/ 1 w 9"/>
                  <a:gd name="T5" fmla="*/ 4 h 7"/>
                  <a:gd name="T6" fmla="*/ 9 w 9"/>
                  <a:gd name="T7" fmla="*/ 0 h 7"/>
                  <a:gd name="T8" fmla="*/ 8 w 9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8" y="7"/>
                    </a:moveTo>
                    <a:lnTo>
                      <a:pt x="0" y="7"/>
                    </a:lnTo>
                    <a:lnTo>
                      <a:pt x="1" y="4"/>
                    </a:lnTo>
                    <a:lnTo>
                      <a:pt x="9" y="0"/>
                    </a:lnTo>
                    <a:lnTo>
                      <a:pt x="8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44" name="Group 4516"/>
            <p:cNvGrpSpPr>
              <a:grpSpLocks/>
            </p:cNvGrpSpPr>
            <p:nvPr/>
          </p:nvGrpSpPr>
          <p:grpSpPr bwMode="auto">
            <a:xfrm>
              <a:off x="4076" y="1954"/>
              <a:ext cx="4" cy="3"/>
              <a:chOff x="4136" y="2008"/>
              <a:chExt cx="4" cy="3"/>
            </a:xfrm>
          </p:grpSpPr>
          <p:sp>
            <p:nvSpPr>
              <p:cNvPr id="487845" name="Freeform 4517"/>
              <p:cNvSpPr>
                <a:spLocks/>
              </p:cNvSpPr>
              <p:nvPr/>
            </p:nvSpPr>
            <p:spPr bwMode="auto">
              <a:xfrm>
                <a:off x="4136" y="2008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0 h 3"/>
                  <a:gd name="T4" fmla="*/ 4 w 4"/>
                  <a:gd name="T5" fmla="*/ 0 h 3"/>
                  <a:gd name="T6" fmla="*/ 4 w 4"/>
                  <a:gd name="T7" fmla="*/ 1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46" name="Freeform 4518"/>
              <p:cNvSpPr>
                <a:spLocks/>
              </p:cNvSpPr>
              <p:nvPr/>
            </p:nvSpPr>
            <p:spPr bwMode="auto">
              <a:xfrm>
                <a:off x="4136" y="2008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0 h 3"/>
                  <a:gd name="T4" fmla="*/ 4 w 4"/>
                  <a:gd name="T5" fmla="*/ 0 h 3"/>
                  <a:gd name="T6" fmla="*/ 4 w 4"/>
                  <a:gd name="T7" fmla="*/ 1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0" y="3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847" name="Freeform 4519"/>
            <p:cNvSpPr>
              <a:spLocks/>
            </p:cNvSpPr>
            <p:nvPr/>
          </p:nvSpPr>
          <p:spPr bwMode="auto">
            <a:xfrm>
              <a:off x="4316" y="1704"/>
              <a:ext cx="1" cy="371"/>
            </a:xfrm>
            <a:custGeom>
              <a:avLst/>
              <a:gdLst>
                <a:gd name="T0" fmla="*/ 371 h 371"/>
                <a:gd name="T1" fmla="*/ 366 h 371"/>
                <a:gd name="T2" fmla="*/ 2 h 371"/>
                <a:gd name="T3" fmla="*/ 0 h 371"/>
                <a:gd name="T4" fmla="*/ 371 h 37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71">
                  <a:moveTo>
                    <a:pt x="0" y="371"/>
                  </a:moveTo>
                  <a:lnTo>
                    <a:pt x="0" y="36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71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7848" name="Freeform 4520"/>
            <p:cNvSpPr>
              <a:spLocks/>
            </p:cNvSpPr>
            <p:nvPr/>
          </p:nvSpPr>
          <p:spPr bwMode="auto">
            <a:xfrm>
              <a:off x="4050" y="1692"/>
              <a:ext cx="1" cy="315"/>
            </a:xfrm>
            <a:custGeom>
              <a:avLst/>
              <a:gdLst>
                <a:gd name="T0" fmla="*/ 0 h 315"/>
                <a:gd name="T1" fmla="*/ 315 h 315"/>
                <a:gd name="T2" fmla="*/ 312 h 315"/>
                <a:gd name="T3" fmla="*/ 2 h 315"/>
                <a:gd name="T4" fmla="*/ 0 h 3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15">
                  <a:moveTo>
                    <a:pt x="0" y="0"/>
                  </a:moveTo>
                  <a:lnTo>
                    <a:pt x="0" y="315"/>
                  </a:lnTo>
                  <a:lnTo>
                    <a:pt x="0" y="31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849" name="Group 4521"/>
            <p:cNvGrpSpPr>
              <a:grpSpLocks/>
            </p:cNvGrpSpPr>
            <p:nvPr/>
          </p:nvGrpSpPr>
          <p:grpSpPr bwMode="auto">
            <a:xfrm>
              <a:off x="4020" y="2053"/>
              <a:ext cx="310" cy="600"/>
              <a:chOff x="4080" y="2107"/>
              <a:chExt cx="310" cy="600"/>
            </a:xfrm>
          </p:grpSpPr>
          <p:sp>
            <p:nvSpPr>
              <p:cNvPr id="487850" name="Freeform 4522"/>
              <p:cNvSpPr>
                <a:spLocks/>
              </p:cNvSpPr>
              <p:nvPr/>
            </p:nvSpPr>
            <p:spPr bwMode="auto">
              <a:xfrm>
                <a:off x="4080" y="2107"/>
                <a:ext cx="310" cy="600"/>
              </a:xfrm>
              <a:custGeom>
                <a:avLst/>
                <a:gdLst>
                  <a:gd name="T0" fmla="*/ 0 w 310"/>
                  <a:gd name="T1" fmla="*/ 0 h 600"/>
                  <a:gd name="T2" fmla="*/ 310 w 310"/>
                  <a:gd name="T3" fmla="*/ 82 h 600"/>
                  <a:gd name="T4" fmla="*/ 310 w 310"/>
                  <a:gd name="T5" fmla="*/ 600 h 600"/>
                  <a:gd name="T6" fmla="*/ 0 w 310"/>
                  <a:gd name="T7" fmla="*/ 437 h 600"/>
                  <a:gd name="T8" fmla="*/ 0 w 310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600">
                    <a:moveTo>
                      <a:pt x="0" y="0"/>
                    </a:moveTo>
                    <a:lnTo>
                      <a:pt x="310" y="82"/>
                    </a:lnTo>
                    <a:lnTo>
                      <a:pt x="310" y="600"/>
                    </a:lnTo>
                    <a:lnTo>
                      <a:pt x="0" y="4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51" name="Freeform 4523"/>
              <p:cNvSpPr>
                <a:spLocks/>
              </p:cNvSpPr>
              <p:nvPr/>
            </p:nvSpPr>
            <p:spPr bwMode="auto">
              <a:xfrm>
                <a:off x="4080" y="2107"/>
                <a:ext cx="310" cy="600"/>
              </a:xfrm>
              <a:custGeom>
                <a:avLst/>
                <a:gdLst>
                  <a:gd name="T0" fmla="*/ 0 w 310"/>
                  <a:gd name="T1" fmla="*/ 0 h 600"/>
                  <a:gd name="T2" fmla="*/ 310 w 310"/>
                  <a:gd name="T3" fmla="*/ 82 h 600"/>
                  <a:gd name="T4" fmla="*/ 310 w 310"/>
                  <a:gd name="T5" fmla="*/ 600 h 600"/>
                  <a:gd name="T6" fmla="*/ 0 w 310"/>
                  <a:gd name="T7" fmla="*/ 437 h 600"/>
                  <a:gd name="T8" fmla="*/ 0 w 310"/>
                  <a:gd name="T9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600">
                    <a:moveTo>
                      <a:pt x="0" y="0"/>
                    </a:moveTo>
                    <a:lnTo>
                      <a:pt x="310" y="82"/>
                    </a:lnTo>
                    <a:lnTo>
                      <a:pt x="310" y="600"/>
                    </a:lnTo>
                    <a:lnTo>
                      <a:pt x="0" y="437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52" name="Group 4524"/>
            <p:cNvGrpSpPr>
              <a:grpSpLocks/>
            </p:cNvGrpSpPr>
            <p:nvPr/>
          </p:nvGrpSpPr>
          <p:grpSpPr bwMode="auto">
            <a:xfrm>
              <a:off x="4040" y="2082"/>
              <a:ext cx="270" cy="438"/>
              <a:chOff x="4100" y="2136"/>
              <a:chExt cx="270" cy="438"/>
            </a:xfrm>
          </p:grpSpPr>
          <p:sp>
            <p:nvSpPr>
              <p:cNvPr id="487853" name="Freeform 4525"/>
              <p:cNvSpPr>
                <a:spLocks/>
              </p:cNvSpPr>
              <p:nvPr/>
            </p:nvSpPr>
            <p:spPr bwMode="auto">
              <a:xfrm>
                <a:off x="4100" y="213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6 h 438"/>
                  <a:gd name="T4" fmla="*/ 270 w 270"/>
                  <a:gd name="T5" fmla="*/ 438 h 438"/>
                  <a:gd name="T6" fmla="*/ 270 w 270"/>
                  <a:gd name="T7" fmla="*/ 66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6"/>
                    </a:lnTo>
                    <a:lnTo>
                      <a:pt x="270" y="438"/>
                    </a:lnTo>
                    <a:lnTo>
                      <a:pt x="27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54" name="Freeform 4526"/>
              <p:cNvSpPr>
                <a:spLocks/>
              </p:cNvSpPr>
              <p:nvPr/>
            </p:nvSpPr>
            <p:spPr bwMode="auto">
              <a:xfrm>
                <a:off x="4100" y="213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6 h 438"/>
                  <a:gd name="T4" fmla="*/ 270 w 270"/>
                  <a:gd name="T5" fmla="*/ 438 h 438"/>
                  <a:gd name="T6" fmla="*/ 270 w 270"/>
                  <a:gd name="T7" fmla="*/ 66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6"/>
                    </a:lnTo>
                    <a:lnTo>
                      <a:pt x="270" y="438"/>
                    </a:lnTo>
                    <a:lnTo>
                      <a:pt x="270" y="66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55" name="Group 4527"/>
            <p:cNvGrpSpPr>
              <a:grpSpLocks/>
            </p:cNvGrpSpPr>
            <p:nvPr/>
          </p:nvGrpSpPr>
          <p:grpSpPr bwMode="auto">
            <a:xfrm>
              <a:off x="4040" y="2147"/>
              <a:ext cx="270" cy="380"/>
              <a:chOff x="4100" y="2201"/>
              <a:chExt cx="270" cy="380"/>
            </a:xfrm>
          </p:grpSpPr>
          <p:sp>
            <p:nvSpPr>
              <p:cNvPr id="487856" name="Freeform 4528"/>
              <p:cNvSpPr>
                <a:spLocks/>
              </p:cNvSpPr>
              <p:nvPr/>
            </p:nvSpPr>
            <p:spPr bwMode="auto">
              <a:xfrm>
                <a:off x="4100" y="2201"/>
                <a:ext cx="270" cy="380"/>
              </a:xfrm>
              <a:custGeom>
                <a:avLst/>
                <a:gdLst>
                  <a:gd name="T0" fmla="*/ 0 w 270"/>
                  <a:gd name="T1" fmla="*/ 0 h 380"/>
                  <a:gd name="T2" fmla="*/ 0 w 270"/>
                  <a:gd name="T3" fmla="*/ 260 h 380"/>
                  <a:gd name="T4" fmla="*/ 270 w 270"/>
                  <a:gd name="T5" fmla="*/ 380 h 380"/>
                  <a:gd name="T6" fmla="*/ 270 w 270"/>
                  <a:gd name="T7" fmla="*/ 371 h 380"/>
                  <a:gd name="T8" fmla="*/ 270 w 270"/>
                  <a:gd name="T9" fmla="*/ 11 h 380"/>
                  <a:gd name="T10" fmla="*/ 0 w 270"/>
                  <a:gd name="T11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80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80"/>
                    </a:lnTo>
                    <a:lnTo>
                      <a:pt x="270" y="371"/>
                    </a:lnTo>
                    <a:lnTo>
                      <a:pt x="27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57" name="Freeform 4529"/>
              <p:cNvSpPr>
                <a:spLocks/>
              </p:cNvSpPr>
              <p:nvPr/>
            </p:nvSpPr>
            <p:spPr bwMode="auto">
              <a:xfrm>
                <a:off x="4100" y="2201"/>
                <a:ext cx="270" cy="380"/>
              </a:xfrm>
              <a:custGeom>
                <a:avLst/>
                <a:gdLst>
                  <a:gd name="T0" fmla="*/ 0 w 270"/>
                  <a:gd name="T1" fmla="*/ 0 h 380"/>
                  <a:gd name="T2" fmla="*/ 0 w 270"/>
                  <a:gd name="T3" fmla="*/ 260 h 380"/>
                  <a:gd name="T4" fmla="*/ 270 w 270"/>
                  <a:gd name="T5" fmla="*/ 380 h 380"/>
                  <a:gd name="T6" fmla="*/ 270 w 270"/>
                  <a:gd name="T7" fmla="*/ 371 h 380"/>
                  <a:gd name="T8" fmla="*/ 270 w 270"/>
                  <a:gd name="T9" fmla="*/ 11 h 380"/>
                  <a:gd name="T10" fmla="*/ 0 w 270"/>
                  <a:gd name="T11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80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80"/>
                    </a:lnTo>
                    <a:lnTo>
                      <a:pt x="270" y="371"/>
                    </a:lnTo>
                    <a:lnTo>
                      <a:pt x="27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58" name="Group 4530"/>
            <p:cNvGrpSpPr>
              <a:grpSpLocks/>
            </p:cNvGrpSpPr>
            <p:nvPr/>
          </p:nvGrpSpPr>
          <p:grpSpPr bwMode="auto">
            <a:xfrm>
              <a:off x="4040" y="2085"/>
              <a:ext cx="270" cy="435"/>
              <a:chOff x="4100" y="2139"/>
              <a:chExt cx="270" cy="435"/>
            </a:xfrm>
          </p:grpSpPr>
          <p:sp>
            <p:nvSpPr>
              <p:cNvPr id="487859" name="Freeform 4531"/>
              <p:cNvSpPr>
                <a:spLocks/>
              </p:cNvSpPr>
              <p:nvPr/>
            </p:nvSpPr>
            <p:spPr bwMode="auto">
              <a:xfrm>
                <a:off x="4100" y="213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7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7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60" name="Freeform 4532"/>
              <p:cNvSpPr>
                <a:spLocks/>
              </p:cNvSpPr>
              <p:nvPr/>
            </p:nvSpPr>
            <p:spPr bwMode="auto">
              <a:xfrm>
                <a:off x="4100" y="213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7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7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61" name="Group 4533"/>
            <p:cNvGrpSpPr>
              <a:grpSpLocks/>
            </p:cNvGrpSpPr>
            <p:nvPr/>
          </p:nvGrpSpPr>
          <p:grpSpPr bwMode="auto">
            <a:xfrm>
              <a:off x="4121" y="2433"/>
              <a:ext cx="9" cy="2"/>
              <a:chOff x="4181" y="2487"/>
              <a:chExt cx="9" cy="2"/>
            </a:xfrm>
          </p:grpSpPr>
          <p:sp>
            <p:nvSpPr>
              <p:cNvPr id="487862" name="Freeform 4534"/>
              <p:cNvSpPr>
                <a:spLocks/>
              </p:cNvSpPr>
              <p:nvPr/>
            </p:nvSpPr>
            <p:spPr bwMode="auto">
              <a:xfrm>
                <a:off x="4181" y="2487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63" name="Freeform 4535"/>
              <p:cNvSpPr>
                <a:spLocks/>
              </p:cNvSpPr>
              <p:nvPr/>
            </p:nvSpPr>
            <p:spPr bwMode="auto">
              <a:xfrm>
                <a:off x="4181" y="2487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64" name="Group 4536"/>
            <p:cNvGrpSpPr>
              <a:grpSpLocks/>
            </p:cNvGrpSpPr>
            <p:nvPr/>
          </p:nvGrpSpPr>
          <p:grpSpPr bwMode="auto">
            <a:xfrm>
              <a:off x="4044" y="2089"/>
              <a:ext cx="10" cy="303"/>
              <a:chOff x="4104" y="2143"/>
              <a:chExt cx="10" cy="303"/>
            </a:xfrm>
          </p:grpSpPr>
          <p:sp>
            <p:nvSpPr>
              <p:cNvPr id="487865" name="Freeform 4537"/>
              <p:cNvSpPr>
                <a:spLocks/>
              </p:cNvSpPr>
              <p:nvPr/>
            </p:nvSpPr>
            <p:spPr bwMode="auto">
              <a:xfrm>
                <a:off x="4104" y="214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299 h 303"/>
                  <a:gd name="T4" fmla="*/ 10 w 10"/>
                  <a:gd name="T5" fmla="*/ 303 h 303"/>
                  <a:gd name="T6" fmla="*/ 10 w 10"/>
                  <a:gd name="T7" fmla="*/ 3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299"/>
                    </a:lnTo>
                    <a:lnTo>
                      <a:pt x="10" y="303"/>
                    </a:lnTo>
                    <a:lnTo>
                      <a:pt x="1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66" name="Freeform 4538"/>
              <p:cNvSpPr>
                <a:spLocks/>
              </p:cNvSpPr>
              <p:nvPr/>
            </p:nvSpPr>
            <p:spPr bwMode="auto">
              <a:xfrm>
                <a:off x="4104" y="214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299 h 303"/>
                  <a:gd name="T4" fmla="*/ 10 w 10"/>
                  <a:gd name="T5" fmla="*/ 303 h 303"/>
                  <a:gd name="T6" fmla="*/ 10 w 10"/>
                  <a:gd name="T7" fmla="*/ 3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299"/>
                    </a:lnTo>
                    <a:lnTo>
                      <a:pt x="10" y="303"/>
                    </a:lnTo>
                    <a:lnTo>
                      <a:pt x="10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67" name="Group 4539"/>
            <p:cNvGrpSpPr>
              <a:grpSpLocks/>
            </p:cNvGrpSpPr>
            <p:nvPr/>
          </p:nvGrpSpPr>
          <p:grpSpPr bwMode="auto">
            <a:xfrm>
              <a:off x="4042" y="2085"/>
              <a:ext cx="9" cy="5"/>
              <a:chOff x="4102" y="2139"/>
              <a:chExt cx="9" cy="5"/>
            </a:xfrm>
          </p:grpSpPr>
          <p:sp>
            <p:nvSpPr>
              <p:cNvPr id="487868" name="Freeform 4540"/>
              <p:cNvSpPr>
                <a:spLocks/>
              </p:cNvSpPr>
              <p:nvPr/>
            </p:nvSpPr>
            <p:spPr bwMode="auto">
              <a:xfrm>
                <a:off x="4102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69" name="Freeform 4541"/>
              <p:cNvSpPr>
                <a:spLocks/>
              </p:cNvSpPr>
              <p:nvPr/>
            </p:nvSpPr>
            <p:spPr bwMode="auto">
              <a:xfrm>
                <a:off x="4102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870" name="Freeform 4542"/>
            <p:cNvSpPr>
              <a:spLocks/>
            </p:cNvSpPr>
            <p:nvPr/>
          </p:nvSpPr>
          <p:spPr bwMode="auto">
            <a:xfrm>
              <a:off x="4042" y="2397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871" name="Group 4543"/>
            <p:cNvGrpSpPr>
              <a:grpSpLocks/>
            </p:cNvGrpSpPr>
            <p:nvPr/>
          </p:nvGrpSpPr>
          <p:grpSpPr bwMode="auto">
            <a:xfrm>
              <a:off x="4042" y="2095"/>
              <a:ext cx="8" cy="297"/>
              <a:chOff x="4102" y="2149"/>
              <a:chExt cx="8" cy="297"/>
            </a:xfrm>
          </p:grpSpPr>
          <p:sp>
            <p:nvSpPr>
              <p:cNvPr id="487872" name="Freeform 4544"/>
              <p:cNvSpPr>
                <a:spLocks/>
              </p:cNvSpPr>
              <p:nvPr/>
            </p:nvSpPr>
            <p:spPr bwMode="auto">
              <a:xfrm>
                <a:off x="4102" y="214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1 h 297"/>
                  <a:gd name="T4" fmla="*/ 8 w 8"/>
                  <a:gd name="T5" fmla="*/ 297 h 297"/>
                  <a:gd name="T6" fmla="*/ 8 w 8"/>
                  <a:gd name="T7" fmla="*/ 3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1"/>
                    </a:lnTo>
                    <a:lnTo>
                      <a:pt x="8" y="297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73" name="Freeform 4545"/>
              <p:cNvSpPr>
                <a:spLocks/>
              </p:cNvSpPr>
              <p:nvPr/>
            </p:nvSpPr>
            <p:spPr bwMode="auto">
              <a:xfrm>
                <a:off x="4102" y="214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1 h 297"/>
                  <a:gd name="T4" fmla="*/ 8 w 8"/>
                  <a:gd name="T5" fmla="*/ 297 h 297"/>
                  <a:gd name="T6" fmla="*/ 8 w 8"/>
                  <a:gd name="T7" fmla="*/ 3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1"/>
                    </a:lnTo>
                    <a:lnTo>
                      <a:pt x="8" y="297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74" name="Group 4546"/>
            <p:cNvGrpSpPr>
              <a:grpSpLocks/>
            </p:cNvGrpSpPr>
            <p:nvPr/>
          </p:nvGrpSpPr>
          <p:grpSpPr bwMode="auto">
            <a:xfrm>
              <a:off x="4087" y="2102"/>
              <a:ext cx="3" cy="313"/>
              <a:chOff x="4147" y="2156"/>
              <a:chExt cx="3" cy="313"/>
            </a:xfrm>
          </p:grpSpPr>
          <p:sp>
            <p:nvSpPr>
              <p:cNvPr id="487875" name="Freeform 4547"/>
              <p:cNvSpPr>
                <a:spLocks/>
              </p:cNvSpPr>
              <p:nvPr/>
            </p:nvSpPr>
            <p:spPr bwMode="auto">
              <a:xfrm>
                <a:off x="4147" y="215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09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09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76" name="Freeform 4548"/>
              <p:cNvSpPr>
                <a:spLocks/>
              </p:cNvSpPr>
              <p:nvPr/>
            </p:nvSpPr>
            <p:spPr bwMode="auto">
              <a:xfrm>
                <a:off x="4147" y="215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09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09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77" name="Group 4549"/>
            <p:cNvGrpSpPr>
              <a:grpSpLocks/>
            </p:cNvGrpSpPr>
            <p:nvPr/>
          </p:nvGrpSpPr>
          <p:grpSpPr bwMode="auto">
            <a:xfrm>
              <a:off x="4082" y="2095"/>
              <a:ext cx="8" cy="5"/>
              <a:chOff x="4142" y="2149"/>
              <a:chExt cx="8" cy="5"/>
            </a:xfrm>
          </p:grpSpPr>
          <p:sp>
            <p:nvSpPr>
              <p:cNvPr id="487878" name="Freeform 4550"/>
              <p:cNvSpPr>
                <a:spLocks/>
              </p:cNvSpPr>
              <p:nvPr/>
            </p:nvSpPr>
            <p:spPr bwMode="auto">
              <a:xfrm>
                <a:off x="4142" y="2149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3 h 5"/>
                  <a:gd name="T6" fmla="*/ 1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79" name="Freeform 4551"/>
              <p:cNvSpPr>
                <a:spLocks/>
              </p:cNvSpPr>
              <p:nvPr/>
            </p:nvSpPr>
            <p:spPr bwMode="auto">
              <a:xfrm>
                <a:off x="4142" y="2149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3 h 5"/>
                  <a:gd name="T6" fmla="*/ 1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880" name="Freeform 4552"/>
            <p:cNvSpPr>
              <a:spLocks/>
            </p:cNvSpPr>
            <p:nvPr/>
          </p:nvSpPr>
          <p:spPr bwMode="auto">
            <a:xfrm>
              <a:off x="4082" y="2417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881" name="Group 4553"/>
            <p:cNvGrpSpPr>
              <a:grpSpLocks/>
            </p:cNvGrpSpPr>
            <p:nvPr/>
          </p:nvGrpSpPr>
          <p:grpSpPr bwMode="auto">
            <a:xfrm>
              <a:off x="4082" y="2105"/>
              <a:ext cx="8" cy="307"/>
              <a:chOff x="4142" y="2159"/>
              <a:chExt cx="8" cy="307"/>
            </a:xfrm>
          </p:grpSpPr>
          <p:sp>
            <p:nvSpPr>
              <p:cNvPr id="487882" name="Freeform 4554"/>
              <p:cNvSpPr>
                <a:spLocks/>
              </p:cNvSpPr>
              <p:nvPr/>
            </p:nvSpPr>
            <p:spPr bwMode="auto">
              <a:xfrm>
                <a:off x="4142" y="215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1 h 307"/>
                  <a:gd name="T4" fmla="*/ 8 w 8"/>
                  <a:gd name="T5" fmla="*/ 307 h 307"/>
                  <a:gd name="T6" fmla="*/ 8 w 8"/>
                  <a:gd name="T7" fmla="*/ 3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1"/>
                    </a:lnTo>
                    <a:lnTo>
                      <a:pt x="8" y="307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83" name="Freeform 4555"/>
              <p:cNvSpPr>
                <a:spLocks/>
              </p:cNvSpPr>
              <p:nvPr/>
            </p:nvSpPr>
            <p:spPr bwMode="auto">
              <a:xfrm>
                <a:off x="4142" y="215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1 h 307"/>
                  <a:gd name="T4" fmla="*/ 8 w 8"/>
                  <a:gd name="T5" fmla="*/ 307 h 307"/>
                  <a:gd name="T6" fmla="*/ 8 w 8"/>
                  <a:gd name="T7" fmla="*/ 3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1"/>
                    </a:lnTo>
                    <a:lnTo>
                      <a:pt x="8" y="307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84" name="Group 4556"/>
            <p:cNvGrpSpPr>
              <a:grpSpLocks/>
            </p:cNvGrpSpPr>
            <p:nvPr/>
          </p:nvGrpSpPr>
          <p:grpSpPr bwMode="auto">
            <a:xfrm>
              <a:off x="4102" y="2108"/>
              <a:ext cx="8" cy="314"/>
              <a:chOff x="4162" y="2162"/>
              <a:chExt cx="8" cy="314"/>
            </a:xfrm>
          </p:grpSpPr>
          <p:sp>
            <p:nvSpPr>
              <p:cNvPr id="487885" name="Freeform 4557"/>
              <p:cNvSpPr>
                <a:spLocks/>
              </p:cNvSpPr>
              <p:nvPr/>
            </p:nvSpPr>
            <p:spPr bwMode="auto">
              <a:xfrm>
                <a:off x="4162" y="2162"/>
                <a:ext cx="8" cy="314"/>
              </a:xfrm>
              <a:custGeom>
                <a:avLst/>
                <a:gdLst>
                  <a:gd name="T0" fmla="*/ 0 w 8"/>
                  <a:gd name="T1" fmla="*/ 2 h 314"/>
                  <a:gd name="T2" fmla="*/ 0 w 8"/>
                  <a:gd name="T3" fmla="*/ 310 h 314"/>
                  <a:gd name="T4" fmla="*/ 8 w 8"/>
                  <a:gd name="T5" fmla="*/ 314 h 314"/>
                  <a:gd name="T6" fmla="*/ 8 w 8"/>
                  <a:gd name="T7" fmla="*/ 0 h 314"/>
                  <a:gd name="T8" fmla="*/ 0 w 8"/>
                  <a:gd name="T9" fmla="*/ 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4">
                    <a:moveTo>
                      <a:pt x="0" y="2"/>
                    </a:moveTo>
                    <a:lnTo>
                      <a:pt x="0" y="310"/>
                    </a:lnTo>
                    <a:lnTo>
                      <a:pt x="8" y="314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86" name="Freeform 4558"/>
              <p:cNvSpPr>
                <a:spLocks/>
              </p:cNvSpPr>
              <p:nvPr/>
            </p:nvSpPr>
            <p:spPr bwMode="auto">
              <a:xfrm>
                <a:off x="4162" y="2162"/>
                <a:ext cx="8" cy="314"/>
              </a:xfrm>
              <a:custGeom>
                <a:avLst/>
                <a:gdLst>
                  <a:gd name="T0" fmla="*/ 0 w 8"/>
                  <a:gd name="T1" fmla="*/ 2 h 314"/>
                  <a:gd name="T2" fmla="*/ 0 w 8"/>
                  <a:gd name="T3" fmla="*/ 310 h 314"/>
                  <a:gd name="T4" fmla="*/ 8 w 8"/>
                  <a:gd name="T5" fmla="*/ 314 h 314"/>
                  <a:gd name="T6" fmla="*/ 8 w 8"/>
                  <a:gd name="T7" fmla="*/ 0 h 314"/>
                  <a:gd name="T8" fmla="*/ 0 w 8"/>
                  <a:gd name="T9" fmla="*/ 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4">
                    <a:moveTo>
                      <a:pt x="0" y="2"/>
                    </a:moveTo>
                    <a:lnTo>
                      <a:pt x="0" y="310"/>
                    </a:lnTo>
                    <a:lnTo>
                      <a:pt x="8" y="314"/>
                    </a:lnTo>
                    <a:lnTo>
                      <a:pt x="8" y="0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87" name="Group 4559"/>
            <p:cNvGrpSpPr>
              <a:grpSpLocks/>
            </p:cNvGrpSpPr>
            <p:nvPr/>
          </p:nvGrpSpPr>
          <p:grpSpPr bwMode="auto">
            <a:xfrm>
              <a:off x="4102" y="2098"/>
              <a:ext cx="8" cy="5"/>
              <a:chOff x="4162" y="2152"/>
              <a:chExt cx="8" cy="5"/>
            </a:xfrm>
          </p:grpSpPr>
          <p:sp>
            <p:nvSpPr>
              <p:cNvPr id="487888" name="Freeform 4560"/>
              <p:cNvSpPr>
                <a:spLocks/>
              </p:cNvSpPr>
              <p:nvPr/>
            </p:nvSpPr>
            <p:spPr bwMode="auto">
              <a:xfrm>
                <a:off x="4162" y="215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89" name="Freeform 4561"/>
              <p:cNvSpPr>
                <a:spLocks/>
              </p:cNvSpPr>
              <p:nvPr/>
            </p:nvSpPr>
            <p:spPr bwMode="auto">
              <a:xfrm>
                <a:off x="4162" y="215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890" name="Freeform 4562"/>
            <p:cNvSpPr>
              <a:spLocks/>
            </p:cNvSpPr>
            <p:nvPr/>
          </p:nvSpPr>
          <p:spPr bwMode="auto">
            <a:xfrm>
              <a:off x="4102" y="2423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891" name="Group 4563"/>
            <p:cNvGrpSpPr>
              <a:grpSpLocks/>
            </p:cNvGrpSpPr>
            <p:nvPr/>
          </p:nvGrpSpPr>
          <p:grpSpPr bwMode="auto">
            <a:xfrm>
              <a:off x="4102" y="2111"/>
              <a:ext cx="6" cy="308"/>
              <a:chOff x="4162" y="2165"/>
              <a:chExt cx="6" cy="308"/>
            </a:xfrm>
          </p:grpSpPr>
          <p:sp>
            <p:nvSpPr>
              <p:cNvPr id="487892" name="Freeform 4564"/>
              <p:cNvSpPr>
                <a:spLocks/>
              </p:cNvSpPr>
              <p:nvPr/>
            </p:nvSpPr>
            <p:spPr bwMode="auto">
              <a:xfrm>
                <a:off x="4162" y="2165"/>
                <a:ext cx="6" cy="308"/>
              </a:xfrm>
              <a:custGeom>
                <a:avLst/>
                <a:gdLst>
                  <a:gd name="T0" fmla="*/ 0 w 6"/>
                  <a:gd name="T1" fmla="*/ 0 h 308"/>
                  <a:gd name="T2" fmla="*/ 0 w 6"/>
                  <a:gd name="T3" fmla="*/ 302 h 308"/>
                  <a:gd name="T4" fmla="*/ 6 w 6"/>
                  <a:gd name="T5" fmla="*/ 308 h 308"/>
                  <a:gd name="T6" fmla="*/ 6 w 6"/>
                  <a:gd name="T7" fmla="*/ 2 h 308"/>
                  <a:gd name="T8" fmla="*/ 0 w 6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8">
                    <a:moveTo>
                      <a:pt x="0" y="0"/>
                    </a:moveTo>
                    <a:lnTo>
                      <a:pt x="0" y="302"/>
                    </a:lnTo>
                    <a:lnTo>
                      <a:pt x="6" y="308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93" name="Freeform 4565"/>
              <p:cNvSpPr>
                <a:spLocks/>
              </p:cNvSpPr>
              <p:nvPr/>
            </p:nvSpPr>
            <p:spPr bwMode="auto">
              <a:xfrm>
                <a:off x="4162" y="2165"/>
                <a:ext cx="6" cy="308"/>
              </a:xfrm>
              <a:custGeom>
                <a:avLst/>
                <a:gdLst>
                  <a:gd name="T0" fmla="*/ 0 w 6"/>
                  <a:gd name="T1" fmla="*/ 0 h 308"/>
                  <a:gd name="T2" fmla="*/ 0 w 6"/>
                  <a:gd name="T3" fmla="*/ 302 h 308"/>
                  <a:gd name="T4" fmla="*/ 6 w 6"/>
                  <a:gd name="T5" fmla="*/ 308 h 308"/>
                  <a:gd name="T6" fmla="*/ 6 w 6"/>
                  <a:gd name="T7" fmla="*/ 2 h 308"/>
                  <a:gd name="T8" fmla="*/ 0 w 6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8">
                    <a:moveTo>
                      <a:pt x="0" y="0"/>
                    </a:moveTo>
                    <a:lnTo>
                      <a:pt x="0" y="302"/>
                    </a:lnTo>
                    <a:lnTo>
                      <a:pt x="6" y="308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94" name="Group 4566"/>
            <p:cNvGrpSpPr>
              <a:grpSpLocks/>
            </p:cNvGrpSpPr>
            <p:nvPr/>
          </p:nvGrpSpPr>
          <p:grpSpPr bwMode="auto">
            <a:xfrm>
              <a:off x="4125" y="2111"/>
              <a:ext cx="5" cy="321"/>
              <a:chOff x="4185" y="2165"/>
              <a:chExt cx="5" cy="321"/>
            </a:xfrm>
          </p:grpSpPr>
          <p:sp>
            <p:nvSpPr>
              <p:cNvPr id="487895" name="Freeform 4567"/>
              <p:cNvSpPr>
                <a:spLocks/>
              </p:cNvSpPr>
              <p:nvPr/>
            </p:nvSpPr>
            <p:spPr bwMode="auto">
              <a:xfrm>
                <a:off x="4185" y="2165"/>
                <a:ext cx="5" cy="321"/>
              </a:xfrm>
              <a:custGeom>
                <a:avLst/>
                <a:gdLst>
                  <a:gd name="T0" fmla="*/ 0 w 5"/>
                  <a:gd name="T1" fmla="*/ 0 h 321"/>
                  <a:gd name="T2" fmla="*/ 0 w 5"/>
                  <a:gd name="T3" fmla="*/ 317 h 321"/>
                  <a:gd name="T4" fmla="*/ 5 w 5"/>
                  <a:gd name="T5" fmla="*/ 321 h 321"/>
                  <a:gd name="T6" fmla="*/ 5 w 5"/>
                  <a:gd name="T7" fmla="*/ 0 h 321"/>
                  <a:gd name="T8" fmla="*/ 0 w 5"/>
                  <a:gd name="T9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1">
                    <a:moveTo>
                      <a:pt x="0" y="0"/>
                    </a:moveTo>
                    <a:lnTo>
                      <a:pt x="0" y="317"/>
                    </a:lnTo>
                    <a:lnTo>
                      <a:pt x="5" y="32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96" name="Freeform 4568"/>
              <p:cNvSpPr>
                <a:spLocks/>
              </p:cNvSpPr>
              <p:nvPr/>
            </p:nvSpPr>
            <p:spPr bwMode="auto">
              <a:xfrm>
                <a:off x="4185" y="2165"/>
                <a:ext cx="5" cy="321"/>
              </a:xfrm>
              <a:custGeom>
                <a:avLst/>
                <a:gdLst>
                  <a:gd name="T0" fmla="*/ 0 w 5"/>
                  <a:gd name="T1" fmla="*/ 0 h 321"/>
                  <a:gd name="T2" fmla="*/ 0 w 5"/>
                  <a:gd name="T3" fmla="*/ 317 h 321"/>
                  <a:gd name="T4" fmla="*/ 5 w 5"/>
                  <a:gd name="T5" fmla="*/ 321 h 321"/>
                  <a:gd name="T6" fmla="*/ 5 w 5"/>
                  <a:gd name="T7" fmla="*/ 0 h 321"/>
                  <a:gd name="T8" fmla="*/ 0 w 5"/>
                  <a:gd name="T9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1">
                    <a:moveTo>
                      <a:pt x="0" y="0"/>
                    </a:moveTo>
                    <a:lnTo>
                      <a:pt x="0" y="317"/>
                    </a:lnTo>
                    <a:lnTo>
                      <a:pt x="5" y="321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897" name="Group 4569"/>
            <p:cNvGrpSpPr>
              <a:grpSpLocks/>
            </p:cNvGrpSpPr>
            <p:nvPr/>
          </p:nvGrpSpPr>
          <p:grpSpPr bwMode="auto">
            <a:xfrm>
              <a:off x="4121" y="2105"/>
              <a:ext cx="9" cy="4"/>
              <a:chOff x="4181" y="2159"/>
              <a:chExt cx="9" cy="4"/>
            </a:xfrm>
          </p:grpSpPr>
          <p:sp>
            <p:nvSpPr>
              <p:cNvPr id="487898" name="Freeform 4570"/>
              <p:cNvSpPr>
                <a:spLocks/>
              </p:cNvSpPr>
              <p:nvPr/>
            </p:nvSpPr>
            <p:spPr bwMode="auto">
              <a:xfrm>
                <a:off x="4181" y="2159"/>
                <a:ext cx="9" cy="4"/>
              </a:xfrm>
              <a:custGeom>
                <a:avLst/>
                <a:gdLst>
                  <a:gd name="T0" fmla="*/ 0 w 9"/>
                  <a:gd name="T1" fmla="*/ 2 h 4"/>
                  <a:gd name="T2" fmla="*/ 7 w 9"/>
                  <a:gd name="T3" fmla="*/ 0 h 4"/>
                  <a:gd name="T4" fmla="*/ 9 w 9"/>
                  <a:gd name="T5" fmla="*/ 2 h 4"/>
                  <a:gd name="T6" fmla="*/ 0 w 9"/>
                  <a:gd name="T7" fmla="*/ 4 h 4"/>
                  <a:gd name="T8" fmla="*/ 0 w 9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2"/>
                    </a:moveTo>
                    <a:lnTo>
                      <a:pt x="7" y="0"/>
                    </a:lnTo>
                    <a:lnTo>
                      <a:pt x="9" y="2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899" name="Freeform 4571"/>
              <p:cNvSpPr>
                <a:spLocks/>
              </p:cNvSpPr>
              <p:nvPr/>
            </p:nvSpPr>
            <p:spPr bwMode="auto">
              <a:xfrm>
                <a:off x="4181" y="2159"/>
                <a:ext cx="9" cy="4"/>
              </a:xfrm>
              <a:custGeom>
                <a:avLst/>
                <a:gdLst>
                  <a:gd name="T0" fmla="*/ 0 w 9"/>
                  <a:gd name="T1" fmla="*/ 2 h 4"/>
                  <a:gd name="T2" fmla="*/ 7 w 9"/>
                  <a:gd name="T3" fmla="*/ 0 h 4"/>
                  <a:gd name="T4" fmla="*/ 9 w 9"/>
                  <a:gd name="T5" fmla="*/ 2 h 4"/>
                  <a:gd name="T6" fmla="*/ 0 w 9"/>
                  <a:gd name="T7" fmla="*/ 4 h 4"/>
                  <a:gd name="T8" fmla="*/ 0 w 9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2"/>
                    </a:moveTo>
                    <a:lnTo>
                      <a:pt x="7" y="0"/>
                    </a:lnTo>
                    <a:lnTo>
                      <a:pt x="9" y="2"/>
                    </a:lnTo>
                    <a:lnTo>
                      <a:pt x="0" y="4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00" name="Group 4572"/>
            <p:cNvGrpSpPr>
              <a:grpSpLocks/>
            </p:cNvGrpSpPr>
            <p:nvPr/>
          </p:nvGrpSpPr>
          <p:grpSpPr bwMode="auto">
            <a:xfrm>
              <a:off x="4121" y="2115"/>
              <a:ext cx="7" cy="313"/>
              <a:chOff x="4181" y="2169"/>
              <a:chExt cx="7" cy="313"/>
            </a:xfrm>
          </p:grpSpPr>
          <p:sp>
            <p:nvSpPr>
              <p:cNvPr id="487901" name="Freeform 4573"/>
              <p:cNvSpPr>
                <a:spLocks/>
              </p:cNvSpPr>
              <p:nvPr/>
            </p:nvSpPr>
            <p:spPr bwMode="auto">
              <a:xfrm>
                <a:off x="4181" y="2169"/>
                <a:ext cx="7" cy="313"/>
              </a:xfrm>
              <a:custGeom>
                <a:avLst/>
                <a:gdLst>
                  <a:gd name="T0" fmla="*/ 0 w 7"/>
                  <a:gd name="T1" fmla="*/ 0 h 313"/>
                  <a:gd name="T2" fmla="*/ 0 w 7"/>
                  <a:gd name="T3" fmla="*/ 309 h 313"/>
                  <a:gd name="T4" fmla="*/ 7 w 7"/>
                  <a:gd name="T5" fmla="*/ 313 h 313"/>
                  <a:gd name="T6" fmla="*/ 7 w 7"/>
                  <a:gd name="T7" fmla="*/ 3 h 313"/>
                  <a:gd name="T8" fmla="*/ 0 w 7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3">
                    <a:moveTo>
                      <a:pt x="0" y="0"/>
                    </a:moveTo>
                    <a:lnTo>
                      <a:pt x="0" y="309"/>
                    </a:lnTo>
                    <a:lnTo>
                      <a:pt x="7" y="313"/>
                    </a:lnTo>
                    <a:lnTo>
                      <a:pt x="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02" name="Freeform 4574"/>
              <p:cNvSpPr>
                <a:spLocks/>
              </p:cNvSpPr>
              <p:nvPr/>
            </p:nvSpPr>
            <p:spPr bwMode="auto">
              <a:xfrm>
                <a:off x="4181" y="2169"/>
                <a:ext cx="7" cy="313"/>
              </a:xfrm>
              <a:custGeom>
                <a:avLst/>
                <a:gdLst>
                  <a:gd name="T0" fmla="*/ 0 w 7"/>
                  <a:gd name="T1" fmla="*/ 0 h 313"/>
                  <a:gd name="T2" fmla="*/ 0 w 7"/>
                  <a:gd name="T3" fmla="*/ 309 h 313"/>
                  <a:gd name="T4" fmla="*/ 7 w 7"/>
                  <a:gd name="T5" fmla="*/ 313 h 313"/>
                  <a:gd name="T6" fmla="*/ 7 w 7"/>
                  <a:gd name="T7" fmla="*/ 3 h 313"/>
                  <a:gd name="T8" fmla="*/ 0 w 7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3">
                    <a:moveTo>
                      <a:pt x="0" y="0"/>
                    </a:moveTo>
                    <a:lnTo>
                      <a:pt x="0" y="309"/>
                    </a:lnTo>
                    <a:lnTo>
                      <a:pt x="7" y="313"/>
                    </a:lnTo>
                    <a:lnTo>
                      <a:pt x="7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03" name="Group 4575"/>
            <p:cNvGrpSpPr>
              <a:grpSpLocks/>
            </p:cNvGrpSpPr>
            <p:nvPr/>
          </p:nvGrpSpPr>
          <p:grpSpPr bwMode="auto">
            <a:xfrm>
              <a:off x="4143" y="2118"/>
              <a:ext cx="8" cy="323"/>
              <a:chOff x="4203" y="2172"/>
              <a:chExt cx="8" cy="323"/>
            </a:xfrm>
          </p:grpSpPr>
          <p:sp>
            <p:nvSpPr>
              <p:cNvPr id="487904" name="Freeform 4576"/>
              <p:cNvSpPr>
                <a:spLocks/>
              </p:cNvSpPr>
              <p:nvPr/>
            </p:nvSpPr>
            <p:spPr bwMode="auto">
              <a:xfrm>
                <a:off x="4203" y="2172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20 h 323"/>
                  <a:gd name="T4" fmla="*/ 8 w 8"/>
                  <a:gd name="T5" fmla="*/ 323 h 323"/>
                  <a:gd name="T6" fmla="*/ 8 w 8"/>
                  <a:gd name="T7" fmla="*/ 0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20"/>
                    </a:lnTo>
                    <a:lnTo>
                      <a:pt x="8" y="32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05" name="Freeform 4577"/>
              <p:cNvSpPr>
                <a:spLocks/>
              </p:cNvSpPr>
              <p:nvPr/>
            </p:nvSpPr>
            <p:spPr bwMode="auto">
              <a:xfrm>
                <a:off x="4203" y="2172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20 h 323"/>
                  <a:gd name="T4" fmla="*/ 8 w 8"/>
                  <a:gd name="T5" fmla="*/ 323 h 323"/>
                  <a:gd name="T6" fmla="*/ 8 w 8"/>
                  <a:gd name="T7" fmla="*/ 0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20"/>
                    </a:lnTo>
                    <a:lnTo>
                      <a:pt x="8" y="32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06" name="Group 4578"/>
            <p:cNvGrpSpPr>
              <a:grpSpLocks/>
            </p:cNvGrpSpPr>
            <p:nvPr/>
          </p:nvGrpSpPr>
          <p:grpSpPr bwMode="auto">
            <a:xfrm>
              <a:off x="4141" y="2111"/>
              <a:ext cx="9" cy="5"/>
              <a:chOff x="4201" y="2165"/>
              <a:chExt cx="9" cy="5"/>
            </a:xfrm>
          </p:grpSpPr>
          <p:sp>
            <p:nvSpPr>
              <p:cNvPr id="487907" name="Freeform 4579"/>
              <p:cNvSpPr>
                <a:spLocks/>
              </p:cNvSpPr>
              <p:nvPr/>
            </p:nvSpPr>
            <p:spPr bwMode="auto">
              <a:xfrm>
                <a:off x="4201" y="2165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4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4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08" name="Freeform 4580"/>
              <p:cNvSpPr>
                <a:spLocks/>
              </p:cNvSpPr>
              <p:nvPr/>
            </p:nvSpPr>
            <p:spPr bwMode="auto">
              <a:xfrm>
                <a:off x="4201" y="2165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4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4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909" name="Freeform 4581"/>
            <p:cNvSpPr>
              <a:spLocks/>
            </p:cNvSpPr>
            <p:nvPr/>
          </p:nvSpPr>
          <p:spPr bwMode="auto">
            <a:xfrm>
              <a:off x="4141" y="2443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910" name="Group 4582"/>
            <p:cNvGrpSpPr>
              <a:grpSpLocks/>
            </p:cNvGrpSpPr>
            <p:nvPr/>
          </p:nvGrpSpPr>
          <p:grpSpPr bwMode="auto">
            <a:xfrm>
              <a:off x="4141" y="2118"/>
              <a:ext cx="5" cy="320"/>
              <a:chOff x="4201" y="2172"/>
              <a:chExt cx="5" cy="320"/>
            </a:xfrm>
          </p:grpSpPr>
          <p:sp>
            <p:nvSpPr>
              <p:cNvPr id="487911" name="Freeform 4583"/>
              <p:cNvSpPr>
                <a:spLocks/>
              </p:cNvSpPr>
              <p:nvPr/>
            </p:nvSpPr>
            <p:spPr bwMode="auto">
              <a:xfrm>
                <a:off x="4201" y="2172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5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5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12" name="Freeform 4584"/>
              <p:cNvSpPr>
                <a:spLocks/>
              </p:cNvSpPr>
              <p:nvPr/>
            </p:nvSpPr>
            <p:spPr bwMode="auto">
              <a:xfrm>
                <a:off x="4201" y="2172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5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5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13" name="Group 4585"/>
            <p:cNvGrpSpPr>
              <a:grpSpLocks/>
            </p:cNvGrpSpPr>
            <p:nvPr/>
          </p:nvGrpSpPr>
          <p:grpSpPr bwMode="auto">
            <a:xfrm>
              <a:off x="4161" y="2121"/>
              <a:ext cx="9" cy="327"/>
              <a:chOff x="4221" y="2175"/>
              <a:chExt cx="9" cy="327"/>
            </a:xfrm>
          </p:grpSpPr>
          <p:sp>
            <p:nvSpPr>
              <p:cNvPr id="487914" name="Freeform 4586"/>
              <p:cNvSpPr>
                <a:spLocks/>
              </p:cNvSpPr>
              <p:nvPr/>
            </p:nvSpPr>
            <p:spPr bwMode="auto">
              <a:xfrm>
                <a:off x="4221" y="2175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2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15" name="Freeform 4587"/>
              <p:cNvSpPr>
                <a:spLocks/>
              </p:cNvSpPr>
              <p:nvPr/>
            </p:nvSpPr>
            <p:spPr bwMode="auto">
              <a:xfrm>
                <a:off x="4221" y="2175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2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16" name="Group 4588"/>
            <p:cNvGrpSpPr>
              <a:grpSpLocks/>
            </p:cNvGrpSpPr>
            <p:nvPr/>
          </p:nvGrpSpPr>
          <p:grpSpPr bwMode="auto">
            <a:xfrm>
              <a:off x="4161" y="2115"/>
              <a:ext cx="9" cy="5"/>
              <a:chOff x="4221" y="2169"/>
              <a:chExt cx="9" cy="5"/>
            </a:xfrm>
          </p:grpSpPr>
          <p:sp>
            <p:nvSpPr>
              <p:cNvPr id="487917" name="Freeform 4589"/>
              <p:cNvSpPr>
                <a:spLocks/>
              </p:cNvSpPr>
              <p:nvPr/>
            </p:nvSpPr>
            <p:spPr bwMode="auto">
              <a:xfrm>
                <a:off x="4221" y="2169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1 h 5"/>
                  <a:gd name="T6" fmla="*/ 0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1"/>
                    </a:lnTo>
                    <a:lnTo>
                      <a:pt x="0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18" name="Freeform 4590"/>
              <p:cNvSpPr>
                <a:spLocks/>
              </p:cNvSpPr>
              <p:nvPr/>
            </p:nvSpPr>
            <p:spPr bwMode="auto">
              <a:xfrm>
                <a:off x="4221" y="2169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1 h 5"/>
                  <a:gd name="T6" fmla="*/ 0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1"/>
                    </a:lnTo>
                    <a:lnTo>
                      <a:pt x="0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19" name="Group 4591"/>
            <p:cNvGrpSpPr>
              <a:grpSpLocks/>
            </p:cNvGrpSpPr>
            <p:nvPr/>
          </p:nvGrpSpPr>
          <p:grpSpPr bwMode="auto">
            <a:xfrm>
              <a:off x="4159" y="2450"/>
              <a:ext cx="11" cy="1"/>
              <a:chOff x="4219" y="2504"/>
              <a:chExt cx="11" cy="1"/>
            </a:xfrm>
          </p:grpSpPr>
          <p:sp>
            <p:nvSpPr>
              <p:cNvPr id="487920" name="Freeform 4592"/>
              <p:cNvSpPr>
                <a:spLocks/>
              </p:cNvSpPr>
              <p:nvPr/>
            </p:nvSpPr>
            <p:spPr bwMode="auto">
              <a:xfrm>
                <a:off x="4219" y="2504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1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21" name="Freeform 4593"/>
              <p:cNvSpPr>
                <a:spLocks/>
              </p:cNvSpPr>
              <p:nvPr/>
            </p:nvSpPr>
            <p:spPr bwMode="auto">
              <a:xfrm>
                <a:off x="4219" y="2504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1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22" name="Group 4594"/>
            <p:cNvGrpSpPr>
              <a:grpSpLocks/>
            </p:cNvGrpSpPr>
            <p:nvPr/>
          </p:nvGrpSpPr>
          <p:grpSpPr bwMode="auto">
            <a:xfrm>
              <a:off x="4161" y="2121"/>
              <a:ext cx="7" cy="324"/>
              <a:chOff x="4221" y="2175"/>
              <a:chExt cx="7" cy="324"/>
            </a:xfrm>
          </p:grpSpPr>
          <p:sp>
            <p:nvSpPr>
              <p:cNvPr id="487923" name="Freeform 4595"/>
              <p:cNvSpPr>
                <a:spLocks/>
              </p:cNvSpPr>
              <p:nvPr/>
            </p:nvSpPr>
            <p:spPr bwMode="auto">
              <a:xfrm>
                <a:off x="4221" y="2175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4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24" name="Freeform 4596"/>
              <p:cNvSpPr>
                <a:spLocks/>
              </p:cNvSpPr>
              <p:nvPr/>
            </p:nvSpPr>
            <p:spPr bwMode="auto">
              <a:xfrm>
                <a:off x="4221" y="2175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4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25" name="Group 4597"/>
            <p:cNvGrpSpPr>
              <a:grpSpLocks/>
            </p:cNvGrpSpPr>
            <p:nvPr/>
          </p:nvGrpSpPr>
          <p:grpSpPr bwMode="auto">
            <a:xfrm>
              <a:off x="4183" y="2124"/>
              <a:ext cx="7" cy="334"/>
              <a:chOff x="4243" y="2178"/>
              <a:chExt cx="7" cy="334"/>
            </a:xfrm>
          </p:grpSpPr>
          <p:sp>
            <p:nvSpPr>
              <p:cNvPr id="487926" name="Freeform 4598"/>
              <p:cNvSpPr>
                <a:spLocks/>
              </p:cNvSpPr>
              <p:nvPr/>
            </p:nvSpPr>
            <p:spPr bwMode="auto">
              <a:xfrm>
                <a:off x="4243" y="2178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27" name="Freeform 4599"/>
              <p:cNvSpPr>
                <a:spLocks/>
              </p:cNvSpPr>
              <p:nvPr/>
            </p:nvSpPr>
            <p:spPr bwMode="auto">
              <a:xfrm>
                <a:off x="4243" y="2178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28" name="Group 4600"/>
            <p:cNvGrpSpPr>
              <a:grpSpLocks/>
            </p:cNvGrpSpPr>
            <p:nvPr/>
          </p:nvGrpSpPr>
          <p:grpSpPr bwMode="auto">
            <a:xfrm>
              <a:off x="4181" y="2118"/>
              <a:ext cx="10" cy="5"/>
              <a:chOff x="4241" y="2172"/>
              <a:chExt cx="10" cy="5"/>
            </a:xfrm>
          </p:grpSpPr>
          <p:sp>
            <p:nvSpPr>
              <p:cNvPr id="487929" name="Freeform 4601"/>
              <p:cNvSpPr>
                <a:spLocks/>
              </p:cNvSpPr>
              <p:nvPr/>
            </p:nvSpPr>
            <p:spPr bwMode="auto">
              <a:xfrm>
                <a:off x="4241" y="2172"/>
                <a:ext cx="10" cy="5"/>
              </a:xfrm>
              <a:custGeom>
                <a:avLst/>
                <a:gdLst>
                  <a:gd name="T0" fmla="*/ 0 w 10"/>
                  <a:gd name="T1" fmla="*/ 2 h 5"/>
                  <a:gd name="T2" fmla="*/ 8 w 10"/>
                  <a:gd name="T3" fmla="*/ 0 h 5"/>
                  <a:gd name="T4" fmla="*/ 10 w 10"/>
                  <a:gd name="T5" fmla="*/ 3 h 5"/>
                  <a:gd name="T6" fmla="*/ 0 w 10"/>
                  <a:gd name="T7" fmla="*/ 5 h 5"/>
                  <a:gd name="T8" fmla="*/ 0 w 10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2"/>
                    </a:moveTo>
                    <a:lnTo>
                      <a:pt x="8" y="0"/>
                    </a:lnTo>
                    <a:lnTo>
                      <a:pt x="10" y="3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30" name="Freeform 4602"/>
              <p:cNvSpPr>
                <a:spLocks/>
              </p:cNvSpPr>
              <p:nvPr/>
            </p:nvSpPr>
            <p:spPr bwMode="auto">
              <a:xfrm>
                <a:off x="4241" y="2172"/>
                <a:ext cx="10" cy="5"/>
              </a:xfrm>
              <a:custGeom>
                <a:avLst/>
                <a:gdLst>
                  <a:gd name="T0" fmla="*/ 0 w 10"/>
                  <a:gd name="T1" fmla="*/ 2 h 5"/>
                  <a:gd name="T2" fmla="*/ 8 w 10"/>
                  <a:gd name="T3" fmla="*/ 0 h 5"/>
                  <a:gd name="T4" fmla="*/ 10 w 10"/>
                  <a:gd name="T5" fmla="*/ 3 h 5"/>
                  <a:gd name="T6" fmla="*/ 0 w 10"/>
                  <a:gd name="T7" fmla="*/ 5 h 5"/>
                  <a:gd name="T8" fmla="*/ 0 w 10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2"/>
                    </a:moveTo>
                    <a:lnTo>
                      <a:pt x="8" y="0"/>
                    </a:lnTo>
                    <a:lnTo>
                      <a:pt x="10" y="3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931" name="Freeform 4603"/>
            <p:cNvSpPr>
              <a:spLocks/>
            </p:cNvSpPr>
            <p:nvPr/>
          </p:nvSpPr>
          <p:spPr bwMode="auto">
            <a:xfrm>
              <a:off x="4179" y="2460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932" name="Group 4604"/>
            <p:cNvGrpSpPr>
              <a:grpSpLocks/>
            </p:cNvGrpSpPr>
            <p:nvPr/>
          </p:nvGrpSpPr>
          <p:grpSpPr bwMode="auto">
            <a:xfrm>
              <a:off x="4179" y="2128"/>
              <a:ext cx="8" cy="326"/>
              <a:chOff x="4239" y="2182"/>
              <a:chExt cx="8" cy="326"/>
            </a:xfrm>
          </p:grpSpPr>
          <p:sp>
            <p:nvSpPr>
              <p:cNvPr id="487933" name="Freeform 4605"/>
              <p:cNvSpPr>
                <a:spLocks/>
              </p:cNvSpPr>
              <p:nvPr/>
            </p:nvSpPr>
            <p:spPr bwMode="auto">
              <a:xfrm>
                <a:off x="4239" y="2182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1 h 326"/>
                  <a:gd name="T4" fmla="*/ 8 w 8"/>
                  <a:gd name="T5" fmla="*/ 326 h 326"/>
                  <a:gd name="T6" fmla="*/ 8 w 8"/>
                  <a:gd name="T7" fmla="*/ 4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1"/>
                    </a:lnTo>
                    <a:lnTo>
                      <a:pt x="8" y="326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34" name="Freeform 4606"/>
              <p:cNvSpPr>
                <a:spLocks/>
              </p:cNvSpPr>
              <p:nvPr/>
            </p:nvSpPr>
            <p:spPr bwMode="auto">
              <a:xfrm>
                <a:off x="4239" y="2182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1 h 326"/>
                  <a:gd name="T4" fmla="*/ 8 w 8"/>
                  <a:gd name="T5" fmla="*/ 326 h 326"/>
                  <a:gd name="T6" fmla="*/ 8 w 8"/>
                  <a:gd name="T7" fmla="*/ 4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1"/>
                    </a:lnTo>
                    <a:lnTo>
                      <a:pt x="8" y="326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35" name="Group 4607"/>
            <p:cNvGrpSpPr>
              <a:grpSpLocks/>
            </p:cNvGrpSpPr>
            <p:nvPr/>
          </p:nvGrpSpPr>
          <p:grpSpPr bwMode="auto">
            <a:xfrm>
              <a:off x="4201" y="2131"/>
              <a:ext cx="8" cy="333"/>
              <a:chOff x="4261" y="2185"/>
              <a:chExt cx="8" cy="333"/>
            </a:xfrm>
          </p:grpSpPr>
          <p:sp>
            <p:nvSpPr>
              <p:cNvPr id="487936" name="Freeform 4608"/>
              <p:cNvSpPr>
                <a:spLocks/>
              </p:cNvSpPr>
              <p:nvPr/>
            </p:nvSpPr>
            <p:spPr bwMode="auto">
              <a:xfrm>
                <a:off x="4261" y="2185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30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30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37" name="Freeform 4609"/>
              <p:cNvSpPr>
                <a:spLocks/>
              </p:cNvSpPr>
              <p:nvPr/>
            </p:nvSpPr>
            <p:spPr bwMode="auto">
              <a:xfrm>
                <a:off x="4261" y="2185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30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30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38" name="Group 4610"/>
            <p:cNvGrpSpPr>
              <a:grpSpLocks/>
            </p:cNvGrpSpPr>
            <p:nvPr/>
          </p:nvGrpSpPr>
          <p:grpSpPr bwMode="auto">
            <a:xfrm>
              <a:off x="4199" y="2121"/>
              <a:ext cx="10" cy="6"/>
              <a:chOff x="4259" y="2175"/>
              <a:chExt cx="10" cy="6"/>
            </a:xfrm>
          </p:grpSpPr>
          <p:sp>
            <p:nvSpPr>
              <p:cNvPr id="487939" name="Freeform 4611"/>
              <p:cNvSpPr>
                <a:spLocks/>
              </p:cNvSpPr>
              <p:nvPr/>
            </p:nvSpPr>
            <p:spPr bwMode="auto">
              <a:xfrm>
                <a:off x="4259" y="2175"/>
                <a:ext cx="10" cy="6"/>
              </a:xfrm>
              <a:custGeom>
                <a:avLst/>
                <a:gdLst>
                  <a:gd name="T0" fmla="*/ 0 w 10"/>
                  <a:gd name="T1" fmla="*/ 1 h 6"/>
                  <a:gd name="T2" fmla="*/ 10 w 10"/>
                  <a:gd name="T3" fmla="*/ 0 h 6"/>
                  <a:gd name="T4" fmla="*/ 10 w 10"/>
                  <a:gd name="T5" fmla="*/ 4 h 6"/>
                  <a:gd name="T6" fmla="*/ 0 w 10"/>
                  <a:gd name="T7" fmla="*/ 6 h 6"/>
                  <a:gd name="T8" fmla="*/ 0 w 10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40" name="Freeform 4612"/>
              <p:cNvSpPr>
                <a:spLocks/>
              </p:cNvSpPr>
              <p:nvPr/>
            </p:nvSpPr>
            <p:spPr bwMode="auto">
              <a:xfrm>
                <a:off x="4259" y="2175"/>
                <a:ext cx="10" cy="6"/>
              </a:xfrm>
              <a:custGeom>
                <a:avLst/>
                <a:gdLst>
                  <a:gd name="T0" fmla="*/ 0 w 10"/>
                  <a:gd name="T1" fmla="*/ 1 h 6"/>
                  <a:gd name="T2" fmla="*/ 10 w 10"/>
                  <a:gd name="T3" fmla="*/ 0 h 6"/>
                  <a:gd name="T4" fmla="*/ 10 w 10"/>
                  <a:gd name="T5" fmla="*/ 4 h 6"/>
                  <a:gd name="T6" fmla="*/ 0 w 10"/>
                  <a:gd name="T7" fmla="*/ 6 h 6"/>
                  <a:gd name="T8" fmla="*/ 0 w 10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6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941" name="Freeform 4613"/>
            <p:cNvSpPr>
              <a:spLocks/>
            </p:cNvSpPr>
            <p:nvPr/>
          </p:nvSpPr>
          <p:spPr bwMode="auto">
            <a:xfrm>
              <a:off x="4199" y="2466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6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942" name="Group 4614"/>
            <p:cNvGrpSpPr>
              <a:grpSpLocks/>
            </p:cNvGrpSpPr>
            <p:nvPr/>
          </p:nvGrpSpPr>
          <p:grpSpPr bwMode="auto">
            <a:xfrm>
              <a:off x="4199" y="2131"/>
              <a:ext cx="10" cy="333"/>
              <a:chOff x="4259" y="2185"/>
              <a:chExt cx="10" cy="333"/>
            </a:xfrm>
          </p:grpSpPr>
          <p:sp>
            <p:nvSpPr>
              <p:cNvPr id="487943" name="Freeform 4615"/>
              <p:cNvSpPr>
                <a:spLocks/>
              </p:cNvSpPr>
              <p:nvPr/>
            </p:nvSpPr>
            <p:spPr bwMode="auto">
              <a:xfrm>
                <a:off x="4259" y="2185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4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44" name="Freeform 4616"/>
              <p:cNvSpPr>
                <a:spLocks/>
              </p:cNvSpPr>
              <p:nvPr/>
            </p:nvSpPr>
            <p:spPr bwMode="auto">
              <a:xfrm>
                <a:off x="4259" y="2185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4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45" name="Group 4617"/>
            <p:cNvGrpSpPr>
              <a:grpSpLocks/>
            </p:cNvGrpSpPr>
            <p:nvPr/>
          </p:nvGrpSpPr>
          <p:grpSpPr bwMode="auto">
            <a:xfrm>
              <a:off x="4221" y="2137"/>
              <a:ext cx="6" cy="337"/>
              <a:chOff x="4281" y="2191"/>
              <a:chExt cx="6" cy="337"/>
            </a:xfrm>
          </p:grpSpPr>
          <p:sp>
            <p:nvSpPr>
              <p:cNvPr id="487946" name="Freeform 4618"/>
              <p:cNvSpPr>
                <a:spLocks/>
              </p:cNvSpPr>
              <p:nvPr/>
            </p:nvSpPr>
            <p:spPr bwMode="auto">
              <a:xfrm>
                <a:off x="4281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4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4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47" name="Freeform 4619"/>
              <p:cNvSpPr>
                <a:spLocks/>
              </p:cNvSpPr>
              <p:nvPr/>
            </p:nvSpPr>
            <p:spPr bwMode="auto">
              <a:xfrm>
                <a:off x="4281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4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4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48" name="Group 4620"/>
            <p:cNvGrpSpPr>
              <a:grpSpLocks/>
            </p:cNvGrpSpPr>
            <p:nvPr/>
          </p:nvGrpSpPr>
          <p:grpSpPr bwMode="auto">
            <a:xfrm>
              <a:off x="4219" y="2128"/>
              <a:ext cx="8" cy="4"/>
              <a:chOff x="4279" y="2182"/>
              <a:chExt cx="8" cy="4"/>
            </a:xfrm>
          </p:grpSpPr>
          <p:sp>
            <p:nvSpPr>
              <p:cNvPr id="487949" name="Freeform 4621"/>
              <p:cNvSpPr>
                <a:spLocks/>
              </p:cNvSpPr>
              <p:nvPr/>
            </p:nvSpPr>
            <p:spPr bwMode="auto">
              <a:xfrm>
                <a:off x="4279" y="2182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50" name="Freeform 4622"/>
              <p:cNvSpPr>
                <a:spLocks/>
              </p:cNvSpPr>
              <p:nvPr/>
            </p:nvSpPr>
            <p:spPr bwMode="auto">
              <a:xfrm>
                <a:off x="4279" y="2182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951" name="Freeform 4623"/>
            <p:cNvSpPr>
              <a:spLocks/>
            </p:cNvSpPr>
            <p:nvPr/>
          </p:nvSpPr>
          <p:spPr bwMode="auto">
            <a:xfrm>
              <a:off x="4219" y="2476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952" name="Group 4624"/>
            <p:cNvGrpSpPr>
              <a:grpSpLocks/>
            </p:cNvGrpSpPr>
            <p:nvPr/>
          </p:nvGrpSpPr>
          <p:grpSpPr bwMode="auto">
            <a:xfrm>
              <a:off x="4219" y="2137"/>
              <a:ext cx="6" cy="337"/>
              <a:chOff x="4279" y="2191"/>
              <a:chExt cx="6" cy="337"/>
            </a:xfrm>
          </p:grpSpPr>
          <p:sp>
            <p:nvSpPr>
              <p:cNvPr id="487953" name="Freeform 4625"/>
              <p:cNvSpPr>
                <a:spLocks/>
              </p:cNvSpPr>
              <p:nvPr/>
            </p:nvSpPr>
            <p:spPr bwMode="auto">
              <a:xfrm>
                <a:off x="4279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2 h 337"/>
                  <a:gd name="T4" fmla="*/ 6 w 6"/>
                  <a:gd name="T5" fmla="*/ 337 h 337"/>
                  <a:gd name="T6" fmla="*/ 6 w 6"/>
                  <a:gd name="T7" fmla="*/ 4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2"/>
                    </a:lnTo>
                    <a:lnTo>
                      <a:pt x="6" y="337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54" name="Freeform 4626"/>
              <p:cNvSpPr>
                <a:spLocks/>
              </p:cNvSpPr>
              <p:nvPr/>
            </p:nvSpPr>
            <p:spPr bwMode="auto">
              <a:xfrm>
                <a:off x="4279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2 h 337"/>
                  <a:gd name="T4" fmla="*/ 6 w 6"/>
                  <a:gd name="T5" fmla="*/ 337 h 337"/>
                  <a:gd name="T6" fmla="*/ 6 w 6"/>
                  <a:gd name="T7" fmla="*/ 4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2"/>
                    </a:lnTo>
                    <a:lnTo>
                      <a:pt x="6" y="337"/>
                    </a:lnTo>
                    <a:lnTo>
                      <a:pt x="6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55" name="Group 4627"/>
            <p:cNvGrpSpPr>
              <a:grpSpLocks/>
            </p:cNvGrpSpPr>
            <p:nvPr/>
          </p:nvGrpSpPr>
          <p:grpSpPr bwMode="auto">
            <a:xfrm>
              <a:off x="4241" y="2141"/>
              <a:ext cx="8" cy="343"/>
              <a:chOff x="4301" y="2195"/>
              <a:chExt cx="8" cy="343"/>
            </a:xfrm>
          </p:grpSpPr>
          <p:sp>
            <p:nvSpPr>
              <p:cNvPr id="487956" name="Freeform 4628"/>
              <p:cNvSpPr>
                <a:spLocks/>
              </p:cNvSpPr>
              <p:nvPr/>
            </p:nvSpPr>
            <p:spPr bwMode="auto">
              <a:xfrm>
                <a:off x="4301" y="2195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40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40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57" name="Freeform 4629"/>
              <p:cNvSpPr>
                <a:spLocks/>
              </p:cNvSpPr>
              <p:nvPr/>
            </p:nvSpPr>
            <p:spPr bwMode="auto">
              <a:xfrm>
                <a:off x="4301" y="2195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40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40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58" name="Group 4630"/>
            <p:cNvGrpSpPr>
              <a:grpSpLocks/>
            </p:cNvGrpSpPr>
            <p:nvPr/>
          </p:nvGrpSpPr>
          <p:grpSpPr bwMode="auto">
            <a:xfrm>
              <a:off x="4239" y="2134"/>
              <a:ext cx="10" cy="9"/>
              <a:chOff x="4299" y="2188"/>
              <a:chExt cx="10" cy="9"/>
            </a:xfrm>
          </p:grpSpPr>
          <p:sp>
            <p:nvSpPr>
              <p:cNvPr id="487959" name="Freeform 4631"/>
              <p:cNvSpPr>
                <a:spLocks/>
              </p:cNvSpPr>
              <p:nvPr/>
            </p:nvSpPr>
            <p:spPr bwMode="auto">
              <a:xfrm>
                <a:off x="4299" y="2188"/>
                <a:ext cx="10" cy="9"/>
              </a:xfrm>
              <a:custGeom>
                <a:avLst/>
                <a:gdLst>
                  <a:gd name="T0" fmla="*/ 0 w 10"/>
                  <a:gd name="T1" fmla="*/ 4 h 9"/>
                  <a:gd name="T2" fmla="*/ 8 w 10"/>
                  <a:gd name="T3" fmla="*/ 0 h 9"/>
                  <a:gd name="T4" fmla="*/ 10 w 10"/>
                  <a:gd name="T5" fmla="*/ 5 h 9"/>
                  <a:gd name="T6" fmla="*/ 0 w 10"/>
                  <a:gd name="T7" fmla="*/ 9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60" name="Freeform 4632"/>
              <p:cNvSpPr>
                <a:spLocks/>
              </p:cNvSpPr>
              <p:nvPr/>
            </p:nvSpPr>
            <p:spPr bwMode="auto">
              <a:xfrm>
                <a:off x="4299" y="2188"/>
                <a:ext cx="10" cy="9"/>
              </a:xfrm>
              <a:custGeom>
                <a:avLst/>
                <a:gdLst>
                  <a:gd name="T0" fmla="*/ 0 w 10"/>
                  <a:gd name="T1" fmla="*/ 4 h 9"/>
                  <a:gd name="T2" fmla="*/ 8 w 10"/>
                  <a:gd name="T3" fmla="*/ 0 h 9"/>
                  <a:gd name="T4" fmla="*/ 10 w 10"/>
                  <a:gd name="T5" fmla="*/ 5 h 9"/>
                  <a:gd name="T6" fmla="*/ 0 w 10"/>
                  <a:gd name="T7" fmla="*/ 9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9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961" name="Freeform 4633"/>
            <p:cNvSpPr>
              <a:spLocks/>
            </p:cNvSpPr>
            <p:nvPr/>
          </p:nvSpPr>
          <p:spPr bwMode="auto">
            <a:xfrm>
              <a:off x="4239" y="2486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962" name="Group 4634"/>
            <p:cNvGrpSpPr>
              <a:grpSpLocks/>
            </p:cNvGrpSpPr>
            <p:nvPr/>
          </p:nvGrpSpPr>
          <p:grpSpPr bwMode="auto">
            <a:xfrm>
              <a:off x="4239" y="2144"/>
              <a:ext cx="5" cy="340"/>
              <a:chOff x="4299" y="2198"/>
              <a:chExt cx="5" cy="340"/>
            </a:xfrm>
          </p:grpSpPr>
          <p:sp>
            <p:nvSpPr>
              <p:cNvPr id="487963" name="Freeform 4635"/>
              <p:cNvSpPr>
                <a:spLocks/>
              </p:cNvSpPr>
              <p:nvPr/>
            </p:nvSpPr>
            <p:spPr bwMode="auto">
              <a:xfrm>
                <a:off x="4299" y="2198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4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64" name="Freeform 4636"/>
              <p:cNvSpPr>
                <a:spLocks/>
              </p:cNvSpPr>
              <p:nvPr/>
            </p:nvSpPr>
            <p:spPr bwMode="auto">
              <a:xfrm>
                <a:off x="4299" y="2198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4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65" name="Group 4637"/>
            <p:cNvGrpSpPr>
              <a:grpSpLocks/>
            </p:cNvGrpSpPr>
            <p:nvPr/>
          </p:nvGrpSpPr>
          <p:grpSpPr bwMode="auto">
            <a:xfrm>
              <a:off x="4260" y="2144"/>
              <a:ext cx="7" cy="347"/>
              <a:chOff x="4320" y="2198"/>
              <a:chExt cx="7" cy="347"/>
            </a:xfrm>
          </p:grpSpPr>
          <p:sp>
            <p:nvSpPr>
              <p:cNvPr id="487966" name="Freeform 4638"/>
              <p:cNvSpPr>
                <a:spLocks/>
              </p:cNvSpPr>
              <p:nvPr/>
            </p:nvSpPr>
            <p:spPr bwMode="auto">
              <a:xfrm>
                <a:off x="4320" y="2198"/>
                <a:ext cx="7" cy="347"/>
              </a:xfrm>
              <a:custGeom>
                <a:avLst/>
                <a:gdLst>
                  <a:gd name="T0" fmla="*/ 0 w 7"/>
                  <a:gd name="T1" fmla="*/ 0 h 347"/>
                  <a:gd name="T2" fmla="*/ 0 w 7"/>
                  <a:gd name="T3" fmla="*/ 343 h 347"/>
                  <a:gd name="T4" fmla="*/ 7 w 7"/>
                  <a:gd name="T5" fmla="*/ 347 h 347"/>
                  <a:gd name="T6" fmla="*/ 7 w 7"/>
                  <a:gd name="T7" fmla="*/ 0 h 347"/>
                  <a:gd name="T8" fmla="*/ 0 w 7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7">
                    <a:moveTo>
                      <a:pt x="0" y="0"/>
                    </a:moveTo>
                    <a:lnTo>
                      <a:pt x="0" y="343"/>
                    </a:lnTo>
                    <a:lnTo>
                      <a:pt x="7" y="34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67" name="Freeform 4639"/>
              <p:cNvSpPr>
                <a:spLocks/>
              </p:cNvSpPr>
              <p:nvPr/>
            </p:nvSpPr>
            <p:spPr bwMode="auto">
              <a:xfrm>
                <a:off x="4320" y="2198"/>
                <a:ext cx="7" cy="347"/>
              </a:xfrm>
              <a:custGeom>
                <a:avLst/>
                <a:gdLst>
                  <a:gd name="T0" fmla="*/ 0 w 7"/>
                  <a:gd name="T1" fmla="*/ 0 h 347"/>
                  <a:gd name="T2" fmla="*/ 0 w 7"/>
                  <a:gd name="T3" fmla="*/ 343 h 347"/>
                  <a:gd name="T4" fmla="*/ 7 w 7"/>
                  <a:gd name="T5" fmla="*/ 347 h 347"/>
                  <a:gd name="T6" fmla="*/ 7 w 7"/>
                  <a:gd name="T7" fmla="*/ 0 h 347"/>
                  <a:gd name="T8" fmla="*/ 0 w 7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7">
                    <a:moveTo>
                      <a:pt x="0" y="0"/>
                    </a:moveTo>
                    <a:lnTo>
                      <a:pt x="0" y="343"/>
                    </a:lnTo>
                    <a:lnTo>
                      <a:pt x="7" y="347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68" name="Group 4640"/>
            <p:cNvGrpSpPr>
              <a:grpSpLocks/>
            </p:cNvGrpSpPr>
            <p:nvPr/>
          </p:nvGrpSpPr>
          <p:grpSpPr bwMode="auto">
            <a:xfrm>
              <a:off x="4260" y="2137"/>
              <a:ext cx="7" cy="6"/>
              <a:chOff x="4320" y="2191"/>
              <a:chExt cx="7" cy="6"/>
            </a:xfrm>
          </p:grpSpPr>
          <p:sp>
            <p:nvSpPr>
              <p:cNvPr id="487969" name="Freeform 4641"/>
              <p:cNvSpPr>
                <a:spLocks/>
              </p:cNvSpPr>
              <p:nvPr/>
            </p:nvSpPr>
            <p:spPr bwMode="auto">
              <a:xfrm>
                <a:off x="4320" y="2191"/>
                <a:ext cx="7" cy="6"/>
              </a:xfrm>
              <a:custGeom>
                <a:avLst/>
                <a:gdLst>
                  <a:gd name="T0" fmla="*/ 0 w 7"/>
                  <a:gd name="T1" fmla="*/ 2 h 6"/>
                  <a:gd name="T2" fmla="*/ 6 w 7"/>
                  <a:gd name="T3" fmla="*/ 0 h 6"/>
                  <a:gd name="T4" fmla="*/ 7 w 7"/>
                  <a:gd name="T5" fmla="*/ 4 h 6"/>
                  <a:gd name="T6" fmla="*/ 1 w 7"/>
                  <a:gd name="T7" fmla="*/ 6 h 6"/>
                  <a:gd name="T8" fmla="*/ 0 w 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2"/>
                    </a:moveTo>
                    <a:lnTo>
                      <a:pt x="6" y="0"/>
                    </a:lnTo>
                    <a:lnTo>
                      <a:pt x="7" y="4"/>
                    </a:lnTo>
                    <a:lnTo>
                      <a:pt x="1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70" name="Freeform 4642"/>
              <p:cNvSpPr>
                <a:spLocks/>
              </p:cNvSpPr>
              <p:nvPr/>
            </p:nvSpPr>
            <p:spPr bwMode="auto">
              <a:xfrm>
                <a:off x="4320" y="2191"/>
                <a:ext cx="7" cy="6"/>
              </a:xfrm>
              <a:custGeom>
                <a:avLst/>
                <a:gdLst>
                  <a:gd name="T0" fmla="*/ 0 w 7"/>
                  <a:gd name="T1" fmla="*/ 2 h 6"/>
                  <a:gd name="T2" fmla="*/ 6 w 7"/>
                  <a:gd name="T3" fmla="*/ 0 h 6"/>
                  <a:gd name="T4" fmla="*/ 7 w 7"/>
                  <a:gd name="T5" fmla="*/ 4 h 6"/>
                  <a:gd name="T6" fmla="*/ 1 w 7"/>
                  <a:gd name="T7" fmla="*/ 6 h 6"/>
                  <a:gd name="T8" fmla="*/ 0 w 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2"/>
                    </a:moveTo>
                    <a:lnTo>
                      <a:pt x="6" y="0"/>
                    </a:lnTo>
                    <a:lnTo>
                      <a:pt x="7" y="4"/>
                    </a:lnTo>
                    <a:lnTo>
                      <a:pt x="1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971" name="Freeform 4643"/>
            <p:cNvSpPr>
              <a:spLocks/>
            </p:cNvSpPr>
            <p:nvPr/>
          </p:nvSpPr>
          <p:spPr bwMode="auto">
            <a:xfrm>
              <a:off x="4260" y="2492"/>
              <a:ext cx="7" cy="1"/>
            </a:xfrm>
            <a:custGeom>
              <a:avLst/>
              <a:gdLst>
                <a:gd name="T0" fmla="*/ 0 w 7"/>
                <a:gd name="T1" fmla="*/ 1 w 7"/>
                <a:gd name="T2" fmla="*/ 7 w 7"/>
                <a:gd name="T3" fmla="*/ 6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972" name="Group 4644"/>
            <p:cNvGrpSpPr>
              <a:grpSpLocks/>
            </p:cNvGrpSpPr>
            <p:nvPr/>
          </p:nvGrpSpPr>
          <p:grpSpPr bwMode="auto">
            <a:xfrm>
              <a:off x="4260" y="2147"/>
              <a:ext cx="5" cy="340"/>
              <a:chOff x="4320" y="2201"/>
              <a:chExt cx="5" cy="340"/>
            </a:xfrm>
          </p:grpSpPr>
          <p:sp>
            <p:nvSpPr>
              <p:cNvPr id="487973" name="Freeform 4645"/>
              <p:cNvSpPr>
                <a:spLocks/>
              </p:cNvSpPr>
              <p:nvPr/>
            </p:nvSpPr>
            <p:spPr bwMode="auto">
              <a:xfrm>
                <a:off x="4320" y="2201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7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7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74" name="Freeform 4646"/>
              <p:cNvSpPr>
                <a:spLocks/>
              </p:cNvSpPr>
              <p:nvPr/>
            </p:nvSpPr>
            <p:spPr bwMode="auto">
              <a:xfrm>
                <a:off x="4320" y="2201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7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7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75" name="Group 4647"/>
            <p:cNvGrpSpPr>
              <a:grpSpLocks/>
            </p:cNvGrpSpPr>
            <p:nvPr/>
          </p:nvGrpSpPr>
          <p:grpSpPr bwMode="auto">
            <a:xfrm>
              <a:off x="4280" y="2150"/>
              <a:ext cx="7" cy="353"/>
              <a:chOff x="4340" y="2204"/>
              <a:chExt cx="7" cy="353"/>
            </a:xfrm>
          </p:grpSpPr>
          <p:sp>
            <p:nvSpPr>
              <p:cNvPr id="487976" name="Freeform 4648"/>
              <p:cNvSpPr>
                <a:spLocks/>
              </p:cNvSpPr>
              <p:nvPr/>
            </p:nvSpPr>
            <p:spPr bwMode="auto">
              <a:xfrm>
                <a:off x="4340" y="2204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77" name="Freeform 4649"/>
              <p:cNvSpPr>
                <a:spLocks/>
              </p:cNvSpPr>
              <p:nvPr/>
            </p:nvSpPr>
            <p:spPr bwMode="auto">
              <a:xfrm>
                <a:off x="4340" y="2204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78" name="Group 4650"/>
            <p:cNvGrpSpPr>
              <a:grpSpLocks/>
            </p:cNvGrpSpPr>
            <p:nvPr/>
          </p:nvGrpSpPr>
          <p:grpSpPr bwMode="auto">
            <a:xfrm>
              <a:off x="4278" y="2141"/>
              <a:ext cx="9" cy="7"/>
              <a:chOff x="4338" y="2195"/>
              <a:chExt cx="9" cy="7"/>
            </a:xfrm>
          </p:grpSpPr>
          <p:sp>
            <p:nvSpPr>
              <p:cNvPr id="487979" name="Freeform 4651"/>
              <p:cNvSpPr>
                <a:spLocks/>
              </p:cNvSpPr>
              <p:nvPr/>
            </p:nvSpPr>
            <p:spPr bwMode="auto">
              <a:xfrm>
                <a:off x="4338" y="2195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6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80" name="Freeform 4652"/>
              <p:cNvSpPr>
                <a:spLocks/>
              </p:cNvSpPr>
              <p:nvPr/>
            </p:nvSpPr>
            <p:spPr bwMode="auto">
              <a:xfrm>
                <a:off x="4338" y="2195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6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7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7981" name="Freeform 4653"/>
            <p:cNvSpPr>
              <a:spLocks/>
            </p:cNvSpPr>
            <p:nvPr/>
          </p:nvSpPr>
          <p:spPr bwMode="auto">
            <a:xfrm>
              <a:off x="4278" y="2505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6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7982" name="Group 4654"/>
            <p:cNvGrpSpPr>
              <a:grpSpLocks/>
            </p:cNvGrpSpPr>
            <p:nvPr/>
          </p:nvGrpSpPr>
          <p:grpSpPr bwMode="auto">
            <a:xfrm>
              <a:off x="4278" y="2150"/>
              <a:ext cx="9" cy="347"/>
              <a:chOff x="4338" y="2204"/>
              <a:chExt cx="9" cy="347"/>
            </a:xfrm>
          </p:grpSpPr>
          <p:sp>
            <p:nvSpPr>
              <p:cNvPr id="487983" name="Freeform 4655"/>
              <p:cNvSpPr>
                <a:spLocks/>
              </p:cNvSpPr>
              <p:nvPr/>
            </p:nvSpPr>
            <p:spPr bwMode="auto">
              <a:xfrm>
                <a:off x="4338" y="2204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84" name="Freeform 4656"/>
              <p:cNvSpPr>
                <a:spLocks/>
              </p:cNvSpPr>
              <p:nvPr/>
            </p:nvSpPr>
            <p:spPr bwMode="auto">
              <a:xfrm>
                <a:off x="4338" y="2204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85" name="Group 4657"/>
            <p:cNvGrpSpPr>
              <a:grpSpLocks/>
            </p:cNvGrpSpPr>
            <p:nvPr/>
          </p:nvGrpSpPr>
          <p:grpSpPr bwMode="auto">
            <a:xfrm>
              <a:off x="4300" y="2154"/>
              <a:ext cx="7" cy="357"/>
              <a:chOff x="4360" y="2208"/>
              <a:chExt cx="7" cy="357"/>
            </a:xfrm>
          </p:grpSpPr>
          <p:sp>
            <p:nvSpPr>
              <p:cNvPr id="487986" name="Freeform 4658"/>
              <p:cNvSpPr>
                <a:spLocks/>
              </p:cNvSpPr>
              <p:nvPr/>
            </p:nvSpPr>
            <p:spPr bwMode="auto">
              <a:xfrm>
                <a:off x="4360" y="2208"/>
                <a:ext cx="7" cy="357"/>
              </a:xfrm>
              <a:custGeom>
                <a:avLst/>
                <a:gdLst>
                  <a:gd name="T0" fmla="*/ 0 w 7"/>
                  <a:gd name="T1" fmla="*/ 0 h 357"/>
                  <a:gd name="T2" fmla="*/ 0 w 7"/>
                  <a:gd name="T3" fmla="*/ 353 h 357"/>
                  <a:gd name="T4" fmla="*/ 7 w 7"/>
                  <a:gd name="T5" fmla="*/ 357 h 357"/>
                  <a:gd name="T6" fmla="*/ 7 w 7"/>
                  <a:gd name="T7" fmla="*/ 0 h 357"/>
                  <a:gd name="T8" fmla="*/ 0 w 7"/>
                  <a:gd name="T9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7">
                    <a:moveTo>
                      <a:pt x="0" y="0"/>
                    </a:moveTo>
                    <a:lnTo>
                      <a:pt x="0" y="353"/>
                    </a:lnTo>
                    <a:lnTo>
                      <a:pt x="7" y="35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87" name="Freeform 4659"/>
              <p:cNvSpPr>
                <a:spLocks/>
              </p:cNvSpPr>
              <p:nvPr/>
            </p:nvSpPr>
            <p:spPr bwMode="auto">
              <a:xfrm>
                <a:off x="4360" y="2208"/>
                <a:ext cx="7" cy="357"/>
              </a:xfrm>
              <a:custGeom>
                <a:avLst/>
                <a:gdLst>
                  <a:gd name="T0" fmla="*/ 0 w 7"/>
                  <a:gd name="T1" fmla="*/ 0 h 357"/>
                  <a:gd name="T2" fmla="*/ 0 w 7"/>
                  <a:gd name="T3" fmla="*/ 353 h 357"/>
                  <a:gd name="T4" fmla="*/ 7 w 7"/>
                  <a:gd name="T5" fmla="*/ 357 h 357"/>
                  <a:gd name="T6" fmla="*/ 7 w 7"/>
                  <a:gd name="T7" fmla="*/ 0 h 357"/>
                  <a:gd name="T8" fmla="*/ 0 w 7"/>
                  <a:gd name="T9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7">
                    <a:moveTo>
                      <a:pt x="0" y="0"/>
                    </a:moveTo>
                    <a:lnTo>
                      <a:pt x="0" y="353"/>
                    </a:lnTo>
                    <a:lnTo>
                      <a:pt x="7" y="357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88" name="Group 4660"/>
            <p:cNvGrpSpPr>
              <a:grpSpLocks/>
            </p:cNvGrpSpPr>
            <p:nvPr/>
          </p:nvGrpSpPr>
          <p:grpSpPr bwMode="auto">
            <a:xfrm>
              <a:off x="4298" y="2147"/>
              <a:ext cx="8" cy="6"/>
              <a:chOff x="4358" y="2201"/>
              <a:chExt cx="8" cy="6"/>
            </a:xfrm>
          </p:grpSpPr>
          <p:sp>
            <p:nvSpPr>
              <p:cNvPr id="487989" name="Freeform 4661"/>
              <p:cNvSpPr>
                <a:spLocks/>
              </p:cNvSpPr>
              <p:nvPr/>
            </p:nvSpPr>
            <p:spPr bwMode="auto">
              <a:xfrm>
                <a:off x="4358" y="2201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8 w 8"/>
                  <a:gd name="T3" fmla="*/ 0 h 6"/>
                  <a:gd name="T4" fmla="*/ 8 w 8"/>
                  <a:gd name="T5" fmla="*/ 4 h 6"/>
                  <a:gd name="T6" fmla="*/ 0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8" y="0"/>
                    </a:lnTo>
                    <a:lnTo>
                      <a:pt x="8" y="4"/>
                    </a:lnTo>
                    <a:lnTo>
                      <a:pt x="0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90" name="Freeform 4662"/>
              <p:cNvSpPr>
                <a:spLocks/>
              </p:cNvSpPr>
              <p:nvPr/>
            </p:nvSpPr>
            <p:spPr bwMode="auto">
              <a:xfrm>
                <a:off x="4358" y="2201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8 w 8"/>
                  <a:gd name="T3" fmla="*/ 0 h 6"/>
                  <a:gd name="T4" fmla="*/ 8 w 8"/>
                  <a:gd name="T5" fmla="*/ 4 h 6"/>
                  <a:gd name="T6" fmla="*/ 0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8" y="0"/>
                    </a:lnTo>
                    <a:lnTo>
                      <a:pt x="8" y="4"/>
                    </a:lnTo>
                    <a:lnTo>
                      <a:pt x="0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91" name="Group 4663"/>
            <p:cNvGrpSpPr>
              <a:grpSpLocks/>
            </p:cNvGrpSpPr>
            <p:nvPr/>
          </p:nvGrpSpPr>
          <p:grpSpPr bwMode="auto">
            <a:xfrm>
              <a:off x="4298" y="2512"/>
              <a:ext cx="9" cy="2"/>
              <a:chOff x="4358" y="2566"/>
              <a:chExt cx="9" cy="2"/>
            </a:xfrm>
          </p:grpSpPr>
          <p:sp>
            <p:nvSpPr>
              <p:cNvPr id="487992" name="Freeform 4664"/>
              <p:cNvSpPr>
                <a:spLocks/>
              </p:cNvSpPr>
              <p:nvPr/>
            </p:nvSpPr>
            <p:spPr bwMode="auto">
              <a:xfrm>
                <a:off x="4358" y="2566"/>
                <a:ext cx="9" cy="2"/>
              </a:xfrm>
              <a:custGeom>
                <a:avLst/>
                <a:gdLst>
                  <a:gd name="T0" fmla="*/ 0 w 9"/>
                  <a:gd name="T1" fmla="*/ 0 h 2"/>
                  <a:gd name="T2" fmla="*/ 1 w 9"/>
                  <a:gd name="T3" fmla="*/ 2 h 2"/>
                  <a:gd name="T4" fmla="*/ 9 w 9"/>
                  <a:gd name="T5" fmla="*/ 2 h 2"/>
                  <a:gd name="T6" fmla="*/ 9 w 9"/>
                  <a:gd name="T7" fmla="*/ 0 h 2"/>
                  <a:gd name="T8" fmla="*/ 7 w 9"/>
                  <a:gd name="T9" fmla="*/ 0 h 2"/>
                  <a:gd name="T10" fmla="*/ 0 w 9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0"/>
                    </a:moveTo>
                    <a:lnTo>
                      <a:pt x="1" y="2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93" name="Freeform 4665"/>
              <p:cNvSpPr>
                <a:spLocks/>
              </p:cNvSpPr>
              <p:nvPr/>
            </p:nvSpPr>
            <p:spPr bwMode="auto">
              <a:xfrm>
                <a:off x="4358" y="2566"/>
                <a:ext cx="9" cy="2"/>
              </a:xfrm>
              <a:custGeom>
                <a:avLst/>
                <a:gdLst>
                  <a:gd name="T0" fmla="*/ 0 w 9"/>
                  <a:gd name="T1" fmla="*/ 0 h 2"/>
                  <a:gd name="T2" fmla="*/ 1 w 9"/>
                  <a:gd name="T3" fmla="*/ 2 h 2"/>
                  <a:gd name="T4" fmla="*/ 9 w 9"/>
                  <a:gd name="T5" fmla="*/ 2 h 2"/>
                  <a:gd name="T6" fmla="*/ 9 w 9"/>
                  <a:gd name="T7" fmla="*/ 0 h 2"/>
                  <a:gd name="T8" fmla="*/ 7 w 9"/>
                  <a:gd name="T9" fmla="*/ 0 h 2"/>
                  <a:gd name="T10" fmla="*/ 0 w 9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0"/>
                    </a:moveTo>
                    <a:lnTo>
                      <a:pt x="1" y="2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94" name="Group 4666"/>
            <p:cNvGrpSpPr>
              <a:grpSpLocks/>
            </p:cNvGrpSpPr>
            <p:nvPr/>
          </p:nvGrpSpPr>
          <p:grpSpPr bwMode="auto">
            <a:xfrm>
              <a:off x="4298" y="2157"/>
              <a:ext cx="8" cy="354"/>
              <a:chOff x="4358" y="2211"/>
              <a:chExt cx="8" cy="354"/>
            </a:xfrm>
          </p:grpSpPr>
          <p:sp>
            <p:nvSpPr>
              <p:cNvPr id="487995" name="Freeform 4667"/>
              <p:cNvSpPr>
                <a:spLocks/>
              </p:cNvSpPr>
              <p:nvPr/>
            </p:nvSpPr>
            <p:spPr bwMode="auto">
              <a:xfrm>
                <a:off x="4358" y="2211"/>
                <a:ext cx="8" cy="354"/>
              </a:xfrm>
              <a:custGeom>
                <a:avLst/>
                <a:gdLst>
                  <a:gd name="T0" fmla="*/ 0 w 8"/>
                  <a:gd name="T1" fmla="*/ 0 h 354"/>
                  <a:gd name="T2" fmla="*/ 0 w 8"/>
                  <a:gd name="T3" fmla="*/ 348 h 354"/>
                  <a:gd name="T4" fmla="*/ 8 w 8"/>
                  <a:gd name="T5" fmla="*/ 354 h 354"/>
                  <a:gd name="T6" fmla="*/ 8 w 8"/>
                  <a:gd name="T7" fmla="*/ 4 h 354"/>
                  <a:gd name="T8" fmla="*/ 0 w 8"/>
                  <a:gd name="T9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4">
                    <a:moveTo>
                      <a:pt x="0" y="0"/>
                    </a:moveTo>
                    <a:lnTo>
                      <a:pt x="0" y="348"/>
                    </a:lnTo>
                    <a:lnTo>
                      <a:pt x="8" y="354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96" name="Freeform 4668"/>
              <p:cNvSpPr>
                <a:spLocks/>
              </p:cNvSpPr>
              <p:nvPr/>
            </p:nvSpPr>
            <p:spPr bwMode="auto">
              <a:xfrm>
                <a:off x="4358" y="2211"/>
                <a:ext cx="8" cy="354"/>
              </a:xfrm>
              <a:custGeom>
                <a:avLst/>
                <a:gdLst>
                  <a:gd name="T0" fmla="*/ 0 w 8"/>
                  <a:gd name="T1" fmla="*/ 0 h 354"/>
                  <a:gd name="T2" fmla="*/ 0 w 8"/>
                  <a:gd name="T3" fmla="*/ 348 h 354"/>
                  <a:gd name="T4" fmla="*/ 8 w 8"/>
                  <a:gd name="T5" fmla="*/ 354 h 354"/>
                  <a:gd name="T6" fmla="*/ 8 w 8"/>
                  <a:gd name="T7" fmla="*/ 4 h 354"/>
                  <a:gd name="T8" fmla="*/ 0 w 8"/>
                  <a:gd name="T9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4">
                    <a:moveTo>
                      <a:pt x="0" y="0"/>
                    </a:moveTo>
                    <a:lnTo>
                      <a:pt x="0" y="348"/>
                    </a:lnTo>
                    <a:lnTo>
                      <a:pt x="8" y="354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7997" name="Group 4669"/>
            <p:cNvGrpSpPr>
              <a:grpSpLocks/>
            </p:cNvGrpSpPr>
            <p:nvPr/>
          </p:nvGrpSpPr>
          <p:grpSpPr bwMode="auto">
            <a:xfrm>
              <a:off x="4064" y="2098"/>
              <a:ext cx="6" cy="307"/>
              <a:chOff x="4124" y="2152"/>
              <a:chExt cx="6" cy="307"/>
            </a:xfrm>
          </p:grpSpPr>
          <p:sp>
            <p:nvSpPr>
              <p:cNvPr id="487998" name="Freeform 4670"/>
              <p:cNvSpPr>
                <a:spLocks/>
              </p:cNvSpPr>
              <p:nvPr/>
            </p:nvSpPr>
            <p:spPr bwMode="auto">
              <a:xfrm>
                <a:off x="4124" y="2152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3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3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7999" name="Freeform 4671"/>
              <p:cNvSpPr>
                <a:spLocks/>
              </p:cNvSpPr>
              <p:nvPr/>
            </p:nvSpPr>
            <p:spPr bwMode="auto">
              <a:xfrm>
                <a:off x="4124" y="2152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3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3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00" name="Group 4672"/>
            <p:cNvGrpSpPr>
              <a:grpSpLocks/>
            </p:cNvGrpSpPr>
            <p:nvPr/>
          </p:nvGrpSpPr>
          <p:grpSpPr bwMode="auto">
            <a:xfrm>
              <a:off x="4062" y="2089"/>
              <a:ext cx="8" cy="7"/>
              <a:chOff x="4122" y="2143"/>
              <a:chExt cx="8" cy="7"/>
            </a:xfrm>
          </p:grpSpPr>
          <p:sp>
            <p:nvSpPr>
              <p:cNvPr id="488001" name="Freeform 4673"/>
              <p:cNvSpPr>
                <a:spLocks/>
              </p:cNvSpPr>
              <p:nvPr/>
            </p:nvSpPr>
            <p:spPr bwMode="auto">
              <a:xfrm>
                <a:off x="4122" y="2143"/>
                <a:ext cx="8" cy="7"/>
              </a:xfrm>
              <a:custGeom>
                <a:avLst/>
                <a:gdLst>
                  <a:gd name="T0" fmla="*/ 0 w 8"/>
                  <a:gd name="T1" fmla="*/ 1 h 7"/>
                  <a:gd name="T2" fmla="*/ 7 w 8"/>
                  <a:gd name="T3" fmla="*/ 0 h 7"/>
                  <a:gd name="T4" fmla="*/ 8 w 8"/>
                  <a:gd name="T5" fmla="*/ 3 h 7"/>
                  <a:gd name="T6" fmla="*/ 0 w 8"/>
                  <a:gd name="T7" fmla="*/ 7 h 7"/>
                  <a:gd name="T8" fmla="*/ 0 w 8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1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0" y="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02" name="Freeform 4674"/>
              <p:cNvSpPr>
                <a:spLocks/>
              </p:cNvSpPr>
              <p:nvPr/>
            </p:nvSpPr>
            <p:spPr bwMode="auto">
              <a:xfrm>
                <a:off x="4122" y="2143"/>
                <a:ext cx="8" cy="7"/>
              </a:xfrm>
              <a:custGeom>
                <a:avLst/>
                <a:gdLst>
                  <a:gd name="T0" fmla="*/ 0 w 8"/>
                  <a:gd name="T1" fmla="*/ 1 h 7"/>
                  <a:gd name="T2" fmla="*/ 7 w 8"/>
                  <a:gd name="T3" fmla="*/ 0 h 7"/>
                  <a:gd name="T4" fmla="*/ 8 w 8"/>
                  <a:gd name="T5" fmla="*/ 3 h 7"/>
                  <a:gd name="T6" fmla="*/ 0 w 8"/>
                  <a:gd name="T7" fmla="*/ 7 h 7"/>
                  <a:gd name="T8" fmla="*/ 0 w 8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1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0" y="7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03" name="Group 4675"/>
            <p:cNvGrpSpPr>
              <a:grpSpLocks/>
            </p:cNvGrpSpPr>
            <p:nvPr/>
          </p:nvGrpSpPr>
          <p:grpSpPr bwMode="auto">
            <a:xfrm>
              <a:off x="4060" y="2407"/>
              <a:ext cx="10" cy="1"/>
              <a:chOff x="4120" y="2461"/>
              <a:chExt cx="10" cy="1"/>
            </a:xfrm>
          </p:grpSpPr>
          <p:sp>
            <p:nvSpPr>
              <p:cNvPr id="488004" name="Freeform 4676"/>
              <p:cNvSpPr>
                <a:spLocks/>
              </p:cNvSpPr>
              <p:nvPr/>
            </p:nvSpPr>
            <p:spPr bwMode="auto">
              <a:xfrm>
                <a:off x="4120" y="246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7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05" name="Freeform 4677"/>
              <p:cNvSpPr>
                <a:spLocks/>
              </p:cNvSpPr>
              <p:nvPr/>
            </p:nvSpPr>
            <p:spPr bwMode="auto">
              <a:xfrm>
                <a:off x="4120" y="246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7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06" name="Group 4678"/>
            <p:cNvGrpSpPr>
              <a:grpSpLocks/>
            </p:cNvGrpSpPr>
            <p:nvPr/>
          </p:nvGrpSpPr>
          <p:grpSpPr bwMode="auto">
            <a:xfrm>
              <a:off x="4062" y="2371"/>
              <a:ext cx="8" cy="28"/>
              <a:chOff x="4122" y="2425"/>
              <a:chExt cx="8" cy="28"/>
            </a:xfrm>
          </p:grpSpPr>
          <p:sp>
            <p:nvSpPr>
              <p:cNvPr id="488007" name="Freeform 4679"/>
              <p:cNvSpPr>
                <a:spLocks/>
              </p:cNvSpPr>
              <p:nvPr/>
            </p:nvSpPr>
            <p:spPr bwMode="auto">
              <a:xfrm>
                <a:off x="4122" y="2425"/>
                <a:ext cx="8" cy="28"/>
              </a:xfrm>
              <a:custGeom>
                <a:avLst/>
                <a:gdLst>
                  <a:gd name="T0" fmla="*/ 0 w 8"/>
                  <a:gd name="T1" fmla="*/ 0 h 28"/>
                  <a:gd name="T2" fmla="*/ 0 w 8"/>
                  <a:gd name="T3" fmla="*/ 24 h 28"/>
                  <a:gd name="T4" fmla="*/ 8 w 8"/>
                  <a:gd name="T5" fmla="*/ 28 h 28"/>
                  <a:gd name="T6" fmla="*/ 8 w 8"/>
                  <a:gd name="T7" fmla="*/ 4 h 28"/>
                  <a:gd name="T8" fmla="*/ 0 w 8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8">
                    <a:moveTo>
                      <a:pt x="0" y="0"/>
                    </a:moveTo>
                    <a:lnTo>
                      <a:pt x="0" y="24"/>
                    </a:lnTo>
                    <a:lnTo>
                      <a:pt x="8" y="28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08" name="Freeform 4680"/>
              <p:cNvSpPr>
                <a:spLocks/>
              </p:cNvSpPr>
              <p:nvPr/>
            </p:nvSpPr>
            <p:spPr bwMode="auto">
              <a:xfrm>
                <a:off x="4122" y="2425"/>
                <a:ext cx="8" cy="28"/>
              </a:xfrm>
              <a:custGeom>
                <a:avLst/>
                <a:gdLst>
                  <a:gd name="T0" fmla="*/ 0 w 8"/>
                  <a:gd name="T1" fmla="*/ 0 h 28"/>
                  <a:gd name="T2" fmla="*/ 0 w 8"/>
                  <a:gd name="T3" fmla="*/ 24 h 28"/>
                  <a:gd name="T4" fmla="*/ 8 w 8"/>
                  <a:gd name="T5" fmla="*/ 28 h 28"/>
                  <a:gd name="T6" fmla="*/ 8 w 8"/>
                  <a:gd name="T7" fmla="*/ 4 h 28"/>
                  <a:gd name="T8" fmla="*/ 0 w 8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8">
                    <a:moveTo>
                      <a:pt x="0" y="0"/>
                    </a:moveTo>
                    <a:lnTo>
                      <a:pt x="0" y="24"/>
                    </a:lnTo>
                    <a:lnTo>
                      <a:pt x="8" y="28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09" name="Group 4681"/>
            <p:cNvGrpSpPr>
              <a:grpSpLocks/>
            </p:cNvGrpSpPr>
            <p:nvPr/>
          </p:nvGrpSpPr>
          <p:grpSpPr bwMode="auto">
            <a:xfrm>
              <a:off x="4062" y="2098"/>
              <a:ext cx="8" cy="222"/>
              <a:chOff x="4122" y="2152"/>
              <a:chExt cx="8" cy="222"/>
            </a:xfrm>
          </p:grpSpPr>
          <p:sp>
            <p:nvSpPr>
              <p:cNvPr id="488010" name="Freeform 4682"/>
              <p:cNvSpPr>
                <a:spLocks/>
              </p:cNvSpPr>
              <p:nvPr/>
            </p:nvSpPr>
            <p:spPr bwMode="auto">
              <a:xfrm>
                <a:off x="4122" y="2152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11" name="Freeform 4683"/>
              <p:cNvSpPr>
                <a:spLocks/>
              </p:cNvSpPr>
              <p:nvPr/>
            </p:nvSpPr>
            <p:spPr bwMode="auto">
              <a:xfrm>
                <a:off x="4122" y="2152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12" name="Group 4684"/>
            <p:cNvGrpSpPr>
              <a:grpSpLocks/>
            </p:cNvGrpSpPr>
            <p:nvPr/>
          </p:nvGrpSpPr>
          <p:grpSpPr bwMode="auto">
            <a:xfrm>
              <a:off x="4060" y="2364"/>
              <a:ext cx="10" cy="2"/>
              <a:chOff x="4120" y="2418"/>
              <a:chExt cx="10" cy="2"/>
            </a:xfrm>
          </p:grpSpPr>
          <p:sp>
            <p:nvSpPr>
              <p:cNvPr id="488013" name="Freeform 4685"/>
              <p:cNvSpPr>
                <a:spLocks/>
              </p:cNvSpPr>
              <p:nvPr/>
            </p:nvSpPr>
            <p:spPr bwMode="auto">
              <a:xfrm>
                <a:off x="4120" y="2418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14" name="Freeform 4686"/>
              <p:cNvSpPr>
                <a:spLocks/>
              </p:cNvSpPr>
              <p:nvPr/>
            </p:nvSpPr>
            <p:spPr bwMode="auto">
              <a:xfrm>
                <a:off x="4120" y="2418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15" name="Group 4687"/>
            <p:cNvGrpSpPr>
              <a:grpSpLocks/>
            </p:cNvGrpSpPr>
            <p:nvPr/>
          </p:nvGrpSpPr>
          <p:grpSpPr bwMode="auto">
            <a:xfrm>
              <a:off x="4060" y="2325"/>
              <a:ext cx="10" cy="8"/>
              <a:chOff x="4120" y="2379"/>
              <a:chExt cx="10" cy="8"/>
            </a:xfrm>
          </p:grpSpPr>
          <p:sp>
            <p:nvSpPr>
              <p:cNvPr id="488016" name="Freeform 4688"/>
              <p:cNvSpPr>
                <a:spLocks/>
              </p:cNvSpPr>
              <p:nvPr/>
            </p:nvSpPr>
            <p:spPr bwMode="auto">
              <a:xfrm>
                <a:off x="4120" y="237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17" name="Freeform 4689"/>
              <p:cNvSpPr>
                <a:spLocks/>
              </p:cNvSpPr>
              <p:nvPr/>
            </p:nvSpPr>
            <p:spPr bwMode="auto">
              <a:xfrm>
                <a:off x="4120" y="237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18" name="Group 4690"/>
            <p:cNvGrpSpPr>
              <a:grpSpLocks/>
            </p:cNvGrpSpPr>
            <p:nvPr/>
          </p:nvGrpSpPr>
          <p:grpSpPr bwMode="auto">
            <a:xfrm>
              <a:off x="4067" y="2351"/>
              <a:ext cx="3" cy="7"/>
              <a:chOff x="4127" y="2405"/>
              <a:chExt cx="3" cy="7"/>
            </a:xfrm>
          </p:grpSpPr>
          <p:sp>
            <p:nvSpPr>
              <p:cNvPr id="488019" name="Freeform 4691"/>
              <p:cNvSpPr>
                <a:spLocks/>
              </p:cNvSpPr>
              <p:nvPr/>
            </p:nvSpPr>
            <p:spPr bwMode="auto">
              <a:xfrm>
                <a:off x="4127" y="2405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20" name="Freeform 4692"/>
              <p:cNvSpPr>
                <a:spLocks/>
              </p:cNvSpPr>
              <p:nvPr/>
            </p:nvSpPr>
            <p:spPr bwMode="auto">
              <a:xfrm>
                <a:off x="4127" y="2405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021" name="Freeform 4693"/>
            <p:cNvSpPr>
              <a:spLocks/>
            </p:cNvSpPr>
            <p:nvPr/>
          </p:nvSpPr>
          <p:spPr bwMode="auto">
            <a:xfrm>
              <a:off x="4318" y="2147"/>
              <a:ext cx="1" cy="380"/>
            </a:xfrm>
            <a:custGeom>
              <a:avLst/>
              <a:gdLst>
                <a:gd name="T0" fmla="*/ 380 h 380"/>
                <a:gd name="T1" fmla="*/ 374 h 380"/>
                <a:gd name="T2" fmla="*/ 2 h 380"/>
                <a:gd name="T3" fmla="*/ 0 h 380"/>
                <a:gd name="T4" fmla="*/ 380 h 3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80">
                  <a:moveTo>
                    <a:pt x="0" y="380"/>
                  </a:moveTo>
                  <a:lnTo>
                    <a:pt x="0" y="37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8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8022" name="Freeform 4694"/>
            <p:cNvSpPr>
              <a:spLocks/>
            </p:cNvSpPr>
            <p:nvPr/>
          </p:nvSpPr>
          <p:spPr bwMode="auto">
            <a:xfrm>
              <a:off x="4040" y="2082"/>
              <a:ext cx="1" cy="323"/>
            </a:xfrm>
            <a:custGeom>
              <a:avLst/>
              <a:gdLst>
                <a:gd name="T0" fmla="*/ 0 h 323"/>
                <a:gd name="T1" fmla="*/ 323 h 323"/>
                <a:gd name="T2" fmla="*/ 318 h 323"/>
                <a:gd name="T3" fmla="*/ 3 h 323"/>
                <a:gd name="T4" fmla="*/ 0 h 3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23">
                  <a:moveTo>
                    <a:pt x="0" y="0"/>
                  </a:moveTo>
                  <a:lnTo>
                    <a:pt x="0" y="323"/>
                  </a:lnTo>
                  <a:lnTo>
                    <a:pt x="0" y="318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023" name="Group 4695"/>
            <p:cNvGrpSpPr>
              <a:grpSpLocks/>
            </p:cNvGrpSpPr>
            <p:nvPr/>
          </p:nvGrpSpPr>
          <p:grpSpPr bwMode="auto">
            <a:xfrm>
              <a:off x="4040" y="2082"/>
              <a:ext cx="270" cy="438"/>
              <a:chOff x="4100" y="2136"/>
              <a:chExt cx="270" cy="438"/>
            </a:xfrm>
          </p:grpSpPr>
          <p:sp>
            <p:nvSpPr>
              <p:cNvPr id="488024" name="Freeform 4696"/>
              <p:cNvSpPr>
                <a:spLocks/>
              </p:cNvSpPr>
              <p:nvPr/>
            </p:nvSpPr>
            <p:spPr bwMode="auto">
              <a:xfrm>
                <a:off x="4100" y="213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6 h 438"/>
                  <a:gd name="T4" fmla="*/ 270 w 270"/>
                  <a:gd name="T5" fmla="*/ 438 h 438"/>
                  <a:gd name="T6" fmla="*/ 270 w 270"/>
                  <a:gd name="T7" fmla="*/ 66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6"/>
                    </a:lnTo>
                    <a:lnTo>
                      <a:pt x="270" y="438"/>
                    </a:lnTo>
                    <a:lnTo>
                      <a:pt x="27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25" name="Freeform 4697"/>
              <p:cNvSpPr>
                <a:spLocks/>
              </p:cNvSpPr>
              <p:nvPr/>
            </p:nvSpPr>
            <p:spPr bwMode="auto">
              <a:xfrm>
                <a:off x="4100" y="2136"/>
                <a:ext cx="270" cy="438"/>
              </a:xfrm>
              <a:custGeom>
                <a:avLst/>
                <a:gdLst>
                  <a:gd name="T0" fmla="*/ 0 w 270"/>
                  <a:gd name="T1" fmla="*/ 0 h 438"/>
                  <a:gd name="T2" fmla="*/ 0 w 270"/>
                  <a:gd name="T3" fmla="*/ 286 h 438"/>
                  <a:gd name="T4" fmla="*/ 270 w 270"/>
                  <a:gd name="T5" fmla="*/ 438 h 438"/>
                  <a:gd name="T6" fmla="*/ 270 w 270"/>
                  <a:gd name="T7" fmla="*/ 66 h 438"/>
                  <a:gd name="T8" fmla="*/ 0 w 270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8">
                    <a:moveTo>
                      <a:pt x="0" y="0"/>
                    </a:moveTo>
                    <a:lnTo>
                      <a:pt x="0" y="286"/>
                    </a:lnTo>
                    <a:lnTo>
                      <a:pt x="270" y="438"/>
                    </a:lnTo>
                    <a:lnTo>
                      <a:pt x="270" y="66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26" name="Group 4698"/>
            <p:cNvGrpSpPr>
              <a:grpSpLocks/>
            </p:cNvGrpSpPr>
            <p:nvPr/>
          </p:nvGrpSpPr>
          <p:grpSpPr bwMode="auto">
            <a:xfrm>
              <a:off x="4040" y="2147"/>
              <a:ext cx="270" cy="380"/>
              <a:chOff x="4100" y="2201"/>
              <a:chExt cx="270" cy="380"/>
            </a:xfrm>
          </p:grpSpPr>
          <p:sp>
            <p:nvSpPr>
              <p:cNvPr id="488027" name="Freeform 4699"/>
              <p:cNvSpPr>
                <a:spLocks/>
              </p:cNvSpPr>
              <p:nvPr/>
            </p:nvSpPr>
            <p:spPr bwMode="auto">
              <a:xfrm>
                <a:off x="4100" y="2201"/>
                <a:ext cx="270" cy="380"/>
              </a:xfrm>
              <a:custGeom>
                <a:avLst/>
                <a:gdLst>
                  <a:gd name="T0" fmla="*/ 0 w 270"/>
                  <a:gd name="T1" fmla="*/ 0 h 380"/>
                  <a:gd name="T2" fmla="*/ 0 w 270"/>
                  <a:gd name="T3" fmla="*/ 260 h 380"/>
                  <a:gd name="T4" fmla="*/ 270 w 270"/>
                  <a:gd name="T5" fmla="*/ 380 h 380"/>
                  <a:gd name="T6" fmla="*/ 270 w 270"/>
                  <a:gd name="T7" fmla="*/ 371 h 380"/>
                  <a:gd name="T8" fmla="*/ 270 w 270"/>
                  <a:gd name="T9" fmla="*/ 11 h 380"/>
                  <a:gd name="T10" fmla="*/ 0 w 270"/>
                  <a:gd name="T11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80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80"/>
                    </a:lnTo>
                    <a:lnTo>
                      <a:pt x="270" y="371"/>
                    </a:lnTo>
                    <a:lnTo>
                      <a:pt x="27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28" name="Freeform 4700"/>
              <p:cNvSpPr>
                <a:spLocks/>
              </p:cNvSpPr>
              <p:nvPr/>
            </p:nvSpPr>
            <p:spPr bwMode="auto">
              <a:xfrm>
                <a:off x="4100" y="2201"/>
                <a:ext cx="270" cy="380"/>
              </a:xfrm>
              <a:custGeom>
                <a:avLst/>
                <a:gdLst>
                  <a:gd name="T0" fmla="*/ 0 w 270"/>
                  <a:gd name="T1" fmla="*/ 0 h 380"/>
                  <a:gd name="T2" fmla="*/ 0 w 270"/>
                  <a:gd name="T3" fmla="*/ 260 h 380"/>
                  <a:gd name="T4" fmla="*/ 270 w 270"/>
                  <a:gd name="T5" fmla="*/ 380 h 380"/>
                  <a:gd name="T6" fmla="*/ 270 w 270"/>
                  <a:gd name="T7" fmla="*/ 371 h 380"/>
                  <a:gd name="T8" fmla="*/ 270 w 270"/>
                  <a:gd name="T9" fmla="*/ 11 h 380"/>
                  <a:gd name="T10" fmla="*/ 0 w 270"/>
                  <a:gd name="T11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80">
                    <a:moveTo>
                      <a:pt x="0" y="0"/>
                    </a:moveTo>
                    <a:lnTo>
                      <a:pt x="0" y="260"/>
                    </a:lnTo>
                    <a:lnTo>
                      <a:pt x="270" y="380"/>
                    </a:lnTo>
                    <a:lnTo>
                      <a:pt x="270" y="371"/>
                    </a:lnTo>
                    <a:lnTo>
                      <a:pt x="27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29" name="Group 4701"/>
            <p:cNvGrpSpPr>
              <a:grpSpLocks/>
            </p:cNvGrpSpPr>
            <p:nvPr/>
          </p:nvGrpSpPr>
          <p:grpSpPr bwMode="auto">
            <a:xfrm>
              <a:off x="4040" y="2085"/>
              <a:ext cx="270" cy="435"/>
              <a:chOff x="4100" y="2139"/>
              <a:chExt cx="270" cy="435"/>
            </a:xfrm>
          </p:grpSpPr>
          <p:sp>
            <p:nvSpPr>
              <p:cNvPr id="488030" name="Freeform 4702"/>
              <p:cNvSpPr>
                <a:spLocks/>
              </p:cNvSpPr>
              <p:nvPr/>
            </p:nvSpPr>
            <p:spPr bwMode="auto">
              <a:xfrm>
                <a:off x="4100" y="213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7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7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31" name="Freeform 4703"/>
              <p:cNvSpPr>
                <a:spLocks/>
              </p:cNvSpPr>
              <p:nvPr/>
            </p:nvSpPr>
            <p:spPr bwMode="auto">
              <a:xfrm>
                <a:off x="4100" y="2139"/>
                <a:ext cx="270" cy="435"/>
              </a:xfrm>
              <a:custGeom>
                <a:avLst/>
                <a:gdLst>
                  <a:gd name="T0" fmla="*/ 0 w 270"/>
                  <a:gd name="T1" fmla="*/ 0 h 435"/>
                  <a:gd name="T2" fmla="*/ 0 w 270"/>
                  <a:gd name="T3" fmla="*/ 317 h 435"/>
                  <a:gd name="T4" fmla="*/ 270 w 270"/>
                  <a:gd name="T5" fmla="*/ 435 h 435"/>
                  <a:gd name="T6" fmla="*/ 270 w 270"/>
                  <a:gd name="T7" fmla="*/ 65 h 435"/>
                  <a:gd name="T8" fmla="*/ 0 w 270"/>
                  <a:gd name="T9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435">
                    <a:moveTo>
                      <a:pt x="0" y="0"/>
                    </a:moveTo>
                    <a:lnTo>
                      <a:pt x="0" y="317"/>
                    </a:lnTo>
                    <a:lnTo>
                      <a:pt x="270" y="435"/>
                    </a:lnTo>
                    <a:lnTo>
                      <a:pt x="270" y="65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32" name="Group 4704"/>
            <p:cNvGrpSpPr>
              <a:grpSpLocks/>
            </p:cNvGrpSpPr>
            <p:nvPr/>
          </p:nvGrpSpPr>
          <p:grpSpPr bwMode="auto">
            <a:xfrm>
              <a:off x="4121" y="2433"/>
              <a:ext cx="9" cy="2"/>
              <a:chOff x="4181" y="2487"/>
              <a:chExt cx="9" cy="2"/>
            </a:xfrm>
          </p:grpSpPr>
          <p:sp>
            <p:nvSpPr>
              <p:cNvPr id="488033" name="Freeform 4705"/>
              <p:cNvSpPr>
                <a:spLocks/>
              </p:cNvSpPr>
              <p:nvPr/>
            </p:nvSpPr>
            <p:spPr bwMode="auto">
              <a:xfrm>
                <a:off x="4181" y="2487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34" name="Freeform 4706"/>
              <p:cNvSpPr>
                <a:spLocks/>
              </p:cNvSpPr>
              <p:nvPr/>
            </p:nvSpPr>
            <p:spPr bwMode="auto">
              <a:xfrm>
                <a:off x="4181" y="2487"/>
                <a:ext cx="9" cy="2"/>
              </a:xfrm>
              <a:custGeom>
                <a:avLst/>
                <a:gdLst>
                  <a:gd name="T0" fmla="*/ 0 w 9"/>
                  <a:gd name="T1" fmla="*/ 2 h 2"/>
                  <a:gd name="T2" fmla="*/ 1 w 9"/>
                  <a:gd name="T3" fmla="*/ 0 h 2"/>
                  <a:gd name="T4" fmla="*/ 9 w 9"/>
                  <a:gd name="T5" fmla="*/ 0 h 2"/>
                  <a:gd name="T6" fmla="*/ 9 w 9"/>
                  <a:gd name="T7" fmla="*/ 2 h 2"/>
                  <a:gd name="T8" fmla="*/ 6 w 9"/>
                  <a:gd name="T9" fmla="*/ 2 h 2"/>
                  <a:gd name="T10" fmla="*/ 0 w 9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1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35" name="Group 4707"/>
            <p:cNvGrpSpPr>
              <a:grpSpLocks/>
            </p:cNvGrpSpPr>
            <p:nvPr/>
          </p:nvGrpSpPr>
          <p:grpSpPr bwMode="auto">
            <a:xfrm>
              <a:off x="4044" y="2089"/>
              <a:ext cx="10" cy="303"/>
              <a:chOff x="4104" y="2143"/>
              <a:chExt cx="10" cy="303"/>
            </a:xfrm>
          </p:grpSpPr>
          <p:sp>
            <p:nvSpPr>
              <p:cNvPr id="488036" name="Freeform 4708"/>
              <p:cNvSpPr>
                <a:spLocks/>
              </p:cNvSpPr>
              <p:nvPr/>
            </p:nvSpPr>
            <p:spPr bwMode="auto">
              <a:xfrm>
                <a:off x="4104" y="214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299 h 303"/>
                  <a:gd name="T4" fmla="*/ 10 w 10"/>
                  <a:gd name="T5" fmla="*/ 303 h 303"/>
                  <a:gd name="T6" fmla="*/ 10 w 10"/>
                  <a:gd name="T7" fmla="*/ 3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299"/>
                    </a:lnTo>
                    <a:lnTo>
                      <a:pt x="10" y="303"/>
                    </a:lnTo>
                    <a:lnTo>
                      <a:pt x="1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37" name="Freeform 4709"/>
              <p:cNvSpPr>
                <a:spLocks/>
              </p:cNvSpPr>
              <p:nvPr/>
            </p:nvSpPr>
            <p:spPr bwMode="auto">
              <a:xfrm>
                <a:off x="4104" y="2143"/>
                <a:ext cx="10" cy="303"/>
              </a:xfrm>
              <a:custGeom>
                <a:avLst/>
                <a:gdLst>
                  <a:gd name="T0" fmla="*/ 0 w 10"/>
                  <a:gd name="T1" fmla="*/ 0 h 303"/>
                  <a:gd name="T2" fmla="*/ 0 w 10"/>
                  <a:gd name="T3" fmla="*/ 299 h 303"/>
                  <a:gd name="T4" fmla="*/ 10 w 10"/>
                  <a:gd name="T5" fmla="*/ 303 h 303"/>
                  <a:gd name="T6" fmla="*/ 10 w 10"/>
                  <a:gd name="T7" fmla="*/ 3 h 303"/>
                  <a:gd name="T8" fmla="*/ 0 w 10"/>
                  <a:gd name="T9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03">
                    <a:moveTo>
                      <a:pt x="0" y="0"/>
                    </a:moveTo>
                    <a:lnTo>
                      <a:pt x="0" y="299"/>
                    </a:lnTo>
                    <a:lnTo>
                      <a:pt x="10" y="303"/>
                    </a:lnTo>
                    <a:lnTo>
                      <a:pt x="10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38" name="Group 4710"/>
            <p:cNvGrpSpPr>
              <a:grpSpLocks/>
            </p:cNvGrpSpPr>
            <p:nvPr/>
          </p:nvGrpSpPr>
          <p:grpSpPr bwMode="auto">
            <a:xfrm>
              <a:off x="4042" y="2085"/>
              <a:ext cx="9" cy="5"/>
              <a:chOff x="4102" y="2139"/>
              <a:chExt cx="9" cy="5"/>
            </a:xfrm>
          </p:grpSpPr>
          <p:sp>
            <p:nvSpPr>
              <p:cNvPr id="488039" name="Freeform 4711"/>
              <p:cNvSpPr>
                <a:spLocks/>
              </p:cNvSpPr>
              <p:nvPr/>
            </p:nvSpPr>
            <p:spPr bwMode="auto">
              <a:xfrm>
                <a:off x="4102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40" name="Freeform 4712"/>
              <p:cNvSpPr>
                <a:spLocks/>
              </p:cNvSpPr>
              <p:nvPr/>
            </p:nvSpPr>
            <p:spPr bwMode="auto">
              <a:xfrm>
                <a:off x="4102" y="2139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2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041" name="Freeform 4713"/>
            <p:cNvSpPr>
              <a:spLocks/>
            </p:cNvSpPr>
            <p:nvPr/>
          </p:nvSpPr>
          <p:spPr bwMode="auto">
            <a:xfrm>
              <a:off x="4042" y="2397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042" name="Group 4714"/>
            <p:cNvGrpSpPr>
              <a:grpSpLocks/>
            </p:cNvGrpSpPr>
            <p:nvPr/>
          </p:nvGrpSpPr>
          <p:grpSpPr bwMode="auto">
            <a:xfrm>
              <a:off x="4042" y="2095"/>
              <a:ext cx="8" cy="297"/>
              <a:chOff x="4102" y="2149"/>
              <a:chExt cx="8" cy="297"/>
            </a:xfrm>
          </p:grpSpPr>
          <p:sp>
            <p:nvSpPr>
              <p:cNvPr id="488043" name="Freeform 4715"/>
              <p:cNvSpPr>
                <a:spLocks/>
              </p:cNvSpPr>
              <p:nvPr/>
            </p:nvSpPr>
            <p:spPr bwMode="auto">
              <a:xfrm>
                <a:off x="4102" y="214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1 h 297"/>
                  <a:gd name="T4" fmla="*/ 8 w 8"/>
                  <a:gd name="T5" fmla="*/ 297 h 297"/>
                  <a:gd name="T6" fmla="*/ 8 w 8"/>
                  <a:gd name="T7" fmla="*/ 3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1"/>
                    </a:lnTo>
                    <a:lnTo>
                      <a:pt x="8" y="297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44" name="Freeform 4716"/>
              <p:cNvSpPr>
                <a:spLocks/>
              </p:cNvSpPr>
              <p:nvPr/>
            </p:nvSpPr>
            <p:spPr bwMode="auto">
              <a:xfrm>
                <a:off x="4102" y="2149"/>
                <a:ext cx="8" cy="297"/>
              </a:xfrm>
              <a:custGeom>
                <a:avLst/>
                <a:gdLst>
                  <a:gd name="T0" fmla="*/ 0 w 8"/>
                  <a:gd name="T1" fmla="*/ 0 h 297"/>
                  <a:gd name="T2" fmla="*/ 0 w 8"/>
                  <a:gd name="T3" fmla="*/ 291 h 297"/>
                  <a:gd name="T4" fmla="*/ 8 w 8"/>
                  <a:gd name="T5" fmla="*/ 297 h 297"/>
                  <a:gd name="T6" fmla="*/ 8 w 8"/>
                  <a:gd name="T7" fmla="*/ 3 h 297"/>
                  <a:gd name="T8" fmla="*/ 0 w 8"/>
                  <a:gd name="T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7">
                    <a:moveTo>
                      <a:pt x="0" y="0"/>
                    </a:moveTo>
                    <a:lnTo>
                      <a:pt x="0" y="291"/>
                    </a:lnTo>
                    <a:lnTo>
                      <a:pt x="8" y="297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45" name="Group 4717"/>
            <p:cNvGrpSpPr>
              <a:grpSpLocks/>
            </p:cNvGrpSpPr>
            <p:nvPr/>
          </p:nvGrpSpPr>
          <p:grpSpPr bwMode="auto">
            <a:xfrm>
              <a:off x="4087" y="2102"/>
              <a:ext cx="3" cy="313"/>
              <a:chOff x="4147" y="2156"/>
              <a:chExt cx="3" cy="313"/>
            </a:xfrm>
          </p:grpSpPr>
          <p:sp>
            <p:nvSpPr>
              <p:cNvPr id="488046" name="Freeform 4718"/>
              <p:cNvSpPr>
                <a:spLocks/>
              </p:cNvSpPr>
              <p:nvPr/>
            </p:nvSpPr>
            <p:spPr bwMode="auto">
              <a:xfrm>
                <a:off x="4147" y="215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09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09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47" name="Freeform 4719"/>
              <p:cNvSpPr>
                <a:spLocks/>
              </p:cNvSpPr>
              <p:nvPr/>
            </p:nvSpPr>
            <p:spPr bwMode="auto">
              <a:xfrm>
                <a:off x="4147" y="2156"/>
                <a:ext cx="3" cy="313"/>
              </a:xfrm>
              <a:custGeom>
                <a:avLst/>
                <a:gdLst>
                  <a:gd name="T0" fmla="*/ 0 w 3"/>
                  <a:gd name="T1" fmla="*/ 0 h 313"/>
                  <a:gd name="T2" fmla="*/ 0 w 3"/>
                  <a:gd name="T3" fmla="*/ 309 h 313"/>
                  <a:gd name="T4" fmla="*/ 3 w 3"/>
                  <a:gd name="T5" fmla="*/ 313 h 313"/>
                  <a:gd name="T6" fmla="*/ 3 w 3"/>
                  <a:gd name="T7" fmla="*/ 0 h 313"/>
                  <a:gd name="T8" fmla="*/ 0 w 3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13">
                    <a:moveTo>
                      <a:pt x="0" y="0"/>
                    </a:moveTo>
                    <a:lnTo>
                      <a:pt x="0" y="309"/>
                    </a:lnTo>
                    <a:lnTo>
                      <a:pt x="3" y="31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48" name="Group 4720"/>
            <p:cNvGrpSpPr>
              <a:grpSpLocks/>
            </p:cNvGrpSpPr>
            <p:nvPr/>
          </p:nvGrpSpPr>
          <p:grpSpPr bwMode="auto">
            <a:xfrm>
              <a:off x="4082" y="2095"/>
              <a:ext cx="8" cy="5"/>
              <a:chOff x="4142" y="2149"/>
              <a:chExt cx="8" cy="5"/>
            </a:xfrm>
          </p:grpSpPr>
          <p:sp>
            <p:nvSpPr>
              <p:cNvPr id="488049" name="Freeform 4721"/>
              <p:cNvSpPr>
                <a:spLocks/>
              </p:cNvSpPr>
              <p:nvPr/>
            </p:nvSpPr>
            <p:spPr bwMode="auto">
              <a:xfrm>
                <a:off x="4142" y="2149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3 h 5"/>
                  <a:gd name="T6" fmla="*/ 1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50" name="Freeform 4722"/>
              <p:cNvSpPr>
                <a:spLocks/>
              </p:cNvSpPr>
              <p:nvPr/>
            </p:nvSpPr>
            <p:spPr bwMode="auto">
              <a:xfrm>
                <a:off x="4142" y="2149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7 w 8"/>
                  <a:gd name="T3" fmla="*/ 0 h 5"/>
                  <a:gd name="T4" fmla="*/ 8 w 8"/>
                  <a:gd name="T5" fmla="*/ 3 h 5"/>
                  <a:gd name="T6" fmla="*/ 1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051" name="Freeform 4723"/>
            <p:cNvSpPr>
              <a:spLocks/>
            </p:cNvSpPr>
            <p:nvPr/>
          </p:nvSpPr>
          <p:spPr bwMode="auto">
            <a:xfrm>
              <a:off x="4082" y="2417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052" name="Group 4724"/>
            <p:cNvGrpSpPr>
              <a:grpSpLocks/>
            </p:cNvGrpSpPr>
            <p:nvPr/>
          </p:nvGrpSpPr>
          <p:grpSpPr bwMode="auto">
            <a:xfrm>
              <a:off x="4082" y="2105"/>
              <a:ext cx="8" cy="307"/>
              <a:chOff x="4142" y="2159"/>
              <a:chExt cx="8" cy="307"/>
            </a:xfrm>
          </p:grpSpPr>
          <p:sp>
            <p:nvSpPr>
              <p:cNvPr id="488053" name="Freeform 4725"/>
              <p:cNvSpPr>
                <a:spLocks/>
              </p:cNvSpPr>
              <p:nvPr/>
            </p:nvSpPr>
            <p:spPr bwMode="auto">
              <a:xfrm>
                <a:off x="4142" y="215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1 h 307"/>
                  <a:gd name="T4" fmla="*/ 8 w 8"/>
                  <a:gd name="T5" fmla="*/ 307 h 307"/>
                  <a:gd name="T6" fmla="*/ 8 w 8"/>
                  <a:gd name="T7" fmla="*/ 3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1"/>
                    </a:lnTo>
                    <a:lnTo>
                      <a:pt x="8" y="307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54" name="Freeform 4726"/>
              <p:cNvSpPr>
                <a:spLocks/>
              </p:cNvSpPr>
              <p:nvPr/>
            </p:nvSpPr>
            <p:spPr bwMode="auto">
              <a:xfrm>
                <a:off x="4142" y="2159"/>
                <a:ext cx="8" cy="307"/>
              </a:xfrm>
              <a:custGeom>
                <a:avLst/>
                <a:gdLst>
                  <a:gd name="T0" fmla="*/ 0 w 8"/>
                  <a:gd name="T1" fmla="*/ 0 h 307"/>
                  <a:gd name="T2" fmla="*/ 0 w 8"/>
                  <a:gd name="T3" fmla="*/ 301 h 307"/>
                  <a:gd name="T4" fmla="*/ 8 w 8"/>
                  <a:gd name="T5" fmla="*/ 307 h 307"/>
                  <a:gd name="T6" fmla="*/ 8 w 8"/>
                  <a:gd name="T7" fmla="*/ 3 h 307"/>
                  <a:gd name="T8" fmla="*/ 0 w 8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7">
                    <a:moveTo>
                      <a:pt x="0" y="0"/>
                    </a:moveTo>
                    <a:lnTo>
                      <a:pt x="0" y="301"/>
                    </a:lnTo>
                    <a:lnTo>
                      <a:pt x="8" y="307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55" name="Group 4727"/>
            <p:cNvGrpSpPr>
              <a:grpSpLocks/>
            </p:cNvGrpSpPr>
            <p:nvPr/>
          </p:nvGrpSpPr>
          <p:grpSpPr bwMode="auto">
            <a:xfrm>
              <a:off x="4102" y="2108"/>
              <a:ext cx="8" cy="314"/>
              <a:chOff x="4162" y="2162"/>
              <a:chExt cx="8" cy="314"/>
            </a:xfrm>
          </p:grpSpPr>
          <p:sp>
            <p:nvSpPr>
              <p:cNvPr id="488056" name="Freeform 4728"/>
              <p:cNvSpPr>
                <a:spLocks/>
              </p:cNvSpPr>
              <p:nvPr/>
            </p:nvSpPr>
            <p:spPr bwMode="auto">
              <a:xfrm>
                <a:off x="4162" y="2162"/>
                <a:ext cx="8" cy="314"/>
              </a:xfrm>
              <a:custGeom>
                <a:avLst/>
                <a:gdLst>
                  <a:gd name="T0" fmla="*/ 0 w 8"/>
                  <a:gd name="T1" fmla="*/ 2 h 314"/>
                  <a:gd name="T2" fmla="*/ 0 w 8"/>
                  <a:gd name="T3" fmla="*/ 310 h 314"/>
                  <a:gd name="T4" fmla="*/ 8 w 8"/>
                  <a:gd name="T5" fmla="*/ 314 h 314"/>
                  <a:gd name="T6" fmla="*/ 8 w 8"/>
                  <a:gd name="T7" fmla="*/ 0 h 314"/>
                  <a:gd name="T8" fmla="*/ 0 w 8"/>
                  <a:gd name="T9" fmla="*/ 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4">
                    <a:moveTo>
                      <a:pt x="0" y="2"/>
                    </a:moveTo>
                    <a:lnTo>
                      <a:pt x="0" y="310"/>
                    </a:lnTo>
                    <a:lnTo>
                      <a:pt x="8" y="314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57" name="Freeform 4729"/>
              <p:cNvSpPr>
                <a:spLocks/>
              </p:cNvSpPr>
              <p:nvPr/>
            </p:nvSpPr>
            <p:spPr bwMode="auto">
              <a:xfrm>
                <a:off x="4162" y="2162"/>
                <a:ext cx="8" cy="314"/>
              </a:xfrm>
              <a:custGeom>
                <a:avLst/>
                <a:gdLst>
                  <a:gd name="T0" fmla="*/ 0 w 8"/>
                  <a:gd name="T1" fmla="*/ 2 h 314"/>
                  <a:gd name="T2" fmla="*/ 0 w 8"/>
                  <a:gd name="T3" fmla="*/ 310 h 314"/>
                  <a:gd name="T4" fmla="*/ 8 w 8"/>
                  <a:gd name="T5" fmla="*/ 314 h 314"/>
                  <a:gd name="T6" fmla="*/ 8 w 8"/>
                  <a:gd name="T7" fmla="*/ 0 h 314"/>
                  <a:gd name="T8" fmla="*/ 0 w 8"/>
                  <a:gd name="T9" fmla="*/ 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14">
                    <a:moveTo>
                      <a:pt x="0" y="2"/>
                    </a:moveTo>
                    <a:lnTo>
                      <a:pt x="0" y="310"/>
                    </a:lnTo>
                    <a:lnTo>
                      <a:pt x="8" y="314"/>
                    </a:lnTo>
                    <a:lnTo>
                      <a:pt x="8" y="0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58" name="Group 4730"/>
            <p:cNvGrpSpPr>
              <a:grpSpLocks/>
            </p:cNvGrpSpPr>
            <p:nvPr/>
          </p:nvGrpSpPr>
          <p:grpSpPr bwMode="auto">
            <a:xfrm>
              <a:off x="4102" y="2098"/>
              <a:ext cx="8" cy="5"/>
              <a:chOff x="4162" y="2152"/>
              <a:chExt cx="8" cy="5"/>
            </a:xfrm>
          </p:grpSpPr>
          <p:sp>
            <p:nvSpPr>
              <p:cNvPr id="488059" name="Freeform 4731"/>
              <p:cNvSpPr>
                <a:spLocks/>
              </p:cNvSpPr>
              <p:nvPr/>
            </p:nvSpPr>
            <p:spPr bwMode="auto">
              <a:xfrm>
                <a:off x="4162" y="215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60" name="Freeform 4732"/>
              <p:cNvSpPr>
                <a:spLocks/>
              </p:cNvSpPr>
              <p:nvPr/>
            </p:nvSpPr>
            <p:spPr bwMode="auto">
              <a:xfrm>
                <a:off x="4162" y="2152"/>
                <a:ext cx="8" cy="5"/>
              </a:xfrm>
              <a:custGeom>
                <a:avLst/>
                <a:gdLst>
                  <a:gd name="T0" fmla="*/ 0 w 8"/>
                  <a:gd name="T1" fmla="*/ 2 h 5"/>
                  <a:gd name="T2" fmla="*/ 6 w 8"/>
                  <a:gd name="T3" fmla="*/ 0 h 5"/>
                  <a:gd name="T4" fmla="*/ 8 w 8"/>
                  <a:gd name="T5" fmla="*/ 3 h 5"/>
                  <a:gd name="T6" fmla="*/ 2 w 8"/>
                  <a:gd name="T7" fmla="*/ 5 h 5"/>
                  <a:gd name="T8" fmla="*/ 0 w 8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0" y="2"/>
                    </a:moveTo>
                    <a:lnTo>
                      <a:pt x="6" y="0"/>
                    </a:lnTo>
                    <a:lnTo>
                      <a:pt x="8" y="3"/>
                    </a:lnTo>
                    <a:lnTo>
                      <a:pt x="2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061" name="Freeform 4733"/>
            <p:cNvSpPr>
              <a:spLocks/>
            </p:cNvSpPr>
            <p:nvPr/>
          </p:nvSpPr>
          <p:spPr bwMode="auto">
            <a:xfrm>
              <a:off x="4102" y="2423"/>
              <a:ext cx="8" cy="1"/>
            </a:xfrm>
            <a:custGeom>
              <a:avLst/>
              <a:gdLst>
                <a:gd name="T0" fmla="*/ 0 w 8"/>
                <a:gd name="T1" fmla="*/ 2 w 8"/>
                <a:gd name="T2" fmla="*/ 8 w 8"/>
                <a:gd name="T3" fmla="*/ 6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062" name="Group 4734"/>
            <p:cNvGrpSpPr>
              <a:grpSpLocks/>
            </p:cNvGrpSpPr>
            <p:nvPr/>
          </p:nvGrpSpPr>
          <p:grpSpPr bwMode="auto">
            <a:xfrm>
              <a:off x="4102" y="2111"/>
              <a:ext cx="6" cy="308"/>
              <a:chOff x="4162" y="2165"/>
              <a:chExt cx="6" cy="308"/>
            </a:xfrm>
          </p:grpSpPr>
          <p:sp>
            <p:nvSpPr>
              <p:cNvPr id="488063" name="Freeform 4735"/>
              <p:cNvSpPr>
                <a:spLocks/>
              </p:cNvSpPr>
              <p:nvPr/>
            </p:nvSpPr>
            <p:spPr bwMode="auto">
              <a:xfrm>
                <a:off x="4162" y="2165"/>
                <a:ext cx="6" cy="308"/>
              </a:xfrm>
              <a:custGeom>
                <a:avLst/>
                <a:gdLst>
                  <a:gd name="T0" fmla="*/ 0 w 6"/>
                  <a:gd name="T1" fmla="*/ 0 h 308"/>
                  <a:gd name="T2" fmla="*/ 0 w 6"/>
                  <a:gd name="T3" fmla="*/ 302 h 308"/>
                  <a:gd name="T4" fmla="*/ 6 w 6"/>
                  <a:gd name="T5" fmla="*/ 308 h 308"/>
                  <a:gd name="T6" fmla="*/ 6 w 6"/>
                  <a:gd name="T7" fmla="*/ 2 h 308"/>
                  <a:gd name="T8" fmla="*/ 0 w 6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8">
                    <a:moveTo>
                      <a:pt x="0" y="0"/>
                    </a:moveTo>
                    <a:lnTo>
                      <a:pt x="0" y="302"/>
                    </a:lnTo>
                    <a:lnTo>
                      <a:pt x="6" y="308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64" name="Freeform 4736"/>
              <p:cNvSpPr>
                <a:spLocks/>
              </p:cNvSpPr>
              <p:nvPr/>
            </p:nvSpPr>
            <p:spPr bwMode="auto">
              <a:xfrm>
                <a:off x="4162" y="2165"/>
                <a:ext cx="6" cy="308"/>
              </a:xfrm>
              <a:custGeom>
                <a:avLst/>
                <a:gdLst>
                  <a:gd name="T0" fmla="*/ 0 w 6"/>
                  <a:gd name="T1" fmla="*/ 0 h 308"/>
                  <a:gd name="T2" fmla="*/ 0 w 6"/>
                  <a:gd name="T3" fmla="*/ 302 h 308"/>
                  <a:gd name="T4" fmla="*/ 6 w 6"/>
                  <a:gd name="T5" fmla="*/ 308 h 308"/>
                  <a:gd name="T6" fmla="*/ 6 w 6"/>
                  <a:gd name="T7" fmla="*/ 2 h 308"/>
                  <a:gd name="T8" fmla="*/ 0 w 6"/>
                  <a:gd name="T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8">
                    <a:moveTo>
                      <a:pt x="0" y="0"/>
                    </a:moveTo>
                    <a:lnTo>
                      <a:pt x="0" y="302"/>
                    </a:lnTo>
                    <a:lnTo>
                      <a:pt x="6" y="308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65" name="Group 4737"/>
            <p:cNvGrpSpPr>
              <a:grpSpLocks/>
            </p:cNvGrpSpPr>
            <p:nvPr/>
          </p:nvGrpSpPr>
          <p:grpSpPr bwMode="auto">
            <a:xfrm>
              <a:off x="4125" y="2111"/>
              <a:ext cx="5" cy="321"/>
              <a:chOff x="4185" y="2165"/>
              <a:chExt cx="5" cy="321"/>
            </a:xfrm>
          </p:grpSpPr>
          <p:sp>
            <p:nvSpPr>
              <p:cNvPr id="488066" name="Freeform 4738"/>
              <p:cNvSpPr>
                <a:spLocks/>
              </p:cNvSpPr>
              <p:nvPr/>
            </p:nvSpPr>
            <p:spPr bwMode="auto">
              <a:xfrm>
                <a:off x="4185" y="2165"/>
                <a:ext cx="5" cy="321"/>
              </a:xfrm>
              <a:custGeom>
                <a:avLst/>
                <a:gdLst>
                  <a:gd name="T0" fmla="*/ 0 w 5"/>
                  <a:gd name="T1" fmla="*/ 0 h 321"/>
                  <a:gd name="T2" fmla="*/ 0 w 5"/>
                  <a:gd name="T3" fmla="*/ 317 h 321"/>
                  <a:gd name="T4" fmla="*/ 5 w 5"/>
                  <a:gd name="T5" fmla="*/ 321 h 321"/>
                  <a:gd name="T6" fmla="*/ 5 w 5"/>
                  <a:gd name="T7" fmla="*/ 0 h 321"/>
                  <a:gd name="T8" fmla="*/ 0 w 5"/>
                  <a:gd name="T9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1">
                    <a:moveTo>
                      <a:pt x="0" y="0"/>
                    </a:moveTo>
                    <a:lnTo>
                      <a:pt x="0" y="317"/>
                    </a:lnTo>
                    <a:lnTo>
                      <a:pt x="5" y="32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67" name="Freeform 4739"/>
              <p:cNvSpPr>
                <a:spLocks/>
              </p:cNvSpPr>
              <p:nvPr/>
            </p:nvSpPr>
            <p:spPr bwMode="auto">
              <a:xfrm>
                <a:off x="4185" y="2165"/>
                <a:ext cx="5" cy="321"/>
              </a:xfrm>
              <a:custGeom>
                <a:avLst/>
                <a:gdLst>
                  <a:gd name="T0" fmla="*/ 0 w 5"/>
                  <a:gd name="T1" fmla="*/ 0 h 321"/>
                  <a:gd name="T2" fmla="*/ 0 w 5"/>
                  <a:gd name="T3" fmla="*/ 317 h 321"/>
                  <a:gd name="T4" fmla="*/ 5 w 5"/>
                  <a:gd name="T5" fmla="*/ 321 h 321"/>
                  <a:gd name="T6" fmla="*/ 5 w 5"/>
                  <a:gd name="T7" fmla="*/ 0 h 321"/>
                  <a:gd name="T8" fmla="*/ 0 w 5"/>
                  <a:gd name="T9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1">
                    <a:moveTo>
                      <a:pt x="0" y="0"/>
                    </a:moveTo>
                    <a:lnTo>
                      <a:pt x="0" y="317"/>
                    </a:lnTo>
                    <a:lnTo>
                      <a:pt x="5" y="321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68" name="Group 4740"/>
            <p:cNvGrpSpPr>
              <a:grpSpLocks/>
            </p:cNvGrpSpPr>
            <p:nvPr/>
          </p:nvGrpSpPr>
          <p:grpSpPr bwMode="auto">
            <a:xfrm>
              <a:off x="4121" y="2105"/>
              <a:ext cx="9" cy="4"/>
              <a:chOff x="4181" y="2159"/>
              <a:chExt cx="9" cy="4"/>
            </a:xfrm>
          </p:grpSpPr>
          <p:sp>
            <p:nvSpPr>
              <p:cNvPr id="488069" name="Freeform 4741"/>
              <p:cNvSpPr>
                <a:spLocks/>
              </p:cNvSpPr>
              <p:nvPr/>
            </p:nvSpPr>
            <p:spPr bwMode="auto">
              <a:xfrm>
                <a:off x="4181" y="2159"/>
                <a:ext cx="9" cy="4"/>
              </a:xfrm>
              <a:custGeom>
                <a:avLst/>
                <a:gdLst>
                  <a:gd name="T0" fmla="*/ 0 w 9"/>
                  <a:gd name="T1" fmla="*/ 2 h 4"/>
                  <a:gd name="T2" fmla="*/ 7 w 9"/>
                  <a:gd name="T3" fmla="*/ 0 h 4"/>
                  <a:gd name="T4" fmla="*/ 9 w 9"/>
                  <a:gd name="T5" fmla="*/ 2 h 4"/>
                  <a:gd name="T6" fmla="*/ 0 w 9"/>
                  <a:gd name="T7" fmla="*/ 4 h 4"/>
                  <a:gd name="T8" fmla="*/ 0 w 9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2"/>
                    </a:moveTo>
                    <a:lnTo>
                      <a:pt x="7" y="0"/>
                    </a:lnTo>
                    <a:lnTo>
                      <a:pt x="9" y="2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70" name="Freeform 4742"/>
              <p:cNvSpPr>
                <a:spLocks/>
              </p:cNvSpPr>
              <p:nvPr/>
            </p:nvSpPr>
            <p:spPr bwMode="auto">
              <a:xfrm>
                <a:off x="4181" y="2159"/>
                <a:ext cx="9" cy="4"/>
              </a:xfrm>
              <a:custGeom>
                <a:avLst/>
                <a:gdLst>
                  <a:gd name="T0" fmla="*/ 0 w 9"/>
                  <a:gd name="T1" fmla="*/ 2 h 4"/>
                  <a:gd name="T2" fmla="*/ 7 w 9"/>
                  <a:gd name="T3" fmla="*/ 0 h 4"/>
                  <a:gd name="T4" fmla="*/ 9 w 9"/>
                  <a:gd name="T5" fmla="*/ 2 h 4"/>
                  <a:gd name="T6" fmla="*/ 0 w 9"/>
                  <a:gd name="T7" fmla="*/ 4 h 4"/>
                  <a:gd name="T8" fmla="*/ 0 w 9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0" y="2"/>
                    </a:moveTo>
                    <a:lnTo>
                      <a:pt x="7" y="0"/>
                    </a:lnTo>
                    <a:lnTo>
                      <a:pt x="9" y="2"/>
                    </a:lnTo>
                    <a:lnTo>
                      <a:pt x="0" y="4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71" name="Group 4743"/>
            <p:cNvGrpSpPr>
              <a:grpSpLocks/>
            </p:cNvGrpSpPr>
            <p:nvPr/>
          </p:nvGrpSpPr>
          <p:grpSpPr bwMode="auto">
            <a:xfrm>
              <a:off x="4121" y="2115"/>
              <a:ext cx="7" cy="313"/>
              <a:chOff x="4181" y="2169"/>
              <a:chExt cx="7" cy="313"/>
            </a:xfrm>
          </p:grpSpPr>
          <p:sp>
            <p:nvSpPr>
              <p:cNvPr id="488072" name="Freeform 4744"/>
              <p:cNvSpPr>
                <a:spLocks/>
              </p:cNvSpPr>
              <p:nvPr/>
            </p:nvSpPr>
            <p:spPr bwMode="auto">
              <a:xfrm>
                <a:off x="4181" y="2169"/>
                <a:ext cx="7" cy="313"/>
              </a:xfrm>
              <a:custGeom>
                <a:avLst/>
                <a:gdLst>
                  <a:gd name="T0" fmla="*/ 0 w 7"/>
                  <a:gd name="T1" fmla="*/ 0 h 313"/>
                  <a:gd name="T2" fmla="*/ 0 w 7"/>
                  <a:gd name="T3" fmla="*/ 309 h 313"/>
                  <a:gd name="T4" fmla="*/ 7 w 7"/>
                  <a:gd name="T5" fmla="*/ 313 h 313"/>
                  <a:gd name="T6" fmla="*/ 7 w 7"/>
                  <a:gd name="T7" fmla="*/ 3 h 313"/>
                  <a:gd name="T8" fmla="*/ 0 w 7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3">
                    <a:moveTo>
                      <a:pt x="0" y="0"/>
                    </a:moveTo>
                    <a:lnTo>
                      <a:pt x="0" y="309"/>
                    </a:lnTo>
                    <a:lnTo>
                      <a:pt x="7" y="313"/>
                    </a:lnTo>
                    <a:lnTo>
                      <a:pt x="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73" name="Freeform 4745"/>
              <p:cNvSpPr>
                <a:spLocks/>
              </p:cNvSpPr>
              <p:nvPr/>
            </p:nvSpPr>
            <p:spPr bwMode="auto">
              <a:xfrm>
                <a:off x="4181" y="2169"/>
                <a:ext cx="7" cy="313"/>
              </a:xfrm>
              <a:custGeom>
                <a:avLst/>
                <a:gdLst>
                  <a:gd name="T0" fmla="*/ 0 w 7"/>
                  <a:gd name="T1" fmla="*/ 0 h 313"/>
                  <a:gd name="T2" fmla="*/ 0 w 7"/>
                  <a:gd name="T3" fmla="*/ 309 h 313"/>
                  <a:gd name="T4" fmla="*/ 7 w 7"/>
                  <a:gd name="T5" fmla="*/ 313 h 313"/>
                  <a:gd name="T6" fmla="*/ 7 w 7"/>
                  <a:gd name="T7" fmla="*/ 3 h 313"/>
                  <a:gd name="T8" fmla="*/ 0 w 7"/>
                  <a:gd name="T9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13">
                    <a:moveTo>
                      <a:pt x="0" y="0"/>
                    </a:moveTo>
                    <a:lnTo>
                      <a:pt x="0" y="309"/>
                    </a:lnTo>
                    <a:lnTo>
                      <a:pt x="7" y="313"/>
                    </a:lnTo>
                    <a:lnTo>
                      <a:pt x="7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74" name="Group 4746"/>
            <p:cNvGrpSpPr>
              <a:grpSpLocks/>
            </p:cNvGrpSpPr>
            <p:nvPr/>
          </p:nvGrpSpPr>
          <p:grpSpPr bwMode="auto">
            <a:xfrm>
              <a:off x="4143" y="2118"/>
              <a:ext cx="8" cy="323"/>
              <a:chOff x="4203" y="2172"/>
              <a:chExt cx="8" cy="323"/>
            </a:xfrm>
          </p:grpSpPr>
          <p:sp>
            <p:nvSpPr>
              <p:cNvPr id="488075" name="Freeform 4747"/>
              <p:cNvSpPr>
                <a:spLocks/>
              </p:cNvSpPr>
              <p:nvPr/>
            </p:nvSpPr>
            <p:spPr bwMode="auto">
              <a:xfrm>
                <a:off x="4203" y="2172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20 h 323"/>
                  <a:gd name="T4" fmla="*/ 8 w 8"/>
                  <a:gd name="T5" fmla="*/ 323 h 323"/>
                  <a:gd name="T6" fmla="*/ 8 w 8"/>
                  <a:gd name="T7" fmla="*/ 0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20"/>
                    </a:lnTo>
                    <a:lnTo>
                      <a:pt x="8" y="32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76" name="Freeform 4748"/>
              <p:cNvSpPr>
                <a:spLocks/>
              </p:cNvSpPr>
              <p:nvPr/>
            </p:nvSpPr>
            <p:spPr bwMode="auto">
              <a:xfrm>
                <a:off x="4203" y="2172"/>
                <a:ext cx="8" cy="323"/>
              </a:xfrm>
              <a:custGeom>
                <a:avLst/>
                <a:gdLst>
                  <a:gd name="T0" fmla="*/ 0 w 8"/>
                  <a:gd name="T1" fmla="*/ 0 h 323"/>
                  <a:gd name="T2" fmla="*/ 0 w 8"/>
                  <a:gd name="T3" fmla="*/ 320 h 323"/>
                  <a:gd name="T4" fmla="*/ 8 w 8"/>
                  <a:gd name="T5" fmla="*/ 323 h 323"/>
                  <a:gd name="T6" fmla="*/ 8 w 8"/>
                  <a:gd name="T7" fmla="*/ 0 h 323"/>
                  <a:gd name="T8" fmla="*/ 0 w 8"/>
                  <a:gd name="T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3">
                    <a:moveTo>
                      <a:pt x="0" y="0"/>
                    </a:moveTo>
                    <a:lnTo>
                      <a:pt x="0" y="320"/>
                    </a:lnTo>
                    <a:lnTo>
                      <a:pt x="8" y="32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77" name="Group 4749"/>
            <p:cNvGrpSpPr>
              <a:grpSpLocks/>
            </p:cNvGrpSpPr>
            <p:nvPr/>
          </p:nvGrpSpPr>
          <p:grpSpPr bwMode="auto">
            <a:xfrm>
              <a:off x="4141" y="2111"/>
              <a:ext cx="9" cy="5"/>
              <a:chOff x="4201" y="2165"/>
              <a:chExt cx="9" cy="5"/>
            </a:xfrm>
          </p:grpSpPr>
          <p:sp>
            <p:nvSpPr>
              <p:cNvPr id="488078" name="Freeform 4750"/>
              <p:cNvSpPr>
                <a:spLocks/>
              </p:cNvSpPr>
              <p:nvPr/>
            </p:nvSpPr>
            <p:spPr bwMode="auto">
              <a:xfrm>
                <a:off x="4201" y="2165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4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4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79" name="Freeform 4751"/>
              <p:cNvSpPr>
                <a:spLocks/>
              </p:cNvSpPr>
              <p:nvPr/>
            </p:nvSpPr>
            <p:spPr bwMode="auto">
              <a:xfrm>
                <a:off x="4201" y="2165"/>
                <a:ext cx="9" cy="5"/>
              </a:xfrm>
              <a:custGeom>
                <a:avLst/>
                <a:gdLst>
                  <a:gd name="T0" fmla="*/ 0 w 9"/>
                  <a:gd name="T1" fmla="*/ 2 h 5"/>
                  <a:gd name="T2" fmla="*/ 8 w 9"/>
                  <a:gd name="T3" fmla="*/ 0 h 5"/>
                  <a:gd name="T4" fmla="*/ 9 w 9"/>
                  <a:gd name="T5" fmla="*/ 4 h 5"/>
                  <a:gd name="T6" fmla="*/ 1 w 9"/>
                  <a:gd name="T7" fmla="*/ 5 h 5"/>
                  <a:gd name="T8" fmla="*/ 0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2"/>
                    </a:moveTo>
                    <a:lnTo>
                      <a:pt x="8" y="0"/>
                    </a:lnTo>
                    <a:lnTo>
                      <a:pt x="9" y="4"/>
                    </a:lnTo>
                    <a:lnTo>
                      <a:pt x="1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080" name="Freeform 4752"/>
            <p:cNvSpPr>
              <a:spLocks/>
            </p:cNvSpPr>
            <p:nvPr/>
          </p:nvSpPr>
          <p:spPr bwMode="auto">
            <a:xfrm>
              <a:off x="4141" y="2443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7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081" name="Group 4753"/>
            <p:cNvGrpSpPr>
              <a:grpSpLocks/>
            </p:cNvGrpSpPr>
            <p:nvPr/>
          </p:nvGrpSpPr>
          <p:grpSpPr bwMode="auto">
            <a:xfrm>
              <a:off x="4141" y="2118"/>
              <a:ext cx="5" cy="320"/>
              <a:chOff x="4201" y="2172"/>
              <a:chExt cx="5" cy="320"/>
            </a:xfrm>
          </p:grpSpPr>
          <p:sp>
            <p:nvSpPr>
              <p:cNvPr id="488082" name="Freeform 4754"/>
              <p:cNvSpPr>
                <a:spLocks/>
              </p:cNvSpPr>
              <p:nvPr/>
            </p:nvSpPr>
            <p:spPr bwMode="auto">
              <a:xfrm>
                <a:off x="4201" y="2172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5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5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83" name="Freeform 4755"/>
              <p:cNvSpPr>
                <a:spLocks/>
              </p:cNvSpPr>
              <p:nvPr/>
            </p:nvSpPr>
            <p:spPr bwMode="auto">
              <a:xfrm>
                <a:off x="4201" y="2172"/>
                <a:ext cx="5" cy="320"/>
              </a:xfrm>
              <a:custGeom>
                <a:avLst/>
                <a:gdLst>
                  <a:gd name="T0" fmla="*/ 0 w 5"/>
                  <a:gd name="T1" fmla="*/ 0 h 320"/>
                  <a:gd name="T2" fmla="*/ 0 w 5"/>
                  <a:gd name="T3" fmla="*/ 315 h 320"/>
                  <a:gd name="T4" fmla="*/ 5 w 5"/>
                  <a:gd name="T5" fmla="*/ 320 h 320"/>
                  <a:gd name="T6" fmla="*/ 5 w 5"/>
                  <a:gd name="T7" fmla="*/ 3 h 320"/>
                  <a:gd name="T8" fmla="*/ 0 w 5"/>
                  <a:gd name="T9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20">
                    <a:moveTo>
                      <a:pt x="0" y="0"/>
                    </a:moveTo>
                    <a:lnTo>
                      <a:pt x="0" y="315"/>
                    </a:lnTo>
                    <a:lnTo>
                      <a:pt x="5" y="320"/>
                    </a:lnTo>
                    <a:lnTo>
                      <a:pt x="5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84" name="Group 4756"/>
            <p:cNvGrpSpPr>
              <a:grpSpLocks/>
            </p:cNvGrpSpPr>
            <p:nvPr/>
          </p:nvGrpSpPr>
          <p:grpSpPr bwMode="auto">
            <a:xfrm>
              <a:off x="4161" y="2121"/>
              <a:ext cx="9" cy="327"/>
              <a:chOff x="4221" y="2175"/>
              <a:chExt cx="9" cy="327"/>
            </a:xfrm>
          </p:grpSpPr>
          <p:sp>
            <p:nvSpPr>
              <p:cNvPr id="488085" name="Freeform 4757"/>
              <p:cNvSpPr>
                <a:spLocks/>
              </p:cNvSpPr>
              <p:nvPr/>
            </p:nvSpPr>
            <p:spPr bwMode="auto">
              <a:xfrm>
                <a:off x="4221" y="2175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2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86" name="Freeform 4758"/>
              <p:cNvSpPr>
                <a:spLocks/>
              </p:cNvSpPr>
              <p:nvPr/>
            </p:nvSpPr>
            <p:spPr bwMode="auto">
              <a:xfrm>
                <a:off x="4221" y="2175"/>
                <a:ext cx="9" cy="327"/>
              </a:xfrm>
              <a:custGeom>
                <a:avLst/>
                <a:gdLst>
                  <a:gd name="T0" fmla="*/ 0 w 9"/>
                  <a:gd name="T1" fmla="*/ 0 h 327"/>
                  <a:gd name="T2" fmla="*/ 0 w 9"/>
                  <a:gd name="T3" fmla="*/ 323 h 327"/>
                  <a:gd name="T4" fmla="*/ 9 w 9"/>
                  <a:gd name="T5" fmla="*/ 327 h 327"/>
                  <a:gd name="T6" fmla="*/ 9 w 9"/>
                  <a:gd name="T7" fmla="*/ 2 h 327"/>
                  <a:gd name="T8" fmla="*/ 0 w 9"/>
                  <a:gd name="T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7">
                    <a:moveTo>
                      <a:pt x="0" y="0"/>
                    </a:moveTo>
                    <a:lnTo>
                      <a:pt x="0" y="323"/>
                    </a:lnTo>
                    <a:lnTo>
                      <a:pt x="9" y="327"/>
                    </a:lnTo>
                    <a:lnTo>
                      <a:pt x="9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87" name="Group 4759"/>
            <p:cNvGrpSpPr>
              <a:grpSpLocks/>
            </p:cNvGrpSpPr>
            <p:nvPr/>
          </p:nvGrpSpPr>
          <p:grpSpPr bwMode="auto">
            <a:xfrm>
              <a:off x="4161" y="2115"/>
              <a:ext cx="9" cy="5"/>
              <a:chOff x="4221" y="2169"/>
              <a:chExt cx="9" cy="5"/>
            </a:xfrm>
          </p:grpSpPr>
          <p:sp>
            <p:nvSpPr>
              <p:cNvPr id="488088" name="Freeform 4760"/>
              <p:cNvSpPr>
                <a:spLocks/>
              </p:cNvSpPr>
              <p:nvPr/>
            </p:nvSpPr>
            <p:spPr bwMode="auto">
              <a:xfrm>
                <a:off x="4221" y="2169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1 h 5"/>
                  <a:gd name="T6" fmla="*/ 0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1"/>
                    </a:lnTo>
                    <a:lnTo>
                      <a:pt x="0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89" name="Freeform 4761"/>
              <p:cNvSpPr>
                <a:spLocks/>
              </p:cNvSpPr>
              <p:nvPr/>
            </p:nvSpPr>
            <p:spPr bwMode="auto">
              <a:xfrm>
                <a:off x="4221" y="2169"/>
                <a:ext cx="9" cy="5"/>
              </a:xfrm>
              <a:custGeom>
                <a:avLst/>
                <a:gdLst>
                  <a:gd name="T0" fmla="*/ 0 w 9"/>
                  <a:gd name="T1" fmla="*/ 1 h 5"/>
                  <a:gd name="T2" fmla="*/ 8 w 9"/>
                  <a:gd name="T3" fmla="*/ 0 h 5"/>
                  <a:gd name="T4" fmla="*/ 9 w 9"/>
                  <a:gd name="T5" fmla="*/ 1 h 5"/>
                  <a:gd name="T6" fmla="*/ 0 w 9"/>
                  <a:gd name="T7" fmla="*/ 5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lnTo>
                      <a:pt x="8" y="0"/>
                    </a:lnTo>
                    <a:lnTo>
                      <a:pt x="9" y="1"/>
                    </a:lnTo>
                    <a:lnTo>
                      <a:pt x="0" y="5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90" name="Group 4762"/>
            <p:cNvGrpSpPr>
              <a:grpSpLocks/>
            </p:cNvGrpSpPr>
            <p:nvPr/>
          </p:nvGrpSpPr>
          <p:grpSpPr bwMode="auto">
            <a:xfrm>
              <a:off x="4159" y="2450"/>
              <a:ext cx="11" cy="1"/>
              <a:chOff x="4219" y="2504"/>
              <a:chExt cx="11" cy="1"/>
            </a:xfrm>
          </p:grpSpPr>
          <p:sp>
            <p:nvSpPr>
              <p:cNvPr id="488091" name="Freeform 4763"/>
              <p:cNvSpPr>
                <a:spLocks/>
              </p:cNvSpPr>
              <p:nvPr/>
            </p:nvSpPr>
            <p:spPr bwMode="auto">
              <a:xfrm>
                <a:off x="4219" y="2504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1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92" name="Freeform 4764"/>
              <p:cNvSpPr>
                <a:spLocks/>
              </p:cNvSpPr>
              <p:nvPr/>
            </p:nvSpPr>
            <p:spPr bwMode="auto">
              <a:xfrm>
                <a:off x="4219" y="2504"/>
                <a:ext cx="11" cy="1"/>
              </a:xfrm>
              <a:custGeom>
                <a:avLst/>
                <a:gdLst>
                  <a:gd name="T0" fmla="*/ 0 w 11"/>
                  <a:gd name="T1" fmla="*/ 1 h 1"/>
                  <a:gd name="T2" fmla="*/ 1 w 11"/>
                  <a:gd name="T3" fmla="*/ 0 h 1"/>
                  <a:gd name="T4" fmla="*/ 11 w 11"/>
                  <a:gd name="T5" fmla="*/ 0 h 1"/>
                  <a:gd name="T6" fmla="*/ 8 w 11"/>
                  <a:gd name="T7" fmla="*/ 1 h 1"/>
                  <a:gd name="T8" fmla="*/ 0 w 1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lnTo>
                      <a:pt x="1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93" name="Group 4765"/>
            <p:cNvGrpSpPr>
              <a:grpSpLocks/>
            </p:cNvGrpSpPr>
            <p:nvPr/>
          </p:nvGrpSpPr>
          <p:grpSpPr bwMode="auto">
            <a:xfrm>
              <a:off x="4161" y="2121"/>
              <a:ext cx="7" cy="324"/>
              <a:chOff x="4221" y="2175"/>
              <a:chExt cx="7" cy="324"/>
            </a:xfrm>
          </p:grpSpPr>
          <p:sp>
            <p:nvSpPr>
              <p:cNvPr id="488094" name="Freeform 4766"/>
              <p:cNvSpPr>
                <a:spLocks/>
              </p:cNvSpPr>
              <p:nvPr/>
            </p:nvSpPr>
            <p:spPr bwMode="auto">
              <a:xfrm>
                <a:off x="4221" y="2175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4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95" name="Freeform 4767"/>
              <p:cNvSpPr>
                <a:spLocks/>
              </p:cNvSpPr>
              <p:nvPr/>
            </p:nvSpPr>
            <p:spPr bwMode="auto">
              <a:xfrm>
                <a:off x="4221" y="2175"/>
                <a:ext cx="7" cy="324"/>
              </a:xfrm>
              <a:custGeom>
                <a:avLst/>
                <a:gdLst>
                  <a:gd name="T0" fmla="*/ 0 w 7"/>
                  <a:gd name="T1" fmla="*/ 0 h 324"/>
                  <a:gd name="T2" fmla="*/ 0 w 7"/>
                  <a:gd name="T3" fmla="*/ 320 h 324"/>
                  <a:gd name="T4" fmla="*/ 7 w 7"/>
                  <a:gd name="T5" fmla="*/ 324 h 324"/>
                  <a:gd name="T6" fmla="*/ 7 w 7"/>
                  <a:gd name="T7" fmla="*/ 4 h 324"/>
                  <a:gd name="T8" fmla="*/ 0 w 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24">
                    <a:moveTo>
                      <a:pt x="0" y="0"/>
                    </a:moveTo>
                    <a:lnTo>
                      <a:pt x="0" y="320"/>
                    </a:lnTo>
                    <a:lnTo>
                      <a:pt x="7" y="324"/>
                    </a:lnTo>
                    <a:lnTo>
                      <a:pt x="7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96" name="Group 4768"/>
            <p:cNvGrpSpPr>
              <a:grpSpLocks/>
            </p:cNvGrpSpPr>
            <p:nvPr/>
          </p:nvGrpSpPr>
          <p:grpSpPr bwMode="auto">
            <a:xfrm>
              <a:off x="4183" y="2124"/>
              <a:ext cx="7" cy="334"/>
              <a:chOff x="4243" y="2178"/>
              <a:chExt cx="7" cy="334"/>
            </a:xfrm>
          </p:grpSpPr>
          <p:sp>
            <p:nvSpPr>
              <p:cNvPr id="488097" name="Freeform 4769"/>
              <p:cNvSpPr>
                <a:spLocks/>
              </p:cNvSpPr>
              <p:nvPr/>
            </p:nvSpPr>
            <p:spPr bwMode="auto">
              <a:xfrm>
                <a:off x="4243" y="2178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098" name="Freeform 4770"/>
              <p:cNvSpPr>
                <a:spLocks/>
              </p:cNvSpPr>
              <p:nvPr/>
            </p:nvSpPr>
            <p:spPr bwMode="auto">
              <a:xfrm>
                <a:off x="4243" y="2178"/>
                <a:ext cx="7" cy="334"/>
              </a:xfrm>
              <a:custGeom>
                <a:avLst/>
                <a:gdLst>
                  <a:gd name="T0" fmla="*/ 0 w 7"/>
                  <a:gd name="T1" fmla="*/ 0 h 334"/>
                  <a:gd name="T2" fmla="*/ 0 w 7"/>
                  <a:gd name="T3" fmla="*/ 330 h 334"/>
                  <a:gd name="T4" fmla="*/ 7 w 7"/>
                  <a:gd name="T5" fmla="*/ 334 h 334"/>
                  <a:gd name="T6" fmla="*/ 7 w 7"/>
                  <a:gd name="T7" fmla="*/ 0 h 334"/>
                  <a:gd name="T8" fmla="*/ 0 w 7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4">
                    <a:moveTo>
                      <a:pt x="0" y="0"/>
                    </a:moveTo>
                    <a:lnTo>
                      <a:pt x="0" y="330"/>
                    </a:lnTo>
                    <a:lnTo>
                      <a:pt x="7" y="334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099" name="Group 4771"/>
            <p:cNvGrpSpPr>
              <a:grpSpLocks/>
            </p:cNvGrpSpPr>
            <p:nvPr/>
          </p:nvGrpSpPr>
          <p:grpSpPr bwMode="auto">
            <a:xfrm>
              <a:off x="4181" y="2118"/>
              <a:ext cx="10" cy="5"/>
              <a:chOff x="4241" y="2172"/>
              <a:chExt cx="10" cy="5"/>
            </a:xfrm>
          </p:grpSpPr>
          <p:sp>
            <p:nvSpPr>
              <p:cNvPr id="488100" name="Freeform 4772"/>
              <p:cNvSpPr>
                <a:spLocks/>
              </p:cNvSpPr>
              <p:nvPr/>
            </p:nvSpPr>
            <p:spPr bwMode="auto">
              <a:xfrm>
                <a:off x="4241" y="2172"/>
                <a:ext cx="10" cy="5"/>
              </a:xfrm>
              <a:custGeom>
                <a:avLst/>
                <a:gdLst>
                  <a:gd name="T0" fmla="*/ 0 w 10"/>
                  <a:gd name="T1" fmla="*/ 2 h 5"/>
                  <a:gd name="T2" fmla="*/ 8 w 10"/>
                  <a:gd name="T3" fmla="*/ 0 h 5"/>
                  <a:gd name="T4" fmla="*/ 10 w 10"/>
                  <a:gd name="T5" fmla="*/ 3 h 5"/>
                  <a:gd name="T6" fmla="*/ 0 w 10"/>
                  <a:gd name="T7" fmla="*/ 5 h 5"/>
                  <a:gd name="T8" fmla="*/ 0 w 10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2"/>
                    </a:moveTo>
                    <a:lnTo>
                      <a:pt x="8" y="0"/>
                    </a:lnTo>
                    <a:lnTo>
                      <a:pt x="10" y="3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01" name="Freeform 4773"/>
              <p:cNvSpPr>
                <a:spLocks/>
              </p:cNvSpPr>
              <p:nvPr/>
            </p:nvSpPr>
            <p:spPr bwMode="auto">
              <a:xfrm>
                <a:off x="4241" y="2172"/>
                <a:ext cx="10" cy="5"/>
              </a:xfrm>
              <a:custGeom>
                <a:avLst/>
                <a:gdLst>
                  <a:gd name="T0" fmla="*/ 0 w 10"/>
                  <a:gd name="T1" fmla="*/ 2 h 5"/>
                  <a:gd name="T2" fmla="*/ 8 w 10"/>
                  <a:gd name="T3" fmla="*/ 0 h 5"/>
                  <a:gd name="T4" fmla="*/ 10 w 10"/>
                  <a:gd name="T5" fmla="*/ 3 h 5"/>
                  <a:gd name="T6" fmla="*/ 0 w 10"/>
                  <a:gd name="T7" fmla="*/ 5 h 5"/>
                  <a:gd name="T8" fmla="*/ 0 w 10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0" y="2"/>
                    </a:moveTo>
                    <a:lnTo>
                      <a:pt x="8" y="0"/>
                    </a:lnTo>
                    <a:lnTo>
                      <a:pt x="10" y="3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102" name="Freeform 4774"/>
            <p:cNvSpPr>
              <a:spLocks/>
            </p:cNvSpPr>
            <p:nvPr/>
          </p:nvSpPr>
          <p:spPr bwMode="auto">
            <a:xfrm>
              <a:off x="4179" y="2460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103" name="Group 4775"/>
            <p:cNvGrpSpPr>
              <a:grpSpLocks/>
            </p:cNvGrpSpPr>
            <p:nvPr/>
          </p:nvGrpSpPr>
          <p:grpSpPr bwMode="auto">
            <a:xfrm>
              <a:off x="4179" y="2128"/>
              <a:ext cx="8" cy="326"/>
              <a:chOff x="4239" y="2182"/>
              <a:chExt cx="8" cy="326"/>
            </a:xfrm>
          </p:grpSpPr>
          <p:sp>
            <p:nvSpPr>
              <p:cNvPr id="488104" name="Freeform 4776"/>
              <p:cNvSpPr>
                <a:spLocks/>
              </p:cNvSpPr>
              <p:nvPr/>
            </p:nvSpPr>
            <p:spPr bwMode="auto">
              <a:xfrm>
                <a:off x="4239" y="2182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1 h 326"/>
                  <a:gd name="T4" fmla="*/ 8 w 8"/>
                  <a:gd name="T5" fmla="*/ 326 h 326"/>
                  <a:gd name="T6" fmla="*/ 8 w 8"/>
                  <a:gd name="T7" fmla="*/ 4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1"/>
                    </a:lnTo>
                    <a:lnTo>
                      <a:pt x="8" y="326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05" name="Freeform 4777"/>
              <p:cNvSpPr>
                <a:spLocks/>
              </p:cNvSpPr>
              <p:nvPr/>
            </p:nvSpPr>
            <p:spPr bwMode="auto">
              <a:xfrm>
                <a:off x="4239" y="2182"/>
                <a:ext cx="8" cy="326"/>
              </a:xfrm>
              <a:custGeom>
                <a:avLst/>
                <a:gdLst>
                  <a:gd name="T0" fmla="*/ 0 w 8"/>
                  <a:gd name="T1" fmla="*/ 0 h 326"/>
                  <a:gd name="T2" fmla="*/ 0 w 8"/>
                  <a:gd name="T3" fmla="*/ 321 h 326"/>
                  <a:gd name="T4" fmla="*/ 8 w 8"/>
                  <a:gd name="T5" fmla="*/ 326 h 326"/>
                  <a:gd name="T6" fmla="*/ 8 w 8"/>
                  <a:gd name="T7" fmla="*/ 4 h 326"/>
                  <a:gd name="T8" fmla="*/ 0 w 8"/>
                  <a:gd name="T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6">
                    <a:moveTo>
                      <a:pt x="0" y="0"/>
                    </a:moveTo>
                    <a:lnTo>
                      <a:pt x="0" y="321"/>
                    </a:lnTo>
                    <a:lnTo>
                      <a:pt x="8" y="326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06" name="Group 4778"/>
            <p:cNvGrpSpPr>
              <a:grpSpLocks/>
            </p:cNvGrpSpPr>
            <p:nvPr/>
          </p:nvGrpSpPr>
          <p:grpSpPr bwMode="auto">
            <a:xfrm>
              <a:off x="4201" y="2131"/>
              <a:ext cx="8" cy="333"/>
              <a:chOff x="4261" y="2185"/>
              <a:chExt cx="8" cy="333"/>
            </a:xfrm>
          </p:grpSpPr>
          <p:sp>
            <p:nvSpPr>
              <p:cNvPr id="488107" name="Freeform 4779"/>
              <p:cNvSpPr>
                <a:spLocks/>
              </p:cNvSpPr>
              <p:nvPr/>
            </p:nvSpPr>
            <p:spPr bwMode="auto">
              <a:xfrm>
                <a:off x="4261" y="2185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30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30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08" name="Freeform 4780"/>
              <p:cNvSpPr>
                <a:spLocks/>
              </p:cNvSpPr>
              <p:nvPr/>
            </p:nvSpPr>
            <p:spPr bwMode="auto">
              <a:xfrm>
                <a:off x="4261" y="2185"/>
                <a:ext cx="8" cy="333"/>
              </a:xfrm>
              <a:custGeom>
                <a:avLst/>
                <a:gdLst>
                  <a:gd name="T0" fmla="*/ 0 w 8"/>
                  <a:gd name="T1" fmla="*/ 0 h 333"/>
                  <a:gd name="T2" fmla="*/ 0 w 8"/>
                  <a:gd name="T3" fmla="*/ 330 h 333"/>
                  <a:gd name="T4" fmla="*/ 8 w 8"/>
                  <a:gd name="T5" fmla="*/ 333 h 333"/>
                  <a:gd name="T6" fmla="*/ 8 w 8"/>
                  <a:gd name="T7" fmla="*/ 0 h 333"/>
                  <a:gd name="T8" fmla="*/ 0 w 8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33">
                    <a:moveTo>
                      <a:pt x="0" y="0"/>
                    </a:moveTo>
                    <a:lnTo>
                      <a:pt x="0" y="330"/>
                    </a:lnTo>
                    <a:lnTo>
                      <a:pt x="8" y="33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09" name="Group 4781"/>
            <p:cNvGrpSpPr>
              <a:grpSpLocks/>
            </p:cNvGrpSpPr>
            <p:nvPr/>
          </p:nvGrpSpPr>
          <p:grpSpPr bwMode="auto">
            <a:xfrm>
              <a:off x="4199" y="2121"/>
              <a:ext cx="10" cy="6"/>
              <a:chOff x="4259" y="2175"/>
              <a:chExt cx="10" cy="6"/>
            </a:xfrm>
          </p:grpSpPr>
          <p:sp>
            <p:nvSpPr>
              <p:cNvPr id="488110" name="Freeform 4782"/>
              <p:cNvSpPr>
                <a:spLocks/>
              </p:cNvSpPr>
              <p:nvPr/>
            </p:nvSpPr>
            <p:spPr bwMode="auto">
              <a:xfrm>
                <a:off x="4259" y="2175"/>
                <a:ext cx="10" cy="6"/>
              </a:xfrm>
              <a:custGeom>
                <a:avLst/>
                <a:gdLst>
                  <a:gd name="T0" fmla="*/ 0 w 10"/>
                  <a:gd name="T1" fmla="*/ 1 h 6"/>
                  <a:gd name="T2" fmla="*/ 10 w 10"/>
                  <a:gd name="T3" fmla="*/ 0 h 6"/>
                  <a:gd name="T4" fmla="*/ 10 w 10"/>
                  <a:gd name="T5" fmla="*/ 4 h 6"/>
                  <a:gd name="T6" fmla="*/ 0 w 10"/>
                  <a:gd name="T7" fmla="*/ 6 h 6"/>
                  <a:gd name="T8" fmla="*/ 0 w 10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11" name="Freeform 4783"/>
              <p:cNvSpPr>
                <a:spLocks/>
              </p:cNvSpPr>
              <p:nvPr/>
            </p:nvSpPr>
            <p:spPr bwMode="auto">
              <a:xfrm>
                <a:off x="4259" y="2175"/>
                <a:ext cx="10" cy="6"/>
              </a:xfrm>
              <a:custGeom>
                <a:avLst/>
                <a:gdLst>
                  <a:gd name="T0" fmla="*/ 0 w 10"/>
                  <a:gd name="T1" fmla="*/ 1 h 6"/>
                  <a:gd name="T2" fmla="*/ 10 w 10"/>
                  <a:gd name="T3" fmla="*/ 0 h 6"/>
                  <a:gd name="T4" fmla="*/ 10 w 10"/>
                  <a:gd name="T5" fmla="*/ 4 h 6"/>
                  <a:gd name="T6" fmla="*/ 0 w 10"/>
                  <a:gd name="T7" fmla="*/ 6 h 6"/>
                  <a:gd name="T8" fmla="*/ 0 w 10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1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0" y="6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112" name="Freeform 4784"/>
            <p:cNvSpPr>
              <a:spLocks/>
            </p:cNvSpPr>
            <p:nvPr/>
          </p:nvSpPr>
          <p:spPr bwMode="auto">
            <a:xfrm>
              <a:off x="4199" y="2466"/>
              <a:ext cx="10" cy="1"/>
            </a:xfrm>
            <a:custGeom>
              <a:avLst/>
              <a:gdLst>
                <a:gd name="T0" fmla="*/ 0 w 10"/>
                <a:gd name="T1" fmla="*/ 1 w 10"/>
                <a:gd name="T2" fmla="*/ 10 w 10"/>
                <a:gd name="T3" fmla="*/ 6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113" name="Group 4785"/>
            <p:cNvGrpSpPr>
              <a:grpSpLocks/>
            </p:cNvGrpSpPr>
            <p:nvPr/>
          </p:nvGrpSpPr>
          <p:grpSpPr bwMode="auto">
            <a:xfrm>
              <a:off x="4199" y="2131"/>
              <a:ext cx="10" cy="333"/>
              <a:chOff x="4259" y="2185"/>
              <a:chExt cx="10" cy="333"/>
            </a:xfrm>
          </p:grpSpPr>
          <p:sp>
            <p:nvSpPr>
              <p:cNvPr id="488114" name="Freeform 4786"/>
              <p:cNvSpPr>
                <a:spLocks/>
              </p:cNvSpPr>
              <p:nvPr/>
            </p:nvSpPr>
            <p:spPr bwMode="auto">
              <a:xfrm>
                <a:off x="4259" y="2185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4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15" name="Freeform 4787"/>
              <p:cNvSpPr>
                <a:spLocks/>
              </p:cNvSpPr>
              <p:nvPr/>
            </p:nvSpPr>
            <p:spPr bwMode="auto">
              <a:xfrm>
                <a:off x="4259" y="2185"/>
                <a:ext cx="10" cy="333"/>
              </a:xfrm>
              <a:custGeom>
                <a:avLst/>
                <a:gdLst>
                  <a:gd name="T0" fmla="*/ 0 w 10"/>
                  <a:gd name="T1" fmla="*/ 0 h 333"/>
                  <a:gd name="T2" fmla="*/ 0 w 10"/>
                  <a:gd name="T3" fmla="*/ 328 h 333"/>
                  <a:gd name="T4" fmla="*/ 10 w 10"/>
                  <a:gd name="T5" fmla="*/ 333 h 333"/>
                  <a:gd name="T6" fmla="*/ 10 w 10"/>
                  <a:gd name="T7" fmla="*/ 4 h 333"/>
                  <a:gd name="T8" fmla="*/ 0 w 10"/>
                  <a:gd name="T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33">
                    <a:moveTo>
                      <a:pt x="0" y="0"/>
                    </a:moveTo>
                    <a:lnTo>
                      <a:pt x="0" y="328"/>
                    </a:lnTo>
                    <a:lnTo>
                      <a:pt x="10" y="333"/>
                    </a:lnTo>
                    <a:lnTo>
                      <a:pt x="10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16" name="Group 4788"/>
            <p:cNvGrpSpPr>
              <a:grpSpLocks/>
            </p:cNvGrpSpPr>
            <p:nvPr/>
          </p:nvGrpSpPr>
          <p:grpSpPr bwMode="auto">
            <a:xfrm>
              <a:off x="4221" y="2137"/>
              <a:ext cx="6" cy="337"/>
              <a:chOff x="4281" y="2191"/>
              <a:chExt cx="6" cy="337"/>
            </a:xfrm>
          </p:grpSpPr>
          <p:sp>
            <p:nvSpPr>
              <p:cNvPr id="488117" name="Freeform 4789"/>
              <p:cNvSpPr>
                <a:spLocks/>
              </p:cNvSpPr>
              <p:nvPr/>
            </p:nvSpPr>
            <p:spPr bwMode="auto">
              <a:xfrm>
                <a:off x="4281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4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4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18" name="Freeform 4790"/>
              <p:cNvSpPr>
                <a:spLocks/>
              </p:cNvSpPr>
              <p:nvPr/>
            </p:nvSpPr>
            <p:spPr bwMode="auto">
              <a:xfrm>
                <a:off x="4281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4 h 337"/>
                  <a:gd name="T4" fmla="*/ 6 w 6"/>
                  <a:gd name="T5" fmla="*/ 337 h 337"/>
                  <a:gd name="T6" fmla="*/ 6 w 6"/>
                  <a:gd name="T7" fmla="*/ 2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4"/>
                    </a:lnTo>
                    <a:lnTo>
                      <a:pt x="6" y="337"/>
                    </a:lnTo>
                    <a:lnTo>
                      <a:pt x="6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19" name="Group 4791"/>
            <p:cNvGrpSpPr>
              <a:grpSpLocks/>
            </p:cNvGrpSpPr>
            <p:nvPr/>
          </p:nvGrpSpPr>
          <p:grpSpPr bwMode="auto">
            <a:xfrm>
              <a:off x="4219" y="2128"/>
              <a:ext cx="8" cy="4"/>
              <a:chOff x="4279" y="2182"/>
              <a:chExt cx="8" cy="4"/>
            </a:xfrm>
          </p:grpSpPr>
          <p:sp>
            <p:nvSpPr>
              <p:cNvPr id="488120" name="Freeform 4792"/>
              <p:cNvSpPr>
                <a:spLocks/>
              </p:cNvSpPr>
              <p:nvPr/>
            </p:nvSpPr>
            <p:spPr bwMode="auto">
              <a:xfrm>
                <a:off x="4279" y="2182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21" name="Freeform 4793"/>
              <p:cNvSpPr>
                <a:spLocks/>
              </p:cNvSpPr>
              <p:nvPr/>
            </p:nvSpPr>
            <p:spPr bwMode="auto">
              <a:xfrm>
                <a:off x="4279" y="2182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7 w 8"/>
                  <a:gd name="T3" fmla="*/ 0 h 4"/>
                  <a:gd name="T4" fmla="*/ 8 w 8"/>
                  <a:gd name="T5" fmla="*/ 2 h 4"/>
                  <a:gd name="T6" fmla="*/ 1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1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122" name="Freeform 4794"/>
            <p:cNvSpPr>
              <a:spLocks/>
            </p:cNvSpPr>
            <p:nvPr/>
          </p:nvSpPr>
          <p:spPr bwMode="auto">
            <a:xfrm>
              <a:off x="4219" y="2476"/>
              <a:ext cx="8" cy="1"/>
            </a:xfrm>
            <a:custGeom>
              <a:avLst/>
              <a:gdLst>
                <a:gd name="T0" fmla="*/ 0 w 8"/>
                <a:gd name="T1" fmla="*/ 1 w 8"/>
                <a:gd name="T2" fmla="*/ 8 w 8"/>
                <a:gd name="T3" fmla="*/ 7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123" name="Group 4795"/>
            <p:cNvGrpSpPr>
              <a:grpSpLocks/>
            </p:cNvGrpSpPr>
            <p:nvPr/>
          </p:nvGrpSpPr>
          <p:grpSpPr bwMode="auto">
            <a:xfrm>
              <a:off x="4219" y="2137"/>
              <a:ext cx="6" cy="337"/>
              <a:chOff x="4279" y="2191"/>
              <a:chExt cx="6" cy="337"/>
            </a:xfrm>
          </p:grpSpPr>
          <p:sp>
            <p:nvSpPr>
              <p:cNvPr id="488124" name="Freeform 4796"/>
              <p:cNvSpPr>
                <a:spLocks/>
              </p:cNvSpPr>
              <p:nvPr/>
            </p:nvSpPr>
            <p:spPr bwMode="auto">
              <a:xfrm>
                <a:off x="4279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2 h 337"/>
                  <a:gd name="T4" fmla="*/ 6 w 6"/>
                  <a:gd name="T5" fmla="*/ 337 h 337"/>
                  <a:gd name="T6" fmla="*/ 6 w 6"/>
                  <a:gd name="T7" fmla="*/ 4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2"/>
                    </a:lnTo>
                    <a:lnTo>
                      <a:pt x="6" y="337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25" name="Freeform 4797"/>
              <p:cNvSpPr>
                <a:spLocks/>
              </p:cNvSpPr>
              <p:nvPr/>
            </p:nvSpPr>
            <p:spPr bwMode="auto">
              <a:xfrm>
                <a:off x="4279" y="2191"/>
                <a:ext cx="6" cy="337"/>
              </a:xfrm>
              <a:custGeom>
                <a:avLst/>
                <a:gdLst>
                  <a:gd name="T0" fmla="*/ 0 w 6"/>
                  <a:gd name="T1" fmla="*/ 0 h 337"/>
                  <a:gd name="T2" fmla="*/ 0 w 6"/>
                  <a:gd name="T3" fmla="*/ 332 h 337"/>
                  <a:gd name="T4" fmla="*/ 6 w 6"/>
                  <a:gd name="T5" fmla="*/ 337 h 337"/>
                  <a:gd name="T6" fmla="*/ 6 w 6"/>
                  <a:gd name="T7" fmla="*/ 4 h 337"/>
                  <a:gd name="T8" fmla="*/ 0 w 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37">
                    <a:moveTo>
                      <a:pt x="0" y="0"/>
                    </a:moveTo>
                    <a:lnTo>
                      <a:pt x="0" y="332"/>
                    </a:lnTo>
                    <a:lnTo>
                      <a:pt x="6" y="337"/>
                    </a:lnTo>
                    <a:lnTo>
                      <a:pt x="6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26" name="Group 4798"/>
            <p:cNvGrpSpPr>
              <a:grpSpLocks/>
            </p:cNvGrpSpPr>
            <p:nvPr/>
          </p:nvGrpSpPr>
          <p:grpSpPr bwMode="auto">
            <a:xfrm>
              <a:off x="4241" y="2141"/>
              <a:ext cx="8" cy="343"/>
              <a:chOff x="4301" y="2195"/>
              <a:chExt cx="8" cy="343"/>
            </a:xfrm>
          </p:grpSpPr>
          <p:sp>
            <p:nvSpPr>
              <p:cNvPr id="488127" name="Freeform 4799"/>
              <p:cNvSpPr>
                <a:spLocks/>
              </p:cNvSpPr>
              <p:nvPr/>
            </p:nvSpPr>
            <p:spPr bwMode="auto">
              <a:xfrm>
                <a:off x="4301" y="2195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40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40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28" name="Freeform 4800"/>
              <p:cNvSpPr>
                <a:spLocks/>
              </p:cNvSpPr>
              <p:nvPr/>
            </p:nvSpPr>
            <p:spPr bwMode="auto">
              <a:xfrm>
                <a:off x="4301" y="2195"/>
                <a:ext cx="8" cy="343"/>
              </a:xfrm>
              <a:custGeom>
                <a:avLst/>
                <a:gdLst>
                  <a:gd name="T0" fmla="*/ 0 w 8"/>
                  <a:gd name="T1" fmla="*/ 0 h 343"/>
                  <a:gd name="T2" fmla="*/ 0 w 8"/>
                  <a:gd name="T3" fmla="*/ 340 h 343"/>
                  <a:gd name="T4" fmla="*/ 8 w 8"/>
                  <a:gd name="T5" fmla="*/ 343 h 343"/>
                  <a:gd name="T6" fmla="*/ 8 w 8"/>
                  <a:gd name="T7" fmla="*/ 0 h 343"/>
                  <a:gd name="T8" fmla="*/ 0 w 8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43">
                    <a:moveTo>
                      <a:pt x="0" y="0"/>
                    </a:moveTo>
                    <a:lnTo>
                      <a:pt x="0" y="340"/>
                    </a:lnTo>
                    <a:lnTo>
                      <a:pt x="8" y="343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29" name="Group 4801"/>
            <p:cNvGrpSpPr>
              <a:grpSpLocks/>
            </p:cNvGrpSpPr>
            <p:nvPr/>
          </p:nvGrpSpPr>
          <p:grpSpPr bwMode="auto">
            <a:xfrm>
              <a:off x="4239" y="2134"/>
              <a:ext cx="10" cy="9"/>
              <a:chOff x="4299" y="2188"/>
              <a:chExt cx="10" cy="9"/>
            </a:xfrm>
          </p:grpSpPr>
          <p:sp>
            <p:nvSpPr>
              <p:cNvPr id="488130" name="Freeform 4802"/>
              <p:cNvSpPr>
                <a:spLocks/>
              </p:cNvSpPr>
              <p:nvPr/>
            </p:nvSpPr>
            <p:spPr bwMode="auto">
              <a:xfrm>
                <a:off x="4299" y="2188"/>
                <a:ext cx="10" cy="9"/>
              </a:xfrm>
              <a:custGeom>
                <a:avLst/>
                <a:gdLst>
                  <a:gd name="T0" fmla="*/ 0 w 10"/>
                  <a:gd name="T1" fmla="*/ 4 h 9"/>
                  <a:gd name="T2" fmla="*/ 8 w 10"/>
                  <a:gd name="T3" fmla="*/ 0 h 9"/>
                  <a:gd name="T4" fmla="*/ 10 w 10"/>
                  <a:gd name="T5" fmla="*/ 5 h 9"/>
                  <a:gd name="T6" fmla="*/ 0 w 10"/>
                  <a:gd name="T7" fmla="*/ 9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31" name="Freeform 4803"/>
              <p:cNvSpPr>
                <a:spLocks/>
              </p:cNvSpPr>
              <p:nvPr/>
            </p:nvSpPr>
            <p:spPr bwMode="auto">
              <a:xfrm>
                <a:off x="4299" y="2188"/>
                <a:ext cx="10" cy="9"/>
              </a:xfrm>
              <a:custGeom>
                <a:avLst/>
                <a:gdLst>
                  <a:gd name="T0" fmla="*/ 0 w 10"/>
                  <a:gd name="T1" fmla="*/ 4 h 9"/>
                  <a:gd name="T2" fmla="*/ 8 w 10"/>
                  <a:gd name="T3" fmla="*/ 0 h 9"/>
                  <a:gd name="T4" fmla="*/ 10 w 10"/>
                  <a:gd name="T5" fmla="*/ 5 h 9"/>
                  <a:gd name="T6" fmla="*/ 0 w 10"/>
                  <a:gd name="T7" fmla="*/ 9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lnTo>
                      <a:pt x="8" y="0"/>
                    </a:lnTo>
                    <a:lnTo>
                      <a:pt x="10" y="5"/>
                    </a:lnTo>
                    <a:lnTo>
                      <a:pt x="0" y="9"/>
                    </a:lnTo>
                    <a:lnTo>
                      <a:pt x="0" y="4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132" name="Freeform 4804"/>
            <p:cNvSpPr>
              <a:spLocks/>
            </p:cNvSpPr>
            <p:nvPr/>
          </p:nvSpPr>
          <p:spPr bwMode="auto">
            <a:xfrm>
              <a:off x="4239" y="2486"/>
              <a:ext cx="10" cy="1"/>
            </a:xfrm>
            <a:custGeom>
              <a:avLst/>
              <a:gdLst>
                <a:gd name="T0" fmla="*/ 0 w 10"/>
                <a:gd name="T1" fmla="*/ 2 w 10"/>
                <a:gd name="T2" fmla="*/ 10 w 10"/>
                <a:gd name="T3" fmla="*/ 7 w 10"/>
                <a:gd name="T4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133" name="Group 4805"/>
            <p:cNvGrpSpPr>
              <a:grpSpLocks/>
            </p:cNvGrpSpPr>
            <p:nvPr/>
          </p:nvGrpSpPr>
          <p:grpSpPr bwMode="auto">
            <a:xfrm>
              <a:off x="4239" y="2144"/>
              <a:ext cx="5" cy="340"/>
              <a:chOff x="4299" y="2198"/>
              <a:chExt cx="5" cy="340"/>
            </a:xfrm>
          </p:grpSpPr>
          <p:sp>
            <p:nvSpPr>
              <p:cNvPr id="488134" name="Freeform 4806"/>
              <p:cNvSpPr>
                <a:spLocks/>
              </p:cNvSpPr>
              <p:nvPr/>
            </p:nvSpPr>
            <p:spPr bwMode="auto">
              <a:xfrm>
                <a:off x="4299" y="2198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4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35" name="Freeform 4807"/>
              <p:cNvSpPr>
                <a:spLocks/>
              </p:cNvSpPr>
              <p:nvPr/>
            </p:nvSpPr>
            <p:spPr bwMode="auto">
              <a:xfrm>
                <a:off x="4299" y="2198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5 h 340"/>
                  <a:gd name="T4" fmla="*/ 5 w 5"/>
                  <a:gd name="T5" fmla="*/ 340 h 340"/>
                  <a:gd name="T6" fmla="*/ 5 w 5"/>
                  <a:gd name="T7" fmla="*/ 4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5"/>
                    </a:lnTo>
                    <a:lnTo>
                      <a:pt x="5" y="340"/>
                    </a:lnTo>
                    <a:lnTo>
                      <a:pt x="5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36" name="Group 4808"/>
            <p:cNvGrpSpPr>
              <a:grpSpLocks/>
            </p:cNvGrpSpPr>
            <p:nvPr/>
          </p:nvGrpSpPr>
          <p:grpSpPr bwMode="auto">
            <a:xfrm>
              <a:off x="4260" y="2144"/>
              <a:ext cx="7" cy="347"/>
              <a:chOff x="4320" y="2198"/>
              <a:chExt cx="7" cy="347"/>
            </a:xfrm>
          </p:grpSpPr>
          <p:sp>
            <p:nvSpPr>
              <p:cNvPr id="488137" name="Freeform 4809"/>
              <p:cNvSpPr>
                <a:spLocks/>
              </p:cNvSpPr>
              <p:nvPr/>
            </p:nvSpPr>
            <p:spPr bwMode="auto">
              <a:xfrm>
                <a:off x="4320" y="2198"/>
                <a:ext cx="7" cy="347"/>
              </a:xfrm>
              <a:custGeom>
                <a:avLst/>
                <a:gdLst>
                  <a:gd name="T0" fmla="*/ 0 w 7"/>
                  <a:gd name="T1" fmla="*/ 0 h 347"/>
                  <a:gd name="T2" fmla="*/ 0 w 7"/>
                  <a:gd name="T3" fmla="*/ 343 h 347"/>
                  <a:gd name="T4" fmla="*/ 7 w 7"/>
                  <a:gd name="T5" fmla="*/ 347 h 347"/>
                  <a:gd name="T6" fmla="*/ 7 w 7"/>
                  <a:gd name="T7" fmla="*/ 0 h 347"/>
                  <a:gd name="T8" fmla="*/ 0 w 7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7">
                    <a:moveTo>
                      <a:pt x="0" y="0"/>
                    </a:moveTo>
                    <a:lnTo>
                      <a:pt x="0" y="343"/>
                    </a:lnTo>
                    <a:lnTo>
                      <a:pt x="7" y="34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38" name="Freeform 4810"/>
              <p:cNvSpPr>
                <a:spLocks/>
              </p:cNvSpPr>
              <p:nvPr/>
            </p:nvSpPr>
            <p:spPr bwMode="auto">
              <a:xfrm>
                <a:off x="4320" y="2198"/>
                <a:ext cx="7" cy="347"/>
              </a:xfrm>
              <a:custGeom>
                <a:avLst/>
                <a:gdLst>
                  <a:gd name="T0" fmla="*/ 0 w 7"/>
                  <a:gd name="T1" fmla="*/ 0 h 347"/>
                  <a:gd name="T2" fmla="*/ 0 w 7"/>
                  <a:gd name="T3" fmla="*/ 343 h 347"/>
                  <a:gd name="T4" fmla="*/ 7 w 7"/>
                  <a:gd name="T5" fmla="*/ 347 h 347"/>
                  <a:gd name="T6" fmla="*/ 7 w 7"/>
                  <a:gd name="T7" fmla="*/ 0 h 347"/>
                  <a:gd name="T8" fmla="*/ 0 w 7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47">
                    <a:moveTo>
                      <a:pt x="0" y="0"/>
                    </a:moveTo>
                    <a:lnTo>
                      <a:pt x="0" y="343"/>
                    </a:lnTo>
                    <a:lnTo>
                      <a:pt x="7" y="347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39" name="Group 4811"/>
            <p:cNvGrpSpPr>
              <a:grpSpLocks/>
            </p:cNvGrpSpPr>
            <p:nvPr/>
          </p:nvGrpSpPr>
          <p:grpSpPr bwMode="auto">
            <a:xfrm>
              <a:off x="4260" y="2137"/>
              <a:ext cx="7" cy="6"/>
              <a:chOff x="4320" y="2191"/>
              <a:chExt cx="7" cy="6"/>
            </a:xfrm>
          </p:grpSpPr>
          <p:sp>
            <p:nvSpPr>
              <p:cNvPr id="488140" name="Freeform 4812"/>
              <p:cNvSpPr>
                <a:spLocks/>
              </p:cNvSpPr>
              <p:nvPr/>
            </p:nvSpPr>
            <p:spPr bwMode="auto">
              <a:xfrm>
                <a:off x="4320" y="2191"/>
                <a:ext cx="7" cy="6"/>
              </a:xfrm>
              <a:custGeom>
                <a:avLst/>
                <a:gdLst>
                  <a:gd name="T0" fmla="*/ 0 w 7"/>
                  <a:gd name="T1" fmla="*/ 2 h 6"/>
                  <a:gd name="T2" fmla="*/ 6 w 7"/>
                  <a:gd name="T3" fmla="*/ 0 h 6"/>
                  <a:gd name="T4" fmla="*/ 7 w 7"/>
                  <a:gd name="T5" fmla="*/ 4 h 6"/>
                  <a:gd name="T6" fmla="*/ 1 w 7"/>
                  <a:gd name="T7" fmla="*/ 6 h 6"/>
                  <a:gd name="T8" fmla="*/ 0 w 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2"/>
                    </a:moveTo>
                    <a:lnTo>
                      <a:pt x="6" y="0"/>
                    </a:lnTo>
                    <a:lnTo>
                      <a:pt x="7" y="4"/>
                    </a:lnTo>
                    <a:lnTo>
                      <a:pt x="1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41" name="Freeform 4813"/>
              <p:cNvSpPr>
                <a:spLocks/>
              </p:cNvSpPr>
              <p:nvPr/>
            </p:nvSpPr>
            <p:spPr bwMode="auto">
              <a:xfrm>
                <a:off x="4320" y="2191"/>
                <a:ext cx="7" cy="6"/>
              </a:xfrm>
              <a:custGeom>
                <a:avLst/>
                <a:gdLst>
                  <a:gd name="T0" fmla="*/ 0 w 7"/>
                  <a:gd name="T1" fmla="*/ 2 h 6"/>
                  <a:gd name="T2" fmla="*/ 6 w 7"/>
                  <a:gd name="T3" fmla="*/ 0 h 6"/>
                  <a:gd name="T4" fmla="*/ 7 w 7"/>
                  <a:gd name="T5" fmla="*/ 4 h 6"/>
                  <a:gd name="T6" fmla="*/ 1 w 7"/>
                  <a:gd name="T7" fmla="*/ 6 h 6"/>
                  <a:gd name="T8" fmla="*/ 0 w 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2"/>
                    </a:moveTo>
                    <a:lnTo>
                      <a:pt x="6" y="0"/>
                    </a:lnTo>
                    <a:lnTo>
                      <a:pt x="7" y="4"/>
                    </a:lnTo>
                    <a:lnTo>
                      <a:pt x="1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142" name="Freeform 4814"/>
            <p:cNvSpPr>
              <a:spLocks/>
            </p:cNvSpPr>
            <p:nvPr/>
          </p:nvSpPr>
          <p:spPr bwMode="auto">
            <a:xfrm>
              <a:off x="4260" y="2492"/>
              <a:ext cx="7" cy="1"/>
            </a:xfrm>
            <a:custGeom>
              <a:avLst/>
              <a:gdLst>
                <a:gd name="T0" fmla="*/ 0 w 7"/>
                <a:gd name="T1" fmla="*/ 1 w 7"/>
                <a:gd name="T2" fmla="*/ 7 w 7"/>
                <a:gd name="T3" fmla="*/ 6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143" name="Group 4815"/>
            <p:cNvGrpSpPr>
              <a:grpSpLocks/>
            </p:cNvGrpSpPr>
            <p:nvPr/>
          </p:nvGrpSpPr>
          <p:grpSpPr bwMode="auto">
            <a:xfrm>
              <a:off x="4260" y="2147"/>
              <a:ext cx="5" cy="340"/>
              <a:chOff x="4320" y="2201"/>
              <a:chExt cx="5" cy="340"/>
            </a:xfrm>
          </p:grpSpPr>
          <p:sp>
            <p:nvSpPr>
              <p:cNvPr id="488144" name="Freeform 4816"/>
              <p:cNvSpPr>
                <a:spLocks/>
              </p:cNvSpPr>
              <p:nvPr/>
            </p:nvSpPr>
            <p:spPr bwMode="auto">
              <a:xfrm>
                <a:off x="4320" y="2201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7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7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45" name="Freeform 4817"/>
              <p:cNvSpPr>
                <a:spLocks/>
              </p:cNvSpPr>
              <p:nvPr/>
            </p:nvSpPr>
            <p:spPr bwMode="auto">
              <a:xfrm>
                <a:off x="4320" y="2201"/>
                <a:ext cx="5" cy="340"/>
              </a:xfrm>
              <a:custGeom>
                <a:avLst/>
                <a:gdLst>
                  <a:gd name="T0" fmla="*/ 0 w 5"/>
                  <a:gd name="T1" fmla="*/ 0 h 340"/>
                  <a:gd name="T2" fmla="*/ 0 w 5"/>
                  <a:gd name="T3" fmla="*/ 337 h 340"/>
                  <a:gd name="T4" fmla="*/ 5 w 5"/>
                  <a:gd name="T5" fmla="*/ 340 h 340"/>
                  <a:gd name="T6" fmla="*/ 5 w 5"/>
                  <a:gd name="T7" fmla="*/ 2 h 340"/>
                  <a:gd name="T8" fmla="*/ 0 w 5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40">
                    <a:moveTo>
                      <a:pt x="0" y="0"/>
                    </a:moveTo>
                    <a:lnTo>
                      <a:pt x="0" y="337"/>
                    </a:lnTo>
                    <a:lnTo>
                      <a:pt x="5" y="340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46" name="Group 4818"/>
            <p:cNvGrpSpPr>
              <a:grpSpLocks/>
            </p:cNvGrpSpPr>
            <p:nvPr/>
          </p:nvGrpSpPr>
          <p:grpSpPr bwMode="auto">
            <a:xfrm>
              <a:off x="4280" y="2150"/>
              <a:ext cx="7" cy="353"/>
              <a:chOff x="4340" y="2204"/>
              <a:chExt cx="7" cy="353"/>
            </a:xfrm>
          </p:grpSpPr>
          <p:sp>
            <p:nvSpPr>
              <p:cNvPr id="488147" name="Freeform 4819"/>
              <p:cNvSpPr>
                <a:spLocks/>
              </p:cNvSpPr>
              <p:nvPr/>
            </p:nvSpPr>
            <p:spPr bwMode="auto">
              <a:xfrm>
                <a:off x="4340" y="2204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48" name="Freeform 4820"/>
              <p:cNvSpPr>
                <a:spLocks/>
              </p:cNvSpPr>
              <p:nvPr/>
            </p:nvSpPr>
            <p:spPr bwMode="auto">
              <a:xfrm>
                <a:off x="4340" y="2204"/>
                <a:ext cx="7" cy="353"/>
              </a:xfrm>
              <a:custGeom>
                <a:avLst/>
                <a:gdLst>
                  <a:gd name="T0" fmla="*/ 0 w 7"/>
                  <a:gd name="T1" fmla="*/ 0 h 353"/>
                  <a:gd name="T2" fmla="*/ 0 w 7"/>
                  <a:gd name="T3" fmla="*/ 350 h 353"/>
                  <a:gd name="T4" fmla="*/ 7 w 7"/>
                  <a:gd name="T5" fmla="*/ 353 h 353"/>
                  <a:gd name="T6" fmla="*/ 7 w 7"/>
                  <a:gd name="T7" fmla="*/ 0 h 353"/>
                  <a:gd name="T8" fmla="*/ 0 w 7"/>
                  <a:gd name="T9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3">
                    <a:moveTo>
                      <a:pt x="0" y="0"/>
                    </a:moveTo>
                    <a:lnTo>
                      <a:pt x="0" y="350"/>
                    </a:lnTo>
                    <a:lnTo>
                      <a:pt x="7" y="353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49" name="Group 4821"/>
            <p:cNvGrpSpPr>
              <a:grpSpLocks/>
            </p:cNvGrpSpPr>
            <p:nvPr/>
          </p:nvGrpSpPr>
          <p:grpSpPr bwMode="auto">
            <a:xfrm>
              <a:off x="4278" y="2141"/>
              <a:ext cx="9" cy="7"/>
              <a:chOff x="4338" y="2195"/>
              <a:chExt cx="9" cy="7"/>
            </a:xfrm>
          </p:grpSpPr>
          <p:sp>
            <p:nvSpPr>
              <p:cNvPr id="488150" name="Freeform 4822"/>
              <p:cNvSpPr>
                <a:spLocks/>
              </p:cNvSpPr>
              <p:nvPr/>
            </p:nvSpPr>
            <p:spPr bwMode="auto">
              <a:xfrm>
                <a:off x="4338" y="2195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6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51" name="Freeform 4823"/>
              <p:cNvSpPr>
                <a:spLocks/>
              </p:cNvSpPr>
              <p:nvPr/>
            </p:nvSpPr>
            <p:spPr bwMode="auto">
              <a:xfrm>
                <a:off x="4338" y="2195"/>
                <a:ext cx="9" cy="7"/>
              </a:xfrm>
              <a:custGeom>
                <a:avLst/>
                <a:gdLst>
                  <a:gd name="T0" fmla="*/ 0 w 9"/>
                  <a:gd name="T1" fmla="*/ 2 h 7"/>
                  <a:gd name="T2" fmla="*/ 8 w 9"/>
                  <a:gd name="T3" fmla="*/ 0 h 7"/>
                  <a:gd name="T4" fmla="*/ 9 w 9"/>
                  <a:gd name="T5" fmla="*/ 6 h 7"/>
                  <a:gd name="T6" fmla="*/ 0 w 9"/>
                  <a:gd name="T7" fmla="*/ 7 h 7"/>
                  <a:gd name="T8" fmla="*/ 0 w 9"/>
                  <a:gd name="T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0" y="2"/>
                    </a:moveTo>
                    <a:lnTo>
                      <a:pt x="8" y="0"/>
                    </a:lnTo>
                    <a:lnTo>
                      <a:pt x="9" y="6"/>
                    </a:lnTo>
                    <a:lnTo>
                      <a:pt x="0" y="7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152" name="Freeform 4824"/>
            <p:cNvSpPr>
              <a:spLocks/>
            </p:cNvSpPr>
            <p:nvPr/>
          </p:nvSpPr>
          <p:spPr bwMode="auto">
            <a:xfrm>
              <a:off x="4278" y="2505"/>
              <a:ext cx="9" cy="1"/>
            </a:xfrm>
            <a:custGeom>
              <a:avLst/>
              <a:gdLst>
                <a:gd name="T0" fmla="*/ 0 w 9"/>
                <a:gd name="T1" fmla="*/ 1 w 9"/>
                <a:gd name="T2" fmla="*/ 9 w 9"/>
                <a:gd name="T3" fmla="*/ 6 w 9"/>
                <a:gd name="T4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153" name="Group 4825"/>
            <p:cNvGrpSpPr>
              <a:grpSpLocks/>
            </p:cNvGrpSpPr>
            <p:nvPr/>
          </p:nvGrpSpPr>
          <p:grpSpPr bwMode="auto">
            <a:xfrm>
              <a:off x="4278" y="2150"/>
              <a:ext cx="9" cy="347"/>
              <a:chOff x="4338" y="2204"/>
              <a:chExt cx="9" cy="347"/>
            </a:xfrm>
          </p:grpSpPr>
          <p:sp>
            <p:nvSpPr>
              <p:cNvPr id="488154" name="Freeform 4826"/>
              <p:cNvSpPr>
                <a:spLocks/>
              </p:cNvSpPr>
              <p:nvPr/>
            </p:nvSpPr>
            <p:spPr bwMode="auto">
              <a:xfrm>
                <a:off x="4338" y="2204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55" name="Freeform 4827"/>
              <p:cNvSpPr>
                <a:spLocks/>
              </p:cNvSpPr>
              <p:nvPr/>
            </p:nvSpPr>
            <p:spPr bwMode="auto">
              <a:xfrm>
                <a:off x="4338" y="2204"/>
                <a:ext cx="9" cy="347"/>
              </a:xfrm>
              <a:custGeom>
                <a:avLst/>
                <a:gdLst>
                  <a:gd name="T0" fmla="*/ 0 w 9"/>
                  <a:gd name="T1" fmla="*/ 0 h 347"/>
                  <a:gd name="T2" fmla="*/ 0 w 9"/>
                  <a:gd name="T3" fmla="*/ 342 h 347"/>
                  <a:gd name="T4" fmla="*/ 9 w 9"/>
                  <a:gd name="T5" fmla="*/ 347 h 347"/>
                  <a:gd name="T6" fmla="*/ 9 w 9"/>
                  <a:gd name="T7" fmla="*/ 4 h 347"/>
                  <a:gd name="T8" fmla="*/ 0 w 9"/>
                  <a:gd name="T9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7">
                    <a:moveTo>
                      <a:pt x="0" y="0"/>
                    </a:moveTo>
                    <a:lnTo>
                      <a:pt x="0" y="342"/>
                    </a:lnTo>
                    <a:lnTo>
                      <a:pt x="9" y="347"/>
                    </a:ln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56" name="Group 4828"/>
            <p:cNvGrpSpPr>
              <a:grpSpLocks/>
            </p:cNvGrpSpPr>
            <p:nvPr/>
          </p:nvGrpSpPr>
          <p:grpSpPr bwMode="auto">
            <a:xfrm>
              <a:off x="4300" y="2154"/>
              <a:ext cx="7" cy="357"/>
              <a:chOff x="4360" y="2208"/>
              <a:chExt cx="7" cy="357"/>
            </a:xfrm>
          </p:grpSpPr>
          <p:sp>
            <p:nvSpPr>
              <p:cNvPr id="488157" name="Freeform 4829"/>
              <p:cNvSpPr>
                <a:spLocks/>
              </p:cNvSpPr>
              <p:nvPr/>
            </p:nvSpPr>
            <p:spPr bwMode="auto">
              <a:xfrm>
                <a:off x="4360" y="2208"/>
                <a:ext cx="7" cy="357"/>
              </a:xfrm>
              <a:custGeom>
                <a:avLst/>
                <a:gdLst>
                  <a:gd name="T0" fmla="*/ 0 w 7"/>
                  <a:gd name="T1" fmla="*/ 0 h 357"/>
                  <a:gd name="T2" fmla="*/ 0 w 7"/>
                  <a:gd name="T3" fmla="*/ 353 h 357"/>
                  <a:gd name="T4" fmla="*/ 7 w 7"/>
                  <a:gd name="T5" fmla="*/ 357 h 357"/>
                  <a:gd name="T6" fmla="*/ 7 w 7"/>
                  <a:gd name="T7" fmla="*/ 0 h 357"/>
                  <a:gd name="T8" fmla="*/ 0 w 7"/>
                  <a:gd name="T9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7">
                    <a:moveTo>
                      <a:pt x="0" y="0"/>
                    </a:moveTo>
                    <a:lnTo>
                      <a:pt x="0" y="353"/>
                    </a:lnTo>
                    <a:lnTo>
                      <a:pt x="7" y="35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58" name="Freeform 4830"/>
              <p:cNvSpPr>
                <a:spLocks/>
              </p:cNvSpPr>
              <p:nvPr/>
            </p:nvSpPr>
            <p:spPr bwMode="auto">
              <a:xfrm>
                <a:off x="4360" y="2208"/>
                <a:ext cx="7" cy="357"/>
              </a:xfrm>
              <a:custGeom>
                <a:avLst/>
                <a:gdLst>
                  <a:gd name="T0" fmla="*/ 0 w 7"/>
                  <a:gd name="T1" fmla="*/ 0 h 357"/>
                  <a:gd name="T2" fmla="*/ 0 w 7"/>
                  <a:gd name="T3" fmla="*/ 353 h 357"/>
                  <a:gd name="T4" fmla="*/ 7 w 7"/>
                  <a:gd name="T5" fmla="*/ 357 h 357"/>
                  <a:gd name="T6" fmla="*/ 7 w 7"/>
                  <a:gd name="T7" fmla="*/ 0 h 357"/>
                  <a:gd name="T8" fmla="*/ 0 w 7"/>
                  <a:gd name="T9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7">
                    <a:moveTo>
                      <a:pt x="0" y="0"/>
                    </a:moveTo>
                    <a:lnTo>
                      <a:pt x="0" y="353"/>
                    </a:lnTo>
                    <a:lnTo>
                      <a:pt x="7" y="357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59" name="Group 4831"/>
            <p:cNvGrpSpPr>
              <a:grpSpLocks/>
            </p:cNvGrpSpPr>
            <p:nvPr/>
          </p:nvGrpSpPr>
          <p:grpSpPr bwMode="auto">
            <a:xfrm>
              <a:off x="4298" y="2147"/>
              <a:ext cx="8" cy="6"/>
              <a:chOff x="4358" y="2201"/>
              <a:chExt cx="8" cy="6"/>
            </a:xfrm>
          </p:grpSpPr>
          <p:sp>
            <p:nvSpPr>
              <p:cNvPr id="488160" name="Freeform 4832"/>
              <p:cNvSpPr>
                <a:spLocks/>
              </p:cNvSpPr>
              <p:nvPr/>
            </p:nvSpPr>
            <p:spPr bwMode="auto">
              <a:xfrm>
                <a:off x="4358" y="2201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8 w 8"/>
                  <a:gd name="T3" fmla="*/ 0 h 6"/>
                  <a:gd name="T4" fmla="*/ 8 w 8"/>
                  <a:gd name="T5" fmla="*/ 4 h 6"/>
                  <a:gd name="T6" fmla="*/ 0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8" y="0"/>
                    </a:lnTo>
                    <a:lnTo>
                      <a:pt x="8" y="4"/>
                    </a:lnTo>
                    <a:lnTo>
                      <a:pt x="0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61" name="Freeform 4833"/>
              <p:cNvSpPr>
                <a:spLocks/>
              </p:cNvSpPr>
              <p:nvPr/>
            </p:nvSpPr>
            <p:spPr bwMode="auto">
              <a:xfrm>
                <a:off x="4358" y="2201"/>
                <a:ext cx="8" cy="6"/>
              </a:xfrm>
              <a:custGeom>
                <a:avLst/>
                <a:gdLst>
                  <a:gd name="T0" fmla="*/ 0 w 8"/>
                  <a:gd name="T1" fmla="*/ 2 h 6"/>
                  <a:gd name="T2" fmla="*/ 8 w 8"/>
                  <a:gd name="T3" fmla="*/ 0 h 6"/>
                  <a:gd name="T4" fmla="*/ 8 w 8"/>
                  <a:gd name="T5" fmla="*/ 4 h 6"/>
                  <a:gd name="T6" fmla="*/ 0 w 8"/>
                  <a:gd name="T7" fmla="*/ 6 h 6"/>
                  <a:gd name="T8" fmla="*/ 0 w 8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2"/>
                    </a:moveTo>
                    <a:lnTo>
                      <a:pt x="8" y="0"/>
                    </a:lnTo>
                    <a:lnTo>
                      <a:pt x="8" y="4"/>
                    </a:lnTo>
                    <a:lnTo>
                      <a:pt x="0" y="6"/>
                    </a:lnTo>
                    <a:lnTo>
                      <a:pt x="0" y="2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62" name="Group 4834"/>
            <p:cNvGrpSpPr>
              <a:grpSpLocks/>
            </p:cNvGrpSpPr>
            <p:nvPr/>
          </p:nvGrpSpPr>
          <p:grpSpPr bwMode="auto">
            <a:xfrm>
              <a:off x="4298" y="2512"/>
              <a:ext cx="9" cy="2"/>
              <a:chOff x="4358" y="2566"/>
              <a:chExt cx="9" cy="2"/>
            </a:xfrm>
          </p:grpSpPr>
          <p:sp>
            <p:nvSpPr>
              <p:cNvPr id="488163" name="Freeform 4835"/>
              <p:cNvSpPr>
                <a:spLocks/>
              </p:cNvSpPr>
              <p:nvPr/>
            </p:nvSpPr>
            <p:spPr bwMode="auto">
              <a:xfrm>
                <a:off x="4358" y="2566"/>
                <a:ext cx="9" cy="2"/>
              </a:xfrm>
              <a:custGeom>
                <a:avLst/>
                <a:gdLst>
                  <a:gd name="T0" fmla="*/ 0 w 9"/>
                  <a:gd name="T1" fmla="*/ 0 h 2"/>
                  <a:gd name="T2" fmla="*/ 1 w 9"/>
                  <a:gd name="T3" fmla="*/ 2 h 2"/>
                  <a:gd name="T4" fmla="*/ 9 w 9"/>
                  <a:gd name="T5" fmla="*/ 2 h 2"/>
                  <a:gd name="T6" fmla="*/ 9 w 9"/>
                  <a:gd name="T7" fmla="*/ 0 h 2"/>
                  <a:gd name="T8" fmla="*/ 7 w 9"/>
                  <a:gd name="T9" fmla="*/ 0 h 2"/>
                  <a:gd name="T10" fmla="*/ 0 w 9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0"/>
                    </a:moveTo>
                    <a:lnTo>
                      <a:pt x="1" y="2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64" name="Freeform 4836"/>
              <p:cNvSpPr>
                <a:spLocks/>
              </p:cNvSpPr>
              <p:nvPr/>
            </p:nvSpPr>
            <p:spPr bwMode="auto">
              <a:xfrm>
                <a:off x="4358" y="2566"/>
                <a:ext cx="9" cy="2"/>
              </a:xfrm>
              <a:custGeom>
                <a:avLst/>
                <a:gdLst>
                  <a:gd name="T0" fmla="*/ 0 w 9"/>
                  <a:gd name="T1" fmla="*/ 0 h 2"/>
                  <a:gd name="T2" fmla="*/ 1 w 9"/>
                  <a:gd name="T3" fmla="*/ 2 h 2"/>
                  <a:gd name="T4" fmla="*/ 9 w 9"/>
                  <a:gd name="T5" fmla="*/ 2 h 2"/>
                  <a:gd name="T6" fmla="*/ 9 w 9"/>
                  <a:gd name="T7" fmla="*/ 0 h 2"/>
                  <a:gd name="T8" fmla="*/ 7 w 9"/>
                  <a:gd name="T9" fmla="*/ 0 h 2"/>
                  <a:gd name="T10" fmla="*/ 0 w 9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">
                    <a:moveTo>
                      <a:pt x="0" y="0"/>
                    </a:moveTo>
                    <a:lnTo>
                      <a:pt x="1" y="2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65" name="Group 4837"/>
            <p:cNvGrpSpPr>
              <a:grpSpLocks/>
            </p:cNvGrpSpPr>
            <p:nvPr/>
          </p:nvGrpSpPr>
          <p:grpSpPr bwMode="auto">
            <a:xfrm>
              <a:off x="4298" y="2157"/>
              <a:ext cx="8" cy="354"/>
              <a:chOff x="4358" y="2211"/>
              <a:chExt cx="8" cy="354"/>
            </a:xfrm>
          </p:grpSpPr>
          <p:sp>
            <p:nvSpPr>
              <p:cNvPr id="488166" name="Freeform 4838"/>
              <p:cNvSpPr>
                <a:spLocks/>
              </p:cNvSpPr>
              <p:nvPr/>
            </p:nvSpPr>
            <p:spPr bwMode="auto">
              <a:xfrm>
                <a:off x="4358" y="2211"/>
                <a:ext cx="8" cy="354"/>
              </a:xfrm>
              <a:custGeom>
                <a:avLst/>
                <a:gdLst>
                  <a:gd name="T0" fmla="*/ 0 w 8"/>
                  <a:gd name="T1" fmla="*/ 0 h 354"/>
                  <a:gd name="T2" fmla="*/ 0 w 8"/>
                  <a:gd name="T3" fmla="*/ 348 h 354"/>
                  <a:gd name="T4" fmla="*/ 8 w 8"/>
                  <a:gd name="T5" fmla="*/ 354 h 354"/>
                  <a:gd name="T6" fmla="*/ 8 w 8"/>
                  <a:gd name="T7" fmla="*/ 4 h 354"/>
                  <a:gd name="T8" fmla="*/ 0 w 8"/>
                  <a:gd name="T9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4">
                    <a:moveTo>
                      <a:pt x="0" y="0"/>
                    </a:moveTo>
                    <a:lnTo>
                      <a:pt x="0" y="348"/>
                    </a:lnTo>
                    <a:lnTo>
                      <a:pt x="8" y="354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67" name="Freeform 4839"/>
              <p:cNvSpPr>
                <a:spLocks/>
              </p:cNvSpPr>
              <p:nvPr/>
            </p:nvSpPr>
            <p:spPr bwMode="auto">
              <a:xfrm>
                <a:off x="4358" y="2211"/>
                <a:ext cx="8" cy="354"/>
              </a:xfrm>
              <a:custGeom>
                <a:avLst/>
                <a:gdLst>
                  <a:gd name="T0" fmla="*/ 0 w 8"/>
                  <a:gd name="T1" fmla="*/ 0 h 354"/>
                  <a:gd name="T2" fmla="*/ 0 w 8"/>
                  <a:gd name="T3" fmla="*/ 348 h 354"/>
                  <a:gd name="T4" fmla="*/ 8 w 8"/>
                  <a:gd name="T5" fmla="*/ 354 h 354"/>
                  <a:gd name="T6" fmla="*/ 8 w 8"/>
                  <a:gd name="T7" fmla="*/ 4 h 354"/>
                  <a:gd name="T8" fmla="*/ 0 w 8"/>
                  <a:gd name="T9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4">
                    <a:moveTo>
                      <a:pt x="0" y="0"/>
                    </a:moveTo>
                    <a:lnTo>
                      <a:pt x="0" y="348"/>
                    </a:lnTo>
                    <a:lnTo>
                      <a:pt x="8" y="354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68" name="Group 4840"/>
            <p:cNvGrpSpPr>
              <a:grpSpLocks/>
            </p:cNvGrpSpPr>
            <p:nvPr/>
          </p:nvGrpSpPr>
          <p:grpSpPr bwMode="auto">
            <a:xfrm>
              <a:off x="4064" y="2098"/>
              <a:ext cx="6" cy="307"/>
              <a:chOff x="4124" y="2152"/>
              <a:chExt cx="6" cy="307"/>
            </a:xfrm>
          </p:grpSpPr>
          <p:sp>
            <p:nvSpPr>
              <p:cNvPr id="488169" name="Freeform 4841"/>
              <p:cNvSpPr>
                <a:spLocks/>
              </p:cNvSpPr>
              <p:nvPr/>
            </p:nvSpPr>
            <p:spPr bwMode="auto">
              <a:xfrm>
                <a:off x="4124" y="2152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3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3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70" name="Freeform 4842"/>
              <p:cNvSpPr>
                <a:spLocks/>
              </p:cNvSpPr>
              <p:nvPr/>
            </p:nvSpPr>
            <p:spPr bwMode="auto">
              <a:xfrm>
                <a:off x="4124" y="2152"/>
                <a:ext cx="6" cy="307"/>
              </a:xfrm>
              <a:custGeom>
                <a:avLst/>
                <a:gdLst>
                  <a:gd name="T0" fmla="*/ 0 w 6"/>
                  <a:gd name="T1" fmla="*/ 0 h 307"/>
                  <a:gd name="T2" fmla="*/ 0 w 6"/>
                  <a:gd name="T3" fmla="*/ 303 h 307"/>
                  <a:gd name="T4" fmla="*/ 6 w 6"/>
                  <a:gd name="T5" fmla="*/ 307 h 307"/>
                  <a:gd name="T6" fmla="*/ 6 w 6"/>
                  <a:gd name="T7" fmla="*/ 0 h 307"/>
                  <a:gd name="T8" fmla="*/ 0 w 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07">
                    <a:moveTo>
                      <a:pt x="0" y="0"/>
                    </a:moveTo>
                    <a:lnTo>
                      <a:pt x="0" y="303"/>
                    </a:lnTo>
                    <a:lnTo>
                      <a:pt x="6" y="307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71" name="Group 4843"/>
            <p:cNvGrpSpPr>
              <a:grpSpLocks/>
            </p:cNvGrpSpPr>
            <p:nvPr/>
          </p:nvGrpSpPr>
          <p:grpSpPr bwMode="auto">
            <a:xfrm>
              <a:off x="4062" y="2089"/>
              <a:ext cx="8" cy="7"/>
              <a:chOff x="4122" y="2143"/>
              <a:chExt cx="8" cy="7"/>
            </a:xfrm>
          </p:grpSpPr>
          <p:sp>
            <p:nvSpPr>
              <p:cNvPr id="488172" name="Freeform 4844"/>
              <p:cNvSpPr>
                <a:spLocks/>
              </p:cNvSpPr>
              <p:nvPr/>
            </p:nvSpPr>
            <p:spPr bwMode="auto">
              <a:xfrm>
                <a:off x="4122" y="2143"/>
                <a:ext cx="8" cy="7"/>
              </a:xfrm>
              <a:custGeom>
                <a:avLst/>
                <a:gdLst>
                  <a:gd name="T0" fmla="*/ 0 w 8"/>
                  <a:gd name="T1" fmla="*/ 1 h 7"/>
                  <a:gd name="T2" fmla="*/ 7 w 8"/>
                  <a:gd name="T3" fmla="*/ 0 h 7"/>
                  <a:gd name="T4" fmla="*/ 8 w 8"/>
                  <a:gd name="T5" fmla="*/ 3 h 7"/>
                  <a:gd name="T6" fmla="*/ 0 w 8"/>
                  <a:gd name="T7" fmla="*/ 7 h 7"/>
                  <a:gd name="T8" fmla="*/ 0 w 8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1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0" y="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73" name="Freeform 4845"/>
              <p:cNvSpPr>
                <a:spLocks/>
              </p:cNvSpPr>
              <p:nvPr/>
            </p:nvSpPr>
            <p:spPr bwMode="auto">
              <a:xfrm>
                <a:off x="4122" y="2143"/>
                <a:ext cx="8" cy="7"/>
              </a:xfrm>
              <a:custGeom>
                <a:avLst/>
                <a:gdLst>
                  <a:gd name="T0" fmla="*/ 0 w 8"/>
                  <a:gd name="T1" fmla="*/ 1 h 7"/>
                  <a:gd name="T2" fmla="*/ 7 w 8"/>
                  <a:gd name="T3" fmla="*/ 0 h 7"/>
                  <a:gd name="T4" fmla="*/ 8 w 8"/>
                  <a:gd name="T5" fmla="*/ 3 h 7"/>
                  <a:gd name="T6" fmla="*/ 0 w 8"/>
                  <a:gd name="T7" fmla="*/ 7 h 7"/>
                  <a:gd name="T8" fmla="*/ 0 w 8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1"/>
                    </a:moveTo>
                    <a:lnTo>
                      <a:pt x="7" y="0"/>
                    </a:lnTo>
                    <a:lnTo>
                      <a:pt x="8" y="3"/>
                    </a:lnTo>
                    <a:lnTo>
                      <a:pt x="0" y="7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74" name="Group 4846"/>
            <p:cNvGrpSpPr>
              <a:grpSpLocks/>
            </p:cNvGrpSpPr>
            <p:nvPr/>
          </p:nvGrpSpPr>
          <p:grpSpPr bwMode="auto">
            <a:xfrm>
              <a:off x="4060" y="2407"/>
              <a:ext cx="10" cy="1"/>
              <a:chOff x="4120" y="2461"/>
              <a:chExt cx="10" cy="1"/>
            </a:xfrm>
          </p:grpSpPr>
          <p:sp>
            <p:nvSpPr>
              <p:cNvPr id="488175" name="Freeform 4847"/>
              <p:cNvSpPr>
                <a:spLocks/>
              </p:cNvSpPr>
              <p:nvPr/>
            </p:nvSpPr>
            <p:spPr bwMode="auto">
              <a:xfrm>
                <a:off x="4120" y="246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7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76" name="Freeform 4848"/>
              <p:cNvSpPr>
                <a:spLocks/>
              </p:cNvSpPr>
              <p:nvPr/>
            </p:nvSpPr>
            <p:spPr bwMode="auto">
              <a:xfrm>
                <a:off x="4120" y="2461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1 w 10"/>
                  <a:gd name="T3" fmla="*/ 0 h 1"/>
                  <a:gd name="T4" fmla="*/ 10 w 10"/>
                  <a:gd name="T5" fmla="*/ 0 h 1"/>
                  <a:gd name="T6" fmla="*/ 7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1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77" name="Group 4849"/>
            <p:cNvGrpSpPr>
              <a:grpSpLocks/>
            </p:cNvGrpSpPr>
            <p:nvPr/>
          </p:nvGrpSpPr>
          <p:grpSpPr bwMode="auto">
            <a:xfrm>
              <a:off x="4062" y="2371"/>
              <a:ext cx="8" cy="28"/>
              <a:chOff x="4122" y="2425"/>
              <a:chExt cx="8" cy="28"/>
            </a:xfrm>
          </p:grpSpPr>
          <p:sp>
            <p:nvSpPr>
              <p:cNvPr id="488178" name="Freeform 4850"/>
              <p:cNvSpPr>
                <a:spLocks/>
              </p:cNvSpPr>
              <p:nvPr/>
            </p:nvSpPr>
            <p:spPr bwMode="auto">
              <a:xfrm>
                <a:off x="4122" y="2425"/>
                <a:ext cx="8" cy="28"/>
              </a:xfrm>
              <a:custGeom>
                <a:avLst/>
                <a:gdLst>
                  <a:gd name="T0" fmla="*/ 0 w 8"/>
                  <a:gd name="T1" fmla="*/ 0 h 28"/>
                  <a:gd name="T2" fmla="*/ 0 w 8"/>
                  <a:gd name="T3" fmla="*/ 24 h 28"/>
                  <a:gd name="T4" fmla="*/ 8 w 8"/>
                  <a:gd name="T5" fmla="*/ 28 h 28"/>
                  <a:gd name="T6" fmla="*/ 8 w 8"/>
                  <a:gd name="T7" fmla="*/ 4 h 28"/>
                  <a:gd name="T8" fmla="*/ 0 w 8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8">
                    <a:moveTo>
                      <a:pt x="0" y="0"/>
                    </a:moveTo>
                    <a:lnTo>
                      <a:pt x="0" y="24"/>
                    </a:lnTo>
                    <a:lnTo>
                      <a:pt x="8" y="28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79" name="Freeform 4851"/>
              <p:cNvSpPr>
                <a:spLocks/>
              </p:cNvSpPr>
              <p:nvPr/>
            </p:nvSpPr>
            <p:spPr bwMode="auto">
              <a:xfrm>
                <a:off x="4122" y="2425"/>
                <a:ext cx="8" cy="28"/>
              </a:xfrm>
              <a:custGeom>
                <a:avLst/>
                <a:gdLst>
                  <a:gd name="T0" fmla="*/ 0 w 8"/>
                  <a:gd name="T1" fmla="*/ 0 h 28"/>
                  <a:gd name="T2" fmla="*/ 0 w 8"/>
                  <a:gd name="T3" fmla="*/ 24 h 28"/>
                  <a:gd name="T4" fmla="*/ 8 w 8"/>
                  <a:gd name="T5" fmla="*/ 28 h 28"/>
                  <a:gd name="T6" fmla="*/ 8 w 8"/>
                  <a:gd name="T7" fmla="*/ 4 h 28"/>
                  <a:gd name="T8" fmla="*/ 0 w 8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8">
                    <a:moveTo>
                      <a:pt x="0" y="0"/>
                    </a:moveTo>
                    <a:lnTo>
                      <a:pt x="0" y="24"/>
                    </a:lnTo>
                    <a:lnTo>
                      <a:pt x="8" y="28"/>
                    </a:ln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80" name="Group 4852"/>
            <p:cNvGrpSpPr>
              <a:grpSpLocks/>
            </p:cNvGrpSpPr>
            <p:nvPr/>
          </p:nvGrpSpPr>
          <p:grpSpPr bwMode="auto">
            <a:xfrm>
              <a:off x="4062" y="2098"/>
              <a:ext cx="8" cy="222"/>
              <a:chOff x="4122" y="2152"/>
              <a:chExt cx="8" cy="222"/>
            </a:xfrm>
          </p:grpSpPr>
          <p:sp>
            <p:nvSpPr>
              <p:cNvPr id="488181" name="Freeform 4853"/>
              <p:cNvSpPr>
                <a:spLocks/>
              </p:cNvSpPr>
              <p:nvPr/>
            </p:nvSpPr>
            <p:spPr bwMode="auto">
              <a:xfrm>
                <a:off x="4122" y="2152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82" name="Freeform 4854"/>
              <p:cNvSpPr>
                <a:spLocks/>
              </p:cNvSpPr>
              <p:nvPr/>
            </p:nvSpPr>
            <p:spPr bwMode="auto">
              <a:xfrm>
                <a:off x="4122" y="2152"/>
                <a:ext cx="8" cy="222"/>
              </a:xfrm>
              <a:custGeom>
                <a:avLst/>
                <a:gdLst>
                  <a:gd name="T0" fmla="*/ 0 w 8"/>
                  <a:gd name="T1" fmla="*/ 0 h 222"/>
                  <a:gd name="T2" fmla="*/ 0 w 8"/>
                  <a:gd name="T3" fmla="*/ 220 h 222"/>
                  <a:gd name="T4" fmla="*/ 8 w 8"/>
                  <a:gd name="T5" fmla="*/ 222 h 222"/>
                  <a:gd name="T6" fmla="*/ 8 w 8"/>
                  <a:gd name="T7" fmla="*/ 3 h 222"/>
                  <a:gd name="T8" fmla="*/ 0 w 8"/>
                  <a:gd name="T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2">
                    <a:moveTo>
                      <a:pt x="0" y="0"/>
                    </a:moveTo>
                    <a:lnTo>
                      <a:pt x="0" y="220"/>
                    </a:lnTo>
                    <a:lnTo>
                      <a:pt x="8" y="222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83" name="Group 4855"/>
            <p:cNvGrpSpPr>
              <a:grpSpLocks/>
            </p:cNvGrpSpPr>
            <p:nvPr/>
          </p:nvGrpSpPr>
          <p:grpSpPr bwMode="auto">
            <a:xfrm>
              <a:off x="4060" y="2364"/>
              <a:ext cx="10" cy="2"/>
              <a:chOff x="4120" y="2418"/>
              <a:chExt cx="10" cy="2"/>
            </a:xfrm>
          </p:grpSpPr>
          <p:sp>
            <p:nvSpPr>
              <p:cNvPr id="488184" name="Freeform 4856"/>
              <p:cNvSpPr>
                <a:spLocks/>
              </p:cNvSpPr>
              <p:nvPr/>
            </p:nvSpPr>
            <p:spPr bwMode="auto">
              <a:xfrm>
                <a:off x="4120" y="2418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85" name="Freeform 4857"/>
              <p:cNvSpPr>
                <a:spLocks/>
              </p:cNvSpPr>
              <p:nvPr/>
            </p:nvSpPr>
            <p:spPr bwMode="auto">
              <a:xfrm>
                <a:off x="4120" y="2418"/>
                <a:ext cx="10" cy="2"/>
              </a:xfrm>
              <a:custGeom>
                <a:avLst/>
                <a:gdLst>
                  <a:gd name="T0" fmla="*/ 0 w 10"/>
                  <a:gd name="T1" fmla="*/ 1 h 2"/>
                  <a:gd name="T2" fmla="*/ 8 w 10"/>
                  <a:gd name="T3" fmla="*/ 0 h 2"/>
                  <a:gd name="T4" fmla="*/ 10 w 10"/>
                  <a:gd name="T5" fmla="*/ 2 h 2"/>
                  <a:gd name="T6" fmla="*/ 1 w 10"/>
                  <a:gd name="T7" fmla="*/ 2 h 2"/>
                  <a:gd name="T8" fmla="*/ 0 w 10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lnTo>
                      <a:pt x="8" y="0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0" y="1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86" name="Group 4858"/>
            <p:cNvGrpSpPr>
              <a:grpSpLocks/>
            </p:cNvGrpSpPr>
            <p:nvPr/>
          </p:nvGrpSpPr>
          <p:grpSpPr bwMode="auto">
            <a:xfrm>
              <a:off x="4060" y="2325"/>
              <a:ext cx="10" cy="8"/>
              <a:chOff x="4120" y="2379"/>
              <a:chExt cx="10" cy="8"/>
            </a:xfrm>
          </p:grpSpPr>
          <p:sp>
            <p:nvSpPr>
              <p:cNvPr id="488187" name="Freeform 4859"/>
              <p:cNvSpPr>
                <a:spLocks/>
              </p:cNvSpPr>
              <p:nvPr/>
            </p:nvSpPr>
            <p:spPr bwMode="auto">
              <a:xfrm>
                <a:off x="4120" y="237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88" name="Freeform 4860"/>
              <p:cNvSpPr>
                <a:spLocks/>
              </p:cNvSpPr>
              <p:nvPr/>
            </p:nvSpPr>
            <p:spPr bwMode="auto">
              <a:xfrm>
                <a:off x="4120" y="2379"/>
                <a:ext cx="10" cy="8"/>
              </a:xfrm>
              <a:custGeom>
                <a:avLst/>
                <a:gdLst>
                  <a:gd name="T0" fmla="*/ 8 w 10"/>
                  <a:gd name="T1" fmla="*/ 6 h 8"/>
                  <a:gd name="T2" fmla="*/ 0 w 10"/>
                  <a:gd name="T3" fmla="*/ 8 h 8"/>
                  <a:gd name="T4" fmla="*/ 1 w 10"/>
                  <a:gd name="T5" fmla="*/ 2 h 8"/>
                  <a:gd name="T6" fmla="*/ 10 w 10"/>
                  <a:gd name="T7" fmla="*/ 0 h 8"/>
                  <a:gd name="T8" fmla="*/ 8 w 1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8" y="6"/>
                    </a:moveTo>
                    <a:lnTo>
                      <a:pt x="0" y="8"/>
                    </a:lnTo>
                    <a:lnTo>
                      <a:pt x="1" y="2"/>
                    </a:lnTo>
                    <a:lnTo>
                      <a:pt x="10" y="0"/>
                    </a:lnTo>
                    <a:lnTo>
                      <a:pt x="8" y="6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89" name="Group 4861"/>
            <p:cNvGrpSpPr>
              <a:grpSpLocks/>
            </p:cNvGrpSpPr>
            <p:nvPr/>
          </p:nvGrpSpPr>
          <p:grpSpPr bwMode="auto">
            <a:xfrm>
              <a:off x="4067" y="2351"/>
              <a:ext cx="3" cy="7"/>
              <a:chOff x="4127" y="2405"/>
              <a:chExt cx="3" cy="7"/>
            </a:xfrm>
          </p:grpSpPr>
          <p:sp>
            <p:nvSpPr>
              <p:cNvPr id="488190" name="Freeform 4862"/>
              <p:cNvSpPr>
                <a:spLocks/>
              </p:cNvSpPr>
              <p:nvPr/>
            </p:nvSpPr>
            <p:spPr bwMode="auto">
              <a:xfrm>
                <a:off x="4127" y="2405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91" name="Freeform 4863"/>
              <p:cNvSpPr>
                <a:spLocks/>
              </p:cNvSpPr>
              <p:nvPr/>
            </p:nvSpPr>
            <p:spPr bwMode="auto">
              <a:xfrm>
                <a:off x="4127" y="2405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2 h 7"/>
                  <a:gd name="T4" fmla="*/ 3 w 3"/>
                  <a:gd name="T5" fmla="*/ 0 h 7"/>
                  <a:gd name="T6" fmla="*/ 3 w 3"/>
                  <a:gd name="T7" fmla="*/ 5 h 7"/>
                  <a:gd name="T8" fmla="*/ 0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19050" cap="rnd">
                <a:solidFill>
                  <a:srgbClr val="67676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192" name="Freeform 4864"/>
            <p:cNvSpPr>
              <a:spLocks/>
            </p:cNvSpPr>
            <p:nvPr/>
          </p:nvSpPr>
          <p:spPr bwMode="auto">
            <a:xfrm>
              <a:off x="4318" y="2147"/>
              <a:ext cx="1" cy="380"/>
            </a:xfrm>
            <a:custGeom>
              <a:avLst/>
              <a:gdLst>
                <a:gd name="T0" fmla="*/ 380 h 380"/>
                <a:gd name="T1" fmla="*/ 374 h 380"/>
                <a:gd name="T2" fmla="*/ 2 h 380"/>
                <a:gd name="T3" fmla="*/ 0 h 380"/>
                <a:gd name="T4" fmla="*/ 380 h 3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80">
                  <a:moveTo>
                    <a:pt x="0" y="380"/>
                  </a:moveTo>
                  <a:lnTo>
                    <a:pt x="0" y="37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38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8193" name="Freeform 4865"/>
            <p:cNvSpPr>
              <a:spLocks/>
            </p:cNvSpPr>
            <p:nvPr/>
          </p:nvSpPr>
          <p:spPr bwMode="auto">
            <a:xfrm>
              <a:off x="4040" y="2082"/>
              <a:ext cx="1" cy="323"/>
            </a:xfrm>
            <a:custGeom>
              <a:avLst/>
              <a:gdLst>
                <a:gd name="T0" fmla="*/ 0 h 323"/>
                <a:gd name="T1" fmla="*/ 323 h 323"/>
                <a:gd name="T2" fmla="*/ 318 h 323"/>
                <a:gd name="T3" fmla="*/ 3 h 323"/>
                <a:gd name="T4" fmla="*/ 0 h 3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23">
                  <a:moveTo>
                    <a:pt x="0" y="0"/>
                  </a:moveTo>
                  <a:lnTo>
                    <a:pt x="0" y="323"/>
                  </a:lnTo>
                  <a:lnTo>
                    <a:pt x="0" y="318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676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8194" name="Group 4866"/>
            <p:cNvGrpSpPr>
              <a:grpSpLocks/>
            </p:cNvGrpSpPr>
            <p:nvPr/>
          </p:nvGrpSpPr>
          <p:grpSpPr bwMode="auto">
            <a:xfrm>
              <a:off x="4344" y="1626"/>
              <a:ext cx="22" cy="1188"/>
              <a:chOff x="4404" y="1680"/>
              <a:chExt cx="22" cy="1188"/>
            </a:xfrm>
          </p:grpSpPr>
          <p:sp>
            <p:nvSpPr>
              <p:cNvPr id="488195" name="Freeform 4867"/>
              <p:cNvSpPr>
                <a:spLocks/>
              </p:cNvSpPr>
              <p:nvPr/>
            </p:nvSpPr>
            <p:spPr bwMode="auto">
              <a:xfrm>
                <a:off x="4404" y="1680"/>
                <a:ext cx="22" cy="1188"/>
              </a:xfrm>
              <a:custGeom>
                <a:avLst/>
                <a:gdLst>
                  <a:gd name="T0" fmla="*/ 0 w 22"/>
                  <a:gd name="T1" fmla="*/ 9 h 1188"/>
                  <a:gd name="T2" fmla="*/ 0 w 22"/>
                  <a:gd name="T3" fmla="*/ 1188 h 1188"/>
                  <a:gd name="T4" fmla="*/ 22 w 22"/>
                  <a:gd name="T5" fmla="*/ 1165 h 1188"/>
                  <a:gd name="T6" fmla="*/ 22 w 22"/>
                  <a:gd name="T7" fmla="*/ 0 h 1188"/>
                  <a:gd name="T8" fmla="*/ 0 w 22"/>
                  <a:gd name="T9" fmla="*/ 9 h 1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88">
                    <a:moveTo>
                      <a:pt x="0" y="9"/>
                    </a:moveTo>
                    <a:lnTo>
                      <a:pt x="0" y="1188"/>
                    </a:lnTo>
                    <a:lnTo>
                      <a:pt x="22" y="1165"/>
                    </a:lnTo>
                    <a:lnTo>
                      <a:pt x="2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96" name="Freeform 4868"/>
              <p:cNvSpPr>
                <a:spLocks/>
              </p:cNvSpPr>
              <p:nvPr/>
            </p:nvSpPr>
            <p:spPr bwMode="auto">
              <a:xfrm>
                <a:off x="4404" y="1680"/>
                <a:ext cx="22" cy="1188"/>
              </a:xfrm>
              <a:custGeom>
                <a:avLst/>
                <a:gdLst>
                  <a:gd name="T0" fmla="*/ 0 w 22"/>
                  <a:gd name="T1" fmla="*/ 9 h 1188"/>
                  <a:gd name="T2" fmla="*/ 0 w 22"/>
                  <a:gd name="T3" fmla="*/ 1188 h 1188"/>
                  <a:gd name="T4" fmla="*/ 22 w 22"/>
                  <a:gd name="T5" fmla="*/ 1165 h 1188"/>
                  <a:gd name="T6" fmla="*/ 22 w 22"/>
                  <a:gd name="T7" fmla="*/ 0 h 1188"/>
                  <a:gd name="T8" fmla="*/ 0 w 22"/>
                  <a:gd name="T9" fmla="*/ 9 h 1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88">
                    <a:moveTo>
                      <a:pt x="0" y="9"/>
                    </a:moveTo>
                    <a:lnTo>
                      <a:pt x="0" y="1188"/>
                    </a:lnTo>
                    <a:lnTo>
                      <a:pt x="22" y="1165"/>
                    </a:lnTo>
                    <a:lnTo>
                      <a:pt x="22" y="0"/>
                    </a:lnTo>
                    <a:lnTo>
                      <a:pt x="0" y="9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197" name="Group 4869"/>
            <p:cNvGrpSpPr>
              <a:grpSpLocks/>
            </p:cNvGrpSpPr>
            <p:nvPr/>
          </p:nvGrpSpPr>
          <p:grpSpPr bwMode="auto">
            <a:xfrm>
              <a:off x="4271" y="2603"/>
              <a:ext cx="26" cy="71"/>
              <a:chOff x="4331" y="2657"/>
              <a:chExt cx="26" cy="71"/>
            </a:xfrm>
          </p:grpSpPr>
          <p:sp>
            <p:nvSpPr>
              <p:cNvPr id="488198" name="Freeform 4870"/>
              <p:cNvSpPr>
                <a:spLocks/>
              </p:cNvSpPr>
              <p:nvPr/>
            </p:nvSpPr>
            <p:spPr bwMode="auto">
              <a:xfrm>
                <a:off x="4331" y="2657"/>
                <a:ext cx="26" cy="71"/>
              </a:xfrm>
              <a:custGeom>
                <a:avLst/>
                <a:gdLst>
                  <a:gd name="T0" fmla="*/ 0 w 26"/>
                  <a:gd name="T1" fmla="*/ 0 h 71"/>
                  <a:gd name="T2" fmla="*/ 0 w 26"/>
                  <a:gd name="T3" fmla="*/ 58 h 71"/>
                  <a:gd name="T4" fmla="*/ 26 w 26"/>
                  <a:gd name="T5" fmla="*/ 71 h 71"/>
                  <a:gd name="T6" fmla="*/ 26 w 26"/>
                  <a:gd name="T7" fmla="*/ 11 h 71"/>
                  <a:gd name="T8" fmla="*/ 0 w 26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1">
                    <a:moveTo>
                      <a:pt x="0" y="0"/>
                    </a:moveTo>
                    <a:lnTo>
                      <a:pt x="0" y="58"/>
                    </a:lnTo>
                    <a:lnTo>
                      <a:pt x="26" y="71"/>
                    </a:lnTo>
                    <a:lnTo>
                      <a:pt x="26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199" name="Freeform 4871"/>
              <p:cNvSpPr>
                <a:spLocks/>
              </p:cNvSpPr>
              <p:nvPr/>
            </p:nvSpPr>
            <p:spPr bwMode="auto">
              <a:xfrm>
                <a:off x="4331" y="2657"/>
                <a:ext cx="26" cy="71"/>
              </a:xfrm>
              <a:custGeom>
                <a:avLst/>
                <a:gdLst>
                  <a:gd name="T0" fmla="*/ 0 w 26"/>
                  <a:gd name="T1" fmla="*/ 0 h 71"/>
                  <a:gd name="T2" fmla="*/ 0 w 26"/>
                  <a:gd name="T3" fmla="*/ 58 h 71"/>
                  <a:gd name="T4" fmla="*/ 26 w 26"/>
                  <a:gd name="T5" fmla="*/ 71 h 71"/>
                  <a:gd name="T6" fmla="*/ 26 w 26"/>
                  <a:gd name="T7" fmla="*/ 11 h 71"/>
                  <a:gd name="T8" fmla="*/ 0 w 26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1">
                    <a:moveTo>
                      <a:pt x="0" y="0"/>
                    </a:moveTo>
                    <a:lnTo>
                      <a:pt x="0" y="58"/>
                    </a:lnTo>
                    <a:lnTo>
                      <a:pt x="26" y="71"/>
                    </a:lnTo>
                    <a:lnTo>
                      <a:pt x="26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88200" name="Group 4872"/>
            <p:cNvGrpSpPr>
              <a:grpSpLocks/>
            </p:cNvGrpSpPr>
            <p:nvPr/>
          </p:nvGrpSpPr>
          <p:grpSpPr bwMode="auto">
            <a:xfrm>
              <a:off x="4271" y="2603"/>
              <a:ext cx="26" cy="43"/>
              <a:chOff x="4331" y="2657"/>
              <a:chExt cx="26" cy="43"/>
            </a:xfrm>
          </p:grpSpPr>
          <p:sp>
            <p:nvSpPr>
              <p:cNvPr id="488201" name="Freeform 4873"/>
              <p:cNvSpPr>
                <a:spLocks/>
              </p:cNvSpPr>
              <p:nvPr/>
            </p:nvSpPr>
            <p:spPr bwMode="auto">
              <a:xfrm>
                <a:off x="4331" y="2657"/>
                <a:ext cx="26" cy="43"/>
              </a:xfrm>
              <a:custGeom>
                <a:avLst/>
                <a:gdLst>
                  <a:gd name="T0" fmla="*/ 26 w 26"/>
                  <a:gd name="T1" fmla="*/ 11 h 43"/>
                  <a:gd name="T2" fmla="*/ 0 w 26"/>
                  <a:gd name="T3" fmla="*/ 0 h 43"/>
                  <a:gd name="T4" fmla="*/ 0 w 26"/>
                  <a:gd name="T5" fmla="*/ 31 h 43"/>
                  <a:gd name="T6" fmla="*/ 26 w 26"/>
                  <a:gd name="T7" fmla="*/ 43 h 43"/>
                  <a:gd name="T8" fmla="*/ 26 w 26"/>
                  <a:gd name="T9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43">
                    <a:moveTo>
                      <a:pt x="26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6" y="43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E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88202" name="Freeform 4874"/>
              <p:cNvSpPr>
                <a:spLocks/>
              </p:cNvSpPr>
              <p:nvPr/>
            </p:nvSpPr>
            <p:spPr bwMode="auto">
              <a:xfrm>
                <a:off x="4331" y="2657"/>
                <a:ext cx="26" cy="43"/>
              </a:xfrm>
              <a:custGeom>
                <a:avLst/>
                <a:gdLst>
                  <a:gd name="T0" fmla="*/ 26 w 26"/>
                  <a:gd name="T1" fmla="*/ 11 h 43"/>
                  <a:gd name="T2" fmla="*/ 0 w 26"/>
                  <a:gd name="T3" fmla="*/ 0 h 43"/>
                  <a:gd name="T4" fmla="*/ 0 w 26"/>
                  <a:gd name="T5" fmla="*/ 31 h 43"/>
                  <a:gd name="T6" fmla="*/ 26 w 26"/>
                  <a:gd name="T7" fmla="*/ 43 h 43"/>
                  <a:gd name="T8" fmla="*/ 26 w 26"/>
                  <a:gd name="T9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43">
                    <a:moveTo>
                      <a:pt x="26" y="11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6" y="43"/>
                    </a:lnTo>
                    <a:lnTo>
                      <a:pt x="26" y="11"/>
                    </a:lnTo>
                  </a:path>
                </a:pathLst>
              </a:custGeom>
              <a:no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88203" name="Line 4875"/>
            <p:cNvSpPr>
              <a:spLocks noChangeShapeType="1"/>
            </p:cNvSpPr>
            <p:nvPr/>
          </p:nvSpPr>
          <p:spPr bwMode="auto">
            <a:xfrm flipV="1">
              <a:off x="4014" y="1563"/>
              <a:ext cx="229" cy="70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8204" name="Line 4876"/>
            <p:cNvSpPr>
              <a:spLocks noChangeShapeType="1"/>
            </p:cNvSpPr>
            <p:nvPr/>
          </p:nvSpPr>
          <p:spPr bwMode="auto">
            <a:xfrm>
              <a:off x="4243" y="1563"/>
              <a:ext cx="304" cy="6"/>
            </a:xfrm>
            <a:prstGeom prst="line">
              <a:avLst/>
            </a:prstGeom>
            <a:noFill/>
            <a:ln w="635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88205" name="Rectangle 4877"/>
            <p:cNvSpPr>
              <a:spLocks noChangeArrowheads="1"/>
            </p:cNvSpPr>
            <p:nvPr/>
          </p:nvSpPr>
          <p:spPr bwMode="auto">
            <a:xfrm>
              <a:off x="4084" y="1411"/>
              <a:ext cx="3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it-IT" altLang="it-IT" sz="1100"/>
                <a:t>AA server</a:t>
              </a:r>
              <a:endParaRPr lang="it-IT" altLang="it-IT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488206" name="Text Box 4878"/>
          <p:cNvSpPr txBox="1">
            <a:spLocks noChangeArrowheads="1"/>
          </p:cNvSpPr>
          <p:nvPr/>
        </p:nvSpPr>
        <p:spPr bwMode="auto">
          <a:xfrm>
            <a:off x="6588125" y="1358900"/>
            <a:ext cx="2339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Attribute Authority</a:t>
            </a:r>
          </a:p>
        </p:txBody>
      </p:sp>
      <p:grpSp>
        <p:nvGrpSpPr>
          <p:cNvPr id="488207" name="Group 4879"/>
          <p:cNvGrpSpPr>
            <a:grpSpLocks/>
          </p:cNvGrpSpPr>
          <p:nvPr/>
        </p:nvGrpSpPr>
        <p:grpSpPr bwMode="auto">
          <a:xfrm>
            <a:off x="5332413" y="5292725"/>
            <a:ext cx="2117725" cy="1055688"/>
            <a:chOff x="3386" y="3225"/>
            <a:chExt cx="1334" cy="665"/>
          </a:xfrm>
        </p:grpSpPr>
        <p:sp>
          <p:nvSpPr>
            <p:cNvPr id="488208" name="Text Box 4880"/>
            <p:cNvSpPr txBox="1">
              <a:spLocks noChangeArrowheads="1"/>
            </p:cNvSpPr>
            <p:nvPr/>
          </p:nvSpPr>
          <p:spPr bwMode="auto">
            <a:xfrm>
              <a:off x="3386" y="3659"/>
              <a:ext cx="1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1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Authorization</a:t>
              </a:r>
            </a:p>
          </p:txBody>
        </p:sp>
        <p:sp>
          <p:nvSpPr>
            <p:cNvPr id="488209" name="AutoShape 4881"/>
            <p:cNvSpPr>
              <a:spLocks noChangeArrowheads="1"/>
            </p:cNvSpPr>
            <p:nvPr/>
          </p:nvSpPr>
          <p:spPr bwMode="auto">
            <a:xfrm rot="-5400000">
              <a:off x="3826" y="3256"/>
              <a:ext cx="434" cy="372"/>
            </a:xfrm>
            <a:custGeom>
              <a:avLst/>
              <a:gdLst>
                <a:gd name="G0" fmla="+- 11439 0 0"/>
                <a:gd name="G1" fmla="+- 6051 0 0"/>
                <a:gd name="G2" fmla="+- 21600 0 6051"/>
                <a:gd name="G3" fmla="+- 10800 0 6051"/>
                <a:gd name="G4" fmla="+- 21600 0 11439"/>
                <a:gd name="G5" fmla="*/ G4 G3 10800"/>
                <a:gd name="G6" fmla="+- 21600 0 G5"/>
                <a:gd name="T0" fmla="*/ 11439 w 21600"/>
                <a:gd name="T1" fmla="*/ 0 h 21600"/>
                <a:gd name="T2" fmla="*/ 0 w 21600"/>
                <a:gd name="T3" fmla="*/ 10800 h 21600"/>
                <a:gd name="T4" fmla="*/ 11439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439" y="0"/>
                  </a:moveTo>
                  <a:lnTo>
                    <a:pt x="11439" y="6051"/>
                  </a:lnTo>
                  <a:lnTo>
                    <a:pt x="3375" y="6051"/>
                  </a:lnTo>
                  <a:lnTo>
                    <a:pt x="3375" y="15549"/>
                  </a:lnTo>
                  <a:lnTo>
                    <a:pt x="11439" y="15549"/>
                  </a:lnTo>
                  <a:lnTo>
                    <a:pt x="11439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6051"/>
                  </a:moveTo>
                  <a:lnTo>
                    <a:pt x="1350" y="15549"/>
                  </a:lnTo>
                  <a:lnTo>
                    <a:pt x="2700" y="15549"/>
                  </a:lnTo>
                  <a:lnTo>
                    <a:pt x="2700" y="6051"/>
                  </a:lnTo>
                  <a:close/>
                </a:path>
                <a:path w="21600" h="21600">
                  <a:moveTo>
                    <a:pt x="0" y="6051"/>
                  </a:moveTo>
                  <a:lnTo>
                    <a:pt x="0" y="15549"/>
                  </a:lnTo>
                  <a:lnTo>
                    <a:pt x="675" y="15549"/>
                  </a:lnTo>
                  <a:lnTo>
                    <a:pt x="675" y="6051"/>
                  </a:lnTo>
                  <a:close/>
                </a:path>
              </a:pathLst>
            </a:custGeom>
            <a:gradFill rotWithShape="0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88210" name="Group 4882"/>
          <p:cNvGrpSpPr>
            <a:grpSpLocks/>
          </p:cNvGrpSpPr>
          <p:nvPr/>
        </p:nvGrpSpPr>
        <p:grpSpPr bwMode="auto">
          <a:xfrm>
            <a:off x="1662113" y="5289550"/>
            <a:ext cx="2117725" cy="1055688"/>
            <a:chOff x="1074" y="3223"/>
            <a:chExt cx="1334" cy="665"/>
          </a:xfrm>
        </p:grpSpPr>
        <p:sp>
          <p:nvSpPr>
            <p:cNvPr id="488211" name="Text Box 4883"/>
            <p:cNvSpPr txBox="1">
              <a:spLocks noChangeArrowheads="1"/>
            </p:cNvSpPr>
            <p:nvPr/>
          </p:nvSpPr>
          <p:spPr bwMode="auto">
            <a:xfrm>
              <a:off x="1074" y="3657"/>
              <a:ext cx="1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18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Authentication</a:t>
              </a:r>
            </a:p>
          </p:txBody>
        </p:sp>
        <p:sp>
          <p:nvSpPr>
            <p:cNvPr id="488212" name="AutoShape 4884"/>
            <p:cNvSpPr>
              <a:spLocks noChangeArrowheads="1"/>
            </p:cNvSpPr>
            <p:nvPr/>
          </p:nvSpPr>
          <p:spPr bwMode="auto">
            <a:xfrm rot="-5400000">
              <a:off x="1520" y="3254"/>
              <a:ext cx="434" cy="372"/>
            </a:xfrm>
            <a:custGeom>
              <a:avLst/>
              <a:gdLst>
                <a:gd name="G0" fmla="+- 11439 0 0"/>
                <a:gd name="G1" fmla="+- 6051 0 0"/>
                <a:gd name="G2" fmla="+- 21600 0 6051"/>
                <a:gd name="G3" fmla="+- 10800 0 6051"/>
                <a:gd name="G4" fmla="+- 21600 0 11439"/>
                <a:gd name="G5" fmla="*/ G4 G3 10800"/>
                <a:gd name="G6" fmla="+- 21600 0 G5"/>
                <a:gd name="T0" fmla="*/ 11439 w 21600"/>
                <a:gd name="T1" fmla="*/ 0 h 21600"/>
                <a:gd name="T2" fmla="*/ 0 w 21600"/>
                <a:gd name="T3" fmla="*/ 10800 h 21600"/>
                <a:gd name="T4" fmla="*/ 11439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439" y="0"/>
                  </a:moveTo>
                  <a:lnTo>
                    <a:pt x="11439" y="6051"/>
                  </a:lnTo>
                  <a:lnTo>
                    <a:pt x="3375" y="6051"/>
                  </a:lnTo>
                  <a:lnTo>
                    <a:pt x="3375" y="15549"/>
                  </a:lnTo>
                  <a:lnTo>
                    <a:pt x="11439" y="15549"/>
                  </a:lnTo>
                  <a:lnTo>
                    <a:pt x="11439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6051"/>
                  </a:moveTo>
                  <a:lnTo>
                    <a:pt x="1350" y="15549"/>
                  </a:lnTo>
                  <a:lnTo>
                    <a:pt x="2700" y="15549"/>
                  </a:lnTo>
                  <a:lnTo>
                    <a:pt x="2700" y="6051"/>
                  </a:lnTo>
                  <a:close/>
                </a:path>
                <a:path w="21600" h="21600">
                  <a:moveTo>
                    <a:pt x="0" y="6051"/>
                  </a:moveTo>
                  <a:lnTo>
                    <a:pt x="0" y="15549"/>
                  </a:lnTo>
                  <a:lnTo>
                    <a:pt x="675" y="15549"/>
                  </a:lnTo>
                  <a:lnTo>
                    <a:pt x="675" y="6051"/>
                  </a:lnTo>
                  <a:close/>
                </a:path>
              </a:pathLst>
            </a:custGeom>
            <a:gradFill rotWithShape="0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488213" name="Text Box 4885"/>
          <p:cNvSpPr txBox="1">
            <a:spLocks noChangeArrowheads="1"/>
          </p:cNvSpPr>
          <p:nvPr/>
        </p:nvSpPr>
        <p:spPr bwMode="auto">
          <a:xfrm>
            <a:off x="250825" y="1431925"/>
            <a:ext cx="2339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Certification Authority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82575"/>
            <a:ext cx="7847012" cy="1274763"/>
          </a:xfrm>
        </p:spPr>
        <p:txBody>
          <a:bodyPr/>
          <a:lstStyle/>
          <a:p>
            <a:r>
              <a:rPr lang="it-IT" altLang="it-IT" sz="4200" b="1">
                <a:solidFill>
                  <a:srgbClr val="000099"/>
                </a:solidFill>
              </a:rPr>
              <a:t>Proposals for Further Work</a:t>
            </a:r>
            <a:br>
              <a:rPr lang="it-IT" altLang="it-IT" sz="4200" b="1">
                <a:solidFill>
                  <a:srgbClr val="000099"/>
                </a:solidFill>
              </a:rPr>
            </a:br>
            <a:r>
              <a:rPr lang="it-IT" altLang="it-IT" sz="4200" b="1">
                <a:solidFill>
                  <a:srgbClr val="000099"/>
                </a:solidFill>
              </a:rPr>
              <a:t>&amp;  Group Discussion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5038"/>
            <a:ext cx="7772400" cy="4032250"/>
          </a:xfrm>
        </p:spPr>
        <p:txBody>
          <a:bodyPr/>
          <a:lstStyle/>
          <a:p>
            <a:r>
              <a:rPr lang="it-IT" altLang="it-IT">
                <a:latin typeface="Verdana" panose="020B0604030504040204" pitchFamily="34" charset="0"/>
              </a:rPr>
              <a:t>Implement a shift cypher in C++/Java</a:t>
            </a:r>
          </a:p>
          <a:p>
            <a:r>
              <a:rPr lang="it-IT" altLang="it-IT">
                <a:latin typeface="Verdana" panose="020B0604030504040204" pitchFamily="34" charset="0"/>
              </a:rPr>
              <a:t>Implement a simmetric key cypher in C++/Java</a:t>
            </a:r>
          </a:p>
          <a:p>
            <a:r>
              <a:rPr lang="it-IT" altLang="it-IT">
                <a:latin typeface="Verdana" panose="020B0604030504040204" pitchFamily="34" charset="0"/>
              </a:rPr>
              <a:t>Implement a simmetric key cypher using Unix filter pipes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746125" y="227013"/>
            <a:ext cx="77120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r>
              <a:rPr lang="it-IT" altLang="it-IT" sz="4600">
                <a:solidFill>
                  <a:srgbClr val="000099"/>
                </a:solidFill>
              </a:rPr>
              <a:t>Asymmetric key cryptosystem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Each user has a key pair:</a:t>
            </a:r>
          </a:p>
        </p:txBody>
      </p:sp>
      <p:sp>
        <p:nvSpPr>
          <p:cNvPr id="128004" name="Freeform 4"/>
          <p:cNvSpPr>
            <a:spLocks/>
          </p:cNvSpPr>
          <p:nvPr/>
        </p:nvSpPr>
        <p:spPr bwMode="auto">
          <a:xfrm rot="5416722">
            <a:off x="619125" y="2298700"/>
            <a:ext cx="685800" cy="400050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BF7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81000" y="4087813"/>
            <a:ext cx="8458200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It is “impossible” to discover the private key from the public key</a:t>
            </a:r>
          </a:p>
          <a:p>
            <a:pPr algn="just">
              <a:buFontTx/>
              <a:buChar char=" "/>
            </a:pPr>
            <a:endParaRPr lang="it-IT" altLang="it-IT" sz="7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  <a:p>
            <a:pPr algn="just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Both keys can be used to encrypt/decrypt:</a:t>
            </a:r>
          </a:p>
          <a:p>
            <a:pPr lvl="1" algn="just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 message encrypted using the private key, can be decrypted using its public counterpart (and vice versa)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1295400" y="2133600"/>
            <a:ext cx="746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Public Key – </a:t>
            </a:r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Must be available to virtually any user</a:t>
            </a:r>
            <a:endParaRPr lang="it-IT" altLang="it-IT" sz="2000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8007" name="Freeform 7"/>
          <p:cNvSpPr>
            <a:spLocks/>
          </p:cNvSpPr>
          <p:nvPr/>
        </p:nvSpPr>
        <p:spPr bwMode="auto">
          <a:xfrm rot="5416722">
            <a:off x="504032" y="3251993"/>
            <a:ext cx="762000" cy="398463"/>
          </a:xfrm>
          <a:custGeom>
            <a:avLst/>
            <a:gdLst>
              <a:gd name="T0" fmla="*/ 0 w 299"/>
              <a:gd name="T1" fmla="*/ 88 h 145"/>
              <a:gd name="T2" fmla="*/ 0 w 299"/>
              <a:gd name="T3" fmla="*/ 45 h 145"/>
              <a:gd name="T4" fmla="*/ 12 w 299"/>
              <a:gd name="T5" fmla="*/ 54 h 145"/>
              <a:gd name="T6" fmla="*/ 12 w 299"/>
              <a:gd name="T7" fmla="*/ 78 h 145"/>
              <a:gd name="T8" fmla="*/ 30 w 299"/>
              <a:gd name="T9" fmla="*/ 89 h 145"/>
              <a:gd name="T10" fmla="*/ 30 w 299"/>
              <a:gd name="T11" fmla="*/ 47 h 145"/>
              <a:gd name="T12" fmla="*/ 12 w 299"/>
              <a:gd name="T13" fmla="*/ 54 h 145"/>
              <a:gd name="T14" fmla="*/ 0 w 299"/>
              <a:gd name="T15" fmla="*/ 45 h 145"/>
              <a:gd name="T16" fmla="*/ 27 w 299"/>
              <a:gd name="T17" fmla="*/ 32 h 145"/>
              <a:gd name="T18" fmla="*/ 28 w 299"/>
              <a:gd name="T19" fmla="*/ 24 h 145"/>
              <a:gd name="T20" fmla="*/ 37 w 299"/>
              <a:gd name="T21" fmla="*/ 22 h 145"/>
              <a:gd name="T22" fmla="*/ 37 w 299"/>
              <a:gd name="T23" fmla="*/ 9 h 145"/>
              <a:gd name="T24" fmla="*/ 44 w 299"/>
              <a:gd name="T25" fmla="*/ 9 h 145"/>
              <a:gd name="T26" fmla="*/ 44 w 299"/>
              <a:gd name="T27" fmla="*/ 4 h 145"/>
              <a:gd name="T28" fmla="*/ 42 w 299"/>
              <a:gd name="T29" fmla="*/ 0 h 145"/>
              <a:gd name="T30" fmla="*/ 84 w 299"/>
              <a:gd name="T31" fmla="*/ 2 h 145"/>
              <a:gd name="T32" fmla="*/ 86 w 299"/>
              <a:gd name="T33" fmla="*/ 12 h 145"/>
              <a:gd name="T34" fmla="*/ 93 w 299"/>
              <a:gd name="T35" fmla="*/ 12 h 145"/>
              <a:gd name="T36" fmla="*/ 95 w 299"/>
              <a:gd name="T37" fmla="*/ 24 h 145"/>
              <a:gd name="T38" fmla="*/ 106 w 299"/>
              <a:gd name="T39" fmla="*/ 29 h 145"/>
              <a:gd name="T40" fmla="*/ 104 w 299"/>
              <a:gd name="T41" fmla="*/ 36 h 145"/>
              <a:gd name="T42" fmla="*/ 126 w 299"/>
              <a:gd name="T43" fmla="*/ 37 h 145"/>
              <a:gd name="T44" fmla="*/ 128 w 299"/>
              <a:gd name="T45" fmla="*/ 42 h 145"/>
              <a:gd name="T46" fmla="*/ 128 w 299"/>
              <a:gd name="T47" fmla="*/ 42 h 145"/>
              <a:gd name="T48" fmla="*/ 150 w 299"/>
              <a:gd name="T49" fmla="*/ 44 h 145"/>
              <a:gd name="T50" fmla="*/ 151 w 299"/>
              <a:gd name="T51" fmla="*/ 52 h 145"/>
              <a:gd name="T52" fmla="*/ 277 w 299"/>
              <a:gd name="T53" fmla="*/ 58 h 145"/>
              <a:gd name="T54" fmla="*/ 298 w 299"/>
              <a:gd name="T55" fmla="*/ 78 h 145"/>
              <a:gd name="T56" fmla="*/ 275 w 299"/>
              <a:gd name="T57" fmla="*/ 100 h 145"/>
              <a:gd name="T58" fmla="*/ 270 w 299"/>
              <a:gd name="T59" fmla="*/ 91 h 145"/>
              <a:gd name="T60" fmla="*/ 262 w 299"/>
              <a:gd name="T61" fmla="*/ 91 h 145"/>
              <a:gd name="T62" fmla="*/ 255 w 299"/>
              <a:gd name="T63" fmla="*/ 99 h 145"/>
              <a:gd name="T64" fmla="*/ 251 w 299"/>
              <a:gd name="T65" fmla="*/ 89 h 145"/>
              <a:gd name="T66" fmla="*/ 248 w 299"/>
              <a:gd name="T67" fmla="*/ 91 h 145"/>
              <a:gd name="T68" fmla="*/ 242 w 299"/>
              <a:gd name="T69" fmla="*/ 99 h 145"/>
              <a:gd name="T70" fmla="*/ 226 w 299"/>
              <a:gd name="T71" fmla="*/ 99 h 145"/>
              <a:gd name="T72" fmla="*/ 226 w 299"/>
              <a:gd name="T73" fmla="*/ 100 h 145"/>
              <a:gd name="T74" fmla="*/ 216 w 299"/>
              <a:gd name="T75" fmla="*/ 88 h 145"/>
              <a:gd name="T76" fmla="*/ 208 w 299"/>
              <a:gd name="T77" fmla="*/ 86 h 145"/>
              <a:gd name="T78" fmla="*/ 198 w 299"/>
              <a:gd name="T79" fmla="*/ 96 h 145"/>
              <a:gd name="T80" fmla="*/ 189 w 299"/>
              <a:gd name="T81" fmla="*/ 86 h 145"/>
              <a:gd name="T82" fmla="*/ 180 w 299"/>
              <a:gd name="T83" fmla="*/ 86 h 145"/>
              <a:gd name="T84" fmla="*/ 171 w 299"/>
              <a:gd name="T85" fmla="*/ 94 h 145"/>
              <a:gd name="T86" fmla="*/ 151 w 299"/>
              <a:gd name="T87" fmla="*/ 95 h 145"/>
              <a:gd name="T88" fmla="*/ 153 w 299"/>
              <a:gd name="T89" fmla="*/ 105 h 145"/>
              <a:gd name="T90" fmla="*/ 128 w 299"/>
              <a:gd name="T91" fmla="*/ 105 h 145"/>
              <a:gd name="T92" fmla="*/ 126 w 299"/>
              <a:gd name="T93" fmla="*/ 111 h 145"/>
              <a:gd name="T94" fmla="*/ 106 w 299"/>
              <a:gd name="T95" fmla="*/ 109 h 145"/>
              <a:gd name="T96" fmla="*/ 107 w 299"/>
              <a:gd name="T97" fmla="*/ 116 h 145"/>
              <a:gd name="T98" fmla="*/ 96 w 299"/>
              <a:gd name="T99" fmla="*/ 119 h 145"/>
              <a:gd name="T100" fmla="*/ 97 w 299"/>
              <a:gd name="T101" fmla="*/ 134 h 145"/>
              <a:gd name="T102" fmla="*/ 89 w 299"/>
              <a:gd name="T103" fmla="*/ 134 h 145"/>
              <a:gd name="T104" fmla="*/ 88 w 299"/>
              <a:gd name="T105" fmla="*/ 144 h 145"/>
              <a:gd name="T106" fmla="*/ 45 w 299"/>
              <a:gd name="T107" fmla="*/ 141 h 145"/>
              <a:gd name="T108" fmla="*/ 46 w 299"/>
              <a:gd name="T109" fmla="*/ 131 h 145"/>
              <a:gd name="T110" fmla="*/ 42 w 299"/>
              <a:gd name="T111" fmla="*/ 131 h 145"/>
              <a:gd name="T112" fmla="*/ 41 w 299"/>
              <a:gd name="T113" fmla="*/ 119 h 145"/>
              <a:gd name="T114" fmla="*/ 37 w 299"/>
              <a:gd name="T115" fmla="*/ 116 h 145"/>
              <a:gd name="T116" fmla="*/ 31 w 299"/>
              <a:gd name="T117" fmla="*/ 112 h 145"/>
              <a:gd name="T118" fmla="*/ 30 w 299"/>
              <a:gd name="T119" fmla="*/ 105 h 145"/>
              <a:gd name="T120" fmla="*/ 0 w 299"/>
              <a:gd name="T121" fmla="*/ 88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9" h="145">
                <a:moveTo>
                  <a:pt x="0" y="88"/>
                </a:moveTo>
                <a:lnTo>
                  <a:pt x="0" y="45"/>
                </a:lnTo>
                <a:lnTo>
                  <a:pt x="12" y="54"/>
                </a:lnTo>
                <a:lnTo>
                  <a:pt x="12" y="78"/>
                </a:lnTo>
                <a:lnTo>
                  <a:pt x="30" y="89"/>
                </a:lnTo>
                <a:lnTo>
                  <a:pt x="30" y="47"/>
                </a:lnTo>
                <a:lnTo>
                  <a:pt x="12" y="54"/>
                </a:lnTo>
                <a:lnTo>
                  <a:pt x="0" y="45"/>
                </a:lnTo>
                <a:lnTo>
                  <a:pt x="27" y="32"/>
                </a:lnTo>
                <a:lnTo>
                  <a:pt x="28" y="24"/>
                </a:lnTo>
                <a:lnTo>
                  <a:pt x="37" y="22"/>
                </a:lnTo>
                <a:lnTo>
                  <a:pt x="37" y="9"/>
                </a:lnTo>
                <a:lnTo>
                  <a:pt x="44" y="9"/>
                </a:lnTo>
                <a:lnTo>
                  <a:pt x="44" y="4"/>
                </a:lnTo>
                <a:lnTo>
                  <a:pt x="42" y="0"/>
                </a:lnTo>
                <a:lnTo>
                  <a:pt x="84" y="2"/>
                </a:lnTo>
                <a:lnTo>
                  <a:pt x="86" y="12"/>
                </a:lnTo>
                <a:lnTo>
                  <a:pt x="93" y="12"/>
                </a:lnTo>
                <a:lnTo>
                  <a:pt x="95" y="24"/>
                </a:lnTo>
                <a:lnTo>
                  <a:pt x="106" y="29"/>
                </a:lnTo>
                <a:lnTo>
                  <a:pt x="104" y="36"/>
                </a:lnTo>
                <a:lnTo>
                  <a:pt x="126" y="37"/>
                </a:lnTo>
                <a:lnTo>
                  <a:pt x="128" y="42"/>
                </a:lnTo>
                <a:lnTo>
                  <a:pt x="128" y="42"/>
                </a:lnTo>
                <a:lnTo>
                  <a:pt x="150" y="44"/>
                </a:lnTo>
                <a:lnTo>
                  <a:pt x="151" y="52"/>
                </a:lnTo>
                <a:lnTo>
                  <a:pt x="277" y="58"/>
                </a:lnTo>
                <a:lnTo>
                  <a:pt x="298" y="78"/>
                </a:lnTo>
                <a:lnTo>
                  <a:pt x="275" y="100"/>
                </a:lnTo>
                <a:lnTo>
                  <a:pt x="270" y="91"/>
                </a:lnTo>
                <a:lnTo>
                  <a:pt x="262" y="91"/>
                </a:lnTo>
                <a:lnTo>
                  <a:pt x="255" y="99"/>
                </a:lnTo>
                <a:lnTo>
                  <a:pt x="251" y="89"/>
                </a:lnTo>
                <a:lnTo>
                  <a:pt x="248" y="91"/>
                </a:lnTo>
                <a:lnTo>
                  <a:pt x="242" y="99"/>
                </a:lnTo>
                <a:lnTo>
                  <a:pt x="226" y="99"/>
                </a:lnTo>
                <a:lnTo>
                  <a:pt x="226" y="100"/>
                </a:lnTo>
                <a:lnTo>
                  <a:pt x="216" y="88"/>
                </a:lnTo>
                <a:lnTo>
                  <a:pt x="208" y="86"/>
                </a:lnTo>
                <a:lnTo>
                  <a:pt x="198" y="96"/>
                </a:lnTo>
                <a:lnTo>
                  <a:pt x="189" y="86"/>
                </a:lnTo>
                <a:lnTo>
                  <a:pt x="180" y="86"/>
                </a:lnTo>
                <a:lnTo>
                  <a:pt x="171" y="94"/>
                </a:lnTo>
                <a:lnTo>
                  <a:pt x="151" y="95"/>
                </a:lnTo>
                <a:lnTo>
                  <a:pt x="153" y="105"/>
                </a:lnTo>
                <a:lnTo>
                  <a:pt x="128" y="105"/>
                </a:lnTo>
                <a:lnTo>
                  <a:pt x="126" y="111"/>
                </a:lnTo>
                <a:lnTo>
                  <a:pt x="106" y="109"/>
                </a:lnTo>
                <a:lnTo>
                  <a:pt x="107" y="116"/>
                </a:lnTo>
                <a:lnTo>
                  <a:pt x="96" y="119"/>
                </a:lnTo>
                <a:lnTo>
                  <a:pt x="97" y="134"/>
                </a:lnTo>
                <a:lnTo>
                  <a:pt x="89" y="134"/>
                </a:lnTo>
                <a:lnTo>
                  <a:pt x="88" y="144"/>
                </a:lnTo>
                <a:lnTo>
                  <a:pt x="45" y="141"/>
                </a:lnTo>
                <a:lnTo>
                  <a:pt x="46" y="131"/>
                </a:lnTo>
                <a:lnTo>
                  <a:pt x="42" y="131"/>
                </a:lnTo>
                <a:lnTo>
                  <a:pt x="41" y="119"/>
                </a:lnTo>
                <a:lnTo>
                  <a:pt x="37" y="116"/>
                </a:lnTo>
                <a:lnTo>
                  <a:pt x="31" y="112"/>
                </a:lnTo>
                <a:lnTo>
                  <a:pt x="30" y="105"/>
                </a:lnTo>
                <a:lnTo>
                  <a:pt x="0" y="88"/>
                </a:lnTo>
              </a:path>
            </a:pathLst>
          </a:cu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1295400" y="3016250"/>
            <a:ext cx="746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Private Key – Available only to the holder, who is in charge of securely storing it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utoUpdateAnimBg="0"/>
      <p:bldP spid="128005" grpId="0" build="p" autoUpdateAnimBg="0"/>
      <p:bldP spid="128006" grpId="0" autoUpdateAnimBg="0"/>
      <p:bldP spid="1280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5334000" y="1219200"/>
            <a:ext cx="35814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000"/>
              <a:t>Private Key and Public Key are bound to each other by the cryptographic algorithm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000"/>
              <a:t>There is no intrinsic relationship between the key pair and the key holder identity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it-IT" altLang="it-IT" sz="20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000"/>
              <a:t>We need such a mechanism: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altLang="it-IT" sz="2000"/>
              <a:t>Digital Certificate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it-IT" altLang="it-IT" sz="2000"/>
              <a:t>Trusted Third Party</a:t>
            </a:r>
            <a:endParaRPr lang="it-IT" altLang="it-IT" sz="2800"/>
          </a:p>
        </p:txBody>
      </p:sp>
      <p:grpSp>
        <p:nvGrpSpPr>
          <p:cNvPr id="143363" name="Group 3"/>
          <p:cNvGrpSpPr>
            <a:grpSpLocks/>
          </p:cNvGrpSpPr>
          <p:nvPr/>
        </p:nvGrpSpPr>
        <p:grpSpPr bwMode="auto">
          <a:xfrm>
            <a:off x="228600" y="1541463"/>
            <a:ext cx="4953000" cy="4478337"/>
            <a:chOff x="144" y="720"/>
            <a:chExt cx="3120" cy="2821"/>
          </a:xfrm>
        </p:grpSpPr>
        <p:sp>
          <p:nvSpPr>
            <p:cNvPr id="143364" name="Text Box 4"/>
            <p:cNvSpPr txBox="1">
              <a:spLocks noChangeArrowheads="1"/>
            </p:cNvSpPr>
            <p:nvPr/>
          </p:nvSpPr>
          <p:spPr bwMode="auto">
            <a:xfrm>
              <a:off x="2016" y="1344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altLang="it-IT" sz="1800"/>
                <a:t>Public Key</a:t>
              </a:r>
            </a:p>
          </p:txBody>
        </p:sp>
        <p:pic>
          <p:nvPicPr>
            <p:cNvPr id="143365" name="Picture 5" descr="BS0099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816"/>
              <a:ext cx="576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366" name="Picture 6" descr="BS0094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768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367" name="Rectangle 7"/>
            <p:cNvSpPr>
              <a:spLocks noChangeArrowheads="1"/>
            </p:cNvSpPr>
            <p:nvPr/>
          </p:nvSpPr>
          <p:spPr bwMode="auto">
            <a:xfrm>
              <a:off x="240" y="720"/>
              <a:ext cx="1008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368" name="Rectangle 8"/>
            <p:cNvSpPr>
              <a:spLocks noChangeArrowheads="1"/>
            </p:cNvSpPr>
            <p:nvPr/>
          </p:nvSpPr>
          <p:spPr bwMode="auto">
            <a:xfrm>
              <a:off x="2160" y="720"/>
              <a:ext cx="1008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369" name="Text Box 9"/>
            <p:cNvSpPr txBox="1">
              <a:spLocks noChangeArrowheads="1"/>
            </p:cNvSpPr>
            <p:nvPr/>
          </p:nvSpPr>
          <p:spPr bwMode="auto">
            <a:xfrm>
              <a:off x="144" y="1344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altLang="it-IT" sz="1800"/>
                <a:t>Private Key</a:t>
              </a:r>
            </a:p>
          </p:txBody>
        </p:sp>
        <p:pic>
          <p:nvPicPr>
            <p:cNvPr id="143370" name="Picture 10" descr="j007874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400"/>
              <a:ext cx="2736" cy="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371" name="Line 11"/>
            <p:cNvSpPr>
              <a:spLocks noChangeShapeType="1"/>
            </p:cNvSpPr>
            <p:nvPr/>
          </p:nvSpPr>
          <p:spPr bwMode="auto">
            <a:xfrm flipH="1">
              <a:off x="864" y="1584"/>
              <a:ext cx="1248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43372" name="Line 12"/>
            <p:cNvSpPr>
              <a:spLocks noChangeShapeType="1"/>
            </p:cNvSpPr>
            <p:nvPr/>
          </p:nvSpPr>
          <p:spPr bwMode="auto">
            <a:xfrm flipH="1">
              <a:off x="1440" y="1632"/>
              <a:ext cx="8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43373" name="Line 13"/>
            <p:cNvSpPr>
              <a:spLocks noChangeShapeType="1"/>
            </p:cNvSpPr>
            <p:nvPr/>
          </p:nvSpPr>
          <p:spPr bwMode="auto">
            <a:xfrm flipH="1">
              <a:off x="1968" y="1680"/>
              <a:ext cx="48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43374" name="Line 14"/>
            <p:cNvSpPr>
              <a:spLocks noChangeShapeType="1"/>
            </p:cNvSpPr>
            <p:nvPr/>
          </p:nvSpPr>
          <p:spPr bwMode="auto">
            <a:xfrm flipH="1">
              <a:off x="2400" y="1680"/>
              <a:ext cx="28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43375" name="AutoShape 15"/>
            <p:cNvSpPr>
              <a:spLocks noChangeArrowheads="1"/>
            </p:cNvSpPr>
            <p:nvPr/>
          </p:nvSpPr>
          <p:spPr bwMode="auto">
            <a:xfrm>
              <a:off x="1344" y="912"/>
              <a:ext cx="720" cy="240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609600" y="227013"/>
            <a:ext cx="81311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r>
              <a:rPr lang="it-IT" altLang="it-IT" sz="4600">
                <a:solidFill>
                  <a:srgbClr val="000099"/>
                </a:solidFill>
              </a:rPr>
              <a:t>Key Pairs &amp; Digital Certificates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it-IT" altLang="it-IT" sz="4600" b="1">
                <a:solidFill>
                  <a:srgbClr val="000099"/>
                </a:solidFill>
              </a:rPr>
              <a:t>Public Key Infrastructures</a:t>
            </a:r>
            <a:br>
              <a:rPr lang="it-IT" altLang="it-IT" sz="4600" b="1">
                <a:solidFill>
                  <a:srgbClr val="000099"/>
                </a:solidFill>
              </a:rPr>
            </a:br>
            <a:r>
              <a:rPr lang="it-IT" altLang="it-IT" sz="4600" b="1">
                <a:solidFill>
                  <a:srgbClr val="000099"/>
                </a:solidFill>
              </a:rPr>
              <a:t>(PKIs)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3810000" cy="48006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it-IT" altLang="it-IT" sz="2800"/>
              <a:t>Actors:</a:t>
            </a:r>
          </a:p>
          <a:p>
            <a:pPr marL="533400" indent="-533400">
              <a:buFontTx/>
              <a:buNone/>
            </a:pPr>
            <a:endParaRPr lang="it-IT" altLang="it-IT" sz="2800"/>
          </a:p>
          <a:p>
            <a:pPr marL="533400" indent="-533400"/>
            <a:r>
              <a:rPr lang="it-IT" altLang="it-IT" sz="2800"/>
              <a:t>Registration Authority (RA)</a:t>
            </a:r>
          </a:p>
          <a:p>
            <a:pPr marL="533400" indent="-533400"/>
            <a:r>
              <a:rPr lang="it-IT" altLang="it-IT" sz="2800"/>
              <a:t>Certification Authority(CA)</a:t>
            </a:r>
          </a:p>
          <a:p>
            <a:pPr marL="533400" indent="-533400">
              <a:buFontTx/>
              <a:buNone/>
            </a:pPr>
            <a:endParaRPr lang="it-IT" altLang="it-IT" sz="2800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4343400" y="1676400"/>
            <a:ext cx="449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 b="0"/>
              <a:t>Tools:</a:t>
            </a:r>
          </a:p>
          <a:p>
            <a:pPr>
              <a:buFontTx/>
              <a:buNone/>
            </a:pPr>
            <a:endParaRPr lang="it-IT" altLang="it-IT" b="0"/>
          </a:p>
          <a:p>
            <a:r>
              <a:rPr lang="it-IT" altLang="it-IT" b="0"/>
              <a:t>Public Key Certificate (PKC)</a:t>
            </a:r>
          </a:p>
          <a:p>
            <a:r>
              <a:rPr lang="it-IT" altLang="it-IT" b="0"/>
              <a:t>Certificate Revocation List (CRL)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5943600" y="1136650"/>
            <a:ext cx="1408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r>
              <a:rPr lang="it-IT" altLang="it-IT" sz="280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ROLES</a:t>
            </a:r>
            <a:endParaRPr lang="it-IT" altLang="it-IT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5181600" y="4267200"/>
            <a:ext cx="3505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Register users &amp; publish digital certificates</a:t>
            </a:r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105400" y="2133600"/>
            <a:ext cx="3886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it-IT" altLang="it-IT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Request private keys &amp; the publication of digital certificates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457200" y="1136650"/>
            <a:ext cx="1685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r>
              <a:rPr lang="it-IT" altLang="it-IT" sz="280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ACTORS</a:t>
            </a:r>
            <a:endParaRPr lang="it-IT" altLang="it-IT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3962400" y="4876800"/>
            <a:ext cx="1219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29031" name="Object 7"/>
          <p:cNvGraphicFramePr>
            <a:graphicFrameLocks/>
          </p:cNvGraphicFramePr>
          <p:nvPr/>
        </p:nvGraphicFramePr>
        <p:xfrm>
          <a:off x="2057400" y="2819400"/>
          <a:ext cx="990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3" name="Documento" r:id="rId4" imgW="1439640" imgH="1414440" progId="Word.Document.8">
                  <p:embed/>
                </p:oleObj>
              </mc:Choice>
              <mc:Fallback>
                <p:oleObj name="Documento" r:id="rId4" imgW="1439640" imgH="1414440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990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2" name="Object 8"/>
          <p:cNvGraphicFramePr>
            <a:graphicFrameLocks/>
          </p:cNvGraphicFramePr>
          <p:nvPr/>
        </p:nvGraphicFramePr>
        <p:xfrm>
          <a:off x="2057400" y="20574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4" name="Documento" r:id="rId6" imgW="1229760" imgH="1097280" progId="Word.Document.8">
                  <p:embed/>
                </p:oleObj>
              </mc:Choice>
              <mc:Fallback>
                <p:oleObj name="Documento" r:id="rId6" imgW="1229760" imgH="1097280" progId="Word.Document.8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57400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3" name="AutoShape 9"/>
          <p:cNvSpPr>
            <a:spLocks/>
          </p:cNvSpPr>
          <p:nvPr/>
        </p:nvSpPr>
        <p:spPr bwMode="auto">
          <a:xfrm>
            <a:off x="3352800" y="2133600"/>
            <a:ext cx="381000" cy="15240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3886200" y="2895600"/>
            <a:ext cx="1219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152400" y="2209800"/>
            <a:ext cx="180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65" tIns="46033" rIns="92065" bIns="46033">
            <a:spAutoFit/>
          </a:bodyPr>
          <a:lstStyle/>
          <a:p>
            <a:r>
              <a:rPr lang="it-IT" altLang="it-IT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INDIVIDUALS</a:t>
            </a:r>
            <a:endParaRPr lang="it-IT" altLang="it-IT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152400" y="30480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65" tIns="46033" rIns="92065" bIns="46033">
            <a:spAutoFit/>
          </a:bodyPr>
          <a:lstStyle/>
          <a:p>
            <a:r>
              <a:rPr lang="it-IT" altLang="it-IT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ENTERPRISES</a:t>
            </a:r>
            <a:endParaRPr lang="it-IT" altLang="it-IT" sz="9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graphicFrame>
        <p:nvGraphicFramePr>
          <p:cNvPr id="129037" name="Object 13"/>
          <p:cNvGraphicFramePr>
            <a:graphicFrameLocks/>
          </p:cNvGraphicFramePr>
          <p:nvPr/>
        </p:nvGraphicFramePr>
        <p:xfrm>
          <a:off x="2590800" y="4495800"/>
          <a:ext cx="1295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5" name="Documento" r:id="rId8" imgW="1239480" imgH="1035000" progId="Word.Document.8">
                  <p:embed/>
                </p:oleObj>
              </mc:Choice>
              <mc:Fallback>
                <p:oleObj name="Documento" r:id="rId8" imgW="1239480" imgH="1035000" progId="Word.Document.8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1295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228600" y="4565650"/>
            <a:ext cx="23606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Certification </a:t>
            </a:r>
          </a:p>
          <a:p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Authority </a:t>
            </a:r>
          </a:p>
          <a:p>
            <a:r>
              <a:rPr lang="it-IT" alt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(CA)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914400" y="233363"/>
            <a:ext cx="7620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 algn="ctr"/>
            <a:r>
              <a:rPr lang="it-IT" altLang="it-IT" sz="4600">
                <a:solidFill>
                  <a:srgbClr val="000099"/>
                </a:solidFill>
              </a:rPr>
              <a:t>Scenario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utoUpdateAnimBg="0"/>
      <p:bldP spid="129027" grpId="0" autoUpdateAnimBg="0"/>
      <p:bldP spid="129028" grpId="0" autoUpdateAnimBg="0"/>
      <p:bldP spid="129029" grpId="0" autoUpdateAnimBg="0"/>
      <p:bldP spid="129035" grpId="0" autoUpdateAnimBg="0"/>
      <p:bldP spid="129036" grpId="0" autoUpdateAnimBg="0"/>
      <p:bldP spid="1290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4495800" cy="914400"/>
          </a:xfrm>
        </p:spPr>
        <p:txBody>
          <a:bodyPr lIns="91430" tIns="45715" rIns="91430" bIns="45715" anchor="t"/>
          <a:lstStyle/>
          <a:p>
            <a:r>
              <a:rPr lang="it-IT" altLang="it-IT" sz="4600" b="1">
                <a:solidFill>
                  <a:srgbClr val="000099"/>
                </a:solidFill>
              </a:rPr>
              <a:t>Users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6629400" cy="2057400"/>
          </a:xfrm>
        </p:spPr>
        <p:txBody>
          <a:bodyPr lIns="91430" tIns="45715" rIns="91430" bIns="45715"/>
          <a:lstStyle/>
          <a:p>
            <a:pPr marL="396875" indent="-396875" algn="ctr" defTabSz="1060450">
              <a:lnSpc>
                <a:spcPct val="90000"/>
              </a:lnSpc>
              <a:buFontTx/>
              <a:buNone/>
            </a:pPr>
            <a:r>
              <a:rPr lang="it-IT" altLang="it-IT" sz="29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Can generate key pairs autonomously</a:t>
            </a:r>
          </a:p>
          <a:p>
            <a:pPr marL="396875" indent="-396875" algn="ctr" defTabSz="1060450">
              <a:lnSpc>
                <a:spcPct val="90000"/>
              </a:lnSpc>
              <a:buFontTx/>
              <a:buNone/>
            </a:pPr>
            <a:r>
              <a:rPr lang="it-IT" altLang="it-IT" sz="29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The private key is generated and stored in a tamper resistant device</a:t>
            </a:r>
            <a:endParaRPr lang="it-IT" altLang="it-IT" sz="28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31076" name="Picture 4" descr="firma-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429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7" name="AutoShape 5"/>
          <p:cNvSpPr>
            <a:spLocks noChangeArrowheads="1"/>
          </p:cNvSpPr>
          <p:nvPr/>
        </p:nvSpPr>
        <p:spPr bwMode="auto">
          <a:xfrm rot="-1877184">
            <a:off x="5029200" y="4876800"/>
            <a:ext cx="1676400" cy="381000"/>
          </a:xfrm>
          <a:prstGeom prst="leftArrow">
            <a:avLst>
              <a:gd name="adj1" fmla="val 50000"/>
              <a:gd name="adj2" fmla="val 110000"/>
            </a:avLst>
          </a:prstGeom>
          <a:solidFill>
            <a:schemeClr val="tx2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31078" name="Picture 6" descr="CHIA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83978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3810000" y="5851525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/>
              <a:t>ITSEC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  <p:bldP spid="131079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</TotalTime>
  <Words>1349</Words>
  <Application>Microsoft Office PowerPoint</Application>
  <PresentationFormat>Presentazione su schermo (4:3)</PresentationFormat>
  <Paragraphs>294</Paragraphs>
  <Slides>30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</vt:lpstr>
      <vt:lpstr>Arial Rounded MT Bold</vt:lpstr>
      <vt:lpstr>Times New Roman</vt:lpstr>
      <vt:lpstr>Verdana</vt:lpstr>
      <vt:lpstr>Struttura predefinita</vt:lpstr>
      <vt:lpstr>Documento</vt:lpstr>
      <vt:lpstr>Digital Signature  </vt:lpstr>
      <vt:lpstr>Presentazione standard di PowerPoint</vt:lpstr>
      <vt:lpstr>Presentazione standard di PowerPoint</vt:lpstr>
      <vt:lpstr>Proposals for Further Work &amp;  Group Discussion</vt:lpstr>
      <vt:lpstr>Presentazione standard di PowerPoint</vt:lpstr>
      <vt:lpstr>Presentazione standard di PowerPoint</vt:lpstr>
      <vt:lpstr>Public Key Infrastructures (PKIs)</vt:lpstr>
      <vt:lpstr>Presentazione standard di PowerPoint</vt:lpstr>
      <vt:lpstr>Users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Digital vs Paper-Based Signature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Answer (tentative)</vt:lpstr>
      <vt:lpstr>Open Issues</vt:lpstr>
      <vt:lpstr>Open Issues </vt:lpstr>
      <vt:lpstr>Candidate Solutions</vt:lpstr>
      <vt:lpstr>Two main alternatives</vt:lpstr>
      <vt:lpstr>PKI + PMI</vt:lpstr>
      <vt:lpstr>Presentazione standard di PowerPoint</vt:lpstr>
      <vt:lpstr>Separation of duties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MainTrack</dc:title>
  <dc:creator>Luigi Romano</dc:creator>
  <cp:lastModifiedBy>Luigi Romano</cp:lastModifiedBy>
  <cp:revision>306</cp:revision>
  <dcterms:created xsi:type="dcterms:W3CDTF">1999-10-23T07:30:46Z</dcterms:created>
  <dcterms:modified xsi:type="dcterms:W3CDTF">2018-11-13T14:24:45Z</dcterms:modified>
</cp:coreProperties>
</file>