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242" r:id="rId1"/>
  </p:sldMasterIdLst>
  <p:notesMasterIdLst>
    <p:notesMasterId r:id="rId36"/>
  </p:notesMasterIdLst>
  <p:sldIdLst>
    <p:sldId id="256" r:id="rId2"/>
    <p:sldId id="297" r:id="rId3"/>
    <p:sldId id="328" r:id="rId4"/>
    <p:sldId id="289" r:id="rId5"/>
    <p:sldId id="298" r:id="rId6"/>
    <p:sldId id="299" r:id="rId7"/>
    <p:sldId id="278" r:id="rId8"/>
    <p:sldId id="300" r:id="rId9"/>
    <p:sldId id="301" r:id="rId10"/>
    <p:sldId id="290" r:id="rId11"/>
    <p:sldId id="304" r:id="rId12"/>
    <p:sldId id="260" r:id="rId13"/>
    <p:sldId id="262" r:id="rId14"/>
    <p:sldId id="311" r:id="rId15"/>
    <p:sldId id="313" r:id="rId16"/>
    <p:sldId id="305" r:id="rId17"/>
    <p:sldId id="317" r:id="rId18"/>
    <p:sldId id="321" r:id="rId19"/>
    <p:sldId id="318" r:id="rId20"/>
    <p:sldId id="257" r:id="rId21"/>
    <p:sldId id="329" r:id="rId22"/>
    <p:sldId id="258" r:id="rId23"/>
    <p:sldId id="259" r:id="rId24"/>
    <p:sldId id="330" r:id="rId25"/>
    <p:sldId id="263" r:id="rId26"/>
    <p:sldId id="273" r:id="rId27"/>
    <p:sldId id="268" r:id="rId28"/>
    <p:sldId id="288" r:id="rId29"/>
    <p:sldId id="331" r:id="rId30"/>
    <p:sldId id="282" r:id="rId31"/>
    <p:sldId id="283" r:id="rId32"/>
    <p:sldId id="326" r:id="rId33"/>
    <p:sldId id="327" r:id="rId34"/>
    <p:sldId id="286" r:id="rId3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94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20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D9F1CC-3547-444C-8D99-29F8C5776614}" type="doc">
      <dgm:prSet loTypeId="urn:microsoft.com/office/officeart/2009/layout/Reverse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7EA9552-1678-4643-9FD2-6739FED2B2D0}">
      <dgm:prSet phldrT="[Testo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it-IT" dirty="0">
              <a:solidFill>
                <a:schemeClr val="bg1"/>
              </a:solidFill>
            </a:rPr>
            <a:t>Sport</a:t>
          </a:r>
        </a:p>
      </dgm:t>
    </dgm:pt>
    <dgm:pt modelId="{DDB0F6C0-9F1D-C341-9249-456F00FA35CA}" type="parTrans" cxnId="{136AD6BA-9EF3-AC4E-9456-69E2049B000E}">
      <dgm:prSet/>
      <dgm:spPr/>
      <dgm:t>
        <a:bodyPr/>
        <a:lstStyle/>
        <a:p>
          <a:endParaRPr lang="it-IT"/>
        </a:p>
      </dgm:t>
    </dgm:pt>
    <dgm:pt modelId="{E4450C48-3BDF-8249-B968-1890D5C33149}" type="sibTrans" cxnId="{136AD6BA-9EF3-AC4E-9456-69E2049B000E}">
      <dgm:prSet/>
      <dgm:spPr/>
      <dgm:t>
        <a:bodyPr/>
        <a:lstStyle/>
        <a:p>
          <a:endParaRPr lang="it-IT"/>
        </a:p>
      </dgm:t>
    </dgm:pt>
    <dgm:pt modelId="{406B4FD1-4D9F-1547-A39D-B17C94411B80}">
      <dgm:prSet phldrT="[Testo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it-IT" dirty="0">
              <a:solidFill>
                <a:schemeClr val="bg1"/>
              </a:solidFill>
            </a:rPr>
            <a:t>Diritto</a:t>
          </a:r>
        </a:p>
      </dgm:t>
    </dgm:pt>
    <dgm:pt modelId="{27613A28-A0A3-CD4F-9A75-C8758E3601B7}" type="parTrans" cxnId="{446B1A0F-99E6-1C4A-B337-6D7C29427703}">
      <dgm:prSet/>
      <dgm:spPr/>
      <dgm:t>
        <a:bodyPr/>
        <a:lstStyle/>
        <a:p>
          <a:endParaRPr lang="it-IT"/>
        </a:p>
      </dgm:t>
    </dgm:pt>
    <dgm:pt modelId="{57EA5036-F00F-7440-B738-48EB7C873D22}" type="sibTrans" cxnId="{446B1A0F-99E6-1C4A-B337-6D7C29427703}">
      <dgm:prSet/>
      <dgm:spPr/>
      <dgm:t>
        <a:bodyPr/>
        <a:lstStyle/>
        <a:p>
          <a:endParaRPr lang="it-IT"/>
        </a:p>
      </dgm:t>
    </dgm:pt>
    <dgm:pt modelId="{B84FD5D5-AFF2-BA47-B61B-A4FB7E707B8E}" type="pres">
      <dgm:prSet presAssocID="{76D9F1CC-3547-444C-8D99-29F8C5776614}" presName="Name0" presStyleCnt="0">
        <dgm:presLayoutVars>
          <dgm:chMax val="2"/>
          <dgm:chPref val="2"/>
          <dgm:animLvl val="lvl"/>
        </dgm:presLayoutVars>
      </dgm:prSet>
      <dgm:spPr/>
    </dgm:pt>
    <dgm:pt modelId="{22AEFE29-9A74-074F-9353-3A7F7DEE0A79}" type="pres">
      <dgm:prSet presAssocID="{76D9F1CC-3547-444C-8D99-29F8C5776614}" presName="LeftText" presStyleLbl="revTx" presStyleIdx="0" presStyleCnt="0">
        <dgm:presLayoutVars>
          <dgm:bulletEnabled val="1"/>
        </dgm:presLayoutVars>
      </dgm:prSet>
      <dgm:spPr/>
    </dgm:pt>
    <dgm:pt modelId="{3BE2F32D-0719-1E4A-A5AF-4BF89495B6D3}" type="pres">
      <dgm:prSet presAssocID="{76D9F1CC-3547-444C-8D99-29F8C5776614}" presName="LeftNode" presStyleLbl="bgImgPlace1" presStyleIdx="0" presStyleCnt="2">
        <dgm:presLayoutVars>
          <dgm:chMax val="2"/>
          <dgm:chPref val="2"/>
        </dgm:presLayoutVars>
      </dgm:prSet>
      <dgm:spPr/>
    </dgm:pt>
    <dgm:pt modelId="{A7B7B527-8BAB-8644-B0F4-49114132CD52}" type="pres">
      <dgm:prSet presAssocID="{76D9F1CC-3547-444C-8D99-29F8C5776614}" presName="RightText" presStyleLbl="revTx" presStyleIdx="0" presStyleCnt="0">
        <dgm:presLayoutVars>
          <dgm:bulletEnabled val="1"/>
        </dgm:presLayoutVars>
      </dgm:prSet>
      <dgm:spPr/>
    </dgm:pt>
    <dgm:pt modelId="{191BD5F2-9271-6643-8CBC-D266F65EC6A3}" type="pres">
      <dgm:prSet presAssocID="{76D9F1CC-3547-444C-8D99-29F8C5776614}" presName="RightNode" presStyleLbl="bgImgPlace1" presStyleIdx="1" presStyleCnt="2">
        <dgm:presLayoutVars>
          <dgm:chMax val="0"/>
          <dgm:chPref val="0"/>
        </dgm:presLayoutVars>
      </dgm:prSet>
      <dgm:spPr/>
    </dgm:pt>
    <dgm:pt modelId="{C5B23CB3-C5BF-4643-83F4-8E342B4EA1AC}" type="pres">
      <dgm:prSet presAssocID="{76D9F1CC-3547-444C-8D99-29F8C5776614}" presName="TopArrow" presStyleLbl="node1" presStyleIdx="0" presStyleCnt="2"/>
      <dgm:spPr/>
    </dgm:pt>
    <dgm:pt modelId="{A734927D-CDA8-5C4B-A2AB-F046249B229E}" type="pres">
      <dgm:prSet presAssocID="{76D9F1CC-3547-444C-8D99-29F8C5776614}" presName="BottomArrow" presStyleLbl="node1" presStyleIdx="1" presStyleCnt="2"/>
      <dgm:spPr/>
    </dgm:pt>
  </dgm:ptLst>
  <dgm:cxnLst>
    <dgm:cxn modelId="{446B1A0F-99E6-1C4A-B337-6D7C29427703}" srcId="{76D9F1CC-3547-444C-8D99-29F8C5776614}" destId="{406B4FD1-4D9F-1547-A39D-B17C94411B80}" srcOrd="1" destOrd="0" parTransId="{27613A28-A0A3-CD4F-9A75-C8758E3601B7}" sibTransId="{57EA5036-F00F-7440-B738-48EB7C873D22}"/>
    <dgm:cxn modelId="{3F49F17F-9C4A-5345-B42C-D30F9628A21E}" type="presOf" srcId="{76D9F1CC-3547-444C-8D99-29F8C5776614}" destId="{B84FD5D5-AFF2-BA47-B61B-A4FB7E707B8E}" srcOrd="0" destOrd="0" presId="urn:microsoft.com/office/officeart/2009/layout/ReverseList"/>
    <dgm:cxn modelId="{C6D52899-7AB7-CC48-97E5-204F704BD1DC}" type="presOf" srcId="{D7EA9552-1678-4643-9FD2-6739FED2B2D0}" destId="{3BE2F32D-0719-1E4A-A5AF-4BF89495B6D3}" srcOrd="1" destOrd="0" presId="urn:microsoft.com/office/officeart/2009/layout/ReverseList"/>
    <dgm:cxn modelId="{95F91FB6-0A32-754C-88E1-3D74E5C79CC2}" type="presOf" srcId="{406B4FD1-4D9F-1547-A39D-B17C94411B80}" destId="{191BD5F2-9271-6643-8CBC-D266F65EC6A3}" srcOrd="1" destOrd="0" presId="urn:microsoft.com/office/officeart/2009/layout/ReverseList"/>
    <dgm:cxn modelId="{136AD6BA-9EF3-AC4E-9456-69E2049B000E}" srcId="{76D9F1CC-3547-444C-8D99-29F8C5776614}" destId="{D7EA9552-1678-4643-9FD2-6739FED2B2D0}" srcOrd="0" destOrd="0" parTransId="{DDB0F6C0-9F1D-C341-9249-456F00FA35CA}" sibTransId="{E4450C48-3BDF-8249-B968-1890D5C33149}"/>
    <dgm:cxn modelId="{00ED71C1-7206-0A41-B19C-7993979F99B6}" type="presOf" srcId="{406B4FD1-4D9F-1547-A39D-B17C94411B80}" destId="{A7B7B527-8BAB-8644-B0F4-49114132CD52}" srcOrd="0" destOrd="0" presId="urn:microsoft.com/office/officeart/2009/layout/ReverseList"/>
    <dgm:cxn modelId="{A93CDBF1-7D9B-B444-9925-2B5264C82FFB}" type="presOf" srcId="{D7EA9552-1678-4643-9FD2-6739FED2B2D0}" destId="{22AEFE29-9A74-074F-9353-3A7F7DEE0A79}" srcOrd="0" destOrd="0" presId="urn:microsoft.com/office/officeart/2009/layout/ReverseList"/>
    <dgm:cxn modelId="{24A112FB-03B0-2B4E-B56E-F8F3D26E1905}" type="presParOf" srcId="{B84FD5D5-AFF2-BA47-B61B-A4FB7E707B8E}" destId="{22AEFE29-9A74-074F-9353-3A7F7DEE0A79}" srcOrd="0" destOrd="0" presId="urn:microsoft.com/office/officeart/2009/layout/ReverseList"/>
    <dgm:cxn modelId="{CA6DCABB-6424-AB49-A2FB-F1F0CA4AA070}" type="presParOf" srcId="{B84FD5D5-AFF2-BA47-B61B-A4FB7E707B8E}" destId="{3BE2F32D-0719-1E4A-A5AF-4BF89495B6D3}" srcOrd="1" destOrd="0" presId="urn:microsoft.com/office/officeart/2009/layout/ReverseList"/>
    <dgm:cxn modelId="{B2CFC8AE-0901-C14A-97F9-F637B69E9F50}" type="presParOf" srcId="{B84FD5D5-AFF2-BA47-B61B-A4FB7E707B8E}" destId="{A7B7B527-8BAB-8644-B0F4-49114132CD52}" srcOrd="2" destOrd="0" presId="urn:microsoft.com/office/officeart/2009/layout/ReverseList"/>
    <dgm:cxn modelId="{B56CB772-61C9-1045-A8B0-03924341941B}" type="presParOf" srcId="{B84FD5D5-AFF2-BA47-B61B-A4FB7E707B8E}" destId="{191BD5F2-9271-6643-8CBC-D266F65EC6A3}" srcOrd="3" destOrd="0" presId="urn:microsoft.com/office/officeart/2009/layout/ReverseList"/>
    <dgm:cxn modelId="{5B6AE266-5110-554F-8C99-7E35DF452DBD}" type="presParOf" srcId="{B84FD5D5-AFF2-BA47-B61B-A4FB7E707B8E}" destId="{C5B23CB3-C5BF-4643-83F4-8E342B4EA1AC}" srcOrd="4" destOrd="0" presId="urn:microsoft.com/office/officeart/2009/layout/ReverseList"/>
    <dgm:cxn modelId="{3F7DD8C2-DA7A-BF46-B5AF-B478BBD74F8A}" type="presParOf" srcId="{B84FD5D5-AFF2-BA47-B61B-A4FB7E707B8E}" destId="{A734927D-CDA8-5C4B-A2AB-F046249B229E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A4A69A8-0E05-D24B-ABE0-AC000206D8D9}" type="doc">
      <dgm:prSet loTypeId="urn:microsoft.com/office/officeart/2008/layout/VerticalCurv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4CFBF4C-E692-C74C-91E1-26C945A7C631}">
      <dgm:prSet phldrT="[Testo]"/>
      <dgm:spPr/>
      <dgm:t>
        <a:bodyPr/>
        <a:lstStyle/>
        <a:p>
          <a:r>
            <a:rPr lang="it-IT" dirty="0"/>
            <a:t>Promozione delle pari opportunità</a:t>
          </a:r>
        </a:p>
      </dgm:t>
    </dgm:pt>
    <dgm:pt modelId="{F7F7C2C8-ABA2-4843-8E09-9E40ED24ABFD}" type="parTrans" cxnId="{852603C6-0D22-324D-8F06-833645BC5C51}">
      <dgm:prSet/>
      <dgm:spPr/>
      <dgm:t>
        <a:bodyPr/>
        <a:lstStyle/>
        <a:p>
          <a:endParaRPr lang="it-IT"/>
        </a:p>
      </dgm:t>
    </dgm:pt>
    <dgm:pt modelId="{6C2D4FFE-3385-9A4E-AD00-41E9D2FE8DB4}" type="sibTrans" cxnId="{852603C6-0D22-324D-8F06-833645BC5C51}">
      <dgm:prSet/>
      <dgm:spPr/>
      <dgm:t>
        <a:bodyPr/>
        <a:lstStyle/>
        <a:p>
          <a:endParaRPr lang="it-IT"/>
        </a:p>
      </dgm:t>
    </dgm:pt>
    <dgm:pt modelId="{ED83ADEC-B7F8-8D44-87C6-992D0A194E07}">
      <dgm:prSet phldrT="[Testo]"/>
      <dgm:spPr/>
      <dgm:t>
        <a:bodyPr/>
        <a:lstStyle/>
        <a:p>
          <a:r>
            <a:rPr lang="it-IT" dirty="0"/>
            <a:t>Promozione dell’integrazione e dell’inclusione attraverso la legge sul cosiddetto </a:t>
          </a:r>
          <a:r>
            <a:rPr lang="it-IT" dirty="0" err="1"/>
            <a:t>ius</a:t>
          </a:r>
          <a:r>
            <a:rPr lang="it-IT" dirty="0"/>
            <a:t> soli sportivo</a:t>
          </a:r>
        </a:p>
      </dgm:t>
    </dgm:pt>
    <dgm:pt modelId="{B9DBEB6A-AE30-9441-B54E-ECDCA0778E5B}" type="parTrans" cxnId="{EC941938-E807-C143-98E4-A5E978958E46}">
      <dgm:prSet/>
      <dgm:spPr/>
      <dgm:t>
        <a:bodyPr/>
        <a:lstStyle/>
        <a:p>
          <a:endParaRPr lang="it-IT"/>
        </a:p>
      </dgm:t>
    </dgm:pt>
    <dgm:pt modelId="{8699EFD7-DA19-EE40-AD60-8D29E95D543F}" type="sibTrans" cxnId="{EC941938-E807-C143-98E4-A5E978958E46}">
      <dgm:prSet/>
      <dgm:spPr/>
      <dgm:t>
        <a:bodyPr/>
        <a:lstStyle/>
        <a:p>
          <a:endParaRPr lang="it-IT"/>
        </a:p>
      </dgm:t>
    </dgm:pt>
    <dgm:pt modelId="{51536BF0-C62B-CF43-A66E-1A63C8FBE6F9}">
      <dgm:prSet phldrT="[Testo]"/>
      <dgm:spPr/>
      <dgm:t>
        <a:bodyPr/>
        <a:lstStyle/>
        <a:p>
          <a:r>
            <a:rPr lang="it-IT" dirty="0"/>
            <a:t>Promozione di stili di vita attivi  e del benessere e lotta al doping</a:t>
          </a:r>
        </a:p>
      </dgm:t>
    </dgm:pt>
    <dgm:pt modelId="{E36D2B1E-EBEB-9045-9F49-890DA7B0703E}" type="parTrans" cxnId="{0CFB5FF3-2D9D-D44A-96F1-B261DE8AB28A}">
      <dgm:prSet/>
      <dgm:spPr/>
      <dgm:t>
        <a:bodyPr/>
        <a:lstStyle/>
        <a:p>
          <a:endParaRPr lang="it-IT"/>
        </a:p>
      </dgm:t>
    </dgm:pt>
    <dgm:pt modelId="{0FC94FD8-2F15-7745-8B19-F157001461EC}" type="sibTrans" cxnId="{0CFB5FF3-2D9D-D44A-96F1-B261DE8AB28A}">
      <dgm:prSet/>
      <dgm:spPr/>
      <dgm:t>
        <a:bodyPr/>
        <a:lstStyle/>
        <a:p>
          <a:endParaRPr lang="it-IT"/>
        </a:p>
      </dgm:t>
    </dgm:pt>
    <dgm:pt modelId="{D995932E-873A-4A46-B873-A0DE2104AAFB}">
      <dgm:prSet/>
      <dgm:spPr/>
      <dgm:t>
        <a:bodyPr/>
        <a:lstStyle/>
        <a:p>
          <a:r>
            <a:rPr lang="it-IT" dirty="0"/>
            <a:t>Promozione del fair play e del rispetto degli altri</a:t>
          </a:r>
        </a:p>
      </dgm:t>
    </dgm:pt>
    <dgm:pt modelId="{F87FE6A3-850B-D044-939F-AB8DE1BE0BE4}" type="parTrans" cxnId="{F74EB489-A57C-A540-9312-159A429C4767}">
      <dgm:prSet/>
      <dgm:spPr/>
      <dgm:t>
        <a:bodyPr/>
        <a:lstStyle/>
        <a:p>
          <a:endParaRPr lang="it-IT"/>
        </a:p>
      </dgm:t>
    </dgm:pt>
    <dgm:pt modelId="{B9675F7F-076A-2341-9437-D45B3EE68933}" type="sibTrans" cxnId="{F74EB489-A57C-A540-9312-159A429C4767}">
      <dgm:prSet/>
      <dgm:spPr/>
      <dgm:t>
        <a:bodyPr/>
        <a:lstStyle/>
        <a:p>
          <a:endParaRPr lang="it-IT"/>
        </a:p>
      </dgm:t>
    </dgm:pt>
    <dgm:pt modelId="{13A16DDD-9C5F-1C40-8308-29A7A159DD89}">
      <dgm:prSet/>
      <dgm:spPr/>
      <dgm:t>
        <a:bodyPr/>
        <a:lstStyle/>
        <a:p>
          <a:r>
            <a:rPr lang="it-IT" dirty="0"/>
            <a:t>Promozione e diffusione della cultura della legalità</a:t>
          </a:r>
        </a:p>
      </dgm:t>
    </dgm:pt>
    <dgm:pt modelId="{665E960E-1A8C-B742-A76C-D3CD1E8D4C03}" type="parTrans" cxnId="{EAD580F4-5080-734D-893D-4E579950C78B}">
      <dgm:prSet/>
      <dgm:spPr/>
      <dgm:t>
        <a:bodyPr/>
        <a:lstStyle/>
        <a:p>
          <a:endParaRPr lang="it-IT"/>
        </a:p>
      </dgm:t>
    </dgm:pt>
    <dgm:pt modelId="{AA80F3F3-82E5-944D-8379-2DC3BA396B70}" type="sibTrans" cxnId="{EAD580F4-5080-734D-893D-4E579950C78B}">
      <dgm:prSet/>
      <dgm:spPr/>
      <dgm:t>
        <a:bodyPr/>
        <a:lstStyle/>
        <a:p>
          <a:endParaRPr lang="it-IT"/>
        </a:p>
      </dgm:t>
    </dgm:pt>
    <dgm:pt modelId="{92684826-C036-F94D-8CAA-BC953BC6B554}" type="pres">
      <dgm:prSet presAssocID="{5A4A69A8-0E05-D24B-ABE0-AC000206D8D9}" presName="Name0" presStyleCnt="0">
        <dgm:presLayoutVars>
          <dgm:chMax val="7"/>
          <dgm:chPref val="7"/>
          <dgm:dir/>
        </dgm:presLayoutVars>
      </dgm:prSet>
      <dgm:spPr/>
    </dgm:pt>
    <dgm:pt modelId="{BFBBA6EB-70D0-3F42-A3B6-F5BB0F9BE6B9}" type="pres">
      <dgm:prSet presAssocID="{5A4A69A8-0E05-D24B-ABE0-AC000206D8D9}" presName="Name1" presStyleCnt="0"/>
      <dgm:spPr/>
    </dgm:pt>
    <dgm:pt modelId="{319F5129-03CF-5646-9320-FFFC7486E514}" type="pres">
      <dgm:prSet presAssocID="{5A4A69A8-0E05-D24B-ABE0-AC000206D8D9}" presName="cycle" presStyleCnt="0"/>
      <dgm:spPr/>
    </dgm:pt>
    <dgm:pt modelId="{8CF757FE-00EE-824B-A112-41EA87E80751}" type="pres">
      <dgm:prSet presAssocID="{5A4A69A8-0E05-D24B-ABE0-AC000206D8D9}" presName="srcNode" presStyleLbl="node1" presStyleIdx="0" presStyleCnt="5"/>
      <dgm:spPr/>
    </dgm:pt>
    <dgm:pt modelId="{52D8E9B8-B886-B441-9A3C-D40837EA7C43}" type="pres">
      <dgm:prSet presAssocID="{5A4A69A8-0E05-D24B-ABE0-AC000206D8D9}" presName="conn" presStyleLbl="parChTrans1D2" presStyleIdx="0" presStyleCnt="1"/>
      <dgm:spPr/>
    </dgm:pt>
    <dgm:pt modelId="{1A4F183B-853B-354E-92BF-AD4B25313207}" type="pres">
      <dgm:prSet presAssocID="{5A4A69A8-0E05-D24B-ABE0-AC000206D8D9}" presName="extraNode" presStyleLbl="node1" presStyleIdx="0" presStyleCnt="5"/>
      <dgm:spPr/>
    </dgm:pt>
    <dgm:pt modelId="{2174E4D1-F171-7C4B-BBFC-2970BE2C6F03}" type="pres">
      <dgm:prSet presAssocID="{5A4A69A8-0E05-D24B-ABE0-AC000206D8D9}" presName="dstNode" presStyleLbl="node1" presStyleIdx="0" presStyleCnt="5"/>
      <dgm:spPr/>
    </dgm:pt>
    <dgm:pt modelId="{C6EEFE54-488D-2B4E-A5CF-1EAD10BFB72F}" type="pres">
      <dgm:prSet presAssocID="{74CFBF4C-E692-C74C-91E1-26C945A7C631}" presName="text_1" presStyleLbl="node1" presStyleIdx="0" presStyleCnt="5">
        <dgm:presLayoutVars>
          <dgm:bulletEnabled val="1"/>
        </dgm:presLayoutVars>
      </dgm:prSet>
      <dgm:spPr/>
    </dgm:pt>
    <dgm:pt modelId="{B650A69C-9C09-8842-B761-22393454D027}" type="pres">
      <dgm:prSet presAssocID="{74CFBF4C-E692-C74C-91E1-26C945A7C631}" presName="accent_1" presStyleCnt="0"/>
      <dgm:spPr/>
    </dgm:pt>
    <dgm:pt modelId="{6D0D7EEE-7B1D-3740-9C1D-799BE933D8E8}" type="pres">
      <dgm:prSet presAssocID="{74CFBF4C-E692-C74C-91E1-26C945A7C631}" presName="accentRepeatNode" presStyleLbl="solidFgAcc1" presStyleIdx="0" presStyleCnt="5"/>
      <dgm:spPr/>
    </dgm:pt>
    <dgm:pt modelId="{15B1316D-76B2-0D46-9F38-FAC5030DB255}" type="pres">
      <dgm:prSet presAssocID="{ED83ADEC-B7F8-8D44-87C6-992D0A194E07}" presName="text_2" presStyleLbl="node1" presStyleIdx="1" presStyleCnt="5">
        <dgm:presLayoutVars>
          <dgm:bulletEnabled val="1"/>
        </dgm:presLayoutVars>
      </dgm:prSet>
      <dgm:spPr/>
    </dgm:pt>
    <dgm:pt modelId="{B000C0A8-B4E1-2245-845B-553C8844F724}" type="pres">
      <dgm:prSet presAssocID="{ED83ADEC-B7F8-8D44-87C6-992D0A194E07}" presName="accent_2" presStyleCnt="0"/>
      <dgm:spPr/>
    </dgm:pt>
    <dgm:pt modelId="{3662E7BA-5127-584C-9BBD-A5A7801D97AA}" type="pres">
      <dgm:prSet presAssocID="{ED83ADEC-B7F8-8D44-87C6-992D0A194E07}" presName="accentRepeatNode" presStyleLbl="solidFgAcc1" presStyleIdx="1" presStyleCnt="5"/>
      <dgm:spPr/>
    </dgm:pt>
    <dgm:pt modelId="{20DA422A-8FED-6940-B148-6BDE39EEF48C}" type="pres">
      <dgm:prSet presAssocID="{51536BF0-C62B-CF43-A66E-1A63C8FBE6F9}" presName="text_3" presStyleLbl="node1" presStyleIdx="2" presStyleCnt="5">
        <dgm:presLayoutVars>
          <dgm:bulletEnabled val="1"/>
        </dgm:presLayoutVars>
      </dgm:prSet>
      <dgm:spPr/>
    </dgm:pt>
    <dgm:pt modelId="{C06FFA29-0F4B-D24C-8823-4F9A6206033D}" type="pres">
      <dgm:prSet presAssocID="{51536BF0-C62B-CF43-A66E-1A63C8FBE6F9}" presName="accent_3" presStyleCnt="0"/>
      <dgm:spPr/>
    </dgm:pt>
    <dgm:pt modelId="{2283E662-26A3-9348-9C2B-C8DFF28E3EB2}" type="pres">
      <dgm:prSet presAssocID="{51536BF0-C62B-CF43-A66E-1A63C8FBE6F9}" presName="accentRepeatNode" presStyleLbl="solidFgAcc1" presStyleIdx="2" presStyleCnt="5"/>
      <dgm:spPr/>
    </dgm:pt>
    <dgm:pt modelId="{F8AD8F14-E138-3446-A9F3-E41E661D7625}" type="pres">
      <dgm:prSet presAssocID="{D995932E-873A-4A46-B873-A0DE2104AAFB}" presName="text_4" presStyleLbl="node1" presStyleIdx="3" presStyleCnt="5">
        <dgm:presLayoutVars>
          <dgm:bulletEnabled val="1"/>
        </dgm:presLayoutVars>
      </dgm:prSet>
      <dgm:spPr/>
    </dgm:pt>
    <dgm:pt modelId="{82E46EAE-9B65-004E-B1EB-9757565238A4}" type="pres">
      <dgm:prSet presAssocID="{D995932E-873A-4A46-B873-A0DE2104AAFB}" presName="accent_4" presStyleCnt="0"/>
      <dgm:spPr/>
    </dgm:pt>
    <dgm:pt modelId="{49901BEB-01DE-E44E-B4A8-70E8B4108BB4}" type="pres">
      <dgm:prSet presAssocID="{D995932E-873A-4A46-B873-A0DE2104AAFB}" presName="accentRepeatNode" presStyleLbl="solidFgAcc1" presStyleIdx="3" presStyleCnt="5"/>
      <dgm:spPr/>
    </dgm:pt>
    <dgm:pt modelId="{950B93C0-0D49-AC4D-9505-34862544750D}" type="pres">
      <dgm:prSet presAssocID="{13A16DDD-9C5F-1C40-8308-29A7A159DD89}" presName="text_5" presStyleLbl="node1" presStyleIdx="4" presStyleCnt="5">
        <dgm:presLayoutVars>
          <dgm:bulletEnabled val="1"/>
        </dgm:presLayoutVars>
      </dgm:prSet>
      <dgm:spPr/>
    </dgm:pt>
    <dgm:pt modelId="{4FB6F64F-C7B7-194C-8C61-FE56EEA201BB}" type="pres">
      <dgm:prSet presAssocID="{13A16DDD-9C5F-1C40-8308-29A7A159DD89}" presName="accent_5" presStyleCnt="0"/>
      <dgm:spPr/>
    </dgm:pt>
    <dgm:pt modelId="{D18BE96B-6736-0C41-A277-C2B757D10505}" type="pres">
      <dgm:prSet presAssocID="{13A16DDD-9C5F-1C40-8308-29A7A159DD89}" presName="accentRepeatNode" presStyleLbl="solidFgAcc1" presStyleIdx="4" presStyleCnt="5"/>
      <dgm:spPr/>
    </dgm:pt>
  </dgm:ptLst>
  <dgm:cxnLst>
    <dgm:cxn modelId="{EC941938-E807-C143-98E4-A5E978958E46}" srcId="{5A4A69A8-0E05-D24B-ABE0-AC000206D8D9}" destId="{ED83ADEC-B7F8-8D44-87C6-992D0A194E07}" srcOrd="1" destOrd="0" parTransId="{B9DBEB6A-AE30-9441-B54E-ECDCA0778E5B}" sibTransId="{8699EFD7-DA19-EE40-AD60-8D29E95D543F}"/>
    <dgm:cxn modelId="{2A39B23F-02BD-0A48-B84B-D4F77883A6FB}" type="presOf" srcId="{D995932E-873A-4A46-B873-A0DE2104AAFB}" destId="{F8AD8F14-E138-3446-A9F3-E41E661D7625}" srcOrd="0" destOrd="0" presId="urn:microsoft.com/office/officeart/2008/layout/VerticalCurvedList"/>
    <dgm:cxn modelId="{5E28E943-992C-BD49-97F0-E285EDD88AF7}" type="presOf" srcId="{6C2D4FFE-3385-9A4E-AD00-41E9D2FE8DB4}" destId="{52D8E9B8-B886-B441-9A3C-D40837EA7C43}" srcOrd="0" destOrd="0" presId="urn:microsoft.com/office/officeart/2008/layout/VerticalCurvedList"/>
    <dgm:cxn modelId="{6B2E9646-288C-6948-9F40-CC33286ACCE2}" type="presOf" srcId="{51536BF0-C62B-CF43-A66E-1A63C8FBE6F9}" destId="{20DA422A-8FED-6940-B148-6BDE39EEF48C}" srcOrd="0" destOrd="0" presId="urn:microsoft.com/office/officeart/2008/layout/VerticalCurvedList"/>
    <dgm:cxn modelId="{3E31D864-50C9-F74E-9C66-77632C8D4772}" type="presOf" srcId="{13A16DDD-9C5F-1C40-8308-29A7A159DD89}" destId="{950B93C0-0D49-AC4D-9505-34862544750D}" srcOrd="0" destOrd="0" presId="urn:microsoft.com/office/officeart/2008/layout/VerticalCurvedList"/>
    <dgm:cxn modelId="{732A4D6D-AD9B-9940-8575-74F98CB0C00A}" type="presOf" srcId="{ED83ADEC-B7F8-8D44-87C6-992D0A194E07}" destId="{15B1316D-76B2-0D46-9F38-FAC5030DB255}" srcOrd="0" destOrd="0" presId="urn:microsoft.com/office/officeart/2008/layout/VerticalCurvedList"/>
    <dgm:cxn modelId="{9AFC3185-CFCD-7A45-B51E-111A75BFD6E6}" type="presOf" srcId="{5A4A69A8-0E05-D24B-ABE0-AC000206D8D9}" destId="{92684826-C036-F94D-8CAA-BC953BC6B554}" srcOrd="0" destOrd="0" presId="urn:microsoft.com/office/officeart/2008/layout/VerticalCurvedList"/>
    <dgm:cxn modelId="{F74EB489-A57C-A540-9312-159A429C4767}" srcId="{5A4A69A8-0E05-D24B-ABE0-AC000206D8D9}" destId="{D995932E-873A-4A46-B873-A0DE2104AAFB}" srcOrd="3" destOrd="0" parTransId="{F87FE6A3-850B-D044-939F-AB8DE1BE0BE4}" sibTransId="{B9675F7F-076A-2341-9437-D45B3EE68933}"/>
    <dgm:cxn modelId="{852603C6-0D22-324D-8F06-833645BC5C51}" srcId="{5A4A69A8-0E05-D24B-ABE0-AC000206D8D9}" destId="{74CFBF4C-E692-C74C-91E1-26C945A7C631}" srcOrd="0" destOrd="0" parTransId="{F7F7C2C8-ABA2-4843-8E09-9E40ED24ABFD}" sibTransId="{6C2D4FFE-3385-9A4E-AD00-41E9D2FE8DB4}"/>
    <dgm:cxn modelId="{10866EE0-B5E6-254C-BFAE-27FA22265CB8}" type="presOf" srcId="{74CFBF4C-E692-C74C-91E1-26C945A7C631}" destId="{C6EEFE54-488D-2B4E-A5CF-1EAD10BFB72F}" srcOrd="0" destOrd="0" presId="urn:microsoft.com/office/officeart/2008/layout/VerticalCurvedList"/>
    <dgm:cxn modelId="{0CFB5FF3-2D9D-D44A-96F1-B261DE8AB28A}" srcId="{5A4A69A8-0E05-D24B-ABE0-AC000206D8D9}" destId="{51536BF0-C62B-CF43-A66E-1A63C8FBE6F9}" srcOrd="2" destOrd="0" parTransId="{E36D2B1E-EBEB-9045-9F49-890DA7B0703E}" sibTransId="{0FC94FD8-2F15-7745-8B19-F157001461EC}"/>
    <dgm:cxn modelId="{EAD580F4-5080-734D-893D-4E579950C78B}" srcId="{5A4A69A8-0E05-D24B-ABE0-AC000206D8D9}" destId="{13A16DDD-9C5F-1C40-8308-29A7A159DD89}" srcOrd="4" destOrd="0" parTransId="{665E960E-1A8C-B742-A76C-D3CD1E8D4C03}" sibTransId="{AA80F3F3-82E5-944D-8379-2DC3BA396B70}"/>
    <dgm:cxn modelId="{F6AB03EB-5021-F848-9976-6A14350A58D2}" type="presParOf" srcId="{92684826-C036-F94D-8CAA-BC953BC6B554}" destId="{BFBBA6EB-70D0-3F42-A3B6-F5BB0F9BE6B9}" srcOrd="0" destOrd="0" presId="urn:microsoft.com/office/officeart/2008/layout/VerticalCurvedList"/>
    <dgm:cxn modelId="{C053F31F-C3E6-A14C-9674-8CE7AA4120AD}" type="presParOf" srcId="{BFBBA6EB-70D0-3F42-A3B6-F5BB0F9BE6B9}" destId="{319F5129-03CF-5646-9320-FFFC7486E514}" srcOrd="0" destOrd="0" presId="urn:microsoft.com/office/officeart/2008/layout/VerticalCurvedList"/>
    <dgm:cxn modelId="{8E4B55D6-4D2E-384F-A050-336EC8886BFA}" type="presParOf" srcId="{319F5129-03CF-5646-9320-FFFC7486E514}" destId="{8CF757FE-00EE-824B-A112-41EA87E80751}" srcOrd="0" destOrd="0" presId="urn:microsoft.com/office/officeart/2008/layout/VerticalCurvedList"/>
    <dgm:cxn modelId="{422E4ECB-88F6-534D-A3A2-13EE444E6873}" type="presParOf" srcId="{319F5129-03CF-5646-9320-FFFC7486E514}" destId="{52D8E9B8-B886-B441-9A3C-D40837EA7C43}" srcOrd="1" destOrd="0" presId="urn:microsoft.com/office/officeart/2008/layout/VerticalCurvedList"/>
    <dgm:cxn modelId="{6E3D56D6-1968-064D-AC59-824DA751FD38}" type="presParOf" srcId="{319F5129-03CF-5646-9320-FFFC7486E514}" destId="{1A4F183B-853B-354E-92BF-AD4B25313207}" srcOrd="2" destOrd="0" presId="urn:microsoft.com/office/officeart/2008/layout/VerticalCurvedList"/>
    <dgm:cxn modelId="{24FB83FA-DDFD-FA43-9154-7635107CDAD1}" type="presParOf" srcId="{319F5129-03CF-5646-9320-FFFC7486E514}" destId="{2174E4D1-F171-7C4B-BBFC-2970BE2C6F03}" srcOrd="3" destOrd="0" presId="urn:microsoft.com/office/officeart/2008/layout/VerticalCurvedList"/>
    <dgm:cxn modelId="{A79CDC81-1EB4-AB44-82D7-5C40F4E4A55C}" type="presParOf" srcId="{BFBBA6EB-70D0-3F42-A3B6-F5BB0F9BE6B9}" destId="{C6EEFE54-488D-2B4E-A5CF-1EAD10BFB72F}" srcOrd="1" destOrd="0" presId="urn:microsoft.com/office/officeart/2008/layout/VerticalCurvedList"/>
    <dgm:cxn modelId="{B3E06779-BFB9-4D41-A701-F00E05B5781D}" type="presParOf" srcId="{BFBBA6EB-70D0-3F42-A3B6-F5BB0F9BE6B9}" destId="{B650A69C-9C09-8842-B761-22393454D027}" srcOrd="2" destOrd="0" presId="urn:microsoft.com/office/officeart/2008/layout/VerticalCurvedList"/>
    <dgm:cxn modelId="{86BC81F4-DB8C-7048-8F3E-CB7839472A47}" type="presParOf" srcId="{B650A69C-9C09-8842-B761-22393454D027}" destId="{6D0D7EEE-7B1D-3740-9C1D-799BE933D8E8}" srcOrd="0" destOrd="0" presId="urn:microsoft.com/office/officeart/2008/layout/VerticalCurvedList"/>
    <dgm:cxn modelId="{10BD854E-DB41-BF48-A7BE-B24BD234DC5A}" type="presParOf" srcId="{BFBBA6EB-70D0-3F42-A3B6-F5BB0F9BE6B9}" destId="{15B1316D-76B2-0D46-9F38-FAC5030DB255}" srcOrd="3" destOrd="0" presId="urn:microsoft.com/office/officeart/2008/layout/VerticalCurvedList"/>
    <dgm:cxn modelId="{E978B129-958A-5346-BCEF-998FDB8BD137}" type="presParOf" srcId="{BFBBA6EB-70D0-3F42-A3B6-F5BB0F9BE6B9}" destId="{B000C0A8-B4E1-2245-845B-553C8844F724}" srcOrd="4" destOrd="0" presId="urn:microsoft.com/office/officeart/2008/layout/VerticalCurvedList"/>
    <dgm:cxn modelId="{6C9D10A8-8095-F646-BBE2-81F71799C93A}" type="presParOf" srcId="{B000C0A8-B4E1-2245-845B-553C8844F724}" destId="{3662E7BA-5127-584C-9BBD-A5A7801D97AA}" srcOrd="0" destOrd="0" presId="urn:microsoft.com/office/officeart/2008/layout/VerticalCurvedList"/>
    <dgm:cxn modelId="{0C8D6DF6-1EFE-264E-86EC-3A3EC1F07C4C}" type="presParOf" srcId="{BFBBA6EB-70D0-3F42-A3B6-F5BB0F9BE6B9}" destId="{20DA422A-8FED-6940-B148-6BDE39EEF48C}" srcOrd="5" destOrd="0" presId="urn:microsoft.com/office/officeart/2008/layout/VerticalCurvedList"/>
    <dgm:cxn modelId="{F1879743-FB1F-F64E-934E-413311740775}" type="presParOf" srcId="{BFBBA6EB-70D0-3F42-A3B6-F5BB0F9BE6B9}" destId="{C06FFA29-0F4B-D24C-8823-4F9A6206033D}" srcOrd="6" destOrd="0" presId="urn:microsoft.com/office/officeart/2008/layout/VerticalCurvedList"/>
    <dgm:cxn modelId="{31822BA8-C0CA-D141-975F-C593BC261292}" type="presParOf" srcId="{C06FFA29-0F4B-D24C-8823-4F9A6206033D}" destId="{2283E662-26A3-9348-9C2B-C8DFF28E3EB2}" srcOrd="0" destOrd="0" presId="urn:microsoft.com/office/officeart/2008/layout/VerticalCurvedList"/>
    <dgm:cxn modelId="{0CF5EC85-4A33-744B-B075-CEE4DCDE8081}" type="presParOf" srcId="{BFBBA6EB-70D0-3F42-A3B6-F5BB0F9BE6B9}" destId="{F8AD8F14-E138-3446-A9F3-E41E661D7625}" srcOrd="7" destOrd="0" presId="urn:microsoft.com/office/officeart/2008/layout/VerticalCurvedList"/>
    <dgm:cxn modelId="{014CF345-5A1A-C748-B7E2-D3C83FB69BF9}" type="presParOf" srcId="{BFBBA6EB-70D0-3F42-A3B6-F5BB0F9BE6B9}" destId="{82E46EAE-9B65-004E-B1EB-9757565238A4}" srcOrd="8" destOrd="0" presId="urn:microsoft.com/office/officeart/2008/layout/VerticalCurvedList"/>
    <dgm:cxn modelId="{3CD72644-0A65-6149-AEF6-E3F367122B76}" type="presParOf" srcId="{82E46EAE-9B65-004E-B1EB-9757565238A4}" destId="{49901BEB-01DE-E44E-B4A8-70E8B4108BB4}" srcOrd="0" destOrd="0" presId="urn:microsoft.com/office/officeart/2008/layout/VerticalCurvedList"/>
    <dgm:cxn modelId="{B4F2EA1A-5AB2-E142-9F0D-710BB5F9CB38}" type="presParOf" srcId="{BFBBA6EB-70D0-3F42-A3B6-F5BB0F9BE6B9}" destId="{950B93C0-0D49-AC4D-9505-34862544750D}" srcOrd="9" destOrd="0" presId="urn:microsoft.com/office/officeart/2008/layout/VerticalCurvedList"/>
    <dgm:cxn modelId="{D425764A-5DDA-ED45-98F2-6CED1894EB36}" type="presParOf" srcId="{BFBBA6EB-70D0-3F42-A3B6-F5BB0F9BE6B9}" destId="{4FB6F64F-C7B7-194C-8C61-FE56EEA201BB}" srcOrd="10" destOrd="0" presId="urn:microsoft.com/office/officeart/2008/layout/VerticalCurvedList"/>
    <dgm:cxn modelId="{9F65513A-9042-CF43-A880-31B001DBD5FA}" type="presParOf" srcId="{4FB6F64F-C7B7-194C-8C61-FE56EEA201BB}" destId="{D18BE96B-6736-0C41-A277-C2B757D1050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92578B-4D48-774D-B859-214A853BB6A4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23B4788-0941-1649-8C43-F893C9CA286B}">
      <dgm:prSet phldrT="[Testo]"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Tutela dei diritti inviolabili dell’individuo (Art.2 </a:t>
          </a:r>
          <a:r>
            <a:rPr lang="it-IT" dirty="0" err="1">
              <a:solidFill>
                <a:schemeClr val="bg1"/>
              </a:solidFill>
            </a:rPr>
            <a:t>Cost</a:t>
          </a:r>
          <a:r>
            <a:rPr lang="it-IT" dirty="0">
              <a:solidFill>
                <a:schemeClr val="bg1"/>
              </a:solidFill>
            </a:rPr>
            <a:t>.)</a:t>
          </a:r>
        </a:p>
      </dgm:t>
    </dgm:pt>
    <dgm:pt modelId="{90F670B8-103A-6640-8980-F3BA839DB190}" type="parTrans" cxnId="{61994926-D352-1F48-866B-8A8C77BCBEDA}">
      <dgm:prSet/>
      <dgm:spPr/>
      <dgm:t>
        <a:bodyPr/>
        <a:lstStyle/>
        <a:p>
          <a:endParaRPr lang="it-IT"/>
        </a:p>
      </dgm:t>
    </dgm:pt>
    <dgm:pt modelId="{DDA629F1-0C8A-664B-A44F-0670C9C70B8D}" type="sibTrans" cxnId="{61994926-D352-1F48-866B-8A8C77BCBEDA}">
      <dgm:prSet/>
      <dgm:spPr/>
      <dgm:t>
        <a:bodyPr/>
        <a:lstStyle/>
        <a:p>
          <a:endParaRPr lang="it-IT"/>
        </a:p>
      </dgm:t>
    </dgm:pt>
    <dgm:pt modelId="{AA033F39-ED1D-2F4E-9C8E-0E055FEA1321}">
      <dgm:prSet phldrT="[Testo]"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Principio di uguaglianza formale e sostanziale (Art.3 </a:t>
          </a:r>
          <a:r>
            <a:rPr lang="it-IT" dirty="0" err="1">
              <a:solidFill>
                <a:schemeClr val="bg1"/>
              </a:solidFill>
            </a:rPr>
            <a:t>Cost</a:t>
          </a:r>
          <a:r>
            <a:rPr lang="it-IT" dirty="0">
              <a:solidFill>
                <a:schemeClr val="bg1"/>
              </a:solidFill>
            </a:rPr>
            <a:t>.)</a:t>
          </a:r>
        </a:p>
      </dgm:t>
    </dgm:pt>
    <dgm:pt modelId="{C17C5450-A834-B04E-B471-C1491BC74D7E}" type="parTrans" cxnId="{9EAB7261-2F80-C745-926E-609F7507B4E1}">
      <dgm:prSet/>
      <dgm:spPr/>
      <dgm:t>
        <a:bodyPr/>
        <a:lstStyle/>
        <a:p>
          <a:endParaRPr lang="it-IT"/>
        </a:p>
      </dgm:t>
    </dgm:pt>
    <dgm:pt modelId="{41258993-01AD-2044-A048-D5F826140DD6}" type="sibTrans" cxnId="{9EAB7261-2F80-C745-926E-609F7507B4E1}">
      <dgm:prSet/>
      <dgm:spPr/>
      <dgm:t>
        <a:bodyPr/>
        <a:lstStyle/>
        <a:p>
          <a:endParaRPr lang="it-IT"/>
        </a:p>
      </dgm:t>
    </dgm:pt>
    <dgm:pt modelId="{D6ACA402-34CA-9D4D-9BC5-36585B871EE7}">
      <dgm:prSet phldrT="[Testo]"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Diritto al lavoro (Art. 4 </a:t>
          </a:r>
          <a:r>
            <a:rPr lang="it-IT" dirty="0" err="1">
              <a:solidFill>
                <a:schemeClr val="bg1"/>
              </a:solidFill>
            </a:rPr>
            <a:t>Cost</a:t>
          </a:r>
          <a:r>
            <a:rPr lang="it-IT" dirty="0">
              <a:solidFill>
                <a:schemeClr val="bg1"/>
              </a:solidFill>
            </a:rPr>
            <a:t>.)</a:t>
          </a:r>
          <a:r>
            <a:rPr lang="it-IT" dirty="0">
              <a:solidFill>
                <a:srgbClr val="0070C0"/>
              </a:solidFill>
            </a:rPr>
            <a:t>)</a:t>
          </a:r>
          <a:endParaRPr lang="it-IT" dirty="0"/>
        </a:p>
      </dgm:t>
    </dgm:pt>
    <dgm:pt modelId="{7C93A90D-9870-774E-BB4A-082B9007393D}" type="parTrans" cxnId="{1A334FDB-BCD8-A340-9FDD-3779715EB661}">
      <dgm:prSet/>
      <dgm:spPr/>
      <dgm:t>
        <a:bodyPr/>
        <a:lstStyle/>
        <a:p>
          <a:endParaRPr lang="it-IT"/>
        </a:p>
      </dgm:t>
    </dgm:pt>
    <dgm:pt modelId="{0225A059-4ADA-CC48-9FF0-295CCB930B22}" type="sibTrans" cxnId="{1A334FDB-BCD8-A340-9FDD-3779715EB661}">
      <dgm:prSet/>
      <dgm:spPr/>
      <dgm:t>
        <a:bodyPr/>
        <a:lstStyle/>
        <a:p>
          <a:endParaRPr lang="it-IT"/>
        </a:p>
      </dgm:t>
    </dgm:pt>
    <dgm:pt modelId="{3B05E2B4-391D-754A-81C4-EC5319864D2E}">
      <dgm:prSet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Libertà di associazione (Art. 18 </a:t>
          </a:r>
          <a:r>
            <a:rPr lang="it-IT" dirty="0" err="1">
              <a:solidFill>
                <a:schemeClr val="bg1"/>
              </a:solidFill>
            </a:rPr>
            <a:t>Cost</a:t>
          </a:r>
          <a:r>
            <a:rPr lang="it-IT" dirty="0">
              <a:solidFill>
                <a:schemeClr val="bg1"/>
              </a:solidFill>
            </a:rPr>
            <a:t>.)</a:t>
          </a:r>
        </a:p>
      </dgm:t>
    </dgm:pt>
    <dgm:pt modelId="{E545B69F-6678-D844-B07F-C3599A2365FE}" type="parTrans" cxnId="{AB5C59C2-4C17-FA49-8834-DB856E22FAE0}">
      <dgm:prSet/>
      <dgm:spPr/>
      <dgm:t>
        <a:bodyPr/>
        <a:lstStyle/>
        <a:p>
          <a:endParaRPr lang="it-IT"/>
        </a:p>
      </dgm:t>
    </dgm:pt>
    <dgm:pt modelId="{29E6E787-A832-F54F-A7D8-CA7B277927DE}" type="sibTrans" cxnId="{AB5C59C2-4C17-FA49-8834-DB856E22FAE0}">
      <dgm:prSet/>
      <dgm:spPr/>
      <dgm:t>
        <a:bodyPr/>
        <a:lstStyle/>
        <a:p>
          <a:endParaRPr lang="it-IT"/>
        </a:p>
      </dgm:t>
    </dgm:pt>
    <dgm:pt modelId="{9859AE62-9209-1949-B192-F9395FCF0CB6}">
      <dgm:prSet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Diritto all’istruzione (Art. 33 </a:t>
          </a:r>
          <a:r>
            <a:rPr lang="it-IT" dirty="0" err="1">
              <a:solidFill>
                <a:schemeClr val="bg1"/>
              </a:solidFill>
            </a:rPr>
            <a:t>Cost</a:t>
          </a:r>
          <a:r>
            <a:rPr lang="it-IT" dirty="0">
              <a:solidFill>
                <a:schemeClr val="bg1"/>
              </a:solidFill>
            </a:rPr>
            <a:t>.)</a:t>
          </a:r>
        </a:p>
      </dgm:t>
    </dgm:pt>
    <dgm:pt modelId="{DE95CD35-6AEB-5E47-AE7A-464B2D371CB5}" type="parTrans" cxnId="{B7EC753C-7919-AE4C-BEB6-5FB1D9CD2126}">
      <dgm:prSet/>
      <dgm:spPr/>
      <dgm:t>
        <a:bodyPr/>
        <a:lstStyle/>
        <a:p>
          <a:endParaRPr lang="it-IT"/>
        </a:p>
      </dgm:t>
    </dgm:pt>
    <dgm:pt modelId="{3A1AFC61-5CC2-6D4E-9E13-9FB8F5230BAD}" type="sibTrans" cxnId="{B7EC753C-7919-AE4C-BEB6-5FB1D9CD2126}">
      <dgm:prSet/>
      <dgm:spPr/>
      <dgm:t>
        <a:bodyPr/>
        <a:lstStyle/>
        <a:p>
          <a:endParaRPr lang="it-IT"/>
        </a:p>
      </dgm:t>
    </dgm:pt>
    <dgm:pt modelId="{5B3F2BD1-25E0-3F4D-BB93-DE0F56467585}">
      <dgm:prSet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Libertà di iniziativa economica (Art. 41 </a:t>
          </a:r>
          <a:r>
            <a:rPr lang="it-IT" dirty="0" err="1">
              <a:solidFill>
                <a:schemeClr val="bg1"/>
              </a:solidFill>
            </a:rPr>
            <a:t>Cost</a:t>
          </a:r>
          <a:r>
            <a:rPr lang="it-IT" dirty="0">
              <a:solidFill>
                <a:schemeClr val="bg1"/>
              </a:solidFill>
            </a:rPr>
            <a:t>.)</a:t>
          </a:r>
        </a:p>
      </dgm:t>
    </dgm:pt>
    <dgm:pt modelId="{8F060DD2-136B-2842-9F8A-42996B52A4BD}" type="parTrans" cxnId="{3AA501EF-AFAD-D649-9E0B-3C0948F03845}">
      <dgm:prSet/>
      <dgm:spPr/>
      <dgm:t>
        <a:bodyPr/>
        <a:lstStyle/>
        <a:p>
          <a:endParaRPr lang="it-IT"/>
        </a:p>
      </dgm:t>
    </dgm:pt>
    <dgm:pt modelId="{42366B43-66B6-C54E-91B9-6C3D91F9E602}" type="sibTrans" cxnId="{3AA501EF-AFAD-D649-9E0B-3C0948F03845}">
      <dgm:prSet/>
      <dgm:spPr/>
      <dgm:t>
        <a:bodyPr/>
        <a:lstStyle/>
        <a:p>
          <a:endParaRPr lang="it-IT"/>
        </a:p>
      </dgm:t>
    </dgm:pt>
    <dgm:pt modelId="{57BD7F79-535A-4A48-A714-F6B52D53EFDE}">
      <dgm:prSet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Diritto alla salute (Art. 32 </a:t>
          </a:r>
          <a:r>
            <a:rPr lang="it-IT" dirty="0" err="1">
              <a:solidFill>
                <a:schemeClr val="bg1"/>
              </a:solidFill>
            </a:rPr>
            <a:t>Cost</a:t>
          </a:r>
          <a:r>
            <a:rPr lang="it-IT" dirty="0">
              <a:solidFill>
                <a:schemeClr val="bg1"/>
              </a:solidFill>
            </a:rPr>
            <a:t>.)</a:t>
          </a:r>
        </a:p>
      </dgm:t>
    </dgm:pt>
    <dgm:pt modelId="{A4D5CC19-7D2C-7E45-BBEB-0DDF684F940D}" type="parTrans" cxnId="{98F94C8E-D831-EB48-90E2-87A2A1C7AC63}">
      <dgm:prSet/>
      <dgm:spPr/>
      <dgm:t>
        <a:bodyPr/>
        <a:lstStyle/>
        <a:p>
          <a:endParaRPr lang="it-IT"/>
        </a:p>
      </dgm:t>
    </dgm:pt>
    <dgm:pt modelId="{B7D0BC95-7D09-0145-B409-4A49AF278FC5}" type="sibTrans" cxnId="{98F94C8E-D831-EB48-90E2-87A2A1C7AC63}">
      <dgm:prSet/>
      <dgm:spPr/>
      <dgm:t>
        <a:bodyPr/>
        <a:lstStyle/>
        <a:p>
          <a:endParaRPr lang="it-IT"/>
        </a:p>
      </dgm:t>
    </dgm:pt>
    <dgm:pt modelId="{77C389C3-C54A-C34E-9FDE-59C715473B02}" type="pres">
      <dgm:prSet presAssocID="{BA92578B-4D48-774D-B859-214A853BB6A4}" presName="linear" presStyleCnt="0">
        <dgm:presLayoutVars>
          <dgm:dir/>
          <dgm:animLvl val="lvl"/>
          <dgm:resizeHandles val="exact"/>
        </dgm:presLayoutVars>
      </dgm:prSet>
      <dgm:spPr/>
    </dgm:pt>
    <dgm:pt modelId="{F6750457-9E22-3A43-BD9B-28C7AF4756DE}" type="pres">
      <dgm:prSet presAssocID="{123B4788-0941-1649-8C43-F893C9CA286B}" presName="parentLin" presStyleCnt="0"/>
      <dgm:spPr/>
    </dgm:pt>
    <dgm:pt modelId="{E5FFA56B-D7F6-984B-A52A-FD2C8E934E9A}" type="pres">
      <dgm:prSet presAssocID="{123B4788-0941-1649-8C43-F893C9CA286B}" presName="parentLeftMargin" presStyleLbl="node1" presStyleIdx="0" presStyleCnt="7"/>
      <dgm:spPr/>
    </dgm:pt>
    <dgm:pt modelId="{34C30BB0-B6B3-814F-9CCE-CEA054C6FDA4}" type="pres">
      <dgm:prSet presAssocID="{123B4788-0941-1649-8C43-F893C9CA286B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22D82FAB-9074-0544-B020-D894280CB4ED}" type="pres">
      <dgm:prSet presAssocID="{123B4788-0941-1649-8C43-F893C9CA286B}" presName="negativeSpace" presStyleCnt="0"/>
      <dgm:spPr/>
    </dgm:pt>
    <dgm:pt modelId="{4D64B67B-EBE6-6E48-8776-E7C077A97F7F}" type="pres">
      <dgm:prSet presAssocID="{123B4788-0941-1649-8C43-F893C9CA286B}" presName="childText" presStyleLbl="conFgAcc1" presStyleIdx="0" presStyleCnt="7">
        <dgm:presLayoutVars>
          <dgm:bulletEnabled val="1"/>
        </dgm:presLayoutVars>
      </dgm:prSet>
      <dgm:spPr/>
    </dgm:pt>
    <dgm:pt modelId="{4C76A7CC-F995-E74A-BA60-EB991A6A713E}" type="pres">
      <dgm:prSet presAssocID="{DDA629F1-0C8A-664B-A44F-0670C9C70B8D}" presName="spaceBetweenRectangles" presStyleCnt="0"/>
      <dgm:spPr/>
    </dgm:pt>
    <dgm:pt modelId="{E75D3567-E40A-1448-9173-683F653C5895}" type="pres">
      <dgm:prSet presAssocID="{AA033F39-ED1D-2F4E-9C8E-0E055FEA1321}" presName="parentLin" presStyleCnt="0"/>
      <dgm:spPr/>
    </dgm:pt>
    <dgm:pt modelId="{FD689F50-03EB-EC4A-AE26-F187C0845D06}" type="pres">
      <dgm:prSet presAssocID="{AA033F39-ED1D-2F4E-9C8E-0E055FEA1321}" presName="parentLeftMargin" presStyleLbl="node1" presStyleIdx="0" presStyleCnt="7"/>
      <dgm:spPr/>
    </dgm:pt>
    <dgm:pt modelId="{E6F5018B-F5E4-DE4A-8039-B50C3A06B93A}" type="pres">
      <dgm:prSet presAssocID="{AA033F39-ED1D-2F4E-9C8E-0E055FEA1321}" presName="parentText" presStyleLbl="node1" presStyleIdx="1" presStyleCnt="7" custLinFactNeighborX="2497" custLinFactNeighborY="6526">
        <dgm:presLayoutVars>
          <dgm:chMax val="0"/>
          <dgm:bulletEnabled val="1"/>
        </dgm:presLayoutVars>
      </dgm:prSet>
      <dgm:spPr/>
    </dgm:pt>
    <dgm:pt modelId="{D03D52BD-09E4-1742-A009-F9362AB1EDCA}" type="pres">
      <dgm:prSet presAssocID="{AA033F39-ED1D-2F4E-9C8E-0E055FEA1321}" presName="negativeSpace" presStyleCnt="0"/>
      <dgm:spPr/>
    </dgm:pt>
    <dgm:pt modelId="{A20AD342-724E-8248-A0F8-8888714C94EF}" type="pres">
      <dgm:prSet presAssocID="{AA033F39-ED1D-2F4E-9C8E-0E055FEA1321}" presName="childText" presStyleLbl="conFgAcc1" presStyleIdx="1" presStyleCnt="7">
        <dgm:presLayoutVars>
          <dgm:bulletEnabled val="1"/>
        </dgm:presLayoutVars>
      </dgm:prSet>
      <dgm:spPr/>
    </dgm:pt>
    <dgm:pt modelId="{B3B3D336-0BAE-7C42-B17D-ECB830D0CEFC}" type="pres">
      <dgm:prSet presAssocID="{41258993-01AD-2044-A048-D5F826140DD6}" presName="spaceBetweenRectangles" presStyleCnt="0"/>
      <dgm:spPr/>
    </dgm:pt>
    <dgm:pt modelId="{61496DA8-347A-0049-B9B3-5D473D654318}" type="pres">
      <dgm:prSet presAssocID="{D6ACA402-34CA-9D4D-9BC5-36585B871EE7}" presName="parentLin" presStyleCnt="0"/>
      <dgm:spPr/>
    </dgm:pt>
    <dgm:pt modelId="{4B1E7CE0-3D4D-7044-B410-496B101B0E69}" type="pres">
      <dgm:prSet presAssocID="{D6ACA402-34CA-9D4D-9BC5-36585B871EE7}" presName="parentLeftMargin" presStyleLbl="node1" presStyleIdx="1" presStyleCnt="7"/>
      <dgm:spPr/>
    </dgm:pt>
    <dgm:pt modelId="{CD2EA0C5-1660-AA45-9B31-6413041FB921}" type="pres">
      <dgm:prSet presAssocID="{D6ACA402-34CA-9D4D-9BC5-36585B871EE7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5B1F8C36-3F15-6947-B08A-6056CCE7AACF}" type="pres">
      <dgm:prSet presAssocID="{D6ACA402-34CA-9D4D-9BC5-36585B871EE7}" presName="negativeSpace" presStyleCnt="0"/>
      <dgm:spPr/>
    </dgm:pt>
    <dgm:pt modelId="{86881A89-4F76-9D46-BAE5-64426E9DD01B}" type="pres">
      <dgm:prSet presAssocID="{D6ACA402-34CA-9D4D-9BC5-36585B871EE7}" presName="childText" presStyleLbl="conFgAcc1" presStyleIdx="2" presStyleCnt="7">
        <dgm:presLayoutVars>
          <dgm:bulletEnabled val="1"/>
        </dgm:presLayoutVars>
      </dgm:prSet>
      <dgm:spPr/>
    </dgm:pt>
    <dgm:pt modelId="{9DBFED00-0E2D-F347-ADA6-C3FF182BC283}" type="pres">
      <dgm:prSet presAssocID="{0225A059-4ADA-CC48-9FF0-295CCB930B22}" presName="spaceBetweenRectangles" presStyleCnt="0"/>
      <dgm:spPr/>
    </dgm:pt>
    <dgm:pt modelId="{8826E3E3-AAAA-304C-A97B-DB68134D31A3}" type="pres">
      <dgm:prSet presAssocID="{3B05E2B4-391D-754A-81C4-EC5319864D2E}" presName="parentLin" presStyleCnt="0"/>
      <dgm:spPr/>
    </dgm:pt>
    <dgm:pt modelId="{35A6FE4E-3297-2D4B-A195-1C94DEB23204}" type="pres">
      <dgm:prSet presAssocID="{3B05E2B4-391D-754A-81C4-EC5319864D2E}" presName="parentLeftMargin" presStyleLbl="node1" presStyleIdx="2" presStyleCnt="7"/>
      <dgm:spPr/>
    </dgm:pt>
    <dgm:pt modelId="{9709C131-F5BA-2D45-A09F-C55033FCF9DA}" type="pres">
      <dgm:prSet presAssocID="{3B05E2B4-391D-754A-81C4-EC5319864D2E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BF1E79EC-2885-3640-8234-905E74993FF5}" type="pres">
      <dgm:prSet presAssocID="{3B05E2B4-391D-754A-81C4-EC5319864D2E}" presName="negativeSpace" presStyleCnt="0"/>
      <dgm:spPr/>
    </dgm:pt>
    <dgm:pt modelId="{D33F4930-1AB7-4742-B0CD-79856EE65914}" type="pres">
      <dgm:prSet presAssocID="{3B05E2B4-391D-754A-81C4-EC5319864D2E}" presName="childText" presStyleLbl="conFgAcc1" presStyleIdx="3" presStyleCnt="7">
        <dgm:presLayoutVars>
          <dgm:bulletEnabled val="1"/>
        </dgm:presLayoutVars>
      </dgm:prSet>
      <dgm:spPr/>
    </dgm:pt>
    <dgm:pt modelId="{3A94885B-40F1-674D-B0E0-21CA3E0FCDF5}" type="pres">
      <dgm:prSet presAssocID="{29E6E787-A832-F54F-A7D8-CA7B277927DE}" presName="spaceBetweenRectangles" presStyleCnt="0"/>
      <dgm:spPr/>
    </dgm:pt>
    <dgm:pt modelId="{1671C41E-F623-7A41-9BBC-7600059C4380}" type="pres">
      <dgm:prSet presAssocID="{57BD7F79-535A-4A48-A714-F6B52D53EFDE}" presName="parentLin" presStyleCnt="0"/>
      <dgm:spPr/>
    </dgm:pt>
    <dgm:pt modelId="{09057567-D954-3446-86B9-6146E710833C}" type="pres">
      <dgm:prSet presAssocID="{57BD7F79-535A-4A48-A714-F6B52D53EFDE}" presName="parentLeftMargin" presStyleLbl="node1" presStyleIdx="3" presStyleCnt="7"/>
      <dgm:spPr/>
    </dgm:pt>
    <dgm:pt modelId="{3CCECE27-0F3F-3B45-9700-89F4F6DFF040}" type="pres">
      <dgm:prSet presAssocID="{57BD7F79-535A-4A48-A714-F6B52D53EFDE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E6693E25-7C91-2D4B-8B68-2F302C492F63}" type="pres">
      <dgm:prSet presAssocID="{57BD7F79-535A-4A48-A714-F6B52D53EFDE}" presName="negativeSpace" presStyleCnt="0"/>
      <dgm:spPr/>
    </dgm:pt>
    <dgm:pt modelId="{860D43E9-ED02-D644-AD73-24996820E4F4}" type="pres">
      <dgm:prSet presAssocID="{57BD7F79-535A-4A48-A714-F6B52D53EFDE}" presName="childText" presStyleLbl="conFgAcc1" presStyleIdx="4" presStyleCnt="7">
        <dgm:presLayoutVars>
          <dgm:bulletEnabled val="1"/>
        </dgm:presLayoutVars>
      </dgm:prSet>
      <dgm:spPr/>
    </dgm:pt>
    <dgm:pt modelId="{40BC40CB-BB1D-3A44-870A-813A5EEAC4AF}" type="pres">
      <dgm:prSet presAssocID="{B7D0BC95-7D09-0145-B409-4A49AF278FC5}" presName="spaceBetweenRectangles" presStyleCnt="0"/>
      <dgm:spPr/>
    </dgm:pt>
    <dgm:pt modelId="{6072ACFD-C50B-4143-AE7B-7A033DBD5253}" type="pres">
      <dgm:prSet presAssocID="{9859AE62-9209-1949-B192-F9395FCF0CB6}" presName="parentLin" presStyleCnt="0"/>
      <dgm:spPr/>
    </dgm:pt>
    <dgm:pt modelId="{7B385829-3D63-9D49-BBDC-C67C2FE7A187}" type="pres">
      <dgm:prSet presAssocID="{9859AE62-9209-1949-B192-F9395FCF0CB6}" presName="parentLeftMargin" presStyleLbl="node1" presStyleIdx="4" presStyleCnt="7"/>
      <dgm:spPr/>
    </dgm:pt>
    <dgm:pt modelId="{89D7CA88-634F-3643-9380-5EF34DEFA94B}" type="pres">
      <dgm:prSet presAssocID="{9859AE62-9209-1949-B192-F9395FCF0CB6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237E38A8-2778-2349-89E2-5A451597C4E0}" type="pres">
      <dgm:prSet presAssocID="{9859AE62-9209-1949-B192-F9395FCF0CB6}" presName="negativeSpace" presStyleCnt="0"/>
      <dgm:spPr/>
    </dgm:pt>
    <dgm:pt modelId="{E6E4C052-5102-6740-AFBA-9F4A7D158BFC}" type="pres">
      <dgm:prSet presAssocID="{9859AE62-9209-1949-B192-F9395FCF0CB6}" presName="childText" presStyleLbl="conFgAcc1" presStyleIdx="5" presStyleCnt="7">
        <dgm:presLayoutVars>
          <dgm:bulletEnabled val="1"/>
        </dgm:presLayoutVars>
      </dgm:prSet>
      <dgm:spPr/>
    </dgm:pt>
    <dgm:pt modelId="{BBE5DC58-A2D4-4345-A967-387054083AB9}" type="pres">
      <dgm:prSet presAssocID="{3A1AFC61-5CC2-6D4E-9E13-9FB8F5230BAD}" presName="spaceBetweenRectangles" presStyleCnt="0"/>
      <dgm:spPr/>
    </dgm:pt>
    <dgm:pt modelId="{8B6DE0C8-A1ED-1448-84AA-33C08D43A827}" type="pres">
      <dgm:prSet presAssocID="{5B3F2BD1-25E0-3F4D-BB93-DE0F56467585}" presName="parentLin" presStyleCnt="0"/>
      <dgm:spPr/>
    </dgm:pt>
    <dgm:pt modelId="{FD87A7BF-2DBA-3849-AE9B-258C9EB0E3B0}" type="pres">
      <dgm:prSet presAssocID="{5B3F2BD1-25E0-3F4D-BB93-DE0F56467585}" presName="parentLeftMargin" presStyleLbl="node1" presStyleIdx="5" presStyleCnt="7"/>
      <dgm:spPr/>
    </dgm:pt>
    <dgm:pt modelId="{2CEA6D62-CE61-2740-9779-43E8D3D188F4}" type="pres">
      <dgm:prSet presAssocID="{5B3F2BD1-25E0-3F4D-BB93-DE0F56467585}" presName="parentText" presStyleLbl="node1" presStyleIdx="6" presStyleCnt="7" custLinFactNeighborX="7491" custLinFactNeighborY="4351">
        <dgm:presLayoutVars>
          <dgm:chMax val="0"/>
          <dgm:bulletEnabled val="1"/>
        </dgm:presLayoutVars>
      </dgm:prSet>
      <dgm:spPr/>
    </dgm:pt>
    <dgm:pt modelId="{029C280F-610A-9844-81C8-44DFFC99CCC7}" type="pres">
      <dgm:prSet presAssocID="{5B3F2BD1-25E0-3F4D-BB93-DE0F56467585}" presName="negativeSpace" presStyleCnt="0"/>
      <dgm:spPr/>
    </dgm:pt>
    <dgm:pt modelId="{725ECABC-3CDF-5D4C-9149-A1A342D5F4D7}" type="pres">
      <dgm:prSet presAssocID="{5B3F2BD1-25E0-3F4D-BB93-DE0F56467585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B7FCBE01-8906-7A49-83C4-680FD67C2EFE}" type="presOf" srcId="{5B3F2BD1-25E0-3F4D-BB93-DE0F56467585}" destId="{2CEA6D62-CE61-2740-9779-43E8D3D188F4}" srcOrd="1" destOrd="0" presId="urn:microsoft.com/office/officeart/2005/8/layout/list1"/>
    <dgm:cxn modelId="{7F0F1804-CE16-054C-A03E-F64F6EE4F212}" type="presOf" srcId="{123B4788-0941-1649-8C43-F893C9CA286B}" destId="{34C30BB0-B6B3-814F-9CCE-CEA054C6FDA4}" srcOrd="1" destOrd="0" presId="urn:microsoft.com/office/officeart/2005/8/layout/list1"/>
    <dgm:cxn modelId="{77214106-E703-014B-AA16-80D749243EC8}" type="presOf" srcId="{BA92578B-4D48-774D-B859-214A853BB6A4}" destId="{77C389C3-C54A-C34E-9FDE-59C715473B02}" srcOrd="0" destOrd="0" presId="urn:microsoft.com/office/officeart/2005/8/layout/list1"/>
    <dgm:cxn modelId="{2DCFAE0B-BD89-9D4E-A7F8-D155994DEC16}" type="presOf" srcId="{9859AE62-9209-1949-B192-F9395FCF0CB6}" destId="{7B385829-3D63-9D49-BBDC-C67C2FE7A187}" srcOrd="0" destOrd="0" presId="urn:microsoft.com/office/officeart/2005/8/layout/list1"/>
    <dgm:cxn modelId="{A226B816-1F97-0244-ABDD-5D6A2CAE7AA7}" type="presOf" srcId="{9859AE62-9209-1949-B192-F9395FCF0CB6}" destId="{89D7CA88-634F-3643-9380-5EF34DEFA94B}" srcOrd="1" destOrd="0" presId="urn:microsoft.com/office/officeart/2005/8/layout/list1"/>
    <dgm:cxn modelId="{DBA5E818-CD62-ED47-8172-A22192D5EAB4}" type="presOf" srcId="{57BD7F79-535A-4A48-A714-F6B52D53EFDE}" destId="{3CCECE27-0F3F-3B45-9700-89F4F6DFF040}" srcOrd="1" destOrd="0" presId="urn:microsoft.com/office/officeart/2005/8/layout/list1"/>
    <dgm:cxn modelId="{B613FC25-ADC9-9A4E-9AE2-B40FB20E0A62}" type="presOf" srcId="{3B05E2B4-391D-754A-81C4-EC5319864D2E}" destId="{9709C131-F5BA-2D45-A09F-C55033FCF9DA}" srcOrd="1" destOrd="0" presId="urn:microsoft.com/office/officeart/2005/8/layout/list1"/>
    <dgm:cxn modelId="{61994926-D352-1F48-866B-8A8C77BCBEDA}" srcId="{BA92578B-4D48-774D-B859-214A853BB6A4}" destId="{123B4788-0941-1649-8C43-F893C9CA286B}" srcOrd="0" destOrd="0" parTransId="{90F670B8-103A-6640-8980-F3BA839DB190}" sibTransId="{DDA629F1-0C8A-664B-A44F-0670C9C70B8D}"/>
    <dgm:cxn modelId="{B7EC753C-7919-AE4C-BEB6-5FB1D9CD2126}" srcId="{BA92578B-4D48-774D-B859-214A853BB6A4}" destId="{9859AE62-9209-1949-B192-F9395FCF0CB6}" srcOrd="5" destOrd="0" parTransId="{DE95CD35-6AEB-5E47-AE7A-464B2D371CB5}" sibTransId="{3A1AFC61-5CC2-6D4E-9E13-9FB8F5230BAD}"/>
    <dgm:cxn modelId="{AF689049-146F-5942-8382-F5D8549E40E3}" type="presOf" srcId="{D6ACA402-34CA-9D4D-9BC5-36585B871EE7}" destId="{4B1E7CE0-3D4D-7044-B410-496B101B0E69}" srcOrd="0" destOrd="0" presId="urn:microsoft.com/office/officeart/2005/8/layout/list1"/>
    <dgm:cxn modelId="{9EAB7261-2F80-C745-926E-609F7507B4E1}" srcId="{BA92578B-4D48-774D-B859-214A853BB6A4}" destId="{AA033F39-ED1D-2F4E-9C8E-0E055FEA1321}" srcOrd="1" destOrd="0" parTransId="{C17C5450-A834-B04E-B471-C1491BC74D7E}" sibTransId="{41258993-01AD-2044-A048-D5F826140DD6}"/>
    <dgm:cxn modelId="{8F46AF77-EA2E-E94E-895D-7DAF935BA3A8}" type="presOf" srcId="{5B3F2BD1-25E0-3F4D-BB93-DE0F56467585}" destId="{FD87A7BF-2DBA-3849-AE9B-258C9EB0E3B0}" srcOrd="0" destOrd="0" presId="urn:microsoft.com/office/officeart/2005/8/layout/list1"/>
    <dgm:cxn modelId="{0F3F6685-3037-7343-A2CD-46CF002E48F3}" type="presOf" srcId="{D6ACA402-34CA-9D4D-9BC5-36585B871EE7}" destId="{CD2EA0C5-1660-AA45-9B31-6413041FB921}" srcOrd="1" destOrd="0" presId="urn:microsoft.com/office/officeart/2005/8/layout/list1"/>
    <dgm:cxn modelId="{98F94C8E-D831-EB48-90E2-87A2A1C7AC63}" srcId="{BA92578B-4D48-774D-B859-214A853BB6A4}" destId="{57BD7F79-535A-4A48-A714-F6B52D53EFDE}" srcOrd="4" destOrd="0" parTransId="{A4D5CC19-7D2C-7E45-BBEB-0DDF684F940D}" sibTransId="{B7D0BC95-7D09-0145-B409-4A49AF278FC5}"/>
    <dgm:cxn modelId="{309784A2-8596-D14D-BD49-7BCB681FBE2C}" type="presOf" srcId="{AA033F39-ED1D-2F4E-9C8E-0E055FEA1321}" destId="{E6F5018B-F5E4-DE4A-8039-B50C3A06B93A}" srcOrd="1" destOrd="0" presId="urn:microsoft.com/office/officeart/2005/8/layout/list1"/>
    <dgm:cxn modelId="{AB5C59C2-4C17-FA49-8834-DB856E22FAE0}" srcId="{BA92578B-4D48-774D-B859-214A853BB6A4}" destId="{3B05E2B4-391D-754A-81C4-EC5319864D2E}" srcOrd="3" destOrd="0" parTransId="{E545B69F-6678-D844-B07F-C3599A2365FE}" sibTransId="{29E6E787-A832-F54F-A7D8-CA7B277927DE}"/>
    <dgm:cxn modelId="{201424C8-4F3F-E944-AE7B-69AE118884A1}" type="presOf" srcId="{3B05E2B4-391D-754A-81C4-EC5319864D2E}" destId="{35A6FE4E-3297-2D4B-A195-1C94DEB23204}" srcOrd="0" destOrd="0" presId="urn:microsoft.com/office/officeart/2005/8/layout/list1"/>
    <dgm:cxn modelId="{FA4B17CC-59FE-EF48-BE5D-973EDBCE9551}" type="presOf" srcId="{AA033F39-ED1D-2F4E-9C8E-0E055FEA1321}" destId="{FD689F50-03EB-EC4A-AE26-F187C0845D06}" srcOrd="0" destOrd="0" presId="urn:microsoft.com/office/officeart/2005/8/layout/list1"/>
    <dgm:cxn modelId="{1A334FDB-BCD8-A340-9FDD-3779715EB661}" srcId="{BA92578B-4D48-774D-B859-214A853BB6A4}" destId="{D6ACA402-34CA-9D4D-9BC5-36585B871EE7}" srcOrd="2" destOrd="0" parTransId="{7C93A90D-9870-774E-BB4A-082B9007393D}" sibTransId="{0225A059-4ADA-CC48-9FF0-295CCB930B22}"/>
    <dgm:cxn modelId="{9298E0E3-F25A-5541-970A-067343909B06}" type="presOf" srcId="{57BD7F79-535A-4A48-A714-F6B52D53EFDE}" destId="{09057567-D954-3446-86B9-6146E710833C}" srcOrd="0" destOrd="0" presId="urn:microsoft.com/office/officeart/2005/8/layout/list1"/>
    <dgm:cxn modelId="{AD6017E5-BCC5-3246-86F4-498BA5442E32}" type="presOf" srcId="{123B4788-0941-1649-8C43-F893C9CA286B}" destId="{E5FFA56B-D7F6-984B-A52A-FD2C8E934E9A}" srcOrd="0" destOrd="0" presId="urn:microsoft.com/office/officeart/2005/8/layout/list1"/>
    <dgm:cxn modelId="{3AA501EF-AFAD-D649-9E0B-3C0948F03845}" srcId="{BA92578B-4D48-774D-B859-214A853BB6A4}" destId="{5B3F2BD1-25E0-3F4D-BB93-DE0F56467585}" srcOrd="6" destOrd="0" parTransId="{8F060DD2-136B-2842-9F8A-42996B52A4BD}" sibTransId="{42366B43-66B6-C54E-91B9-6C3D91F9E602}"/>
    <dgm:cxn modelId="{D1131058-56A5-7F4F-B2C2-7C9901008826}" type="presParOf" srcId="{77C389C3-C54A-C34E-9FDE-59C715473B02}" destId="{F6750457-9E22-3A43-BD9B-28C7AF4756DE}" srcOrd="0" destOrd="0" presId="urn:microsoft.com/office/officeart/2005/8/layout/list1"/>
    <dgm:cxn modelId="{EDEB34D3-1C94-274B-B31D-6904E72AF668}" type="presParOf" srcId="{F6750457-9E22-3A43-BD9B-28C7AF4756DE}" destId="{E5FFA56B-D7F6-984B-A52A-FD2C8E934E9A}" srcOrd="0" destOrd="0" presId="urn:microsoft.com/office/officeart/2005/8/layout/list1"/>
    <dgm:cxn modelId="{6438EC71-25E4-6B4A-AE99-0DE5AEF032DB}" type="presParOf" srcId="{F6750457-9E22-3A43-BD9B-28C7AF4756DE}" destId="{34C30BB0-B6B3-814F-9CCE-CEA054C6FDA4}" srcOrd="1" destOrd="0" presId="urn:microsoft.com/office/officeart/2005/8/layout/list1"/>
    <dgm:cxn modelId="{4FF667DE-7F72-9843-8726-9298B64A7362}" type="presParOf" srcId="{77C389C3-C54A-C34E-9FDE-59C715473B02}" destId="{22D82FAB-9074-0544-B020-D894280CB4ED}" srcOrd="1" destOrd="0" presId="urn:microsoft.com/office/officeart/2005/8/layout/list1"/>
    <dgm:cxn modelId="{B2B84627-1203-1F4B-8F55-A880762B5DAB}" type="presParOf" srcId="{77C389C3-C54A-C34E-9FDE-59C715473B02}" destId="{4D64B67B-EBE6-6E48-8776-E7C077A97F7F}" srcOrd="2" destOrd="0" presId="urn:microsoft.com/office/officeart/2005/8/layout/list1"/>
    <dgm:cxn modelId="{F8598664-96DB-B34C-97AF-9BAD3A0B9C4A}" type="presParOf" srcId="{77C389C3-C54A-C34E-9FDE-59C715473B02}" destId="{4C76A7CC-F995-E74A-BA60-EB991A6A713E}" srcOrd="3" destOrd="0" presId="urn:microsoft.com/office/officeart/2005/8/layout/list1"/>
    <dgm:cxn modelId="{7AFE9685-9B06-3246-88CB-92E9C9F4677A}" type="presParOf" srcId="{77C389C3-C54A-C34E-9FDE-59C715473B02}" destId="{E75D3567-E40A-1448-9173-683F653C5895}" srcOrd="4" destOrd="0" presId="urn:microsoft.com/office/officeart/2005/8/layout/list1"/>
    <dgm:cxn modelId="{6A63A392-A3C6-614E-9FE4-A4B7ABBE919C}" type="presParOf" srcId="{E75D3567-E40A-1448-9173-683F653C5895}" destId="{FD689F50-03EB-EC4A-AE26-F187C0845D06}" srcOrd="0" destOrd="0" presId="urn:microsoft.com/office/officeart/2005/8/layout/list1"/>
    <dgm:cxn modelId="{1014E8E1-BEF0-5D40-84A8-74AE09BE7A38}" type="presParOf" srcId="{E75D3567-E40A-1448-9173-683F653C5895}" destId="{E6F5018B-F5E4-DE4A-8039-B50C3A06B93A}" srcOrd="1" destOrd="0" presId="urn:microsoft.com/office/officeart/2005/8/layout/list1"/>
    <dgm:cxn modelId="{2195958F-C558-9241-8707-A54F8694BC98}" type="presParOf" srcId="{77C389C3-C54A-C34E-9FDE-59C715473B02}" destId="{D03D52BD-09E4-1742-A009-F9362AB1EDCA}" srcOrd="5" destOrd="0" presId="urn:microsoft.com/office/officeart/2005/8/layout/list1"/>
    <dgm:cxn modelId="{66C7A19B-B942-884E-A24F-DDEE6504238B}" type="presParOf" srcId="{77C389C3-C54A-C34E-9FDE-59C715473B02}" destId="{A20AD342-724E-8248-A0F8-8888714C94EF}" srcOrd="6" destOrd="0" presId="urn:microsoft.com/office/officeart/2005/8/layout/list1"/>
    <dgm:cxn modelId="{8B1D164B-10ED-E84B-B280-917CE50FBB3E}" type="presParOf" srcId="{77C389C3-C54A-C34E-9FDE-59C715473B02}" destId="{B3B3D336-0BAE-7C42-B17D-ECB830D0CEFC}" srcOrd="7" destOrd="0" presId="urn:microsoft.com/office/officeart/2005/8/layout/list1"/>
    <dgm:cxn modelId="{103AA41A-A1EA-304C-B7CB-C7AE2195483E}" type="presParOf" srcId="{77C389C3-C54A-C34E-9FDE-59C715473B02}" destId="{61496DA8-347A-0049-B9B3-5D473D654318}" srcOrd="8" destOrd="0" presId="urn:microsoft.com/office/officeart/2005/8/layout/list1"/>
    <dgm:cxn modelId="{3A9F11A4-3526-524A-AD5C-97918EE23F31}" type="presParOf" srcId="{61496DA8-347A-0049-B9B3-5D473D654318}" destId="{4B1E7CE0-3D4D-7044-B410-496B101B0E69}" srcOrd="0" destOrd="0" presId="urn:microsoft.com/office/officeart/2005/8/layout/list1"/>
    <dgm:cxn modelId="{E5AF02E1-DC14-A942-9446-4089D1EE7062}" type="presParOf" srcId="{61496DA8-347A-0049-B9B3-5D473D654318}" destId="{CD2EA0C5-1660-AA45-9B31-6413041FB921}" srcOrd="1" destOrd="0" presId="urn:microsoft.com/office/officeart/2005/8/layout/list1"/>
    <dgm:cxn modelId="{758E2D52-A505-B44E-B041-82AF7D8BFE89}" type="presParOf" srcId="{77C389C3-C54A-C34E-9FDE-59C715473B02}" destId="{5B1F8C36-3F15-6947-B08A-6056CCE7AACF}" srcOrd="9" destOrd="0" presId="urn:microsoft.com/office/officeart/2005/8/layout/list1"/>
    <dgm:cxn modelId="{A90CA478-F507-1F48-8727-2BEBC903BFBC}" type="presParOf" srcId="{77C389C3-C54A-C34E-9FDE-59C715473B02}" destId="{86881A89-4F76-9D46-BAE5-64426E9DD01B}" srcOrd="10" destOrd="0" presId="urn:microsoft.com/office/officeart/2005/8/layout/list1"/>
    <dgm:cxn modelId="{F1C30591-4063-F144-A16E-D85B93060947}" type="presParOf" srcId="{77C389C3-C54A-C34E-9FDE-59C715473B02}" destId="{9DBFED00-0E2D-F347-ADA6-C3FF182BC283}" srcOrd="11" destOrd="0" presId="urn:microsoft.com/office/officeart/2005/8/layout/list1"/>
    <dgm:cxn modelId="{C0940AC2-4B37-F347-B039-8CF4B0DC9FF5}" type="presParOf" srcId="{77C389C3-C54A-C34E-9FDE-59C715473B02}" destId="{8826E3E3-AAAA-304C-A97B-DB68134D31A3}" srcOrd="12" destOrd="0" presId="urn:microsoft.com/office/officeart/2005/8/layout/list1"/>
    <dgm:cxn modelId="{AD6D6C83-2DBF-5741-9EAB-22CE92273E2F}" type="presParOf" srcId="{8826E3E3-AAAA-304C-A97B-DB68134D31A3}" destId="{35A6FE4E-3297-2D4B-A195-1C94DEB23204}" srcOrd="0" destOrd="0" presId="urn:microsoft.com/office/officeart/2005/8/layout/list1"/>
    <dgm:cxn modelId="{3AB296EF-4390-5045-A4EA-55F8D4110699}" type="presParOf" srcId="{8826E3E3-AAAA-304C-A97B-DB68134D31A3}" destId="{9709C131-F5BA-2D45-A09F-C55033FCF9DA}" srcOrd="1" destOrd="0" presId="urn:microsoft.com/office/officeart/2005/8/layout/list1"/>
    <dgm:cxn modelId="{A57CAE45-8415-8D43-9213-567ED9E7F184}" type="presParOf" srcId="{77C389C3-C54A-C34E-9FDE-59C715473B02}" destId="{BF1E79EC-2885-3640-8234-905E74993FF5}" srcOrd="13" destOrd="0" presId="urn:microsoft.com/office/officeart/2005/8/layout/list1"/>
    <dgm:cxn modelId="{14D57B2A-8467-6944-8422-9DD1E013FA31}" type="presParOf" srcId="{77C389C3-C54A-C34E-9FDE-59C715473B02}" destId="{D33F4930-1AB7-4742-B0CD-79856EE65914}" srcOrd="14" destOrd="0" presId="urn:microsoft.com/office/officeart/2005/8/layout/list1"/>
    <dgm:cxn modelId="{56CF0BFE-487C-BE4B-B964-439FAD1DF619}" type="presParOf" srcId="{77C389C3-C54A-C34E-9FDE-59C715473B02}" destId="{3A94885B-40F1-674D-B0E0-21CA3E0FCDF5}" srcOrd="15" destOrd="0" presId="urn:microsoft.com/office/officeart/2005/8/layout/list1"/>
    <dgm:cxn modelId="{23D306CD-C42F-A541-B225-EA0D54123686}" type="presParOf" srcId="{77C389C3-C54A-C34E-9FDE-59C715473B02}" destId="{1671C41E-F623-7A41-9BBC-7600059C4380}" srcOrd="16" destOrd="0" presId="urn:microsoft.com/office/officeart/2005/8/layout/list1"/>
    <dgm:cxn modelId="{3E797A2F-EBE3-8642-8E6E-79F42809B50C}" type="presParOf" srcId="{1671C41E-F623-7A41-9BBC-7600059C4380}" destId="{09057567-D954-3446-86B9-6146E710833C}" srcOrd="0" destOrd="0" presId="urn:microsoft.com/office/officeart/2005/8/layout/list1"/>
    <dgm:cxn modelId="{482798A0-5201-E14F-A8E1-1BBDEF014323}" type="presParOf" srcId="{1671C41E-F623-7A41-9BBC-7600059C4380}" destId="{3CCECE27-0F3F-3B45-9700-89F4F6DFF040}" srcOrd="1" destOrd="0" presId="urn:microsoft.com/office/officeart/2005/8/layout/list1"/>
    <dgm:cxn modelId="{826236BC-ED7F-9546-8E7D-0D431D22230D}" type="presParOf" srcId="{77C389C3-C54A-C34E-9FDE-59C715473B02}" destId="{E6693E25-7C91-2D4B-8B68-2F302C492F63}" srcOrd="17" destOrd="0" presId="urn:microsoft.com/office/officeart/2005/8/layout/list1"/>
    <dgm:cxn modelId="{9BA5F98A-E6FD-CB47-B6D5-0D8F39EDACDB}" type="presParOf" srcId="{77C389C3-C54A-C34E-9FDE-59C715473B02}" destId="{860D43E9-ED02-D644-AD73-24996820E4F4}" srcOrd="18" destOrd="0" presId="urn:microsoft.com/office/officeart/2005/8/layout/list1"/>
    <dgm:cxn modelId="{FACEE255-2093-2541-A32F-EF07C3D8B14F}" type="presParOf" srcId="{77C389C3-C54A-C34E-9FDE-59C715473B02}" destId="{40BC40CB-BB1D-3A44-870A-813A5EEAC4AF}" srcOrd="19" destOrd="0" presId="urn:microsoft.com/office/officeart/2005/8/layout/list1"/>
    <dgm:cxn modelId="{85B36590-4B06-AD42-8F2A-E243D3C6FE34}" type="presParOf" srcId="{77C389C3-C54A-C34E-9FDE-59C715473B02}" destId="{6072ACFD-C50B-4143-AE7B-7A033DBD5253}" srcOrd="20" destOrd="0" presId="urn:microsoft.com/office/officeart/2005/8/layout/list1"/>
    <dgm:cxn modelId="{2E5C45EE-6C17-D846-8B76-B540FA840EB8}" type="presParOf" srcId="{6072ACFD-C50B-4143-AE7B-7A033DBD5253}" destId="{7B385829-3D63-9D49-BBDC-C67C2FE7A187}" srcOrd="0" destOrd="0" presId="urn:microsoft.com/office/officeart/2005/8/layout/list1"/>
    <dgm:cxn modelId="{B7C19E54-4402-E141-9917-192374B3F95C}" type="presParOf" srcId="{6072ACFD-C50B-4143-AE7B-7A033DBD5253}" destId="{89D7CA88-634F-3643-9380-5EF34DEFA94B}" srcOrd="1" destOrd="0" presId="urn:microsoft.com/office/officeart/2005/8/layout/list1"/>
    <dgm:cxn modelId="{73B9B416-AA55-454D-B258-642C676D8192}" type="presParOf" srcId="{77C389C3-C54A-C34E-9FDE-59C715473B02}" destId="{237E38A8-2778-2349-89E2-5A451597C4E0}" srcOrd="21" destOrd="0" presId="urn:microsoft.com/office/officeart/2005/8/layout/list1"/>
    <dgm:cxn modelId="{FB6D78F6-9307-9746-9544-96A4A56B5494}" type="presParOf" srcId="{77C389C3-C54A-C34E-9FDE-59C715473B02}" destId="{E6E4C052-5102-6740-AFBA-9F4A7D158BFC}" srcOrd="22" destOrd="0" presId="urn:microsoft.com/office/officeart/2005/8/layout/list1"/>
    <dgm:cxn modelId="{1EA7C084-A189-024D-B38D-1BC5D3D57B17}" type="presParOf" srcId="{77C389C3-C54A-C34E-9FDE-59C715473B02}" destId="{BBE5DC58-A2D4-4345-A967-387054083AB9}" srcOrd="23" destOrd="0" presId="urn:microsoft.com/office/officeart/2005/8/layout/list1"/>
    <dgm:cxn modelId="{C8A44116-A601-CA45-AD8E-18959FB8BDAE}" type="presParOf" srcId="{77C389C3-C54A-C34E-9FDE-59C715473B02}" destId="{8B6DE0C8-A1ED-1448-84AA-33C08D43A827}" srcOrd="24" destOrd="0" presId="urn:microsoft.com/office/officeart/2005/8/layout/list1"/>
    <dgm:cxn modelId="{2D7DC09D-25C0-A548-87A2-4FE9C674BFD2}" type="presParOf" srcId="{8B6DE0C8-A1ED-1448-84AA-33C08D43A827}" destId="{FD87A7BF-2DBA-3849-AE9B-258C9EB0E3B0}" srcOrd="0" destOrd="0" presId="urn:microsoft.com/office/officeart/2005/8/layout/list1"/>
    <dgm:cxn modelId="{0630A70A-DAD2-E040-A94C-C1D385682D18}" type="presParOf" srcId="{8B6DE0C8-A1ED-1448-84AA-33C08D43A827}" destId="{2CEA6D62-CE61-2740-9779-43E8D3D188F4}" srcOrd="1" destOrd="0" presId="urn:microsoft.com/office/officeart/2005/8/layout/list1"/>
    <dgm:cxn modelId="{7793DC40-E46E-3B40-82DC-95C45EC847C5}" type="presParOf" srcId="{77C389C3-C54A-C34E-9FDE-59C715473B02}" destId="{029C280F-610A-9844-81C8-44DFFC99CCC7}" srcOrd="25" destOrd="0" presId="urn:microsoft.com/office/officeart/2005/8/layout/list1"/>
    <dgm:cxn modelId="{F5E5FCA5-7773-4045-B431-85E17DE18BA8}" type="presParOf" srcId="{77C389C3-C54A-C34E-9FDE-59C715473B02}" destId="{725ECABC-3CDF-5D4C-9149-A1A342D5F4D7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79ACB6-7931-3D49-A624-1C49BC7B4159}" type="doc">
      <dgm:prSet loTypeId="urn:microsoft.com/office/officeart/2005/8/layout/pyramid1" loCatId="" qsTypeId="urn:microsoft.com/office/officeart/2005/8/quickstyle/simple1" qsCatId="simple" csTypeId="urn:microsoft.com/office/officeart/2005/8/colors/accent1_2" csCatId="accent1" phldr="1"/>
      <dgm:spPr/>
    </dgm:pt>
    <dgm:pt modelId="{B2101CA5-94F3-7E45-A12E-3645779F0D65}">
      <dgm:prSet phldrT="[Testo]"/>
      <dgm:spPr/>
      <dgm:t>
        <a:bodyPr/>
        <a:lstStyle/>
        <a:p>
          <a:r>
            <a:rPr lang="it-IT" b="1" dirty="0">
              <a:solidFill>
                <a:srgbClr val="00B0F0"/>
              </a:solidFill>
            </a:rPr>
            <a:t>Coni</a:t>
          </a:r>
        </a:p>
      </dgm:t>
    </dgm:pt>
    <dgm:pt modelId="{8E691B41-D16E-2747-98CB-4D7B2791370E}" type="parTrans" cxnId="{3E0C283A-47C4-424D-AFEA-D5F08DFF0CBD}">
      <dgm:prSet/>
      <dgm:spPr/>
      <dgm:t>
        <a:bodyPr/>
        <a:lstStyle/>
        <a:p>
          <a:endParaRPr lang="it-IT"/>
        </a:p>
      </dgm:t>
    </dgm:pt>
    <dgm:pt modelId="{3A2B06AF-CA6F-E243-95A1-104F75355E19}" type="sibTrans" cxnId="{3E0C283A-47C4-424D-AFEA-D5F08DFF0CBD}">
      <dgm:prSet/>
      <dgm:spPr/>
      <dgm:t>
        <a:bodyPr/>
        <a:lstStyle/>
        <a:p>
          <a:endParaRPr lang="it-IT"/>
        </a:p>
      </dgm:t>
    </dgm:pt>
    <dgm:pt modelId="{E88548DE-4B1A-734C-B92D-AA2EE4E8E217}">
      <dgm:prSet phldrT="[Testo]"/>
      <dgm:spPr/>
      <dgm:t>
        <a:bodyPr/>
        <a:lstStyle/>
        <a:p>
          <a:r>
            <a:rPr lang="it-IT" b="1" dirty="0">
              <a:solidFill>
                <a:srgbClr val="FF0000"/>
              </a:solidFill>
            </a:rPr>
            <a:t>Federazioni ed enti di secondo livello</a:t>
          </a:r>
        </a:p>
      </dgm:t>
    </dgm:pt>
    <dgm:pt modelId="{C9DF44B0-E686-D049-8206-F8DADE1D221E}" type="parTrans" cxnId="{A3AA23A4-0A00-2847-A02C-FDFB4A45E62B}">
      <dgm:prSet/>
      <dgm:spPr/>
      <dgm:t>
        <a:bodyPr/>
        <a:lstStyle/>
        <a:p>
          <a:endParaRPr lang="it-IT"/>
        </a:p>
      </dgm:t>
    </dgm:pt>
    <dgm:pt modelId="{90EFF66F-3894-6A40-B37E-8755AF957986}" type="sibTrans" cxnId="{A3AA23A4-0A00-2847-A02C-FDFB4A45E62B}">
      <dgm:prSet/>
      <dgm:spPr/>
      <dgm:t>
        <a:bodyPr/>
        <a:lstStyle/>
        <a:p>
          <a:endParaRPr lang="it-IT"/>
        </a:p>
      </dgm:t>
    </dgm:pt>
    <dgm:pt modelId="{1153C835-216F-864E-98C5-F41D1115EC5C}">
      <dgm:prSet phldrT="[Testo]"/>
      <dgm:spPr/>
      <dgm:t>
        <a:bodyPr/>
        <a:lstStyle/>
        <a:p>
          <a:r>
            <a:rPr lang="it-IT" b="1" dirty="0">
              <a:solidFill>
                <a:srgbClr val="00B050"/>
              </a:solidFill>
            </a:rPr>
            <a:t>Associazioni sportive e società sportive</a:t>
          </a:r>
        </a:p>
      </dgm:t>
    </dgm:pt>
    <dgm:pt modelId="{C8FD753E-F8FC-C04A-9CBD-7E4C664B4B66}" type="parTrans" cxnId="{FF2A889A-7640-F64E-B318-9977938FDE9B}">
      <dgm:prSet/>
      <dgm:spPr/>
      <dgm:t>
        <a:bodyPr/>
        <a:lstStyle/>
        <a:p>
          <a:endParaRPr lang="it-IT"/>
        </a:p>
      </dgm:t>
    </dgm:pt>
    <dgm:pt modelId="{CB645866-FD43-1B41-BBA9-69B04E258281}" type="sibTrans" cxnId="{FF2A889A-7640-F64E-B318-9977938FDE9B}">
      <dgm:prSet/>
      <dgm:spPr/>
      <dgm:t>
        <a:bodyPr/>
        <a:lstStyle/>
        <a:p>
          <a:endParaRPr lang="it-IT"/>
        </a:p>
      </dgm:t>
    </dgm:pt>
    <dgm:pt modelId="{D3912024-C7A6-2D42-A075-ED89E636C45A}">
      <dgm:prSet phldrT="[Testo]"/>
      <dgm:spPr/>
      <dgm:t>
        <a:bodyPr/>
        <a:lstStyle/>
        <a:p>
          <a:r>
            <a:rPr lang="it-IT" b="1" dirty="0">
              <a:solidFill>
                <a:srgbClr val="FFC000"/>
              </a:solidFill>
            </a:rPr>
            <a:t>Tesserati: atleti, dirigenti, arbitri</a:t>
          </a:r>
        </a:p>
        <a:p>
          <a:endParaRPr lang="it-IT" dirty="0"/>
        </a:p>
      </dgm:t>
    </dgm:pt>
    <dgm:pt modelId="{C340761E-A133-1041-89E7-C85EB6408D81}" type="parTrans" cxnId="{605E4615-7552-A24E-9F21-1732CA2542EA}">
      <dgm:prSet/>
      <dgm:spPr/>
      <dgm:t>
        <a:bodyPr/>
        <a:lstStyle/>
        <a:p>
          <a:endParaRPr lang="it-IT"/>
        </a:p>
      </dgm:t>
    </dgm:pt>
    <dgm:pt modelId="{33CC5BDB-6A9D-CE49-91D3-B681FCE9BAC7}" type="sibTrans" cxnId="{605E4615-7552-A24E-9F21-1732CA2542EA}">
      <dgm:prSet/>
      <dgm:spPr/>
      <dgm:t>
        <a:bodyPr/>
        <a:lstStyle/>
        <a:p>
          <a:endParaRPr lang="it-IT"/>
        </a:p>
      </dgm:t>
    </dgm:pt>
    <dgm:pt modelId="{1E7C4381-B25F-1047-94FE-7240660B33EC}" type="pres">
      <dgm:prSet presAssocID="{E179ACB6-7931-3D49-A624-1C49BC7B4159}" presName="Name0" presStyleCnt="0">
        <dgm:presLayoutVars>
          <dgm:dir/>
          <dgm:animLvl val="lvl"/>
          <dgm:resizeHandles val="exact"/>
        </dgm:presLayoutVars>
      </dgm:prSet>
      <dgm:spPr/>
    </dgm:pt>
    <dgm:pt modelId="{36714AB7-76C2-6D49-BD28-6E459ACDE6C2}" type="pres">
      <dgm:prSet presAssocID="{B2101CA5-94F3-7E45-A12E-3645779F0D65}" presName="Name8" presStyleCnt="0"/>
      <dgm:spPr/>
    </dgm:pt>
    <dgm:pt modelId="{FC8CB67F-9AF1-D64B-B498-7AB890C31A99}" type="pres">
      <dgm:prSet presAssocID="{B2101CA5-94F3-7E45-A12E-3645779F0D65}" presName="level" presStyleLbl="node1" presStyleIdx="0" presStyleCnt="4">
        <dgm:presLayoutVars>
          <dgm:chMax val="1"/>
          <dgm:bulletEnabled val="1"/>
        </dgm:presLayoutVars>
      </dgm:prSet>
      <dgm:spPr/>
    </dgm:pt>
    <dgm:pt modelId="{7627A3C8-F4BC-0047-9665-0722D9333F9D}" type="pres">
      <dgm:prSet presAssocID="{B2101CA5-94F3-7E45-A12E-3645779F0D6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F294B7E-B252-6E4B-81F1-D4C6AAADFE78}" type="pres">
      <dgm:prSet presAssocID="{E88548DE-4B1A-734C-B92D-AA2EE4E8E217}" presName="Name8" presStyleCnt="0"/>
      <dgm:spPr/>
    </dgm:pt>
    <dgm:pt modelId="{EAE3F94E-8171-3242-A234-382E8AB7363B}" type="pres">
      <dgm:prSet presAssocID="{E88548DE-4B1A-734C-B92D-AA2EE4E8E217}" presName="level" presStyleLbl="node1" presStyleIdx="1" presStyleCnt="4">
        <dgm:presLayoutVars>
          <dgm:chMax val="1"/>
          <dgm:bulletEnabled val="1"/>
        </dgm:presLayoutVars>
      </dgm:prSet>
      <dgm:spPr/>
    </dgm:pt>
    <dgm:pt modelId="{615244EF-1957-5B49-BDAE-708B4761D0AE}" type="pres">
      <dgm:prSet presAssocID="{E88548DE-4B1A-734C-B92D-AA2EE4E8E21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1F58338-F965-4C48-BC48-F34613BF10BF}" type="pres">
      <dgm:prSet presAssocID="{1153C835-216F-864E-98C5-F41D1115EC5C}" presName="Name8" presStyleCnt="0"/>
      <dgm:spPr/>
    </dgm:pt>
    <dgm:pt modelId="{A9032C2E-7B05-244D-BD48-F31FFABAFC8A}" type="pres">
      <dgm:prSet presAssocID="{1153C835-216F-864E-98C5-F41D1115EC5C}" presName="level" presStyleLbl="node1" presStyleIdx="2" presStyleCnt="4">
        <dgm:presLayoutVars>
          <dgm:chMax val="1"/>
          <dgm:bulletEnabled val="1"/>
        </dgm:presLayoutVars>
      </dgm:prSet>
      <dgm:spPr/>
    </dgm:pt>
    <dgm:pt modelId="{E3386FEC-02B9-BC44-A80B-26728CC0F18E}" type="pres">
      <dgm:prSet presAssocID="{1153C835-216F-864E-98C5-F41D1115EC5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A62D069-0A5E-C649-8303-3DBA45A40FD8}" type="pres">
      <dgm:prSet presAssocID="{D3912024-C7A6-2D42-A075-ED89E636C45A}" presName="Name8" presStyleCnt="0"/>
      <dgm:spPr/>
    </dgm:pt>
    <dgm:pt modelId="{7CF56511-9708-5B44-9651-1CDBD1CA862B}" type="pres">
      <dgm:prSet presAssocID="{D3912024-C7A6-2D42-A075-ED89E636C45A}" presName="level" presStyleLbl="node1" presStyleIdx="3" presStyleCnt="4" custLinFactNeighborY="3632">
        <dgm:presLayoutVars>
          <dgm:chMax val="1"/>
          <dgm:bulletEnabled val="1"/>
        </dgm:presLayoutVars>
      </dgm:prSet>
      <dgm:spPr/>
    </dgm:pt>
    <dgm:pt modelId="{F387C7BA-339E-524C-8199-7F084B5D6214}" type="pres">
      <dgm:prSet presAssocID="{D3912024-C7A6-2D42-A075-ED89E636C45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605E4615-7552-A24E-9F21-1732CA2542EA}" srcId="{E179ACB6-7931-3D49-A624-1C49BC7B4159}" destId="{D3912024-C7A6-2D42-A075-ED89E636C45A}" srcOrd="3" destOrd="0" parTransId="{C340761E-A133-1041-89E7-C85EB6408D81}" sibTransId="{33CC5BDB-6A9D-CE49-91D3-B681FCE9BAC7}"/>
    <dgm:cxn modelId="{F1651D17-5600-DA46-B97E-F6A4495ACC18}" type="presOf" srcId="{B2101CA5-94F3-7E45-A12E-3645779F0D65}" destId="{7627A3C8-F4BC-0047-9665-0722D9333F9D}" srcOrd="1" destOrd="0" presId="urn:microsoft.com/office/officeart/2005/8/layout/pyramid1"/>
    <dgm:cxn modelId="{6071CC25-1785-2746-BF72-6D52C487A686}" type="presOf" srcId="{D3912024-C7A6-2D42-A075-ED89E636C45A}" destId="{7CF56511-9708-5B44-9651-1CDBD1CA862B}" srcOrd="0" destOrd="0" presId="urn:microsoft.com/office/officeart/2005/8/layout/pyramid1"/>
    <dgm:cxn modelId="{3E0C283A-47C4-424D-AFEA-D5F08DFF0CBD}" srcId="{E179ACB6-7931-3D49-A624-1C49BC7B4159}" destId="{B2101CA5-94F3-7E45-A12E-3645779F0D65}" srcOrd="0" destOrd="0" parTransId="{8E691B41-D16E-2747-98CB-4D7B2791370E}" sibTransId="{3A2B06AF-CA6F-E243-95A1-104F75355E19}"/>
    <dgm:cxn modelId="{A9C3973D-9F93-1147-9924-51680379379D}" type="presOf" srcId="{D3912024-C7A6-2D42-A075-ED89E636C45A}" destId="{F387C7BA-339E-524C-8199-7F084B5D6214}" srcOrd="1" destOrd="0" presId="urn:microsoft.com/office/officeart/2005/8/layout/pyramid1"/>
    <dgm:cxn modelId="{643E0949-7143-1240-B32D-8104788C5805}" type="presOf" srcId="{1153C835-216F-864E-98C5-F41D1115EC5C}" destId="{A9032C2E-7B05-244D-BD48-F31FFABAFC8A}" srcOrd="0" destOrd="0" presId="urn:microsoft.com/office/officeart/2005/8/layout/pyramid1"/>
    <dgm:cxn modelId="{6EB49298-3D6E-7746-8B30-5340F5E17047}" type="presOf" srcId="{B2101CA5-94F3-7E45-A12E-3645779F0D65}" destId="{FC8CB67F-9AF1-D64B-B498-7AB890C31A99}" srcOrd="0" destOrd="0" presId="urn:microsoft.com/office/officeart/2005/8/layout/pyramid1"/>
    <dgm:cxn modelId="{FF2A889A-7640-F64E-B318-9977938FDE9B}" srcId="{E179ACB6-7931-3D49-A624-1C49BC7B4159}" destId="{1153C835-216F-864E-98C5-F41D1115EC5C}" srcOrd="2" destOrd="0" parTransId="{C8FD753E-F8FC-C04A-9CBD-7E4C664B4B66}" sibTransId="{CB645866-FD43-1B41-BBA9-69B04E258281}"/>
    <dgm:cxn modelId="{A3AA23A4-0A00-2847-A02C-FDFB4A45E62B}" srcId="{E179ACB6-7931-3D49-A624-1C49BC7B4159}" destId="{E88548DE-4B1A-734C-B92D-AA2EE4E8E217}" srcOrd="1" destOrd="0" parTransId="{C9DF44B0-E686-D049-8206-F8DADE1D221E}" sibTransId="{90EFF66F-3894-6A40-B37E-8755AF957986}"/>
    <dgm:cxn modelId="{9F43A9BA-F617-F345-B18D-6A55AA06A609}" type="presOf" srcId="{E88548DE-4B1A-734C-B92D-AA2EE4E8E217}" destId="{615244EF-1957-5B49-BDAE-708B4761D0AE}" srcOrd="1" destOrd="0" presId="urn:microsoft.com/office/officeart/2005/8/layout/pyramid1"/>
    <dgm:cxn modelId="{5F3C9FC9-CE4E-7948-A6E9-20426EB2D7DB}" type="presOf" srcId="{E179ACB6-7931-3D49-A624-1C49BC7B4159}" destId="{1E7C4381-B25F-1047-94FE-7240660B33EC}" srcOrd="0" destOrd="0" presId="urn:microsoft.com/office/officeart/2005/8/layout/pyramid1"/>
    <dgm:cxn modelId="{FDB960CB-23A0-9547-9744-8001F00B8173}" type="presOf" srcId="{E88548DE-4B1A-734C-B92D-AA2EE4E8E217}" destId="{EAE3F94E-8171-3242-A234-382E8AB7363B}" srcOrd="0" destOrd="0" presId="urn:microsoft.com/office/officeart/2005/8/layout/pyramid1"/>
    <dgm:cxn modelId="{33C72EFF-EAAB-CE48-8425-88D426994BAF}" type="presOf" srcId="{1153C835-216F-864E-98C5-F41D1115EC5C}" destId="{E3386FEC-02B9-BC44-A80B-26728CC0F18E}" srcOrd="1" destOrd="0" presId="urn:microsoft.com/office/officeart/2005/8/layout/pyramid1"/>
    <dgm:cxn modelId="{DF6C5FA8-C69C-BA42-A919-88E7986EE438}" type="presParOf" srcId="{1E7C4381-B25F-1047-94FE-7240660B33EC}" destId="{36714AB7-76C2-6D49-BD28-6E459ACDE6C2}" srcOrd="0" destOrd="0" presId="urn:microsoft.com/office/officeart/2005/8/layout/pyramid1"/>
    <dgm:cxn modelId="{EC28B7F6-3E7D-EA45-8CE8-5A2A87BCB7BD}" type="presParOf" srcId="{36714AB7-76C2-6D49-BD28-6E459ACDE6C2}" destId="{FC8CB67F-9AF1-D64B-B498-7AB890C31A99}" srcOrd="0" destOrd="0" presId="urn:microsoft.com/office/officeart/2005/8/layout/pyramid1"/>
    <dgm:cxn modelId="{0251757F-0242-FB4B-9A1C-A9EACBB5F6FC}" type="presParOf" srcId="{36714AB7-76C2-6D49-BD28-6E459ACDE6C2}" destId="{7627A3C8-F4BC-0047-9665-0722D9333F9D}" srcOrd="1" destOrd="0" presId="urn:microsoft.com/office/officeart/2005/8/layout/pyramid1"/>
    <dgm:cxn modelId="{B9537FF9-1EDD-B341-8D6D-73D546221D48}" type="presParOf" srcId="{1E7C4381-B25F-1047-94FE-7240660B33EC}" destId="{9F294B7E-B252-6E4B-81F1-D4C6AAADFE78}" srcOrd="1" destOrd="0" presId="urn:microsoft.com/office/officeart/2005/8/layout/pyramid1"/>
    <dgm:cxn modelId="{ED36D470-FB18-344D-91DD-1265437B1DAF}" type="presParOf" srcId="{9F294B7E-B252-6E4B-81F1-D4C6AAADFE78}" destId="{EAE3F94E-8171-3242-A234-382E8AB7363B}" srcOrd="0" destOrd="0" presId="urn:microsoft.com/office/officeart/2005/8/layout/pyramid1"/>
    <dgm:cxn modelId="{0C63170F-BCDA-5C40-8177-80057C1E929A}" type="presParOf" srcId="{9F294B7E-B252-6E4B-81F1-D4C6AAADFE78}" destId="{615244EF-1957-5B49-BDAE-708B4761D0AE}" srcOrd="1" destOrd="0" presId="urn:microsoft.com/office/officeart/2005/8/layout/pyramid1"/>
    <dgm:cxn modelId="{06C0826D-E2D2-FF4D-8CC2-BD49EF5FB612}" type="presParOf" srcId="{1E7C4381-B25F-1047-94FE-7240660B33EC}" destId="{31F58338-F965-4C48-BC48-F34613BF10BF}" srcOrd="2" destOrd="0" presId="urn:microsoft.com/office/officeart/2005/8/layout/pyramid1"/>
    <dgm:cxn modelId="{31CA261E-BA4A-C94E-A5BA-B7875DE390B8}" type="presParOf" srcId="{31F58338-F965-4C48-BC48-F34613BF10BF}" destId="{A9032C2E-7B05-244D-BD48-F31FFABAFC8A}" srcOrd="0" destOrd="0" presId="urn:microsoft.com/office/officeart/2005/8/layout/pyramid1"/>
    <dgm:cxn modelId="{68AB3598-291B-174D-93EB-42FC3457CA7B}" type="presParOf" srcId="{31F58338-F965-4C48-BC48-F34613BF10BF}" destId="{E3386FEC-02B9-BC44-A80B-26728CC0F18E}" srcOrd="1" destOrd="0" presId="urn:microsoft.com/office/officeart/2005/8/layout/pyramid1"/>
    <dgm:cxn modelId="{12697CCD-0F05-9F48-8D8B-BB1806EE0038}" type="presParOf" srcId="{1E7C4381-B25F-1047-94FE-7240660B33EC}" destId="{1A62D069-0A5E-C649-8303-3DBA45A40FD8}" srcOrd="3" destOrd="0" presId="urn:microsoft.com/office/officeart/2005/8/layout/pyramid1"/>
    <dgm:cxn modelId="{E5EFD4D1-5124-0A48-9D39-AAF27B1080F0}" type="presParOf" srcId="{1A62D069-0A5E-C649-8303-3DBA45A40FD8}" destId="{7CF56511-9708-5B44-9651-1CDBD1CA862B}" srcOrd="0" destOrd="0" presId="urn:microsoft.com/office/officeart/2005/8/layout/pyramid1"/>
    <dgm:cxn modelId="{F3B2A4F7-82A5-6F4C-940E-791CF2BFAE38}" type="presParOf" srcId="{1A62D069-0A5E-C649-8303-3DBA45A40FD8}" destId="{F387C7BA-339E-524C-8199-7F084B5D621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D545FF-566E-1546-A276-14FE0DE94713}" type="doc">
      <dgm:prSet loTypeId="urn:microsoft.com/office/officeart/2005/8/layout/arrow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4636968-47DA-CA47-AE96-31B7C45FFBEF}">
      <dgm:prSet phldrT="[Testo]"/>
      <dgm:spPr/>
      <dgm:t>
        <a:bodyPr/>
        <a:lstStyle/>
        <a:p>
          <a:r>
            <a:rPr lang="it-IT" dirty="0">
              <a:solidFill>
                <a:srgbClr val="FF0000"/>
              </a:solidFill>
            </a:rPr>
            <a:t>Dal basso?</a:t>
          </a:r>
        </a:p>
      </dgm:t>
    </dgm:pt>
    <dgm:pt modelId="{8FFF58C4-1618-FA4F-AFB8-4ABD01C71906}" type="parTrans" cxnId="{3BDE6940-2B62-0247-84A7-4A4018E0EEFD}">
      <dgm:prSet/>
      <dgm:spPr/>
      <dgm:t>
        <a:bodyPr/>
        <a:lstStyle/>
        <a:p>
          <a:endParaRPr lang="it-IT"/>
        </a:p>
      </dgm:t>
    </dgm:pt>
    <dgm:pt modelId="{664B95AA-2262-E74D-BFBD-92E03FF93D4F}" type="sibTrans" cxnId="{3BDE6940-2B62-0247-84A7-4A4018E0EEFD}">
      <dgm:prSet/>
      <dgm:spPr/>
      <dgm:t>
        <a:bodyPr/>
        <a:lstStyle/>
        <a:p>
          <a:endParaRPr lang="it-IT"/>
        </a:p>
      </dgm:t>
    </dgm:pt>
    <dgm:pt modelId="{00C2BA04-0EC4-CD4E-AC82-828E1DDAFAC9}">
      <dgm:prSet phldrT="[Testo]"/>
      <dgm:spPr/>
      <dgm:t>
        <a:bodyPr/>
        <a:lstStyle/>
        <a:p>
          <a:r>
            <a:rPr lang="it-IT" dirty="0">
              <a:solidFill>
                <a:srgbClr val="FF0000"/>
              </a:solidFill>
            </a:rPr>
            <a:t>Dall’alto?</a:t>
          </a:r>
        </a:p>
      </dgm:t>
    </dgm:pt>
    <dgm:pt modelId="{1226DFC6-641C-0447-98D2-467A29141D76}" type="parTrans" cxnId="{E4CBC103-493F-0340-9802-E2608D6713BF}">
      <dgm:prSet/>
      <dgm:spPr/>
      <dgm:t>
        <a:bodyPr/>
        <a:lstStyle/>
        <a:p>
          <a:endParaRPr lang="it-IT"/>
        </a:p>
      </dgm:t>
    </dgm:pt>
    <dgm:pt modelId="{F5D2B3B6-F49D-A04C-B929-EE647AE07755}" type="sibTrans" cxnId="{E4CBC103-493F-0340-9802-E2608D6713BF}">
      <dgm:prSet/>
      <dgm:spPr/>
      <dgm:t>
        <a:bodyPr/>
        <a:lstStyle/>
        <a:p>
          <a:endParaRPr lang="it-IT"/>
        </a:p>
      </dgm:t>
    </dgm:pt>
    <dgm:pt modelId="{2312D4C9-2C63-E54B-BC86-3620E087BC6A}" type="pres">
      <dgm:prSet presAssocID="{B8D545FF-566E-1546-A276-14FE0DE94713}" presName="compositeShape" presStyleCnt="0">
        <dgm:presLayoutVars>
          <dgm:chMax val="2"/>
          <dgm:dir/>
          <dgm:resizeHandles val="exact"/>
        </dgm:presLayoutVars>
      </dgm:prSet>
      <dgm:spPr/>
    </dgm:pt>
    <dgm:pt modelId="{B96EEC70-98BF-1C4F-861E-63960B31BF0F}" type="pres">
      <dgm:prSet presAssocID="{34636968-47DA-CA47-AE96-31B7C45FFBEF}" presName="upArrow" presStyleLbl="node1" presStyleIdx="0" presStyleCnt="2"/>
      <dgm:spPr/>
    </dgm:pt>
    <dgm:pt modelId="{82B6361B-D4CC-114D-B4BE-9D797B03CAC7}" type="pres">
      <dgm:prSet presAssocID="{34636968-47DA-CA47-AE96-31B7C45FFBEF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C26FB9C5-C690-3846-8A00-66DA852B327C}" type="pres">
      <dgm:prSet presAssocID="{00C2BA04-0EC4-CD4E-AC82-828E1DDAFAC9}" presName="downArrow" presStyleLbl="node1" presStyleIdx="1" presStyleCnt="2"/>
      <dgm:spPr/>
    </dgm:pt>
    <dgm:pt modelId="{6E002004-CA4B-A64F-97AE-5AC63846C86E}" type="pres">
      <dgm:prSet presAssocID="{00C2BA04-0EC4-CD4E-AC82-828E1DDAFAC9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E4CBC103-493F-0340-9802-E2608D6713BF}" srcId="{B8D545FF-566E-1546-A276-14FE0DE94713}" destId="{00C2BA04-0EC4-CD4E-AC82-828E1DDAFAC9}" srcOrd="1" destOrd="0" parTransId="{1226DFC6-641C-0447-98D2-467A29141D76}" sibTransId="{F5D2B3B6-F49D-A04C-B929-EE647AE07755}"/>
    <dgm:cxn modelId="{3BDE6940-2B62-0247-84A7-4A4018E0EEFD}" srcId="{B8D545FF-566E-1546-A276-14FE0DE94713}" destId="{34636968-47DA-CA47-AE96-31B7C45FFBEF}" srcOrd="0" destOrd="0" parTransId="{8FFF58C4-1618-FA4F-AFB8-4ABD01C71906}" sibTransId="{664B95AA-2262-E74D-BFBD-92E03FF93D4F}"/>
    <dgm:cxn modelId="{E2A57E83-8BA0-6A41-9B6B-14A744E1B392}" type="presOf" srcId="{34636968-47DA-CA47-AE96-31B7C45FFBEF}" destId="{82B6361B-D4CC-114D-B4BE-9D797B03CAC7}" srcOrd="0" destOrd="0" presId="urn:microsoft.com/office/officeart/2005/8/layout/arrow4"/>
    <dgm:cxn modelId="{2D39FB96-F43F-D24A-BD7D-A171DB60584A}" type="presOf" srcId="{B8D545FF-566E-1546-A276-14FE0DE94713}" destId="{2312D4C9-2C63-E54B-BC86-3620E087BC6A}" srcOrd="0" destOrd="0" presId="urn:microsoft.com/office/officeart/2005/8/layout/arrow4"/>
    <dgm:cxn modelId="{FA11BD98-04EB-8642-9BB1-51197452193F}" type="presOf" srcId="{00C2BA04-0EC4-CD4E-AC82-828E1DDAFAC9}" destId="{6E002004-CA4B-A64F-97AE-5AC63846C86E}" srcOrd="0" destOrd="0" presId="urn:microsoft.com/office/officeart/2005/8/layout/arrow4"/>
    <dgm:cxn modelId="{268D41FC-BB3A-A34C-B4B6-770E97360440}" type="presParOf" srcId="{2312D4C9-2C63-E54B-BC86-3620E087BC6A}" destId="{B96EEC70-98BF-1C4F-861E-63960B31BF0F}" srcOrd="0" destOrd="0" presId="urn:microsoft.com/office/officeart/2005/8/layout/arrow4"/>
    <dgm:cxn modelId="{00DF609F-ED73-4A46-A119-9132DE2DF7B0}" type="presParOf" srcId="{2312D4C9-2C63-E54B-BC86-3620E087BC6A}" destId="{82B6361B-D4CC-114D-B4BE-9D797B03CAC7}" srcOrd="1" destOrd="0" presId="urn:microsoft.com/office/officeart/2005/8/layout/arrow4"/>
    <dgm:cxn modelId="{9DC93721-00CB-6541-8F10-95B0824B5582}" type="presParOf" srcId="{2312D4C9-2C63-E54B-BC86-3620E087BC6A}" destId="{C26FB9C5-C690-3846-8A00-66DA852B327C}" srcOrd="2" destOrd="0" presId="urn:microsoft.com/office/officeart/2005/8/layout/arrow4"/>
    <dgm:cxn modelId="{6310915B-18B3-9C4B-8AF4-39BB2F7A25C8}" type="presParOf" srcId="{2312D4C9-2C63-E54B-BC86-3620E087BC6A}" destId="{6E002004-CA4B-A64F-97AE-5AC63846C86E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1CC049-42D4-9743-9999-811494EF3C3D}" type="doc">
      <dgm:prSet loTypeId="urn:microsoft.com/office/officeart/2008/layout/Lin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2F6B748-EA2B-E04E-BF0B-441D95CE77F8}">
      <dgm:prSet phldrT="[Testo]" custT="1"/>
      <dgm:spPr/>
      <dgm:t>
        <a:bodyPr/>
        <a:lstStyle/>
        <a:p>
          <a:r>
            <a:rPr lang="it-IT" sz="1900" i="1" kern="1200" dirty="0">
              <a:solidFill>
                <a:srgbClr val="0070C0"/>
              </a:solidFill>
              <a:latin typeface="Calibri"/>
              <a:ea typeface="+mn-ea"/>
              <a:cs typeface="+mn-cs"/>
            </a:rPr>
            <a:t>Si intende per sport</a:t>
          </a:r>
        </a:p>
        <a:p>
          <a:r>
            <a:rPr lang="it-IT" sz="1900" b="1" i="1" kern="1200" dirty="0">
              <a:solidFill>
                <a:srgbClr val="0070C0"/>
              </a:solidFill>
            </a:rPr>
            <a:t>qualsiasi forma di </a:t>
          </a:r>
          <a:r>
            <a:rPr lang="it-IT" sz="1900" b="1" i="1" kern="1200" dirty="0" err="1">
              <a:solidFill>
                <a:srgbClr val="0070C0"/>
              </a:solidFill>
            </a:rPr>
            <a:t>attivita</a:t>
          </a:r>
          <a:r>
            <a:rPr lang="it-IT" sz="1900" b="1" i="1" kern="1200" dirty="0">
              <a:solidFill>
                <a:srgbClr val="0070C0"/>
              </a:solidFill>
            </a:rPr>
            <a:t>̀ fisica </a:t>
          </a:r>
          <a:r>
            <a:rPr lang="it-IT" sz="1900" i="1" kern="1200" dirty="0">
              <a:solidFill>
                <a:srgbClr val="0070C0"/>
              </a:solidFill>
            </a:rPr>
            <a:t>che</a:t>
          </a:r>
        </a:p>
        <a:p>
          <a:r>
            <a:rPr lang="it-IT" sz="1900" i="1" kern="1200" dirty="0">
              <a:solidFill>
                <a:srgbClr val="0070C0"/>
              </a:solidFill>
            </a:rPr>
            <a:t>attraverso una </a:t>
          </a:r>
          <a:r>
            <a:rPr lang="it-IT" sz="1900" b="1" i="1" kern="1200" dirty="0">
              <a:solidFill>
                <a:srgbClr val="0070C0"/>
              </a:solidFill>
            </a:rPr>
            <a:t>partecipazione organizzata o non</a:t>
          </a:r>
          <a:r>
            <a:rPr lang="it-IT" sz="1900" i="1" kern="1200" dirty="0">
              <a:solidFill>
                <a:srgbClr val="0070C0"/>
              </a:solidFill>
            </a:rPr>
            <a:t>, </a:t>
          </a:r>
        </a:p>
        <a:p>
          <a:r>
            <a:rPr lang="it-IT" sz="1900" i="1" kern="1200" dirty="0">
              <a:solidFill>
                <a:srgbClr val="0070C0"/>
              </a:solidFill>
            </a:rPr>
            <a:t>abbia per </a:t>
          </a:r>
          <a:r>
            <a:rPr lang="it-IT" sz="1900" b="1" i="1" kern="1200" dirty="0">
              <a:solidFill>
                <a:srgbClr val="0070C0"/>
              </a:solidFill>
            </a:rPr>
            <a:t>obiettivo</a:t>
          </a:r>
          <a:r>
            <a:rPr lang="it-IT" sz="1900" i="1" kern="1200" dirty="0">
              <a:solidFill>
                <a:srgbClr val="0070C0"/>
              </a:solidFill>
            </a:rPr>
            <a:t>:</a:t>
          </a:r>
          <a:endParaRPr lang="it-IT" sz="1900" kern="1200" dirty="0"/>
        </a:p>
      </dgm:t>
    </dgm:pt>
    <dgm:pt modelId="{6D8EEF16-779C-3B49-A1A9-902F2DB2B821}" type="parTrans" cxnId="{17AEF032-735B-8149-A375-16D9904CC2E4}">
      <dgm:prSet/>
      <dgm:spPr/>
      <dgm:t>
        <a:bodyPr/>
        <a:lstStyle/>
        <a:p>
          <a:endParaRPr lang="it-IT"/>
        </a:p>
      </dgm:t>
    </dgm:pt>
    <dgm:pt modelId="{91E54D31-5ACE-FA45-908C-80E80C3A4047}" type="sibTrans" cxnId="{17AEF032-735B-8149-A375-16D9904CC2E4}">
      <dgm:prSet/>
      <dgm:spPr/>
      <dgm:t>
        <a:bodyPr/>
        <a:lstStyle/>
        <a:p>
          <a:endParaRPr lang="it-IT"/>
        </a:p>
      </dgm:t>
    </dgm:pt>
    <dgm:pt modelId="{49993C4A-FE6D-6F4B-BCDF-847F1A930BC3}">
      <dgm:prSet phldrT="[Testo]"/>
      <dgm:spPr/>
      <dgm:t>
        <a:bodyPr/>
        <a:lstStyle/>
        <a:p>
          <a:pPr>
            <a:buNone/>
          </a:pPr>
          <a:r>
            <a:rPr lang="it-IT" i="1" dirty="0">
              <a:solidFill>
                <a:srgbClr val="0070C0"/>
              </a:solidFill>
            </a:rPr>
            <a:t>l'espressione o il miglioramento della condizione fisica e psichica</a:t>
          </a:r>
          <a:endParaRPr lang="it-IT" dirty="0"/>
        </a:p>
      </dgm:t>
    </dgm:pt>
    <dgm:pt modelId="{ADB0D4EA-72F2-3847-BADA-3B18CEEF9EB4}" type="parTrans" cxnId="{D450E9D3-FDC8-E543-ADBF-D3522E6F69B7}">
      <dgm:prSet/>
      <dgm:spPr/>
      <dgm:t>
        <a:bodyPr/>
        <a:lstStyle/>
        <a:p>
          <a:endParaRPr lang="it-IT"/>
        </a:p>
      </dgm:t>
    </dgm:pt>
    <dgm:pt modelId="{4414D855-6522-8F41-AC2D-10C2BBAEAE98}" type="sibTrans" cxnId="{D450E9D3-FDC8-E543-ADBF-D3522E6F69B7}">
      <dgm:prSet/>
      <dgm:spPr/>
      <dgm:t>
        <a:bodyPr/>
        <a:lstStyle/>
        <a:p>
          <a:endParaRPr lang="it-IT"/>
        </a:p>
      </dgm:t>
    </dgm:pt>
    <dgm:pt modelId="{78FA489E-F1AB-D344-8867-4C4E33AD0C4C}">
      <dgm:prSet phldrT="[Testo]"/>
      <dgm:spPr/>
      <dgm:t>
        <a:bodyPr/>
        <a:lstStyle/>
        <a:p>
          <a:r>
            <a:rPr lang="it-IT" i="1" dirty="0">
              <a:solidFill>
                <a:srgbClr val="0070C0"/>
              </a:solidFill>
            </a:rPr>
            <a:t>lo sviluppo delle relazioni sociali </a:t>
          </a:r>
          <a:endParaRPr lang="it-IT" dirty="0"/>
        </a:p>
      </dgm:t>
    </dgm:pt>
    <dgm:pt modelId="{F4AD943F-6EA1-C04E-9E37-66840E181389}" type="parTrans" cxnId="{167885B6-F002-1948-9219-472A509E86CA}">
      <dgm:prSet/>
      <dgm:spPr/>
      <dgm:t>
        <a:bodyPr/>
        <a:lstStyle/>
        <a:p>
          <a:endParaRPr lang="it-IT"/>
        </a:p>
      </dgm:t>
    </dgm:pt>
    <dgm:pt modelId="{7486C787-0F81-3D4A-80F0-B5E7E65EDD47}" type="sibTrans" cxnId="{167885B6-F002-1948-9219-472A509E86CA}">
      <dgm:prSet/>
      <dgm:spPr/>
      <dgm:t>
        <a:bodyPr/>
        <a:lstStyle/>
        <a:p>
          <a:endParaRPr lang="it-IT"/>
        </a:p>
      </dgm:t>
    </dgm:pt>
    <dgm:pt modelId="{220E4178-F089-E44B-A4AA-488F5C46EA96}">
      <dgm:prSet phldrT="[Testo]"/>
      <dgm:spPr/>
      <dgm:t>
        <a:bodyPr/>
        <a:lstStyle/>
        <a:p>
          <a:r>
            <a:rPr lang="it-IT" i="1" dirty="0">
              <a:solidFill>
                <a:srgbClr val="0070C0"/>
              </a:solidFill>
            </a:rPr>
            <a:t>l'ottenimento di risultati in competizioni di tutti i livelli. </a:t>
          </a:r>
          <a:endParaRPr lang="it-IT" dirty="0"/>
        </a:p>
      </dgm:t>
    </dgm:pt>
    <dgm:pt modelId="{4181E4FD-84B2-E645-A0DD-962CE86CCAEA}" type="parTrans" cxnId="{CE68E12E-C2FA-2745-88E1-48DFEFF4A701}">
      <dgm:prSet/>
      <dgm:spPr/>
      <dgm:t>
        <a:bodyPr/>
        <a:lstStyle/>
        <a:p>
          <a:endParaRPr lang="it-IT"/>
        </a:p>
      </dgm:t>
    </dgm:pt>
    <dgm:pt modelId="{53F708CA-D687-384F-8F5E-50F058DE0788}" type="sibTrans" cxnId="{CE68E12E-C2FA-2745-88E1-48DFEFF4A701}">
      <dgm:prSet/>
      <dgm:spPr/>
      <dgm:t>
        <a:bodyPr/>
        <a:lstStyle/>
        <a:p>
          <a:endParaRPr lang="it-IT"/>
        </a:p>
      </dgm:t>
    </dgm:pt>
    <dgm:pt modelId="{3646347B-2C88-9C46-A550-01EBF0735CA8}" type="pres">
      <dgm:prSet presAssocID="{221CC049-42D4-9743-9999-811494EF3C3D}" presName="vert0" presStyleCnt="0">
        <dgm:presLayoutVars>
          <dgm:dir/>
          <dgm:animOne val="branch"/>
          <dgm:animLvl val="lvl"/>
        </dgm:presLayoutVars>
      </dgm:prSet>
      <dgm:spPr/>
    </dgm:pt>
    <dgm:pt modelId="{8A7F088C-72E3-0A4B-B1DA-E5950297DDE0}" type="pres">
      <dgm:prSet presAssocID="{12F6B748-EA2B-E04E-BF0B-441D95CE77F8}" presName="thickLine" presStyleLbl="alignNode1" presStyleIdx="0" presStyleCnt="1"/>
      <dgm:spPr/>
    </dgm:pt>
    <dgm:pt modelId="{322E0468-C346-2A42-9A9C-234B10D59714}" type="pres">
      <dgm:prSet presAssocID="{12F6B748-EA2B-E04E-BF0B-441D95CE77F8}" presName="horz1" presStyleCnt="0"/>
      <dgm:spPr/>
    </dgm:pt>
    <dgm:pt modelId="{D869F25F-5727-E04F-BD2B-8E57E0E0CF85}" type="pres">
      <dgm:prSet presAssocID="{12F6B748-EA2B-E04E-BF0B-441D95CE77F8}" presName="tx1" presStyleLbl="revTx" presStyleIdx="0" presStyleCnt="4"/>
      <dgm:spPr/>
    </dgm:pt>
    <dgm:pt modelId="{D2656C00-3D79-EB43-8BD2-6BEF87ACD894}" type="pres">
      <dgm:prSet presAssocID="{12F6B748-EA2B-E04E-BF0B-441D95CE77F8}" presName="vert1" presStyleCnt="0"/>
      <dgm:spPr/>
    </dgm:pt>
    <dgm:pt modelId="{71166394-33D8-084E-9AC9-3BA26226F4BE}" type="pres">
      <dgm:prSet presAssocID="{49993C4A-FE6D-6F4B-BCDF-847F1A930BC3}" presName="vertSpace2a" presStyleCnt="0"/>
      <dgm:spPr/>
    </dgm:pt>
    <dgm:pt modelId="{DA44400B-AC7C-EB46-9207-8BC3B283C7AC}" type="pres">
      <dgm:prSet presAssocID="{49993C4A-FE6D-6F4B-BCDF-847F1A930BC3}" presName="horz2" presStyleCnt="0"/>
      <dgm:spPr/>
    </dgm:pt>
    <dgm:pt modelId="{BC493F8C-CFC5-6143-BE54-1E2A9B6C32E4}" type="pres">
      <dgm:prSet presAssocID="{49993C4A-FE6D-6F4B-BCDF-847F1A930BC3}" presName="horzSpace2" presStyleCnt="0"/>
      <dgm:spPr/>
    </dgm:pt>
    <dgm:pt modelId="{01EDDD7E-0D13-8544-AC2D-F9AB4693867B}" type="pres">
      <dgm:prSet presAssocID="{49993C4A-FE6D-6F4B-BCDF-847F1A930BC3}" presName="tx2" presStyleLbl="revTx" presStyleIdx="1" presStyleCnt="4"/>
      <dgm:spPr/>
    </dgm:pt>
    <dgm:pt modelId="{EDF4A2A3-49E8-5D4A-A027-610FF7F3E01D}" type="pres">
      <dgm:prSet presAssocID="{49993C4A-FE6D-6F4B-BCDF-847F1A930BC3}" presName="vert2" presStyleCnt="0"/>
      <dgm:spPr/>
    </dgm:pt>
    <dgm:pt modelId="{AD53D607-1C58-2144-9A90-474841F0759E}" type="pres">
      <dgm:prSet presAssocID="{49993C4A-FE6D-6F4B-BCDF-847F1A930BC3}" presName="thinLine2b" presStyleLbl="callout" presStyleIdx="0" presStyleCnt="3"/>
      <dgm:spPr/>
    </dgm:pt>
    <dgm:pt modelId="{F28324A6-F789-5046-B170-04159D20AA2E}" type="pres">
      <dgm:prSet presAssocID="{49993C4A-FE6D-6F4B-BCDF-847F1A930BC3}" presName="vertSpace2b" presStyleCnt="0"/>
      <dgm:spPr/>
    </dgm:pt>
    <dgm:pt modelId="{51F1D7E5-F29B-6442-95CF-40EECACCEABB}" type="pres">
      <dgm:prSet presAssocID="{78FA489E-F1AB-D344-8867-4C4E33AD0C4C}" presName="horz2" presStyleCnt="0"/>
      <dgm:spPr/>
    </dgm:pt>
    <dgm:pt modelId="{8254E4E6-DC71-5F4B-8D08-EF3360EFD3B1}" type="pres">
      <dgm:prSet presAssocID="{78FA489E-F1AB-D344-8867-4C4E33AD0C4C}" presName="horzSpace2" presStyleCnt="0"/>
      <dgm:spPr/>
    </dgm:pt>
    <dgm:pt modelId="{ED58B81D-387F-A543-AAAE-BCD14908B915}" type="pres">
      <dgm:prSet presAssocID="{78FA489E-F1AB-D344-8867-4C4E33AD0C4C}" presName="tx2" presStyleLbl="revTx" presStyleIdx="2" presStyleCnt="4"/>
      <dgm:spPr/>
    </dgm:pt>
    <dgm:pt modelId="{A077705E-2FC0-284C-84A8-C680CF75B190}" type="pres">
      <dgm:prSet presAssocID="{78FA489E-F1AB-D344-8867-4C4E33AD0C4C}" presName="vert2" presStyleCnt="0"/>
      <dgm:spPr/>
    </dgm:pt>
    <dgm:pt modelId="{66A79ABC-E099-5F49-A685-247D79A2664E}" type="pres">
      <dgm:prSet presAssocID="{78FA489E-F1AB-D344-8867-4C4E33AD0C4C}" presName="thinLine2b" presStyleLbl="callout" presStyleIdx="1" presStyleCnt="3"/>
      <dgm:spPr/>
    </dgm:pt>
    <dgm:pt modelId="{DD630A5D-1764-124C-96B3-0A7F4FC8871C}" type="pres">
      <dgm:prSet presAssocID="{78FA489E-F1AB-D344-8867-4C4E33AD0C4C}" presName="vertSpace2b" presStyleCnt="0"/>
      <dgm:spPr/>
    </dgm:pt>
    <dgm:pt modelId="{1413690B-A6AB-0F49-B1EE-294C088130C2}" type="pres">
      <dgm:prSet presAssocID="{220E4178-F089-E44B-A4AA-488F5C46EA96}" presName="horz2" presStyleCnt="0"/>
      <dgm:spPr/>
    </dgm:pt>
    <dgm:pt modelId="{95B187B5-8C44-9545-8222-FB85D8FC1ECC}" type="pres">
      <dgm:prSet presAssocID="{220E4178-F089-E44B-A4AA-488F5C46EA96}" presName="horzSpace2" presStyleCnt="0"/>
      <dgm:spPr/>
    </dgm:pt>
    <dgm:pt modelId="{DAA4FFBB-DE7D-7F41-97C0-D07D707211E0}" type="pres">
      <dgm:prSet presAssocID="{220E4178-F089-E44B-A4AA-488F5C46EA96}" presName="tx2" presStyleLbl="revTx" presStyleIdx="3" presStyleCnt="4"/>
      <dgm:spPr/>
    </dgm:pt>
    <dgm:pt modelId="{AEA69DBD-DB84-3545-AD65-6C947F633409}" type="pres">
      <dgm:prSet presAssocID="{220E4178-F089-E44B-A4AA-488F5C46EA96}" presName="vert2" presStyleCnt="0"/>
      <dgm:spPr/>
    </dgm:pt>
    <dgm:pt modelId="{F8DB9FCC-D6C6-D94C-9AEE-C6EE188AEC19}" type="pres">
      <dgm:prSet presAssocID="{220E4178-F089-E44B-A4AA-488F5C46EA96}" presName="thinLine2b" presStyleLbl="callout" presStyleIdx="2" presStyleCnt="3"/>
      <dgm:spPr/>
    </dgm:pt>
    <dgm:pt modelId="{061DA771-7757-3B49-951E-028F3979D010}" type="pres">
      <dgm:prSet presAssocID="{220E4178-F089-E44B-A4AA-488F5C46EA96}" presName="vertSpace2b" presStyleCnt="0"/>
      <dgm:spPr/>
    </dgm:pt>
  </dgm:ptLst>
  <dgm:cxnLst>
    <dgm:cxn modelId="{B0E7F226-D98A-8B4E-8FF7-B710D58B0A9F}" type="presOf" srcId="{78FA489E-F1AB-D344-8867-4C4E33AD0C4C}" destId="{ED58B81D-387F-A543-AAAE-BCD14908B915}" srcOrd="0" destOrd="0" presId="urn:microsoft.com/office/officeart/2008/layout/LinedList"/>
    <dgm:cxn modelId="{E4323D2E-13BE-FC4C-9581-9036A19E8F1E}" type="presOf" srcId="{220E4178-F089-E44B-A4AA-488F5C46EA96}" destId="{DAA4FFBB-DE7D-7F41-97C0-D07D707211E0}" srcOrd="0" destOrd="0" presId="urn:microsoft.com/office/officeart/2008/layout/LinedList"/>
    <dgm:cxn modelId="{CE68E12E-C2FA-2745-88E1-48DFEFF4A701}" srcId="{12F6B748-EA2B-E04E-BF0B-441D95CE77F8}" destId="{220E4178-F089-E44B-A4AA-488F5C46EA96}" srcOrd="2" destOrd="0" parTransId="{4181E4FD-84B2-E645-A0DD-962CE86CCAEA}" sibTransId="{53F708CA-D687-384F-8F5E-50F058DE0788}"/>
    <dgm:cxn modelId="{17AEF032-735B-8149-A375-16D9904CC2E4}" srcId="{221CC049-42D4-9743-9999-811494EF3C3D}" destId="{12F6B748-EA2B-E04E-BF0B-441D95CE77F8}" srcOrd="0" destOrd="0" parTransId="{6D8EEF16-779C-3B49-A1A9-902F2DB2B821}" sibTransId="{91E54D31-5ACE-FA45-908C-80E80C3A4047}"/>
    <dgm:cxn modelId="{8769169B-2CCB-4148-B101-CB3A9D7D2512}" type="presOf" srcId="{221CC049-42D4-9743-9999-811494EF3C3D}" destId="{3646347B-2C88-9C46-A550-01EBF0735CA8}" srcOrd="0" destOrd="0" presId="urn:microsoft.com/office/officeart/2008/layout/LinedList"/>
    <dgm:cxn modelId="{3F93A6B4-4665-6742-8234-4E78FFBA11B3}" type="presOf" srcId="{12F6B748-EA2B-E04E-BF0B-441D95CE77F8}" destId="{D869F25F-5727-E04F-BD2B-8E57E0E0CF85}" srcOrd="0" destOrd="0" presId="urn:microsoft.com/office/officeart/2008/layout/LinedList"/>
    <dgm:cxn modelId="{167885B6-F002-1948-9219-472A509E86CA}" srcId="{12F6B748-EA2B-E04E-BF0B-441D95CE77F8}" destId="{78FA489E-F1AB-D344-8867-4C4E33AD0C4C}" srcOrd="1" destOrd="0" parTransId="{F4AD943F-6EA1-C04E-9E37-66840E181389}" sibTransId="{7486C787-0F81-3D4A-80F0-B5E7E65EDD47}"/>
    <dgm:cxn modelId="{D450E9D3-FDC8-E543-ADBF-D3522E6F69B7}" srcId="{12F6B748-EA2B-E04E-BF0B-441D95CE77F8}" destId="{49993C4A-FE6D-6F4B-BCDF-847F1A930BC3}" srcOrd="0" destOrd="0" parTransId="{ADB0D4EA-72F2-3847-BADA-3B18CEEF9EB4}" sibTransId="{4414D855-6522-8F41-AC2D-10C2BBAEAE98}"/>
    <dgm:cxn modelId="{10FCD4EF-5E66-5641-AD6C-8D4504AC1CF1}" type="presOf" srcId="{49993C4A-FE6D-6F4B-BCDF-847F1A930BC3}" destId="{01EDDD7E-0D13-8544-AC2D-F9AB4693867B}" srcOrd="0" destOrd="0" presId="urn:microsoft.com/office/officeart/2008/layout/LinedList"/>
    <dgm:cxn modelId="{0A39274D-05C9-604D-94C6-156670FBE0E2}" type="presParOf" srcId="{3646347B-2C88-9C46-A550-01EBF0735CA8}" destId="{8A7F088C-72E3-0A4B-B1DA-E5950297DDE0}" srcOrd="0" destOrd="0" presId="urn:microsoft.com/office/officeart/2008/layout/LinedList"/>
    <dgm:cxn modelId="{D3C4B041-1194-4C43-8D23-249F2DB35B77}" type="presParOf" srcId="{3646347B-2C88-9C46-A550-01EBF0735CA8}" destId="{322E0468-C346-2A42-9A9C-234B10D59714}" srcOrd="1" destOrd="0" presId="urn:microsoft.com/office/officeart/2008/layout/LinedList"/>
    <dgm:cxn modelId="{1AE29271-C08F-9F49-AEFD-6866A776A1CD}" type="presParOf" srcId="{322E0468-C346-2A42-9A9C-234B10D59714}" destId="{D869F25F-5727-E04F-BD2B-8E57E0E0CF85}" srcOrd="0" destOrd="0" presId="urn:microsoft.com/office/officeart/2008/layout/LinedList"/>
    <dgm:cxn modelId="{D8CEB5F2-4F68-BC4A-B77D-79EAE18CB6E0}" type="presParOf" srcId="{322E0468-C346-2A42-9A9C-234B10D59714}" destId="{D2656C00-3D79-EB43-8BD2-6BEF87ACD894}" srcOrd="1" destOrd="0" presId="urn:microsoft.com/office/officeart/2008/layout/LinedList"/>
    <dgm:cxn modelId="{CF1E913E-5BB8-004B-8A39-AFFAF23E8D3D}" type="presParOf" srcId="{D2656C00-3D79-EB43-8BD2-6BEF87ACD894}" destId="{71166394-33D8-084E-9AC9-3BA26226F4BE}" srcOrd="0" destOrd="0" presId="urn:microsoft.com/office/officeart/2008/layout/LinedList"/>
    <dgm:cxn modelId="{A301FCDB-F16E-4148-B4DC-55CD860574E8}" type="presParOf" srcId="{D2656C00-3D79-EB43-8BD2-6BEF87ACD894}" destId="{DA44400B-AC7C-EB46-9207-8BC3B283C7AC}" srcOrd="1" destOrd="0" presId="urn:microsoft.com/office/officeart/2008/layout/LinedList"/>
    <dgm:cxn modelId="{014A9625-5A36-534E-919D-40BFE3867D6F}" type="presParOf" srcId="{DA44400B-AC7C-EB46-9207-8BC3B283C7AC}" destId="{BC493F8C-CFC5-6143-BE54-1E2A9B6C32E4}" srcOrd="0" destOrd="0" presId="urn:microsoft.com/office/officeart/2008/layout/LinedList"/>
    <dgm:cxn modelId="{FEFBA785-14EE-B048-9C99-8B7F0CE960BA}" type="presParOf" srcId="{DA44400B-AC7C-EB46-9207-8BC3B283C7AC}" destId="{01EDDD7E-0D13-8544-AC2D-F9AB4693867B}" srcOrd="1" destOrd="0" presId="urn:microsoft.com/office/officeart/2008/layout/LinedList"/>
    <dgm:cxn modelId="{DF279911-0E7A-9443-A8BB-894A408DED16}" type="presParOf" srcId="{DA44400B-AC7C-EB46-9207-8BC3B283C7AC}" destId="{EDF4A2A3-49E8-5D4A-A027-610FF7F3E01D}" srcOrd="2" destOrd="0" presId="urn:microsoft.com/office/officeart/2008/layout/LinedList"/>
    <dgm:cxn modelId="{FFC1F31A-8933-4B45-92F2-86788D174117}" type="presParOf" srcId="{D2656C00-3D79-EB43-8BD2-6BEF87ACD894}" destId="{AD53D607-1C58-2144-9A90-474841F0759E}" srcOrd="2" destOrd="0" presId="urn:microsoft.com/office/officeart/2008/layout/LinedList"/>
    <dgm:cxn modelId="{A6B4F62D-B6AA-7945-85BB-CA1D86303816}" type="presParOf" srcId="{D2656C00-3D79-EB43-8BD2-6BEF87ACD894}" destId="{F28324A6-F789-5046-B170-04159D20AA2E}" srcOrd="3" destOrd="0" presId="urn:microsoft.com/office/officeart/2008/layout/LinedList"/>
    <dgm:cxn modelId="{4D781404-8628-E444-9C52-9764CD3A2592}" type="presParOf" srcId="{D2656C00-3D79-EB43-8BD2-6BEF87ACD894}" destId="{51F1D7E5-F29B-6442-95CF-40EECACCEABB}" srcOrd="4" destOrd="0" presId="urn:microsoft.com/office/officeart/2008/layout/LinedList"/>
    <dgm:cxn modelId="{90E34045-5239-0D4F-AE8D-4E3427900BEF}" type="presParOf" srcId="{51F1D7E5-F29B-6442-95CF-40EECACCEABB}" destId="{8254E4E6-DC71-5F4B-8D08-EF3360EFD3B1}" srcOrd="0" destOrd="0" presId="urn:microsoft.com/office/officeart/2008/layout/LinedList"/>
    <dgm:cxn modelId="{43F29C1A-62E3-0D40-95EA-4D7D15468576}" type="presParOf" srcId="{51F1D7E5-F29B-6442-95CF-40EECACCEABB}" destId="{ED58B81D-387F-A543-AAAE-BCD14908B915}" srcOrd="1" destOrd="0" presId="urn:microsoft.com/office/officeart/2008/layout/LinedList"/>
    <dgm:cxn modelId="{287E0CD4-869C-0949-B884-46E74F348C34}" type="presParOf" srcId="{51F1D7E5-F29B-6442-95CF-40EECACCEABB}" destId="{A077705E-2FC0-284C-84A8-C680CF75B190}" srcOrd="2" destOrd="0" presId="urn:microsoft.com/office/officeart/2008/layout/LinedList"/>
    <dgm:cxn modelId="{39A5177A-0779-4D4D-8397-E7DE4C27F97C}" type="presParOf" srcId="{D2656C00-3D79-EB43-8BD2-6BEF87ACD894}" destId="{66A79ABC-E099-5F49-A685-247D79A2664E}" srcOrd="5" destOrd="0" presId="urn:microsoft.com/office/officeart/2008/layout/LinedList"/>
    <dgm:cxn modelId="{D3913DC4-F566-9544-AC0F-1ECBDD22AC59}" type="presParOf" srcId="{D2656C00-3D79-EB43-8BD2-6BEF87ACD894}" destId="{DD630A5D-1764-124C-96B3-0A7F4FC8871C}" srcOrd="6" destOrd="0" presId="urn:microsoft.com/office/officeart/2008/layout/LinedList"/>
    <dgm:cxn modelId="{2E38E0C6-BA12-7144-BF29-3D760ABB43EE}" type="presParOf" srcId="{D2656C00-3D79-EB43-8BD2-6BEF87ACD894}" destId="{1413690B-A6AB-0F49-B1EE-294C088130C2}" srcOrd="7" destOrd="0" presId="urn:microsoft.com/office/officeart/2008/layout/LinedList"/>
    <dgm:cxn modelId="{8FE9DB5E-6409-6045-9732-C5E69D57B889}" type="presParOf" srcId="{1413690B-A6AB-0F49-B1EE-294C088130C2}" destId="{95B187B5-8C44-9545-8222-FB85D8FC1ECC}" srcOrd="0" destOrd="0" presId="urn:microsoft.com/office/officeart/2008/layout/LinedList"/>
    <dgm:cxn modelId="{19A0414F-9B54-6A4D-B001-4341F37D2C3E}" type="presParOf" srcId="{1413690B-A6AB-0F49-B1EE-294C088130C2}" destId="{DAA4FFBB-DE7D-7F41-97C0-D07D707211E0}" srcOrd="1" destOrd="0" presId="urn:microsoft.com/office/officeart/2008/layout/LinedList"/>
    <dgm:cxn modelId="{DF1D638E-F9EF-DC46-8E2C-F51C9A268A2C}" type="presParOf" srcId="{1413690B-A6AB-0F49-B1EE-294C088130C2}" destId="{AEA69DBD-DB84-3545-AD65-6C947F633409}" srcOrd="2" destOrd="0" presId="urn:microsoft.com/office/officeart/2008/layout/LinedList"/>
    <dgm:cxn modelId="{7FE98D55-1F47-8F40-9025-DCA4C0CE3375}" type="presParOf" srcId="{D2656C00-3D79-EB43-8BD2-6BEF87ACD894}" destId="{F8DB9FCC-D6C6-D94C-9AEE-C6EE188AEC19}" srcOrd="8" destOrd="0" presId="urn:microsoft.com/office/officeart/2008/layout/LinedList"/>
    <dgm:cxn modelId="{DED088DE-8D4C-BE47-A3D7-38FF7144682C}" type="presParOf" srcId="{D2656C00-3D79-EB43-8BD2-6BEF87ACD894}" destId="{061DA771-7757-3B49-951E-028F3979D010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C7CCB9A-55E4-3E46-9487-429FC54AB4F7}" type="doc">
      <dgm:prSet loTypeId="urn:microsoft.com/office/officeart/2005/8/layout/lProcess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D6B1439-4F1C-4C4B-83B1-D5ACF43E84A8}">
      <dgm:prSet phldrT="[Testo]"/>
      <dgm:spPr/>
      <dgm:t>
        <a:bodyPr/>
        <a:lstStyle/>
        <a:p>
          <a:r>
            <a:rPr lang="it-IT" dirty="0"/>
            <a:t>Qualificazione dall’alto</a:t>
          </a:r>
        </a:p>
      </dgm:t>
    </dgm:pt>
    <dgm:pt modelId="{A98422E2-B2E6-E54F-9FD5-F4950336B777}" type="parTrans" cxnId="{180E3924-83B0-9744-B6F1-F483291E5E68}">
      <dgm:prSet/>
      <dgm:spPr/>
      <dgm:t>
        <a:bodyPr/>
        <a:lstStyle/>
        <a:p>
          <a:endParaRPr lang="it-IT"/>
        </a:p>
      </dgm:t>
    </dgm:pt>
    <dgm:pt modelId="{54E00BF2-54B0-D344-B55A-E965D332B852}" type="sibTrans" cxnId="{180E3924-83B0-9744-B6F1-F483291E5E68}">
      <dgm:prSet/>
      <dgm:spPr/>
      <dgm:t>
        <a:bodyPr/>
        <a:lstStyle/>
        <a:p>
          <a:endParaRPr lang="it-IT"/>
        </a:p>
      </dgm:t>
    </dgm:pt>
    <dgm:pt modelId="{171C2A41-5D61-E346-A918-3B4B94FCF28E}">
      <dgm:prSet phldrT="[Testo]"/>
      <dgm:spPr/>
      <dgm:t>
        <a:bodyPr/>
        <a:lstStyle/>
        <a:p>
          <a:r>
            <a:rPr lang="it-IT" dirty="0">
              <a:solidFill>
                <a:srgbClr val="FF0000"/>
              </a:solidFill>
            </a:rPr>
            <a:t>Criterio formale soggettivo</a:t>
          </a:r>
        </a:p>
      </dgm:t>
    </dgm:pt>
    <dgm:pt modelId="{D8BD4BE2-85AE-934B-802E-CBBA6811644C}" type="parTrans" cxnId="{1A9F53B0-DED2-B74D-8EF4-356C3ADC1B04}">
      <dgm:prSet/>
      <dgm:spPr/>
      <dgm:t>
        <a:bodyPr/>
        <a:lstStyle/>
        <a:p>
          <a:endParaRPr lang="it-IT"/>
        </a:p>
      </dgm:t>
    </dgm:pt>
    <dgm:pt modelId="{8C89A122-63A5-A240-857B-90D5D4A59DDA}" type="sibTrans" cxnId="{1A9F53B0-DED2-B74D-8EF4-356C3ADC1B04}">
      <dgm:prSet/>
      <dgm:spPr/>
      <dgm:t>
        <a:bodyPr/>
        <a:lstStyle/>
        <a:p>
          <a:endParaRPr lang="it-IT"/>
        </a:p>
      </dgm:t>
    </dgm:pt>
    <dgm:pt modelId="{5E728670-1F42-AB40-A8A3-1CFF0DACA102}">
      <dgm:prSet phldrT="[Testo]"/>
      <dgm:spPr/>
      <dgm:t>
        <a:bodyPr/>
        <a:lstStyle/>
        <a:p>
          <a:r>
            <a:rPr lang="it-IT" dirty="0">
              <a:solidFill>
                <a:srgbClr val="FF0000"/>
              </a:solidFill>
            </a:rPr>
            <a:t>Criterio formale oggettivo</a:t>
          </a:r>
        </a:p>
      </dgm:t>
    </dgm:pt>
    <dgm:pt modelId="{884896DB-9C14-9744-BD7A-3E48027E5172}" type="parTrans" cxnId="{ED810D51-6E2D-F946-ADF0-7D3F02291067}">
      <dgm:prSet/>
      <dgm:spPr/>
      <dgm:t>
        <a:bodyPr/>
        <a:lstStyle/>
        <a:p>
          <a:endParaRPr lang="it-IT"/>
        </a:p>
      </dgm:t>
    </dgm:pt>
    <dgm:pt modelId="{1811EB97-E1A7-9E4A-8E7E-650574E2F56A}" type="sibTrans" cxnId="{ED810D51-6E2D-F946-ADF0-7D3F02291067}">
      <dgm:prSet/>
      <dgm:spPr/>
      <dgm:t>
        <a:bodyPr/>
        <a:lstStyle/>
        <a:p>
          <a:endParaRPr lang="it-IT"/>
        </a:p>
      </dgm:t>
    </dgm:pt>
    <dgm:pt modelId="{DDCAFBEC-885B-D541-BE41-623232B2FE67}">
      <dgm:prSet phldrT="[Testo]"/>
      <dgm:spPr/>
      <dgm:t>
        <a:bodyPr/>
        <a:lstStyle/>
        <a:p>
          <a:r>
            <a:rPr lang="it-IT" dirty="0"/>
            <a:t>Qualificazione dal basso</a:t>
          </a:r>
        </a:p>
      </dgm:t>
    </dgm:pt>
    <dgm:pt modelId="{DF4DB34F-A6EF-504D-8C48-42FA63472464}" type="parTrans" cxnId="{6CB7F1C1-8C77-814C-A3D8-F2DC3A1B7AC1}">
      <dgm:prSet/>
      <dgm:spPr/>
      <dgm:t>
        <a:bodyPr/>
        <a:lstStyle/>
        <a:p>
          <a:endParaRPr lang="it-IT"/>
        </a:p>
      </dgm:t>
    </dgm:pt>
    <dgm:pt modelId="{AF557D63-DC85-344C-BFFB-E76953FF238B}" type="sibTrans" cxnId="{6CB7F1C1-8C77-814C-A3D8-F2DC3A1B7AC1}">
      <dgm:prSet/>
      <dgm:spPr/>
      <dgm:t>
        <a:bodyPr/>
        <a:lstStyle/>
        <a:p>
          <a:endParaRPr lang="it-IT"/>
        </a:p>
      </dgm:t>
    </dgm:pt>
    <dgm:pt modelId="{55CF464F-EE18-B24F-AF20-74E2D9E886D2}">
      <dgm:prSet phldrT="[Testo]"/>
      <dgm:spPr/>
      <dgm:t>
        <a:bodyPr/>
        <a:lstStyle/>
        <a:p>
          <a:r>
            <a:rPr lang="it-IT" dirty="0">
              <a:solidFill>
                <a:srgbClr val="FF0000"/>
              </a:solidFill>
            </a:rPr>
            <a:t>Natura dell’attività</a:t>
          </a:r>
        </a:p>
      </dgm:t>
    </dgm:pt>
    <dgm:pt modelId="{D881C354-5CAF-2040-8940-9763B303FE22}" type="parTrans" cxnId="{888875E9-B693-494B-8BE1-C3ED73C28073}">
      <dgm:prSet/>
      <dgm:spPr/>
      <dgm:t>
        <a:bodyPr/>
        <a:lstStyle/>
        <a:p>
          <a:endParaRPr lang="it-IT"/>
        </a:p>
      </dgm:t>
    </dgm:pt>
    <dgm:pt modelId="{E9C581FB-57B8-D948-9294-E350B64BEE98}" type="sibTrans" cxnId="{888875E9-B693-494B-8BE1-C3ED73C28073}">
      <dgm:prSet/>
      <dgm:spPr/>
      <dgm:t>
        <a:bodyPr/>
        <a:lstStyle/>
        <a:p>
          <a:endParaRPr lang="it-IT"/>
        </a:p>
      </dgm:t>
    </dgm:pt>
    <dgm:pt modelId="{4D32B486-179B-1947-8A44-DC09FBDB7465}" type="pres">
      <dgm:prSet presAssocID="{BC7CCB9A-55E4-3E46-9487-429FC54AB4F7}" presName="Name0" presStyleCnt="0">
        <dgm:presLayoutVars>
          <dgm:dir/>
          <dgm:animLvl val="lvl"/>
          <dgm:resizeHandles val="exact"/>
        </dgm:presLayoutVars>
      </dgm:prSet>
      <dgm:spPr/>
    </dgm:pt>
    <dgm:pt modelId="{5F7605F3-6CD4-2941-B321-9FB5ECAFDF8A}" type="pres">
      <dgm:prSet presAssocID="{4D6B1439-4F1C-4C4B-83B1-D5ACF43E84A8}" presName="vertFlow" presStyleCnt="0"/>
      <dgm:spPr/>
    </dgm:pt>
    <dgm:pt modelId="{F16D4293-E21B-E14E-B492-1D334EE170D8}" type="pres">
      <dgm:prSet presAssocID="{4D6B1439-4F1C-4C4B-83B1-D5ACF43E84A8}" presName="header" presStyleLbl="node1" presStyleIdx="0" presStyleCnt="2"/>
      <dgm:spPr/>
    </dgm:pt>
    <dgm:pt modelId="{8DCFA11E-D1C3-AF47-AFB3-506136B1EBED}" type="pres">
      <dgm:prSet presAssocID="{D8BD4BE2-85AE-934B-802E-CBBA6811644C}" presName="parTrans" presStyleLbl="sibTrans2D1" presStyleIdx="0" presStyleCnt="3"/>
      <dgm:spPr/>
    </dgm:pt>
    <dgm:pt modelId="{F5342903-DA0B-7A45-B74B-2CA365C127F3}" type="pres">
      <dgm:prSet presAssocID="{171C2A41-5D61-E346-A918-3B4B94FCF28E}" presName="child" presStyleLbl="alignAccFollowNode1" presStyleIdx="0" presStyleCnt="3">
        <dgm:presLayoutVars>
          <dgm:chMax val="0"/>
          <dgm:bulletEnabled val="1"/>
        </dgm:presLayoutVars>
      </dgm:prSet>
      <dgm:spPr/>
    </dgm:pt>
    <dgm:pt modelId="{C4299FE7-2CC2-DD40-B81A-7F8B23E36683}" type="pres">
      <dgm:prSet presAssocID="{8C89A122-63A5-A240-857B-90D5D4A59DDA}" presName="sibTrans" presStyleLbl="sibTrans2D1" presStyleIdx="1" presStyleCnt="3"/>
      <dgm:spPr/>
    </dgm:pt>
    <dgm:pt modelId="{7560A633-996B-9648-8473-201268029E37}" type="pres">
      <dgm:prSet presAssocID="{5E728670-1F42-AB40-A8A3-1CFF0DACA102}" presName="child" presStyleLbl="alignAccFollowNode1" presStyleIdx="1" presStyleCnt="3">
        <dgm:presLayoutVars>
          <dgm:chMax val="0"/>
          <dgm:bulletEnabled val="1"/>
        </dgm:presLayoutVars>
      </dgm:prSet>
      <dgm:spPr/>
    </dgm:pt>
    <dgm:pt modelId="{4D6AEB80-381C-2B46-9996-D038F54E952C}" type="pres">
      <dgm:prSet presAssocID="{4D6B1439-4F1C-4C4B-83B1-D5ACF43E84A8}" presName="hSp" presStyleCnt="0"/>
      <dgm:spPr/>
    </dgm:pt>
    <dgm:pt modelId="{762F9F73-D825-234C-8733-696A3360CAC3}" type="pres">
      <dgm:prSet presAssocID="{DDCAFBEC-885B-D541-BE41-623232B2FE67}" presName="vertFlow" presStyleCnt="0"/>
      <dgm:spPr/>
    </dgm:pt>
    <dgm:pt modelId="{87A51AFC-72CF-3942-86DA-84400F68FDCE}" type="pres">
      <dgm:prSet presAssocID="{DDCAFBEC-885B-D541-BE41-623232B2FE67}" presName="header" presStyleLbl="node1" presStyleIdx="1" presStyleCnt="2"/>
      <dgm:spPr/>
    </dgm:pt>
    <dgm:pt modelId="{328BE6C7-90AF-F94E-B5AE-1C163440439E}" type="pres">
      <dgm:prSet presAssocID="{D881C354-5CAF-2040-8940-9763B303FE22}" presName="parTrans" presStyleLbl="sibTrans2D1" presStyleIdx="2" presStyleCnt="3"/>
      <dgm:spPr/>
    </dgm:pt>
    <dgm:pt modelId="{2DDD0FC3-E494-3E4C-93A2-FEC022D1724B}" type="pres">
      <dgm:prSet presAssocID="{55CF464F-EE18-B24F-AF20-74E2D9E886D2}" presName="child" presStyleLbl="alignAccFollowNode1" presStyleIdx="2" presStyleCnt="3">
        <dgm:presLayoutVars>
          <dgm:chMax val="0"/>
          <dgm:bulletEnabled val="1"/>
        </dgm:presLayoutVars>
      </dgm:prSet>
      <dgm:spPr/>
    </dgm:pt>
  </dgm:ptLst>
  <dgm:cxnLst>
    <dgm:cxn modelId="{F26C9803-28EA-6948-8CF9-D49686ED6728}" type="presOf" srcId="{55CF464F-EE18-B24F-AF20-74E2D9E886D2}" destId="{2DDD0FC3-E494-3E4C-93A2-FEC022D1724B}" srcOrd="0" destOrd="0" presId="urn:microsoft.com/office/officeart/2005/8/layout/lProcess1"/>
    <dgm:cxn modelId="{3E784316-D939-4D48-A596-4EBBBF184DAD}" type="presOf" srcId="{BC7CCB9A-55E4-3E46-9487-429FC54AB4F7}" destId="{4D32B486-179B-1947-8A44-DC09FBDB7465}" srcOrd="0" destOrd="0" presId="urn:microsoft.com/office/officeart/2005/8/layout/lProcess1"/>
    <dgm:cxn modelId="{180E3924-83B0-9744-B6F1-F483291E5E68}" srcId="{BC7CCB9A-55E4-3E46-9487-429FC54AB4F7}" destId="{4D6B1439-4F1C-4C4B-83B1-D5ACF43E84A8}" srcOrd="0" destOrd="0" parTransId="{A98422E2-B2E6-E54F-9FD5-F4950336B777}" sibTransId="{54E00BF2-54B0-D344-B55A-E965D332B852}"/>
    <dgm:cxn modelId="{A78AD03A-6B43-AF4B-97CD-BAA3018C1EF3}" type="presOf" srcId="{D8BD4BE2-85AE-934B-802E-CBBA6811644C}" destId="{8DCFA11E-D1C3-AF47-AFB3-506136B1EBED}" srcOrd="0" destOrd="0" presId="urn:microsoft.com/office/officeart/2005/8/layout/lProcess1"/>
    <dgm:cxn modelId="{AB51E13E-A2DD-D148-8F81-0E0994647311}" type="presOf" srcId="{DDCAFBEC-885B-D541-BE41-623232B2FE67}" destId="{87A51AFC-72CF-3942-86DA-84400F68FDCE}" srcOrd="0" destOrd="0" presId="urn:microsoft.com/office/officeart/2005/8/layout/lProcess1"/>
    <dgm:cxn modelId="{ED810D51-6E2D-F946-ADF0-7D3F02291067}" srcId="{4D6B1439-4F1C-4C4B-83B1-D5ACF43E84A8}" destId="{5E728670-1F42-AB40-A8A3-1CFF0DACA102}" srcOrd="1" destOrd="0" parTransId="{884896DB-9C14-9744-BD7A-3E48027E5172}" sibTransId="{1811EB97-E1A7-9E4A-8E7E-650574E2F56A}"/>
    <dgm:cxn modelId="{88448976-7BC1-FA47-ACAB-0EB6A6E08964}" type="presOf" srcId="{4D6B1439-4F1C-4C4B-83B1-D5ACF43E84A8}" destId="{F16D4293-E21B-E14E-B492-1D334EE170D8}" srcOrd="0" destOrd="0" presId="urn:microsoft.com/office/officeart/2005/8/layout/lProcess1"/>
    <dgm:cxn modelId="{626AFD7B-F94C-0645-8AFD-584AB6029950}" type="presOf" srcId="{5E728670-1F42-AB40-A8A3-1CFF0DACA102}" destId="{7560A633-996B-9648-8473-201268029E37}" srcOrd="0" destOrd="0" presId="urn:microsoft.com/office/officeart/2005/8/layout/lProcess1"/>
    <dgm:cxn modelId="{708BD081-DEEB-E84D-A945-554C6001B553}" type="presOf" srcId="{171C2A41-5D61-E346-A918-3B4B94FCF28E}" destId="{F5342903-DA0B-7A45-B74B-2CA365C127F3}" srcOrd="0" destOrd="0" presId="urn:microsoft.com/office/officeart/2005/8/layout/lProcess1"/>
    <dgm:cxn modelId="{7F2431A9-FC3C-8A4B-9BA7-CD95FA5C1C77}" type="presOf" srcId="{8C89A122-63A5-A240-857B-90D5D4A59DDA}" destId="{C4299FE7-2CC2-DD40-B81A-7F8B23E36683}" srcOrd="0" destOrd="0" presId="urn:microsoft.com/office/officeart/2005/8/layout/lProcess1"/>
    <dgm:cxn modelId="{1A9F53B0-DED2-B74D-8EF4-356C3ADC1B04}" srcId="{4D6B1439-4F1C-4C4B-83B1-D5ACF43E84A8}" destId="{171C2A41-5D61-E346-A918-3B4B94FCF28E}" srcOrd="0" destOrd="0" parTransId="{D8BD4BE2-85AE-934B-802E-CBBA6811644C}" sibTransId="{8C89A122-63A5-A240-857B-90D5D4A59DDA}"/>
    <dgm:cxn modelId="{6CB7F1C1-8C77-814C-A3D8-F2DC3A1B7AC1}" srcId="{BC7CCB9A-55E4-3E46-9487-429FC54AB4F7}" destId="{DDCAFBEC-885B-D541-BE41-623232B2FE67}" srcOrd="1" destOrd="0" parTransId="{DF4DB34F-A6EF-504D-8C48-42FA63472464}" sibTransId="{AF557D63-DC85-344C-BFFB-E76953FF238B}"/>
    <dgm:cxn modelId="{93B953D2-1DBE-4C4F-9521-63AF1DE718ED}" type="presOf" srcId="{D881C354-5CAF-2040-8940-9763B303FE22}" destId="{328BE6C7-90AF-F94E-B5AE-1C163440439E}" srcOrd="0" destOrd="0" presId="urn:microsoft.com/office/officeart/2005/8/layout/lProcess1"/>
    <dgm:cxn modelId="{888875E9-B693-494B-8BE1-C3ED73C28073}" srcId="{DDCAFBEC-885B-D541-BE41-623232B2FE67}" destId="{55CF464F-EE18-B24F-AF20-74E2D9E886D2}" srcOrd="0" destOrd="0" parTransId="{D881C354-5CAF-2040-8940-9763B303FE22}" sibTransId="{E9C581FB-57B8-D948-9294-E350B64BEE98}"/>
    <dgm:cxn modelId="{9A204E09-8F04-8D45-87D5-AF801034ED3A}" type="presParOf" srcId="{4D32B486-179B-1947-8A44-DC09FBDB7465}" destId="{5F7605F3-6CD4-2941-B321-9FB5ECAFDF8A}" srcOrd="0" destOrd="0" presId="urn:microsoft.com/office/officeart/2005/8/layout/lProcess1"/>
    <dgm:cxn modelId="{2787B785-C709-9A42-AF2D-CE2B6BF215E0}" type="presParOf" srcId="{5F7605F3-6CD4-2941-B321-9FB5ECAFDF8A}" destId="{F16D4293-E21B-E14E-B492-1D334EE170D8}" srcOrd="0" destOrd="0" presId="urn:microsoft.com/office/officeart/2005/8/layout/lProcess1"/>
    <dgm:cxn modelId="{A02C82AA-BB47-9B4B-A07E-F733A6851FE3}" type="presParOf" srcId="{5F7605F3-6CD4-2941-B321-9FB5ECAFDF8A}" destId="{8DCFA11E-D1C3-AF47-AFB3-506136B1EBED}" srcOrd="1" destOrd="0" presId="urn:microsoft.com/office/officeart/2005/8/layout/lProcess1"/>
    <dgm:cxn modelId="{DA27970E-7B66-F647-BA8E-9AA40049E19D}" type="presParOf" srcId="{5F7605F3-6CD4-2941-B321-9FB5ECAFDF8A}" destId="{F5342903-DA0B-7A45-B74B-2CA365C127F3}" srcOrd="2" destOrd="0" presId="urn:microsoft.com/office/officeart/2005/8/layout/lProcess1"/>
    <dgm:cxn modelId="{39903A60-860B-B147-AD99-30B70A925372}" type="presParOf" srcId="{5F7605F3-6CD4-2941-B321-9FB5ECAFDF8A}" destId="{C4299FE7-2CC2-DD40-B81A-7F8B23E36683}" srcOrd="3" destOrd="0" presId="urn:microsoft.com/office/officeart/2005/8/layout/lProcess1"/>
    <dgm:cxn modelId="{B65DBD81-38BA-8746-B451-70464029CBB8}" type="presParOf" srcId="{5F7605F3-6CD4-2941-B321-9FB5ECAFDF8A}" destId="{7560A633-996B-9648-8473-201268029E37}" srcOrd="4" destOrd="0" presId="urn:microsoft.com/office/officeart/2005/8/layout/lProcess1"/>
    <dgm:cxn modelId="{09DE5326-56ED-DB41-BC6D-E8D87D082227}" type="presParOf" srcId="{4D32B486-179B-1947-8A44-DC09FBDB7465}" destId="{4D6AEB80-381C-2B46-9996-D038F54E952C}" srcOrd="1" destOrd="0" presId="urn:microsoft.com/office/officeart/2005/8/layout/lProcess1"/>
    <dgm:cxn modelId="{DB22B2E6-8A26-D649-9285-DC77B01F8C70}" type="presParOf" srcId="{4D32B486-179B-1947-8A44-DC09FBDB7465}" destId="{762F9F73-D825-234C-8733-696A3360CAC3}" srcOrd="2" destOrd="0" presId="urn:microsoft.com/office/officeart/2005/8/layout/lProcess1"/>
    <dgm:cxn modelId="{24B6F10C-28AA-914B-9E4D-F89F86CBDB71}" type="presParOf" srcId="{762F9F73-D825-234C-8733-696A3360CAC3}" destId="{87A51AFC-72CF-3942-86DA-84400F68FDCE}" srcOrd="0" destOrd="0" presId="urn:microsoft.com/office/officeart/2005/8/layout/lProcess1"/>
    <dgm:cxn modelId="{FDCEB4E9-7842-7643-BCB9-ECB0F9BD7647}" type="presParOf" srcId="{762F9F73-D825-234C-8733-696A3360CAC3}" destId="{328BE6C7-90AF-F94E-B5AE-1C163440439E}" srcOrd="1" destOrd="0" presId="urn:microsoft.com/office/officeart/2005/8/layout/lProcess1"/>
    <dgm:cxn modelId="{448196E6-ADFE-474D-A617-1E1118218471}" type="presParOf" srcId="{762F9F73-D825-234C-8733-696A3360CAC3}" destId="{2DDD0FC3-E494-3E4C-93A2-FEC022D1724B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179ACB6-7931-3D49-A624-1C49BC7B4159}" type="doc">
      <dgm:prSet loTypeId="urn:microsoft.com/office/officeart/2005/8/layout/pyramid1" loCatId="" qsTypeId="urn:microsoft.com/office/officeart/2005/8/quickstyle/simple1" qsCatId="simple" csTypeId="urn:microsoft.com/office/officeart/2005/8/colors/accent1_2" csCatId="accent1" phldr="1"/>
      <dgm:spPr/>
    </dgm:pt>
    <dgm:pt modelId="{B2101CA5-94F3-7E45-A12E-3645779F0D65}">
      <dgm:prSet phldrT="[Testo]"/>
      <dgm:spPr/>
      <dgm:t>
        <a:bodyPr/>
        <a:lstStyle/>
        <a:p>
          <a:r>
            <a:rPr lang="it-IT" b="1" dirty="0">
              <a:solidFill>
                <a:srgbClr val="00B0F0"/>
              </a:solidFill>
            </a:rPr>
            <a:t>Coni</a:t>
          </a:r>
        </a:p>
      </dgm:t>
    </dgm:pt>
    <dgm:pt modelId="{8E691B41-D16E-2747-98CB-4D7B2791370E}" type="parTrans" cxnId="{3E0C283A-47C4-424D-AFEA-D5F08DFF0CBD}">
      <dgm:prSet/>
      <dgm:spPr/>
      <dgm:t>
        <a:bodyPr/>
        <a:lstStyle/>
        <a:p>
          <a:endParaRPr lang="it-IT"/>
        </a:p>
      </dgm:t>
    </dgm:pt>
    <dgm:pt modelId="{3A2B06AF-CA6F-E243-95A1-104F75355E19}" type="sibTrans" cxnId="{3E0C283A-47C4-424D-AFEA-D5F08DFF0CBD}">
      <dgm:prSet/>
      <dgm:spPr/>
      <dgm:t>
        <a:bodyPr/>
        <a:lstStyle/>
        <a:p>
          <a:endParaRPr lang="it-IT"/>
        </a:p>
      </dgm:t>
    </dgm:pt>
    <dgm:pt modelId="{E88548DE-4B1A-734C-B92D-AA2EE4E8E217}">
      <dgm:prSet phldrT="[Testo]"/>
      <dgm:spPr/>
      <dgm:t>
        <a:bodyPr/>
        <a:lstStyle/>
        <a:p>
          <a:r>
            <a:rPr lang="it-IT" b="1" dirty="0">
              <a:solidFill>
                <a:srgbClr val="FF0000"/>
              </a:solidFill>
            </a:rPr>
            <a:t>Federazioni ed enti di secondo livello</a:t>
          </a:r>
        </a:p>
      </dgm:t>
    </dgm:pt>
    <dgm:pt modelId="{C9DF44B0-E686-D049-8206-F8DADE1D221E}" type="parTrans" cxnId="{A3AA23A4-0A00-2847-A02C-FDFB4A45E62B}">
      <dgm:prSet/>
      <dgm:spPr/>
      <dgm:t>
        <a:bodyPr/>
        <a:lstStyle/>
        <a:p>
          <a:endParaRPr lang="it-IT"/>
        </a:p>
      </dgm:t>
    </dgm:pt>
    <dgm:pt modelId="{90EFF66F-3894-6A40-B37E-8755AF957986}" type="sibTrans" cxnId="{A3AA23A4-0A00-2847-A02C-FDFB4A45E62B}">
      <dgm:prSet/>
      <dgm:spPr/>
      <dgm:t>
        <a:bodyPr/>
        <a:lstStyle/>
        <a:p>
          <a:endParaRPr lang="it-IT"/>
        </a:p>
      </dgm:t>
    </dgm:pt>
    <dgm:pt modelId="{1153C835-216F-864E-98C5-F41D1115EC5C}">
      <dgm:prSet phldrT="[Testo]"/>
      <dgm:spPr/>
      <dgm:t>
        <a:bodyPr/>
        <a:lstStyle/>
        <a:p>
          <a:r>
            <a:rPr lang="it-IT" b="1" dirty="0">
              <a:solidFill>
                <a:srgbClr val="00B050"/>
              </a:solidFill>
            </a:rPr>
            <a:t>Associazioni sportive e società sportive</a:t>
          </a:r>
        </a:p>
      </dgm:t>
    </dgm:pt>
    <dgm:pt modelId="{C8FD753E-F8FC-C04A-9CBD-7E4C664B4B66}" type="parTrans" cxnId="{FF2A889A-7640-F64E-B318-9977938FDE9B}">
      <dgm:prSet/>
      <dgm:spPr/>
      <dgm:t>
        <a:bodyPr/>
        <a:lstStyle/>
        <a:p>
          <a:endParaRPr lang="it-IT"/>
        </a:p>
      </dgm:t>
    </dgm:pt>
    <dgm:pt modelId="{CB645866-FD43-1B41-BBA9-69B04E258281}" type="sibTrans" cxnId="{FF2A889A-7640-F64E-B318-9977938FDE9B}">
      <dgm:prSet/>
      <dgm:spPr/>
      <dgm:t>
        <a:bodyPr/>
        <a:lstStyle/>
        <a:p>
          <a:endParaRPr lang="it-IT"/>
        </a:p>
      </dgm:t>
    </dgm:pt>
    <dgm:pt modelId="{D3912024-C7A6-2D42-A075-ED89E636C45A}">
      <dgm:prSet phldrT="[Testo]"/>
      <dgm:spPr/>
      <dgm:t>
        <a:bodyPr/>
        <a:lstStyle/>
        <a:p>
          <a:r>
            <a:rPr lang="it-IT" b="1" dirty="0">
              <a:solidFill>
                <a:srgbClr val="FFC000"/>
              </a:solidFill>
            </a:rPr>
            <a:t>Tesserati: atleti, dirigenti, arbitri</a:t>
          </a:r>
        </a:p>
        <a:p>
          <a:endParaRPr lang="it-IT" dirty="0"/>
        </a:p>
      </dgm:t>
    </dgm:pt>
    <dgm:pt modelId="{C340761E-A133-1041-89E7-C85EB6408D81}" type="parTrans" cxnId="{605E4615-7552-A24E-9F21-1732CA2542EA}">
      <dgm:prSet/>
      <dgm:spPr/>
      <dgm:t>
        <a:bodyPr/>
        <a:lstStyle/>
        <a:p>
          <a:endParaRPr lang="it-IT"/>
        </a:p>
      </dgm:t>
    </dgm:pt>
    <dgm:pt modelId="{33CC5BDB-6A9D-CE49-91D3-B681FCE9BAC7}" type="sibTrans" cxnId="{605E4615-7552-A24E-9F21-1732CA2542EA}">
      <dgm:prSet/>
      <dgm:spPr/>
      <dgm:t>
        <a:bodyPr/>
        <a:lstStyle/>
        <a:p>
          <a:endParaRPr lang="it-IT"/>
        </a:p>
      </dgm:t>
    </dgm:pt>
    <dgm:pt modelId="{1E7C4381-B25F-1047-94FE-7240660B33EC}" type="pres">
      <dgm:prSet presAssocID="{E179ACB6-7931-3D49-A624-1C49BC7B4159}" presName="Name0" presStyleCnt="0">
        <dgm:presLayoutVars>
          <dgm:dir/>
          <dgm:animLvl val="lvl"/>
          <dgm:resizeHandles val="exact"/>
        </dgm:presLayoutVars>
      </dgm:prSet>
      <dgm:spPr/>
    </dgm:pt>
    <dgm:pt modelId="{36714AB7-76C2-6D49-BD28-6E459ACDE6C2}" type="pres">
      <dgm:prSet presAssocID="{B2101CA5-94F3-7E45-A12E-3645779F0D65}" presName="Name8" presStyleCnt="0"/>
      <dgm:spPr/>
    </dgm:pt>
    <dgm:pt modelId="{FC8CB67F-9AF1-D64B-B498-7AB890C31A99}" type="pres">
      <dgm:prSet presAssocID="{B2101CA5-94F3-7E45-A12E-3645779F0D65}" presName="level" presStyleLbl="node1" presStyleIdx="0" presStyleCnt="4">
        <dgm:presLayoutVars>
          <dgm:chMax val="1"/>
          <dgm:bulletEnabled val="1"/>
        </dgm:presLayoutVars>
      </dgm:prSet>
      <dgm:spPr/>
    </dgm:pt>
    <dgm:pt modelId="{7627A3C8-F4BC-0047-9665-0722D9333F9D}" type="pres">
      <dgm:prSet presAssocID="{B2101CA5-94F3-7E45-A12E-3645779F0D6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F294B7E-B252-6E4B-81F1-D4C6AAADFE78}" type="pres">
      <dgm:prSet presAssocID="{E88548DE-4B1A-734C-B92D-AA2EE4E8E217}" presName="Name8" presStyleCnt="0"/>
      <dgm:spPr/>
    </dgm:pt>
    <dgm:pt modelId="{EAE3F94E-8171-3242-A234-382E8AB7363B}" type="pres">
      <dgm:prSet presAssocID="{E88548DE-4B1A-734C-B92D-AA2EE4E8E217}" presName="level" presStyleLbl="node1" presStyleIdx="1" presStyleCnt="4">
        <dgm:presLayoutVars>
          <dgm:chMax val="1"/>
          <dgm:bulletEnabled val="1"/>
        </dgm:presLayoutVars>
      </dgm:prSet>
      <dgm:spPr/>
    </dgm:pt>
    <dgm:pt modelId="{615244EF-1957-5B49-BDAE-708B4761D0AE}" type="pres">
      <dgm:prSet presAssocID="{E88548DE-4B1A-734C-B92D-AA2EE4E8E21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1F58338-F965-4C48-BC48-F34613BF10BF}" type="pres">
      <dgm:prSet presAssocID="{1153C835-216F-864E-98C5-F41D1115EC5C}" presName="Name8" presStyleCnt="0"/>
      <dgm:spPr/>
    </dgm:pt>
    <dgm:pt modelId="{A9032C2E-7B05-244D-BD48-F31FFABAFC8A}" type="pres">
      <dgm:prSet presAssocID="{1153C835-216F-864E-98C5-F41D1115EC5C}" presName="level" presStyleLbl="node1" presStyleIdx="2" presStyleCnt="4">
        <dgm:presLayoutVars>
          <dgm:chMax val="1"/>
          <dgm:bulletEnabled val="1"/>
        </dgm:presLayoutVars>
      </dgm:prSet>
      <dgm:spPr/>
    </dgm:pt>
    <dgm:pt modelId="{E3386FEC-02B9-BC44-A80B-26728CC0F18E}" type="pres">
      <dgm:prSet presAssocID="{1153C835-216F-864E-98C5-F41D1115EC5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A62D069-0A5E-C649-8303-3DBA45A40FD8}" type="pres">
      <dgm:prSet presAssocID="{D3912024-C7A6-2D42-A075-ED89E636C45A}" presName="Name8" presStyleCnt="0"/>
      <dgm:spPr/>
    </dgm:pt>
    <dgm:pt modelId="{7CF56511-9708-5B44-9651-1CDBD1CA862B}" type="pres">
      <dgm:prSet presAssocID="{D3912024-C7A6-2D42-A075-ED89E636C45A}" presName="level" presStyleLbl="node1" presStyleIdx="3" presStyleCnt="4" custLinFactNeighborY="3632">
        <dgm:presLayoutVars>
          <dgm:chMax val="1"/>
          <dgm:bulletEnabled val="1"/>
        </dgm:presLayoutVars>
      </dgm:prSet>
      <dgm:spPr/>
    </dgm:pt>
    <dgm:pt modelId="{F387C7BA-339E-524C-8199-7F084B5D6214}" type="pres">
      <dgm:prSet presAssocID="{D3912024-C7A6-2D42-A075-ED89E636C45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605E4615-7552-A24E-9F21-1732CA2542EA}" srcId="{E179ACB6-7931-3D49-A624-1C49BC7B4159}" destId="{D3912024-C7A6-2D42-A075-ED89E636C45A}" srcOrd="3" destOrd="0" parTransId="{C340761E-A133-1041-89E7-C85EB6408D81}" sibTransId="{33CC5BDB-6A9D-CE49-91D3-B681FCE9BAC7}"/>
    <dgm:cxn modelId="{F1651D17-5600-DA46-B97E-F6A4495ACC18}" type="presOf" srcId="{B2101CA5-94F3-7E45-A12E-3645779F0D65}" destId="{7627A3C8-F4BC-0047-9665-0722D9333F9D}" srcOrd="1" destOrd="0" presId="urn:microsoft.com/office/officeart/2005/8/layout/pyramid1"/>
    <dgm:cxn modelId="{6071CC25-1785-2746-BF72-6D52C487A686}" type="presOf" srcId="{D3912024-C7A6-2D42-A075-ED89E636C45A}" destId="{7CF56511-9708-5B44-9651-1CDBD1CA862B}" srcOrd="0" destOrd="0" presId="urn:microsoft.com/office/officeart/2005/8/layout/pyramid1"/>
    <dgm:cxn modelId="{3E0C283A-47C4-424D-AFEA-D5F08DFF0CBD}" srcId="{E179ACB6-7931-3D49-A624-1C49BC7B4159}" destId="{B2101CA5-94F3-7E45-A12E-3645779F0D65}" srcOrd="0" destOrd="0" parTransId="{8E691B41-D16E-2747-98CB-4D7B2791370E}" sibTransId="{3A2B06AF-CA6F-E243-95A1-104F75355E19}"/>
    <dgm:cxn modelId="{A9C3973D-9F93-1147-9924-51680379379D}" type="presOf" srcId="{D3912024-C7A6-2D42-A075-ED89E636C45A}" destId="{F387C7BA-339E-524C-8199-7F084B5D6214}" srcOrd="1" destOrd="0" presId="urn:microsoft.com/office/officeart/2005/8/layout/pyramid1"/>
    <dgm:cxn modelId="{643E0949-7143-1240-B32D-8104788C5805}" type="presOf" srcId="{1153C835-216F-864E-98C5-F41D1115EC5C}" destId="{A9032C2E-7B05-244D-BD48-F31FFABAFC8A}" srcOrd="0" destOrd="0" presId="urn:microsoft.com/office/officeart/2005/8/layout/pyramid1"/>
    <dgm:cxn modelId="{6EB49298-3D6E-7746-8B30-5340F5E17047}" type="presOf" srcId="{B2101CA5-94F3-7E45-A12E-3645779F0D65}" destId="{FC8CB67F-9AF1-D64B-B498-7AB890C31A99}" srcOrd="0" destOrd="0" presId="urn:microsoft.com/office/officeart/2005/8/layout/pyramid1"/>
    <dgm:cxn modelId="{FF2A889A-7640-F64E-B318-9977938FDE9B}" srcId="{E179ACB6-7931-3D49-A624-1C49BC7B4159}" destId="{1153C835-216F-864E-98C5-F41D1115EC5C}" srcOrd="2" destOrd="0" parTransId="{C8FD753E-F8FC-C04A-9CBD-7E4C664B4B66}" sibTransId="{CB645866-FD43-1B41-BBA9-69B04E258281}"/>
    <dgm:cxn modelId="{A3AA23A4-0A00-2847-A02C-FDFB4A45E62B}" srcId="{E179ACB6-7931-3D49-A624-1C49BC7B4159}" destId="{E88548DE-4B1A-734C-B92D-AA2EE4E8E217}" srcOrd="1" destOrd="0" parTransId="{C9DF44B0-E686-D049-8206-F8DADE1D221E}" sibTransId="{90EFF66F-3894-6A40-B37E-8755AF957986}"/>
    <dgm:cxn modelId="{9F43A9BA-F617-F345-B18D-6A55AA06A609}" type="presOf" srcId="{E88548DE-4B1A-734C-B92D-AA2EE4E8E217}" destId="{615244EF-1957-5B49-BDAE-708B4761D0AE}" srcOrd="1" destOrd="0" presId="urn:microsoft.com/office/officeart/2005/8/layout/pyramid1"/>
    <dgm:cxn modelId="{5F3C9FC9-CE4E-7948-A6E9-20426EB2D7DB}" type="presOf" srcId="{E179ACB6-7931-3D49-A624-1C49BC7B4159}" destId="{1E7C4381-B25F-1047-94FE-7240660B33EC}" srcOrd="0" destOrd="0" presId="urn:microsoft.com/office/officeart/2005/8/layout/pyramid1"/>
    <dgm:cxn modelId="{FDB960CB-23A0-9547-9744-8001F00B8173}" type="presOf" srcId="{E88548DE-4B1A-734C-B92D-AA2EE4E8E217}" destId="{EAE3F94E-8171-3242-A234-382E8AB7363B}" srcOrd="0" destOrd="0" presId="urn:microsoft.com/office/officeart/2005/8/layout/pyramid1"/>
    <dgm:cxn modelId="{33C72EFF-EAAB-CE48-8425-88D426994BAF}" type="presOf" srcId="{1153C835-216F-864E-98C5-F41D1115EC5C}" destId="{E3386FEC-02B9-BC44-A80B-26728CC0F18E}" srcOrd="1" destOrd="0" presId="urn:microsoft.com/office/officeart/2005/8/layout/pyramid1"/>
    <dgm:cxn modelId="{DF6C5FA8-C69C-BA42-A919-88E7986EE438}" type="presParOf" srcId="{1E7C4381-B25F-1047-94FE-7240660B33EC}" destId="{36714AB7-76C2-6D49-BD28-6E459ACDE6C2}" srcOrd="0" destOrd="0" presId="urn:microsoft.com/office/officeart/2005/8/layout/pyramid1"/>
    <dgm:cxn modelId="{EC28B7F6-3E7D-EA45-8CE8-5A2A87BCB7BD}" type="presParOf" srcId="{36714AB7-76C2-6D49-BD28-6E459ACDE6C2}" destId="{FC8CB67F-9AF1-D64B-B498-7AB890C31A99}" srcOrd="0" destOrd="0" presId="urn:microsoft.com/office/officeart/2005/8/layout/pyramid1"/>
    <dgm:cxn modelId="{0251757F-0242-FB4B-9A1C-A9EACBB5F6FC}" type="presParOf" srcId="{36714AB7-76C2-6D49-BD28-6E459ACDE6C2}" destId="{7627A3C8-F4BC-0047-9665-0722D9333F9D}" srcOrd="1" destOrd="0" presId="urn:microsoft.com/office/officeart/2005/8/layout/pyramid1"/>
    <dgm:cxn modelId="{B9537FF9-1EDD-B341-8D6D-73D546221D48}" type="presParOf" srcId="{1E7C4381-B25F-1047-94FE-7240660B33EC}" destId="{9F294B7E-B252-6E4B-81F1-D4C6AAADFE78}" srcOrd="1" destOrd="0" presId="urn:microsoft.com/office/officeart/2005/8/layout/pyramid1"/>
    <dgm:cxn modelId="{ED36D470-FB18-344D-91DD-1265437B1DAF}" type="presParOf" srcId="{9F294B7E-B252-6E4B-81F1-D4C6AAADFE78}" destId="{EAE3F94E-8171-3242-A234-382E8AB7363B}" srcOrd="0" destOrd="0" presId="urn:microsoft.com/office/officeart/2005/8/layout/pyramid1"/>
    <dgm:cxn modelId="{0C63170F-BCDA-5C40-8177-80057C1E929A}" type="presParOf" srcId="{9F294B7E-B252-6E4B-81F1-D4C6AAADFE78}" destId="{615244EF-1957-5B49-BDAE-708B4761D0AE}" srcOrd="1" destOrd="0" presId="urn:microsoft.com/office/officeart/2005/8/layout/pyramid1"/>
    <dgm:cxn modelId="{06C0826D-E2D2-FF4D-8CC2-BD49EF5FB612}" type="presParOf" srcId="{1E7C4381-B25F-1047-94FE-7240660B33EC}" destId="{31F58338-F965-4C48-BC48-F34613BF10BF}" srcOrd="2" destOrd="0" presId="urn:microsoft.com/office/officeart/2005/8/layout/pyramid1"/>
    <dgm:cxn modelId="{31CA261E-BA4A-C94E-A5BA-B7875DE390B8}" type="presParOf" srcId="{31F58338-F965-4C48-BC48-F34613BF10BF}" destId="{A9032C2E-7B05-244D-BD48-F31FFABAFC8A}" srcOrd="0" destOrd="0" presId="urn:microsoft.com/office/officeart/2005/8/layout/pyramid1"/>
    <dgm:cxn modelId="{68AB3598-291B-174D-93EB-42FC3457CA7B}" type="presParOf" srcId="{31F58338-F965-4C48-BC48-F34613BF10BF}" destId="{E3386FEC-02B9-BC44-A80B-26728CC0F18E}" srcOrd="1" destOrd="0" presId="urn:microsoft.com/office/officeart/2005/8/layout/pyramid1"/>
    <dgm:cxn modelId="{12697CCD-0F05-9F48-8D8B-BB1806EE0038}" type="presParOf" srcId="{1E7C4381-B25F-1047-94FE-7240660B33EC}" destId="{1A62D069-0A5E-C649-8303-3DBA45A40FD8}" srcOrd="3" destOrd="0" presId="urn:microsoft.com/office/officeart/2005/8/layout/pyramid1"/>
    <dgm:cxn modelId="{E5EFD4D1-5124-0A48-9D39-AAF27B1080F0}" type="presParOf" srcId="{1A62D069-0A5E-C649-8303-3DBA45A40FD8}" destId="{7CF56511-9708-5B44-9651-1CDBD1CA862B}" srcOrd="0" destOrd="0" presId="urn:microsoft.com/office/officeart/2005/8/layout/pyramid1"/>
    <dgm:cxn modelId="{F3B2A4F7-82A5-6F4C-940E-791CF2BFAE38}" type="presParOf" srcId="{1A62D069-0A5E-C649-8303-3DBA45A40FD8}" destId="{F387C7BA-339E-524C-8199-7F084B5D621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BE090AC-394A-7040-8591-317497F17043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1131C671-45BC-8542-9CC9-E4704EFA4382}">
      <dgm:prSet phldrT="[Testo]"/>
      <dgm:spPr/>
      <dgm:t>
        <a:bodyPr/>
        <a:lstStyle/>
        <a:p>
          <a:r>
            <a:rPr lang="it-IT" dirty="0"/>
            <a:t>Il terzo settore</a:t>
          </a:r>
        </a:p>
      </dgm:t>
    </dgm:pt>
    <dgm:pt modelId="{4401F2E8-8B90-464D-A928-24058C0819E7}" type="parTrans" cxnId="{B10CF1D5-C1F2-C64F-B129-81A7116278F5}">
      <dgm:prSet/>
      <dgm:spPr/>
      <dgm:t>
        <a:bodyPr/>
        <a:lstStyle/>
        <a:p>
          <a:endParaRPr lang="it-IT"/>
        </a:p>
      </dgm:t>
    </dgm:pt>
    <dgm:pt modelId="{8FA28839-72E6-6D4D-861A-55C81D1E924A}" type="sibTrans" cxnId="{B10CF1D5-C1F2-C64F-B129-81A7116278F5}">
      <dgm:prSet/>
      <dgm:spPr/>
      <dgm:t>
        <a:bodyPr/>
        <a:lstStyle/>
        <a:p>
          <a:endParaRPr lang="it-IT"/>
        </a:p>
      </dgm:t>
    </dgm:pt>
    <dgm:pt modelId="{8482F837-1828-8D44-819A-DD16D38F3A3A}">
      <dgm:prSet phldrT="[Testo]"/>
      <dgm:spPr/>
      <dgm:t>
        <a:bodyPr/>
        <a:lstStyle/>
        <a:p>
          <a:r>
            <a:rPr lang="it-IT" dirty="0"/>
            <a:t>L’attività sportiva come attività di interesse generale</a:t>
          </a:r>
        </a:p>
      </dgm:t>
    </dgm:pt>
    <dgm:pt modelId="{75F8E7F6-0D3F-3F4D-A22A-311A1ED932B4}" type="parTrans" cxnId="{E013E64B-0EE0-904B-8758-B466834DF9BD}">
      <dgm:prSet/>
      <dgm:spPr/>
      <dgm:t>
        <a:bodyPr/>
        <a:lstStyle/>
        <a:p>
          <a:endParaRPr lang="it-IT"/>
        </a:p>
      </dgm:t>
    </dgm:pt>
    <dgm:pt modelId="{0E402F99-E5CD-5346-B4B9-2AB1C175CC3A}" type="sibTrans" cxnId="{E013E64B-0EE0-904B-8758-B466834DF9BD}">
      <dgm:prSet/>
      <dgm:spPr/>
      <dgm:t>
        <a:bodyPr/>
        <a:lstStyle/>
        <a:p>
          <a:endParaRPr lang="it-IT"/>
        </a:p>
      </dgm:t>
    </dgm:pt>
    <dgm:pt modelId="{BB0F2DB5-F0C2-194F-BCBE-B48CB4D8E489}">
      <dgm:prSet phldrT="[Testo]"/>
      <dgm:spPr/>
      <dgm:t>
        <a:bodyPr/>
        <a:lstStyle/>
        <a:p>
          <a:r>
            <a:rPr lang="it-IT" dirty="0"/>
            <a:t>Il ruolo dell’associazionismo</a:t>
          </a:r>
        </a:p>
      </dgm:t>
    </dgm:pt>
    <dgm:pt modelId="{7FC79A93-447F-D247-80DB-25E411864977}" type="parTrans" cxnId="{A6CDC81E-1A46-4843-89D2-91BC66AE6E9F}">
      <dgm:prSet/>
      <dgm:spPr/>
      <dgm:t>
        <a:bodyPr/>
        <a:lstStyle/>
        <a:p>
          <a:endParaRPr lang="it-IT"/>
        </a:p>
      </dgm:t>
    </dgm:pt>
    <dgm:pt modelId="{61995E28-28AD-6849-8948-85EC8817BCAC}" type="sibTrans" cxnId="{A6CDC81E-1A46-4843-89D2-91BC66AE6E9F}">
      <dgm:prSet/>
      <dgm:spPr/>
      <dgm:t>
        <a:bodyPr/>
        <a:lstStyle/>
        <a:p>
          <a:endParaRPr lang="it-IT"/>
        </a:p>
      </dgm:t>
    </dgm:pt>
    <dgm:pt modelId="{6AF2B760-68D8-F94A-A15B-71961102DF8A}" type="pres">
      <dgm:prSet presAssocID="{2BE090AC-394A-7040-8591-317497F17043}" presName="Name0" presStyleCnt="0">
        <dgm:presLayoutVars>
          <dgm:dir/>
          <dgm:resizeHandles val="exact"/>
        </dgm:presLayoutVars>
      </dgm:prSet>
      <dgm:spPr/>
    </dgm:pt>
    <dgm:pt modelId="{D5A00F82-4AEB-9642-B4C7-45E69C58B048}" type="pres">
      <dgm:prSet presAssocID="{1131C671-45BC-8542-9CC9-E4704EFA4382}" presName="node" presStyleLbl="node1" presStyleIdx="0" presStyleCnt="3">
        <dgm:presLayoutVars>
          <dgm:bulletEnabled val="1"/>
        </dgm:presLayoutVars>
      </dgm:prSet>
      <dgm:spPr/>
    </dgm:pt>
    <dgm:pt modelId="{BD19856F-3DDD-4F4F-AEDA-0918B93E5800}" type="pres">
      <dgm:prSet presAssocID="{8FA28839-72E6-6D4D-861A-55C81D1E924A}" presName="sibTrans" presStyleLbl="sibTrans2D1" presStyleIdx="0" presStyleCnt="2"/>
      <dgm:spPr/>
    </dgm:pt>
    <dgm:pt modelId="{F2696766-E33E-B244-A1C9-5D8F6939F838}" type="pres">
      <dgm:prSet presAssocID="{8FA28839-72E6-6D4D-861A-55C81D1E924A}" presName="connectorText" presStyleLbl="sibTrans2D1" presStyleIdx="0" presStyleCnt="2"/>
      <dgm:spPr/>
    </dgm:pt>
    <dgm:pt modelId="{2AF95F59-03D2-F14C-8A04-54D2B2C74CB4}" type="pres">
      <dgm:prSet presAssocID="{8482F837-1828-8D44-819A-DD16D38F3A3A}" presName="node" presStyleLbl="node1" presStyleIdx="1" presStyleCnt="3">
        <dgm:presLayoutVars>
          <dgm:bulletEnabled val="1"/>
        </dgm:presLayoutVars>
      </dgm:prSet>
      <dgm:spPr/>
    </dgm:pt>
    <dgm:pt modelId="{AE72893D-3C62-BE48-9F3F-F656303A0648}" type="pres">
      <dgm:prSet presAssocID="{0E402F99-E5CD-5346-B4B9-2AB1C175CC3A}" presName="sibTrans" presStyleLbl="sibTrans2D1" presStyleIdx="1" presStyleCnt="2"/>
      <dgm:spPr/>
    </dgm:pt>
    <dgm:pt modelId="{CB5EBFBD-B61D-3245-922B-9BAFFC4B7ED4}" type="pres">
      <dgm:prSet presAssocID="{0E402F99-E5CD-5346-B4B9-2AB1C175CC3A}" presName="connectorText" presStyleLbl="sibTrans2D1" presStyleIdx="1" presStyleCnt="2"/>
      <dgm:spPr/>
    </dgm:pt>
    <dgm:pt modelId="{725A0153-88EE-AE4A-9627-07B50AE595C8}" type="pres">
      <dgm:prSet presAssocID="{BB0F2DB5-F0C2-194F-BCBE-B48CB4D8E489}" presName="node" presStyleLbl="node1" presStyleIdx="2" presStyleCnt="3">
        <dgm:presLayoutVars>
          <dgm:bulletEnabled val="1"/>
        </dgm:presLayoutVars>
      </dgm:prSet>
      <dgm:spPr/>
    </dgm:pt>
  </dgm:ptLst>
  <dgm:cxnLst>
    <dgm:cxn modelId="{11CE9017-FF55-4047-883D-225B9686B2FF}" type="presOf" srcId="{1131C671-45BC-8542-9CC9-E4704EFA4382}" destId="{D5A00F82-4AEB-9642-B4C7-45E69C58B048}" srcOrd="0" destOrd="0" presId="urn:microsoft.com/office/officeart/2005/8/layout/process1"/>
    <dgm:cxn modelId="{A6CDC81E-1A46-4843-89D2-91BC66AE6E9F}" srcId="{2BE090AC-394A-7040-8591-317497F17043}" destId="{BB0F2DB5-F0C2-194F-BCBE-B48CB4D8E489}" srcOrd="2" destOrd="0" parTransId="{7FC79A93-447F-D247-80DB-25E411864977}" sibTransId="{61995E28-28AD-6849-8948-85EC8817BCAC}"/>
    <dgm:cxn modelId="{B848B03C-D81A-F64F-B8F1-1FBE616D324D}" type="presOf" srcId="{2BE090AC-394A-7040-8591-317497F17043}" destId="{6AF2B760-68D8-F94A-A15B-71961102DF8A}" srcOrd="0" destOrd="0" presId="urn:microsoft.com/office/officeart/2005/8/layout/process1"/>
    <dgm:cxn modelId="{2DF0683E-4749-254E-A9AC-28C8ECCF0839}" type="presOf" srcId="{BB0F2DB5-F0C2-194F-BCBE-B48CB4D8E489}" destId="{725A0153-88EE-AE4A-9627-07B50AE595C8}" srcOrd="0" destOrd="0" presId="urn:microsoft.com/office/officeart/2005/8/layout/process1"/>
    <dgm:cxn modelId="{E013E64B-0EE0-904B-8758-B466834DF9BD}" srcId="{2BE090AC-394A-7040-8591-317497F17043}" destId="{8482F837-1828-8D44-819A-DD16D38F3A3A}" srcOrd="1" destOrd="0" parTransId="{75F8E7F6-0D3F-3F4D-A22A-311A1ED932B4}" sibTransId="{0E402F99-E5CD-5346-B4B9-2AB1C175CC3A}"/>
    <dgm:cxn modelId="{35553857-17C7-D943-B78D-754647B3B808}" type="presOf" srcId="{0E402F99-E5CD-5346-B4B9-2AB1C175CC3A}" destId="{AE72893D-3C62-BE48-9F3F-F656303A0648}" srcOrd="0" destOrd="0" presId="urn:microsoft.com/office/officeart/2005/8/layout/process1"/>
    <dgm:cxn modelId="{5319C963-8C6E-C248-8A35-D2971C61A2A5}" type="presOf" srcId="{8482F837-1828-8D44-819A-DD16D38F3A3A}" destId="{2AF95F59-03D2-F14C-8A04-54D2B2C74CB4}" srcOrd="0" destOrd="0" presId="urn:microsoft.com/office/officeart/2005/8/layout/process1"/>
    <dgm:cxn modelId="{DB80C283-C5A3-DA4A-9F38-AA7CFE98EE44}" type="presOf" srcId="{8FA28839-72E6-6D4D-861A-55C81D1E924A}" destId="{BD19856F-3DDD-4F4F-AEDA-0918B93E5800}" srcOrd="0" destOrd="0" presId="urn:microsoft.com/office/officeart/2005/8/layout/process1"/>
    <dgm:cxn modelId="{002918AE-39F7-724D-A2F4-CE62FB9AB0AC}" type="presOf" srcId="{0E402F99-E5CD-5346-B4B9-2AB1C175CC3A}" destId="{CB5EBFBD-B61D-3245-922B-9BAFFC4B7ED4}" srcOrd="1" destOrd="0" presId="urn:microsoft.com/office/officeart/2005/8/layout/process1"/>
    <dgm:cxn modelId="{B10CF1D5-C1F2-C64F-B129-81A7116278F5}" srcId="{2BE090AC-394A-7040-8591-317497F17043}" destId="{1131C671-45BC-8542-9CC9-E4704EFA4382}" srcOrd="0" destOrd="0" parTransId="{4401F2E8-8B90-464D-A928-24058C0819E7}" sibTransId="{8FA28839-72E6-6D4D-861A-55C81D1E924A}"/>
    <dgm:cxn modelId="{AB25D5ED-0239-7041-A09D-4C2DD63957DF}" type="presOf" srcId="{8FA28839-72E6-6D4D-861A-55C81D1E924A}" destId="{F2696766-E33E-B244-A1C9-5D8F6939F838}" srcOrd="1" destOrd="0" presId="urn:microsoft.com/office/officeart/2005/8/layout/process1"/>
    <dgm:cxn modelId="{EF3B0FE1-FBED-784B-81A2-4CC28FB6F5CA}" type="presParOf" srcId="{6AF2B760-68D8-F94A-A15B-71961102DF8A}" destId="{D5A00F82-4AEB-9642-B4C7-45E69C58B048}" srcOrd="0" destOrd="0" presId="urn:microsoft.com/office/officeart/2005/8/layout/process1"/>
    <dgm:cxn modelId="{A6A275AA-D7B2-8D44-856D-B363343B14EA}" type="presParOf" srcId="{6AF2B760-68D8-F94A-A15B-71961102DF8A}" destId="{BD19856F-3DDD-4F4F-AEDA-0918B93E5800}" srcOrd="1" destOrd="0" presId="urn:microsoft.com/office/officeart/2005/8/layout/process1"/>
    <dgm:cxn modelId="{4FCA2EB9-285F-404B-84BF-24C596B3E920}" type="presParOf" srcId="{BD19856F-3DDD-4F4F-AEDA-0918B93E5800}" destId="{F2696766-E33E-B244-A1C9-5D8F6939F838}" srcOrd="0" destOrd="0" presId="urn:microsoft.com/office/officeart/2005/8/layout/process1"/>
    <dgm:cxn modelId="{C81C5E2B-7207-7C45-9C0A-8615A3CAE539}" type="presParOf" srcId="{6AF2B760-68D8-F94A-A15B-71961102DF8A}" destId="{2AF95F59-03D2-F14C-8A04-54D2B2C74CB4}" srcOrd="2" destOrd="0" presId="urn:microsoft.com/office/officeart/2005/8/layout/process1"/>
    <dgm:cxn modelId="{649A253C-F7A1-0043-95AB-C230CE4021ED}" type="presParOf" srcId="{6AF2B760-68D8-F94A-A15B-71961102DF8A}" destId="{AE72893D-3C62-BE48-9F3F-F656303A0648}" srcOrd="3" destOrd="0" presId="urn:microsoft.com/office/officeart/2005/8/layout/process1"/>
    <dgm:cxn modelId="{9FE64202-FA5F-6F49-ACFA-668EE45A6DBB}" type="presParOf" srcId="{AE72893D-3C62-BE48-9F3F-F656303A0648}" destId="{CB5EBFBD-B61D-3245-922B-9BAFFC4B7ED4}" srcOrd="0" destOrd="0" presId="urn:microsoft.com/office/officeart/2005/8/layout/process1"/>
    <dgm:cxn modelId="{1ECD31B6-2A30-6D4F-B121-19ECA748644F}" type="presParOf" srcId="{6AF2B760-68D8-F94A-A15B-71961102DF8A}" destId="{725A0153-88EE-AE4A-9627-07B50AE595C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4F1BB44-EB48-094B-B684-6550B3970776}" type="doc">
      <dgm:prSet loTypeId="urn:microsoft.com/office/officeart/2005/8/layout/hList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EFD89D1-F385-5243-BE90-F643147F7569}">
      <dgm:prSet phldrT="[Testo]"/>
      <dgm:spPr/>
      <dgm:t>
        <a:bodyPr/>
        <a:lstStyle/>
        <a:p>
          <a:r>
            <a:rPr lang="it-IT" dirty="0"/>
            <a:t>Art. 118 </a:t>
          </a:r>
          <a:r>
            <a:rPr lang="it-IT" dirty="0" err="1"/>
            <a:t>Cost</a:t>
          </a:r>
          <a:r>
            <a:rPr lang="it-IT" dirty="0"/>
            <a:t>.</a:t>
          </a:r>
        </a:p>
      </dgm:t>
    </dgm:pt>
    <dgm:pt modelId="{AEC16C3F-D03F-0A40-9127-7692678C8107}" type="parTrans" cxnId="{4539A31D-65A7-C645-8483-608AC982F022}">
      <dgm:prSet/>
      <dgm:spPr/>
      <dgm:t>
        <a:bodyPr/>
        <a:lstStyle/>
        <a:p>
          <a:endParaRPr lang="it-IT"/>
        </a:p>
      </dgm:t>
    </dgm:pt>
    <dgm:pt modelId="{33090081-1174-7E43-A623-0EEA2A3C3CD7}" type="sibTrans" cxnId="{4539A31D-65A7-C645-8483-608AC982F022}">
      <dgm:prSet/>
      <dgm:spPr/>
      <dgm:t>
        <a:bodyPr/>
        <a:lstStyle/>
        <a:p>
          <a:endParaRPr lang="it-IT"/>
        </a:p>
      </dgm:t>
    </dgm:pt>
    <dgm:pt modelId="{1A0151E3-9182-A344-8909-4E2042E7883C}">
      <dgm:prSet phldrT="[Testo]"/>
      <dgm:spPr/>
      <dgm:t>
        <a:bodyPr/>
        <a:lstStyle/>
        <a:p>
          <a:r>
            <a:rPr lang="it-IT" b="0" i="0" u="none" dirty="0"/>
            <a:t>Stato, Regioni, Città metropolitane, Province e Comuni favoriscono l'autonoma iniziativa dei cittadini, singoli e associati, per lo svolgimento di attività di interesse generale, sulla base del principio di sussidiarietà.</a:t>
          </a:r>
          <a:endParaRPr lang="it-IT" dirty="0"/>
        </a:p>
      </dgm:t>
    </dgm:pt>
    <dgm:pt modelId="{8CED9997-8D93-EA42-B640-D32CB7345BB8}" type="parTrans" cxnId="{6FCA48A5-85C6-EE46-BC8F-1F880B42C1AA}">
      <dgm:prSet/>
      <dgm:spPr/>
      <dgm:t>
        <a:bodyPr/>
        <a:lstStyle/>
        <a:p>
          <a:endParaRPr lang="it-IT"/>
        </a:p>
      </dgm:t>
    </dgm:pt>
    <dgm:pt modelId="{8ED6A4E5-0125-9C4F-99F6-4C62F68E81D9}" type="sibTrans" cxnId="{6FCA48A5-85C6-EE46-BC8F-1F880B42C1AA}">
      <dgm:prSet/>
      <dgm:spPr/>
      <dgm:t>
        <a:bodyPr/>
        <a:lstStyle/>
        <a:p>
          <a:endParaRPr lang="it-IT"/>
        </a:p>
      </dgm:t>
    </dgm:pt>
    <dgm:pt modelId="{7DC84E2A-8C12-9D43-9D89-523383678A4B}">
      <dgm:prSet phldrT="[Testo]"/>
      <dgm:spPr/>
      <dgm:t>
        <a:bodyPr/>
        <a:lstStyle/>
        <a:p>
          <a:r>
            <a:rPr lang="it-IT" dirty="0"/>
            <a:t>D. </a:t>
          </a:r>
          <a:r>
            <a:rPr lang="it-IT" dirty="0" err="1"/>
            <a:t>Lgs</a:t>
          </a:r>
          <a:r>
            <a:rPr lang="it-IT" dirty="0"/>
            <a:t>. 117/2017</a:t>
          </a:r>
        </a:p>
      </dgm:t>
    </dgm:pt>
    <dgm:pt modelId="{B00CB81D-7E5A-1849-9234-A4DF19B960F2}" type="parTrans" cxnId="{1D7FBCE3-F468-D649-A632-F031EBA7A1E6}">
      <dgm:prSet/>
      <dgm:spPr/>
      <dgm:t>
        <a:bodyPr/>
        <a:lstStyle/>
        <a:p>
          <a:endParaRPr lang="it-IT"/>
        </a:p>
      </dgm:t>
    </dgm:pt>
    <dgm:pt modelId="{D6237347-5FBA-AD46-A5BC-ACFC35A38669}" type="sibTrans" cxnId="{1D7FBCE3-F468-D649-A632-F031EBA7A1E6}">
      <dgm:prSet/>
      <dgm:spPr/>
      <dgm:t>
        <a:bodyPr/>
        <a:lstStyle/>
        <a:p>
          <a:endParaRPr lang="it-IT"/>
        </a:p>
      </dgm:t>
    </dgm:pt>
    <dgm:pt modelId="{3ED77455-1E5F-104D-B34C-1C80CB898312}">
      <dgm:prSet phldrT="[Testo]"/>
      <dgm:spPr/>
      <dgm:t>
        <a:bodyPr/>
        <a:lstStyle/>
        <a:p>
          <a:r>
            <a:rPr lang="it-IT" dirty="0"/>
            <a:t>Art. 4</a:t>
          </a:r>
        </a:p>
      </dgm:t>
    </dgm:pt>
    <dgm:pt modelId="{BA799983-5A9B-144C-9C3B-7F47C2EB33CF}" type="parTrans" cxnId="{9B6C1E92-FDE8-F94F-9ECA-AD1BA2E3AC00}">
      <dgm:prSet/>
      <dgm:spPr/>
      <dgm:t>
        <a:bodyPr/>
        <a:lstStyle/>
        <a:p>
          <a:endParaRPr lang="it-IT"/>
        </a:p>
      </dgm:t>
    </dgm:pt>
    <dgm:pt modelId="{8DDE8786-A29F-814B-8662-09F552FDC083}" type="sibTrans" cxnId="{9B6C1E92-FDE8-F94F-9ECA-AD1BA2E3AC00}">
      <dgm:prSet/>
      <dgm:spPr/>
      <dgm:t>
        <a:bodyPr/>
        <a:lstStyle/>
        <a:p>
          <a:endParaRPr lang="it-IT"/>
        </a:p>
      </dgm:t>
    </dgm:pt>
    <dgm:pt modelId="{8107379C-AF8D-054E-B05A-F7BE59FA31A2}">
      <dgm:prSet phldrT="[Testo]"/>
      <dgm:spPr/>
      <dgm:t>
        <a:bodyPr/>
        <a:lstStyle/>
        <a:p>
          <a:r>
            <a:rPr lang="it-IT" dirty="0"/>
            <a:t>Art. 5</a:t>
          </a:r>
        </a:p>
      </dgm:t>
    </dgm:pt>
    <dgm:pt modelId="{2774AAE5-B791-B041-9666-22125D1ED700}" type="parTrans" cxnId="{128041C0-8BE7-5643-8FBD-1E04E1F9A2D7}">
      <dgm:prSet/>
      <dgm:spPr/>
      <dgm:t>
        <a:bodyPr/>
        <a:lstStyle/>
        <a:p>
          <a:endParaRPr lang="it-IT"/>
        </a:p>
      </dgm:t>
    </dgm:pt>
    <dgm:pt modelId="{A9B73911-1E58-6F4C-8319-9DDF2A381774}" type="sibTrans" cxnId="{128041C0-8BE7-5643-8FBD-1E04E1F9A2D7}">
      <dgm:prSet/>
      <dgm:spPr/>
      <dgm:t>
        <a:bodyPr/>
        <a:lstStyle/>
        <a:p>
          <a:endParaRPr lang="it-IT"/>
        </a:p>
      </dgm:t>
    </dgm:pt>
    <dgm:pt modelId="{EE208F10-1670-FD4F-A19F-4EF65564D81E}" type="pres">
      <dgm:prSet presAssocID="{84F1BB44-EB48-094B-B684-6550B3970776}" presName="Name0" presStyleCnt="0">
        <dgm:presLayoutVars>
          <dgm:dir/>
          <dgm:resizeHandles val="exact"/>
        </dgm:presLayoutVars>
      </dgm:prSet>
      <dgm:spPr/>
    </dgm:pt>
    <dgm:pt modelId="{24F5C30C-F8A8-874D-95AF-C71A08DD88F3}" type="pres">
      <dgm:prSet presAssocID="{3EFD89D1-F385-5243-BE90-F643147F7569}" presName="node" presStyleLbl="node1" presStyleIdx="0" presStyleCnt="2">
        <dgm:presLayoutVars>
          <dgm:bulletEnabled val="1"/>
        </dgm:presLayoutVars>
      </dgm:prSet>
      <dgm:spPr/>
    </dgm:pt>
    <dgm:pt modelId="{638EAF59-62B2-C248-B799-F50D644C9F7D}" type="pres">
      <dgm:prSet presAssocID="{33090081-1174-7E43-A623-0EEA2A3C3CD7}" presName="sibTrans" presStyleCnt="0"/>
      <dgm:spPr/>
    </dgm:pt>
    <dgm:pt modelId="{75434C1D-AD6E-204F-A9DB-A955A37E5AA2}" type="pres">
      <dgm:prSet presAssocID="{7DC84E2A-8C12-9D43-9D89-523383678A4B}" presName="node" presStyleLbl="node1" presStyleIdx="1" presStyleCnt="2">
        <dgm:presLayoutVars>
          <dgm:bulletEnabled val="1"/>
        </dgm:presLayoutVars>
      </dgm:prSet>
      <dgm:spPr/>
    </dgm:pt>
  </dgm:ptLst>
  <dgm:cxnLst>
    <dgm:cxn modelId="{955B1115-8959-5247-960B-D855EB4AD26A}" type="presOf" srcId="{7DC84E2A-8C12-9D43-9D89-523383678A4B}" destId="{75434C1D-AD6E-204F-A9DB-A955A37E5AA2}" srcOrd="0" destOrd="0" presId="urn:microsoft.com/office/officeart/2005/8/layout/hList6"/>
    <dgm:cxn modelId="{4539A31D-65A7-C645-8483-608AC982F022}" srcId="{84F1BB44-EB48-094B-B684-6550B3970776}" destId="{3EFD89D1-F385-5243-BE90-F643147F7569}" srcOrd="0" destOrd="0" parTransId="{AEC16C3F-D03F-0A40-9127-7692678C8107}" sibTransId="{33090081-1174-7E43-A623-0EEA2A3C3CD7}"/>
    <dgm:cxn modelId="{EFA28B26-976B-3745-9C2A-A16C33D1FF0E}" type="presOf" srcId="{3EFD89D1-F385-5243-BE90-F643147F7569}" destId="{24F5C30C-F8A8-874D-95AF-C71A08DD88F3}" srcOrd="0" destOrd="0" presId="urn:microsoft.com/office/officeart/2005/8/layout/hList6"/>
    <dgm:cxn modelId="{EC074328-888D-0549-8C99-E440929B39B9}" type="presOf" srcId="{3ED77455-1E5F-104D-B34C-1C80CB898312}" destId="{75434C1D-AD6E-204F-A9DB-A955A37E5AA2}" srcOrd="0" destOrd="1" presId="urn:microsoft.com/office/officeart/2005/8/layout/hList6"/>
    <dgm:cxn modelId="{A00C4F61-542A-B648-8BA0-E86FFCA3E9ED}" type="presOf" srcId="{1A0151E3-9182-A344-8909-4E2042E7883C}" destId="{24F5C30C-F8A8-874D-95AF-C71A08DD88F3}" srcOrd="0" destOrd="1" presId="urn:microsoft.com/office/officeart/2005/8/layout/hList6"/>
    <dgm:cxn modelId="{6DF50B6F-99FD-7243-912F-B947DE1E5707}" type="presOf" srcId="{84F1BB44-EB48-094B-B684-6550B3970776}" destId="{EE208F10-1670-FD4F-A19F-4EF65564D81E}" srcOrd="0" destOrd="0" presId="urn:microsoft.com/office/officeart/2005/8/layout/hList6"/>
    <dgm:cxn modelId="{9B6C1E92-FDE8-F94F-9ECA-AD1BA2E3AC00}" srcId="{7DC84E2A-8C12-9D43-9D89-523383678A4B}" destId="{3ED77455-1E5F-104D-B34C-1C80CB898312}" srcOrd="0" destOrd="0" parTransId="{BA799983-5A9B-144C-9C3B-7F47C2EB33CF}" sibTransId="{8DDE8786-A29F-814B-8662-09F552FDC083}"/>
    <dgm:cxn modelId="{6FCA48A5-85C6-EE46-BC8F-1F880B42C1AA}" srcId="{3EFD89D1-F385-5243-BE90-F643147F7569}" destId="{1A0151E3-9182-A344-8909-4E2042E7883C}" srcOrd="0" destOrd="0" parTransId="{8CED9997-8D93-EA42-B640-D32CB7345BB8}" sibTransId="{8ED6A4E5-0125-9C4F-99F6-4C62F68E81D9}"/>
    <dgm:cxn modelId="{128041C0-8BE7-5643-8FBD-1E04E1F9A2D7}" srcId="{7DC84E2A-8C12-9D43-9D89-523383678A4B}" destId="{8107379C-AF8D-054E-B05A-F7BE59FA31A2}" srcOrd="1" destOrd="0" parTransId="{2774AAE5-B791-B041-9666-22125D1ED700}" sibTransId="{A9B73911-1E58-6F4C-8319-9DDF2A381774}"/>
    <dgm:cxn modelId="{1D7FBCE3-F468-D649-A632-F031EBA7A1E6}" srcId="{84F1BB44-EB48-094B-B684-6550B3970776}" destId="{7DC84E2A-8C12-9D43-9D89-523383678A4B}" srcOrd="1" destOrd="0" parTransId="{B00CB81D-7E5A-1849-9234-A4DF19B960F2}" sibTransId="{D6237347-5FBA-AD46-A5BC-ACFC35A38669}"/>
    <dgm:cxn modelId="{1F6A6FE5-27E4-4141-BF2E-31F0C17C1AF7}" type="presOf" srcId="{8107379C-AF8D-054E-B05A-F7BE59FA31A2}" destId="{75434C1D-AD6E-204F-A9DB-A955A37E5AA2}" srcOrd="0" destOrd="2" presId="urn:microsoft.com/office/officeart/2005/8/layout/hList6"/>
    <dgm:cxn modelId="{DADF5B0C-FA0A-B045-8541-A673F56613BD}" type="presParOf" srcId="{EE208F10-1670-FD4F-A19F-4EF65564D81E}" destId="{24F5C30C-F8A8-874D-95AF-C71A08DD88F3}" srcOrd="0" destOrd="0" presId="urn:microsoft.com/office/officeart/2005/8/layout/hList6"/>
    <dgm:cxn modelId="{B24DCC97-B9B4-5C43-B2B8-6B857990C2B5}" type="presParOf" srcId="{EE208F10-1670-FD4F-A19F-4EF65564D81E}" destId="{638EAF59-62B2-C248-B799-F50D644C9F7D}" srcOrd="1" destOrd="0" presId="urn:microsoft.com/office/officeart/2005/8/layout/hList6"/>
    <dgm:cxn modelId="{2BC99AB7-8D05-FB42-9176-5D29709DD40F}" type="presParOf" srcId="{EE208F10-1670-FD4F-A19F-4EF65564D81E}" destId="{75434C1D-AD6E-204F-A9DB-A955A37E5AA2}" srcOrd="2" destOrd="0" presId="urn:microsoft.com/office/officeart/2005/8/layout/hList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E2F32D-0719-1E4A-A5AF-4BF89495B6D3}">
      <dsp:nvSpPr>
        <dsp:cNvPr id="0" name=""/>
        <dsp:cNvSpPr/>
      </dsp:nvSpPr>
      <dsp:spPr>
        <a:xfrm rot="16200000">
          <a:off x="1651021" y="1321109"/>
          <a:ext cx="2797475" cy="1709553"/>
        </a:xfrm>
        <a:prstGeom prst="round2SameRect">
          <a:avLst>
            <a:gd name="adj1" fmla="val 16670"/>
            <a:gd name="adj2" fmla="val 0"/>
          </a:avLst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241300" rIns="217170" bIns="24130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800" kern="1200" dirty="0">
              <a:solidFill>
                <a:schemeClr val="bg1"/>
              </a:solidFill>
            </a:rPr>
            <a:t>Sport</a:t>
          </a:r>
        </a:p>
      </dsp:txBody>
      <dsp:txXfrm rot="5400000">
        <a:off x="2278451" y="860618"/>
        <a:ext cx="1626084" cy="2630537"/>
      </dsp:txXfrm>
    </dsp:sp>
    <dsp:sp modelId="{191BD5F2-9271-6643-8CBC-D266F65EC6A3}">
      <dsp:nvSpPr>
        <dsp:cNvPr id="0" name=""/>
        <dsp:cNvSpPr/>
      </dsp:nvSpPr>
      <dsp:spPr>
        <a:xfrm rot="5400000">
          <a:off x="3438203" y="1321109"/>
          <a:ext cx="2797475" cy="1709553"/>
        </a:xfrm>
        <a:prstGeom prst="round2SameRect">
          <a:avLst>
            <a:gd name="adj1" fmla="val 16670"/>
            <a:gd name="adj2" fmla="val 0"/>
          </a:avLst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41300" rIns="144780" bIns="24130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800" kern="1200" dirty="0">
              <a:solidFill>
                <a:schemeClr val="bg1"/>
              </a:solidFill>
            </a:rPr>
            <a:t>Diritto</a:t>
          </a:r>
        </a:p>
      </dsp:txBody>
      <dsp:txXfrm rot="-5400000">
        <a:off x="3982164" y="860618"/>
        <a:ext cx="1626084" cy="2630537"/>
      </dsp:txXfrm>
    </dsp:sp>
    <dsp:sp modelId="{C5B23CB3-C5BF-4643-83F4-8E342B4EA1AC}">
      <dsp:nvSpPr>
        <dsp:cNvPr id="0" name=""/>
        <dsp:cNvSpPr/>
      </dsp:nvSpPr>
      <dsp:spPr>
        <a:xfrm>
          <a:off x="3049584" y="0"/>
          <a:ext cx="1787181" cy="178709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34927D-CDA8-5C4B-A2AB-F046249B229E}">
      <dsp:nvSpPr>
        <dsp:cNvPr id="0" name=""/>
        <dsp:cNvSpPr/>
      </dsp:nvSpPr>
      <dsp:spPr>
        <a:xfrm rot="10800000">
          <a:off x="3049584" y="2564243"/>
          <a:ext cx="1787181" cy="178709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D8E9B8-B886-B441-9A3C-D40837EA7C43}">
      <dsp:nvSpPr>
        <dsp:cNvPr id="0" name=""/>
        <dsp:cNvSpPr/>
      </dsp:nvSpPr>
      <dsp:spPr>
        <a:xfrm>
          <a:off x="-4501917" y="-690358"/>
          <a:ext cx="5363030" cy="5363030"/>
        </a:xfrm>
        <a:prstGeom prst="blockArc">
          <a:avLst>
            <a:gd name="adj1" fmla="val 18900000"/>
            <a:gd name="adj2" fmla="val 2700000"/>
            <a:gd name="adj3" fmla="val 403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EEFE54-488D-2B4E-A5CF-1EAD10BFB72F}">
      <dsp:nvSpPr>
        <dsp:cNvPr id="0" name=""/>
        <dsp:cNvSpPr/>
      </dsp:nvSpPr>
      <dsp:spPr>
        <a:xfrm>
          <a:off x="376989" y="248814"/>
          <a:ext cx="7706246" cy="4979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247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Promozione delle pari opportunità</a:t>
          </a:r>
        </a:p>
      </dsp:txBody>
      <dsp:txXfrm>
        <a:off x="376989" y="248814"/>
        <a:ext cx="7706246" cy="497948"/>
      </dsp:txXfrm>
    </dsp:sp>
    <dsp:sp modelId="{6D0D7EEE-7B1D-3740-9C1D-799BE933D8E8}">
      <dsp:nvSpPr>
        <dsp:cNvPr id="0" name=""/>
        <dsp:cNvSpPr/>
      </dsp:nvSpPr>
      <dsp:spPr>
        <a:xfrm>
          <a:off x="65772" y="186571"/>
          <a:ext cx="622435" cy="6224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B1316D-76B2-0D46-9F38-FAC5030DB255}">
      <dsp:nvSpPr>
        <dsp:cNvPr id="0" name=""/>
        <dsp:cNvSpPr/>
      </dsp:nvSpPr>
      <dsp:spPr>
        <a:xfrm>
          <a:off x="733805" y="995498"/>
          <a:ext cx="7349431" cy="4979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247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Promozione dell’integrazione e dell’inclusione attraverso la legge sul cosiddetto </a:t>
          </a:r>
          <a:r>
            <a:rPr lang="it-IT" sz="1500" kern="1200" dirty="0" err="1"/>
            <a:t>ius</a:t>
          </a:r>
          <a:r>
            <a:rPr lang="it-IT" sz="1500" kern="1200" dirty="0"/>
            <a:t> soli sportivo</a:t>
          </a:r>
        </a:p>
      </dsp:txBody>
      <dsp:txXfrm>
        <a:off x="733805" y="995498"/>
        <a:ext cx="7349431" cy="497948"/>
      </dsp:txXfrm>
    </dsp:sp>
    <dsp:sp modelId="{3662E7BA-5127-584C-9BBD-A5A7801D97AA}">
      <dsp:nvSpPr>
        <dsp:cNvPr id="0" name=""/>
        <dsp:cNvSpPr/>
      </dsp:nvSpPr>
      <dsp:spPr>
        <a:xfrm>
          <a:off x="422587" y="933255"/>
          <a:ext cx="622435" cy="6224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DA422A-8FED-6940-B148-6BDE39EEF48C}">
      <dsp:nvSpPr>
        <dsp:cNvPr id="0" name=""/>
        <dsp:cNvSpPr/>
      </dsp:nvSpPr>
      <dsp:spPr>
        <a:xfrm>
          <a:off x="843318" y="1742182"/>
          <a:ext cx="7239917" cy="4979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247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Promozione di stili di vita attivi  e del benessere e lotta al doping</a:t>
          </a:r>
        </a:p>
      </dsp:txBody>
      <dsp:txXfrm>
        <a:off x="843318" y="1742182"/>
        <a:ext cx="7239917" cy="497948"/>
      </dsp:txXfrm>
    </dsp:sp>
    <dsp:sp modelId="{2283E662-26A3-9348-9C2B-C8DFF28E3EB2}">
      <dsp:nvSpPr>
        <dsp:cNvPr id="0" name=""/>
        <dsp:cNvSpPr/>
      </dsp:nvSpPr>
      <dsp:spPr>
        <a:xfrm>
          <a:off x="532101" y="1679939"/>
          <a:ext cx="622435" cy="6224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AD8F14-E138-3446-A9F3-E41E661D7625}">
      <dsp:nvSpPr>
        <dsp:cNvPr id="0" name=""/>
        <dsp:cNvSpPr/>
      </dsp:nvSpPr>
      <dsp:spPr>
        <a:xfrm>
          <a:off x="733805" y="2488866"/>
          <a:ext cx="7349431" cy="4979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247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Promozione del fair play e del rispetto degli altri</a:t>
          </a:r>
        </a:p>
      </dsp:txBody>
      <dsp:txXfrm>
        <a:off x="733805" y="2488866"/>
        <a:ext cx="7349431" cy="497948"/>
      </dsp:txXfrm>
    </dsp:sp>
    <dsp:sp modelId="{49901BEB-01DE-E44E-B4A8-70E8B4108BB4}">
      <dsp:nvSpPr>
        <dsp:cNvPr id="0" name=""/>
        <dsp:cNvSpPr/>
      </dsp:nvSpPr>
      <dsp:spPr>
        <a:xfrm>
          <a:off x="422587" y="2426623"/>
          <a:ext cx="622435" cy="6224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0B93C0-0D49-AC4D-9505-34862544750D}">
      <dsp:nvSpPr>
        <dsp:cNvPr id="0" name=""/>
        <dsp:cNvSpPr/>
      </dsp:nvSpPr>
      <dsp:spPr>
        <a:xfrm>
          <a:off x="376989" y="3235550"/>
          <a:ext cx="7706246" cy="4979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247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Promozione e diffusione della cultura della legalità</a:t>
          </a:r>
        </a:p>
      </dsp:txBody>
      <dsp:txXfrm>
        <a:off x="376989" y="3235550"/>
        <a:ext cx="7706246" cy="497948"/>
      </dsp:txXfrm>
    </dsp:sp>
    <dsp:sp modelId="{D18BE96B-6736-0C41-A277-C2B757D10505}">
      <dsp:nvSpPr>
        <dsp:cNvPr id="0" name=""/>
        <dsp:cNvSpPr/>
      </dsp:nvSpPr>
      <dsp:spPr>
        <a:xfrm>
          <a:off x="65772" y="3173306"/>
          <a:ext cx="622435" cy="6224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64B67B-EBE6-6E48-8776-E7C077A97F7F}">
      <dsp:nvSpPr>
        <dsp:cNvPr id="0" name=""/>
        <dsp:cNvSpPr/>
      </dsp:nvSpPr>
      <dsp:spPr>
        <a:xfrm>
          <a:off x="0" y="238418"/>
          <a:ext cx="797274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C30BB0-B6B3-814F-9CCE-CEA054C6FDA4}">
      <dsp:nvSpPr>
        <dsp:cNvPr id="0" name=""/>
        <dsp:cNvSpPr/>
      </dsp:nvSpPr>
      <dsp:spPr>
        <a:xfrm>
          <a:off x="398637" y="17018"/>
          <a:ext cx="5580922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946" tIns="0" rIns="21094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bg1"/>
              </a:solidFill>
            </a:rPr>
            <a:t>Tutela dei diritti inviolabili dell’individuo (Art.2 </a:t>
          </a:r>
          <a:r>
            <a:rPr lang="it-IT" sz="1500" kern="1200" dirty="0" err="1">
              <a:solidFill>
                <a:schemeClr val="bg1"/>
              </a:solidFill>
            </a:rPr>
            <a:t>Cost</a:t>
          </a:r>
          <a:r>
            <a:rPr lang="it-IT" sz="1500" kern="1200" dirty="0">
              <a:solidFill>
                <a:schemeClr val="bg1"/>
              </a:solidFill>
            </a:rPr>
            <a:t>.)</a:t>
          </a:r>
        </a:p>
      </dsp:txBody>
      <dsp:txXfrm>
        <a:off x="420253" y="38634"/>
        <a:ext cx="5537690" cy="399568"/>
      </dsp:txXfrm>
    </dsp:sp>
    <dsp:sp modelId="{A20AD342-724E-8248-A0F8-8888714C94EF}">
      <dsp:nvSpPr>
        <dsp:cNvPr id="0" name=""/>
        <dsp:cNvSpPr/>
      </dsp:nvSpPr>
      <dsp:spPr>
        <a:xfrm>
          <a:off x="0" y="918818"/>
          <a:ext cx="797274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F5018B-F5E4-DE4A-8039-B50C3A06B93A}">
      <dsp:nvSpPr>
        <dsp:cNvPr id="0" name=""/>
        <dsp:cNvSpPr/>
      </dsp:nvSpPr>
      <dsp:spPr>
        <a:xfrm>
          <a:off x="408591" y="726316"/>
          <a:ext cx="5580922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946" tIns="0" rIns="21094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bg1"/>
              </a:solidFill>
            </a:rPr>
            <a:t>Principio di uguaglianza formale e sostanziale (Art.3 </a:t>
          </a:r>
          <a:r>
            <a:rPr lang="it-IT" sz="1500" kern="1200" dirty="0" err="1">
              <a:solidFill>
                <a:schemeClr val="bg1"/>
              </a:solidFill>
            </a:rPr>
            <a:t>Cost</a:t>
          </a:r>
          <a:r>
            <a:rPr lang="it-IT" sz="1500" kern="1200" dirty="0">
              <a:solidFill>
                <a:schemeClr val="bg1"/>
              </a:solidFill>
            </a:rPr>
            <a:t>.)</a:t>
          </a:r>
        </a:p>
      </dsp:txBody>
      <dsp:txXfrm>
        <a:off x="430207" y="747932"/>
        <a:ext cx="5537690" cy="399568"/>
      </dsp:txXfrm>
    </dsp:sp>
    <dsp:sp modelId="{86881A89-4F76-9D46-BAE5-64426E9DD01B}">
      <dsp:nvSpPr>
        <dsp:cNvPr id="0" name=""/>
        <dsp:cNvSpPr/>
      </dsp:nvSpPr>
      <dsp:spPr>
        <a:xfrm>
          <a:off x="0" y="1599219"/>
          <a:ext cx="797274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2EA0C5-1660-AA45-9B31-6413041FB921}">
      <dsp:nvSpPr>
        <dsp:cNvPr id="0" name=""/>
        <dsp:cNvSpPr/>
      </dsp:nvSpPr>
      <dsp:spPr>
        <a:xfrm>
          <a:off x="398637" y="1377818"/>
          <a:ext cx="5580922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946" tIns="0" rIns="21094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bg1"/>
              </a:solidFill>
            </a:rPr>
            <a:t>Diritto al lavoro (Art. 4 </a:t>
          </a:r>
          <a:r>
            <a:rPr lang="it-IT" sz="1500" kern="1200" dirty="0" err="1">
              <a:solidFill>
                <a:schemeClr val="bg1"/>
              </a:solidFill>
            </a:rPr>
            <a:t>Cost</a:t>
          </a:r>
          <a:r>
            <a:rPr lang="it-IT" sz="1500" kern="1200" dirty="0">
              <a:solidFill>
                <a:schemeClr val="bg1"/>
              </a:solidFill>
            </a:rPr>
            <a:t>.)</a:t>
          </a:r>
          <a:r>
            <a:rPr lang="it-IT" sz="1500" kern="1200" dirty="0">
              <a:solidFill>
                <a:srgbClr val="0070C0"/>
              </a:solidFill>
            </a:rPr>
            <a:t>)</a:t>
          </a:r>
          <a:endParaRPr lang="it-IT" sz="1500" kern="1200" dirty="0"/>
        </a:p>
      </dsp:txBody>
      <dsp:txXfrm>
        <a:off x="420253" y="1399434"/>
        <a:ext cx="5537690" cy="399568"/>
      </dsp:txXfrm>
    </dsp:sp>
    <dsp:sp modelId="{D33F4930-1AB7-4742-B0CD-79856EE65914}">
      <dsp:nvSpPr>
        <dsp:cNvPr id="0" name=""/>
        <dsp:cNvSpPr/>
      </dsp:nvSpPr>
      <dsp:spPr>
        <a:xfrm>
          <a:off x="0" y="2279619"/>
          <a:ext cx="797274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09C131-F5BA-2D45-A09F-C55033FCF9DA}">
      <dsp:nvSpPr>
        <dsp:cNvPr id="0" name=""/>
        <dsp:cNvSpPr/>
      </dsp:nvSpPr>
      <dsp:spPr>
        <a:xfrm>
          <a:off x="398637" y="2058219"/>
          <a:ext cx="5580922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946" tIns="0" rIns="21094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bg1"/>
              </a:solidFill>
            </a:rPr>
            <a:t>Libertà di associazione (Art. 18 </a:t>
          </a:r>
          <a:r>
            <a:rPr lang="it-IT" sz="1500" kern="1200" dirty="0" err="1">
              <a:solidFill>
                <a:schemeClr val="bg1"/>
              </a:solidFill>
            </a:rPr>
            <a:t>Cost</a:t>
          </a:r>
          <a:r>
            <a:rPr lang="it-IT" sz="1500" kern="1200" dirty="0">
              <a:solidFill>
                <a:schemeClr val="bg1"/>
              </a:solidFill>
            </a:rPr>
            <a:t>.)</a:t>
          </a:r>
        </a:p>
      </dsp:txBody>
      <dsp:txXfrm>
        <a:off x="420253" y="2079835"/>
        <a:ext cx="5537690" cy="399568"/>
      </dsp:txXfrm>
    </dsp:sp>
    <dsp:sp modelId="{860D43E9-ED02-D644-AD73-24996820E4F4}">
      <dsp:nvSpPr>
        <dsp:cNvPr id="0" name=""/>
        <dsp:cNvSpPr/>
      </dsp:nvSpPr>
      <dsp:spPr>
        <a:xfrm>
          <a:off x="0" y="2960019"/>
          <a:ext cx="797274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CECE27-0F3F-3B45-9700-89F4F6DFF040}">
      <dsp:nvSpPr>
        <dsp:cNvPr id="0" name=""/>
        <dsp:cNvSpPr/>
      </dsp:nvSpPr>
      <dsp:spPr>
        <a:xfrm>
          <a:off x="398637" y="2738619"/>
          <a:ext cx="5580922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946" tIns="0" rIns="21094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bg1"/>
              </a:solidFill>
            </a:rPr>
            <a:t>Diritto alla salute (Art. 32 </a:t>
          </a:r>
          <a:r>
            <a:rPr lang="it-IT" sz="1500" kern="1200" dirty="0" err="1">
              <a:solidFill>
                <a:schemeClr val="bg1"/>
              </a:solidFill>
            </a:rPr>
            <a:t>Cost</a:t>
          </a:r>
          <a:r>
            <a:rPr lang="it-IT" sz="1500" kern="1200" dirty="0">
              <a:solidFill>
                <a:schemeClr val="bg1"/>
              </a:solidFill>
            </a:rPr>
            <a:t>.)</a:t>
          </a:r>
        </a:p>
      </dsp:txBody>
      <dsp:txXfrm>
        <a:off x="420253" y="2760235"/>
        <a:ext cx="5537690" cy="399568"/>
      </dsp:txXfrm>
    </dsp:sp>
    <dsp:sp modelId="{E6E4C052-5102-6740-AFBA-9F4A7D158BFC}">
      <dsp:nvSpPr>
        <dsp:cNvPr id="0" name=""/>
        <dsp:cNvSpPr/>
      </dsp:nvSpPr>
      <dsp:spPr>
        <a:xfrm>
          <a:off x="0" y="3640419"/>
          <a:ext cx="797274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D7CA88-634F-3643-9380-5EF34DEFA94B}">
      <dsp:nvSpPr>
        <dsp:cNvPr id="0" name=""/>
        <dsp:cNvSpPr/>
      </dsp:nvSpPr>
      <dsp:spPr>
        <a:xfrm>
          <a:off x="398637" y="3419019"/>
          <a:ext cx="5580922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946" tIns="0" rIns="21094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bg1"/>
              </a:solidFill>
            </a:rPr>
            <a:t>Diritto all’istruzione (Art. 33 </a:t>
          </a:r>
          <a:r>
            <a:rPr lang="it-IT" sz="1500" kern="1200" dirty="0" err="1">
              <a:solidFill>
                <a:schemeClr val="bg1"/>
              </a:solidFill>
            </a:rPr>
            <a:t>Cost</a:t>
          </a:r>
          <a:r>
            <a:rPr lang="it-IT" sz="1500" kern="1200" dirty="0">
              <a:solidFill>
                <a:schemeClr val="bg1"/>
              </a:solidFill>
            </a:rPr>
            <a:t>.)</a:t>
          </a:r>
        </a:p>
      </dsp:txBody>
      <dsp:txXfrm>
        <a:off x="420253" y="3440635"/>
        <a:ext cx="5537690" cy="399568"/>
      </dsp:txXfrm>
    </dsp:sp>
    <dsp:sp modelId="{725ECABC-3CDF-5D4C-9149-A1A342D5F4D7}">
      <dsp:nvSpPr>
        <dsp:cNvPr id="0" name=""/>
        <dsp:cNvSpPr/>
      </dsp:nvSpPr>
      <dsp:spPr>
        <a:xfrm>
          <a:off x="0" y="4320818"/>
          <a:ext cx="7972746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EA6D62-CE61-2740-9779-43E8D3D188F4}">
      <dsp:nvSpPr>
        <dsp:cNvPr id="0" name=""/>
        <dsp:cNvSpPr/>
      </dsp:nvSpPr>
      <dsp:spPr>
        <a:xfrm>
          <a:off x="428499" y="4118685"/>
          <a:ext cx="5580922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946" tIns="0" rIns="21094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bg1"/>
              </a:solidFill>
            </a:rPr>
            <a:t>Libertà di iniziativa economica (Art. 41 </a:t>
          </a:r>
          <a:r>
            <a:rPr lang="it-IT" sz="1500" kern="1200" dirty="0" err="1">
              <a:solidFill>
                <a:schemeClr val="bg1"/>
              </a:solidFill>
            </a:rPr>
            <a:t>Cost</a:t>
          </a:r>
          <a:r>
            <a:rPr lang="it-IT" sz="1500" kern="1200" dirty="0">
              <a:solidFill>
                <a:schemeClr val="bg1"/>
              </a:solidFill>
            </a:rPr>
            <a:t>.)</a:t>
          </a:r>
        </a:p>
      </dsp:txBody>
      <dsp:txXfrm>
        <a:off x="450115" y="4140301"/>
        <a:ext cx="5537690" cy="3995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8CB67F-9AF1-D64B-B498-7AB890C31A99}">
      <dsp:nvSpPr>
        <dsp:cNvPr id="0" name=""/>
        <dsp:cNvSpPr/>
      </dsp:nvSpPr>
      <dsp:spPr>
        <a:xfrm>
          <a:off x="2226468" y="0"/>
          <a:ext cx="1484312" cy="844336"/>
        </a:xfrm>
        <a:prstGeom prst="trapezoid">
          <a:avLst>
            <a:gd name="adj" fmla="val 8789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 dirty="0">
              <a:solidFill>
                <a:srgbClr val="00B0F0"/>
              </a:solidFill>
            </a:rPr>
            <a:t>Coni</a:t>
          </a:r>
        </a:p>
      </dsp:txBody>
      <dsp:txXfrm>
        <a:off x="2226468" y="0"/>
        <a:ext cx="1484312" cy="844336"/>
      </dsp:txXfrm>
    </dsp:sp>
    <dsp:sp modelId="{EAE3F94E-8171-3242-A234-382E8AB7363B}">
      <dsp:nvSpPr>
        <dsp:cNvPr id="0" name=""/>
        <dsp:cNvSpPr/>
      </dsp:nvSpPr>
      <dsp:spPr>
        <a:xfrm>
          <a:off x="1484312" y="844336"/>
          <a:ext cx="2968625" cy="844336"/>
        </a:xfrm>
        <a:prstGeom prst="trapezoid">
          <a:avLst>
            <a:gd name="adj" fmla="val 8789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 dirty="0">
              <a:solidFill>
                <a:srgbClr val="FF0000"/>
              </a:solidFill>
            </a:rPr>
            <a:t>Federazioni ed enti di secondo livello</a:t>
          </a:r>
        </a:p>
      </dsp:txBody>
      <dsp:txXfrm>
        <a:off x="2003821" y="844336"/>
        <a:ext cx="1929606" cy="844336"/>
      </dsp:txXfrm>
    </dsp:sp>
    <dsp:sp modelId="{A9032C2E-7B05-244D-BD48-F31FFABAFC8A}">
      <dsp:nvSpPr>
        <dsp:cNvPr id="0" name=""/>
        <dsp:cNvSpPr/>
      </dsp:nvSpPr>
      <dsp:spPr>
        <a:xfrm>
          <a:off x="742156" y="1688672"/>
          <a:ext cx="4452937" cy="844336"/>
        </a:xfrm>
        <a:prstGeom prst="trapezoid">
          <a:avLst>
            <a:gd name="adj" fmla="val 8789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 dirty="0">
              <a:solidFill>
                <a:srgbClr val="00B050"/>
              </a:solidFill>
            </a:rPr>
            <a:t>Associazioni sportive e società sportive</a:t>
          </a:r>
        </a:p>
      </dsp:txBody>
      <dsp:txXfrm>
        <a:off x="1521420" y="1688672"/>
        <a:ext cx="2894409" cy="844336"/>
      </dsp:txXfrm>
    </dsp:sp>
    <dsp:sp modelId="{7CF56511-9708-5B44-9651-1CDBD1CA862B}">
      <dsp:nvSpPr>
        <dsp:cNvPr id="0" name=""/>
        <dsp:cNvSpPr/>
      </dsp:nvSpPr>
      <dsp:spPr>
        <a:xfrm>
          <a:off x="0" y="2533007"/>
          <a:ext cx="5937250" cy="844336"/>
        </a:xfrm>
        <a:prstGeom prst="trapezoid">
          <a:avLst>
            <a:gd name="adj" fmla="val 8789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 dirty="0">
              <a:solidFill>
                <a:srgbClr val="FFC000"/>
              </a:solidFill>
            </a:rPr>
            <a:t>Tesserati: atleti, dirigenti, arbitri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</dsp:txBody>
      <dsp:txXfrm>
        <a:off x="1039018" y="2533007"/>
        <a:ext cx="3859212" cy="8443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EEC70-98BF-1C4F-861E-63960B31BF0F}">
      <dsp:nvSpPr>
        <dsp:cNvPr id="0" name=""/>
        <dsp:cNvSpPr/>
      </dsp:nvSpPr>
      <dsp:spPr>
        <a:xfrm>
          <a:off x="4337" y="0"/>
          <a:ext cx="2602611" cy="2088642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B6361B-D4CC-114D-B4BE-9D797B03CAC7}">
      <dsp:nvSpPr>
        <dsp:cNvPr id="0" name=""/>
        <dsp:cNvSpPr/>
      </dsp:nvSpPr>
      <dsp:spPr>
        <a:xfrm>
          <a:off x="2685027" y="0"/>
          <a:ext cx="4416552" cy="2088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8056" tIns="0" rIns="448056" bIns="448056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6300" kern="1200" dirty="0">
              <a:solidFill>
                <a:srgbClr val="FF0000"/>
              </a:solidFill>
            </a:rPr>
            <a:t>Dal basso?</a:t>
          </a:r>
        </a:p>
      </dsp:txBody>
      <dsp:txXfrm>
        <a:off x="2685027" y="0"/>
        <a:ext cx="4416552" cy="2088642"/>
      </dsp:txXfrm>
    </dsp:sp>
    <dsp:sp modelId="{C26FB9C5-C690-3846-8A00-66DA852B327C}">
      <dsp:nvSpPr>
        <dsp:cNvPr id="0" name=""/>
        <dsp:cNvSpPr/>
      </dsp:nvSpPr>
      <dsp:spPr>
        <a:xfrm>
          <a:off x="785120" y="2262695"/>
          <a:ext cx="2602611" cy="2088642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002004-CA4B-A64F-97AE-5AC63846C86E}">
      <dsp:nvSpPr>
        <dsp:cNvPr id="0" name=""/>
        <dsp:cNvSpPr/>
      </dsp:nvSpPr>
      <dsp:spPr>
        <a:xfrm>
          <a:off x="3465810" y="2262695"/>
          <a:ext cx="4416552" cy="2088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8056" tIns="0" rIns="448056" bIns="448056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6300" kern="1200" dirty="0">
              <a:solidFill>
                <a:srgbClr val="FF0000"/>
              </a:solidFill>
            </a:rPr>
            <a:t>Dall’alto?</a:t>
          </a:r>
        </a:p>
      </dsp:txBody>
      <dsp:txXfrm>
        <a:off x="3465810" y="2262695"/>
        <a:ext cx="4416552" cy="20886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7F088C-72E3-0A4B-B1DA-E5950297DDE0}">
      <dsp:nvSpPr>
        <dsp:cNvPr id="0" name=""/>
        <dsp:cNvSpPr/>
      </dsp:nvSpPr>
      <dsp:spPr>
        <a:xfrm>
          <a:off x="0" y="1821"/>
          <a:ext cx="76336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69F25F-5727-E04F-BD2B-8E57E0E0CF85}">
      <dsp:nvSpPr>
        <dsp:cNvPr id="0" name=""/>
        <dsp:cNvSpPr/>
      </dsp:nvSpPr>
      <dsp:spPr>
        <a:xfrm>
          <a:off x="0" y="1821"/>
          <a:ext cx="1526739" cy="3725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i="1" kern="1200" dirty="0">
              <a:solidFill>
                <a:srgbClr val="0070C0"/>
              </a:solidFill>
              <a:latin typeface="Calibri"/>
              <a:ea typeface="+mn-ea"/>
              <a:cs typeface="+mn-cs"/>
            </a:rPr>
            <a:t>Si intende per sport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i="1" kern="1200" dirty="0">
              <a:solidFill>
                <a:srgbClr val="0070C0"/>
              </a:solidFill>
            </a:rPr>
            <a:t>qualsiasi forma di </a:t>
          </a:r>
          <a:r>
            <a:rPr lang="it-IT" sz="1900" b="1" i="1" kern="1200" dirty="0" err="1">
              <a:solidFill>
                <a:srgbClr val="0070C0"/>
              </a:solidFill>
            </a:rPr>
            <a:t>attivita</a:t>
          </a:r>
          <a:r>
            <a:rPr lang="it-IT" sz="1900" b="1" i="1" kern="1200" dirty="0">
              <a:solidFill>
                <a:srgbClr val="0070C0"/>
              </a:solidFill>
            </a:rPr>
            <a:t>̀ fisica </a:t>
          </a:r>
          <a:r>
            <a:rPr lang="it-IT" sz="1900" i="1" kern="1200" dirty="0">
              <a:solidFill>
                <a:srgbClr val="0070C0"/>
              </a:solidFill>
            </a:rPr>
            <a:t>che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i="1" kern="1200" dirty="0">
              <a:solidFill>
                <a:srgbClr val="0070C0"/>
              </a:solidFill>
            </a:rPr>
            <a:t>attraverso una </a:t>
          </a:r>
          <a:r>
            <a:rPr lang="it-IT" sz="1900" b="1" i="1" kern="1200" dirty="0">
              <a:solidFill>
                <a:srgbClr val="0070C0"/>
              </a:solidFill>
            </a:rPr>
            <a:t>partecipazione organizzata o non</a:t>
          </a:r>
          <a:r>
            <a:rPr lang="it-IT" sz="1900" i="1" kern="1200" dirty="0">
              <a:solidFill>
                <a:srgbClr val="0070C0"/>
              </a:solidFill>
            </a:rPr>
            <a:t>,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i="1" kern="1200" dirty="0">
              <a:solidFill>
                <a:srgbClr val="0070C0"/>
              </a:solidFill>
            </a:rPr>
            <a:t>abbia per </a:t>
          </a:r>
          <a:r>
            <a:rPr lang="it-IT" sz="1900" b="1" i="1" kern="1200" dirty="0">
              <a:solidFill>
                <a:srgbClr val="0070C0"/>
              </a:solidFill>
            </a:rPr>
            <a:t>obiettivo</a:t>
          </a:r>
          <a:r>
            <a:rPr lang="it-IT" sz="1900" i="1" kern="1200" dirty="0">
              <a:solidFill>
                <a:srgbClr val="0070C0"/>
              </a:solidFill>
            </a:rPr>
            <a:t>:</a:t>
          </a:r>
          <a:endParaRPr lang="it-IT" sz="1900" kern="1200" dirty="0"/>
        </a:p>
      </dsp:txBody>
      <dsp:txXfrm>
        <a:off x="0" y="1821"/>
        <a:ext cx="1526739" cy="3725875"/>
      </dsp:txXfrm>
    </dsp:sp>
    <dsp:sp modelId="{01EDDD7E-0D13-8544-AC2D-F9AB4693867B}">
      <dsp:nvSpPr>
        <dsp:cNvPr id="0" name=""/>
        <dsp:cNvSpPr/>
      </dsp:nvSpPr>
      <dsp:spPr>
        <a:xfrm>
          <a:off x="1641245" y="60037"/>
          <a:ext cx="5992453" cy="1164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i="1" kern="1200" dirty="0">
              <a:solidFill>
                <a:srgbClr val="0070C0"/>
              </a:solidFill>
            </a:rPr>
            <a:t>l'espressione o il miglioramento della condizione fisica e psichica</a:t>
          </a:r>
          <a:endParaRPr lang="it-IT" sz="3200" kern="1200" dirty="0"/>
        </a:p>
      </dsp:txBody>
      <dsp:txXfrm>
        <a:off x="1641245" y="60037"/>
        <a:ext cx="5992453" cy="1164336"/>
      </dsp:txXfrm>
    </dsp:sp>
    <dsp:sp modelId="{AD53D607-1C58-2144-9A90-474841F0759E}">
      <dsp:nvSpPr>
        <dsp:cNvPr id="0" name=""/>
        <dsp:cNvSpPr/>
      </dsp:nvSpPr>
      <dsp:spPr>
        <a:xfrm>
          <a:off x="1526739" y="1224374"/>
          <a:ext cx="610695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58B81D-387F-A543-AAAE-BCD14908B915}">
      <dsp:nvSpPr>
        <dsp:cNvPr id="0" name=""/>
        <dsp:cNvSpPr/>
      </dsp:nvSpPr>
      <dsp:spPr>
        <a:xfrm>
          <a:off x="1641245" y="1282590"/>
          <a:ext cx="5992453" cy="1164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i="1" kern="1200" dirty="0">
              <a:solidFill>
                <a:srgbClr val="0070C0"/>
              </a:solidFill>
            </a:rPr>
            <a:t>lo sviluppo delle relazioni sociali </a:t>
          </a:r>
          <a:endParaRPr lang="it-IT" sz="3200" kern="1200" dirty="0"/>
        </a:p>
      </dsp:txBody>
      <dsp:txXfrm>
        <a:off x="1641245" y="1282590"/>
        <a:ext cx="5992453" cy="1164336"/>
      </dsp:txXfrm>
    </dsp:sp>
    <dsp:sp modelId="{66A79ABC-E099-5F49-A685-247D79A2664E}">
      <dsp:nvSpPr>
        <dsp:cNvPr id="0" name=""/>
        <dsp:cNvSpPr/>
      </dsp:nvSpPr>
      <dsp:spPr>
        <a:xfrm>
          <a:off x="1526739" y="2446927"/>
          <a:ext cx="610695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A4FFBB-DE7D-7F41-97C0-D07D707211E0}">
      <dsp:nvSpPr>
        <dsp:cNvPr id="0" name=""/>
        <dsp:cNvSpPr/>
      </dsp:nvSpPr>
      <dsp:spPr>
        <a:xfrm>
          <a:off x="1641245" y="2505143"/>
          <a:ext cx="5992453" cy="1164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i="1" kern="1200" dirty="0">
              <a:solidFill>
                <a:srgbClr val="0070C0"/>
              </a:solidFill>
            </a:rPr>
            <a:t>l'ottenimento di risultati in competizioni di tutti i livelli. </a:t>
          </a:r>
          <a:endParaRPr lang="it-IT" sz="3200" kern="1200" dirty="0"/>
        </a:p>
      </dsp:txBody>
      <dsp:txXfrm>
        <a:off x="1641245" y="2505143"/>
        <a:ext cx="5992453" cy="1164336"/>
      </dsp:txXfrm>
    </dsp:sp>
    <dsp:sp modelId="{F8DB9FCC-D6C6-D94C-9AEE-C6EE188AEC19}">
      <dsp:nvSpPr>
        <dsp:cNvPr id="0" name=""/>
        <dsp:cNvSpPr/>
      </dsp:nvSpPr>
      <dsp:spPr>
        <a:xfrm>
          <a:off x="1526739" y="3669480"/>
          <a:ext cx="610695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6D4293-E21B-E14E-B492-1D334EE170D8}">
      <dsp:nvSpPr>
        <dsp:cNvPr id="0" name=""/>
        <dsp:cNvSpPr/>
      </dsp:nvSpPr>
      <dsp:spPr>
        <a:xfrm>
          <a:off x="1267" y="471731"/>
          <a:ext cx="3684189" cy="921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Qualificazione dall’alto</a:t>
          </a:r>
        </a:p>
      </dsp:txBody>
      <dsp:txXfrm>
        <a:off x="28244" y="498708"/>
        <a:ext cx="3630235" cy="867093"/>
      </dsp:txXfrm>
    </dsp:sp>
    <dsp:sp modelId="{8DCFA11E-D1C3-AF47-AFB3-506136B1EBED}">
      <dsp:nvSpPr>
        <dsp:cNvPr id="0" name=""/>
        <dsp:cNvSpPr/>
      </dsp:nvSpPr>
      <dsp:spPr>
        <a:xfrm rot="5400000">
          <a:off x="1762770" y="1473370"/>
          <a:ext cx="161183" cy="1611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342903-DA0B-7A45-B74B-2CA365C127F3}">
      <dsp:nvSpPr>
        <dsp:cNvPr id="0" name=""/>
        <dsp:cNvSpPr/>
      </dsp:nvSpPr>
      <dsp:spPr>
        <a:xfrm>
          <a:off x="1267" y="1715145"/>
          <a:ext cx="3684189" cy="92104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solidFill>
                <a:srgbClr val="FF0000"/>
              </a:solidFill>
            </a:rPr>
            <a:t>Criterio formale soggettivo</a:t>
          </a:r>
        </a:p>
      </dsp:txBody>
      <dsp:txXfrm>
        <a:off x="28244" y="1742122"/>
        <a:ext cx="3630235" cy="867093"/>
      </dsp:txXfrm>
    </dsp:sp>
    <dsp:sp modelId="{C4299FE7-2CC2-DD40-B81A-7F8B23E36683}">
      <dsp:nvSpPr>
        <dsp:cNvPr id="0" name=""/>
        <dsp:cNvSpPr/>
      </dsp:nvSpPr>
      <dsp:spPr>
        <a:xfrm rot="5400000">
          <a:off x="1762770" y="2716784"/>
          <a:ext cx="161183" cy="1611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60A633-996B-9648-8473-201268029E37}">
      <dsp:nvSpPr>
        <dsp:cNvPr id="0" name=""/>
        <dsp:cNvSpPr/>
      </dsp:nvSpPr>
      <dsp:spPr>
        <a:xfrm>
          <a:off x="1267" y="2958559"/>
          <a:ext cx="3684189" cy="92104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solidFill>
                <a:srgbClr val="FF0000"/>
              </a:solidFill>
            </a:rPr>
            <a:t>Criterio formale oggettivo</a:t>
          </a:r>
        </a:p>
      </dsp:txBody>
      <dsp:txXfrm>
        <a:off x="28244" y="2985536"/>
        <a:ext cx="3630235" cy="867093"/>
      </dsp:txXfrm>
    </dsp:sp>
    <dsp:sp modelId="{87A51AFC-72CF-3942-86DA-84400F68FDCE}">
      <dsp:nvSpPr>
        <dsp:cNvPr id="0" name=""/>
        <dsp:cNvSpPr/>
      </dsp:nvSpPr>
      <dsp:spPr>
        <a:xfrm>
          <a:off x="4201243" y="471731"/>
          <a:ext cx="3684189" cy="921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Qualificazione dal basso</a:t>
          </a:r>
        </a:p>
      </dsp:txBody>
      <dsp:txXfrm>
        <a:off x="4228220" y="498708"/>
        <a:ext cx="3630235" cy="867093"/>
      </dsp:txXfrm>
    </dsp:sp>
    <dsp:sp modelId="{328BE6C7-90AF-F94E-B5AE-1C163440439E}">
      <dsp:nvSpPr>
        <dsp:cNvPr id="0" name=""/>
        <dsp:cNvSpPr/>
      </dsp:nvSpPr>
      <dsp:spPr>
        <a:xfrm rot="5400000">
          <a:off x="5962746" y="1473370"/>
          <a:ext cx="161183" cy="1611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DD0FC3-E494-3E4C-93A2-FEC022D1724B}">
      <dsp:nvSpPr>
        <dsp:cNvPr id="0" name=""/>
        <dsp:cNvSpPr/>
      </dsp:nvSpPr>
      <dsp:spPr>
        <a:xfrm>
          <a:off x="4201243" y="1715145"/>
          <a:ext cx="3684189" cy="92104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solidFill>
                <a:srgbClr val="FF0000"/>
              </a:solidFill>
            </a:rPr>
            <a:t>Natura dell’attività</a:t>
          </a:r>
        </a:p>
      </dsp:txBody>
      <dsp:txXfrm>
        <a:off x="4228220" y="1742122"/>
        <a:ext cx="3630235" cy="86709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8CB67F-9AF1-D64B-B498-7AB890C31A99}">
      <dsp:nvSpPr>
        <dsp:cNvPr id="0" name=""/>
        <dsp:cNvSpPr/>
      </dsp:nvSpPr>
      <dsp:spPr>
        <a:xfrm>
          <a:off x="2226468" y="0"/>
          <a:ext cx="1484312" cy="844336"/>
        </a:xfrm>
        <a:prstGeom prst="trapezoid">
          <a:avLst>
            <a:gd name="adj" fmla="val 8789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 dirty="0">
              <a:solidFill>
                <a:srgbClr val="00B0F0"/>
              </a:solidFill>
            </a:rPr>
            <a:t>Coni</a:t>
          </a:r>
        </a:p>
      </dsp:txBody>
      <dsp:txXfrm>
        <a:off x="2226468" y="0"/>
        <a:ext cx="1484312" cy="844336"/>
      </dsp:txXfrm>
    </dsp:sp>
    <dsp:sp modelId="{EAE3F94E-8171-3242-A234-382E8AB7363B}">
      <dsp:nvSpPr>
        <dsp:cNvPr id="0" name=""/>
        <dsp:cNvSpPr/>
      </dsp:nvSpPr>
      <dsp:spPr>
        <a:xfrm>
          <a:off x="1484312" y="844336"/>
          <a:ext cx="2968625" cy="844336"/>
        </a:xfrm>
        <a:prstGeom prst="trapezoid">
          <a:avLst>
            <a:gd name="adj" fmla="val 8789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 dirty="0">
              <a:solidFill>
                <a:srgbClr val="FF0000"/>
              </a:solidFill>
            </a:rPr>
            <a:t>Federazioni ed enti di secondo livello</a:t>
          </a:r>
        </a:p>
      </dsp:txBody>
      <dsp:txXfrm>
        <a:off x="2003821" y="844336"/>
        <a:ext cx="1929606" cy="844336"/>
      </dsp:txXfrm>
    </dsp:sp>
    <dsp:sp modelId="{A9032C2E-7B05-244D-BD48-F31FFABAFC8A}">
      <dsp:nvSpPr>
        <dsp:cNvPr id="0" name=""/>
        <dsp:cNvSpPr/>
      </dsp:nvSpPr>
      <dsp:spPr>
        <a:xfrm>
          <a:off x="742156" y="1688672"/>
          <a:ext cx="4452937" cy="844336"/>
        </a:xfrm>
        <a:prstGeom prst="trapezoid">
          <a:avLst>
            <a:gd name="adj" fmla="val 8789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 dirty="0">
              <a:solidFill>
                <a:srgbClr val="00B050"/>
              </a:solidFill>
            </a:rPr>
            <a:t>Associazioni sportive e società sportive</a:t>
          </a:r>
        </a:p>
      </dsp:txBody>
      <dsp:txXfrm>
        <a:off x="1521420" y="1688672"/>
        <a:ext cx="2894409" cy="844336"/>
      </dsp:txXfrm>
    </dsp:sp>
    <dsp:sp modelId="{7CF56511-9708-5B44-9651-1CDBD1CA862B}">
      <dsp:nvSpPr>
        <dsp:cNvPr id="0" name=""/>
        <dsp:cNvSpPr/>
      </dsp:nvSpPr>
      <dsp:spPr>
        <a:xfrm>
          <a:off x="0" y="2533007"/>
          <a:ext cx="5937250" cy="844336"/>
        </a:xfrm>
        <a:prstGeom prst="trapezoid">
          <a:avLst>
            <a:gd name="adj" fmla="val 8789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 dirty="0">
              <a:solidFill>
                <a:srgbClr val="FFC000"/>
              </a:solidFill>
            </a:rPr>
            <a:t>Tesserati: atleti, dirigenti, arbitri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</dsp:txBody>
      <dsp:txXfrm>
        <a:off x="1039018" y="2533007"/>
        <a:ext cx="3859212" cy="84433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A00F82-4AEB-9642-B4C7-45E69C58B048}">
      <dsp:nvSpPr>
        <dsp:cNvPr id="0" name=""/>
        <dsp:cNvSpPr/>
      </dsp:nvSpPr>
      <dsp:spPr>
        <a:xfrm>
          <a:off x="6885" y="1786906"/>
          <a:ext cx="2057966" cy="1234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Il terzo settore</a:t>
          </a:r>
        </a:p>
      </dsp:txBody>
      <dsp:txXfrm>
        <a:off x="43050" y="1823071"/>
        <a:ext cx="1985636" cy="1162449"/>
      </dsp:txXfrm>
    </dsp:sp>
    <dsp:sp modelId="{BD19856F-3DDD-4F4F-AEDA-0918B93E5800}">
      <dsp:nvSpPr>
        <dsp:cNvPr id="0" name=""/>
        <dsp:cNvSpPr/>
      </dsp:nvSpPr>
      <dsp:spPr>
        <a:xfrm>
          <a:off x="2270648" y="2149108"/>
          <a:ext cx="436288" cy="5103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kern="1200"/>
        </a:p>
      </dsp:txBody>
      <dsp:txXfrm>
        <a:off x="2270648" y="2251183"/>
        <a:ext cx="305402" cy="306225"/>
      </dsp:txXfrm>
    </dsp:sp>
    <dsp:sp modelId="{2AF95F59-03D2-F14C-8A04-54D2B2C74CB4}">
      <dsp:nvSpPr>
        <dsp:cNvPr id="0" name=""/>
        <dsp:cNvSpPr/>
      </dsp:nvSpPr>
      <dsp:spPr>
        <a:xfrm>
          <a:off x="2888038" y="1786906"/>
          <a:ext cx="2057966" cy="1234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L’attività sportiva come attività di interesse generale</a:t>
          </a:r>
        </a:p>
      </dsp:txBody>
      <dsp:txXfrm>
        <a:off x="2924203" y="1823071"/>
        <a:ext cx="1985636" cy="1162449"/>
      </dsp:txXfrm>
    </dsp:sp>
    <dsp:sp modelId="{AE72893D-3C62-BE48-9F3F-F656303A0648}">
      <dsp:nvSpPr>
        <dsp:cNvPr id="0" name=""/>
        <dsp:cNvSpPr/>
      </dsp:nvSpPr>
      <dsp:spPr>
        <a:xfrm>
          <a:off x="5151801" y="2149108"/>
          <a:ext cx="436288" cy="5103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kern="1200"/>
        </a:p>
      </dsp:txBody>
      <dsp:txXfrm>
        <a:off x="5151801" y="2251183"/>
        <a:ext cx="305402" cy="306225"/>
      </dsp:txXfrm>
    </dsp:sp>
    <dsp:sp modelId="{725A0153-88EE-AE4A-9627-07B50AE595C8}">
      <dsp:nvSpPr>
        <dsp:cNvPr id="0" name=""/>
        <dsp:cNvSpPr/>
      </dsp:nvSpPr>
      <dsp:spPr>
        <a:xfrm>
          <a:off x="5769191" y="1786906"/>
          <a:ext cx="2057966" cy="1234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Il ruolo dell’associazionismo</a:t>
          </a:r>
        </a:p>
      </dsp:txBody>
      <dsp:txXfrm>
        <a:off x="5805356" y="1823071"/>
        <a:ext cx="1985636" cy="116244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F5C30C-F8A8-874D-95AF-C71A08DD88F3}">
      <dsp:nvSpPr>
        <dsp:cNvPr id="0" name=""/>
        <dsp:cNvSpPr/>
      </dsp:nvSpPr>
      <dsp:spPr>
        <a:xfrm rot="16200000">
          <a:off x="-329215" y="332902"/>
          <a:ext cx="4212406" cy="354660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8952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Art. 118 </a:t>
          </a:r>
          <a:r>
            <a:rPr lang="it-IT" sz="2300" kern="1200" dirty="0" err="1"/>
            <a:t>Cost</a:t>
          </a:r>
          <a:r>
            <a:rPr lang="it-IT" sz="2300" kern="1200" dirty="0"/>
            <a:t>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0" i="0" u="none" kern="1200" dirty="0"/>
            <a:t>Stato, Regioni, Città metropolitane, Province e Comuni favoriscono l'autonoma iniziativa dei cittadini, singoli e associati, per lo svolgimento di attività di interesse generale, sulla base del principio di sussidiarietà.</a:t>
          </a:r>
          <a:endParaRPr lang="it-IT" sz="1800" kern="1200" dirty="0"/>
        </a:p>
      </dsp:txBody>
      <dsp:txXfrm rot="5400000">
        <a:off x="3688" y="842480"/>
        <a:ext cx="3546601" cy="2527444"/>
      </dsp:txXfrm>
    </dsp:sp>
    <dsp:sp modelId="{75434C1D-AD6E-204F-A9DB-A955A37E5AA2}">
      <dsp:nvSpPr>
        <dsp:cNvPr id="0" name=""/>
        <dsp:cNvSpPr/>
      </dsp:nvSpPr>
      <dsp:spPr>
        <a:xfrm rot="16200000">
          <a:off x="3483380" y="332902"/>
          <a:ext cx="4212406" cy="354660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8952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D. </a:t>
          </a:r>
          <a:r>
            <a:rPr lang="it-IT" sz="2300" kern="1200" dirty="0" err="1"/>
            <a:t>Lgs</a:t>
          </a:r>
          <a:r>
            <a:rPr lang="it-IT" sz="2300" kern="1200" dirty="0"/>
            <a:t>. 117/2017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kern="1200" dirty="0"/>
            <a:t>Art. 4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kern="1200" dirty="0"/>
            <a:t>Art. 5</a:t>
          </a:r>
        </a:p>
      </dsp:txBody>
      <dsp:txXfrm rot="5400000">
        <a:off x="3816283" y="842480"/>
        <a:ext cx="3546601" cy="25274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93D9B-770B-CD41-B632-338EE1B6DFCA}" type="datetimeFigureOut">
              <a:rPr lang="it-IT" smtClean="0"/>
              <a:t>03/12/22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BA35E-B9F1-C844-94E1-A954511CB0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8372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EA87F6-68EA-1BB9-E28D-0F83F71515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D5188D3-E363-4D2F-65C3-5695EAA44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B649EC-CF8C-86A7-8944-CA3062B71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3521-B9EA-9C42-93C2-2F3B66F6D57A}" type="datetime1">
              <a:rPr lang="it-IT" smtClean="0"/>
              <a:t>03/12/22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B1D173-523D-2955-404C-996981DAE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9AAAF2-C2DF-C6CD-21F0-8C3C47341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533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E963FD-D90E-834D-1785-734F70C1D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7CBAF3B-EA64-7FD4-089E-953E1558B1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0CD3AB3-9FA6-2838-DBBB-242AC75BF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80C3-EB49-094B-A3F8-AFC1DF0AA1B5}" type="datetime1">
              <a:rPr lang="it-IT" smtClean="0"/>
              <a:t>03/12/22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24BF57-B3ED-163D-076E-D1A815478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FF03E3-A61F-D1F3-B806-997B14DCF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39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77C7459-4D19-68E4-726C-DAA056A16A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5344036-35ED-1443-6D32-D33678542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C0CD7C-E1BC-33CD-35B5-50DF5144C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6E92-1A3B-C442-AA1E-5428CC14A06D}" type="datetime1">
              <a:rPr lang="it-IT" smtClean="0"/>
              <a:t>03/12/22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415F55-A44E-5CDC-D3E9-31B4EB8F1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4E2B0A-7EB3-E0E3-D848-E760353FC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32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E201BE-9419-86D9-3E7C-FA49E18B0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3C4460-EE9F-D380-A55E-A99D4189E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A6E1E1-72D9-EC1F-8354-63AE5E391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A99C-E2F9-6045-B72F-24E62B0B1738}" type="datetime1">
              <a:rPr lang="it-IT" smtClean="0"/>
              <a:t>03/12/22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06076B-1BD1-4B0D-A300-5874EE6DF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464702-4AA4-58ED-ED9A-9CF338240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533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0B9A35-88C5-475B-BBCE-90EA26817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1456363-715E-D242-8ABA-01CE15170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24549D-CE27-19D3-088E-BB621E87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CE65-FB6C-4B49-A7E7-C38E25AAD4F9}" type="datetime1">
              <a:rPr lang="it-IT" smtClean="0"/>
              <a:t>03/12/22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E358CDD-AC47-ED23-C16E-8CCF55E0F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716F0-C358-70DA-C350-C73320CAD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0310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D44D7D-9A38-7CF7-4E3E-CACE5D668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F2045D-99A7-7B4B-22E5-4817D83C5A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2FE0887-3BCE-A7A7-83AD-9FB30BC6A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28B51F0-6B59-45ED-B07E-2584FC27D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E04F-53DB-5743-9287-27FD6EC5D8D2}" type="datetime1">
              <a:rPr lang="it-IT" smtClean="0"/>
              <a:t>03/12/22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5428550-2337-EBB0-EFF6-1E6CBC5E9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C2AE64E-329D-5F74-9721-BD1A07B3B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0534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DE7229-0498-5B74-BE1E-300F37F60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2C2FDF7-0F63-9735-47D9-AB7940B2C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B6B1284-C1B5-6156-54CA-A4AA46933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E288B9A-3296-7331-A883-9A87286E24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C7E6EEA-95FD-3D0F-E1B0-F76ADB4CDC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C175870-F7D9-B904-CA64-5D1074AA7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88AF-F2CD-114A-B567-47F32C58544C}" type="datetime1">
              <a:rPr lang="it-IT" smtClean="0"/>
              <a:t>03/12/22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6A5D593-E0F1-79FD-6FA7-01DE0F97C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92CC603-7FB5-4762-FD39-A63779C19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2429533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FED6C2-0A92-89D5-5048-438F8E5A6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908A529-F303-C5BB-3FC2-B1691617D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BDC6-D9E1-B74B-9451-E162828E3E7A}" type="datetime1">
              <a:rPr lang="it-IT" smtClean="0"/>
              <a:t>03/12/22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E8C0A2E-5396-CECC-D2E7-B2FBB7694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F36D115-BDC7-7135-C07B-CA409F5E0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3656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AEEFAEA-FE5E-77BE-B9FF-62AAAAA8F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2BED-C7B7-4A4B-9595-F72620FF68AE}" type="datetime1">
              <a:rPr lang="it-IT" smtClean="0"/>
              <a:t>03/12/22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15ABB48-FFC9-88B5-F55E-CD59C7C25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1DCB3C-45CB-BCA1-0DD3-F6E0D32B4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0346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BF0F33-F770-9F73-AAB0-32749E0B5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6DF862-2853-E2D3-96B5-CA5390014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06A6654-DA37-1477-86BA-2CE10843E0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2F86F36-BCD8-0BF3-D30E-DAD69C71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92912-00E5-D845-8A30-D55C86965FE2}" type="datetime1">
              <a:rPr lang="it-IT" smtClean="0"/>
              <a:t>03/12/22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31CAB08-410B-7D0C-F50C-2E92698D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9405B8-174C-7008-8CE6-29397E039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138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14F25A-1156-6F83-F10F-1B3564A81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81FE6A9-B6A8-506D-08DB-6AC9CA4843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C79B8C3-FCAE-B16F-28FE-93F791942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C18ECD6-A6DA-9E40-BDD8-70A58106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95B2-1057-6547-B04F-EF6FAE6A6104}" type="datetime1">
              <a:rPr lang="it-IT" smtClean="0"/>
              <a:t>03/12/22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215A66A-E671-7E13-F33D-B4DD9D55A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F5370D-34E7-2EEF-FEF1-2885B14E7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06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A6B646E-E447-A3FE-D090-0991ADF92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8E7B9E7-061B-31E5-6A38-594B7E944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2804D6-90B7-4A9C-27A3-33A3B92275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F88AF-F2CD-114A-B567-47F32C58544C}" type="datetime1">
              <a:rPr lang="it-IT" smtClean="0"/>
              <a:t>03/12/22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71D184-24CE-7B6C-4B04-52592AD092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C61D48-2ABF-1BBC-B158-1143BEDBD0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38D61-8390-2042-9B3B-CF0AFEFB56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893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69831" cy="17526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>
                <a:solidFill>
                  <a:srgbClr val="FF0000"/>
                </a:solidFill>
              </a:rPr>
              <a:t>Corso di dello Sport</a:t>
            </a:r>
            <a:br>
              <a:rPr lang="it-IT">
                <a:solidFill>
                  <a:srgbClr val="FF0000"/>
                </a:solidFill>
              </a:rPr>
            </a:br>
            <a:r>
              <a:rPr lang="it-IT">
                <a:solidFill>
                  <a:srgbClr val="FF0000"/>
                </a:solidFill>
              </a:rPr>
              <a:t>Prof.ssa Maria Cimmino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4109662"/>
            <a:ext cx="6858000" cy="1148137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it-IT" sz="3700" b="1" u="sng" dirty="0">
                <a:solidFill>
                  <a:srgbClr val="0070C0"/>
                </a:solidFill>
                <a:latin typeface="Calibri"/>
              </a:rPr>
              <a:t>Argomento 1. Fenomeno sportivo e diritto</a:t>
            </a:r>
          </a:p>
        </p:txBody>
      </p:sp>
    </p:spTree>
    <p:extLst>
      <p:ext uri="{BB962C8B-B14F-4D97-AF65-F5344CB8AC3E}">
        <p14:creationId xmlns:p14="http://schemas.microsoft.com/office/powerpoint/2010/main" val="2430444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ECB8DE-6532-7849-B1F8-1B7F6C40A02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La Carta di Rodi del 1992</a:t>
            </a:r>
            <a:endParaRPr lang="it-IT" dirty="0"/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EB46282F-A993-9F4F-AE92-3A1AEF5BA2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186775"/>
              </p:ext>
            </p:extLst>
          </p:nvPr>
        </p:nvGraphicFramePr>
        <p:xfrm>
          <a:off x="852755" y="2352783"/>
          <a:ext cx="7633699" cy="3729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4BF786-3D83-5441-BBD1-BB0986DCA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5A4242-D5D4-9844-9422-B2C56B230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0360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86652E-7CB7-C14F-9020-80100673C19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La posizione della dottrina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D7B7C144-7159-2441-9701-CB66F3509F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157242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27949D6-3C6B-2C46-9BE2-B40636576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B0C2C67-2CD5-2F4F-BFEE-7A72970FD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0828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DC6888-D47E-3645-B246-5EC172D1B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45" y="1154212"/>
            <a:ext cx="7886700" cy="99417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Segue criterio formale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41A942-C1DF-6F45-93DF-849C65A09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127" y="2414427"/>
            <a:ext cx="7742218" cy="3595955"/>
          </a:xfrm>
        </p:spPr>
        <p:txBody>
          <a:bodyPr>
            <a:normAutofit/>
          </a:bodyPr>
          <a:lstStyle/>
          <a:p>
            <a:r>
              <a:rPr lang="it-IT" sz="2800" dirty="0">
                <a:solidFill>
                  <a:srgbClr val="0070C0"/>
                </a:solidFill>
                <a:latin typeface="Calibri"/>
              </a:rPr>
              <a:t>Appartenenza istituzionale del praticante</a:t>
            </a:r>
          </a:p>
          <a:p>
            <a:r>
              <a:rPr lang="it-IT" sz="2800" dirty="0">
                <a:solidFill>
                  <a:srgbClr val="0070C0"/>
                </a:solidFill>
                <a:latin typeface="Calibri"/>
              </a:rPr>
              <a:t>Il riconoscimento a fini sportivi della/delle Federazione/Federazioni</a:t>
            </a:r>
          </a:p>
          <a:p>
            <a:r>
              <a:rPr lang="it-IT" sz="2800" dirty="0">
                <a:solidFill>
                  <a:srgbClr val="0070C0"/>
                </a:solidFill>
                <a:latin typeface="Calibri"/>
              </a:rPr>
              <a:t>La regolamentazione tecnica delle attività</a:t>
            </a:r>
          </a:p>
          <a:p>
            <a:r>
              <a:rPr lang="it-IT" sz="2800" dirty="0">
                <a:solidFill>
                  <a:srgbClr val="0070C0"/>
                </a:solidFill>
                <a:latin typeface="Calibri"/>
              </a:rPr>
              <a:t>Elenco delle discipline sportive deliberato dal CONI nell’esercizio delle sue funzioni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3B50794-A92F-6546-85E8-17F336BCE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1DF941E-A154-0541-88CC-1364E23F1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117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E034F6-196B-114F-AF9E-1DFC86DAB7F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Criterio sostanziale:</a:t>
            </a:r>
            <a:br>
              <a:rPr lang="it-IT" dirty="0">
                <a:solidFill>
                  <a:srgbClr val="FF0000"/>
                </a:solidFill>
              </a:rPr>
            </a:b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402AC-8766-3D4C-9F00-36C63D4BC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solidFill>
                  <a:srgbClr val="0070C0"/>
                </a:solidFill>
                <a:latin typeface="Calibri"/>
              </a:rPr>
              <a:t>Serietà dei fini (distinzione tra sport e gioco)</a:t>
            </a:r>
          </a:p>
          <a:p>
            <a:r>
              <a:rPr lang="it-IT" sz="2800" dirty="0">
                <a:solidFill>
                  <a:srgbClr val="0070C0"/>
                </a:solidFill>
                <a:latin typeface="Calibri"/>
              </a:rPr>
              <a:t>Agonismo</a:t>
            </a:r>
          </a:p>
          <a:p>
            <a:r>
              <a:rPr lang="it-IT" sz="2800" dirty="0">
                <a:solidFill>
                  <a:srgbClr val="0070C0"/>
                </a:solidFill>
                <a:latin typeface="Calibri"/>
              </a:rPr>
              <a:t>Regole condivise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E82E3F5-CC0F-7349-91EB-4101A3D65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2C9B6BF-F1AD-874D-9BCB-9EB0DDBB0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3582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9E455-C198-9442-8DF9-13DFE18061A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Segue il Caso del Beach Soccer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ED5508-1EC5-CF4C-B629-C74B4E7C0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6045" y="2383604"/>
            <a:ext cx="5937755" cy="3637051"/>
          </a:xfrm>
        </p:spPr>
        <p:txBody>
          <a:bodyPr>
            <a:normAutofit fontScale="92500" lnSpcReduction="20000"/>
          </a:bodyPr>
          <a:lstStyle/>
          <a:p>
            <a:r>
              <a:rPr lang="it-IT" sz="2175" dirty="0">
                <a:solidFill>
                  <a:srgbClr val="0070C0"/>
                </a:solidFill>
                <a:latin typeface="Calibri"/>
              </a:rPr>
              <a:t>Beach Soccer Worldwide: Autorità di governo del Beach Soccer nel mondo</a:t>
            </a:r>
          </a:p>
          <a:p>
            <a:r>
              <a:rPr lang="it-IT" sz="2175" dirty="0">
                <a:solidFill>
                  <a:srgbClr val="0070C0"/>
                </a:solidFill>
                <a:latin typeface="Calibri"/>
              </a:rPr>
              <a:t>È un ente di diritto privato</a:t>
            </a:r>
          </a:p>
          <a:p>
            <a:r>
              <a:rPr lang="it-IT" sz="2175" dirty="0">
                <a:solidFill>
                  <a:srgbClr val="0070C0"/>
                </a:solidFill>
                <a:latin typeface="Calibri"/>
              </a:rPr>
              <a:t>Predispone le </a:t>
            </a:r>
            <a:r>
              <a:rPr lang="it-IT" sz="2175" dirty="0" err="1">
                <a:solidFill>
                  <a:srgbClr val="0070C0"/>
                </a:solidFill>
                <a:latin typeface="Calibri"/>
              </a:rPr>
              <a:t>Laws</a:t>
            </a:r>
            <a:r>
              <a:rPr lang="it-IT" sz="2175" dirty="0">
                <a:solidFill>
                  <a:srgbClr val="0070C0"/>
                </a:solidFill>
                <a:latin typeface="Calibri"/>
              </a:rPr>
              <a:t> of  the Game: 5 vs 5;35-37 x 26-28;Divieto uso scarpette; 36 </a:t>
            </a:r>
            <a:r>
              <a:rPr lang="it-IT" sz="2175" dirty="0" err="1">
                <a:solidFill>
                  <a:srgbClr val="0070C0"/>
                </a:solidFill>
                <a:latin typeface="Calibri"/>
              </a:rPr>
              <a:t>mn</a:t>
            </a:r>
            <a:r>
              <a:rPr lang="it-IT" sz="2175" dirty="0">
                <a:solidFill>
                  <a:srgbClr val="0070C0"/>
                </a:solidFill>
                <a:latin typeface="Calibri"/>
              </a:rPr>
              <a:t> (12x3);</a:t>
            </a:r>
          </a:p>
          <a:p>
            <a:r>
              <a:rPr lang="it-IT" sz="2175" dirty="0">
                <a:solidFill>
                  <a:srgbClr val="0070C0"/>
                </a:solidFill>
                <a:latin typeface="Calibri"/>
              </a:rPr>
              <a:t>Nel 2005 è strato incorporato nella famiglia F.I.F.A. ; la F.I.G.C., ha affidato la gestione alla Lega dilettanti che ha costituito un Dipartimento ad hoc il quale adotta in concerto con la Lega appositi Comunicati ad oggetto la </a:t>
            </a:r>
            <a:r>
              <a:rPr lang="it-IT" sz="2175" dirty="0" err="1">
                <a:solidFill>
                  <a:srgbClr val="0070C0"/>
                </a:solidFill>
                <a:latin typeface="Calibri"/>
              </a:rPr>
              <a:t>disiciplina</a:t>
            </a:r>
            <a:r>
              <a:rPr lang="it-IT" sz="2175" dirty="0">
                <a:solidFill>
                  <a:srgbClr val="0070C0"/>
                </a:solidFill>
                <a:latin typeface="Calibri"/>
              </a:rPr>
              <a:t> di manifestazioni, tornei e campionati</a:t>
            </a:r>
          </a:p>
          <a:p>
            <a:r>
              <a:rPr lang="it-IT" sz="2175" dirty="0">
                <a:solidFill>
                  <a:srgbClr val="0070C0"/>
                </a:solidFill>
                <a:latin typeface="Calibri"/>
              </a:rPr>
              <a:t>Tutti i tesserati e gli affiliati (calcio o beach soccer devono rispettare le disposizioni federali, compatibilmente con la diversità di disciplina sportiva</a:t>
            </a:r>
            <a:r>
              <a:rPr lang="it-IT" dirty="0"/>
              <a:t>)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51E40E6-2D78-B24E-9AD4-CF8A77BB4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4BCA0E0-82B4-4448-8900-7666397EE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3859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CF13E7-3490-0E47-B7DA-DF8EE42E2D6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Il caso del bridge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FBD968-A30C-0345-988D-299D363C3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6045" y="2373331"/>
            <a:ext cx="5937755" cy="3366698"/>
          </a:xfrm>
        </p:spPr>
        <p:txBody>
          <a:bodyPr/>
          <a:lstStyle/>
          <a:p>
            <a:r>
              <a:rPr lang="it-IT" sz="2025" dirty="0">
                <a:solidFill>
                  <a:srgbClr val="0070C0"/>
                </a:solidFill>
                <a:latin typeface="Calibri"/>
              </a:rPr>
              <a:t>La Corte di Giustizia dell’Unione Europea (CGUE), Sez. IV, </a:t>
            </a:r>
            <a:r>
              <a:rPr lang="it-IT" sz="2025" dirty="0" err="1">
                <a:solidFill>
                  <a:srgbClr val="0070C0"/>
                </a:solidFill>
                <a:latin typeface="Calibri"/>
              </a:rPr>
              <a:t>sent</a:t>
            </a:r>
            <a:r>
              <a:rPr lang="it-IT" sz="2025" dirty="0">
                <a:solidFill>
                  <a:srgbClr val="0070C0"/>
                </a:solidFill>
                <a:latin typeface="Calibri"/>
              </a:rPr>
              <a:t>. 26 ottobre 2017, causa C-90/16, </a:t>
            </a:r>
          </a:p>
          <a:p>
            <a:r>
              <a:rPr lang="it-IT" sz="2025" dirty="0">
                <a:solidFill>
                  <a:srgbClr val="0070C0"/>
                </a:solidFill>
                <a:latin typeface="Calibri"/>
              </a:rPr>
              <a:t>ha qualificato come «sport» quelle attività che:</a:t>
            </a:r>
          </a:p>
          <a:p>
            <a:r>
              <a:rPr lang="it-IT" sz="2025" dirty="0">
                <a:solidFill>
                  <a:srgbClr val="0070C0"/>
                </a:solidFill>
                <a:latin typeface="Calibri"/>
              </a:rPr>
              <a:t> «</a:t>
            </a:r>
            <a:r>
              <a:rPr lang="it-IT" sz="2025" i="1" dirty="0">
                <a:solidFill>
                  <a:srgbClr val="0070C0"/>
                </a:solidFill>
                <a:latin typeface="Calibri"/>
              </a:rPr>
              <a:t>sono caratterizzate da una componente fisica non irrilevante, senza estendersi a tutte le attività che, per un aspetto o per un altro, possano essere associate a detta nozione</a:t>
            </a:r>
            <a:r>
              <a:rPr lang="it-IT" sz="2025" dirty="0">
                <a:solidFill>
                  <a:srgbClr val="0070C0"/>
                </a:solidFill>
                <a:latin typeface="Calibri"/>
              </a:rPr>
              <a:t>»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0A22E1E-C752-E541-B163-2C192EA19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39B30D8-371C-374E-85EF-9CB91A2D0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017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BBD5A0-580F-D645-AEB9-E5A2E4EB98D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La posizione della giurisprudenza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842D7D-E3E4-F841-BF75-B73D4C42A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err="1">
                <a:solidFill>
                  <a:srgbClr val="0070C0"/>
                </a:solidFill>
                <a:latin typeface="Calibri"/>
              </a:rPr>
              <a:t>Trib</a:t>
            </a:r>
            <a:r>
              <a:rPr lang="it-IT" sz="2800" dirty="0">
                <a:solidFill>
                  <a:srgbClr val="0070C0"/>
                </a:solidFill>
                <a:latin typeface="Calibri"/>
              </a:rPr>
              <a:t>. Perugia 11 gennaio 2018</a:t>
            </a:r>
          </a:p>
          <a:p>
            <a:r>
              <a:rPr lang="it-IT" sz="2800" dirty="0">
                <a:solidFill>
                  <a:srgbClr val="0070C0"/>
                </a:solidFill>
                <a:latin typeface="Calibri"/>
              </a:rPr>
              <a:t>(vedi materiali allegati)</a:t>
            </a:r>
          </a:p>
          <a:p>
            <a:endParaRPr lang="it-IT" sz="1700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B9A8145-D40E-AE4C-AD02-C303E7ED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AC7948F-8EE7-B049-BB3E-4A7401150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156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7F7C34-7651-7D47-B194-008C39A3374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La posizione del  legislatore della riforma dello sport</a:t>
            </a:r>
            <a:br>
              <a:rPr lang="it-IT" dirty="0">
                <a:solidFill>
                  <a:srgbClr val="FF0000"/>
                </a:solidFill>
              </a:rPr>
            </a:b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0E2A1C-65E9-3248-9696-1BDB570E8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96" y="2003461"/>
            <a:ext cx="8155753" cy="4037744"/>
          </a:xfrm>
        </p:spPr>
        <p:txBody>
          <a:bodyPr>
            <a:normAutofit/>
          </a:bodyPr>
          <a:lstStyle/>
          <a:p>
            <a:r>
              <a:rPr lang="it-IT" sz="2800" dirty="0">
                <a:solidFill>
                  <a:srgbClr val="0070C0"/>
                </a:solidFill>
                <a:latin typeface="Calibri"/>
              </a:rPr>
              <a:t>La legge 86/2019 come attuata dal d. lgs. 36/2021 contiene la seguente  definizione di sport:</a:t>
            </a:r>
          </a:p>
          <a:p>
            <a:r>
              <a:rPr lang="it-IT" sz="2800" dirty="0">
                <a:solidFill>
                  <a:srgbClr val="0070C0"/>
                </a:solidFill>
                <a:latin typeface="Calibri"/>
              </a:rPr>
              <a:t>Art 1 </a:t>
            </a:r>
            <a:r>
              <a:rPr lang="it-IT" sz="2800" dirty="0" err="1">
                <a:solidFill>
                  <a:srgbClr val="0070C0"/>
                </a:solidFill>
                <a:latin typeface="Calibri"/>
              </a:rPr>
              <a:t>lett</a:t>
            </a:r>
            <a:r>
              <a:rPr lang="it-IT" sz="2800" dirty="0">
                <a:solidFill>
                  <a:srgbClr val="0070C0"/>
                </a:solidFill>
                <a:latin typeface="Calibri"/>
              </a:rPr>
              <a:t> </a:t>
            </a:r>
            <a:r>
              <a:rPr lang="it-IT" sz="2800" dirty="0" err="1">
                <a:solidFill>
                  <a:srgbClr val="0070C0"/>
                </a:solidFill>
                <a:latin typeface="Calibri"/>
              </a:rPr>
              <a:t>nn</a:t>
            </a:r>
            <a:r>
              <a:rPr lang="it-IT" sz="2800" dirty="0">
                <a:solidFill>
                  <a:srgbClr val="0070C0"/>
                </a:solidFill>
                <a:latin typeface="Calibri"/>
              </a:rPr>
              <a:t>) Sport: qualsiasi forma di </a:t>
            </a:r>
            <a:r>
              <a:rPr lang="it-IT" sz="2800" dirty="0" err="1">
                <a:solidFill>
                  <a:srgbClr val="0070C0"/>
                </a:solidFill>
                <a:latin typeface="Calibri"/>
              </a:rPr>
              <a:t>attivita'</a:t>
            </a:r>
            <a:r>
              <a:rPr lang="it-IT" sz="2800" dirty="0">
                <a:solidFill>
                  <a:srgbClr val="0070C0"/>
                </a:solidFill>
                <a:latin typeface="Calibri"/>
              </a:rPr>
              <a:t> fisica fondata sul rispetto di regole che, attraverso una partecipazione organizzata o non organizzata, ha per obiettivo l'espressione o il miglioramento della condizione fisica e psichica, lo sviluppo delle relazioni sociali o l'ottenimento di risultati in competizioni di tutti i livelli;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EF75CFE-6955-3B4F-B306-613DF91C2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C238E25-F421-AC41-937D-3350B3800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0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45D2FA-7514-AE4D-84D0-84D0990A29D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Segue: Lo Sport per tutti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5DB804-CFAE-D046-A7F2-F3489F8D8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013" y="1982912"/>
            <a:ext cx="7654248" cy="3757117"/>
          </a:xfrm>
        </p:spPr>
        <p:txBody>
          <a:bodyPr>
            <a:no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Calibri"/>
              </a:rPr>
              <a:t>Art 1  </a:t>
            </a:r>
            <a:r>
              <a:rPr lang="it-IT" sz="2400" dirty="0" err="1">
                <a:solidFill>
                  <a:srgbClr val="0070C0"/>
                </a:solidFill>
                <a:latin typeface="Calibri"/>
              </a:rPr>
              <a:t>lett</a:t>
            </a:r>
            <a:r>
              <a:rPr lang="it-IT" sz="2400" dirty="0">
                <a:solidFill>
                  <a:srgbClr val="0070C0"/>
                </a:solidFill>
                <a:latin typeface="Calibri"/>
              </a:rPr>
              <a:t>. </a:t>
            </a:r>
            <a:r>
              <a:rPr lang="it-IT" sz="2400" dirty="0" err="1">
                <a:solidFill>
                  <a:srgbClr val="0070C0"/>
                </a:solidFill>
                <a:latin typeface="Calibri"/>
              </a:rPr>
              <a:t>ee</a:t>
            </a:r>
            <a:r>
              <a:rPr lang="it-IT" sz="2400" dirty="0">
                <a:solidFill>
                  <a:srgbClr val="0070C0"/>
                </a:solidFill>
                <a:latin typeface="Calibri"/>
              </a:rPr>
              <a:t>) pratica sportiva per tutti: </a:t>
            </a:r>
            <a:r>
              <a:rPr lang="it-IT" sz="2400" dirty="0" err="1">
                <a:solidFill>
                  <a:srgbClr val="0070C0"/>
                </a:solidFill>
                <a:latin typeface="Calibri"/>
              </a:rPr>
              <a:t>l'attivita'</a:t>
            </a:r>
            <a:r>
              <a:rPr lang="it-IT" sz="2400" dirty="0">
                <a:solidFill>
                  <a:srgbClr val="0070C0"/>
                </a:solidFill>
                <a:latin typeface="Calibri"/>
              </a:rPr>
              <a:t> sportiva di base, organizzata o non organizzata, promossa dalla Repubblica in favore di tutte le fasce della popolazione al fine di consentire a ogni individuo la </a:t>
            </a:r>
            <a:r>
              <a:rPr lang="it-IT" sz="2400" dirty="0" err="1">
                <a:solidFill>
                  <a:srgbClr val="0070C0"/>
                </a:solidFill>
                <a:latin typeface="Calibri"/>
              </a:rPr>
              <a:t>possibilita'</a:t>
            </a:r>
            <a:r>
              <a:rPr lang="it-IT" sz="2400" dirty="0">
                <a:solidFill>
                  <a:srgbClr val="0070C0"/>
                </a:solidFill>
                <a:latin typeface="Calibri"/>
              </a:rPr>
              <a:t> di migliorare la propria condizione fisica e psichica e di raggiungere il livello di prestazione sportiva corrispondente alle proprie </a:t>
            </a:r>
            <a:r>
              <a:rPr lang="it-IT" sz="2400" dirty="0" err="1">
                <a:solidFill>
                  <a:srgbClr val="0070C0"/>
                </a:solidFill>
                <a:latin typeface="Calibri"/>
              </a:rPr>
              <a:t>capacita'</a:t>
            </a:r>
            <a:endParaRPr lang="it-IT" sz="2400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2E8DCDB-53CA-A640-A9F0-A7F2C3277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09A0C84-7999-9847-BC94-27639FCF8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6295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ABFBA3-B0F8-6142-8E24-D47357D0344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Lo Sport di alto livello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70679C-D018-2C48-9ADF-3D805EE94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it-IT" sz="2800" dirty="0" err="1">
                <a:solidFill>
                  <a:srgbClr val="0070C0"/>
                </a:solidFill>
                <a:latin typeface="Calibri"/>
              </a:rPr>
              <a:t>Lett</a:t>
            </a:r>
            <a:r>
              <a:rPr lang="it-IT" sz="2800" dirty="0">
                <a:solidFill>
                  <a:srgbClr val="0070C0"/>
                </a:solidFill>
                <a:latin typeface="Calibri"/>
              </a:rPr>
              <a:t>. </a:t>
            </a:r>
            <a:r>
              <a:rPr lang="it-IT" sz="2800" dirty="0" err="1">
                <a:solidFill>
                  <a:srgbClr val="0070C0"/>
                </a:solidFill>
                <a:latin typeface="Calibri"/>
              </a:rPr>
              <a:t>oo</a:t>
            </a:r>
            <a:r>
              <a:rPr lang="it-IT" sz="2800" dirty="0">
                <a:solidFill>
                  <a:srgbClr val="0070C0"/>
                </a:solidFill>
                <a:latin typeface="Calibri"/>
              </a:rPr>
              <a:t>) sport di alto livello: </a:t>
            </a:r>
            <a:r>
              <a:rPr lang="it-IT" sz="2800" dirty="0" err="1">
                <a:solidFill>
                  <a:srgbClr val="0070C0"/>
                </a:solidFill>
                <a:latin typeface="Calibri"/>
              </a:rPr>
              <a:t>l'attivita'</a:t>
            </a:r>
            <a:r>
              <a:rPr lang="it-IT" sz="2800" dirty="0">
                <a:solidFill>
                  <a:srgbClr val="0070C0"/>
                </a:solidFill>
                <a:latin typeface="Calibri"/>
              </a:rPr>
              <a:t> sportiva svolta dagli atleti e dalle atlete riconosciuti di alto livello dalla Federazione Sportiva Nazionale, dalla Disciplina Sportiva Associata o dalla Lega di riferimento;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AFD0C8-F66E-9940-96D6-F937D6169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9C97CFC-7DB9-DA4F-A320-6360CBEC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7795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92226F-ED8E-1847-9264-AE02D06F69E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C00000"/>
                </a:solidFill>
              </a:rPr>
              <a:t>Il nostro </a:t>
            </a:r>
            <a:r>
              <a:rPr lang="it-IT" dirty="0" err="1">
                <a:solidFill>
                  <a:srgbClr val="C00000"/>
                </a:solidFill>
              </a:rPr>
              <a:t>obiettivo:di</a:t>
            </a:r>
            <a:r>
              <a:rPr lang="it-IT" dirty="0">
                <a:solidFill>
                  <a:srgbClr val="C00000"/>
                </a:solidFill>
              </a:rPr>
              <a:t> studio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DE5627D0-1793-8945-9CE9-49F7BCB423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71554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32BD008-5E0C-FD41-B665-A4074CD08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79495FE-CA99-3942-B692-E104C7BB0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33285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D38B42-4F9D-FA4C-984C-5A9F02EE814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Classificazione del fenomeno sportivo dal punto di vista giuridico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F2661C-8ABE-0247-A4E4-96DB40FD5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1800" b="1" u="sng" dirty="0">
                <a:solidFill>
                  <a:srgbClr val="0070C0"/>
                </a:solidFill>
              </a:rPr>
              <a:t>Un’attività umana rilevante come:</a:t>
            </a:r>
          </a:p>
          <a:p>
            <a:pPr marL="0" indent="0" algn="just">
              <a:buNone/>
            </a:pPr>
            <a:r>
              <a:rPr lang="it-IT" sz="1800" b="1" u="sng" dirty="0">
                <a:solidFill>
                  <a:srgbClr val="0070C0"/>
                </a:solidFill>
              </a:rPr>
              <a:t>Un diritto della persona ( art. 2 </a:t>
            </a:r>
            <a:r>
              <a:rPr lang="it-IT" sz="1800" b="1" u="sng" dirty="0" err="1">
                <a:solidFill>
                  <a:srgbClr val="0070C0"/>
                </a:solidFill>
              </a:rPr>
              <a:t>Cost</a:t>
            </a:r>
            <a:r>
              <a:rPr lang="it-IT" sz="1800" b="1" u="sng" dirty="0">
                <a:solidFill>
                  <a:srgbClr val="0070C0"/>
                </a:solidFill>
              </a:rPr>
              <a:t>)- Aspetto individuale</a:t>
            </a:r>
          </a:p>
          <a:p>
            <a:pPr marL="0" indent="0" algn="just">
              <a:buNone/>
            </a:pPr>
            <a:r>
              <a:rPr lang="it-IT" sz="1800" b="1" u="sng" dirty="0">
                <a:solidFill>
                  <a:srgbClr val="0070C0"/>
                </a:solidFill>
              </a:rPr>
              <a:t>Un’attività organizzata ( art. 18 </a:t>
            </a:r>
            <a:r>
              <a:rPr lang="it-IT" sz="1800" b="1" u="sng" dirty="0" err="1">
                <a:solidFill>
                  <a:srgbClr val="0070C0"/>
                </a:solidFill>
              </a:rPr>
              <a:t>Cost</a:t>
            </a:r>
            <a:r>
              <a:rPr lang="it-IT" sz="1800" b="1" u="sng" dirty="0">
                <a:solidFill>
                  <a:srgbClr val="0070C0"/>
                </a:solidFill>
              </a:rPr>
              <a:t> e art. 41 </a:t>
            </a:r>
            <a:r>
              <a:rPr lang="it-IT" sz="1800" b="1" u="sng" dirty="0" err="1">
                <a:solidFill>
                  <a:srgbClr val="0070C0"/>
                </a:solidFill>
              </a:rPr>
              <a:t>Cost</a:t>
            </a:r>
            <a:r>
              <a:rPr lang="it-IT" sz="1800" b="1" u="sng" dirty="0">
                <a:solidFill>
                  <a:srgbClr val="0070C0"/>
                </a:solidFill>
              </a:rPr>
              <a:t>.)-</a:t>
            </a:r>
          </a:p>
          <a:p>
            <a:pPr marL="0" indent="0" algn="just">
              <a:buNone/>
            </a:pPr>
            <a:r>
              <a:rPr lang="it-IT" sz="1800" b="1" u="sng" dirty="0">
                <a:solidFill>
                  <a:srgbClr val="0070C0"/>
                </a:solidFill>
              </a:rPr>
              <a:t>Un’attività regolamentata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3BE1CAE-68A7-2847-8B43-7BC363908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Corso di diritto dello Sport a.a.2021/22. Prof.ssa </a:t>
            </a:r>
            <a:r>
              <a:rPr lang="it-IT" dirty="0" err="1"/>
              <a:t>Cimmino</a:t>
            </a:r>
            <a:r>
              <a:rPr lang="it-IT" dirty="0"/>
              <a:t>. Fenomeno sportivo e diritto </a:t>
            </a:r>
          </a:p>
        </p:txBody>
      </p:sp>
    </p:spTree>
    <p:extLst>
      <p:ext uri="{BB962C8B-B14F-4D97-AF65-F5344CB8AC3E}">
        <p14:creationId xmlns:p14="http://schemas.microsoft.com/office/powerpoint/2010/main" val="861322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5A9A8B-8049-0A46-8246-7BBD8D85B1C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Lo sport in Italia: una macchina complessa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27C505A0-07C4-9145-AF39-C70EF88D0C8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06550" y="2363057"/>
          <a:ext cx="5937250" cy="3377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8FC56CB-9425-AB49-BCF4-811385070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9B59187-FAFA-9D4B-9487-A587B8649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1326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069F74-69DE-E048-8E55-6DA8C85B1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46" y="1165027"/>
            <a:ext cx="7886700" cy="99417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L’ordinamento sportivo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CD81D2-E03F-B142-B8D1-C93A2B136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4597" y="2414427"/>
            <a:ext cx="6576797" cy="2770961"/>
          </a:xfrm>
        </p:spPr>
        <p:txBody>
          <a:bodyPr/>
          <a:lstStyle/>
          <a:p>
            <a:r>
              <a:rPr lang="it-IT" sz="2800" dirty="0">
                <a:solidFill>
                  <a:srgbClr val="0070C0"/>
                </a:solidFill>
              </a:rPr>
              <a:t>Lo sport come attività umana organizzata è ricostruito in dottrina come un ordinamento giuridico secondo la teoria cd. </a:t>
            </a:r>
            <a:r>
              <a:rPr lang="it-IT" sz="2800" b="1" dirty="0">
                <a:solidFill>
                  <a:srgbClr val="0070C0"/>
                </a:solidFill>
              </a:rPr>
              <a:t>Teoria istituzionale e quella pluralistico-ordinamentale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F11CBA1-613B-E94F-BEF7-D233274BD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 a.a.2021/22. Prof.ssa Cimmino. Fenomeno sportivo e diritto </a:t>
            </a:r>
          </a:p>
        </p:txBody>
      </p:sp>
    </p:spTree>
    <p:extLst>
      <p:ext uri="{BB962C8B-B14F-4D97-AF65-F5344CB8AC3E}">
        <p14:creationId xmlns:p14="http://schemas.microsoft.com/office/powerpoint/2010/main" val="21924547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53D69F-6100-1C4B-B138-D38C3D9064F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Teoria istituzionale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C1AEDF-7EC9-1E4A-ADE0-87E8740EE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solidFill>
                  <a:srgbClr val="0070C0"/>
                </a:solidFill>
              </a:rPr>
              <a:t>Santi Romano</a:t>
            </a:r>
          </a:p>
          <a:p>
            <a:r>
              <a:rPr lang="it-IT" sz="1800" dirty="0">
                <a:solidFill>
                  <a:srgbClr val="0070C0"/>
                </a:solidFill>
              </a:rPr>
              <a:t>Con il broccardo </a:t>
            </a:r>
            <a:r>
              <a:rPr lang="it-IT" sz="1800" dirty="0" err="1">
                <a:solidFill>
                  <a:srgbClr val="0070C0"/>
                </a:solidFill>
              </a:rPr>
              <a:t>ubi</a:t>
            </a:r>
            <a:r>
              <a:rPr lang="it-IT" sz="1800" dirty="0">
                <a:solidFill>
                  <a:srgbClr val="0070C0"/>
                </a:solidFill>
              </a:rPr>
              <a:t> </a:t>
            </a:r>
            <a:r>
              <a:rPr lang="it-IT" sz="1800" dirty="0" err="1">
                <a:solidFill>
                  <a:srgbClr val="0070C0"/>
                </a:solidFill>
              </a:rPr>
              <a:t>societas</a:t>
            </a:r>
            <a:r>
              <a:rPr lang="it-IT" sz="1800" dirty="0">
                <a:solidFill>
                  <a:srgbClr val="0070C0"/>
                </a:solidFill>
              </a:rPr>
              <a:t>, </a:t>
            </a:r>
            <a:r>
              <a:rPr lang="it-IT" sz="1800" dirty="0" err="1">
                <a:solidFill>
                  <a:srgbClr val="0070C0"/>
                </a:solidFill>
              </a:rPr>
              <a:t>ibi</a:t>
            </a:r>
            <a:r>
              <a:rPr lang="it-IT" sz="1800" dirty="0">
                <a:solidFill>
                  <a:srgbClr val="0070C0"/>
                </a:solidFill>
              </a:rPr>
              <a:t> </a:t>
            </a:r>
            <a:r>
              <a:rPr lang="it-IT" sz="1800" dirty="0" err="1">
                <a:solidFill>
                  <a:srgbClr val="0070C0"/>
                </a:solidFill>
              </a:rPr>
              <a:t>ius</a:t>
            </a:r>
            <a:r>
              <a:rPr lang="it-IT" sz="1800" dirty="0">
                <a:solidFill>
                  <a:srgbClr val="0070C0"/>
                </a:solidFill>
              </a:rPr>
              <a:t>/</a:t>
            </a:r>
            <a:r>
              <a:rPr lang="it-IT" sz="1800" dirty="0" err="1">
                <a:solidFill>
                  <a:srgbClr val="0070C0"/>
                </a:solidFill>
              </a:rPr>
              <a:t>ubi</a:t>
            </a:r>
            <a:r>
              <a:rPr lang="it-IT" sz="1800" dirty="0">
                <a:solidFill>
                  <a:srgbClr val="0070C0"/>
                </a:solidFill>
              </a:rPr>
              <a:t> </a:t>
            </a:r>
            <a:r>
              <a:rPr lang="it-IT" sz="1800" dirty="0" err="1">
                <a:solidFill>
                  <a:srgbClr val="0070C0"/>
                </a:solidFill>
              </a:rPr>
              <a:t>ius</a:t>
            </a:r>
            <a:r>
              <a:rPr lang="it-IT" sz="1800" dirty="0">
                <a:solidFill>
                  <a:srgbClr val="0070C0"/>
                </a:solidFill>
              </a:rPr>
              <a:t>, </a:t>
            </a:r>
            <a:r>
              <a:rPr lang="it-IT" sz="1800" dirty="0" err="1">
                <a:solidFill>
                  <a:srgbClr val="0070C0"/>
                </a:solidFill>
              </a:rPr>
              <a:t>ibi</a:t>
            </a:r>
            <a:r>
              <a:rPr lang="it-IT" sz="1800" dirty="0">
                <a:solidFill>
                  <a:srgbClr val="0070C0"/>
                </a:solidFill>
              </a:rPr>
              <a:t> </a:t>
            </a:r>
            <a:r>
              <a:rPr lang="it-IT" sz="1800" dirty="0" err="1">
                <a:solidFill>
                  <a:srgbClr val="0070C0"/>
                </a:solidFill>
              </a:rPr>
              <a:t>societas</a:t>
            </a:r>
            <a:r>
              <a:rPr lang="it-IT" sz="1800" dirty="0">
                <a:solidFill>
                  <a:srgbClr val="0070C0"/>
                </a:solidFill>
              </a:rPr>
              <a:t>, si affermava al contempo che non ci può essere diritto se non c’è società e che non ci può essere società se non c’è diritto;</a:t>
            </a:r>
          </a:p>
          <a:p>
            <a:r>
              <a:rPr lang="it-IT" sz="1800" dirty="0">
                <a:solidFill>
                  <a:srgbClr val="0070C0"/>
                </a:solidFill>
              </a:rPr>
              <a:t>Si dice che l’A. avesse optato per una </a:t>
            </a:r>
            <a:r>
              <a:rPr lang="it-IT" sz="1800" dirty="0" err="1">
                <a:solidFill>
                  <a:srgbClr val="0070C0"/>
                </a:solidFill>
              </a:rPr>
              <a:t>sociologizzazione</a:t>
            </a:r>
            <a:r>
              <a:rPr lang="it-IT" sz="1800" dirty="0">
                <a:solidFill>
                  <a:srgbClr val="0070C0"/>
                </a:solidFill>
              </a:rPr>
              <a:t> del diritto ed al contempo una </a:t>
            </a:r>
            <a:r>
              <a:rPr lang="it-IT" sz="1800" dirty="0" err="1">
                <a:solidFill>
                  <a:srgbClr val="0070C0"/>
                </a:solidFill>
              </a:rPr>
              <a:t>giuridicizzazione</a:t>
            </a:r>
            <a:r>
              <a:rPr lang="it-IT" sz="1800" dirty="0">
                <a:solidFill>
                  <a:srgbClr val="0070C0"/>
                </a:solidFill>
              </a:rPr>
              <a:t> della società </a:t>
            </a:r>
          </a:p>
          <a:p>
            <a:r>
              <a:rPr lang="it-IT" sz="1800" dirty="0">
                <a:solidFill>
                  <a:srgbClr val="0070C0"/>
                </a:solidFill>
              </a:rPr>
              <a:t>La teoria istituzionale si basa sul riconoscimento del ruolo delle istituzioni, gruppi sociali, corpi intermedi, associazioni e società</a:t>
            </a:r>
          </a:p>
          <a:p>
            <a:r>
              <a:rPr lang="it-IT" sz="1800" dirty="0">
                <a:solidFill>
                  <a:srgbClr val="0070C0"/>
                </a:solidFill>
              </a:rPr>
              <a:t>Essa è di straordinaria attualità e pone le basi per il riconoscimento del</a:t>
            </a:r>
          </a:p>
          <a:p>
            <a:r>
              <a:rPr lang="it-IT" sz="1800" b="1" u="sng" dirty="0">
                <a:solidFill>
                  <a:srgbClr val="0070C0"/>
                </a:solidFill>
              </a:rPr>
              <a:t>PLURALISMO </a:t>
            </a:r>
            <a:r>
              <a:rPr lang="it-IT" sz="1800" dirty="0">
                <a:solidFill>
                  <a:srgbClr val="0070C0"/>
                </a:solidFill>
              </a:rPr>
              <a:t>(delle fonti dei soggetti delle istituzioni)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9715CCB-C303-3344-A0B2-934AC7832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 a.a.2021/22. Prof.ssa Cimmino. Fenomeno sportivo e diritto </a:t>
            </a:r>
          </a:p>
        </p:txBody>
      </p:sp>
    </p:spTree>
    <p:extLst>
      <p:ext uri="{BB962C8B-B14F-4D97-AF65-F5344CB8AC3E}">
        <p14:creationId xmlns:p14="http://schemas.microsoft.com/office/powerpoint/2010/main" val="1417363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88E19B-8C01-8549-8D10-18E97E27255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Pluralismo ordinamentale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A4CFCE-53A6-0342-910F-F44DE80AE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950" dirty="0">
                <a:solidFill>
                  <a:srgbClr val="0070C0"/>
                </a:solidFill>
              </a:rPr>
              <a:t>La teoria pluralistico-ordinamentale di </a:t>
            </a:r>
            <a:r>
              <a:rPr lang="it-IT" sz="1950" b="1" u="sng" dirty="0">
                <a:solidFill>
                  <a:srgbClr val="0070C0"/>
                </a:solidFill>
              </a:rPr>
              <a:t>Giannini</a:t>
            </a:r>
            <a:r>
              <a:rPr lang="it-IT" sz="1950" dirty="0">
                <a:solidFill>
                  <a:srgbClr val="0070C0"/>
                </a:solidFill>
              </a:rPr>
              <a:t> riconosce il ruolo dei corpi che presentino tre caratteristiche:</a:t>
            </a:r>
          </a:p>
          <a:p>
            <a:r>
              <a:rPr lang="it-IT" sz="1950" b="1" u="sng" dirty="0" err="1">
                <a:solidFill>
                  <a:srgbClr val="0070C0"/>
                </a:solidFill>
              </a:rPr>
              <a:t>Plurisoggettività</a:t>
            </a:r>
            <a:r>
              <a:rPr lang="it-IT" sz="1950" b="1" u="sng" dirty="0">
                <a:solidFill>
                  <a:srgbClr val="0070C0"/>
                </a:solidFill>
              </a:rPr>
              <a:t>, normazione ed organizzazione</a:t>
            </a:r>
          </a:p>
          <a:p>
            <a:r>
              <a:rPr lang="it-IT" sz="1950" dirty="0">
                <a:solidFill>
                  <a:srgbClr val="0070C0"/>
                </a:solidFill>
              </a:rPr>
              <a:t> </a:t>
            </a:r>
            <a:r>
              <a:rPr lang="it-IT" sz="1950" u="sng" dirty="0" err="1">
                <a:solidFill>
                  <a:srgbClr val="0070C0"/>
                </a:solidFill>
              </a:rPr>
              <a:t>plurisoggettivita</a:t>
            </a:r>
            <a:r>
              <a:rPr lang="it-IT" sz="1950" u="sng" dirty="0">
                <a:solidFill>
                  <a:srgbClr val="0070C0"/>
                </a:solidFill>
              </a:rPr>
              <a:t>̀</a:t>
            </a:r>
            <a:r>
              <a:rPr lang="it-IT" sz="1950" dirty="0">
                <a:solidFill>
                  <a:srgbClr val="0070C0"/>
                </a:solidFill>
              </a:rPr>
              <a:t> (le persone fisiche e gli enti di primo e secondo livello preposti a vario titolo all’esercizio della pratica sportiva), </a:t>
            </a:r>
          </a:p>
          <a:p>
            <a:r>
              <a:rPr lang="it-IT" sz="1950" u="sng" dirty="0">
                <a:solidFill>
                  <a:srgbClr val="0070C0"/>
                </a:solidFill>
              </a:rPr>
              <a:t>organizzazione</a:t>
            </a:r>
            <a:r>
              <a:rPr lang="it-IT" sz="1950" dirty="0">
                <a:solidFill>
                  <a:srgbClr val="0070C0"/>
                </a:solidFill>
              </a:rPr>
              <a:t> (complesso degli organi e degli apparati nazionali e internazionali addetti allo sport con compiti di gestione e poteri di disciplina)</a:t>
            </a:r>
          </a:p>
          <a:p>
            <a:r>
              <a:rPr lang="it-IT" sz="1950" dirty="0">
                <a:solidFill>
                  <a:srgbClr val="0070C0"/>
                </a:solidFill>
              </a:rPr>
              <a:t> </a:t>
            </a:r>
            <a:r>
              <a:rPr lang="it-IT" sz="1950" u="sng" dirty="0">
                <a:solidFill>
                  <a:srgbClr val="0070C0"/>
                </a:solidFill>
              </a:rPr>
              <a:t>normazione</a:t>
            </a:r>
            <a:r>
              <a:rPr lang="it-IT" sz="1950" dirty="0">
                <a:solidFill>
                  <a:srgbClr val="0070C0"/>
                </a:solidFill>
              </a:rPr>
              <a:t> (il complesso delle norme gerarchicamente ordinato)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649E677-EA1C-9743-9E35-4B2292456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 a.a.2021/22. Prof.ssa Cimmino. Fenomeno sportivo e diritto </a:t>
            </a:r>
          </a:p>
        </p:txBody>
      </p:sp>
    </p:spTree>
    <p:extLst>
      <p:ext uri="{BB962C8B-B14F-4D97-AF65-F5344CB8AC3E}">
        <p14:creationId xmlns:p14="http://schemas.microsoft.com/office/powerpoint/2010/main" val="30617124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278ADA-90B2-E54D-801D-5EB7C059B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562" y="595901"/>
            <a:ext cx="7212458" cy="164836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Rapporti tra ordinamento statale ed ordinamento sportivo: Il principio di autonomia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175802-8E52-3E44-96FB-6DA807231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190" y="2321960"/>
            <a:ext cx="8649504" cy="356513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1950" dirty="0">
                <a:solidFill>
                  <a:srgbClr val="0070C0"/>
                </a:solidFill>
              </a:rPr>
              <a:t>La Repubblica riconosce e favorisce l</a:t>
            </a:r>
            <a:r>
              <a:rPr lang="ja-JP" altLang="it-IT" sz="1950">
                <a:solidFill>
                  <a:srgbClr val="0070C0"/>
                </a:solidFill>
              </a:rPr>
              <a:t>’</a:t>
            </a:r>
            <a:r>
              <a:rPr lang="it-IT" sz="1950" dirty="0">
                <a:solidFill>
                  <a:srgbClr val="0070C0"/>
                </a:solidFill>
              </a:rPr>
              <a:t>autonomia </a:t>
            </a:r>
            <a:r>
              <a:rPr lang="it-IT" sz="1950" dirty="0" err="1">
                <a:solidFill>
                  <a:srgbClr val="0070C0"/>
                </a:solidFill>
              </a:rPr>
              <a:t>dell</a:t>
            </a:r>
            <a:r>
              <a:rPr lang="ja-JP" altLang="it-IT" sz="1950">
                <a:solidFill>
                  <a:srgbClr val="0070C0"/>
                </a:solidFill>
              </a:rPr>
              <a:t>’</a:t>
            </a:r>
            <a:r>
              <a:rPr lang="it-IT" sz="1950" dirty="0">
                <a:solidFill>
                  <a:srgbClr val="0070C0"/>
                </a:solidFill>
              </a:rPr>
              <a:t>ordinamento sportivo nazionale quale articolazione </a:t>
            </a:r>
            <a:r>
              <a:rPr lang="it-IT" sz="1950" dirty="0" err="1">
                <a:solidFill>
                  <a:srgbClr val="0070C0"/>
                </a:solidFill>
              </a:rPr>
              <a:t>dell</a:t>
            </a:r>
            <a:r>
              <a:rPr lang="ja-JP" altLang="it-IT" sz="1950">
                <a:solidFill>
                  <a:srgbClr val="0070C0"/>
                </a:solidFill>
              </a:rPr>
              <a:t>’</a:t>
            </a:r>
            <a:r>
              <a:rPr lang="it-IT" sz="1950" dirty="0">
                <a:solidFill>
                  <a:srgbClr val="0070C0"/>
                </a:solidFill>
              </a:rPr>
              <a:t>ordinamento sportivo internazionale facente capo al Comitato Olimpico Internazionale ( </a:t>
            </a:r>
            <a:r>
              <a:rPr lang="it-IT" sz="1950" b="1" dirty="0">
                <a:solidFill>
                  <a:srgbClr val="0070C0"/>
                </a:solidFill>
              </a:rPr>
              <a:t>art. 1 legge 280/2003</a:t>
            </a:r>
            <a:r>
              <a:rPr lang="it-IT" sz="1950" dirty="0">
                <a:solidFill>
                  <a:srgbClr val="0070C0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it-IT" sz="1950" dirty="0">
                <a:solidFill>
                  <a:srgbClr val="0070C0"/>
                </a:solidFill>
              </a:rPr>
              <a:t>I rapporti tra l’ordinamento sportivo e l’ordinamento della Repubblica sono regolati in base al principio di autonomia salvi </a:t>
            </a:r>
            <a:r>
              <a:rPr lang="it-IT" sz="1950" u="sng" dirty="0">
                <a:solidFill>
                  <a:srgbClr val="FF0000"/>
                </a:solidFill>
              </a:rPr>
              <a:t>i casi di rilevanza per l’ordinamento giuridico della Repubblica di situazioni giuridiche soggettive connesse con l’ordinamento sportivo</a:t>
            </a:r>
          </a:p>
          <a:p>
            <a:pPr>
              <a:lnSpc>
                <a:spcPct val="100000"/>
              </a:lnSpc>
            </a:pPr>
            <a:r>
              <a:rPr lang="it-IT" sz="1950" dirty="0">
                <a:solidFill>
                  <a:srgbClr val="0070C0"/>
                </a:solidFill>
              </a:rPr>
              <a:t>Rapporti tra ordinamento sportivo ed ordinamento statale una questione irrisolta</a:t>
            </a:r>
          </a:p>
          <a:p>
            <a:pPr>
              <a:lnSpc>
                <a:spcPct val="100000"/>
              </a:lnSpc>
            </a:pPr>
            <a:r>
              <a:rPr lang="it-IT" sz="1950" dirty="0">
                <a:solidFill>
                  <a:srgbClr val="0070C0"/>
                </a:solidFill>
              </a:rPr>
              <a:t>Corte costituzionale n. 49/2011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3057523-F1D4-D94D-8FFC-004B2D0B9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 a.a.2021/22. Prof.ssa Cimmino. Fenomeno sportivo e diritto </a:t>
            </a:r>
          </a:p>
        </p:txBody>
      </p:sp>
    </p:spTree>
    <p:extLst>
      <p:ext uri="{BB962C8B-B14F-4D97-AF65-F5344CB8AC3E}">
        <p14:creationId xmlns:p14="http://schemas.microsoft.com/office/powerpoint/2010/main" val="25545818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5E5805-F9E3-2C4A-B43F-255ECF269CB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Segue autonomia e sistemi di giustizia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D9DEE0-D490-684F-AB50-A96BABAEA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1800" dirty="0">
                <a:solidFill>
                  <a:srgbClr val="0070C0"/>
                </a:solidFill>
              </a:rPr>
              <a:t>E’ riservata all’ordinamento sportivo la disciplina delle questioni ad oggetto:</a:t>
            </a:r>
          </a:p>
          <a:p>
            <a:r>
              <a:rPr lang="it-IT" sz="1800" dirty="0">
                <a:solidFill>
                  <a:srgbClr val="0070C0"/>
                </a:solidFill>
              </a:rPr>
              <a:t>Osservanza e applicazione delle norme regolamentari, organizzative e statutarie, </a:t>
            </a:r>
          </a:p>
          <a:p>
            <a:r>
              <a:rPr lang="it-IT" sz="1800" dirty="0">
                <a:solidFill>
                  <a:srgbClr val="0070C0"/>
                </a:solidFill>
              </a:rPr>
              <a:t>I comportamenti rilevanti sul piano disciplinare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A6B996D-9EDF-5B46-BA7D-A80E554BB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 a.a.2021/22. Prof.ssa Cimmino. Fenomeno sportivo e diritto </a:t>
            </a:r>
          </a:p>
        </p:txBody>
      </p:sp>
    </p:spTree>
    <p:extLst>
      <p:ext uri="{BB962C8B-B14F-4D97-AF65-F5344CB8AC3E}">
        <p14:creationId xmlns:p14="http://schemas.microsoft.com/office/powerpoint/2010/main" val="24722717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74BD69-B413-5C4D-9223-9598A7995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352" y="729465"/>
            <a:ext cx="5797296" cy="107878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Principio di specificità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656E4C-9994-5F45-8D1F-CB6BAC115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159" y="2321317"/>
            <a:ext cx="8021549" cy="3151598"/>
          </a:xfrm>
        </p:spPr>
        <p:txBody>
          <a:bodyPr>
            <a:normAutofit fontScale="92500" lnSpcReduction="20000"/>
          </a:bodyPr>
          <a:lstStyle/>
          <a:p>
            <a:r>
              <a:rPr lang="it-IT" sz="1800" dirty="0">
                <a:solidFill>
                  <a:srgbClr val="0070C0"/>
                </a:solidFill>
              </a:rPr>
              <a:t>Il principio di specificità secondo il Libro Bianco sullo sport del 2007 si riferisce a:</a:t>
            </a:r>
          </a:p>
          <a:p>
            <a:r>
              <a:rPr lang="it-IT" sz="1800" b="1" u="sng" dirty="0">
                <a:solidFill>
                  <a:srgbClr val="0070C0"/>
                </a:solidFill>
              </a:rPr>
              <a:t>Specificità delle regole sportive</a:t>
            </a:r>
            <a:r>
              <a:rPr lang="it-IT" sz="1800" dirty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la </a:t>
            </a:r>
            <a:r>
              <a:rPr lang="it-IT" dirty="0" err="1">
                <a:solidFill>
                  <a:srgbClr val="0070C0"/>
                </a:solidFill>
              </a:rPr>
              <a:t>specificita</a:t>
            </a:r>
            <a:r>
              <a:rPr lang="it-IT" dirty="0">
                <a:solidFill>
                  <a:srgbClr val="0070C0"/>
                </a:solidFill>
              </a:rPr>
              <a:t>̀ delle </a:t>
            </a:r>
            <a:r>
              <a:rPr lang="it-IT" dirty="0" err="1">
                <a:solidFill>
                  <a:srgbClr val="0070C0"/>
                </a:solidFill>
              </a:rPr>
              <a:t>attivita</a:t>
            </a:r>
            <a:r>
              <a:rPr lang="it-IT" dirty="0">
                <a:solidFill>
                  <a:srgbClr val="0070C0"/>
                </a:solidFill>
              </a:rPr>
              <a:t>̀ e delle regole sportive, come le gare distinte per uomini e donne, la limitazione del numero di partecipanti alle competizioni e la necessità di assicurare un risultato non prevedibile in anticipo, </a:t>
            </a:r>
            <a:r>
              <a:rPr lang="it-IT" dirty="0" err="1">
                <a:solidFill>
                  <a:srgbClr val="0070C0"/>
                </a:solidFill>
              </a:rPr>
              <a:t>nonche</a:t>
            </a:r>
            <a:r>
              <a:rPr lang="it-IT" dirty="0">
                <a:solidFill>
                  <a:srgbClr val="0070C0"/>
                </a:solidFill>
              </a:rPr>
              <a:t>́ di mantenere un equilibrio fra le </a:t>
            </a:r>
            <a:r>
              <a:rPr lang="it-IT" dirty="0" err="1">
                <a:solidFill>
                  <a:srgbClr val="0070C0"/>
                </a:solidFill>
              </a:rPr>
              <a:t>societa</a:t>
            </a:r>
            <a:r>
              <a:rPr lang="it-IT" dirty="0">
                <a:solidFill>
                  <a:srgbClr val="0070C0"/>
                </a:solidFill>
              </a:rPr>
              <a:t>̀ che partecipano alle stesse competizioni; </a:t>
            </a:r>
          </a:p>
          <a:p>
            <a:r>
              <a:rPr lang="it-IT" b="1" u="sng" dirty="0">
                <a:solidFill>
                  <a:srgbClr val="0070C0"/>
                </a:solidFill>
              </a:rPr>
              <a:t>Specificità delle strutture organizzative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la </a:t>
            </a:r>
            <a:r>
              <a:rPr lang="it-IT" dirty="0" err="1">
                <a:solidFill>
                  <a:srgbClr val="0070C0"/>
                </a:solidFill>
              </a:rPr>
              <a:t>specificita</a:t>
            </a:r>
            <a:r>
              <a:rPr lang="it-IT" dirty="0">
                <a:solidFill>
                  <a:srgbClr val="0070C0"/>
                </a:solidFill>
              </a:rPr>
              <a:t>̀ della struttura sportiva, che comprende in particolare l’autonomia e la </a:t>
            </a:r>
            <a:r>
              <a:rPr lang="it-IT" dirty="0" err="1">
                <a:solidFill>
                  <a:srgbClr val="0070C0"/>
                </a:solidFill>
              </a:rPr>
              <a:t>diversita</a:t>
            </a:r>
            <a:r>
              <a:rPr lang="it-IT" dirty="0">
                <a:solidFill>
                  <a:srgbClr val="0070C0"/>
                </a:solidFill>
              </a:rPr>
              <a:t>̀ delle organizzazioni dello sport, una struttura a piramide delle gare dal livello di base a quello professionistico di punta e meccanismi organizzati di </a:t>
            </a:r>
            <a:r>
              <a:rPr lang="it-IT" dirty="0" err="1">
                <a:solidFill>
                  <a:srgbClr val="0070C0"/>
                </a:solidFill>
              </a:rPr>
              <a:t>solidarieta</a:t>
            </a:r>
            <a:r>
              <a:rPr lang="it-IT" dirty="0">
                <a:solidFill>
                  <a:srgbClr val="0070C0"/>
                </a:solidFill>
              </a:rPr>
              <a:t>̀ tra i diversi livelli e operatori, l’organizzazione dello sport su base nazionale e il principio di una federazione unica per sport</a:t>
            </a:r>
            <a:r>
              <a:rPr lang="it-IT" dirty="0"/>
              <a:t>. </a:t>
            </a:r>
          </a:p>
          <a:p>
            <a:endParaRPr lang="it-IT" sz="1800" dirty="0">
              <a:solidFill>
                <a:srgbClr val="0070C0"/>
              </a:solidFill>
            </a:endParaRP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9EF56E3-C7B2-044E-9074-46DF010DA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 a.a.2021/22. Prof.ssa Cimmino. Fenomeno sportivo e diritto </a:t>
            </a:r>
          </a:p>
        </p:txBody>
      </p:sp>
    </p:spTree>
    <p:extLst>
      <p:ext uri="{BB962C8B-B14F-4D97-AF65-F5344CB8AC3E}">
        <p14:creationId xmlns:p14="http://schemas.microsoft.com/office/powerpoint/2010/main" val="13685410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50D05C-8F8A-394B-BE43-10D20A808A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Il caso giurisprudenziale 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Donà-</a:t>
            </a:r>
            <a:r>
              <a:rPr lang="it-IT" dirty="0" err="1">
                <a:solidFill>
                  <a:srgbClr val="FF0000"/>
                </a:solidFill>
              </a:rPr>
              <a:t>Mantero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642DBD-7214-BC48-B128-FE8E7E5CD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796" y="2644953"/>
            <a:ext cx="7250987" cy="2889453"/>
          </a:xfrm>
        </p:spPr>
        <p:txBody>
          <a:bodyPr/>
          <a:lstStyle/>
          <a:p>
            <a:pPr algn="just"/>
            <a:r>
              <a:rPr lang="it-IT" sz="1800" dirty="0">
                <a:solidFill>
                  <a:srgbClr val="0070C0"/>
                </a:solidFill>
              </a:rPr>
              <a:t>1. Il sig. </a:t>
            </a:r>
            <a:r>
              <a:rPr lang="it-IT" sz="1800" dirty="0" err="1">
                <a:solidFill>
                  <a:srgbClr val="0070C0"/>
                </a:solidFill>
              </a:rPr>
              <a:t>Mantero</a:t>
            </a:r>
            <a:r>
              <a:rPr lang="it-IT" sz="1800" dirty="0">
                <a:solidFill>
                  <a:srgbClr val="0070C0"/>
                </a:solidFill>
              </a:rPr>
              <a:t>, ex presidente dell'«As­sociazione calcio Rovigo» e convenuto nella causa principale, aveva incaricato il sig. Dona, attore nella stessa causa, di ef­fettuare dei sondaggi negli ambienti calci­ stici stranieri al fine di trovare qualche elemento disposto a giocare nella squadra rodigina</a:t>
            </a:r>
          </a:p>
          <a:p>
            <a:pPr algn="just"/>
            <a:r>
              <a:rPr lang="it-IT" sz="1800" dirty="0">
                <a:solidFill>
                  <a:srgbClr val="0070C0"/>
                </a:solidFill>
              </a:rPr>
              <a:t>Il Donà faceva pubblicare un annuncio ma il </a:t>
            </a:r>
            <a:r>
              <a:rPr lang="it-IT" sz="1800" dirty="0" err="1">
                <a:solidFill>
                  <a:srgbClr val="0070C0"/>
                </a:solidFill>
              </a:rPr>
              <a:t>Mantero</a:t>
            </a:r>
            <a:r>
              <a:rPr lang="it-IT" sz="1800" dirty="0">
                <a:solidFill>
                  <a:srgbClr val="0070C0"/>
                </a:solidFill>
              </a:rPr>
              <a:t> rifiutava di prendere in considerazione le offerte pervenutegli a seguito dell'annuncio, </a:t>
            </a:r>
            <a:r>
              <a:rPr lang="it-IT" sz="1800" dirty="0" err="1">
                <a:solidFill>
                  <a:srgbClr val="0070C0"/>
                </a:solidFill>
              </a:rPr>
              <a:t>nonche</a:t>
            </a:r>
            <a:r>
              <a:rPr lang="it-IT" sz="1800" dirty="0">
                <a:solidFill>
                  <a:srgbClr val="0070C0"/>
                </a:solidFill>
              </a:rPr>
              <a:t>́ di rimborsare al Donà le spese sostenute per la pubblicazione. 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60092E4-3D54-7E4D-B498-D30F04C88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 a.a.2021/22. Prof.ssa Cimmino. Fenomeno sportivo e diritto </a:t>
            </a:r>
          </a:p>
        </p:txBody>
      </p:sp>
    </p:spTree>
    <p:extLst>
      <p:ext uri="{BB962C8B-B14F-4D97-AF65-F5344CB8AC3E}">
        <p14:creationId xmlns:p14="http://schemas.microsoft.com/office/powerpoint/2010/main" val="36114198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F3AAA6-D319-0F45-B287-3A9849E2B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352" y="1580769"/>
            <a:ext cx="5797296" cy="55561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Deciso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5A01DA-4F84-8A47-83EE-BEF26BBD3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156" y="2305907"/>
            <a:ext cx="7605445" cy="3028307"/>
          </a:xfrm>
        </p:spPr>
        <p:txBody>
          <a:bodyPr>
            <a:normAutofit/>
          </a:bodyPr>
          <a:lstStyle/>
          <a:p>
            <a:pPr algn="just"/>
            <a:r>
              <a:rPr lang="it-IT" b="1" u="sng" dirty="0">
                <a:solidFill>
                  <a:srgbClr val="0070C0"/>
                </a:solidFill>
              </a:rPr>
              <a:t>si ritiene possibile invocare il diritto dei trattati anche per fare opposizione dell'applicazione di regolamenti emanati da una federazione sportiva competente a disciplinare la pratica di detto sport sul territorio di uno Stato membro</a:t>
            </a:r>
            <a:r>
              <a:rPr lang="it-IT" dirty="0">
                <a:solidFill>
                  <a:srgbClr val="0070C0"/>
                </a:solidFill>
              </a:rPr>
              <a:t>. 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4463BCD-AD1B-DB45-B947-31ABB0B55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 a.a.2021/22. Prof.ssa Cimmino. Fenomeno sportivo e diritto </a:t>
            </a:r>
          </a:p>
        </p:txBody>
      </p:sp>
    </p:spTree>
    <p:extLst>
      <p:ext uri="{BB962C8B-B14F-4D97-AF65-F5344CB8AC3E}">
        <p14:creationId xmlns:p14="http://schemas.microsoft.com/office/powerpoint/2010/main" val="304086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6E0B56-C537-54AD-379F-D2C40B97188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Fenomeno sportivo e diritto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1A6C33-9273-E242-C213-C3395846F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dirty="0">
                <a:solidFill>
                  <a:srgbClr val="0070C0"/>
                </a:solidFill>
                <a:latin typeface="Calibri"/>
              </a:rPr>
              <a:t>Individuazione del fondamento costituzionale del fenomeno sportivo</a:t>
            </a:r>
          </a:p>
          <a:p>
            <a:endParaRPr lang="it-IT" sz="3200" dirty="0">
              <a:solidFill>
                <a:srgbClr val="0070C0"/>
              </a:solidFill>
              <a:latin typeface="Calibri"/>
            </a:endParaRPr>
          </a:p>
          <a:p>
            <a:r>
              <a:rPr lang="it-IT" sz="3200" dirty="0">
                <a:solidFill>
                  <a:srgbClr val="0070C0"/>
                </a:solidFill>
                <a:latin typeface="Calibri"/>
              </a:rPr>
              <a:t>Analisi del concetto di sport</a:t>
            </a:r>
          </a:p>
          <a:p>
            <a:pPr marL="0" indent="0">
              <a:buNone/>
            </a:pPr>
            <a:endParaRPr lang="it-IT" sz="2800" dirty="0">
              <a:solidFill>
                <a:srgbClr val="0070C0"/>
              </a:solidFill>
              <a:latin typeface="Calibri"/>
            </a:endParaRPr>
          </a:p>
          <a:p>
            <a:r>
              <a:rPr lang="it-IT" sz="3200" dirty="0">
                <a:solidFill>
                  <a:srgbClr val="0070C0"/>
                </a:solidFill>
              </a:rPr>
              <a:t>Ricostruzione del fenomeno sportivo come ordinamento giuridico</a:t>
            </a:r>
          </a:p>
          <a:p>
            <a:endParaRPr lang="it-IT" sz="2800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48D5C2-C508-A3DA-7852-AA32ED74B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8C92FCC-58BD-F862-FFF3-8EFD0FCF5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34153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36E3CE-22EC-894D-8646-6D9BCE42BB5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Lo sport nel sociale: il principio di sussidiarietà orizzontale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D74EFDD-0200-5345-9ADB-C8283C462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C18EED-2A2B-0C48-87E1-2FF19E44F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30</a:t>
            </a:fld>
            <a:endParaRPr lang="it-IT"/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44F20617-7F26-D74A-89E1-4784E06115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7400835"/>
              </p:ext>
            </p:extLst>
          </p:nvPr>
        </p:nvGraphicFramePr>
        <p:xfrm>
          <a:off x="457201" y="1581934"/>
          <a:ext cx="7834044" cy="480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1815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C43C59-5EB6-4D47-9C59-831F54CB9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045" y="400692"/>
            <a:ext cx="5937755" cy="996309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Riferimenti normativi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FD1F2FF-4D80-F942-88A1-6518AFD25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03DD15-3865-E048-A032-1D9FA29D5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31</a:t>
            </a:fld>
            <a:endParaRPr lang="it-IT"/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7EE72478-304E-4748-AD14-389F48D9D1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8387096"/>
              </p:ext>
            </p:extLst>
          </p:nvPr>
        </p:nvGraphicFramePr>
        <p:xfrm>
          <a:off x="719191" y="1777428"/>
          <a:ext cx="7366571" cy="4212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00075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8D5917-36E3-C444-A450-81B34D00A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045" y="482886"/>
            <a:ext cx="5937755" cy="49315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Segue Art. 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0CF565-BEAC-E340-A829-B36C1A450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175" y="1150706"/>
            <a:ext cx="7859731" cy="5085501"/>
          </a:xfrm>
        </p:spPr>
        <p:txBody>
          <a:bodyPr>
            <a:noAutofit/>
          </a:bodyPr>
          <a:lstStyle/>
          <a:p>
            <a:pPr algn="just"/>
            <a:r>
              <a:rPr lang="it-IT" sz="2400" dirty="0">
                <a:solidFill>
                  <a:srgbClr val="0070C0"/>
                </a:solidFill>
                <a:latin typeface="Calibri"/>
              </a:rPr>
              <a:t>Sono enti del Terzo settore le organizzazioni di volontariato, le associazioni di promozione sociale, gli enti filantropici, le imprese sociali, incluse le cooperative sociali, le reti associative, le </a:t>
            </a:r>
            <a:r>
              <a:rPr lang="it-IT" sz="2400" dirty="0" err="1">
                <a:solidFill>
                  <a:srgbClr val="0070C0"/>
                </a:solidFill>
                <a:latin typeface="Calibri"/>
              </a:rPr>
              <a:t>societa'</a:t>
            </a:r>
            <a:r>
              <a:rPr lang="it-IT" sz="2400" dirty="0">
                <a:solidFill>
                  <a:srgbClr val="0070C0"/>
                </a:solidFill>
                <a:latin typeface="Calibri"/>
              </a:rPr>
              <a:t> di mutuo soccorso, le associazioni, riconosciute o non riconosciute, le fondazioni e gli altri enti di carattere privato diversi dalle </a:t>
            </a:r>
            <a:r>
              <a:rPr lang="it-IT" sz="2400" dirty="0" err="1">
                <a:solidFill>
                  <a:srgbClr val="0070C0"/>
                </a:solidFill>
                <a:latin typeface="Calibri"/>
              </a:rPr>
              <a:t>societa'</a:t>
            </a:r>
            <a:r>
              <a:rPr lang="it-IT" sz="2400" dirty="0">
                <a:solidFill>
                  <a:srgbClr val="0070C0"/>
                </a:solidFill>
                <a:latin typeface="Calibri"/>
              </a:rPr>
              <a:t> costituiti per il perseguimento, senza scopo di lucro, di </a:t>
            </a:r>
            <a:r>
              <a:rPr lang="it-IT" sz="2400" dirty="0" err="1">
                <a:solidFill>
                  <a:srgbClr val="0070C0"/>
                </a:solidFill>
                <a:latin typeface="Calibri"/>
              </a:rPr>
              <a:t>finalita'</a:t>
            </a:r>
            <a:r>
              <a:rPr lang="it-IT" sz="2400" dirty="0">
                <a:solidFill>
                  <a:srgbClr val="0070C0"/>
                </a:solidFill>
                <a:latin typeface="Calibri"/>
              </a:rPr>
              <a:t> civiche, solidaristiche e di </a:t>
            </a:r>
            <a:r>
              <a:rPr lang="it-IT" sz="2400" dirty="0" err="1">
                <a:solidFill>
                  <a:srgbClr val="0070C0"/>
                </a:solidFill>
                <a:latin typeface="Calibri"/>
              </a:rPr>
              <a:t>utilita'</a:t>
            </a:r>
            <a:r>
              <a:rPr lang="it-IT" sz="2400" dirty="0">
                <a:solidFill>
                  <a:srgbClr val="0070C0"/>
                </a:solidFill>
                <a:latin typeface="Calibri"/>
              </a:rPr>
              <a:t> sociale mediante lo svolgimento, in via esclusiva o principale, di una o </a:t>
            </a:r>
            <a:r>
              <a:rPr lang="it-IT" sz="2400" dirty="0" err="1">
                <a:solidFill>
                  <a:srgbClr val="0070C0"/>
                </a:solidFill>
                <a:latin typeface="Calibri"/>
              </a:rPr>
              <a:t>piu'</a:t>
            </a:r>
            <a:r>
              <a:rPr lang="it-IT" sz="2400" dirty="0">
                <a:solidFill>
                  <a:srgbClr val="0070C0"/>
                </a:solidFill>
                <a:latin typeface="Calibri"/>
              </a:rPr>
              <a:t> </a:t>
            </a:r>
            <a:r>
              <a:rPr lang="it-IT" sz="2400" dirty="0" err="1">
                <a:solidFill>
                  <a:srgbClr val="0070C0"/>
                </a:solidFill>
                <a:latin typeface="Calibri"/>
              </a:rPr>
              <a:t>attivita'</a:t>
            </a:r>
            <a:r>
              <a:rPr lang="it-IT" sz="2400" dirty="0">
                <a:solidFill>
                  <a:srgbClr val="0070C0"/>
                </a:solidFill>
                <a:latin typeface="Calibri"/>
              </a:rPr>
              <a:t> di interesse generale in forma di azione volontaria o di erogazione gratuita di denaro, beni o servizi, o di </a:t>
            </a:r>
            <a:r>
              <a:rPr lang="it-IT" sz="2400" dirty="0" err="1">
                <a:solidFill>
                  <a:srgbClr val="0070C0"/>
                </a:solidFill>
                <a:latin typeface="Calibri"/>
              </a:rPr>
              <a:t>mutualita'</a:t>
            </a:r>
            <a:r>
              <a:rPr lang="it-IT" sz="2400" dirty="0">
                <a:solidFill>
                  <a:srgbClr val="0070C0"/>
                </a:solidFill>
                <a:latin typeface="Calibri"/>
              </a:rPr>
              <a:t> o di produzione o scambio di beni o servizi, ed iscritti nel registro unico nazionale del Terzo settore.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D0D69FE-3EF7-484B-8F00-82132888A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E269544-698A-9B4E-969D-A2909863D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6409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5DAC66-8DE6-2546-8CAB-7558B2A6963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Segue Art</a:t>
            </a:r>
            <a:r>
              <a:rPr lang="it-IT" dirty="0">
                <a:solidFill>
                  <a:srgbClr val="FF0000"/>
                </a:solidFill>
              </a:rPr>
              <a:t>.5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A92B86-7663-5049-BFCA-4B9095C7A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821" y="2034283"/>
            <a:ext cx="7469246" cy="4006922"/>
          </a:xfrm>
        </p:spPr>
        <p:txBody>
          <a:bodyPr>
            <a:noAutofit/>
          </a:bodyPr>
          <a:lstStyle/>
          <a:p>
            <a:r>
              <a:rPr lang="it-IT" sz="2800" dirty="0">
                <a:solidFill>
                  <a:srgbClr val="0070C0"/>
                </a:solidFill>
                <a:latin typeface="Calibri"/>
              </a:rPr>
              <a:t>Si considerano di interesse generale, se svolte in </a:t>
            </a:r>
            <a:r>
              <a:rPr lang="it-IT" sz="2800" dirty="0" err="1">
                <a:solidFill>
                  <a:srgbClr val="0070C0"/>
                </a:solidFill>
                <a:latin typeface="Calibri"/>
              </a:rPr>
              <a:t>conformita'</a:t>
            </a:r>
            <a:r>
              <a:rPr lang="it-IT" sz="2800" dirty="0">
                <a:solidFill>
                  <a:srgbClr val="0070C0"/>
                </a:solidFill>
                <a:latin typeface="Calibri"/>
              </a:rPr>
              <a:t> alle norme particolari che ne disciplinano l'esercizio, le </a:t>
            </a:r>
            <a:r>
              <a:rPr lang="it-IT" sz="2800" dirty="0" err="1">
                <a:solidFill>
                  <a:srgbClr val="0070C0"/>
                </a:solidFill>
                <a:latin typeface="Calibri"/>
              </a:rPr>
              <a:t>attivita'</a:t>
            </a:r>
            <a:r>
              <a:rPr lang="it-IT" sz="2800" dirty="0">
                <a:solidFill>
                  <a:srgbClr val="0070C0"/>
                </a:solidFill>
                <a:latin typeface="Calibri"/>
              </a:rPr>
              <a:t> aventi ad oggetto:</a:t>
            </a:r>
          </a:p>
          <a:p>
            <a:r>
              <a:rPr lang="it-IT" sz="2800" dirty="0">
                <a:solidFill>
                  <a:srgbClr val="0070C0"/>
                </a:solidFill>
                <a:latin typeface="Calibri"/>
              </a:rPr>
              <a:t>t) </a:t>
            </a:r>
            <a:r>
              <a:rPr lang="it-IT" sz="2800" b="1" u="sng" dirty="0">
                <a:solidFill>
                  <a:srgbClr val="0070C0"/>
                </a:solidFill>
                <a:latin typeface="Calibri"/>
              </a:rPr>
              <a:t>organizzazione e gestione di </a:t>
            </a:r>
            <a:r>
              <a:rPr lang="it-IT" sz="2800" b="1" u="sng" dirty="0" err="1">
                <a:solidFill>
                  <a:srgbClr val="0070C0"/>
                </a:solidFill>
                <a:latin typeface="Calibri"/>
              </a:rPr>
              <a:t>attivita'</a:t>
            </a:r>
            <a:r>
              <a:rPr lang="it-IT" sz="2800" b="1" u="sng" dirty="0">
                <a:solidFill>
                  <a:srgbClr val="0070C0"/>
                </a:solidFill>
                <a:latin typeface="Calibri"/>
              </a:rPr>
              <a:t> sportive dilettantistiche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BF293ED-20AF-7C43-9EA8-2E2C49EE2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CA0E2D5-DE17-7041-BBCB-D4412C946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88125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046F67-4D2D-5544-A594-41FE5E81F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045" y="534256"/>
            <a:ext cx="5937755" cy="10274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La rilevanza sociale del fenomeno sportivo</a:t>
            </a: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3FD99E84-9D83-0447-8C1B-9551DD960E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4739226"/>
              </p:ext>
            </p:extLst>
          </p:nvPr>
        </p:nvGraphicFramePr>
        <p:xfrm>
          <a:off x="595901" y="1910994"/>
          <a:ext cx="8137133" cy="3982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2CBD5D-9904-2A47-91A7-59CF4C2B9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B8E937E-1293-0142-B942-9F8379AFE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173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599572-7E8F-D34B-87A7-53702756F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151" y="315734"/>
            <a:ext cx="8229600" cy="112676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Lo sport: fenomeno costituzionalmente garantito e promosso…..</a:t>
            </a:r>
            <a:br>
              <a:rPr lang="it-IT" sz="2400" dirty="0">
                <a:solidFill>
                  <a:srgbClr val="FF0000"/>
                </a:solidFill>
              </a:rPr>
            </a:br>
            <a:r>
              <a:rPr lang="it-IT" sz="2400" dirty="0">
                <a:solidFill>
                  <a:srgbClr val="FF0000"/>
                </a:solidFill>
              </a:rPr>
              <a:t>implicitamente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3BE0ECB-6E85-DE4B-BA42-A287D818E8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6954897"/>
              </p:ext>
            </p:extLst>
          </p:nvPr>
        </p:nvGraphicFramePr>
        <p:xfrm>
          <a:off x="832207" y="1602770"/>
          <a:ext cx="7972746" cy="4715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165849F-C606-DD48-9329-F0A538BAD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2239" y="6318606"/>
            <a:ext cx="5134174" cy="365760"/>
          </a:xfrm>
        </p:spPr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812A243-339A-D344-B7DE-64CB4BA88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6065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D2C4B6-57A8-D04F-B618-3B6D640EAE6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Art. 2 </a:t>
            </a:r>
            <a:r>
              <a:rPr lang="it-IT" dirty="0" err="1">
                <a:solidFill>
                  <a:srgbClr val="FF0000"/>
                </a:solidFill>
              </a:rPr>
              <a:t>Cost</a:t>
            </a:r>
            <a:r>
              <a:rPr lang="it-IT" dirty="0">
                <a:solidFill>
                  <a:srgbClr val="FF0000"/>
                </a:solidFill>
              </a:rPr>
              <a:t>.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(Principi fondamentali)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B559E0-A4D0-7246-9CF2-2765B4361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2800" dirty="0">
                <a:solidFill>
                  <a:srgbClr val="0070C0"/>
                </a:solidFill>
                <a:latin typeface="Calibri"/>
              </a:rPr>
              <a:t>La Repubblica riconosce e garantisce i </a:t>
            </a:r>
            <a:r>
              <a:rPr lang="it-IT" sz="2800" dirty="0">
                <a:solidFill>
                  <a:srgbClr val="FF0000"/>
                </a:solidFill>
                <a:latin typeface="Calibri"/>
              </a:rPr>
              <a:t>diritti inviolabili dell'uomo</a:t>
            </a:r>
            <a:r>
              <a:rPr lang="it-IT" sz="2800" dirty="0">
                <a:solidFill>
                  <a:srgbClr val="0070C0"/>
                </a:solidFill>
                <a:latin typeface="Calibri"/>
              </a:rPr>
              <a:t>, sia come singolo, sia nelle </a:t>
            </a:r>
            <a:r>
              <a:rPr lang="it-IT" sz="2800" dirty="0">
                <a:solidFill>
                  <a:srgbClr val="FF0000"/>
                </a:solidFill>
                <a:latin typeface="Calibri"/>
              </a:rPr>
              <a:t>formazioni sociali </a:t>
            </a:r>
            <a:r>
              <a:rPr lang="it-IT" sz="2800" dirty="0">
                <a:solidFill>
                  <a:srgbClr val="0070C0"/>
                </a:solidFill>
                <a:latin typeface="Calibri"/>
              </a:rPr>
              <a:t>ove si svolge la sua </a:t>
            </a:r>
            <a:r>
              <a:rPr lang="it-IT" sz="2800" dirty="0">
                <a:solidFill>
                  <a:srgbClr val="FF0000"/>
                </a:solidFill>
                <a:latin typeface="Calibri"/>
              </a:rPr>
              <a:t>personalità</a:t>
            </a:r>
            <a:r>
              <a:rPr lang="it-IT" sz="2800" dirty="0">
                <a:solidFill>
                  <a:srgbClr val="0070C0"/>
                </a:solidFill>
                <a:latin typeface="Calibri"/>
              </a:rPr>
              <a:t>, e richiede l'adempimento dei doveri inderogabili di solidarietà politica, economica e sociale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433581B-EC1C-DE4F-94EC-45DEDE50F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FE6C6AB-4C09-2E4C-9039-0747CD9D5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966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B05A8E-8946-3D43-BAFA-C1FEB29CC6A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Art. 18 </a:t>
            </a:r>
            <a:r>
              <a:rPr lang="it-IT" dirty="0" err="1">
                <a:solidFill>
                  <a:srgbClr val="FF0000"/>
                </a:solidFill>
              </a:rPr>
              <a:t>cost</a:t>
            </a:r>
            <a:r>
              <a:rPr lang="it-IT" dirty="0">
                <a:solidFill>
                  <a:srgbClr val="FF0000"/>
                </a:solidFill>
              </a:rPr>
              <a:t>.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(rapporti civili)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C65F8F-DBD4-7D47-BD6A-6CC02CC64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>
                <a:solidFill>
                  <a:srgbClr val="0070C0"/>
                </a:solidFill>
                <a:latin typeface="Calibri"/>
              </a:rPr>
              <a:t>I cittadini hanno diritto di associarsi liberamente, senza autorizzazione, per fini che non sono vietati ai singoli dalla legge penale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FAEA1A0-60FD-BF40-A2F8-58F498260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3FC6960-DAEE-8040-AC15-9423EE10B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7506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5A9A8B-8049-0A46-8246-7BBD8D85B1C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Lo sport in Italia: una macchina complessa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27C505A0-07C4-9145-AF39-C70EF88D0C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11607"/>
              </p:ext>
            </p:extLst>
          </p:nvPr>
        </p:nvGraphicFramePr>
        <p:xfrm>
          <a:off x="1606550" y="2363057"/>
          <a:ext cx="5937250" cy="3377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8FC56CB-9425-AB49-BCF4-811385070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9B59187-FAFA-9D4B-9487-A587B8649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0026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541C79-B22C-3B4C-A79B-CA75A8940E8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Art. 41 </a:t>
            </a:r>
            <a:r>
              <a:rPr lang="it-IT" dirty="0" err="1">
                <a:solidFill>
                  <a:srgbClr val="FF0000"/>
                </a:solidFill>
              </a:rPr>
              <a:t>Cost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>
                <a:solidFill>
                  <a:srgbClr val="FF0000"/>
                </a:solidFill>
              </a:rPr>
              <a:t>(Rapporti economici)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775147-F8E1-134D-8127-4FB0457DE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6045" y="2373330"/>
            <a:ext cx="5937755" cy="3519977"/>
          </a:xfrm>
        </p:spPr>
        <p:txBody>
          <a:bodyPr/>
          <a:lstStyle/>
          <a:p>
            <a:r>
              <a:rPr lang="it-IT" sz="2100" dirty="0">
                <a:solidFill>
                  <a:srgbClr val="0070C0"/>
                </a:solidFill>
                <a:latin typeface="Calibri"/>
              </a:rPr>
              <a:t>L'iniziativa economica privata è </a:t>
            </a:r>
            <a:r>
              <a:rPr lang="it-IT" sz="2100" dirty="0">
                <a:solidFill>
                  <a:srgbClr val="FF0000"/>
                </a:solidFill>
                <a:latin typeface="Calibri"/>
              </a:rPr>
              <a:t>libera</a:t>
            </a:r>
            <a:r>
              <a:rPr lang="it-IT" sz="2100" dirty="0">
                <a:solidFill>
                  <a:srgbClr val="0070C0"/>
                </a:solidFill>
                <a:latin typeface="Calibri"/>
              </a:rPr>
              <a:t>.</a:t>
            </a:r>
          </a:p>
          <a:p>
            <a:r>
              <a:rPr lang="it-IT" sz="2100" dirty="0">
                <a:solidFill>
                  <a:srgbClr val="0070C0"/>
                </a:solidFill>
                <a:latin typeface="Calibri"/>
              </a:rPr>
              <a:t>Non può svolgersi in contrasto con l'utilità sociale o in modo da recare danno alla sicurezza, alla libertà, alla </a:t>
            </a:r>
            <a:r>
              <a:rPr lang="it-IT" sz="2100" dirty="0">
                <a:solidFill>
                  <a:srgbClr val="FF0000"/>
                </a:solidFill>
                <a:latin typeface="Calibri"/>
              </a:rPr>
              <a:t>dignità umana</a:t>
            </a:r>
            <a:r>
              <a:rPr lang="it-IT" sz="2100" dirty="0">
                <a:solidFill>
                  <a:srgbClr val="0070C0"/>
                </a:solidFill>
                <a:latin typeface="Calibri"/>
              </a:rPr>
              <a:t>.</a:t>
            </a:r>
          </a:p>
          <a:p>
            <a:r>
              <a:rPr lang="it-IT" sz="2100" dirty="0">
                <a:solidFill>
                  <a:srgbClr val="0070C0"/>
                </a:solidFill>
                <a:latin typeface="Calibri"/>
              </a:rPr>
              <a:t>La legge determina i programmi e i controlli opportuni perché l'attività economica pubblica e privata possa essere indirizzata e coordinata a </a:t>
            </a:r>
            <a:r>
              <a:rPr lang="it-IT" sz="2100" dirty="0">
                <a:solidFill>
                  <a:srgbClr val="FF0000"/>
                </a:solidFill>
                <a:latin typeface="Calibri"/>
              </a:rPr>
              <a:t>fini sociali</a:t>
            </a:r>
            <a:r>
              <a:rPr lang="it-IT" sz="2100" dirty="0">
                <a:solidFill>
                  <a:srgbClr val="0070C0"/>
                </a:solidFill>
                <a:latin typeface="Calibri"/>
              </a:rPr>
              <a:t> 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54D4967-E577-6147-B00B-CF5E222A3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1A63AF5-F713-DF47-84E7-8DCD6DCC8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45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915B17-AE11-D647-B1CB-317A2288020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Come procediamo nella ricerca del rapporto tra sport e diritto?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6C5F9B1E-3A6E-1A46-AADC-5C74589753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79681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225A048-330B-6B4F-928F-BC8FB630A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di Diritto dello Sport. a.a. 2021/2022. Prof.ssa Cimmino. Fenomeno sportivo e diritto.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C3B1857-6F95-D44F-82D3-4BCF0498D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8D61-8390-2042-9B3B-CF0AFEFB563E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9542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15166</TotalTime>
  <Words>2573</Words>
  <Application>Microsoft Macintosh PowerPoint</Application>
  <PresentationFormat>Presentazione su schermo (4:3)</PresentationFormat>
  <Paragraphs>201</Paragraphs>
  <Slides>34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Tema di Office</vt:lpstr>
      <vt:lpstr>Corso di dello Sport Prof.ssa Maria Cimmino</vt:lpstr>
      <vt:lpstr>Il nostro obiettivo:di studio</vt:lpstr>
      <vt:lpstr>Fenomeno sportivo e diritto</vt:lpstr>
      <vt:lpstr>Lo sport: fenomeno costituzionalmente garantito e promosso….. implicitamente</vt:lpstr>
      <vt:lpstr>Art. 2 Cost. (Principi fondamentali)</vt:lpstr>
      <vt:lpstr>Art. 18 cost. (rapporti civili)</vt:lpstr>
      <vt:lpstr>Lo sport in Italia: una macchina complessa</vt:lpstr>
      <vt:lpstr>Art. 41 Cost. (Rapporti economici)</vt:lpstr>
      <vt:lpstr>Come procediamo nella ricerca del rapporto tra sport e diritto?</vt:lpstr>
      <vt:lpstr>La Carta di Rodi del 1992</vt:lpstr>
      <vt:lpstr>La posizione della dottrina</vt:lpstr>
      <vt:lpstr>Segue criterio formale</vt:lpstr>
      <vt:lpstr>Criterio sostanziale: </vt:lpstr>
      <vt:lpstr>Segue il Caso del Beach Soccer</vt:lpstr>
      <vt:lpstr>Il caso del bridge</vt:lpstr>
      <vt:lpstr>La posizione della giurisprudenza</vt:lpstr>
      <vt:lpstr>La posizione del  legislatore della riforma dello sport </vt:lpstr>
      <vt:lpstr>Segue: Lo Sport per tutti</vt:lpstr>
      <vt:lpstr>Lo Sport di alto livello</vt:lpstr>
      <vt:lpstr>Classificazione del fenomeno sportivo dal punto di vista giuridico</vt:lpstr>
      <vt:lpstr>Lo sport in Italia: una macchina complessa</vt:lpstr>
      <vt:lpstr>L’ordinamento sportivo</vt:lpstr>
      <vt:lpstr>Teoria istituzionale</vt:lpstr>
      <vt:lpstr>Pluralismo ordinamentale</vt:lpstr>
      <vt:lpstr>Rapporti tra ordinamento statale ed ordinamento sportivo: Il principio di autonomia</vt:lpstr>
      <vt:lpstr>Segue autonomia e sistemi di giustizia</vt:lpstr>
      <vt:lpstr>Principio di specificità</vt:lpstr>
      <vt:lpstr>Il caso giurisprudenziale  Donà-Mantero</vt:lpstr>
      <vt:lpstr>Deciso</vt:lpstr>
      <vt:lpstr>Lo sport nel sociale: il principio di sussidiarietà orizzontale</vt:lpstr>
      <vt:lpstr>Riferimenti normativi</vt:lpstr>
      <vt:lpstr>Segue Art. 4</vt:lpstr>
      <vt:lpstr>Segue Art.5</vt:lpstr>
      <vt:lpstr>La rilevanza sociale del fenomeno sportivo</vt:lpstr>
    </vt:vector>
  </TitlesOfParts>
  <Company>famiglia delle cave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angelo delle cave</dc:creator>
  <cp:lastModifiedBy>Microsoft Office User</cp:lastModifiedBy>
  <cp:revision>43</cp:revision>
  <dcterms:created xsi:type="dcterms:W3CDTF">2020-11-22T16:08:04Z</dcterms:created>
  <dcterms:modified xsi:type="dcterms:W3CDTF">2022-12-03T11:47:17Z</dcterms:modified>
</cp:coreProperties>
</file>