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558136-86FA-AD33-912E-E2BA3A34B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E97E37-62DE-7AE2-6B9A-85BBA06B9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1E5BEF-C635-50CF-15D5-F58DCB4D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CEEA-AB80-457F-ADE6-4E6B1AE5E9D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E5A94A-1183-C4FD-A3AD-49E217AE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39C871-ED5A-CE7A-2C3C-4B0B27D3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4E3F-430B-4C07-95F0-4D62016C0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38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3D233-8481-68F4-17B6-56EA12CC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35EAA3D-7A3B-FE38-FDCD-6FDDFD647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274D72-F646-7A10-06EC-83781E69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CEEA-AB80-457F-ADE6-4E6B1AE5E9D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48B6F1-81D5-E326-86FB-6405AA0B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9D1FCF-70EC-4089-3C5E-DA5DC412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4E3F-430B-4C07-95F0-4D62016C0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03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81612F2-0746-0EA9-5E7D-C9D40F5A7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36AF77-CAC5-A8E8-E689-D43484D6E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C200CD-CCC4-ABD5-E393-3A821764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CEEA-AB80-457F-ADE6-4E6B1AE5E9D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5B28CC-F5D0-676C-D294-F4AF2F6F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CBDCA0-28BC-8C86-D1BC-9692699F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4E3F-430B-4C07-95F0-4D62016C0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84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CFF1E7-7E5F-932F-C729-EC257455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944531-287B-5AD3-4928-73CC95B1F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D89A42-103F-AAEB-C486-05844073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CEEA-AB80-457F-ADE6-4E6B1AE5E9D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ABD953-A644-C13E-8C86-CA663F54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473861-7E3E-ED59-2035-83BFED40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4E3F-430B-4C07-95F0-4D62016C0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14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2C6C3-79C2-F276-D320-21B8F1A8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C4FBDF-EEF0-E6DD-E3E2-3A88A526D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914656-0DF9-AD2C-F01B-BA8FEB4E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CEEA-AB80-457F-ADE6-4E6B1AE5E9D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97BB07-4E3F-3499-F795-B40D45C9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969C8C-C22C-FB5C-ED01-1B58F0F4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4E3F-430B-4C07-95F0-4D62016C0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3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49AF5F-0310-AE0C-F169-E88C2436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62061D-FD8C-993E-8B21-8C55D6C4B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E7FF6C-D14A-5A99-7DDA-071CD4B49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0FCE70-CF57-76D3-3A3D-6CD55AC4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CEEA-AB80-457F-ADE6-4E6B1AE5E9D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9FBA04-B7E8-9AC0-381B-E76D050C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D28343-B1D6-58C7-CE10-A3CF6ED5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4E3F-430B-4C07-95F0-4D62016C0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13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5D77F7-73E3-177E-5546-254EC03F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C5DA1E-D49E-92B6-69D0-FB7C1A9D4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8BC40A-E00B-387A-51B4-A911F7EE5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CFDFB1-A518-0B0A-F09D-0A27D87D3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7FD98F8-3E29-46EB-3EEF-A740362AF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D9A0056-AF9F-D345-5580-62659D0A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CEEA-AB80-457F-ADE6-4E6B1AE5E9D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C13EA9-AEDC-6035-0C3E-7713438E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128ACE-63A2-E5E0-2668-046F20EE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4E3F-430B-4C07-95F0-4D62016C0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1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355DD-D4A6-7001-F937-06BE79EF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6CBA03C-C31D-B771-9A90-1D5D8C9D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CEEA-AB80-457F-ADE6-4E6B1AE5E9D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B0B265-042B-692F-301A-8552B112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0EB021-5E0A-389D-958C-94F922D9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4E3F-430B-4C07-95F0-4D62016C0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45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6E4EF6F-B857-F7AD-4BDB-C8290347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CEEA-AB80-457F-ADE6-4E6B1AE5E9D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E28D42-B2E8-BA41-7303-E777414B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11A359-8EFF-22CD-1161-3ECE061D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4E3F-430B-4C07-95F0-4D62016C0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24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8FD8C6-D2A6-C1D9-0C65-E6CDFF6A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E629E9-80D5-3358-5C62-101A507FA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159F2C-3FBF-2D9D-6252-08CB7F8A9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7D7D48-FE22-7564-0488-AEA63110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CEEA-AB80-457F-ADE6-4E6B1AE5E9D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F52F5D-FC54-09DC-405D-93FA5347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79760E-C087-317E-A998-73875648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4E3F-430B-4C07-95F0-4D62016C0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01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82DE1-DB70-01C7-2583-4B7D795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327C854-D118-C3F8-55A9-D39A775EC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7DFD8D-CC40-F06D-547B-62332A31E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DEB228-ED31-88F1-0396-4066002F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CEEA-AB80-457F-ADE6-4E6B1AE5E9D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9F6093-6669-63EA-F76A-1A4FC3B4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8F7F81-B92C-56AB-86EC-A7F0F9FD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4E3F-430B-4C07-95F0-4D62016C0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98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C3C71ED-A414-AA56-C2DB-430D520B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879CDB-6CF0-657E-5863-7BA7FB0A5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86C921-319D-67F2-CF36-4E1BFEE3D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CEEA-AB80-457F-ADE6-4E6B1AE5E9D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3C859D-7BD9-C0F6-86F5-084713AB6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5314B7-E52E-3E1C-784F-9FCF85B12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4E3F-430B-4C07-95F0-4D62016C0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90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lessandra.lardo@uniparthenope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nsolobelcanto.com/2014/03/15/il-dubbio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www.groundup.org.za/article/covid-19-worlds-unprecedented-experiment/" TargetMode="External"/><Relationship Id="rId7" Type="http://schemas.openxmlformats.org/officeDocument/2006/relationships/hyperlink" Target="http://www.wired.it/economia/business/2016/12/05/eni-world-oil-gas-review-2016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www.flickr.com/photos/ministryofdefenceua/26832553930/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www.ancorafischiailvento.org/2017/09/02/economisti-istituzioni-primo-piano-ora-ammettono-la-globalizzazione-aumenta-la-disuguaglianz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pazioasperger.it/forum/discussion/6151/la-strada-per-l-inferno-e-lastricata-di-buone-intenzioni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www.ambientebio.it/ambiente/sostenibilita/5-motivi-per-cui-la-sostenibilita-definisce-economia-avanzata/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sole24or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BCC3CF-F12E-2CEC-E5CE-D79251F04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351"/>
            <a:ext cx="9144000" cy="2387600"/>
          </a:xfrm>
        </p:spPr>
        <p:txBody>
          <a:bodyPr/>
          <a:lstStyle/>
          <a:p>
            <a:r>
              <a:rPr lang="it-IT" dirty="0" err="1"/>
              <a:t>Pre</a:t>
            </a:r>
            <a:r>
              <a:rPr lang="it-IT" dirty="0"/>
              <a:t>-corsi di</a:t>
            </a:r>
            <a:br>
              <a:rPr lang="it-IT" dirty="0"/>
            </a:br>
            <a:r>
              <a:rPr lang="it-IT"/>
              <a:t>ECONOMIA AZIENDALE</a:t>
            </a:r>
            <a:endParaRPr lang="it-IT" sz="2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7F8A73-8452-AAE6-51EF-CC91C04F1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3745" y="4686121"/>
            <a:ext cx="9144000" cy="1655762"/>
          </a:xfrm>
        </p:spPr>
        <p:txBody>
          <a:bodyPr/>
          <a:lstStyle/>
          <a:p>
            <a:r>
              <a:rPr lang="it-IT" dirty="0"/>
              <a:t>Prof.ssa Alessandra Lardo</a:t>
            </a:r>
          </a:p>
          <a:p>
            <a:r>
              <a:rPr lang="it-IT">
                <a:hlinkClick r:id="rId2"/>
              </a:rPr>
              <a:t>alessandra</a:t>
            </a:r>
            <a:r>
              <a:rPr lang="it-IT" dirty="0">
                <a:hlinkClick r:id="rId2"/>
              </a:rPr>
              <a:t>.lardo@uniparthenope.it</a:t>
            </a:r>
            <a:r>
              <a:rPr lang="it-IT" dirty="0"/>
              <a:t> 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A96756-A9B6-E850-8E10-D215DBEE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0" y="160506"/>
            <a:ext cx="4708826" cy="1295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9AEE865-801D-CD92-C29B-D8A64C905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555" y="50800"/>
            <a:ext cx="2143125" cy="214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980C60C-9569-6D44-F99F-B5D3FDCF5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34" y="276861"/>
            <a:ext cx="4375630" cy="10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92044-F88D-DEC0-98D3-A2128DA9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4261"/>
            <a:ext cx="10515600" cy="1325563"/>
          </a:xfrm>
        </p:spPr>
        <p:txBody>
          <a:bodyPr/>
          <a:lstStyle/>
          <a:p>
            <a:r>
              <a:rPr lang="it-IT" dirty="0"/>
              <a:t>Che significa economia ?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28781B4-19A3-67F2-BD7B-0811A0B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65650" y="682162"/>
            <a:ext cx="3679612" cy="455797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093E6677-9A56-5050-AD7E-C1F0E96F9E36}"/>
              </a:ext>
            </a:extLst>
          </p:cNvPr>
          <p:cNvSpPr txBox="1">
            <a:spLocks/>
          </p:cNvSpPr>
          <p:nvPr/>
        </p:nvSpPr>
        <p:spPr>
          <a:xfrm>
            <a:off x="546738" y="3914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Qual è l’obiettivo dell’azienda ?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A02E7E60-CF29-C2A6-AB56-94560EB3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180452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DB3EF2-3871-0B0C-F9D9-5083DDD4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le sfide ?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6B3F245-BF82-9874-8A3A-9DF16FF30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6165" y="1527242"/>
            <a:ext cx="3954912" cy="1849095"/>
          </a:xfrm>
        </p:spPr>
      </p:pic>
      <p:pic>
        <p:nvPicPr>
          <p:cNvPr id="8" name="Immagine 7" descr="Immagine che contiene cielo, esterni, veicolo militare, trasporto&#10;&#10;Descrizione generata automaticamente">
            <a:extLst>
              <a:ext uri="{FF2B5EF4-FFF2-40B4-BE49-F238E27FC236}">
                <a16:creationId xmlns:a16="http://schemas.microsoft.com/office/drawing/2014/main" id="{DF375FEB-DA06-E134-E28B-507672581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80275" y="1527243"/>
            <a:ext cx="4195839" cy="2224626"/>
          </a:xfrm>
          <a:prstGeom prst="rect">
            <a:avLst/>
          </a:prstGeom>
        </p:spPr>
      </p:pic>
      <p:pic>
        <p:nvPicPr>
          <p:cNvPr id="11" name="Immagine 10" descr="Immagine che contiene barca, tramonto, impostazione, silhouette&#10;&#10;Descrizione generata automaticamente">
            <a:extLst>
              <a:ext uri="{FF2B5EF4-FFF2-40B4-BE49-F238E27FC236}">
                <a16:creationId xmlns:a16="http://schemas.microsoft.com/office/drawing/2014/main" id="{3ABFD176-7458-E4E4-93E7-3FF84EDA0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56164" y="4147794"/>
            <a:ext cx="4767003" cy="184909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5C34F83-F67E-DDDA-077B-69AFDBE943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380275" y="4077140"/>
            <a:ext cx="4195839" cy="2120688"/>
          </a:xfrm>
          <a:prstGeom prst="rect">
            <a:avLst/>
          </a:prstGeom>
        </p:spPr>
      </p:pic>
      <p:sp>
        <p:nvSpPr>
          <p:cNvPr id="3" name="Text Box 20">
            <a:extLst>
              <a:ext uri="{FF2B5EF4-FFF2-40B4-BE49-F238E27FC236}">
                <a16:creationId xmlns:a16="http://schemas.microsoft.com/office/drawing/2014/main" id="{C6464F4B-D565-FDB8-60C3-2E62CCFB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136139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4000D-0A88-31D4-BA10-2580B131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possibili risposte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FB492BD-F6B1-1243-C521-158497FC3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848" y="1971640"/>
            <a:ext cx="5971014" cy="3750429"/>
          </a:xfrm>
          <a:prstGeom prst="rect">
            <a:avLst/>
          </a:prstGeom>
        </p:spPr>
      </p:pic>
      <p:pic>
        <p:nvPicPr>
          <p:cNvPr id="7" name="Immagine 6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192A99C4-32FC-8437-8521-2DC6861E7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47053" y="224634"/>
            <a:ext cx="5407138" cy="30415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A3A5ACE-1ECA-6A38-6376-D5DBDFB99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96" y="3429000"/>
            <a:ext cx="5719395" cy="3287595"/>
          </a:xfrm>
          <a:prstGeom prst="rect">
            <a:avLst/>
          </a:prstGeom>
        </p:spPr>
      </p:pic>
      <p:sp>
        <p:nvSpPr>
          <p:cNvPr id="3" name="Text Box 20">
            <a:extLst>
              <a:ext uri="{FF2B5EF4-FFF2-40B4-BE49-F238E27FC236}">
                <a16:creationId xmlns:a16="http://schemas.microsoft.com/office/drawing/2014/main" id="{04F2352E-5C65-DF1D-616F-134D35445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36588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466328-8938-899A-1EA0-2E094786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1" y="2212779"/>
            <a:ext cx="9125146" cy="1325563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hlinkClick r:id="rId2"/>
              </a:rPr>
              <a:t>www.ilsole24ore.com</a:t>
            </a:r>
            <a:r>
              <a:rPr lang="it-IT" sz="6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52402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77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Pre-corsi di ECONOMIA AZIENDALE</vt:lpstr>
      <vt:lpstr>Che significa economia ?</vt:lpstr>
      <vt:lpstr>e le sfide ? </vt:lpstr>
      <vt:lpstr>Le possibili risposte</vt:lpstr>
      <vt:lpstr>www.ilsole24ore.com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Pre-corsi di ECONOMIA AZIENDALE (3/5)</dc:title>
  <dc:creator>Loris Landriani</dc:creator>
  <cp:lastModifiedBy>Alessandra Lardo</cp:lastModifiedBy>
  <cp:revision>13</cp:revision>
  <dcterms:created xsi:type="dcterms:W3CDTF">2022-09-02T12:05:11Z</dcterms:created>
  <dcterms:modified xsi:type="dcterms:W3CDTF">2022-10-19T14:51:41Z</dcterms:modified>
</cp:coreProperties>
</file>