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93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/>
    <p:restoredTop sz="94830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02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Esercitazione in classe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29</Words>
  <Application>Microsoft Macintosh PowerPoint</Application>
  <PresentationFormat>Presentazione su schermo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2022-11-16T11:41:43Z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