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96" r:id="rId2"/>
    <p:sldId id="297" r:id="rId3"/>
    <p:sldId id="315" r:id="rId4"/>
    <p:sldId id="316" r:id="rId5"/>
    <p:sldId id="318" r:id="rId6"/>
    <p:sldId id="317" r:id="rId7"/>
    <p:sldId id="327" r:id="rId8"/>
    <p:sldId id="328" r:id="rId9"/>
    <p:sldId id="319" r:id="rId10"/>
    <p:sldId id="320" r:id="rId11"/>
    <p:sldId id="321" r:id="rId12"/>
    <p:sldId id="330" r:id="rId13"/>
    <p:sldId id="329" r:id="rId14"/>
    <p:sldId id="331" r:id="rId15"/>
    <p:sldId id="322" r:id="rId16"/>
    <p:sldId id="301" r:id="rId17"/>
    <p:sldId id="303" r:id="rId18"/>
    <p:sldId id="324" r:id="rId19"/>
    <p:sldId id="325" r:id="rId20"/>
    <p:sldId id="326" r:id="rId21"/>
  </p:sldIdLst>
  <p:sldSz cx="9144000" cy="6858000" type="screen4x3"/>
  <p:notesSz cx="6858000" cy="9144000"/>
  <p:custDataLst>
    <p:tags r:id="rId23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1:50:26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3864 733 724 0,'0'0'89'15,"0"0"-39"-15,0 0 65 16,0 0-55-16,0 0-15 0,0 0-26 15,0 0-16-15,-14 18-3 16,14 39-1-16,18 28 1 16,-4 29 19-16,-7 16 1 15,7 3-9-15,-7-8-5 16,14-21-5-16,5-21-1 16,-3-26-1-16,3-24-29 15,7-24-60-15,-10-9-134 16,-9-46-268-16</inkml:trace>
  <inkml:trace contextRef="#ctx0" brushRef="#br0" timeOffset="200.5117">3438 864 595 0,'0'0'82'15,"190"-83"68"-15,-57 31-9 16,2 3-87-16,1 12-42 16,-19 8-7-16,-22 8-5 15,-18 15-72-15,-28 6-123 16,-35 14-364-16</inkml:trace>
  <inkml:trace contextRef="#ctx0" brushRef="#br0" timeOffset="355.5641">3765 1270 798 0,'0'0'44'0,"0"0"42"15,0 0 12-15,180 18-71 16,-93-17-25-16,11 8-2 16,-2 5-114-16,-8 10-241 15</inkml:trace>
  <inkml:trace contextRef="#ctx0" brushRef="#br0" timeOffset="474.3222">4527 1660 863 0,'0'0'43'0,"0"0"-43"0,0 0-100 16,0 0-211-16</inkml:trace>
  <inkml:trace contextRef="#ctx0" brushRef="#br0" timeOffset="822.4519">6699 1100 409 0,'0'0'382'0,"0"0"-285"15,0 0 1-15,0 0-38 16,-198-39-12-16,156 39-7 16,2 6-32-16,-7 20-3 15,10 7-4-15,-3 9 6 16,7 9-1-16,17 9-6 15,11 8-2-15,5-3 2 0,7-3-4 16,40-9 2 0,14-16-29-16,14-14-17 0,16-23-2 15,5 0-90 1,-1-31-215-16</inkml:trace>
  <inkml:trace contextRef="#ctx0" brushRef="#br0" timeOffset="1063.9733">7227 1605 527 0,'0'0'143'16,"0"0"9"-16,227 7-93 15,-164-37 8-15,-16-15-11 16,-15-13-26-16,-32-10-6 16,0-3 31-16,-39 4-7 15,-32 7-34-15,-15 23 6 16,-12 24-11-16,-12 13-7 15,3 38-2-15,16 19-15 0,23 12 4 16,42 0 0-16,26-5-56 16,26-3-55-16,58-18-70 15,19-25-123-15</inkml:trace>
  <inkml:trace contextRef="#ctx0" brushRef="#br0" timeOffset="1470.6181">8435 1072 667 0,'0'0'202'0,"0"0"-139"0,0 0 12 16,0 0-25-16,-234-29-27 16,157 29-13-16,-5 0 12 15,15 0 12-15,13 9-28 16,12 0-4-16,28-3 1 15,14 5-3-15,0 8 0 16,7 7-17-16,40 16 14 16,16 9-2-16,14 3 3 15,4 12 2-15,6 4 0 16,-5 1 2-16,-19-3 1 16,-17-12-2-16,-32-7-1 15,-14-16 0-15,-14-8 3 16,-51-4 35-16,-19-7-18 0,-19-5-4 15,-4-4 12-15,2-2-11 16,16-3-14-16,26 0 0 16,30 0-3-16,19 0-5 15,14 0-48-15,28 0-51 16,40-11-6-16,35-18-61 16,6-7-269-16</inkml:trace>
  <inkml:trace contextRef="#ctx0" brushRef="#br0" timeOffset="1664.2605">8867 1395 755 0,'0'0'102'0,"-56"121"-54"16,35-56 73-16,9-16-56 15,12-15-42-15,0-17-23 16,0-11-12-16,12-6-44 15,9-21-6-15,5-30-20 16,-10-20-243-16</inkml:trace>
  <inkml:trace contextRef="#ctx0" brushRef="#br0" timeOffset="1836.3648">8206 1187 796 0,'0'0'268'0,"0"0"-231"16,0 0-24-16,0 0 19 15,0 0-8-15,187-16 5 16,-70-2-21-16,-1-3-8 16,1 3-5-16,0 3-67 15,-3 7-108-15,-9 8-33 16,-9 6-110-16,-14 34-75 16</inkml:trace>
  <inkml:trace contextRef="#ctx0" brushRef="#br0" timeOffset="2016.8927">9633 1499 465 0,'0'0'132'15,"0"0"8"-15,245 69-71 16,-189-70-15-16,-28-47-3 16,-7-20-10-16,-21-11 8 0,0-5 5 15,-42 13 10-15,-39 16 31 16,-8 21-28-16,-21 26-39 16,-7 8-26-16,15 33-2 15,31 21-17-15,32 15-2 16,39 3-24-16,49-3-100 15,58-20-165-15</inkml:trace>
  <inkml:trace contextRef="#ctx0" brushRef="#br0" timeOffset="2660.5065">12354 1094 279 0,'0'0'423'16,"26"113"-340"-16,9-59 15 15,-7-15-44-15,-7-15-17 16,0-10-24-16,-16-14-10 0,-5 0-2 16,0-28 33-16,-26-12-12 15,-28-13-19-15,-9-2 5 16,-7-4 3-16,-2-4 2 16,16 4-4-16,30 2-3 15,26 5-6-15,12 4-1 16,55 11 0-16,22 13-3 15,2 18 4-15,5 6-2 16,-14 22-1-16,-21 16 3 16,-31 7-6-16,-25-3 4 15,-5-5-5-15,-5-4 7 0,-30-6 10 16,7-8-7 0,7-11 1-16,14-8-4 15,7 0-6-15,28-10-16 0,33-11 19 16,16 2 3-1,9 11 1-15,-2 8 1 0,-9 0 5 16,-5 8 7-16,-23 17 18 16,-19 4-3-16,-28 8-9 15,0 3-12-15,-54 4 41 16,-30 5-3-16,-12-2-27 16,7-2-1-16,5-6-3 15,17-9-13-15,25-7-2 16,21-12-9-16,21 0-16 15,0-7-51-15,56-4-44 16,25 0 0-16,22-24-224 0</inkml:trace>
  <inkml:trace contextRef="#ctx0" brushRef="#br0" timeOffset="3102.1007">13534 1348 476 0,'0'0'206'0,"0"120"-167"16,0-75 57-16,12-22-33 15,-3-17-45-15,-9-6-16 16,0-21 56-16,-7-27-1 16,-35-17-55-16,9-13-2 15,-2-11 9-15,12-1-7 0,11 6-1 16,12 14-1-16,0 16-1 15,42 16 1-15,0 14 0 16,10 11 16-16,-1 13-7 16,0 0 8-16,-9 4 3 15,-14 17-16-15,-9 4-4 16,-19 0-3-16,0 6-22 16,-19 4 25-16,-20 2 4 15,-3 2-2-15,7 6-1 16,16-1-1-16,5-1 1 15,14 1-1-15,0-2-2 16,19-5 2-16,16-2 0 16,11-4 0-16,3-5 0 0,7-8 6 15,10-3-4 1,-3-7-2-16,7-8-5 0,9-7-41 16,-8-27-110-16,3-14-278 15</inkml:trace>
  <inkml:trace contextRef="#ctx0" brushRef="#br0" timeOffset="3463.3943">14253 1069 575 0,'0'0'105'0,"0"0"-84"15,0 0 18-15,0 0 41 16,-39 117-30-1,36-73-2-15,3 4 2 0,0-2-16 16,0 2-8-16,0-6-16 16,0 0 6-16,14-2 6 15,19-9 2-15,9-2 7 16,14-6-1-16,19-6 4 16,14-3 13-16,-1-9-15 15,1-5-6-15,-7 0-10 16,-12 0-13-16,0-6 3 0,-16-5-3 15,-12 0-1 1,-16 5-2-16,-19 6-10 0,-7-2-23 16,0 2 8-1,-12-4-11-15,-23-4-78 0,-14-6-11 16,0-2-56-16,-12-5-205 16</inkml:trace>
  <inkml:trace contextRef="#ctx0" brushRef="#br0" timeOffset="3594.4097">14363 1445 482 0,'0'0'197'16,"0"0"-63"-16,0 0-82 16,0 0-44-16,0 0 27 15,0 0-19-15,185-37-16 16,-118 1-95-16,-13-3-205 16,-31 0-144-16</inkml:trace>
  <inkml:trace contextRef="#ctx0" brushRef="#br0" timeOffset="3721.0276">14396 1145 192 0,'0'0'492'0,"-192"-28"-252"0,139 25-24 16,32 0-105-16,14 1-33 16,7 2-76-16,25 0-2 15,52 0-49-15,40-1 9 16,26-14-29-16,4-3-82 16,-7 4-216-16</inkml:trace>
  <inkml:trace contextRef="#ctx0" brushRef="#br0" timeOffset="3981.2436">15241 1187 443 0,'0'0'351'0,"59"160"-242"0,-1-78 35 15,22-8-89-15,8-16 19 16,3-19-42-16,3-18-25 16,-17-19 0-16,5-2 11 15,-12-44-13-15,-9-21-4 16,-15-14 5-16,-25-9-3 15,-21-1 0-15,0 11-1 16,-21 13-1-16,-18 22 5 16,-1 17 4-16,2 20 3 15,6 6-13-15,4 0-20 16,16 26-20-16,12 7-34 16,0 5-23-16,21-10-165 0,23-6-256 15</inkml:trace>
  <inkml:trace contextRef="#ctx0" brushRef="#br0" timeOffset="4309.3041">16150 1115 690 0,'0'0'58'0,"0"0"22"16,-40 115 12-16,40-69-28 15,0 2-9-15,26 3 8 16,11-3-15-16,22-5-3 16,4-5-16-16,14-3-19 15,12-7-2-15,4-10 8 0,-2-3-7 16,-2-10-8-16,-14-5 1 16,-12 0-2-16,-9 0 0 15,-19-4-7-15,-14-7-17 16,-14-6-10-16,-7-5 9 15,0-2-34-15,-10-4-2 16,-22 3-51-16,-8 5-55 16,-9 0-70-16,-5 0-127 15</inkml:trace>
  <inkml:trace contextRef="#ctx0" brushRef="#br0" timeOffset="4469.0283">16290 1378 466 0,'0'0'149'16,"0"0"7"-16,0 0 0 0,0 0-62 15,0 0-87-15,0 0-3 16,33 3 14-16,56-12 21 16,-1-20-23-16,-4-5-16 15,-11-5-40-15,-29 1-75 16,-23 5-74-16,-21 3-114 16,-23 6 0-16</inkml:trace>
  <inkml:trace contextRef="#ctx0" brushRef="#br0" timeOffset="4590.9979">16386 1097 330 0,'0'0'255'0,"-222"-6"-2"15,154 6-38-15,36 0-83 16,25 0-50-16,7 0-57 16,0 0-25-16,60 0-10 0,36 0 8 15,42 0-10 1,18-13-65-16,3 1-55 0,-7 3-346 16</inkml:trace>
  <inkml:trace contextRef="#ctx0" brushRef="#br0" timeOffset="5092.8155">18000 1347 22 0,'0'0'736'0,"65"113"-628"0,-32-69 11 16,2-21-91-16,-16-13-19 15,-12-10-9-15,-7-6 12 16,0-35 16-16,-21-17-28 16,-26-16-2-16,-7-6 1 15,-6 1-7-15,1 3 8 16,8 10 2-16,16 10 5 16,21 7 6-16,14 1-3 15,18 0 4-15,39 1-11 16,17 13 8-16,3 13 0 15,3 18-3-15,-3 3-5 16,-14 26 4-16,-16 14-5 16,-19 8-2-16,-28 0-3 15,0-2-1-15,-35-4-9 0,-12-6 4 16,-9-10 18-16,14-7-8 16,7-7 7-16,9-3 1 15,19-7 20-15,7 1-13 16,0-2-16-16,0 7-7 15,35 3 7-15,5 6 4 16,-5-3 3-16,0 1 6 16,-7-5-10-16,-9-3-3 15,-10-3-17-15,-4-4-75 16,2 0-52-16,0 0-68 16,-7 0-292-16</inkml:trace>
  <inkml:trace contextRef="#ctx0" brushRef="#br0" timeOffset="5511.7337">18790 1035 674 0,'0'0'78'0,"0"0"-54"16,0 0 38-16,-40 130 20 16,40-76-41-16,0 0 4 15,7-3 16-15,26 0-25 16,9-6 17-16,11-3-17 15,10-6-7-15,12-9 2 16,-5-7-17-16,3-9 0 16,-3-6-6-16,-7-5-2 15,-10 0-6-15,-13-10 0 16,-9-13 0-16,-17 3-2 0,-14 0-6 16,0-3-15-16,-7-2-19 15,-31-1-40-15,-20 7-108 16,-8-1-161-16,-20-1-197 15</inkml:trace>
  <inkml:trace contextRef="#ctx0" brushRef="#br0" timeOffset="5647.3581">18703 1288 285 0,'0'0'639'0,"0"0"-568"16,0 0-59-16,0 0 19 15,0 0-4-15,0 0 4 16,189-47-24-16,-119 22-7 15,-2-4-69-15,-21 1-231 16</inkml:trace>
  <inkml:trace contextRef="#ctx0" brushRef="#br0" timeOffset="5772.8063">18857 1066 950 0,'0'0'159'0,"0"0"-149"15,0 0 1-15,0 0-8 16,0 0-3-16,276-63-17 15,-134 30-163-15,-11 1-328 16</inkml:trace>
  <inkml:trace contextRef="#ctx0" brushRef="#br0" timeOffset="6284.5487">20331 1306 816 0,'0'0'22'16,"0"0"-15"-16,0 0-4 15,0 0 35-15,0 0 49 16,0 0-36-16,0 0-32 16,-131-13-18-16,78-46-1 15,6-7-3-15,7-3 0 16,24 5-2-16,16 3-1 16,0 9-1-16,35 9 7 15,19 9 1-15,-5 9 0 16,11 13 3-16,-18 9 8 15,5 3 0-15,-12 9-1 16,-14 19-1-16,-7 9-3 16,-14 3 1-16,0 5-7 0,-14 0 1 15,-18 1-2 1,-4-1 4-16,1-2-3 0,17-2-2 16,11-3 1-16,7-4-3 15,0 3 3-15,25-6-3 16,15-1-5-16,9-4 4 15,5-9 3-15,2-6 1 16,7-11-1-16,2 0-2 16,-8-18 2-16,-8-6-12 15,-14 0-14-15,-14 9-11 16,-14 12 32-16,-7 3 6 16,0 0 35-16,0 14-22 15,0 14-1-15,0 1 38 0,0-4-12 16,0-8-35-1,0-12-3-15,14-5-83 0,9-42-98 16,-2-20-366-16</inkml:trace>
  <inkml:trace contextRef="#ctx0" brushRef="#br0" timeOffset="6389.3904">20703 952 907 0,'0'0'98'0,"0"0"-98"16,0 0-31-16,0 0-130 15,-21 130-435-15</inkml:trace>
  <inkml:trace contextRef="#ctx0" brushRef="#br0" timeOffset="6617.0968">21389 1402 769 0,'0'0'24'15,"0"0"113"-15,0 0-63 16,89-150-58-16,-89 84 60 15,-28 3 14-15,-35 9-17 16,-19 17-26-16,-14 18-21 16,1 19-21-16,6 8-4 15,19 37 1-15,16 17-2 16,33 9-2-16,21 0-61 16,28-3-19-16,68-14-25 15,21-23-77-15,18-22-203 0</inkml:trace>
  <inkml:trace contextRef="#ctx0" brushRef="#br0" timeOffset="7108.4698">21910 1216 879 0,'0'0'56'16,"0"0"-13"-16,47 108 38 16,-21-89-45-16,-10-5-12 0,-2-8-20 15,-2-3 1-15,-12-3-3 16,0 0 8-16,0-8 6 16,-12-20 16-16,-25-18-32 15,-8-15-1-15,3 0-1 16,12 2 0-16,11 11 1 15,19 11 0-15,0 11-3 16,49 6 4-16,26 12-2 16,21 8 2-16,6 3 0 15,20 31 2-15,-5 8 5 16,-1 6 0-16,-17 6 13 16,-32 6 26-16,-27-1-21 15,-40 7-7-15,0-6 16 16,-68-1 0-16,-25-9 6 0,-17-7-22 15,-16-10-9-15,-12-10-6 16,-4-11 5-16,11-4-8 16,28-5-1-16,35-3 0 15,33 0-1-15,21 0-2 16,14 0-11-16,0 0-44 16,31 0-46-16,29-12-100 15,15-7-417-15</inkml:trace>
  <inkml:trace contextRef="#ctx0" brushRef="#br0" timeOffset="8198.4868">23361 1351 863 0,'0'0'38'0,"0"105"-15"0,35-42 82 15,33-9-60-15,23-6 16 16,18-17-29-16,13-19-22 16,-3-12-4-16,-2-17-5 15,-14-32-1-15,-22-22 5 16,-20-14 4-16,-33-10-1 16,-28 0-5-16,-16 8 2 15,-85 13 36-15,-44 20 2 16,-20 26-15-16,-25 28-10 15,-1 9-12-15,6 51-6 16,17 21-4-16,33 12-4 16,46 6 2-16,61-10-35 15,28-7-55-15,49-11-145 16,40-14-375-16</inkml:trace>
  <inkml:trace contextRef="#ctx0" brushRef="#br0" timeOffset="10713.0178">3931 3540 784 0,'0'0'79'16,"0"0"15"-16,0 0-4 15,0 0-67-15,0 0-20 16,0 0 31-16,211 124 14 15,-99-56-18-15,4 10 2 0,1-6-9 16,-9-1-13-16,-10-9-8 16,-9-8-2-16,-15-7-11 15,-18-10-34-15,-16-11-32 16,-19-12-121-16,-16-14-325 16</inkml:trace>
  <inkml:trace contextRef="#ctx0" brushRef="#br0" timeOffset="11026.7641">5123 3576 775 0,'0'0'77'0,"0"0"-43"15,0 0 54-15,0 0-34 16,0 0-53-16,28 153 12 16,-7-34 10-16,0 23-2 15,0 21-1-15,4 7 2 16,-4 3 3-16,5-11-11 16,-12-23 8-16,-7-28-20 15,-5-27-1-15,-2-33-1 16,0-22-3-16,0-20-42 0,0-9-33 15,0-20-38 1,0-19-431-16</inkml:trace>
  <inkml:trace contextRef="#ctx0" brushRef="#br0" timeOffset="14407.6867">6171 4253 860 0,'0'0'120'0,"0"0"-118"16,0 0-2-16,255-6 37 15,-173-5-9-15,-5 2-18 16,-12 6-10-16,-16 3 0 15,-21 0-29-15,-16 9-137 0,-12 17-280 16</inkml:trace>
  <inkml:trace contextRef="#ctx0" brushRef="#br0" timeOffset="14563.9533">6398 4527 960 0,'0'0'105'0,"0"0"-101"16,0 0 20-16,194 35 22 15,-112-35-15-15,11 0-10 16,-4-8-21-16,-5-4-10 16,-14 0-143-16,-26-1-408 15</inkml:trace>
  <inkml:trace contextRef="#ctx0" brushRef="#br0" timeOffset="15234.5797">8577 4122 118 0,'0'0'588'0,"0"0"-517"0,187-69 59 15,-105 11-29-15,4-10-33 16,-9-14-25-16,0-2-23 16,-11-11-12-16,-17 2-3 15,-14 1-2-15,-14 8 0 16,-9 6-1-16,-12 12-2 16,0 15 2-16,0 18-1 15,-14 17 0-15,2 8 5 16,5 8 8-16,7 9-14 15,0 38-6-15,0 25 6 0,0 22 2 16,35 10 0 0,-2-2-2-16,2-6 2 0,4-16-1 15,-10-13-1-15,-8-9-4 16,-14-10-35-16,0-6-16 16,-7-5-80-16,0-6-79 15,0-5-344-15</inkml:trace>
  <inkml:trace contextRef="#ctx0" brushRef="#br0" timeOffset="16722.7557">9101 2950 283 0,'0'0'366'0,"0"0"-293"16,0 0 5-16,0 0 54 15,0 0-27-15,0 0-66 16,0 0-29-16,-22-56-10 16,22 57-4-16,15 17 2 15,17 18 2-15,10 13 1 16,-2 19 2-16,-12 13-6 16,0 13 6-16,-9 8-1 0,-12 9 1 15,-7 2 1-15,0-5-3 16,0-12 4-16,0-19-5 15,0-13 0-15,9-10-2 16,3-8 2-16,2-9 2 16,7-6-2-16,7-5-2 15,19-9 2-15,23-3 2 16,18-8 12-16,15-6 25 16,12 0 1-16,-6 0-7 15,-6-6-3-15,-14 0-12 16,-19 3-8-16,-16 1 8 15,-19 2-6-15,-3 0-2 16,-22 0-7-16,-3 0 0 16,-3 0-1-16,-4 0-2 0,0 0 0 15,0 0-6-15,0-4-25 16,0-10-47-16,-7-5-121 16,-18-10-594-16</inkml:trace>
  <inkml:trace contextRef="#ctx0" brushRef="#br0" timeOffset="17762.4798">11032 1849 561 0,'0'0'95'15,"0"0"-26"-15,0 0 58 0,0 0 1 16,0 0-40-16,0 0-39 15,-35-55-32-15,35 63-17 16,0 35 5-16,0 22-5 16,14 18 10-16,0 4 10 15,0-4-6-15,-7-8-10 16,0-9-1-16,0-9-2 16,0-9 2-16,5-11-3 15,-5-6-8-15,7-6-38 16,0-6-62-16,-7-7-160 15,5-8-297-15</inkml:trace>
  <inkml:trace contextRef="#ctx0" brushRef="#br0" timeOffset="18101.5958">10640 2836 706 0,'0'0'71'0,"0"0"-68"0,0 0 36 15,0 0-19-15,0 0 9 16,229 0 93-16,-94 0-32 15,8-5-32-15,-10-3-3 16,-12-1-31-16,-11-2-19 16,-12 2 0-16,-23 3-3 15,-28 1-1-15,-12 2-1 16,-21 3-48-16,-14 0-101 16,0 8-134-16,-35 16-218 15</inkml:trace>
  <inkml:trace contextRef="#ctx0" brushRef="#br0" timeOffset="18642.1879">11270 3103 376 0,'0'0'163'0,"0"0"-88"15,0 0 40-15,0 0-27 16,0 0-35-16,0 0-7 16,0-10-11-16,0 10-2 15,-7 0-12-15,-4 0-21 16,-3 10-3-16,-7 9 3 16,0-1 3-16,0 4 0 15,0-2-1-15,2-3 0 16,5 0 0-16,7-2-2 15,0 1 1-15,7-2-1 16,0 1 5-16,0-1-4 0,0 3 2 16,12-3-2-16,11 1-1 15,10-2 0-15,-5-4 2 16,7 0 2-16,5-4-1 16,-5 1-2-16,7-3 1 15,-3-3-1-15,1 0-1 16,-3 0-46-16,-4 0-126 15,-12-9-216-15</inkml:trace>
  <inkml:trace contextRef="#ctx0" brushRef="#br0" timeOffset="18878.9521">11572 3225 267 0,'0'0'505'15,"0"0"-457"-15,0 0-21 16,0 0 93-16,0 0-17 16,0 0-60-16,37 139-6 15,-32-98-5-15,2-4-21 16,0-4-2-16,-7-4-8 16,7-8-1-16,-7-9-28 15,5-3-40-15,-5-9-150 16,0 0-267-16</inkml:trace>
  <inkml:trace contextRef="#ctx0" brushRef="#br0" timeOffset="19936.051">13069 2839 610 0,'0'0'13'0,"0"0"41"16,0 0 52-16,0 0-38 16,0 0-38-16,0 0-30 15,-44 6 0-15,44 45 5 16,9 17 28-16,31 14 19 0,6 15-15 16,-1 13 33-16,9 15-35 15,-5 4-5-15,2-9-18 16,-9-15-9-1,-14-27-3-15,5-23 0 0,-17-16-1 16,3-15-3-16,-5-11-38 16,-12-13-120-16,5 0-84 15,-7-13-278-15</inkml:trace>
  <inkml:trace contextRef="#ctx0" brushRef="#br0" timeOffset="20152.3989">13272 3639 777 0,'0'0'75'0,"0"0"-58"15,164-145 133-15,-33 77-56 16,20-1-57-16,-1 5-18 16,-19 9-18-16,-14 8-1 15,-26 4 0-15,-17 10-8 16,-20 11-58-16,-26 11-109 15,-28 11-90-15,-21 0-386 16</inkml:trace>
  <inkml:trace contextRef="#ctx0" brushRef="#br0" timeOffset="20312.1089">13849 3435 699 0,'0'0'35'0,"26"147"71"15,23-74-1-15,7-8-30 16,5-17-11-16,-5-10-45 15,2-10-4-15,-6-6-14 16,6-14-1-16,-2-8-21 16,0-19-184-16,-14-26-462 15</inkml:trace>
  <inkml:trace contextRef="#ctx0" brushRef="#br0" timeOffset="20882.5027">14802 2047 13 0,'0'0'658'0,"0"0"-590"15,0 0 112-15,0 0-68 16,0 0-25-16,0 0-38 0,-63-48-35 15,63 63-14 1,0 20 0-16,14 13 2 0,12 8 14 16,-5-1 0-16,2 0-4 15,-2-1-9-15,-9-2-1 16,7-4-1-16,-10-5 0 16,3-7-1-16,-3-5-31 15,5-7-30-15,-7-7-91 16,0-4-142-16,-7-4-397 15</inkml:trace>
  <inkml:trace contextRef="#ctx0" brushRef="#br0" timeOffset="21137.9314">14636 2755 729 0,'0'0'115'16,"0"0"-75"-16,0 0 38 16,0 0-38-16,0 0 27 15,220 0 14-15,-110-12-21 16,4 0-35-16,-16-1-15 16,-16 4-10-16,-14 0 0 15,-19 4-13-15,-14 5-42 16,-23 0-85-16,-12 27-168 15</inkml:trace>
  <inkml:trace contextRef="#ctx0" brushRef="#br0" timeOffset="21754.9391">15090 3049 432 0,'0'0'192'15,"0"0"-116"-15,0 0 28 16,0 0-31-16,0 0 3 16,0 0-39-16,-7-8-24 15,-14 12-11-15,7 12 6 16,-5 9 4-16,-2 6 5 16,7 6-11-16,4 5 11 15,6 0-12-15,4-1 3 16,0 1-8-16,4-5 0 15,24-5-2-15,8-7 0 16,3-11 1-16,6-8 1 16,1-6-1-16,8-14-10 0,2-26-9 15,0-11 3-15,-2-6-35 16,-12 6-39-16,-14 3 35 16,-16 13 20-16,-5 11 36 15,-7 14 17-15,0 10 61 16,0 0 20-16,0 0-59 15,0 18-16-15,0 12 16 16,0 8 14-16,0-1-13 16,0 0-14-16,14-4 1 15,0-1-12-15,7-4 1 16,-3-5-9-16,-1-1-5 16,-6-5-1-16,3-5-1 0,-7 0-34 15,-2-2-58-15,-5 1-113 16,0-5-374-16</inkml:trace>
  <inkml:trace contextRef="#ctx0" brushRef="#br0" timeOffset="24939.6957">4754 6347 576 0,'0'0'72'0,"0"0"-60"16,0 0 28-16,-21 125 33 16,21-70-41-16,0 17 3 15,0 21 41-15,7 29 4 16,0 26 5-16,4 19-41 16,-8 8-18-16,4-10-8 15,-7-7-4-15,4-16-7 16,-1-28-2-16,4-21-1 15,4-22 1-15,6-17-3 16,1-18-2-16,3-15-3 0,5-16-35 16,-5-5-72-1,7-23-160-15,-14-22-158 0</inkml:trace>
  <inkml:trace contextRef="#ctx0" brushRef="#br0" timeOffset="25400.7675">5686 6784 434 0,'0'0'95'0,"0"0"18"0,0 0 36 16,0 0-21-16,0 0-66 15,0 0-31-15,-68 115-16 16,-7-44 3-16,-9-3 6 16,2-5 1-16,-7-7 0 15,-9-5 0-15,-4-3-17 16,-6-9 3-16,12-6-5 16,22-14-6-16,22-11 0 15,20-8-2-15,25 0-13 16,7-16 10-16,0-5-3 15,0 4 8-15,39 7 0 16,13 10-2-16,20 10-7 16,17 44 9-16,2 32 3 0,5 13 49 15,-1 3 20-15,-6-12-28 16,0-24-22-16,-7-12 4 16,-12-12-18-16,0-11-6 15,-16-14-2-15,-8-16-6 16,-4-1-38-16,5-35-38 15,-5-15-23-15,0 3-224 16</inkml:trace>
  <inkml:trace contextRef="#ctx0" brushRef="#br0" timeOffset="25641.6781">6419 7630 930 0,'0'0'171'16,"0"0"-166"-16,0 0 5 16,248-5 63-16,-146-4-46 15,1 8-21-15,-7 1-6 16,-21 6-48-16,-40 29-164 15,-35 11-607-15</inkml:trace>
  <inkml:trace contextRef="#ctx0" brushRef="#br0" timeOffset="25773.6394">6618 8220 689 0,'0'0'418'16,"0"0"-403"-16,0 0-15 15,0 0 15-15,0 0 8 16,261 10-11-16,-158-15-12 15,-10 4-44-15,-30 1-353 16</inkml:trace>
  <inkml:trace contextRef="#ctx0" brushRef="#br0" timeOffset="27400.6741">8757 6962 256 0,'0'0'91'16,"0"0"-46"-16,164-106 78 15,-101 89-20-15,-5 16-20 16,-6 1-34-16,-1 18-21 15,-21 23-5-15,-16 12 10 16,-14 7 14-16,-2 8-11 0,-52 2-18 16,-21-4 11-16,-16 2 0 15,-4-3 11-15,-8-7 0 16,2-6-20-16,17-13 2 16,28-15-15-16,17-13-6 15,25-8 11-15,14-3-12 16,0 0-2-16,0 0 2 15,0 0 0-15,0 0 0 16,39 9-8-16,13 9 8 16,8 9 2-16,8 6 18 15,-5 2 26-15,-2-1-8 16,2-6-11-16,-9-2-4 0,-5-7-9 16,-10-4-11-1,8 0-2-15,-5-2-2 0,7-8-6 16,12-5-46-16,9 0-46 15,-2-19-148-15,-12-10-439 16</inkml:trace>
  <inkml:trace contextRef="#ctx0" brushRef="#br0" timeOffset="28092.4335">9846 7118 745 0,'0'0'28'16,"0"0"-16"-16,109-131 77 15,-53 95-25-15,10 10-9 16,-8 15-14-16,3 11-10 16,-12 5-18-16,-9 34-8 15,-26 19 5-15,-14 10 2 16,-21 14 2-16,-42-1-6 15,-17-6 1-15,3-10-5 0,2-10 7 16,5-11 13 0,10-16-14-16,18-11-1 0,14-11-6 15,16-6 4-15,10 0-7 16,2 0 1-16,0 0 8 16,0 0-9-16,16 0-5 15,31 3-5-15,6 24 10 16,3 8 8-16,7 7 18 15,-2 1 16-15,2-6-23 16,-4-5-14-16,-8-10-5 16,-4-8-4-16,-8-8-16 15,4-6-19-15,6-6-13 16,11-32-61-16,3-12-196 0,-23-9-423 16</inkml:trace>
  <inkml:trace contextRef="#ctx0" brushRef="#br0" timeOffset="28613.32">10757 7459 328 0,'0'0'217'16,"0"0"-128"-16,16 156-28 16,28-112 13-16,8-11-18 15,27-10-33-15,12-17 10 0,17-6 61 16,8-17 6 0,-6-28-57-16,-14-16 6 0,-26-14-19 15,-23-6-20 1,-26-3 9-16,-21 8-1 0,-21 5 16 15,-66 11 9-15,-22 12-11 16,-22 12-14-16,-2 22-12 16,4 14 27-16,12 2 9 15,22 34-36-15,20 11-6 16,19 6-2-16,23 6-33 16,19 1-38-16,14-6-72 15,7-9-120-15,33-19-507 16</inkml:trace>
  <inkml:trace contextRef="#ctx0" brushRef="#br0" timeOffset="40887.3136">14169 6857 561 0,'0'0'133'15,"0"0"-47"-15,0 0 24 16,0 0-34-16,0 0-1 16,0 0-42-16,0 0 2 15,-39-57 6-15,25 54 1 16,7 3-20-16,0 0-2 15,2 0-7-15,3 0-8 0,-5 0-5 16,2 17-6-16,5 18 5 16,0 13 1-16,0 11 5 15,12 9-5 1,23-1-2-16,7-1 2 0,11-1 0 16,8-5 0-16,14-6-2 15,2-6 1-15,7-11-1 16,-2-14 0-16,-3-16 0 15,-9-7 2-15,-9-3-1 16,-12-25-1-16,-14-8-1 16,-9-6 3-16,-12-1 2 15,-7-8-2-15,-7-3 0 0,0 0 0 16,0 3-11 0,0 5 11-16,-19 10-3 0,3 13 3 15,4 12 0-15,10 6 3 16,-3 5-1-16,3 0-2 15,-3 0-9-15,5 16 0 16,0 19 9-16,0 12 1 16,19 7 0-16,18 4 0 15,14-2-1-15,-1-8 0 16,-4-8-1-16,-1-13 0 16,-6-9 1-16,1-7-1 15,-5-11 1-15,-7 0-1 16,0-26 1-16,-7-16 1 0,-2-9 3 15,-19-9-1 1,0-4 2-16,0-1 9 0,-14 8 6 16,-21 12-6-1,-10 12 1-15,1 14-3 0,4 8-7 16,22 8-5-16,8 3 2 16,6 0-2-16,4 0-12 15,0 0-28-15,4 18-21 16,31 7-27-16,14 3-108 15,5 3-254-15</inkml:trace>
  <inkml:trace contextRef="#ctx0" brushRef="#br0" timeOffset="41157.587">15891 7248 480 0,'0'0'143'16,"0"0"53"-16,208 0-70 15,-108 0-61-15,3 0-33 16,-21 0-31-16,-15 2-1 15,-25 10-33-15,-32 2-117 0,-10 5-310 16</inkml:trace>
  <inkml:trace contextRef="#ctx0" brushRef="#br0" timeOffset="41296.0338">15947 7540 501 0,'0'0'215'0,"0"0"-150"16,0 0 84-16,0 0-62 15,254 28-62-15,-165-28-25 16,7 0-7-16,0 0-144 16,-15-9-314-16</inkml:trace>
  <inkml:trace contextRef="#ctx0" brushRef="#br0" timeOffset="41660.527">16890 6882 641 0,'0'0'150'0,"0"0"-38"16,0 0-26-16,0 0-56 15,0 0-28-15,0 0 5 16,-7 179 18-16,14-97 19 16,8-2-13-16,1-2-16 15,10-10-15-15,2-10 0 16,4-5 0-16,3-19-17 15,5-13-25-15,2-21-88 16,-7 0-230-16</inkml:trace>
  <inkml:trace contextRef="#ctx0" brushRef="#br0" timeOffset="42027.4897">17248 7409 479 0,'0'0'117'0,"0"0"34"16,103 122-44-16,-33-94-56 16,16-10 26-16,-2-13-31 15,-2-5-31-15,-7-20-10 16,-19-31-3-16,-21-16 2 15,-21-14-4-15,-14-5-2 0,-14 11 0 16,-49 9 2 0,-14 22 38-16,-24 22 22 0,-2 18-4 15,8 4-47-15,13 31 11 16,19 17-11-16,28 9-6 16,23 3-3-16,12 2 0 15,14-5-16-15,47-6-14 16,14-12-2-16,20-15-26 15,15-16-67-15,0-8-193 16,0 0-206-16</inkml:trace>
  <inkml:trace contextRef="#ctx0" brushRef="#br0" timeOffset="42351.6058">18077 7339 535 0,'0'0'138'16,"0"0"-35"-16,0 0 11 15,84 121-19-15,-11-106-36 16,4-10-22-16,4-5 1 16,-6-20-24-16,-12-23-9 15,-16-11 2-15,-24-5-3 16,-18-5 3-16,-5 4-6 0,-35 10 23 15,-47 11 25-15,-18 14-2 16,-12 23-26-16,-5 2-19 16,16 23 11-16,24 20-12 15,31 10-1-15,39 4-2 16,7-1-36-16,67-2-62 16,36-8-87-16,33-15-215 15</inkml:trace>
  <inkml:trace contextRef="#ctx0" brushRef="#br0" timeOffset="43198.4099">20756 6617 66 0,'0'0'48'16,"0"0"-28"-16,0 0 2 16,0 0 52-16,-100-108 49 15,72 82-11-15,0 4 13 16,7 1 23-16,0 5-32 16,0 1-39-16,2 2-4 15,-2 1-27-15,7 1-14 16,0 1 13-16,0 2-8 15,7 0-9-15,0 3-7 16,2 5-10-16,5 0-8 0,0 7-3 16,0 30-2-16,0 20 2 15,5 12 3-15,11 12-2 16,3 12 0-16,-5 1 1 16,-7 11-1-16,7-3 1 15,-7-8 3-15,5-12-3 16,-3-19-2-16,-2-19 0 15,5-15-1-15,-10-18-10 16,3-5-30-16,-3-6-28 16,10 0 8-16,-3 0-27 15,3-12-56-15,-5 0-129 16,-7 0-63-16</inkml:trace>
  <inkml:trace contextRef="#ctx0" brushRef="#br0" timeOffset="44617.289">20427 6667 101 0,'0'0'111'0,"0"0"-63"16,0 0 17-16,0 0 16 16,0 0-26-16,0 0-24 15,0-3-5-15,0 1 2 16,0-2-15-16,0-1 9 15,0 4-4-15,0-1-9 16,0-1 33-16,0 3 4 0,0 0-18 16,0 0-10-16,0 0-2 15,0 0 5-15,0 0-6 16,0 0-4-16,0 0 5 16,0 0-6-16,0 0-4 15,0 0 3-15,0 0-4 16,0 0 3-16,0 0-5 15,0 0-2-15,0 0-1 16,0 0-4-16,0 0-15 16,0 0 1-16,0 3-1 15,0 0-22-15,0 2 13 16,0-1 11-16,0-2 10 0,0 1 7 16,0-3 1-16,0 0 2 15,0 0-2-15,0 0 5 16,0 0 2-16,0 0-3 15,0 0-2-15,0 0-2 16,0 0 0-16,0 0-1 16,0 0-1-16,0 0 1 15,0 0 0-15,0 0 1 16,0 0-1-16,0 0 2 16,0 0 4-16,0 0 15 15,0 0-14-15,0 2-5 0,0-2-2 16,0 1 3-1,0 2 4-15,0 0-1 0,0-1-3 16,0 3 4-16,2-2 0 16,-2 1-4-16,5-4 2 15,-5 0 5-15,0 0 4 16,0 0 14-16,0 0 8 16,0-4-10-16,0-13-22 15,0-2-3-15,-14-3 3 16,-5-1-2-16,-2-1-2 15,-7 3 5-15,0 3 33 16,2 6 9-16,5 2-21 16,17 5 3-16,4 5 6 15,0 0-31-15,4 0-4 16,52 0-6-16,19 0 5 16,21-10 1-16,7-4 5 0,-7 2-2 15,-8 5-1-15,-20 4-1 16,-26 3-1-16,-9 0 2 15,-19 0-1-15,-14 8-1 16,0 18-1-16,-12 10 1 16,-37 12 5-16,-21 12 5 15,-5 8-4-15,-4 6 1 16,9 5 2-16,23 3 4 16,17-4-10-16,11-5-1 15,19-8-1-15,0-11 3 16,28-9-3-16,26-6-1 15,13-10 11-15,4-7 1 16,-1-8 8-16,-5-8 11 0,-9-2-6 16,-16-4-16-1,-12 0-6-15,-12 0-2 0,-9 0 2 16,-2 0-3-16,-5-6-13 16,2 0-48-16,3-3-51 15,9 1-103-15,5-6-367 16</inkml:trace>
  <inkml:trace contextRef="#ctx0" brushRef="#br0" timeOffset="44922.9063">21389 7019 813 0,'0'0'158'0,"0"0"-135"16,0 0 111-16,0 0-54 15,241-51-43-15,-162 41-15 16,-11 3-18-16,-12 6-4 15,-16 1-6-15,-26 0-47 0,-14 15-130 16,-19 19-101 0,-56 10-361-16</inkml:trace>
  <inkml:trace contextRef="#ctx0" brushRef="#br0" timeOffset="45027">21485 7310 554 0,'0'0'117'0,"0"0"-11"16,182 3-5-16,-79-12-68 15,14-21-33-15,2-6-182 16</inkml:trace>
  <inkml:trace contextRef="#ctx0" brushRef="#br0" timeOffset="45502.407">22548 6706 664 0,'0'0'76'0,"0"0"-25"15,0 0 49-15,114-135-19 16,-46 103 11-16,7 10-27 15,-3 11-26-15,1 11-23 16,-3 0-7-16,-10 5 15 0,-13 14-15 16,-23 10-9-16,-20 2 2 15,-4 8-1-15,-40 8 7 16,-30 1-2-16,-9 3-6 16,-5 0 7-16,9 2-1 15,7 1 6-15,12 0 1 16,14 2 1-16,17-2-2 15,18-6-5-15,7-4-5 16,7-5-4-16,42-5 4 16,18-10 2-16,20-6 1 15,4-4-1-15,-2-10-1 0,6-4-3 16,-3 0 0-16,-4-4-10 16,-6-19-30-16,-10-1-30 15,-15 1-40-15,-22 6-76 16,-17 2-122-16</inkml:trace>
  <inkml:trace contextRef="#ctx0" brushRef="#br0" timeOffset="45876.6346">23466 7120 450 0,'0'0'115'0,"0"0"-8"0,0 0 6 16,42 112-50-16,2-99-27 15,8-11-8-15,6-2-12 16,0-9 65-16,-4-27-35 16,-7-12-18-16,-14-11 3 15,-24-17-22-15,-9 1 4 16,0-6 13-16,-49 12 22 15,-21 16 6-15,-19 22 2 16,-7 19-27-16,3 12-6 16,9 20-12-16,16 32-11 15,14 17-3-15,24 8-3 0,23 0-17 16,7-6-19 0,23-15-8-16,45-10 2 0,21-18-19 15,21-11-33-15,-1-17-175 16,13 0-420-16</inkml:trace>
  <inkml:trace contextRef="#ctx0" brushRef="#br0" timeOffset="46265.9172">24241 6834 600 0,'0'0'102'0,"0"0"-63"16,0 0 42-16,0 0-19 15,-21 155 14-15,47-103-20 16,21-2-6-16,9-9-17 16,12-10-7-16,2-11-18 15,4-17-2-15,10-3 3 16,-4-32 0-16,-12-25 0 15,-19-21 0-15,-28-10 0 16,-21-5-6-16,-21 9 27 16,-61 16 23-16,-33 20-20 0,-18 24 24 15,-5 24-13-15,3 7 3 16,7 45-7-16,18 21-35 16,19 14-5-16,21 8-11 15,25-5-24-15,29-13-37 16,16-18-35-16,30-24-42 15,36-22-210-15</inkml:trace>
  <inkml:trace contextRef="#ctx0" brushRef="#br0" timeOffset="54992.8499">4609 9997 515 0,'0'0'1'16,"0"0"24"-16,184 25 136 16,-100-25-96-16,5-29-5 0,0-13-4 15,-7-7-23-15,-26-5-6 16,-24-1 2-16,-25 1-4 15,-7 5 31-15,-46 1-13 16,-45 9-23-16,-45 10-8 16,-13 14-11-16,-3 15 46 15,0 12-39-15,7 44-5 16,3 23-3-16,11 18 7 16,16 19-1-16,38 9-1 15,38 6-4-15,32-4-1 16,7-8-2-16,53-14 2 15,36-17 6-15,14-15 4 16,7-19 0-16,6-20 8 0,-20-14 18 16,-14-12-21-16,-21-8-3 15,-24 0-3-15,-11 0-4 16,-12 0-5-16,-7-9-3 16,0 2-44-16,-7 4-51 15,0-1-111-15,0 4-529 16</inkml:trace>
  <inkml:trace contextRef="#ctx0" brushRef="#br0" timeOffset="55548.0623">6192 9585 650 0,'0'0'62'15,"0"0"14"-15,0 0 32 16,-219 99-82-16,144-22-6 16,12 24 52-16,2 24-27 15,19 17-17-15,17 7 13 16,18 1-3-16,7-15-8 16,4-14-13-16,38-19 0 0,12-17-10 15,9-20-6-15,0-13-1 16,5-15-1-16,0-15-5 15,-1-11-12-15,-4-11-60 16,5 0-68-16,-19-30-112 16,-9-10-397-16</inkml:trace>
  <inkml:trace contextRef="#ctx0" brushRef="#br0" timeOffset="55899.3947">6494 10084 546 0,'0'0'132'0,"0"0"-10"15,0 0-1-15,0 0-57 16,0 0-51-16,0 0-6 16,-33 57-7-16,47-1 7 15,19 4-3-15,9 2 5 16,5-7-3-16,2-10-6 16,0-12 0-16,4-10-2 15,3-9-15-15,-2-9-21 0,7-5 33 16,-7 0-65-16,-5-27-37 15,-7-12-139-15,-10-9-234 16</inkml:trace>
  <inkml:trace contextRef="#ctx0" brushRef="#br0" timeOffset="56132.1372">7180 10089 563 0,'0'0'132'15,"0"0"-24"-15,0 0-18 16,0 0-44-16,0 0-34 15,0 0-10-15,-23 114 12 0,23-38 12 16,0 19 16 0,0 6 13-16,0 1-25 0,-12-8-10 15,12-19-8-15,0-18-10 16,0-17-4-16,0-12-22 16,0-11-52-16,12-5-59 15,9-4-3-15,-5-8-128 16,3 0-217-16</inkml:trace>
  <inkml:trace contextRef="#ctx0" brushRef="#br0" timeOffset="56538.084">7391 9637 620 0,'0'0'82'15,"0"0"-68"-15,0 0 59 16,119 158 15-16,-54-48 15 0,-6 35-29 16,-8 14-25-16,-14 12-10 15,-16-3 3-15,-9-23-9 16,-12-15-24-16,0-22-5 16,-33-20-1-16,-4-18-1 15,-3-15 1-15,19-16-3 16,0-14 0-16,10-11-13 15,11-10-58-15,0-4-68 16,0 0-165-16,0-3-333 16</inkml:trace>
  <inkml:trace contextRef="#ctx0" brushRef="#br0" timeOffset="57731.2603">8140 10365 631 0,'0'0'169'0,"0"0"-147"15,0 0 12-15,0 0 7 16,0 0 26-16,0 0 17 15,285 7-23-15,-172-7-16 16,-11-9-25-16,-8 2-13 16,-17 7-5-16,-16 0-2 15,-19 0-2-15,-3 0-29 16,-18 0-60-16,-7 16-58 16,-14-4-39-16,0 0-289 0</inkml:trace>
  <inkml:trace contextRef="#ctx0" brushRef="#br0" timeOffset="57938.5132">8276 10812 703 0,'0'0'69'0,"0"0"-27"16,0 0 111-16,0 0-39 15,241 34-45-15,-139-28-28 16,-1 0-8-16,-10 0-27 15,-9 1 0-15,-8 1-6 16,-11-1-1-16,-7 1-43 16,-4-2-44-16,-15-4-191 15,-9-2-496-15</inkml:trace>
  <inkml:trace contextRef="#ctx0" brushRef="#br0" timeOffset="61614.2476">15335 10492 95 0,'0'0'56'0,"0"0"-51"16,0 0 19-16,0 0-7 16,0 0-8-16,0 0-1 15,0 0-8-15,-12 2 5 16,10-2 13-16,2 0-18 16,0 0-7-16,0 0-49 15,0 0-118-15</inkml:trace>
  <inkml:trace contextRef="#ctx0" brushRef="#br0" timeOffset="79280.5267">10360 10047 570 0,'0'0'149'0,"0"0"-126"15,0 0 44-15,0 0 10 16,0 0 10-16,0 0-40 16,0 0-22-16,-61-33 12 15,54 29 3-15,0 4-19 16,0-2-6-16,0 2 10 16,0-3-14-16,0 2-5 15,7 1 4-15,0 0-4 16,0 0 3-16,0 0-8 15,0 0-2-15,0 0 1 16,0 6 0-16,0 29-1 16,0 24 1-16,7 14 2 15,28 13-2-15,7-2 1 16,-2-12-2-16,20-8-4 0,3-10-1 16,5-9-5-16,2-13-3 15,3-7 9-15,-10-5-2 16,0-14 3-16,-10-6 0 15,1 0 4-15,-19-11 0 16,0-13-6-16,-9-15-3 16,-5-1 3-16,-12-13 0 15,-2-5-3-15,-7-4-13 16,0 0 9-16,0 1 12 16,0 12-6-16,-9 9 3 15,-3 15 1-15,3 10 2 0,2 12 0 16,2 0-1-16,3 3 1 15,2 0 0-15,0 0-10 16,0 3-8-16,0 15 11 16,14 9 6-16,16 11 2 15,10 11 0-15,0 10 0 16,9 7 0-16,0-2 0 16,5-5 0-16,6-11 0 15,1-14-1-15,-10-14-3 16,1-12 2-16,-8-8-2 15,-4-8 4-15,-5-31 12 16,-14-16 7-16,-9-10-8 16,-12-9 7-16,0-4 22 0,-19 9 11 15,-11 5-20 1,-8 15-3-16,8 12-17 0,4 7-6 16,5 9-3-16,14 7-2 15,0 3 0-15,7 5-4 16,0 3-28-16,0-2-41 15,26 5-54-15,16 0-75 16,0 0-202-16</inkml:trace>
  <inkml:trace contextRef="#ctx0" brushRef="#br0" timeOffset="80217.8253">12450 9546 541 0,'0'0'32'0,"0"0"50"0,-103-113 18 15,71 84-42-15,11 12 15 16,4 6-19-16,10 7-7 16,3 4 12-16,4 0-39 15,0 0-20-15,0 1-2 16,0 27-2-16,0 15 1 15,18 14 2-15,3 10 1 16,0 7 2-16,0 8 0 16,-7 5 3-16,7-1-2 0,-9 2 7 15,-5 2-2 1,-7-2 3-16,0-2-4 16,0-9 1-16,0-8-4 15,2-12-1-15,5-6-2 0,5-6 0 16,-3-3 1-16,3-1-2 15,2-1 2-15,0-1-4 16,5-8 0-16,2-3 1 16,7-10 0-16,12-2 1 15,11-9 1-15,24-7 18 16,11 0 0-16,5-6 13 16,12-12 6-16,-14 1-6 15,-5 3-7-15,-12 5 2 16,-23 3-16-16,-14 4-4 0,-9 2-5 15,-19 0 1-15,0 0 0 16,-7 0-2-16,0 0 0 16,0 0 3-16,0 0-4 15,0-6-12-15,0 1-34 16,0-9-28-16,0-7-73 16,0-3-239-16</inkml:trace>
  <inkml:trace contextRef="#ctx0" brushRef="#br0" timeOffset="88934.5355">13127 8973 687 0,'0'0'63'15,"0"0"-4"-15,0 0 20 16,-114-110-20-16,93 85 13 15,7 5-32-15,14 8-5 16,-7 3 9-16,7 7-4 16,0 2-23-16,0 0-13 0,0 0-4 15,14 14-17 1,40 19 12-16,27 18 5 0,18 14 3 16,3 7 6-16,-1-1 10 15,-10-6-16-15,-9-14 0 16,-15-11-3-16,-11-9 2 15,-14-9-2-15,-9-13 0 16,-12-3-31-16,-2-6-39 16,-5 0-78-16,0-1-108 15,-7-18-271-15</inkml:trace>
  <inkml:trace contextRef="#ctx0" brushRef="#br0" timeOffset="89288.4169">13971 8803 508 0,'0'0'39'0,"0"0"-9"16,0 0 23-16,0 0-13 15,0 0-13-15,0 0 13 16,-164-45-10-16,157 45-10 0,-7 17-19 16,-7 26 2-16,-12 26 1 15,-6 14 11-15,1 5 13 16,-1-6 2-16,11-6 0 16,7-16-11-16,16-14-14 15,3-10-5-15,2-16 0 16,0-10-7-16,0-8 7 15,0-2-70-15,0-12-4 16,0-21-82-16,-14-11-428 16</inkml:trace>
  <inkml:trace contextRef="#ctx0" brushRef="#br0" timeOffset="89540.9194">12889 9304 462 0,'0'0'301'16,"0"0"-284"-16,0 0-17 16,0 0 132-16,245-10-15 15,-100-7-44-15,14 2 10 16,-7 0-20-16,-12 5-29 16,-28 4-16-16,-11 1-17 15,-17 5 1-15,-2 0-2 16,-19 0-1-16,-17 0-3 15,-6 0-54-15,-19 0-44 16,-7 0-94-16,-14 11-98 16</inkml:trace>
  <inkml:trace contextRef="#ctx0" brushRef="#br0" timeOffset="124849.2217">4307 12728 54 0,'0'0'43'0,"0"0"-36"16,0 0 52-1,0 0 10-15,0 0-7 0,0 0 4 16,0 0-3-16,-67-6-18 16,60 6 25-16,-7 0-9 15,7 0-2-15,0 0-27 16,7 0-26-16,-7 0-3 16,7 0 0-16,0 0 1 15,-5-3-3-15,3 0 14 16,-3 3 16-16,-2-6 19 15,0 4-1-15,0-2-20 16,-2 2 7-16,2-2 1 16,0 2-4-16,0-2-12 15,2 2-8-15,-2 2-1 16,7 0 1-16,0 0-13 0,0 0-2 16,14 23-7-16,42 20 9 15,19 17 3-15,20 13-1 16,20 6-2-16,4 0 2 15,10-5 0-15,1-12-1 16,-15-10-1-16,-17-13 0 16,-16-6-2-16,-26-9 2 15,-17-8 0-15,-11-5-2 16,-14-5-54-16,-7-5-37 16,-7-1-32-16,0 0-45 0</inkml:trace>
  <inkml:trace contextRef="#ctx0" brushRef="#br0" timeOffset="125322.0433">5555 12846 362 0,'0'0'151'16,"0"0"-101"-16,0 0 81 16,0 0-46-16,0 0-35 15,0 0-29-15,14-25-17 0,-7 25-4 16,-7 6-18-16,0 25 13 16,0 19 5-16,-21 13 34 15,-28 13-3-15,-12-1-18 16,-7-4-4-16,19-8-3 15,2-17-2-15,12-8 4 16,10-13-6-16,11-14-2 16,11-5-1-16,3-6-5 15,0 0-22-15,0 6 2 16,10 9 22-16,22 12 4 16,3 23 7-16,-2 22 13 15,-5 22 25-15,-14 15 17 0,0 10-17 16,0-5-2-1,-9-9-31-15,-3-21-2 0,5-22-9 16,0-18-1-16,0-18-4 16,0-13-8-16,5-13-69 15,4-5-118-15,3-36-252 16</inkml:trace>
  <inkml:trace contextRef="#ctx0" brushRef="#br0" timeOffset="127096.2461">6727 13636 627 0,'0'0'91'0,"0"0"18"15,0 0 9-15,0 0-34 16,0 0-52-16,0 0-32 16,0 0-7-16,96 17 7 15,14-8 16-15,21-4 10 16,6-2 0-16,6-3-15 15,-8 0 0-15,-8 0-4 16,-18-5-7-16,-27-6 0 16,-21 5-1-16,-28 4-11 15,-17 2-65-15,-16 0-54 16,-2 0 35-16,-64 19-46 16,-25 15-376-16</inkml:trace>
  <inkml:trace contextRef="#ctx0" brushRef="#br0" timeOffset="127278.7742">7138 14078 298 0,'0'0'276'16,"0"0"-261"-16,0 0 136 15,0 0 1-15,274 15-23 16,-155-15-60-16,9 0-17 16,3-9-4-16,-7 3-24 15,-17 6-22-15,-18 0-2 16,-26 0-43-16,-16 6-37 15,-31 11-183-15,-16 5-405 16</inkml:trace>
  <inkml:trace contextRef="#ctx0" brushRef="#br0" timeOffset="131021.6505">9456 13146 4 0,'0'0'10'0,"0"0"-2"16,0 0-5-16,0 0-3 15,0 0-1-15,0 0-20 16</inkml:trace>
  <inkml:trace contextRef="#ctx0" brushRef="#br0" timeOffset="131639.4941">9449 12971 39 0,'0'0'78'0,"0"0"-6"16,0 0 16-16,0 0 23 16,0 0-21-16,0 0-40 15,-7-3-4-15,7 3 22 16,0-2 21-16,0 2-25 15,0-1 2-15,0-4-18 0,0 4-9 16,0-2-6-16,0-2-12 16,0 4-14-16,0-4 1 15,-7 2 4-15,7 1-2 16,0-1-6-16,0 1-4 16,0 2 11-16,0-2-6 15,0 2-3-15,0 0-2 16,0 0 1-16,0 0 1 15,0 0-2-15,0 0-4 16,0 0-13-16,-7 32 1 16,-5 19 16-16,-9 25 7 0,-10 16 0 15,-8 9-6 1,13 2 2-16,3 1-3 0,9-7 1 16,2-4-1-1,12-11 0-15,0-14 1 0,0-14-1 16,28-6-4-16,26-11-9 15,23-11 13-15,23-5 23 16,17-9 14-16,14-12-7 16,0 0 17-16,-15 0-8 15,-6-18-19-15,-16 3-9 16,-24 3 5-16,-7 6-15 16,-23 1 1-16,-15 5-4 0,-18 0-36 15,-7 0-62-15,0 0 17 16,-39-1-139-16,-18-8-553 15</inkml:trace>
  <inkml:trace contextRef="#ctx0" brushRef="#br0" timeOffset="132216.5852">10458 12027 565 0,'0'0'32'16,"0"0"96"-16,0 0-41 16,0 0-24-16,0 0-37 15,0 0-26-15,-28-16-10 16,28 44 10-16,28 11 3 15,-3 10 21-15,-4 2-14 16,-2 3-3-16,-5 1-5 16,-5-1 1-16,-2-2-3 0,-2-1-2 15,-5-6-38 1,0 0-71-16,0-7-144 0,0-8-220 16</inkml:trace>
  <inkml:trace contextRef="#ctx0" brushRef="#br0" timeOffset="132447.4952">10245 12806 319 0,'0'0'389'0,"0"0"-326"15,0 0-28-15,0 0 12 16,0 0-3-16,182 0 42 0,-58-8-30 15,7-3-36-15,0 1-12 16,-17 2-5-16,-23 3-3 16,-16 5-13-16,-26 0-91 15,-30 0-140-15,-19 15-365 16</inkml:trace>
  <inkml:trace contextRef="#ctx0" brushRef="#br0" timeOffset="132920.3577">10717 12931 157 0,'0'0'286'16,"0"0"-182"-16,0 0-12 15,0 0-78-15,0 0 25 16,0 0-29-16,-138 113 0 16,110-68 12-16,0 1 11 15,14-6-7-15,2-6 5 16,12-6-8-16,0-8-9 15,0-6-7-15,35-5-7 0,5-9 0 16,23 0 1-16,-2-9 12 16,7-19-2-16,-15-1-1 15,-18 8-4-15,-14 9-3 16,-14 9 7-16,-7 3 14 16,0 3-24-16,7 21 14 15,7 12 63-15,-2 6-41 16,-3-6-25-16,5-1-5 15,5-10-6-15,5-9-14 16,1-12-87-16,10-4-150 16,-7-2-306-16</inkml:trace>
  <inkml:trace contextRef="#ctx0" brushRef="#br0" timeOffset="134256.508">12520 12684 138 0,'0'0'336'0,"0"0"-296"0,0 0 94 15,0 0-27-15,0 0-32 16,0 0-70-16,-30-36 10 15,30 95-15-15,2 28 63 16,19 22-16-16,0 16 27 16,-2 7-28-16,9-3-7 15,-2-9-15-15,-5-14-10 16,-5-23-13-16,3-24 1 16,-5-22-2-16,-3-23-15 15,-1-12-51-15,4-2-86 0,-7-20-94 16,-7-17-423-1</inkml:trace>
  <inkml:trace contextRef="#ctx0" brushRef="#br0" timeOffset="134442.7163">12737 13223 700 0,'0'0'36'15,"241"-108"39"-15,-120 55 12 16,-22 11-70-16,-18 12-14 16,-20 14-3-16,-24 15-61 0,-30 1-90 15,-7 6-312-15</inkml:trace>
  <inkml:trace contextRef="#ctx0" brushRef="#br0" timeOffset="134578.6358">13095 13418 665 0,'0'0'102'0,"131"133"36"16,-50-79-100-16,1-13 20 16,9-11-44-16,-2-16-14 15,-7-14 0-15,-15 0-109 16,-13-36-188-16</inkml:trace>
  <inkml:trace contextRef="#ctx0" brushRef="#br0" timeOffset="135252.4284">13842 11670 110 0,'0'0'510'16,"0"0"-388"-16,0 0-20 15,0 0-25-15,0 0-56 16,0 0-15-16,-21 36 18 16,21 6 24-16,14 6-27 15,0-1-7-15,0 4-10 16,5 0-2-16,-5 0 2 0,0 0-4 16,-7 0-4-16,0-5-79 15,-7-1-98-15,0-5-111 16</inkml:trace>
  <inkml:trace contextRef="#ctx0" brushRef="#br0" timeOffset="135473.9488">13499 12489 638 0,'0'0'151'0,"0"0"-126"0,0 0 22 15,0 0 28-15,0 0 19 16,283 0-43-16,-167-15-27 16,-6 0-14-16,-14 0-7 15,-14 6-3-15,-15 2-18 16,-13 7-61-16,-26 0-141 16,-28 1-247-16</inkml:trace>
  <inkml:trace contextRef="#ctx0" brushRef="#br0" timeOffset="136015.6503">14116 12634 283 0,'0'0'144'0,"0"0"-85"16,0 0 57-16,0 0-45 16,0 0-21-16,0 0-18 15,-5-6 8-15,5 6-4 0,-2 0-4 16,-5 0-12-1,-5 8 5-15,-12 10-15 0,-4 7 3 16,-9 9-7-16,2-1 3 16,5 5-1-16,-1 1 0 15,15 2 4-15,4-2 12 16,12-2-9-16,0-6-15 16,0-12-3-16,26-4 2 15,14-7-3-15,2-8 4 16,7 0 2-16,0-23 6 15,-9-7 5-15,6 1-12 16,-18 6 1-16,-14 12 4 16,-7 10 2-16,-7 1 12 15,7 0-20-15,7 27 2 16,5 10 44-16,-5 8 1 0,2 0-26 16,-2-13-17-1,-2-7-4-15,2-10-5 0,-7-7-49 16,12-5-22-16,-5-3-139 15,-12 0-225-15</inkml:trace>
  <inkml:trace contextRef="#ctx0" brushRef="#br0" timeOffset="137811.0552">3945 12257 448 0,'0'0'114'0,"0"0"-33"16,0 0 9-16,0 0-14 15,0 0 11-15,0 0-43 16,-105-114-10-16,73 103 6 16,-4 2-8-16,1 0-8 15,-4 2-15-15,-3 5-6 0,0 2-3 16,-5 0 5-16,-7 0-2 16,0 19 3-16,-2 9 2 15,0 3-7-15,-4 11 1 16,-3 7 5-16,2 8-5 15,0 5 0-15,5 0-1 16,21 1 0-16,2 4-1 16,19 10 0-16,0 6 0 15,14 7 2-15,0 6 4 16,21 1-6-16,21 2 0 16,12 3 0-16,2 3 1 15,5 5-1-15,2 0 2 0,-2 1 0 16,-1-4-3-1,1 1 2-15,-12-3-1 0,-2 0 1 16,-10-4 0-16,-4-4-1 16,2 0 0-16,-9-4 1 15,-5-5 3-15,-14-11-4 16,-7-9 3-16,0-12-2 16,0-13-1-16,0-10 6 15,0-10-6-15,-12-11 0 16,-2-2 1-16,-2-10 4 15,-12 0 2-15,-5 0-6 16,-2 0-1-16,2 0 3 16,5-2 8-16,14-9-5 0,0-6-6 15,2-6 0-15,10-6 2 16,2-4-2-16,0 1 0 16,9 8 0-1,17 8 0-15,9 8-2 0,-2 8-5 16,2 0-3-16,12 9 6 15,-5 22-12-15,-7 13 7 16,-3 12 8-16,-11 17-1 16,-7 15 2-16,-14 19 7 15,0 12-5-15,0 4-1 16,-25 3 3-16,-3 5 5 16,7 7 17-16,0 10-21 15,9 5 10-15,5 6 7 16,5-1-15-16,2 1-1 0,0 3-5 15,0-3 4-15,0-9 24 16,7-14-7-16,14-14-4 16,18-19-2-16,3-16 6 15,1-15-4-15,3-14-11 16,3-17-5-16,-2-12-2 16,-5-8-1-16,-2-10 1 15,-12-3 0-15,-12-2 1 16,-4-6-1-16,-12 2 7 15,0-2-4-15,0 0-3 16,0 0-2-16,0-16-24 16,-21-16-73-16,-14-7-121 15,-17 1-624-15</inkml:trace>
  <inkml:trace contextRef="#ctx0" brushRef="#br0" timeOffset="140560.0906">4817 15598 646 0,'0'0'61'0,"0"0"12"15,0 0 30-15,0 0-16 16,0 0-28-16,0 0-51 15,0 0-8-15,-45 10 0 16,45 35 3-16,0 18 27 16,3 23-17-16,11 18 6 15,-7 18-1-15,0 18 18 16,-3 10-1-16,-4-3-16 16,3-3 3-16,1-11-9 15,3-12-3-15,7-19-2 0,-7-19-6 16,7-27-2-16,0-21-1 15,-2-14-1-15,-5-15-6 16,0-6-37-16,-7-6-28 16,7-36 10-16,2-18-83 15,3-21-232-15</inkml:trace>
  <inkml:trace contextRef="#ctx0" brushRef="#br0" timeOffset="141064.1069">5931 15804 690 0,'0'0'124'0,"0"0"-116"16,0 0 25-16,0 0 4 15,-61 136-8-15,0-68-1 16,-6 5-11-16,-10-2 4 16,2-9 14-16,0-10-7 15,-2-9-13-15,-5-10-1 0,0-10-11 16,12-10-3 0,10-13 5-16,18 0-4 0,9 0-1 15,5-16 0-15,16-4 6 16,10 2-2-16,2 0-4 15,21 3 1-15,49 10 0 16,19 5 0-16,13 14 0 16,8 31 11-16,0 17 28 15,4 10-5-15,-4-2 6 16,-5-4-3-16,-9-10-27 16,-9-10-5-16,-17-15 3 15,-14-12-2-15,-10-9-7 0,-18-10-4 16,-14 0 4-1,-7-4-11-15,-7-16 5 0,0-8-12 16,0 8-12-16,0 0-34 16,-21 15-30-16,-14 5-156 15,-11 0-473-15</inkml:trace>
  <inkml:trace contextRef="#ctx0" brushRef="#br0" timeOffset="142406.4313">7419 16362 295 0,'0'0'229'16,"0"0"-138"-16,0 0 32 15,0 0-28-15,0 0 4 16,0 0-11-16,-49-9-48 15,49 9-5-15,0 0-19 16,0 0-16-16,42 0 3 0,39-5-1 16,29-7 38-1,16-1-12-15,-4-4-9 0,-12 2-3 16,-29 7-14-16,-25 1-2 16,-14 6-4-16,-20 1 3 15,-11 0-2-15,-4 0-33 16,-7 0-18-16,0 0-8 15,0 5-51-15,-35 12-66 16,-14 9-233-16</inkml:trace>
  <inkml:trace contextRef="#ctx0" brushRef="#br0" timeOffset="142616.9302">7610 16623 343 0,'0'0'230'0,"0"0"-186"0,0 0 116 15,0 0-15-15,236 40-13 16,-140-35-42-16,-7-4-46 16,-10-1 18-16,-9 0-27 15,-14 0-19-15,-9 0-14 16,-12 0 1-16,-14 0-3 16,-7 0-26-16,-2 13-77 15,-10 5-37-15,-2 1-161 16</inkml:trace>
  <inkml:trace contextRef="#ctx0" brushRef="#br0" timeOffset="143861.853">9619 16243 486 0,'0'0'108'16,"0"0"31"-16,0 0-29 16,0 0-37-16,0 0-31 15,-110-108-32-15,110 71-4 16,14-7-5-16,40-2 8 16,9 4-8-16,14 7-1 15,-2 13 1-15,4 17-1 16,-9 5-6-16,-2 30 6 0,-26 25 0 15,-21 23 12-15,-21 11 1 16,-35 10 2-16,-54 5-9 16,-13-10-1-16,-8-10-1 15,7-21-1-15,21-18 9 16,19-19 10-16,24-13-13 16,18-13-2-16,14 0 3 15,7-2-9-15,0-20 2 16,14 2-3-16,32 1 5 15,10 9-3-15,19 10 1 16,0 0 12-16,-5 10 21 16,5 15-6-16,-5 6 6 15,-3 9-27-15,-6 4-6 16,-7 4-3-16,-3-2 0 16,3-4-17-16,2-7-53 0,5-24-39 15,0-11-196-15</inkml:trace>
  <inkml:trace contextRef="#ctx0" brushRef="#br0" timeOffset="144508.1465">10913 16067 718 0,'0'0'26'0,"0"0"-15"16,0 0 42-16,117-124 25 15,-47 109-37-15,12 15-17 16,-5 0-7-16,-9 26-8 15,-15 23 19-15,-25 15-7 16,-21 1-1-16,-7 4-5 16,-35 0 5-16,-39-3-5 15,-22-3 22-15,0-12-23 16,0-12 4-16,14-16 3 16,26-14-2-16,17-6-4 15,18-3-14-15,7 0-1 16,14 0-5-16,0 0 4 0,0-3 0 15,28 3 1-15,18 0-9 16,15 7 4-16,2 23 5 16,5 12 11-16,-12 6 32 15,-2 4-4-15,-8-5-10 16,-8-8-17-16,-5-10-12 16,2-13-2-16,-7-9-33 15,11-7-52-15,22-28-4 16,9-21-74-16,-9-7-433 15</inkml:trace>
  <inkml:trace contextRef="#ctx0" brushRef="#br0" timeOffset="144844.5742">11901 16680 535 0,'0'0'25'15,"185"62"160"-15,-66-54-96 16,9-8 2-16,-11-28-8 16,-7-29-49-16,-26-11 3 15,-26-10-17-15,-37 0-8 0,-21 2 9 16,-53 11 31-1,-50 11 6-15,-35 20-14 0,-21 23 6 16,-2 11-5-16,9 30-14 16,28 24-9-16,40 12-17 15,33 10-5-15,37 0-10 16,14-12-69-16,75-25-75 16,34-31-109-16</inkml:trace>
  <inkml:trace contextRef="#ctx0" brushRef="#br0" timeOffset="165841.4732">16947 11852 690 0,'0'0'52'16,"0"0"-49"-16,0 0 20 0,0 0 69 15,0 0-52 1,0 0-16-16,0 0 19 0,11-11 15 15,-11 10-27-15,0 1-8 16,0 0 0-16,0 0 5 16,0 0-5-16,0 0-10 15,0 0-4-15,0 0 3 16,0 0-9-16,0 0-1 16,0 0-1-16,0 0-1 15,0 0 1-15,0 0 3 16,-4 0-4-16,-17 0-1 15,-12 0-2-15,-5 7 2 0,-1 8 1 16,-8 3-1 0,5 5 1-16,0 2 0 0,0 4 1 15,-2 10-2 1,1 6-2-16,1 9 2 0,3 15 1 16,4 13 0-16,7 17 2 15,14 11-2-15,0 10-6 16,2 12 5-16,5 7 1 15,-2 9 0-15,2 4 0 16,-5 7 2-16,-2 2-2 16,0-4 0-16,-5-1 3 15,-4-13-3-15,-10-6-2 16,-2-16 1-16,-5-10 2 16,3-17 1-16,-3-14 2 15,8-17-3-15,4-18 2 0,7-13 4 16,0-14-2-16,0-10-2 15,6-5 0-15,-3-3 8 16,1 0-10-16,-1-6-1 16,-1-13-1-16,5-6-4 15,12-4-2-15,2-8 4 16,0-6 3-16,7 3 0 16,21 1 0-16,4 13 0 15,-4 15-5-15,8 11-5 16,3 19-18-16,3 41 16 15,-7 30 12-15,-14 27 3 16,-16 20 2-16,-5 14-3 0,0 16-1 16,-7 5 8-1,-12 12 3-15,12 6-2 0,7-1 4 16,0-5-10-16,21-17 17 16,49-25-6-16,31-29-1 15,16-21 11-15,-1-25 3 16,-6-13 12-16,-14-12-4 15,-21-8-12-15,-26-14-10 16,-17-9-10-16,-10-7-3 16,-15-4-1-16,-7 0-12 15,0-32-22-15,0-25-40 16,-14-35-81-16,2-25-79 0,12-11-351 16</inkml:trace>
  <inkml:trace contextRef="#ctx0" brushRef="#br0" timeOffset="166809.2237">17428 12399 388 0,'0'0'79'0,"0"0"-2"16,0 0 64-16,0 0-37 15,0 0-4-15,-159-108-37 16,152 108-11-16,7 0-26 0,0 6-26 16,0 30-2-1,0 24 2-15,19 25 6 0,16 22 2 16,7 24 3-16,14 17 6 16,-3 8 9-16,4 5 3 15,-11-5-10-15,3-20-13 16,-7-20-3-16,3-28-2 15,-8-29 0-15,-4-26-1 16,2-27-6-16,0-6-5 16,12-56 11-16,13-35 0 15,10-32-5-15,-2-17-6 16,0-2 9-16,-26 11 1 16,-9 13 1-16,-26 16 0 15,-7 22 2-15,0 21-3 16,-19 19 1-16,-9 18-1 0,7 11 1 15,7 11 4-15,7 5-4 16,7 38-2-16,0 30 2 16,0 29 4-16,2 23 8 15,17 21 5-15,-10 13-2 16,-4 3 11-16,-5-1-8 16,0-10-10-16,0-19 0 15,-5-15-8-15,-9-18 0 16,5-25 0-16,2-21-7 15,2-22-13-15,5-15-20 16,0-14 1-16,0-2-33 16,0-14-107-16,28-26-110 0,-2-8-259 15</inkml:trace>
  <inkml:trace contextRef="#ctx0" brushRef="#br0" timeOffset="167095.9152">18572 13490 872 0,'0'0'84'0,"0"0"-67"16,0 0-4-16,220-18 59 16,-85 9-36-16,17 4-33 15,-2 4 6-15,-20 1-9 16,-34 0-45-16,-42 4-95 16,-52 19-154-16</inkml:trace>
  <inkml:trace contextRef="#ctx0" brushRef="#br0" timeOffset="167243.5229">18836 13778 788 0,'0'0'129'0,"0"0"-85"16,0 0 64-1,0 0-29-15,187 72-27 0,-89-70-18 16,5-2-22-16,4 0-12 16,-11-17-15-16,-14-3-89 15,-33-3-186-15,-16 6-504 16</inkml:trace>
  <inkml:trace contextRef="#ctx0" brushRef="#br0" timeOffset="170264.2715">20450 12902 92 0,'0'0'0'0,"0"0"-47"16,0 0 46-16,0 0 1 15,-2-118-7-15,2 101 7 16,-14-3 37-16,0 6 23 16,-5-3-37-16,-2 3 2 15,3 2 87-15,-3-1 15 16,-1 4-32-16,8-3 3 16,5 1-40-16,-10 2-11 15,15-1-16-15,-6-2 4 0,-1 6 9 16,4 3 19-1,0 0-17-15,7 3-4 0,-3 0-14 16,3 0-20-16,0 0-7 16,-4 0-1-16,1 21-3 15,3 21 3-15,-4 23 4 16,1 17-2-16,-4 18 2 16,-11 10-3-16,-10 7 4 15,-5 6 0-15,3 0 2 16,-3-10-5-16,26-11-3 15,7-17 2-15,0-15-1 16,28-15 0-16,21-10-2 16,12-14 2-16,9-5 6 15,9-10 12-15,5-4 9 0,-4-9 9 16,-3-3-14-16,-14 0-5 16,-16 0 4-16,-5-1-18 15,-17-7-3-15,-11-6-31 16,-11-6-66-16,-3-9-105 15,0-13-485-15</inkml:trace>
  <inkml:trace contextRef="#ctx0" brushRef="#br0" timeOffset="170843.5638">20738 10897 604 0,'0'0'40'15,"0"0"-40"-15,0 0 13 0,0 0 69 16,-3 122 10-16,20-41-31 15,-6 10-2-15,-8 4 8 16,-3-3-44-16,0-9-21 16,0-12 2-16,0-11-4 15,0-7 0-15,0-16-34 16,0-14-107-16,14-13-131 16,0-10-235-16</inkml:trace>
  <inkml:trace contextRef="#ctx0" brushRef="#br0" timeOffset="171072.3219">20175 11939 239 0,'0'0'426'16,"187"0"-388"-16,-38-14 119 15,24-2-77-15,4-2-30 16,-6 6-23-16,-22 6-22 16,-25 6-5-16,-33 0-65 15,-32 6-112-15,-45 15-362 16</inkml:trace>
  <inkml:trace contextRef="#ctx0" brushRef="#br0" timeOffset="171641.4864">20861 12197 573 0,'0'0'76'15,"0"0"6"-15,0 0-15 16,0 0-61-16,0 0 3 15,0 0-6-15,-179 12 1 16,111 16-2-16,5 7 14 16,-5 7 18-16,7 7-5 15,15 4-5-15,18-2-18 16,21-6-6-16,7-3 0 16,14-6-4-16,32-12 2 0,15-10-1 15,7-14-4 1,2 0 3-16,12-22 4 15,-19-11 10-15,-10 2-6 0,-25 8 1 16,-14 11 11-16,-9 8 47 16,-5 4 4-16,0 1-49 15,0 29-17-15,0 13 19 16,-12 16 3-16,-2 1-11 16,0 0-8-16,14-7-4 15,0-10-6-15,0-12-44 16,28-12-41-16,12-10-102 15,-5-9-270-15</inkml:trace>
  <inkml:trace contextRef="#ctx0" brushRef="#br0" timeOffset="172622.6032">22106 13073 273 0,'0'0'91'0,"0"0"63"16,0 0 28-16,0 0-99 16,0 0 22-16,0 0-15 15,-168-57-40-15,159 39-18 16,4-1 3-16,5-4-19 15,0-2-15-15,52-3-1 16,20 4 1-16,17 5 2 16,4 11 0-16,-9 8-3 15,-11 8 0-15,-17 28-3 0,-28 11 3 16,-14 14 17-16,-14 8 1 16,-47 8-11-16,-35 2-2 15,-20-3-4-15,-4 1 4 16,18-10-5-16,18-6 1 15,30-6-1-15,26-7 0 16,14-2-2-16,0-5 1 16,40-3-1-16,25-9 0 15,24-9 2-15,7-6 2 16,-3-11 0-16,3-3 0 0,-12 0-2 16,-9-8-19-16,-12-13-66 15,-24-1-154-15,-18-4-395 16</inkml:trace>
  <inkml:trace contextRef="#ctx0" brushRef="#br0" timeOffset="173039.2281">22889 13033 449 0,'0'0'371'0,"0"0"-360"15,0 0 69-15,226-122 11 16,-125 108-55-16,-10 13-15 15,-14 1-6-15,-9 15 0 16,-19 24-1-16,-19 9-8 16,-30 12-2-16,-4 6-1 15,-59 3 29-15,-12 1 8 0,-7 1 2 16,26-2-13 0,9-9-8-16,29-6-11 0,15-6-8 15,3-5-2 1,10-3-2-16,41-3 0 0,7-7 1 15,15-7-36-15,-3-16-53 16,-2-7-17-16,2-12-189 16</inkml:trace>
  <inkml:trace contextRef="#ctx0" brushRef="#br0" timeOffset="173325.654">23751 13679 519 0,'0'0'16'0,"0"0"91"0,180 84 12 16,-92-83-34-1,8-1-2-15,-7-26-15 0,-7-24-13 16,-19-15-36-16,-14-12-3 16,-30-8 2-16,-19-3 24 15,-33 10 9-15,-51 12 4 16,-17 28-2-16,-4 17 11 15,-9 21-22-15,4 6-38 16,7 38-4-16,7 16-8 16,19 5-42-16,35-2-41 15,35-14-24-15,10-25-81 16,64-21-333-16</inkml:trace>
  <inkml:trace contextRef="#ctx0" brushRef="#br0" timeOffset="174046.7379">24129 11554 301 0,'0'0'214'16,"0"0"-123"-16,0 0 4 16,0 0-25-16,0 0-31 15,0 0-11-15,-11-14 44 16,25-5-9-16,18-7 2 16,10-14-36-16,-2-11-15 15,2-11 4-15,-2-12-2 16,2-10-2-16,5 0-9 15,-5 6-5-15,-7 15 1 16,-17 22 11-16,-11 17 11 16,-7 16-5-16,0 8 5 0,0 0-23 15,0 25-13-15,-18 23 13 16,-6 18 5-16,-1 9-2 16,6 0 1-16,10 2-1 15,4-12-2-15,5-9-2 16,0-5-1-16,0-8-26 15,0-5-23-15,0-3-25 16,0-1-41-16,0-5-64 16,-14-4-279-16</inkml:trace>
  <inkml:trace contextRef="#ctx0" brushRef="#br0" timeOffset="174278.1219">23788 12089 648 0,'0'0'97'0,"0"0"-44"15,210 15 92-15,-83-14-76 16,20-1-14-16,-9 0-8 16,-12 0-17-16,-26 0-23 15,-25 0-7-15,-26 0-16 16,-23 0-49-16,-26 7-96 15,0 4-190-15,-52-2-175 16</inkml:trace>
  <inkml:trace contextRef="#ctx0" brushRef="#br0" timeOffset="174794.1525">24426 12287 320 0,'0'0'119'0,"0"0"-4"0,0 0 53 16,0 0-138-16,0 0 1 15,0 0-12-15,-52 21 16 16,20 12 3-16,-3 4 12 16,7 7-15-16,-5 4-6 15,19-3-13-15,2-3-6 16,12-5-1-16,0-3-9 16,0-9 0-16,40-4-3 15,14-11 3-15,6-10 6 16,4 0 7-16,-1-16-11 15,-3-13 13-15,-6-2-14 16,-12 5 6-16,-14 4-1 0,-9 13 3 16,-17 9 17-1,-2 0 2-15,5 24-26 0,-5 27 26 16,0 13 35-16,2 7-22 16,12-1-15-16,7-7-15 15,17-12-11-15,4-16 1 16,0-13-1-16,-3-16 0 15,-4-6-56-15,0-14-20 16,-2-20-14-16,-19-3-200 16,-14 2-504-16</inkml:trace>
  <inkml:trace contextRef="#ctx0" brushRef="#br0" timeOffset="183778.7963">17435 15445 607 0,'0'0'15'0,"0"0"79"16,0 0 4-16,0 0-33 0,0 0-1 16,0 0-15-1,0 0-17-15,-77-69-17 0,77 69-8 16,-7 0-5-16,7 21-2 15,-5 23 0-15,5 25 16 16,-7 19 4-16,0 16 8 16,0 11-6-16,-7 5 9 15,-9 5-5-15,-3-10-7 16,-7-12-5-16,3-18-11 16,4-18 1-16,5-17-3 15,9-14-2-15,10-20-2 16,2-13-40-16,0-3-52 15,40-30-11-15,11-12-109 16,3-10-235-16</inkml:trace>
  <inkml:trace contextRef="#ctx0" brushRef="#br0" timeOffset="184132.9576">17988 15829 433 0,'0'0'270'0,"0"0"-248"16,0 0 49-16,-212 117 19 15,97-78-44-15,3-5-19 16,9-10-16-16,22-11 0 16,18-7 9-16,16-6-1 0,28 0-10 15,10 0-9-15,9-8-1 16,0-7-24-16,9 4 11 15,36 10 14-15,-1 1 1 16,7 18 3-16,-9 28 17 16,0 13 30-16,-7 5 14 15,5-2 12-15,2-5-31 16,5-12-8-16,-5-10-18 16,5-12-20-16,-5-15-1 15,4-8-18-15,13-12-79 16,16-30-31-16,-3-6-210 15</inkml:trace>
  <inkml:trace contextRef="#ctx0" brushRef="#br0" timeOffset="184346.8966">18180 16173 805 0,'0'0'70'0,"0"0"-44"16,240-26 92-16,-151 23-86 15,-7 3-23-15,-26 0-9 16,-21 0-2-16,-35 20-111 16,0 5-105-16,-77 3-298 15</inkml:trace>
  <inkml:trace contextRef="#ctx0" brushRef="#br0" timeOffset="184467.5356">18098 16455 613 0,'0'0'91'16,"0"0"68"-16,0 0-58 15,262 27-47-15,-138-27-47 16,11 0-7-16,-14-7-175 16,-29-4-425-16</inkml:trace>
  <inkml:trace contextRef="#ctx0" brushRef="#br0" timeOffset="184962.0868">19166 16076 704 0,'0'0'27'0,"0"0"108"16,-14-108-39-16,16 74-55 15,47 2-6-15,26 5-17 16,18 8-13-16,5 7 7 15,-9 8 11-15,-7 4-12 16,-26 0 3-16,-14 24-8 16,-23 6-5-16,-19 5 1 15,0 7-2-15,-47-5 12 16,-35 3 4-16,-9-7 8 16,9 0-7-16,7 0-5 15,26 3-2-15,17 5 1 16,18 6-2-16,11 2 2 15,3 2-1-15,0 0-5 0,28-3-3 16,21-3-1-16,15-5-2 16,15-13 0-16,3-12-17 15,-5-13-27-15,7-2-20 16,-9-15-56-16,-15-14-172 16</inkml:trace>
  <inkml:trace contextRef="#ctx0" brushRef="#br0" timeOffset="185392.7666">20025 16027 473 0,'0'0'171'0,"0"0"-145"0,157-110 82 16,-87 87-25-16,2 4 9 15,-16 10-24-15,0 7-10 16,-14 2-21-16,-4 0-8 16,-8 17 0-16,-9 8-12 15,-9 4 6-15,-12 4 4 16,0 2 2-16,0 5 11 16,-19 2 0-16,-11 0-17 15,-10 1-9-15,5 1-1 16,-7-4-7-16,5-3 1 0,9-2-6 15,6 1 1 1,13-2-1-16,2-4-1 0,7-6-1 16,0-4 1-16,0-10-3 15,0-4-25-15,28-3-20 16,7-3-19-16,12 0 11 16,2-14-16-16,-2-2-19 15,-5 1-42-15,-12 3-31 16,3-1 63-16,2-1-253 15,0-3 96-15</inkml:trace>
  <inkml:trace contextRef="#ctx0" brushRef="#br0" timeOffset="185643.9738">20824 16342 62 0,'0'0'88'0,"0"0"-25"16,0 0 87-16,0 0 21 16,0 0-40-16,0 0-49 0,112 99-15 15,-51-75 81-15,14-7-63 16,9-10-58-16,9-7 26 15,5-9 8-15,3-21-7 16,-10-7-26-16,-9-5-5 16,-29-11-11-16,-29-1 17 15,-24 0 5-15,-3 8-5 16,-57 12-13-16,-15 17 2 16,-21 14-3-16,-14 3-15 15,-7 22-10-15,12 16-4 16,17 4-67-16,27 0-68 15,21-2-69-15,5-4-256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5T11:53:43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3539 1499 789 0,'0'0'63'16,"0"0"5"-16,0 0 36 16,0 0-50-16,0 0-1 15,0 0-6-15,0 0-10 16,-75-97 0-16,75 97-17 15,0 0-20-15,0 0-8 16,0 9-13-16,35 24 3 0,40 26 18 16,23 23 2-16,17 26 0 15,1 10 2-15,1 1-1 16,-14-14 3-16,-14-23-4 16,-15-17-2-16,-11-14 0 15,-21-12-1-15,-9-13-39 16,-19-8-45-16,-7-7-107 15,-7-4-234-15</inkml:trace>
  <inkml:trace contextRef="#ctx0" brushRef="#br0" timeOffset="335.1511">4761 1738 673 0,'0'0'87'15,"0"0"-17"-15,0 0 13 16,0 0-70-16,0 0-13 16,0 0 7-16,-35 204 11 15,9-69 20-15,-9 24 12 16,0 20-17-16,-5 16 8 15,5 4-1-15,0-13-22 0,9-24-17 16,5-24-1-16,7-30 1 16,12-28-1-16,2-23-1 15,0-29-5-15,0-17-35 16,0-11-42-16,0-6-35 16,0-31-3-16,9-18-326 15</inkml:trace>
  <inkml:trace contextRef="#ctx0" brushRef="#br0" timeOffset="1237.3235">5844 635 524 0,'0'0'131'0,"0"0"-47"16,0 0 19-1,0 0-47-15,0 0-43 0,0 0-13 16,0-14-18-16,0 22 14 16,-2 15 4-16,-12 5 16 15,-12 7 4-15,-16 5 17 16,-4 7-9-16,-18 4-14 16,-10 6-8-16,-8 0 13 15,0 0-8-15,12-7-3 16,9-7 1-16,19-6-1 15,21-4-4-15,10-4-4 16,11-4 0-16,0-2-7 16,4 1 6-16,38-3-3 15,12-3-6-15,2-2 10 0,12-5 3 16,-7-2 2 0,-5-6-5-16,-10 3-9 0,-4-6-29 15,-13 6-49-15,-15-3-87 16,-7 0-297-16</inkml:trace>
  <inkml:trace contextRef="#ctx0" brushRef="#br0" timeOffset="1498.8808">5884 1191 716 0,'0'0'78'0,"0"0"41"15,0 0-14 1,0 0-89-16,0 0-13 0,0 0-3 16,0 87 32-16,0-32 15 15,0 7 3-15,0-8-14 16,0-5-22-16,0-5-14 16,0-11 3-16,0-3-6 15,21-8-27-15,0-3-57 16,5-5-121-16,-5-10-499 15</inkml:trace>
  <inkml:trace contextRef="#ctx0" brushRef="#br0" timeOffset="1963.8692">6111 2381 555 0,'0'0'362'15,"0"0"-325"-15,0 0 0 16,0 0 48-16,273-12-13 15,-135-5-30-15,-3 0-18 16,-25 9-21-16,-28 2-3 16,-26 6 0-16,-28 0-12 15,-9 0-36-15,-19 8-27 16,-12 18-17-16,-56 13 13 16,-30 9-122-16,-30 4-229 0</inkml:trace>
  <inkml:trace contextRef="#ctx0" brushRef="#br0" timeOffset="2103.4885">6178 2775 400 0,'0'0'121'16,"0"0"73"-16,0 0 10 16,276 72-52-16,-126-66-65 15,1-3-9-15,-6-3-20 16,-16 0-37-16,-27-3-21 16,-13-3-8-16,-33 6-58 15,-35 0-77-15,-21 6-318 16</inkml:trace>
  <inkml:trace contextRef="#ctx0" brushRef="#br0" timeOffset="4245.2425">8617 1624 441 0,'0'0'33'16,"0"0"21"-16,-33-108 154 15,29 86-109-15,1 5-15 16,3 8-7-16,-4 7-23 15,4 2-32-15,0 0-6 16,0 0-7-16,0 0-9 16,0 0-11-16,0 7-7 15,0 23 6-15,0 19 12 16,4 26 4-16,-4 27-3 16,0 25 11-16,-11 14-4 15,-38 7 4-15,-5-6-6 16,5-14-1-16,7-21-3 15,9-21 6-15,17-21-6 0,9-14 2 16,7-12 14-16,0-8-10 16,0-8-5-16,21-5 3 15,21 0 4-15,25 1 13 16,18-1 14-16,24-1 1 16,15-2-8-16,12-4-2 15,1-3-1-15,-6 0-2 16,-9-4-7-16,-17 1-4 15,-19-5 12-15,-23 1-6 16,-14-1-8-16,-28 0-11 16,-9 0 3-16,-12 0-1 15,0 0 6-15,0 2-3 0,0-2 2 16,0 0-2-16,0 0-6 16,0 0-8-16,0 0-42 15,0 0-43-15,0 0-46 16,0-8-52-16,0-9-430 15</inkml:trace>
  <inkml:trace contextRef="#ctx0" brushRef="#br0" timeOffset="5705.0943">11100 1885 117 0,'0'0'255'16,"0"0"-188"-16,0 0 50 16,0 0-15-16,0 0-48 15,0 0-22-15,0 6 20 16,0-4 20-16,-7-2-16 15,0 0 9-15,0 0-17 16,-5 2-18-16,-2 0-1 16,-7-2-20-16,5 0 6 0,-10 0-4 15,12 0-10 1,-7 0 11-16,2 0 8 0,12-15-17 16,-9-3 0-16,11-6-3 15,5-8 0-15,0-4 0 16,49-1-6-16,17 3 2 15,4 5-2-15,5 11 4 16,-1 10 1-16,-3 8-5 16,-8 0 4-16,-5 32-11 15,-14 13 12-15,-18 9 0 16,-26 3 1-16,0 2 1 16,-49 4 1-16,-40-4 4 15,-28-3-3-15,-11-7 5 16,-3-8-5-16,14-12 0 15,22-9 5-15,20-3 0 16,12-8-3-16,23-1-2 0,12-5 0 16,21-3-3-16,7 0-4 15,0 0-4-15,0 0-7 16,0 0 0-16,28 8 1 16,7 12 11-16,12 9 2 15,2 7 2-15,0 2 16 16,5-1 24-16,-1-4-13 15,3-4 0-15,5-1 0 16,0-8-7-16,2-3-17 16,-2-9-4-16,-1-4 0 15,4-4-7-15,10 0-44 0,1-17-31 16,9-7-16 0,-9-7-153-16,-19 3-333 0</inkml:trace>
  <inkml:trace contextRef="#ctx0" brushRef="#br0" timeOffset="6187.4275">11992 2001 505 0,'0'0'219'16,"0"0"-205"-16,66-114 114 15,11 75-69-15,19 2 1 16,6 11-11-16,-4 12-8 16,-9 11-5-16,-14 3-16 15,-14 21-5-15,-15 15-3 16,-25 9-9-16,-21 9 4 15,-4 0 5-15,-59 3-1 16,-12-9-3-16,-14 0 13 16,5-12-8-16,5-3 8 15,20-3-2-15,15-7-6 16,16-3 5-16,14-1-18 0,11 5-2 16,3 1 2-16,0 9 0 15,14-3 4-15,36 0 4 16,6-5 4-16,11-7 3 15,3-10-8-15,5-6-1 16,-2-3-3-16,-15 0-3 16,-7 0-43-16,-23 0-45 15,-11 0-34-15,-13-3-128 16,-4-3-348-16</inkml:trace>
  <inkml:trace contextRef="#ctx0" brushRef="#br0" timeOffset="6637.3203">13148 2280 76 0,'0'0'343'0,"0"0"-188"0,15 135-21 16,41-93-6-16,25-8 9 15,36-11-82-15,26-16-10 16,8-7 19-16,8-25-11 15,-16-25-33-15,-26-13-5 16,-29-4-8-16,-46-7 7 16,-37 2 39-16,-10 5 15 15,-72 7-20-15,-33 12-16 16,-25 19 4-16,-3 19-18 16,-4 10-18-16,18 16-1 15,14 30-3-15,19 13-18 16,19 9-56-16,34 5-38 0,34-1-25 15,4-10-126 1,42-11-605-16</inkml:trace>
  <inkml:trace contextRef="#ctx0" brushRef="#br0" timeOffset="8295.5145">4095 4687 618 0,'0'0'319'0,"0"0"-246"16,0 0 8-16,0 0-38 16,0 0-40-16,0 0-2 15,-12 212 30-15,45-70 27 16,7 22 5-16,-5 9-5 16,-7 2-2-16,4-21-54 15,-11-24 0-15,-7-28-1 16,-11-29-1-16,-3-24 0 15,0-18 0-15,0-11-14 16,0-15-22-16,0-1-14 16,0-4-40-16,0-4-33 15,0-21-234-15</inkml:trace>
  <inkml:trace contextRef="#ctx0" brushRef="#br0" timeOffset="8518.497">4046 5763 880 0,'0'0'155'0,"194"-113"-144"15,-36 40 83-15,27-10-23 16,14 0-20-16,-3 4-24 16,-16 11-18-16,-22 12-9 15,-29 16-6-15,-38 15-17 16,-37 14-41-16,-40 11-55 15,-17 11-94-15,-76 26-29 16,-40 11-205-16</inkml:trace>
  <inkml:trace contextRef="#ctx0" brushRef="#br0" timeOffset="8670.06">4726 5588 501 0,'0'0'145'15,"0"0"87"-15,172 139-104 16,-97-86-80-16,7 4-8 15,-5 0 4-15,9-2-30 16,-4-9-14-16,-5-11-38 0,5-16-119 16,-7-19-381-1</inkml:trace>
  <inkml:trace contextRef="#ctx0" brushRef="#br0" timeOffset="8879.9067">6043 5702 525 0,'0'0'553'16,"0"0"-545"-16,308 0 38 16,-144 0 51-16,-1 0-78 15,-11-10-14-15,-7 3-5 16,-28 1-42-16,-43 5-96 0,-62 1-400 15</inkml:trace>
  <inkml:trace contextRef="#ctx0" brushRef="#br0" timeOffset="9022.5067">6349 5966 1040 0,'0'0'29'0,"0"0"-8"15,219 49 69-15,-102-40-49 16,21-9-10-16,19 0-31 15,1-10-18-15,20-17-62 16,-1-11-150-16,-18-5-681 16</inkml:trace>
  <inkml:trace contextRef="#ctx0" brushRef="#br0" timeOffset="9454.586">7592 5446 954 0,'0'0'36'15,"0"0"-1"-15,0 0 42 0,39-142-58 16,52 99 16-1,33 4 11-15,12 8 4 0,6 17-13 16,-18 14-28-16,-28 0-9 16,-26 24 0-16,-21 15 0 15,-37 12-2-15,-12 10-2 16,-29 13 0-16,-57 3 4 16,-19 3 8-16,-12-2-6 15,14-10 1-15,22-5 13 16,39-12-5-16,30-3-7 15,12-5 5-15,42-5-3 16,47-3 0-16,27-6 1 0,20-12 4 16,13-6-11-1,-1-11-1-15,-6 0-28 0,-6-9-47 16,-17-16-33 0,-31-1-98-16,-48-3-345 0</inkml:trace>
  <inkml:trace contextRef="#ctx0" brushRef="#br0" timeOffset="9833.7095">9063 5466 864 0,'0'0'45'16,"0"0"-28"-16,140-130 73 0,-44 89-51 15,7 5 20-15,4 11-11 16,-2 13-16-16,3 12-16 16,-5 0-2-16,-12 12-5 15,-12 19-7-15,-30 11 1 16,-16 9-2-16,-33 11 1 16,-19 6 5-16,-49 5 32 15,-16-3-7-15,5-5 6 16,16-7-11-16,14-8 6 15,23-8-10-15,24-8-18 16,2-1-4-16,30-7-1 16,50-7-2-16,22-10-24 15,22-9-36-15,14 0-22 16,4-9-34-16,6-19 31 0,-6-8-212 16,-13-4-359-16</inkml:trace>
  <inkml:trace contextRef="#ctx0" brushRef="#br0" timeOffset="10083.925">10759 5804 873 0,'0'0'104'0,"0"0"-96"15,0 0 67-15,142 129-31 16,-13-114-18-16,16-15 31 16,11-6-24-16,-2-30 10 15,-18-18-17-15,-26-6-9 16,-33-9 2-16,-38-4 13 0,-39 0 30 15,-21 7-32-15,-67 9 3 16,-41 23-15-16,-44 20 5 16,-35 14-14-16,-23 29-9 15,5 22-19-15,27 7-37 16,50-11-61-16,39-8-54 16,35-27-50-16,24-12-325 15</inkml:trace>
  <inkml:trace contextRef="#ctx0" brushRef="#br0" timeOffset="11645.2117">3903 876 592 0,'0'0'114'16,"0"0"-11"-16,0 0-13 16,0 0-50-16,0 0 38 15,-212-43-26-15,158 43-39 16,-23 12-9-16,-5 7 5 15,7 2 100-15,5 7-108 16,3 11-2-16,4 6 2 16,-10 4 1-16,10 5-2 15,16 8-4-15,5 1 4 16,7 10 1-16,10 9-1 16,1 9 0-16,10 11 2 15,3 9 1-15,11 10-1 16,0 9 7-16,0-2 4 15,28-7-5-15,7-3 4 16,4-3-2-16,10-7-1 0,-2 3 6 16,2-1-8-16,-2 9-7 15,-5 13 4-15,-2 5 4 16,-12 2-8-16,0-11 1 16,-21-15 2-16,-7-11-3 15,0-10 2-15,-21-9 2 16,-14-15-3-16,0-19 2 15,2-21-2-15,19-17 8 16,-7-11 11-16,-5 0 12 16,-2-2-17-16,-7-19-12 0,14-4-3 15,7 0-10 1,7-1 10-16,7-2-3 0,0 3-10 16,2 1 7-16,38-1 0 15,9 5 4-15,12 8-1 16,21 12-3-16,-5 0-3 15,4 23-4-15,-6 29 7 16,-7 27 6-16,-19 23 0 16,-21 20-2-16,-21 13 2 15,-7 8 2-15,-7 1 3 16,-35 4-4-16,-12 7 2 16,-9 4-3-16,-12 8 1 15,1 8 0-15,-3-1 0 16,9-2 1-16,14-2 7 15,19 0 2-15,21-11-1 0,14-6-9 16,14-12 4-16,47-17-4 16,23-13 0-16,16-18-1 15,19-16 3-15,3-14 18 16,9-14 1-16,-14-10 7 16,-22-11-13-16,-27-9-10 15,-14-13-5-15,-31-5-1 16,-9-1-8-16,-9 0-21 15,-5-6-13-15,2-25-55 16,-2-12-103-16,0-13-598 16</inkml:trace>
  <inkml:trace contextRef="#ctx0" brushRef="#br0" timeOffset="15007.6236">17647 1066 468 0,'0'0'94'0,"0"0"26"16,0 0-45-16,0 0 20 15,0 0-18-15,0 0-14 16,-35-108-11-16,12 93-7 16,-3-2-3-16,-2 1-7 15,-12-1-21-15,-2 3-14 16,-14 0 0-16,-2 8 1 16,2 6-2-16,2 0 2 15,3 0 2-15,-1 23 9 0,-4 13-10 16,0 10 6-1,0 11-6-15,-2 13-1 0,9 13 0 16,2 13-2-16,12 20 2 16,7 19-1-16,9 10 0 15,10 9 0-15,9 1-1 16,0-5 1-16,0-7 2 16,9-16 3-16,-4-14-4 15,2-22 8-15,-7-15-2 16,0-14 0-16,0-11 5 15,-19-15-8-15,-9-7-1 16,5-8 0-16,-3-8 0 16,12-10 0-16,-4-3 3 15,1 0 3-15,-2-5-5 0,3-15-4 16,4-3-6-16,12-2 6 16,0-9 1-16,7-1-1 15,36-3-3-15,3 5 3 16,8 6 0-16,-12 9-1 15,-9 10 0-15,-10 8-7 16,5 0-5-16,-2 29-3 16,2 24 10-16,-10 26-2 15,-18 25 8-15,0 22 6 16,-32 24 0-16,-15 21-6 16,3 7 2-16,4 10 3 15,7 3-2-15,10-4 8 16,16-4 4-16,7-4 13 15,2-17-17-15,54-11 5 16,26-13-4-16,14-18-3 0,11-18 3 16,-2-18 11-16,-2-19 10 15,-7-19-5-15,-21-14-16 16,-22-16-9-16,-25-16-2 16,-7 0 1-16,-9-26-2 15,-3-35-3-15,-2-21-40 16,1-18-38-16,3-10-48 15,6-6-14-15,8 2-238 16</inkml:trace>
  <inkml:trace contextRef="#ctx0" brushRef="#br0" timeOffset="15795.2043">18551 1496 648 0,'0'0'22'0,"0"0"70"15,-49-130 58-15,38 100-69 16,-3 4-28-16,4 11-14 15,3 9 38-15,2 6-29 16,5 0-48-16,-2 9-6 16,-5 35-4-16,0 22 10 15,-5 25 6-15,3 25-1 16,-3 10-5-16,1 9 0 16,-10 4 6-16,-7-3-5 15,-14-7 7-15,7-11 6 16,2-16-10-16,17-21 2 0,9-15-5 15,7-15-1-15,0-15-2 16,0-12 2-16,14-7 0 16,14-7 4-16,9-4 8 15,17-3 7-15,6 0 14 16,11-3-5-16,1 0-6 16,-9 0-2-16,-2 0-5 15,-12 0-4-15,-14 0-9 16,-9 0-2-16,-12-3 3 15,-12 3-3-15,3 0-12 16,2 0-28-16,0-6-22 16,25-2-40-16,-1-6-22 15,8-4-176-15</inkml:trace>
  <inkml:trace contextRef="#ctx0" brushRef="#br0" timeOffset="16198.1066">19402 2335 985 0,'0'0'67'15,"0"0"-51"-15,0 0 23 16,203-14 30-16,-70 10-23 0,-5-1-29 16,-18 3-11-1,-21 2-6-15,-28 0-13 0,-31 0-89 16,-30 11-145-16,-9 3-472 16</inkml:trace>
  <inkml:trace contextRef="#ctx0" brushRef="#br0" timeOffset="16339.8186">19551 2602 865 0,'0'0'28'16,"0"0"56"-16,0 0 17 15,238 65-67-15,-135-65-2 16,7 0-16-16,0-15-16 16,-15-8-78-16,-36-4-390 15</inkml:trace>
  <inkml:trace contextRef="#ctx0" brushRef="#br0" timeOffset="17219.218">21011 1288 694 0,'0'0'78'0,"0"0"15"16,0 0-2-16,0 0-35 16,0 0-39-16,0 0-16 15,91 60 14-15,9 0 43 16,17 12-3-16,7 10-9 15,-3 10 2-15,-11 2-2 0,-21-5-29 16,-12-2-3-16,-16-10-10 16,-12-10 4-16,-2-4-2 15,-19-15-6-15,-12-9-4 16,-4-18-59-16,-12-12-25 16,7-9-25-16,-7 0-69 15,0-16-120-15</inkml:trace>
  <inkml:trace contextRef="#ctx0" brushRef="#br0" timeOffset="17571.354">22375 1624 430 0,'0'0'228'16,"0"0"-174"-16,0 0 67 15,0 0-34-15,0 0 2 16,0 0-33-16,5-80-49 16,-5 80-7-16,0 31-16 15,0 27 16-15,-12 23 9 0,-23 21 8 16,-7 9 17 0,-5 9 13-16,7-6-6 15,12-3 2-15,3-14-11 16,8-12-1-16,6-14 10 15,4-17-26-15,4-17-11 0,3-15-4 16,-4-13 0 0,4-4 0-16,0-5-24 0,0 0-29 15,0 0-20-15,0-2-22 16,18-19-70-16,10-10-237 16</inkml:trace>
  <inkml:trace contextRef="#ctx0" brushRef="#br0" timeOffset="18297.0615">23048 882 472 0,'0'0'183'0,"0"0"-73"16,0 0 26-16,0 0-50 16,0 0-19-16,0 0-21 0,-17-79 0 15,17 79-15 1,0 0-10-16,0 0-17 0,0 0-4 16,0 0-11-16,0 0-4 15,-4 11 1-15,-10 10 14 16,-7 8 3-16,-5 3 3 15,-4 7-3-15,-10-2 5 16,0 3-7-16,3 0 5 16,-3 2-3-16,0 1 2 15,5 2-2-15,7-2-3 16,3-1 3-16,11 0-1 16,11-8-2-16,3 1-6 15,0-7 5-15,7-2 1 16,24-4 4-16,8 3-4 0,8-5 1 15,0 0-1-15,9-6-1 16,-2-10-16-16,2-4-37 16,-3 0-36-16,-18 0-124 15,-11-1-164-15</inkml:trace>
  <inkml:trace contextRef="#ctx0" brushRef="#br0" timeOffset="18524.2692">23148 1372 123 0,'0'0'554'0,"0"0"-463"16,0 0-20-1,0 0-8-15,0 0-35 0,0 0 59 16,0 87-16-16,0-47-10 16,0 5-24-16,0-2-15 15,0-3-9-15,0-3-12 16,0-7-2-16,0-1 1 15,0-6-19-15,0-7-63 16,0-6-130-16,0-5-455 16</inkml:trace>
  <inkml:trace contextRef="#ctx0" brushRef="#br0" timeOffset="20002.2323">21018 2664 417 0,'0'0'58'15,"0"0"46"-15,0 0 25 0,-192 40-46 16,146-29 24-16,18-4-4 15,11 0-62-15,10-2-11 16,3-5 5-16,4 0-10 16,0 3-10-16,0 0-4 15,0 3-1-15,18 2 10 16,27 2 14-16,27 3-11 16,31-2 9-16,37-5 17 15,38-3-22-15,32 0-5 16,19-3 6-16,9 0-4 15,14 2-4-15,-18 2-9 16,-22 4 8-16,-27 1-7 16,-33-1-6-16,-15 2-1 15,-20-1-4-15,-23-3 5 0,-29-3-5 16,-21 3-1-16,-22-6 0 16,-13 0-7-16,-9 0-27 15,0 0-8-15,0 0-29 16,-24 6-40-16,-36 4-62 15,-29 5-417-15</inkml:trace>
  <inkml:trace contextRef="#ctx0" brushRef="#br0" timeOffset="20750.4517">21067 3438 719 0,'0'0'29'16,"0"0"69"-16,0 0-16 15,0 0-2-15,0 0-43 16,28-125-25-16,23 107 1 16,8 2-2-16,20 4-2 15,-2 1 1-15,-2 11-3 16,-12 0 4-16,-9 11-7 15,-19 17-3-15,-14 9 4 16,-21 6 0-16,0 8 8 0,-42 3-6 16,-35 3 1-16,-31 4-5 15,-4 0-3-15,5-6 3 16,11-3-3-16,26-2 1 16,14-3 2-16,11-6-2 15,22-3 1-15,16-4 4 16,7-4-6-16,0-1-3 15,16-4 3-15,31-2 5 16,16-5 13-16,10-2 28 16,4-5-22-16,-7-2-3 15,-5-3 0-15,-16-4-1 0,0-2-8 16,-14 0-7-16,-2 0-3 16,-7 0-2-16,2 0-11 15,2 0-34-15,14-11-28 16,6-3-15-16,3 0-88 15,-8-6-172-15</inkml:trace>
  <inkml:trace contextRef="#ctx0" brushRef="#br0" timeOffset="21209.4359">21868 3684 687 0,'0'0'40'0,"0"0"78"16,0 0-14-16,0 0-50 15,143-122-10-15,-52 100-2 16,2 4 8-16,-9 10-8 15,-16 8-18-15,-19 0-19 16,-16 0-5-16,-19 0 1 16,-14 14-1-16,0 9 3 15,-33 5 19-15,-37 8-8 16,-16 3-9-16,-13 3 1 0,18-1-4 16,13 2-2-16,12 3 0 15,21 1 0-15,16-2 1 16,12 1 1-16,7-4 0 15,5-1 4-15,37-4 3 16,26-5-2-16,13-8 6 16,15-2-2-16,9-11-5 15,3-5-6-15,-6-6-9 16,-6 0-59-16,-19-11-13 16,-21-11-142-16,-16 2-431 15</inkml:trace>
  <inkml:trace contextRef="#ctx0" brushRef="#br0" timeOffset="21584.8856">22882 3904 288 0,'0'0'263'16,"0"0"-221"-16,0 0 86 16,0 0-39-16,0 0-21 15,75 116-17-15,-22-107 15 0,13-9-8 16,20 0 4-16,12-15 26 16,3-27-45-16,-10-8-35 15,-16-8 10-15,-22-4 1 16,-29 3 2-16,-24 6-6 15,0 7 14-15,-45 12 25 16,-22 15 9-16,-22 19-46 16,-12 0-17-16,-8 19-6 15,-8 17-29-15,0 2-39 16,12-5-26-16,16-4-12 16,33-14-72-16,23-14-406 15</inkml:trace>
  <inkml:trace contextRef="#ctx0" brushRef="#br0" timeOffset="22351.6636">18948 984 725 0,'0'0'75'0,"0"0"74"0,0 0-55 15,0 0-39-15,0 0-21 16,0 0-28-16,47 53 9 16,16-5 39-16,12 12-22 15,9 0-16-15,-2-4-11 16,-3-8-2-16,-16-10-3 16,0-13 0-16,-16-5-12 15,-5-15-87-15,-16-5-202 16</inkml:trace>
  <inkml:trace contextRef="#ctx0" brushRef="#br0" timeOffset="22639.4258">19586 978 693 0,'0'0'41'0,"0"0"-35"16,0 0 29-16,0 0 81 16,-145 145-55-16,120-97 0 0,1 4-17 15,-9-2-15-15,8-2-13 16,-3-9-12-16,0-7 6 16,4-10-8-16,-6-7-1 15,9-9-1-15,-9-6-13 16,-3 0-34-16,7-9-113 15,3-17-82-15,4-8-191 16</inkml:trace>
  <inkml:trace contextRef="#ctx0" brushRef="#br0" timeOffset="22796.2338">19079 1255 628 0,'0'0'199'0,"0"0"-85"16,234 3 56-16,-92 6-70 0,10-3-23 15,-7-6-22-15,-12 0-18 16,-21-3-11-16,-11-15-20 15,-24 0-6-15,-10 3-4 16,-25 6-62-16,-21 4-55 16,-21 5-19-16,0 0-325 15</inkml:trace>
  <inkml:trace contextRef="#ctx0" brushRef="#br0" timeOffset="79089.6187">3665 9203 573 0,'0'0'139'0,"0"0"-38"16,0 0-15-16,0 0-3 15,0 0-46-15,0 0 2 16,-30 131 3-16,60-92-6 16,17-8-11-16,6-8 5 15,4-9-13-15,-4-14-11 16,-4 0-5-16,-2-20 5 15,-12-19 1-15,0-13-3 0,-21-2-4 16,-14-2-5-16,-14 4-3 16,-61 10 3-16,-34 13-6 15,-43 28-7-15,-54 6-9 16,-34 55 6-16,-20 30 7 16,27 17 14-16,48 13 3 15,80 10 2-15,58 9 10 16,47 9-1-16,42-2 12 15,54-7 9-15,33-17-12 16,16-23-12-16,25-22-2 16,-4-24-9-16,7-21 9 15,-17-24-4-15,-20-8-5 0,-27-17-3 16,-31-20-42-16,-25-8-58 16,-46-8-130-16,-7 2-641 15</inkml:trace>
  <inkml:trace contextRef="#ctx0" brushRef="#br0" timeOffset="79589.381">4987 9010 692 0,'0'0'53'0,"0"0"19"16,0 0 50-16,-194 73-56 16,141 18-43-16,3 39 8 15,4 26 21-15,25 17-2 16,9 11-2-16,12-4-13 15,5-22-2-15,48-25 4 16,4-32 8-16,13-32-21 16,-3-18-13-16,-6-15-11 15,-7-15 0-15,-12-10-5 16,0-8-50-16,7-3-34 16,-9-15-49-16,6-22-103 15,-15-11-468-15</inkml:trace>
  <inkml:trace contextRef="#ctx0" brushRef="#br0" timeOffset="80114.762">5473 9438 592 0,'0'0'111'0,"0"0"2"0,0 0-10 16,0 0-55-16,0 0-46 16,0 0 4-16,-26 153 12 15,31-74 11-15,23-2-14 16,12-9-11-16,2-15-2 15,0-13-2-15,7-17 0 16,-2-17-6-16,6-6-9 16,8-25 2-16,2-29 13 15,7-15-7-15,-4-7 1 16,-15-6-15-16,-18 5-3 16,-15 7 24-16,-18 13 0 15,0 20 1-15,0 17 3 16,-11 14 43-16,-10 6-9 0,0 29-21 15,-12 33-17-15,-9 36 7 16,9 28 45-16,-2 26-11 16,7 19 14-16,7 2-11 15,9-6-21-15,10-20-16 16,2-22-5-16,0-24-2 16,0-24-1-16,7-26 1 15,14-23-46-15,7-24-36 16,14-8-41-16,5-40-226 15</inkml:trace>
  <inkml:trace contextRef="#ctx0" brushRef="#br0" timeOffset="80610.7747">6115 9234 613 0,'0'0'106'0,"0"0"-44"15,0 0 14-15,0 0-51 16,0 0-19-16,227 14 42 16,-110 77 14-16,-5 33-3 15,-12 26 10-15,-18 23-24 16,-26 9 8-16,-21-1-16 15,-23-12-7-15,-12-22 10 16,0-22 1-16,-33-25-2 16,0-21-13-16,5-21 1 15,12-21-15-15,-3-18-9 0,12-11-2 16,7-5-1-16,0-3-7 16,0 0-31-16,0 0-64 15,54-30-45-15,30-7-49 16,19-11-410-16</inkml:trace>
  <inkml:trace contextRef="#ctx0" brushRef="#br0" timeOffset="80882.0427">7234 10374 801 0,'0'0'111'0,"0"0"-101"16,192 0 123-16,-87 2-57 16,16 3-17-16,-4 0-30 15,0-1-23-15,-21-2-6 16,-22 1-22-16,-46-2-72 15,-28 7-154-15,-49 1-465 16</inkml:trace>
  <inkml:trace contextRef="#ctx0" brushRef="#br0" timeOffset="81028.8156">7372 10633 135 0,'0'0'811'0,"0"0"-776"16,0 0 52-16,213 49 3 15,-106-47-26-15,5-2-30 16,-2 0-22-16,-14 0-5 15,-22-7-7-15,-20 1-86 16,-33 0-118-16,-18-3-661 16</inkml:trace>
  <inkml:trace contextRef="#ctx0" brushRef="#br0" timeOffset="87770.9462">8907 10129 752 0,'0'0'132'0,"0"0"-127"16,0 0 9-16,0 0 76 15,0 0-45-15,0 0-18 16,0 0-25-16,84-119 18 16,-24 46-18-16,15-10 13 15,2-7-1-15,-4 1 6 16,-17 5 0-16,-10 10-4 15,-24 20 2-15,-13 18 1 16,-9 21 10-16,0 9 11 16,0 6-20-16,0 15-20 0,0 39-20 15,-9 33 20-15,-17 26 7 16,-2 13 11-16,7-5-7 16,2-8 2-16,12-13-13 15,7-21 0-15,0-20 0 16,0-14 0-16,0-19-3 15,12-11-85-15,34-15-31 16,18-9-57-16,13-33-320 16</inkml:trace>
  <inkml:trace contextRef="#ctx0" brushRef="#br0" timeOffset="88100.963">9846 9975 449 0,'0'0'280'16,"-33"123"-212"-16,33-58 6 15,0-6-48-15,40-11-4 16,23-16 48-16,11-15-39 16,1-17-12-16,14-11 9 15,7-46 4-15,-5-26-22 16,-12-16 3-16,-37-3-12 15,-28 9 15-15,-14 20 40 16,-56 19 2-16,-18 17-11 0,-1 17-10 16,12 15-8-16,2 5-12 15,7 25-17-15,5 34-13 16,2 21-2-16,24 22-38 16,23 8-45-16,2-8-32 15,73-10-108-15,28-28-467 16</inkml:trace>
  <inkml:trace contextRef="#ctx0" brushRef="#br0" timeOffset="88441.962">10729 9912 123 0,'0'0'648'0,"0"0"-619"0,-150 154 23 16,143-77 44-16,7 0-47 16,14-13-33-16,68-12-8 15,28-18-5-15,34-23 0 16,6-11 22-16,-12-18-1 16,-28-37-6-16,-29-14-11 15,-34-12 7-15,-45-4 31 16,-2 8 8-16,-74 15-4 15,-29 22-13-15,-16 19-11 0,-5 21 11 16,7 4-27 0,17 39-9-16,25 27-10 0,40 9-48 15,35 10-48 1,49-8-24-16,79-18-163 0</inkml:trace>
  <inkml:trace contextRef="#ctx0" brushRef="#br0" timeOffset="89481.5053">13113 9072 592 0,'0'0'103'16,"0"0"-61"-16,0 0 112 15,0 0-76-15,0 0-78 0,0 0 4 16,78 57-4-1,31 17 52-15,29 17-3 0,19 8-10 16,-8 0-14-16,-16-8-1 16,-18-7-11-16,-34-16-1 15,-24-10-10-15,-18-11-2 16,-15-8 5-16,-6-8-5 16,-11-8-2-16,-7-8-48 15,0-9-59-15,0-6-133 16,0 0-330-16</inkml:trace>
  <inkml:trace contextRef="#ctx0" brushRef="#br0" timeOffset="89933.8004">14711 9299 672 0,'0'0'44'0,"0"0"2"15,0 0 32-15,0 0-26 16,0 0 20-16,0 0-27 16,42-77-38-16,-42 77-5 15,0 0-4-15,0 0-4 16,0 6 6-16,-7 14 2 0,-21 8 15 15,-14 9-4-15,-12 14 1 16,-6 15 1-16,-8 12-1 16,-2 12-6-16,-5 12 2 15,0 9 7-15,5 9 11 16,10 0-3-16,13-3-13 16,19-9-5-16,18-12-2 15,10-7 32-15,0-5-8 16,7-15 4-16,17-8 3 15,-3-15-22-15,-2-15-10 16,-5-14-4-16,-10-11-1 16,6-6-50-16,11-13-10 0,11-28-18 15,17-18-88-15,0-12-247 16</inkml:trace>
  <inkml:trace contextRef="#ctx0" brushRef="#br0" timeOffset="90524.519">15419 8450 38 0,'0'0'569'0,"0"0"-512"16,0 0 54-16,0 0-24 16,0 0-11-16,0 0-40 15,-28-26-26-15,14 30-10 16,0 23 0-16,-12 15 13 15,-9 12 4-15,-5 6-4 16,-4 5 1-16,-3 6 5 16,1 5-3-16,4 0 7 15,2-1 1-15,12-11-9 16,14-6-9-16,14-9-2 16,0-8-4-16,11-4 1 15,27-3 0-15,6-5 0 0,8-8-1 16,1-6-2-16,3-9-18 15,5-6-49-15,0 0-21 16,-7-9-84-16,-19-16-179 16</inkml:trace>
  <inkml:trace contextRef="#ctx0" brushRef="#br0" timeOffset="90712.227">15410 9106 472 0,'0'0'158'15,"0"0"-122"-15,0 0 60 0,0 0 35 16,0 0-33-16,-5 141-38 16,5-100-15-16,0-1-16 15,0-4-19-15,0-6-10 16,0-3 0-16,0-1-18 16,0-4-56-16,0-1-176 15</inkml:trace>
  <inkml:trace contextRef="#ctx0" brushRef="#br0" timeOffset="91357.1005">12807 11019 645 0,'0'0'93'0,"0"0"-82"16,0 0 67-16,0 0 3 0,253-12-6 16,-90-6-20-1,38 2 4-15,23 2 4 16,17 2-10-16,7 1 22 0,13 4-38 15,-2-5-3-15,-6 3-2 16,-24 1-8-16,-38 2-10 16,-48 3-7-16,-34 0-5 15,-34 1 1-15,-40 2-3 16,-14-3-10-16,-16 3-18 16,-5 0-14-16,-12 0-21 15,-44 0-63-15,-26 0-95 16,-18 5-133-16</inkml:trace>
  <inkml:trace contextRef="#ctx0" brushRef="#br0" timeOffset="92010.6386">12971 11790 604 0,'0'0'70'0,"0"0"-52"16,0 0 174-16,-42-131-90 15,56 94-60-15,28 3-17 16,26 6 26-16,-1 6-7 0,4 7-21 16,-8 13-13-16,-10 2-10 15,-13 0-10-15,-10 23 9 16,-11 10-4-16,-19 12 4 16,0 17 1-16,-35 4 5 15,-33 2 4-15,-2-1 9 16,3-9-10-16,10-8 1 15,11-4 3-15,13-2-7 16,12-3-1-16,7-1 5 16,14-1 2-16,0-5-6 15,19-5 6-15,25-4 16 16,14-7 6-16,6-3-1 16,-1-6-17-16,-3-6-14 15,-6-3 5-15,-5 0-6 0,-7 0-14 16,0 0-35-16,-4-5-21 15,-3-12-46-15,-7-6-131 16</inkml:trace>
  <inkml:trace contextRef="#ctx0" brushRef="#br0" timeOffset="92460.0389">13672 11826 376 0,'0'0'197'16,"0"0"-128"-16,0 0 16 15,0 0-19-15,0 0 3 16,0 0-15-16,238-116 20 16,-161 106-19-16,-9 6-22 15,-19 4-23-15,-16 0-10 16,-1 19 0-16,-15 12 6 0,-17 9 5 16,0 6 4-16,-28 7 3 15,-33 1 26-15,-9 0-17 16,9-2 2-16,12-2-4 15,14-2-4-15,21 0-12 16,14 0-6-16,0-5-2 16,42 2-2-16,28-7 1 15,12-4-1-15,0-7 1 16,-1-12-32-16,3-13-66 16,-2-2-52-16,-7-17-406 15</inkml:trace>
  <inkml:trace contextRef="#ctx0" brushRef="#br0" timeOffset="92799.8894">14746 12249 392 0,'0'0'31'15,"0"0"0"-15,0 0 67 16,262 50 76-16,-169-58-80 16,-9-23-36-16,-7-12 46 15,-16-6-61-15,-26-5-12 16,-28-7-14-16,-7-1 7 0,-42 2 4 16,-40 8 40-16,-16 13 0 15,-11 19-7 1,-13 20-10-16,5 6-40 0,5 30-11 15,23 11-6-15,29-5-34 16,34 3-44-16,26-8-24 16,19-4-9-16,58-9-166 15,18-4-362-15</inkml:trace>
  <inkml:trace contextRef="#ctx0" brushRef="#br0" timeOffset="150622.7147">4945 14030 428 0,'0'0'103'0,"0"0"21"0,0 0-24 16,0 0 6-16,0 0-38 15,0 0-28-15,0 0-27 16,-96 0-10-16,82 40 2 16,-7 14 19-16,-7 8-11 15,7 3 1-15,3-8-11 16,11-12 0-16,7-11-3 15,0-14 0-15,0-8 0 16,7-9 0-16,11-3-2 16,6-11-12-16,4-30 14 15,4-15 21-15,-11-13-19 16,-14 2 8-16,-7 12-5 16,-21 8 2-16,-25 21-1 0,-24 20-3 15,-26 7-3 1,-35 59-11-16,-19 41 11 0,-8 32 6 15,27 20-6-15,37 3 13 16,57-4-3-16,37-7-4 16,28-16-2-16,56-19-1 15,31-22-2-15,15-32 0 16,8-22-1-16,-2-25 7 16,-10-9-5-16,-12-15-1 15,-23-25-2-15,-18-4-44 16,-31 1-30-16,-40 3-118 15,-4 6-332-15</inkml:trace>
  <inkml:trace contextRef="#ctx0" brushRef="#br0" timeOffset="152849.0494">6501 13563 443 0,'0'0'15'15,"0"0"14"-15,0 0 57 16,0 0-4-16,0 0-7 16,0 0-30-16,-206 6-14 15,171 32-4-15,-19 26-6 16,-2 38 5-16,-18 37 4 16,-1 33 26-16,-2 24-35 15,9 4 22-15,19-6-20 16,16-8-8-16,26-19-4 0,7-19 7 15,21-23-4 1,26-26 4-16,2-17-12 0,0-16 2 16,-9-13 1-16,-5-16-8 15,-14-8 1-15,-7-18-1 16,-7-3-1-16,-7-5-8 16,5-3-33-16,9 0-29 15,14-22-125-15,11-22-221 16</inkml:trace>
  <inkml:trace contextRef="#ctx0" brushRef="#br0" timeOffset="153381.1022">6515 14390 320 0,'0'0'388'16,"0"0"-374"-16,0 0 40 15,0 0-29-15,0 0-20 0,0 0-5 16,-14 148 15-16,35-56-3 15,25 6-8-15,4-2 3 16,-1-14-5-16,4-11 3 16,1-20-2-16,-12-21-3 15,12-24 0-15,-5-6 0 16,14-37-3-16,16-28 0 16,-2-13-35-16,1-11-16 15,-18 5 17-15,-18 9 35 16,-23 12 2-16,-12 16 6 15,-7 18 11-15,0 15 12 16,0 9 26-16,0 5 1 0,-14 6-54 16,2 34 13-1,3 21-12-15,-5 22 48 0,7 10 5 16,2 6-20-16,5 3-12 16,0-6-11-16,0-13-8 15,0-18-3-15,19-23-2 16,4-19-17-16,17-23-84 15,2-8-84-15,-2-43-223 16</inkml:trace>
  <inkml:trace contextRef="#ctx0" brushRef="#br0" timeOffset="154547.713">6522 11395 709 0,'0'0'125'16,"0"0"-114"-16,0 0-1 0,0 0 74 16,-35 154-17-16,16-81-34 15,12-1 6-15,5-7-28 16,2-16-7-16,0-14 0 16,0-12-4-16,0-9 0 15,0-6-2-15,0-7-6 16,0-1-12-16,0 0-7 15,0 0 0-15,0-23-55 16,2-8-130-16,12-6-73 16,-2 2 112-16,-5-4 110 15,0 6 35-15,-7 4 13 16,0 1 15-16,0 2 73 16,-19 1 38-16,-2 2 20 15,-2 1-9-15,4 1-65 16,12 1 8-16,7-2-26 0,0 4-6 15,7-3-5 1,33 4-21-16,9 7 9 0,18 4-2 16,1 6-6-16,-12 0-5 15,5 12-2-15,-19 14 5 16,-14 2 6-16,-7 1-3 16,-16 2-1-16,-5-3-5 15,0-5 1-15,-12-4-2 16,-9-7-2-16,7-4-13 15,14-5 0-15,0-3-29 16,14 8-52-16,33 2 72 16,9 4 22-16,-2 8 0 0,-12 1 6 15,-10 2 12-15,-11 4-4 16,-21 2 9-16,0 0 19 16,0 0 10-16,-46 0 3 15,-3-5 9-15,-19-1-29 16,5-8-15-16,9-5-10 15,19-10-2-15,16 3-8 16,12-2 0-16,7 3-60 16,0 2-112-16,21 2 71 15,21-4-207-15</inkml:trace>
  <inkml:trace contextRef="#ctx0" brushRef="#br0" timeOffset="154957.4333">7085 11993 606 0,'0'0'30'0,"0"0"9"16,-35 139 12-16,35-110-38 15,0-12-12-15,0-17-1 16,0 0 0-16,0-20-2 15,0-24 2-15,0-11-60 16,0-8 38-16,0-11-30 0,0-1 52 16,0 0 32-16,25 5-5 15,17 13-26-15,21 15-1 16,17 21 0-16,-3 14 5 16,-7 7 12-16,-23 22 5 15,-12 15-3-15,-24 5 19 16,-11 6 34-16,-7-8-8 15,-39-8 20-15,-17-11-16 16,-10-12-19-16,-4-9-7 16,16 0-29-16,12 0-4 15,24 0-9-15,18-8-6 16,7 2-80-16,0 6-78 16,46 0-104-16,3 8-98 15</inkml:trace>
  <inkml:trace contextRef="#ctx0" brushRef="#br0" timeOffset="155632.4612">7379 13748 616 0,'0'0'63'0,"0"0"52"15,0 0-4-15,0 0-39 16,0 0-37-16,0 0-35 15,61-40-19-15,30 124 19 16,16 33 27-16,-2 28 3 0,-2 18 14 16,-7 13 15-16,-10-3-12 15,-16-8-10-15,-23-8-12 16,-26-17 6-16,-21-14-19 16,0-23 2-16,-28-26-12 15,2-25-2-15,10-19-8 16,11-13-73-16,5-12-70 15,12-8-80-15,30 0-249 16</inkml:trace>
  <inkml:trace contextRef="#ctx0" brushRef="#br0" timeOffset="156120.377">8778 15725 657 0,'0'0'88'0,"0"0"0"16,0 0 38-16,0 0-68 16,0 0-44-16,0 0-8 15,0 13-5-15,0 22 11 16,-7 15 24-16,-2 10-9 16,-5 9-11-16,-5 10-5 15,-2 3 0-15,0-3 5 16,9-1-9-16,5-9 8 15,7-13-6-15,0-13 0 16,5-9 8-16,23-11 9 16,14-9 15-16,5-8 2 15,2-6-11-15,5 0-9 16,9-6-15-16,-10-14-8 16,-4-4-1-16,-9 1-33 15,-19 6-32-15,-7-3-3 16,-7 5-8-16,-2-4-75 0,-3-4-350 15</inkml:trace>
  <inkml:trace contextRef="#ctx0" brushRef="#br0" timeOffset="156412.0523">9558 15850 776 0,'0'0'35'0,"0"0"-29"16,0 123 33-16,0-42 25 16,0 6-27-16,0 0-24 15,0-6-1-15,0-12 15 16,14-12-19-16,5-19-6 15,-5-14-2-15,-5-18-2 16,3-6-93-16,-5-28-79 16,7-25-438-16</inkml:trace>
  <inkml:trace contextRef="#ctx0" brushRef="#br0" timeOffset="156714.0715">9353 15872 724 0,'0'0'87'15,"0"0"-64"-15,0 0 37 16,0 0-58-16,203-68-4 16,-98 68 1-16,-9 0 1 15,-14 13 7-15,-22 11 10 16,-29 5 1-16,-20-5 20 15,-11-1 7-15,0-5 8 16,-46 1 22-16,-15-7-10 16,-4-1-13-16,-8-6-30 0,17-5-18 15,14 0-4-15,16 0-25 16,19 0-30-16,7 0-52 16,5-11-105-16,37-3-464 15</inkml:trace>
  <inkml:trace contextRef="#ctx0" brushRef="#br0" timeOffset="157016.1686">10084 14864 741 0,'0'0'296'16,"0"0"-292"-16,187-48 20 15,-84 36 23-15,6 6-29 16,-20 2-17-16,-26 4-2 15,-23 0-27-15,-40 6-84 16,-7 18-277-16</inkml:trace>
  <inkml:trace contextRef="#ctx0" brushRef="#br0" timeOffset="157150.8158">10079 15203 718 0,'0'0'142'15,"0"0"-76"-15,185 42 64 16,-82-39-103-16,13-3-20 15,6 0-7-15,-17 0-2 16,-30 0-130-16,-40 0-371 16</inkml:trace>
  <inkml:trace contextRef="#ctx0" brushRef="#br0" timeOffset="159352.6887">12691 14149 252 0,'0'0'79'0,"0"0"43"0,0 0 42 16,0 0-56-16,0 0-38 16,0 0-47-16,-35-25-23 15,28 39 4-15,-14 26 11 16,-5 21 19-16,-2 11-11 16,-5 18-11-16,-2 12 17 15,0 6-8-15,0 3 3 16,0-3 12-16,7-5-22 15,2-8-1-15,8-13-5 16,4-20-2-16,7-22-2 16,4-17-3-16,3-10 3 15,0-13-4-15,0 0 8 16,0-28-6-16,7-22 5 16,17-22 4-16,1-13-11 15,3-8-1-15,0 0-1 0,-2-1-3 16,9 0-7-1,0 1 12-15,5-3-12 0,7 2 7 16,-5 1-7-16,0 4 10 16,-3 8 2-16,-8 6 0 15,-6 14 1-15,-6 8 0 16,-10 14 0-16,3 14 4 16,-10 14 4-16,3 11-4 15,12 0-5-15,8 28-17 16,29 35 7-16,2 29 7 15,12 20 0-15,-1 19 6 16,-10 13 0-16,-4-3 7 0,-1-1 1 16,-8-11-5-1,-14-15-4-15,-2-18 2 0,-9-22-4 16,0-24-2-16,-10-23 1 16,-4-21-3-16,-5-6-67 15,0-33-1-15,-26-23-543 16</inkml:trace>
  <inkml:trace contextRef="#ctx0" brushRef="#br0" timeOffset="159533.1903">12410 14693 974 0,'0'0'42'0,"0"0"-42"16,0 0 0-16,0 0 16 0,211 32 32 15,-67-4-16 1,22-4-11-16,2-3-10 0,-9-7-8 15,-28-2-3-15,-14-3-66 16,-21-9-140-16,-40 0-368 16</inkml:trace>
  <inkml:trace contextRef="#ctx0" brushRef="#br0" timeOffset="160289.7568">14863 13963 721 0,'0'0'47'0,"0"0"76"15,0 0-46-15,0 0-75 16,0 0 1-16,128 121 28 0,-18-37 15 16,9 8-26-1,-2-1-3-15,-9-7-9 16,-20-10-2-16,-18-11-3 0,-16-14-2 15,-19-11-1-15,-9-13-17 16,-10-4-56-16,-4-13-111 16,-10-8-283-16</inkml:trace>
  <inkml:trace contextRef="#ctx0" brushRef="#br0" timeOffset="160621.1141">16178 14045 507 0,'0'0'136'0,"0"0"-108"16,0 0 59-16,0 0-43 15,0 0 8-15,0 0-46 16,-19 17-6-16,5 58 29 15,-7 31-6-15,-14 27 8 16,-11 23 28-16,-8 17-26 16,-9 11 1-16,7-5-13 15,9-6 3-15,12-19-10 16,16-23 5-16,10-20-5 16,2-27-2-16,7-24-5 15,-5-23-7-15,5-17-3 0,0-17-35 16,0-3-61-1,0-20-158-15</inkml:trace>
  <inkml:trace contextRef="#ctx0" brushRef="#br0" timeOffset="164200.0496">16734 13409 103 0,'0'0'146'0,"0"0"-86"0,0 0 28 16,0 0 8-16,0 0-6 15,0 0-17-15,0 0-14 16,-124 17-7-16,98-16 7 15,3 2-8-15,2-3-18 16,-2 0-13-16,9 0 3 16,0 0-9-16,4 0-3 15,10 0-7-15,-4-4-2 16,4-7-2-16,0-1-5 16,4-3 5-16,31 0 2 0,12-3-1 15,9 0-1-15,12 0 4 16,2 4-3-16,5 2-2 15,0 5 1-15,-12 7-2 16,-14 0-2-16,-17 9-7 16,-11 18-5-16,-16 6 15 15,-5 3 1-15,0 3 4 16,-33 0-2-16,-6-2 2 16,-10-3-2-16,2-5 1 15,5 0 0-15,0-2-1 16,7-1-1-16,0 0-1 15,2 5 1-15,7 3 2 16,10 3-2-16,9 5-1 0,7-2-4 16,0 1 4-1,23-3 3-15,10-4-3 0,14-5 0 16,-3-2 1-16,10-6 1 16,2-6 4-16,2-6 17 15,-6-8 2-15,1-1-15 16,-11 0 6-16,-2 0-2 15,-14-6-3-15,-10 2 9 16,-9 3 2-16,-2 1-6 16,-3-3-3-16,-2 3-3 0,0 0-5 15,5 0-2 1,-5 0-1-16,0 0-2 0,0 0 0 16,0 0 0-16,0 0-4 15,0 0 1-15,0 0 1 16,0 0 2-16,0 0-1 15,0 0 1-15,0 0-2 16,0 0 2-16,0 0 0 16,2 0 1-16,-2 0-1 15,0 0 0-15,0 0 1 16,0 0 2-16,0 0-3 16,0 0 0-16,0 0 0 15,0 0-2-15,0 0 0 16,0 0 2-16,0 0-1 15,0 0 1-15,0 0-1 16,0 0-4-16,0 0 5 16,0 0 0-16,0 0-8 0,0 0-4 15,0 0-15-15,0 0-29 16,0 0-75-16,0 0-205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12:10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3847 1542 631 0,'0'0'148'15,"-28"159"-97"-15,24-49 97 16,4 12-43-16,0-2-45 15,0-12-38-15,21-19-6 16,0-23-4-16,-3-24-1 0,-11-20 2 16,0-16-11-16,-7-6-2 15,0-21 11-15,-7-37 1 16,-28-30-2-16,-11-24-9 0,6-17-1 16,2-6-40-16,6-2 5 15,25 7-3-15,7 20 2 16,32 19 35-1,39 22-2-15,31 27 3 16,1 19 2-16,0 18 0 16,-12 5-1-16,-16 25 8 15,-22 14 3-15,-27 1 7 16,-26 0 2-16,-12 0 16 16,-65-4 26-16,-30 2-7 15,-24-1-18-15,0-4-16 0,7-1-14 16,15-7-4-1,22-2-4-15,36-1-14 16,32 12-44-16,19 9-74 16,7 9-101-16,42 1-520 15</inkml:trace>
  <inkml:trace contextRef="#ctx0" brushRef="#br0" timeOffset="332.9366">4368 2222 130 0,'0'0'732'0,"-68"161"-648"0,61-84 7 16,7-16-47-16,3-20-41 16,36-16-3-16,17-20-14 15,10-5-1-15,-3-38-18 16,7-16-40-16,-16-10-25 15,-26 2 26-15,-28 5 72 16,0 12 96-16,-35 6 85 0,-26 14-72 16,-16 7-9-16,-5 10-35 15,0 5-19-15,12 3-39 16,17 0 1-16,18 9-8 16,23 11-6-16,12 2-41 15,12-4-86-15,55-10-137 16,24-8-364-1</inkml:trace>
  <inkml:trace contextRef="#ctx0" brushRef="#br0" timeOffset="546.5554">5228 2262 603 0,'0'0'141'0,"0"0"-59"0,0 141 22 16,11-107-82-16,31-17-22 16,7-17-118-16,-2-8-223 15</inkml:trace>
  <inkml:trace contextRef="#ctx0" brushRef="#br0" timeOffset="664.5802">5102 1987 911 0,'0'0'0'0,"0"0"-2"16,0 0-50-16,0 0-312 0</inkml:trace>
  <inkml:trace contextRef="#ctx0" brushRef="#br0" timeOffset="1365.7527">6508 2061 701 0,'0'0'130'16,"0"0"-107"-16,0 0 149 15,0 0-84-15,0 0-86 16,-192-83 30-16,96 83-18 31,-2 32-10-31,10 11-3 16,20 11-1-16,28 6 0 0,31 6-10 15,9 2 0-15,37-13 8 16,45-13-3-16,28-19-3 16,11-21 3-16,10-2 5 15,-7-42 3-15,0-22-3 16,-15-15 7-16,-20-11-7 16,-21-3-9-16,-28-2-13 0,-33 3-5 15,-7 10 2-15,-33 14 17 16,-23 16 2-16,-10 16-4 0,8 16 10 15,7 15 4-15,13 5 51 16,13 0-28-16,4 25-27 16,14 17 0-16,7 23-2 15,0 12 1-15,0 11 0 16,35 3 2 0,-3-7 1-16,-4-13 1 15,0-11-3-15,-7-15 0 16,-2-14 0-16,-12-14-1 15,2-11 0-15,-4-6 1 16,2 0-11-16,14-21 11 16,7-21 18-16,14-9-18 15,5 3-1-15,0 10-2 0,-12 17 1 16,-7 15 1-16,-7 6-6 16,0 18-22-16,0 27 29 15,-3 8 29-15,15 4-5 16,9-8-8-16,14-10 1 0,7-15-17 15,12-18 0-15,7-6 0 16,7-21 7 0,-8-17 1-16,-4 1-8 15,-30 6-5-15,-19 12 5 16,-23 13 4-16,-5 6 2 16,0 0 1-16,0 28 11 15,-14 15-7-15,-5 5-8 16,19 0-2-16,0-11-1 15,21-17-10-15,21-20-55 0,5-6-106 16,0-42-22-16</inkml:trace>
  <inkml:trace contextRef="#ctx0" brushRef="#br0" timeOffset="1481.26">7762 1993 906 0,'0'0'185'15,"0"0"-104"-15,0 0-73 0,0 0-8 16,0 0-2-16,238 56-41 15,-83-36-163-15,22-6-198 0</inkml:trace>
  <inkml:trace contextRef="#ctx0" brushRef="#br0" timeOffset="1750.7411">9899 2032 892 0,'0'0'168'15,"0"122"-61"-15,0-66-64 16,0-13-31-16,3-15-12 15,18-17-5-15,4-11-62 16,8-24-106 0,-12-29-135-16</inkml:trace>
  <inkml:trace contextRef="#ctx0" brushRef="#br0" timeOffset="1866.6714">9757 1655 967 0,'0'0'0'0,"0"0"-96"0,0 0-39 16,0 0-427-16</inkml:trace>
  <inkml:trace contextRef="#ctx0" brushRef="#br0" timeOffset="2129.2663">10855 1825 842 0,'0'0'44'16,"0"0"54"-1,210-171 1-15,-175 102-56 16,-16 3-6-16,-19 3 8 16,0 13-1-16,-38 16-11 15,-20 14-12-15,-10 19 1 16,-11 1-10-16,-5 37-5 16,2 26-4-16,7 30 0 15,26 15-2-15,28 6 2 16,21-1-1-16,35-11-2 0,47-17-1 15,28-17-3-15,27-23-19 16,34-24-47-16,28-21-26 16,13-24-150-16</inkml:trace>
  <inkml:trace contextRef="#ctx0" brushRef="#br0" timeOffset="2514.7037">13102 1510 940 0,'0'0'49'0,"0"0"49"0,0 0-5 16,0 0-64-1,0 0-10-15,0 0 27 0,0-44-23 16,0 28-13-16,-3 0 13 15,-15 2-2-15,4 0-17 0,-7 5 0 16,-7 2 7 0,-12 5-1-16,-2 2-10 0,-19 0-1 15,5 0 0-15,-12 17-7 16,-6 13 7-16,6 14-4 16,-2 16 3-16,7 16 2 15,11 18-1 1,22 13 1-16,18 1-2 15,12-3 2-15,12-17-4 16,44-17-1-16,21-21-6 16,33-23-36-16,25-27-37 15,17-17-78-15,5-46-189 16</inkml:trace>
  <inkml:trace contextRef="#ctx0" brushRef="#br0" timeOffset="2969.185">13616 1675 893 0,'0'0'9'16,"-75"153"113"-16,54-71-30 15,14-5-46-15,7-15-19 0,0-20-10 0,7-16-2 16,19-18-11-16,2-8-4 16,14-13-8-16,11-46 8 15,-4-27 0-15,5-17-6 16,-30-12-10-16,-24 5 11 15,0 8-8-15,-45 19 4 16,-16 24 6 0,-2 22 3-16,-4 26 18 15,-1 11 27-15,7 19-40 16,12 26 1-16,14 10 7 16,21 4-5-16,14-5 5 15,28-9-6-15,49-17-7 16,40-17-8-16,25-11 5 0,10-24 3 15,-7-15 2-15,-23-5-2 16,-41 7-8-16,-39 14 8 16,-28 15 1-16,-14 8 13 0,0 0 14 15,-21 3 13-15,-28 28-14 16,-18 14-26-16,6 9 9 16,12 3-10-16,28 0-2 15,21-7-6 1,0-4-80-16,56-13-13 15,19-10-69-15,6-13-156 16</inkml:trace>
  <inkml:trace contextRef="#ctx0" brushRef="#br0" timeOffset="3354.7152">14629 2014 515 0,'0'0'184'16,"0"0"-32"-16,0 0-64 0,220 9 4 15,-166-51-21-15,-12-18-20 16,-14-12-23-16,-17-3-10 15,-11 7 0-15,-18 16-8 16,-24 16-10-16,-7 19 0 16,-5 17 3-16,12 5 5 0,5 41-8 15,23 26-4-15,14 29-1 16,0 19 1-16,18 18 4 0,29 9 1 16,2 1 3-16,5-7-1 15,-10-16 25-15,-7-21 0 16,-20-28-10-16,-13-28-8 15,-4-25-6-15,0-22 2 16,-4-1 7 0,-38-31 13-16,-7-17-23 15,-12-17 0-15,12-1-2 16,9 4-1-16,19 5 0 16,10 7-1-16,11 9-12 15,0 1-15-15,18 8-18 16,24 8-18-16,14 2 1 15,12 5-33-15,4 8-78 0,1-2-114 16</inkml:trace>
  <inkml:trace contextRef="#ctx0" brushRef="#br0" timeOffset="3770.743">16255 2222 594 0,'0'0'178'15,"0"0"-69"1,0 0 36-16,245 3-60 16,-156-28-38-16,-5-14-28 15,-16-9-12-15,-7 3 0 16,-33 6-1-16,-14 17-3 0,-14 14 17 16,0 8 25-16,-7 0 1 15,-26 42-24-15,-9 23-21 0,7 22 7 16,23 1 2-1,12-3-3-15,26-14-4 0,42-17-3 16,16-24-6-16,12-30-28 16,11-15-17-16,5-55-35 15,-16-26-173-15</inkml:trace>
  <inkml:trace contextRef="#ctx0" brushRef="#br0" timeOffset="3902.4434">17007 1785 1097 0,'0'0'107'15,"0"0"-63"-15,0 0-44 0,0 0 4 16,0 0-8-16,255 112-3 16,-85-79-48-16,22-12-186 15,16-8-478-15</inkml:trace>
  <inkml:trace contextRef="#ctx0" brushRef="#br0" timeOffset="4632.1268">19672 2091 762 0,'0'0'58'0,"0"0"99"16,0 0-68-16,0 0-6 15,236-81-29-15,-168 10-21 16,-7-12-18-16,-12-5-3 15,-16-2-8-15,-31 10-1 16,-2 15-2-16,-56 17-1 0,-33 19-29 16,-21 29 19-16,-13 6 10 15,-13 53 3-15,3 25-3 0,23 20 1 16,35 15 0-16,36 4-1 16,39-6 0-16,25-14 0 15,66-12 3-15,38-26-3 16,11-17-6-16,7-28-2 15,-2-17 2-15,-14-3 2 0,-14-18-5 16,-19-7 5-16,-30 5 1 16,-29 12-2-16,-20 8-2 15,-17 0-3-15,3 0-1 16,2 0 11-16,9 2 14 16,12 1 3-16,5-3 10 15,7 0-16 1,4-23 16-16,7-23 1 15,-13-9-10-15,-12-8-13 16,-26 1-2-16,0 11-3 16,-54 16-15-16,-23 19 4 0,-24 16 11 15,-4 23 3 1,12 20-1-16,34 8 3 0,41 12 13 16,18 3-17-16,88 3 12 15,43-9 21-15,40-18-6 0,23-19-18 16,4-16-5-16,-13-7-5 15,-26-9-33-15,-45-12-62 16,-58 4-54-16,-56 14-338 16</inkml:trace>
  <inkml:trace contextRef="#ctx0" brushRef="#br0" timeOffset="5727.3625">3357 4381 709 0,'0'0'122'0,"0"0"-12"16,4 113 13-16,50-81-58 15,16-13-25-15,7-10-1 0,3-9-20 16,-10-10-13-16,-10-32 24 0,-10-12-12 16,-18-13-2-16,-25-3-7 15,-7 1-4-15,-18 9-4 16,-50 16-1-16,-16 18-31 16,-12 20 27-16,-14 6-3 15,0 32 9 1,1 29-4-16,20 13-1 15,26 14-1-15,30-6 4 16,33 1-2-16,0-11 0 16,40-12-4-16,23-14 5 15,12-21-9-15,6-20-1 16,8-8 4-16,7-47-19 16,7-29 24-16,-1-23-2 0,-3-20-11 15,-11-11-36-15,-13-5 19 16,-21 6 16-16,-19 13-11 15,-21 29 27-15,-14 38 13 16,0 31 37-16,0 21 27 16,-26 50-41-16,-23 40-22 15,0 35-5-15,2 18 7 16,19 7 18 0,21-9-24-16,7-21-5 15,14-22-4-15,35-31-2 16,12-28-41-16,9-26-57 15,5-13-162-15,0-31-536 0</inkml:trace>
  <inkml:trace contextRef="#ctx0" brushRef="#br0" timeOffset="6476.1798">4938 4526 611 0,'0'0'31'0,"0"0"131"15,241-143-56-15,-181 76-47 16,-13-10-23-16,-24 1-3 16,-23 4 16-16,0 11-7 0,-49 15-29 15,-21 13 6 1,-23 18-8-16,-3 15 0 0,-7 9-6 15,5 41-5-15,17 16 0 0,24 11 0 16,18 9 0 0,32 1-1-16,7 5-1 0,21-1-1 15,35-6 3-15,19-11 0 16,13-17-2-16,8-18 0 16,7-17-1-16,-14-21-2 0,-8-1 0 15,-11-31 5-15,-9-27 7 16,2-18 9-16,-9-14-15 15,-14-3 5-15,-12 4-3 16,-14 13 2-16,0 20-1 16,-7 21-1-16,-7 22 18 15,0 9 5 1,0 4-19-16,7 0-7 16,7 0-13-16,4 0-11 15,13 6 13-15,2 8 11 16,9 3 0-16,-3 5 0 15,1 4 0-15,-12 7 0 16,-14 5 5-16,-14 8-4 0,0 4 9 16,0 1-6-16,0-8 1 15,0-3-2-15,0-6-3 0,28-12-4 16,26-7 3-16,9-13-7 16,26-2-2-16,9-29 2 15,2-16 0-15,-11-8-26 16,-14 4 5-16,-24 4 18 15,-18 9 11 1,-8 6 0-16,-25 14 1 16,0 8 7-16,0 8 26 15,0 0-12-15,-14 22-11 16,-4 21-10-16,4 12 0 16,14 5 6-16,0-3 8 15,7-12-13-15,35-12-2 16,5-15-2-16,6-18-12 0,3-19-45 15,0-44-49-15,-16-14-416 16</inkml:trace>
  <inkml:trace contextRef="#ctx0" brushRef="#br0" timeOffset="6607.2641">6618 4077 649 0,'0'0'434'0,"0"0"-331"16,0 0-14-16,0 0-61 0,0 0-28 15,0 0-50-15,-64-9-52 16,121 10-97-16,20-1-211 15</inkml:trace>
  <inkml:trace contextRef="#ctx0" brushRef="#br0" timeOffset="6861.0939">7068 4375 719 0,'0'0'147'0,"63"146"27"15,-9-88-84-15,2-15-24 16,7-15-43-16,-2-14-15 15,-7-14 17-15,-1-3 2 16,-1-39-6-16,-5-18 32 16,-12-16-28-16,-14-9-11 0,-7-2 1 15,-3 1-10-15,-4 10-4 16,7 16 3-16,-7 20-4 0,0 15 0 16,5 15-13-1,9 8-52-15,14 2-82 0,7 2-77 16,5 19-177-16</inkml:trace>
  <inkml:trace contextRef="#ctx0" brushRef="#br0" timeOffset="7246.2253">8187 4434 363 0,'0'0'290'0,"0"0"-110"16,199 87-19-16,-125-82-50 15,-3-5-50-15,-4-24-36 16,-18-20 9-16,-9-14 4 0,-33-7-11 15,-7-2-14-15,-19-1-5 16,-44 13-8-16,-14 11 0 16,-12 17-5-16,1 19 5 15,-1 8 1-15,14 25-1 0,12 30-1 16,16 16-2 0,33 8-2-1,14 0 1-15,14-5 1 0,57-9-3 16,15-14 4-1,19-14-6-15,17-20 6 0,8-17 2 16,8-6 0-16,-9-33-6 16,-17-8-1-16,-26 8 4 15,-30 5 3-15,-16 15 2 16,-24 13 4-16,-11 6 12 0,-3 0-16 16,5 29 3-16,12 10 16 15,2 8 1-15,19-4-14 16,-3-11-7-16,3-7-2 15,-8-19-7-15,-3-6-62 16,-20-23-41-16,-9-30-173 16</inkml:trace>
  <inkml:trace contextRef="#ctx0" brushRef="#br0" timeOffset="7409.1622">8981 3953 1172 0,'0'0'36'0,"185"-74"-6"16,-59 34 33-16,3 3-24 31,13 0-25-31,-4 4-14 0,-12 10-2 16,-12 14-37-16,-32 9-84 15,-47 9-188-15,-35 34-427 16</inkml:trace>
  <inkml:trace contextRef="#ctx0" brushRef="#br0" timeOffset="7625.3948">9955 4313 762 0,'0'0'177'0,"178"106"-25"15,-66-83-73-15,10-22 20 16,6-1-56-16,-11-40-16 16,-21-19 10-16,-31-12-7 15,-46 1-15-15,-19 7 14 16,-54 15-29-16,-44 17 0 16,-19 23 0-1,-14 8 1-15,3 33-1 16,18 24-2-16,35 14-1 15,40 8-5-15,35 9-46 0,21-4-34 16,89-13 0-16,56-20-112 16,58-22-221-16</inkml:trace>
  <inkml:trace contextRef="#ctx0" brushRef="#br0" timeOffset="8227.0162">13053 4349 729 0,'0'0'109'16,"0"0"-30"-16,0 0 18 15,103 109-45-15,-22-101 7 16,15-8-21-16,2-6-4 15,3-29-1 1,-24-12-5-16,-17-12-14 0,-36-12-5 16,-24-1-4-16,-31-1-1 15,-55 11-4-15,-24 17-1 16,-16 21 1-16,5 24 10 16,1 0 3-16,13 34-11 15,23 20 1-15,23 14-5 16,21 12 2-16,31 5-6 0,9 5 2 15,7-7 2-15,45-7-3 16,15-14 5-16,15-19-11 16,0-23-43-16,2-20 6 15,-2-14-2-15,-8-35-47 16,-13-18-15-16,-5-13-25 16,-21-12 3-1,-16-11 48-15,0-13-56 16,-12-6 43-16,0 2 99 15,0 18 125-15,-5 29 2 16,3 31-1-16,-5 27 5 16,0 15 18-16,0 18-89 15,-7 29-54-15,0 27-5 0,2 19 7 16,5 9 40-16,0-2-1 0,26-9-19 16,11-10-5-16,10-12-21 15,6-16-2-15,8-13 0 16,2-20-33-16,14-20-118 15,-4-3-214-15</inkml:trace>
  <inkml:trace contextRef="#ctx0" brushRef="#br0" timeOffset="9213.7263">14272 4293 614 0,'0'0'32'15,"0"0"165"-15,220-30-76 16,-122 0-70-16,2-9 22 15,-9-6-34 1,-9-9-16-16,-14-5-8 16,-22 1-4-16,-29 2-4 15,-17 13-2-15,-7 12-2 16,-49 14 4-16,-19 14 12 16,0 3-6-16,-9 35-13 15,5 20 0-15,16 17-5 0,14 15 4 16,23 2-4-16,26-1 3 0,0-7-2 15,42-10 4-15,30-12 0 16,24-19-5-16,23-23 4 16,19-17 1-16,19-14 3 15,6-42 0-15,8-21 8 16,-20-11 0-16,-22-14-9 16,-26-6 4-1,-33-10 4-15,-24-4-2 16,-22-12-3-16,-19-1-1 15,-5 12-4-15,-22 27-1 16,-31 29-2-16,-8 34 3 16,-2 25 0-16,-12 8-2 15,5 35 2-15,-2 29-1 16,9 30 1-16,14 20-2 0,16 13 2 16,24 6-1-16,9-2 1 0,0-7 3 15,23-11 11 1,24-20-5-16,9-15-8 0,11-22 4 15,15-19-4-15,7-25 0 16,2-12 1-16,9-31 3 16,6-35 5-1,-6-20-4-15,-9-15-6 16,-16-12-3-16,-21 0 0 16,-26 2 3-16,-26 9 0 15,-2 23-2-15,-28 25-8 0,-28 26-2 0,0 28 11 16,-10 8 0-16,3 40 1 15,7 18-1 1,14 12-2-16,17 17-1 16,18 6 4-16,7 3 8 15,14-2 7-15,28-13-6 16,11-16-3-16,24-16-6 0,10-15-2 16,11-16 2-1,12-18 0-15,-3-8 1 0,-9-2-1 16,-18-21-14-16,-24 4-4 15,-24 4 4-15,-18 7 7 0,-11 8 7 16,-3 0-8-16,0 0 7 16,11 6-3-16,6 9 3 15,23 1 2-15,16-8 8 16,16-8-8-16,12 0 2 16,5-28 5-1,0-16-5-15,-26-11 3 16,-28-8-1-16,-35-2-1 15,0 0-1-15,-63 14-3 16,-21 15 0-16,-17 21 14 16,-4 15 38-16,9 17-11 15,10 34-11-15,23 17-17 16,37 14-6-16,26 14-2 0,5-10-5 16,72-11-2-16,40-17 0 15,32-22-62-15,38-27-64 16,19-9 6-16,4-25-373 0</inkml:trace>
  <inkml:trace contextRef="#ctx0" brushRef="#br0" timeOffset="9599.2155">19509 4412 924 0,'0'0'60'16,"0"0"101"-16,236 7-87 0,-140-46 5 16,11-22-34-16,-4-13-11 15,-14-14-12-15,-15-9-5 16,-32-5-10-16,-28-2-7 16,-14 4-1-16,-35 15-16 15,-37 14-5-15,-12 24 5 16,-7 27 1-16,4 20 14 0,10 21 1 31,10 45-4-31,17 25 4 0,22 37 1 0,24 24 11 16,4 14 9-16,21 2 8 0,26-6-9 15,2-14-9-15,7-17 1 16,2-17-10-16,-2-22-1 16,-2-19-2-1,-17-22-15-15,-11-25-29 16,-14-25-35-16,-12-8-53 15,0-46-103-15</inkml:trace>
  <inkml:trace contextRef="#ctx0" brushRef="#br0" timeOffset="9768.2903">19373 4802 1143 0,'0'0'73'15,"0"0"-67"-15,0 0 102 16,302-22-16-16,-125-3-38 15,3-6-22-15,-5 0-32 16,-20 2-7-16,-20 6-97 16,-39 4-57-1,-35 7-374-15</inkml:trace>
  <inkml:trace contextRef="#ctx0" brushRef="#br0" timeOffset="9969.2372">21074 4344 588 0,'0'0'344'0,"0"0"-278"15,0 0-22-15,0 0-44 16,0 0-21-1,0 0-150-15,-16 17-161 16</inkml:trace>
  <inkml:trace contextRef="#ctx0" brushRef="#br0" timeOffset="10948.1446">21835 4409 825 0,'0'0'63'0,"0"0"109"16,185 37-96-16,-85-37-15 15,6-25-12-15,1-18-7 16,-23-14-16-16,-30-1-13 15,-36-2-7 1,-18 2-6-16,-58 5 0 16,-52 10-27-16,-30 15 4 15,-14 19 22-15,7 9-15 16,11 20 16-16,27 26 7 16,13 16-7-16,19 17 1 15,11 13-1-15,31 6 0 16,28-1-2-16,7-5 2 15,33-13 5-15,42-16-2 16,20-24-3-16,15-23-1 16,14-16 1-16,7-35 5 15,-5-30-5-15,-12-22-5 16,-11-10-1-16,-26-10 4 16,-25-7 2-16,-24-6-1 15,-21 3 1-15,-7 11-1 16,-12 23-3-16,-30 27-6 0,2 25 1 15,3 22 9-15,-3 9 4 16,8 17-4-16,1 24-4 16,10 21 3-16,16 8-2 15,5 7 3-15,19-4 0 16,26-2 24-16,8-11-2 16,8-9-12-16,7-9 6 15,2-9-15-15,5-9 0 16,-8-7 0-16,-11-5 2 15,0-6-2-15,-16-2-1 16,-12-1 4-16,-7 1-8 16,-2-2 2-16,-3-2-14 0,3 0-29 15,-5 0-2 1,-2 0 4-16,2 0-3 0,2 0-16 16,5-6 29-16,0-6 33 15,-2-3 1-15,-5 3 37 16,-3 6 33-16,-4 1 1 15,-7 4 17-15,0 1-20 16,3 0-37-16,-3 0-21 16,0 0-6-16,0 0 4 15,0-2 1-15,0 2-9 16,0 0 2-16,0 0-2 16,0 0-1-16,0-3-1 15,0 3 0-15,4-1-1 16,-4-2 1-16,3 2-1 15,-3-3 0-15,0 4-2 0,0 0-1 16,0 0 1-16,0 0-18 16,0 17-8-16,0 11 29 15,0 3 1-15,4-5 0 16,17-3-2-16,0-6-20 16,14-8-52-16,8-9-38 15,3 0-151-15,1-29-208 16</inkml:trace>
  <inkml:trace contextRef="#ctx0" brushRef="#br0" timeOffset="11054.6526">23361 4221 174 0,'0'0'748'0,"0"0"-556"16,-40-135-53-16,12 118-28 15,-5 14-58-15,-4 3-53 16,-17 17-44-16,-21 17-97 16,-13 2-148-16</inkml:trace>
  <inkml:trace contextRef="#ctx0" brushRef="#br0" timeOffset="11832.1046">3924 6097 937 0,'0'0'77'0,"0"0"-7"15,0 0 33-15,0 0-39 16,0 0-29-16,0 0-35 16,-123 15-11-16,155-13 5 15,-1-2-2-15,-13 0 3 16,-4 0 5-16,-14-13 15 16,0-5 9-16,-21-1-6 15,-39 6-18-15,-29 11-2 16,-23 2 2-16,-31 34 5 15,-9 35-2-15,-11 33-3 16,20 19 0-16,41 13 2 16,46 4 5-16,49-5-1 15,21-9-2-15,67-23-4 0,43-28-6 16,33-36-5-16,8-28 0 16,20-9-51-16,-12-46-19 15,-24-14-90-15,-32-2-121 16,-35 8-248-16</inkml:trace>
  <inkml:trace contextRef="#ctx0" brushRef="#br0" timeOffset="12072.2465">4116 6936 587 0,'0'0'143'0,"0"0"-61"16,0 0 42-16,0 0 5 16,252 69-31-16,-161-83-56 0,-9-27-6 15,-7-16-5-15,-26-11-4 16,-21-8-3-16,-28-3-1 15,0 5 9-15,-56 8 10 16,-21 11-3-16,-24 29-33 16,-2 26 7-16,-2 8-13 15,10 50-54-15,15 20 45 16,31 22 9-16,49 9-77 16,19-7-63-16,84-19-111 15,30-27-58-15,9-29-280 16</inkml:trace>
  <inkml:trace contextRef="#ctx0" brushRef="#br0" timeOffset="12359.8723">4994 6477 609 0,'0'0'307'16,"0"0"-206"-16,0 0-3 15,196-64-57-15,-91 91-1 16,12 24 24-16,-2 12 9 15,-24 11-21-15,-23-1-29 16,-26-5-7-16,-28-11 1 16,-14-12-10-16,-10-12 3 15,-50-4 2-15,-11-11-5 16,-17-7-1-16,1-11-6 16,17 0-18-16,28-21-20 15,28-16-30-15,14-11-9 0,49-14-19 16,54-5-56-16,21-2-127 15,14 10-183-15,-8 14 201 16</inkml:trace>
  <inkml:trace contextRef="#ctx0" brushRef="#br0" timeOffset="12488.1163">6132 6512 229 0,'0'0'195'15,"0"0"36"-15,0 0-33 16,137 178 1-16,-132-102-97 16,-5-8-26-16,0-17-32 15,0-25-34-15,0-15-9 16,0-11-1-16,-7-20-8 15,-33-34-105-15,-23-22-267 16</inkml:trace>
  <inkml:trace contextRef="#ctx0" brushRef="#br0" timeOffset="12643.6901">5424 6180 950 0,'0'0'84'15,"269"-59"13"-15,-78 24 1 16,8 2-44-16,-1 4-38 15,-4 4-12-15,-16 13-4 16,-29 12-39-16,-39 9-49 16,-40 46-142-16,-49 22-81 15,-21 23-260-15</inkml:trace>
  <inkml:trace contextRef="#ctx0" brushRef="#br0" timeOffset="12840.2139">6952 6614 528 0,'0'0'152'15,"0"0"14"-15,200 93-32 16,-118-93-40-16,0-25-22 0,-14-25-28 15,-24-15-9-15,-25-8-2 16,-19-1 21-16,-28 10 9 16,-47 10-14-16,-28 25-4 15,-14 28-20-15,-11 2-14 16,-3 56-7-16,21 20-4 16,33 19-4-16,52 18-20 15,32 6-100-15,102-8-30 16,62-26-111-16,48-34-582 15</inkml:trace>
  <inkml:trace contextRef="#ctx0" brushRef="#br0" timeOffset="13360.3877">11717 6257 779 0,'0'0'92'16,"0"0"-9"-16,0 0 65 16,205-15-62-16,-116-22-5 15,-5-13-29-15,-9-14-24 16,-14-7-19-16,-26-4 0 16,-31 0-7-16,-4 5-2 15,-75 9-12-15,-39 15-14 16,-38 20 8-16,-25 26 11 15,-29 29 7-15,-20 53 0 16,-1 34-2-16,28 22 2 0,50 16 0 16,58 2 2-1,56 5-1-15,35-3 31 0,37-17-9 16,59-12-3-16,32-25 6 16,15-24 2-16,9-26-18 15,7-21-10-15,-1-27-2 16,11-6-6-16,-11-22-62 15,-13-16-41-15,-37-4-113 16,-38 11-801-16</inkml:trace>
  <inkml:trace contextRef="#ctx0" brushRef="#br0" timeOffset="13756.6756">13328 5605 703 0,'0'0'34'15,"0"0"84"-15,-194 166 7 16,148-64-53-16,20 32-8 16,19 30 15-16,7 18-7 0,7 10 2 15,44-6-12-15,13-21-35 16,17-24-24-16,10-33-3 15,17-36-3-15,9-33-66 16,6-33-9-16,8-12-74 16,-23-42-195-16</inkml:trace>
  <inkml:trace contextRef="#ctx0" brushRef="#br0" timeOffset="14210.8284">14137 6078 577 0,'0'0'207'16,"0"0"-138"-16,0 0 47 15,-110 122-34-15,110-49-17 16,0 4-15-16,21 1-12 0,40-9-20 0,16-15-8 16,18-14-10-16,13-23 2 15,11-17-4-15,9-23 4 16,-4-32 5-16,-2-14-7 16,-17-12-24-16,-16-6-19 15,-26-3 8 1,-24 8 18-16,-20 19 2 15,-19 20 15-15,0 29 4 16,-33 14 48-16,-9 34-28 16,-4 37-19-16,-1 26 24 15,16 19 16-15,13 14 6 16,15 8-8-16,3-4 27 0,0-16-48 16,42-22-22-16,15-32 0 0,10-35-4 15,15-29-44-15,9-18-49 16,5-48-24-16,-7-27-235 15</inkml:trace>
  <inkml:trace contextRef="#ctx0" brushRef="#br0" timeOffset="14510.8836">15629 5367 872 0,'0'0'222'0,"0"0"-216"16,206 17 32 0,-104 64 10-16,4 45 11 15,-4 51 28-15,-20 39-3 16,-28 24-24-16,-40 13-10 16,-14-3-7-16,-35-18-16 15,-40-17-7-15,-14-40-9 0,1-35-9 16,17-41-1-1,18-40-1-15,27-27-49 0,24-27-63 0,2-5-25 16,9-45-25-16,38-29-260 16</inkml:trace>
  <inkml:trace contextRef="#ctx0" brushRef="#br0" timeOffset="15197.0506">18262 6103 95 0,'0'0'148'0,"0"0"115"0,-281-19-42 16,158 19-66-16,-13 0-8 16,17 0-18-16,30 0-22 15,31 0-21-15,37 0-4 16,18 0-15-16,3 0-41 15,28 5-26-15,68-2 0 16,40 0 5-16,37-3 33 16,-1-4-22-16,-22-15-12 15,-19 2-4-15,-50 6 0 16,-17 11-23-16,-39 0-48 16,-25 30-70-16,-18 18 7 0,-71 6-118 15,-28 3-628-15</inkml:trace>
  <inkml:trace contextRef="#ctx0" brushRef="#br0" timeOffset="15359.7851">17605 6542 854 0,'0'0'95'0,"0"0"-53"0,224 17 114 16,-93-17-39-16,14 0-32 15,-9 0-53-15,-20-5-27 16,-20 5-5-16,-33 0-39 15,-35 13-56-15,-28 19-191 16,-60 13-467-16</inkml:trace>
  <inkml:trace contextRef="#ctx0" brushRef="#br0" timeOffset="15497.896">17612 7163 1130 0,'0'0'20'15,"185"36"63"-15,-50-27 2 16,12-9-33-16,22-6-21 15,1-16-31-15,-16-4-37 0,-44-7-236 16</inkml:trace>
  <inkml:trace contextRef="#ctx0" brushRef="#br0" timeOffset="16025.981">20011 6390 889 0,'0'0'82'16,"0"0"66"-16,0 0-65 15,0 0-30-15,241 73-13 0,-167-102-22 16,1-27 7-16,-14-20-10 15,-19-10-13-15,-28-2 2 16,-14 4-4-16,-49 15-7 16,-44 11 5-16,-31 15-9 0,-9 27 11 15,-24 16 0-15,1 39 2 16,4 45 6-16,14 26 0 16,45 21 3-16,41 10 3 15,47 17 4-15,10 4 21 16,65-7 7-16,33-20-24 0,14-33-22 15,18-39-2-15,17-29-12 16,12-32-53 0,1-13-17-1,1-46-48-15,-30-16-228 16</inkml:trace>
  <inkml:trace contextRef="#ctx0" brushRef="#br0" timeOffset="16514.9966">20831 6302 738 0,'0'0'137'16,"-26"159"64"-16,26-93-69 0,0-18-55 15,21-21-43-15,5-15-26 16,2-12-8-16,0-15-4 15,14-39 4-15,5-26 0 16,-7-19-12-16,-24-4-34 16,-16-5 10-16,-14 8 23 15,-42 9 13 1,-19 18 1-16,7 28 12 16,1 21 11-16,11 24 19 15,9 21-15-15,16 40-19 16,27 17 3-16,4 8 5 15,68-14-3-15,60-20-14 16,31-30-1-16,35-22 1 16,4-28 3-16,-6-32-3 0,-36-6-2 0,-44 2-14 15,-44 17 16 1,-40 20 8-16,-28 17 10 0,0 10 39 16,-58 30-1-16,-31 47-37 15,-7 27-1-15,8 26 17 16,27 6-3-16,33-5-14 15,28-13-18 1,14-19 0-16,56-24-26 16,26-30-65-16,18-28-44 15,17-17 5-15,-7-32-279 16</inkml:trace>
  <inkml:trace contextRef="#ctx0" brushRef="#br0" timeOffset="17186.0331">22429 6505 878 0,'0'0'19'16,"0"0"70"-16,-138 133 15 15,126-70-39-15,12 0-24 16,35-15-16-16,31-12-2 16,4-16-5-16,-7-17-1 0,-7-3-8 15,-9-33 0-15,-12-27 4 16,-10-17-5-16,-6-5-3 16,-19-3-5-16,0 9-22 15,-30 16 1-15,-19 21 15 16,-5 21-9-16,9 18 10 0,13 14 3 31,13 46 2-31,19 36 0 0,5 34 3 16,49 26 8-16,9 21 15 15,11 15-16-15,3-8-1 16,-4-14 8-16,-29-17 3 16,-32-33 7-16,-12-28-1 15,-56-28-9-15,-26-32-11 16,-11-31 4-16,-5-4-10 0,-5-42-18 15,9-16-7-15,29-10 20 0,35 1 5 16,30 0 0-16,18 10 0 16,64 7-4-16,2 12 4 15,10 13 0-15,-17 14-4 16,-14 14-35-16,-17 0-58 16,-32 14-101-16,-14 11-251 0</inkml:trace>
  <inkml:trace contextRef="#ctx0" brushRef="#br0" timeOffset="18118.1387">9112 6219 856 0,'0'0'17'0,"0"0"36"15,-226-56 81-15,158 7-56 16,21-18-48-16,40-20-7 15,26-19 15-15,86-10-36 16,44 8 0-16,22 18 4 16,6 30 2-16,1 34-3 0,-12 26-2 15,-3 57-3-15,-25 53 15 16,-42 46 20-16,-47 25-17 16,-44 7-9-16,-10-15-3 31,-72-27-5-31,-26-26 2 0,-11-28 4 15,-3-23 0-15,7-27 0 16,12-28-3-16,12-14 3 16,25-38-7-16,26-22-2 0,28-12-6 15,7-1 6-15,28 5 2 16,37 9-1-16,12 13 1 16,19 16-1-16,0 16-4 15,-5 14 4 1,-9 2-6-16,-10 29-9 15,-20 14-2-15,-27 10-36 16,-25 4-75-16,0 0-350 16</inkml:trace>
  <inkml:trace contextRef="#ctx0" brushRef="#br0" timeOffset="18768.2418">8743 8020 947 0,'0'0'71'16,"0"0"55"-16,0 0-16 15,0 0-91 1,0 0-19-16,0 0 0 16,348-66 7-16,-72 25 7 15,32 2 11-15,33 5 4 16,35 2 17-16,17 2-11 0,18 8 0 16,2 5-20-16,-18 10-5 15,-5 4 10 1,-5 3-3-16,27-2-2 0,-1-2 6 0,7-1-2 15,-7 2-15-15,-19 1 3 16,-18-1 6-16,-28 2 10 16,-19-6 1-16,-17 3-11 15,-22 4 8-15,-22 0-6 16,-28 0-15-16,-39 0 2 16,-40 0 13-1,-40 8-14-15,-40-1-1 16,-37-3 0-16,-28-4-3 15,-14 0-8-15,0 0 0 16,-49 0-24-16,-47 4-72 16,-32 14-48-16,-31 9-43 15,-11 9-731-15</inkml:trace>
  <inkml:trace contextRef="#ctx0" brushRef="#br0" timeOffset="19523.7028">10504 8600 856 0,'0'0'9'0,"0"0"127"15,14-142-84-15,103 74-26 16,47 4 9-16,34 17 14 0,33 27 12 16,3 20-22-16,-7 37-10 15,-34 53-23-15,-43 39 29 16,-59 29-10-16,-65 18-9 15,-26 2-3-15,-103-16-9 0,-56-18 9 16,-39-26 9-16,-22-29-3 16,0-31-10-1,10-31 1-15,33-27-9 16,39-21 4-16,40-45-2 16,51-24-2-16,47-16-2 15,26-8 0-15,77 1 1 16,37 14-1-16,16 14 1 15,15 29-2-15,-12 29 0 16,-10 27 1-16,-25 9-6 0,-21 53-21 16,-22 20-42-16,-18 17-18 15,-13-5-100-15,-18-18-281 16</inkml:trace>
  <inkml:trace contextRef="#ctx0" brushRef="#br0" timeOffset="19908.3011">12305 8504 1022 0,'0'0'23'0,"-11"132"7"0,15-47 48 16,45 0 9-16,35-2-33 15,17-13-35-15,9-13-7 16,6-27-5-16,8-30-7 16,5-28 0-16,-10-43 8 15,-2-16-8-15,-15-9-6 16,-22 10-6-16,-36 14 12 0,-30 26 4 16,-14 28-3-16,0 18 18 15,-21 10 33-15,-16 46-29 16,-10 28-15-16,7 33 12 15,12 25 20-15,21 13 13 0,7 2-28 16,5-8-7 0,39-23-18-1,22-25 0-15,4-27-34 16,12-33-66-16,-8-24-74 16,-18-17-142-16</inkml:trace>
  <inkml:trace contextRef="#ctx0" brushRef="#br0" timeOffset="25753.747">4032 10701 902 0,'0'0'157'0,"0"0"-78"15,0 0-18-15,0 0-29 16,-33 133-7-16,33-49 16 0,0 5 8 16,0-5-12-1,0-9-19-15,14-18-13 16,0-12-5-1,0-17-4-15,-2-13-43 0,4-15-78 16,3 0-197-16,-12-35-316 16</inkml:trace>
  <inkml:trace contextRef="#ctx0" brushRef="#br0" timeOffset="25885.387">3980 10653 979 0,'0'0'87'16,"0"0"-23"-16,0 0-14 15,0 0-50-15,0 0-7 16,0 0-248-16,-2-25-305 16</inkml:trace>
  <inkml:trace contextRef="#ctx0" brushRef="#br0" timeOffset="26107.984">4740 10834 722 0,'0'0'20'16,"219"-42"91"-16,-123-4 25 0,-26-8-51 15,-19-5-29-15,-27 6-34 16,-24 1 14-16,0 12 13 0,-21 10 5 16,-33 12-7-16,-9 16-21 15,-5 2-13-15,0 29 7 16,17 30-10-16,4 29 3 16,29 21-11-16,18 8-1 15,0 2-1-15,60-14 0 16,29-14-5-16,28-24-92 15,28-27-36-15,23-32-57 0,5-8-145 16</inkml:trace>
  <inkml:trace contextRef="#ctx0" brushRef="#br0" timeOffset="26393.291">6980 10563 847 0,'0'0'177'0,"0"0"-54"0,0 0-14 16,0 0-34-16,-157-113-30 15,122 109-28-15,-5 4-7 16,-9 4-5-16,-11 33 2 16,-11 18-4-16,4 17-1 0,4 15 0 15,11 4 0-15,17 0-2 16,26 0 0-16,9-4-3 31,9-3 0-31,52-13-2 0,28-22-27 16,28-21-50-1,13-28-49-15,6-23-156 0,-5-39-222 16</inkml:trace>
  <inkml:trace contextRef="#ctx0" brushRef="#br0" timeOffset="26887.7315">7316 10650 853 0,'0'0'53'0,"0"0"-52"0,-54 168 59 0,40-80-8 15,7 1-10 1,7-3-4-16,0-13 5 0,7-16-17 16,26-20-23-16,-5-17 3 15,-7-20-6-15,0-3 0 16,5-46 0-16,2-26 16 15,-5-23-4 1,-4-12-7-16,-19-2-5 16,0 4 0-16,-26 12 2 15,-18 24 0-15,-3 25 6 16,7 24-1-16,10 20 20 16,4 3 0-16,5 31-13 15,9 20-6-15,12 9-3 16,0 1-1-16,33-17-4 0,35-22-2 15,14-22-10-15,13 0 8 16,4-40 4-16,-11-16 6 16,-18 2-1-16,-18 9 0 15,-31 11 0-15,-14 20 0 0,-7 8 31 16,0 6 21 0,-19 5-30-16,-23 38 0 0,-7 25-24 0,-5 25 2 15,15 10-4-15,22-4-1 16,17-7-4-16,0-14-23 15,38-18-41-15,22-15-33 16,15-24-19-16,14-21-101 16,0 0-365-16</inkml:trace>
  <inkml:trace contextRef="#ctx0" brushRef="#br0" timeOffset="27273.1871">8400 11166 237 0,'0'0'422'16,"0"0"-294"-16,0 0 43 15,0 0-10-15,0 0-96 16,75-167-42-16,-75 99-3 16,-22 6 12-16,-17 16 10 0,-3 21-15 15,9 16 0-15,10 9-21 16,4 29 2-16,19 36-8 16,0 25-4-16,49 18 2 15,19 14 2-15,7 3-1 0,16-1 2 16,-3 1 0-16,-6-3 0 31,-21-13 7-31,-35-14 8 0,-26-25 1 16,-19-26-9-16,-42-22 0 15,-23-17 0-15,-12-5 0 16,-11-27-8-16,2-22-3 16,9-7 3-16,21-4 13 15,21 1 2-15,24 12-4 16,23 10-9-16,7 1-2 0,9 5-6 15,45 2 4-15,7 2-5 16,9 1-17-16,12 9-51 16,7 2-20-16,9-2-36 15,9 1-233-15</inkml:trace>
  <inkml:trace contextRef="#ctx0" brushRef="#br0" timeOffset="27627.5103">10264 11393 864 0,'0'0'26'0,"0"0"124"16,245-9-54-16,-149-30-55 16,-19-5-5-16,-16 0-9 0,-31 13 3 0,-25 10 3 15,-5 14 28-15,0 1 7 16,-14 6-22-16,2 0-18 16,3 13-3-16,4 29-25 15,5 13-2-15,0 7-1 16,35-7 1-16,26-13-6 15,6-22-12 1,15-20-45-16,7-18-24 0,-5-52 4 16,-2-27-61-1,-28-13-486-15</inkml:trace>
  <inkml:trace contextRef="#ctx0" brushRef="#br0" timeOffset="27774.3238">10979 10758 741 0,'0'0'289'0,"0"0"-137"16,0 0-76-16,0 0-72 0,32 119 33 15,71-51-22-15,42-6-15 16,44-11-36-16,52-20-97 16,32-17-107-16,10-11-399 15</inkml:trace>
  <inkml:trace contextRef="#ctx0" brushRef="#br0" timeOffset="28112.7394">13055 11256 476 0,'0'0'457'16,"0"0"-408"-16,0 0-4 15,0 0 34-15,0 0-21 16,264-34-1-16,-180 59 3 15,5 14-18-15,-7 6 16 0,-29 6-14 16,-22-3-6-16,-31-4-13 16,0-7-9-16,-63-10 6 15,-14-11-6-15,-24-7-5 16,-2-9-4-16,1 0-7 16,13 0-2-16,19-18-28 15,23 8 1-15,26 3-8 16,21-1-22-16,0-1-29 15,54-7-44 1,34-7-129-16,22-2-318 16</inkml:trace>
  <inkml:trace contextRef="#ctx0" brushRef="#br0" timeOffset="29247.0588">14258 11331 736 0,'0'0'117'0,"0"0"50"15,147-126-69-15,-107 75-55 16,-12-2-5-16,-14 5 21 16,-14 11-22-16,0 10 7 15,-7 15-17-15,-28 9 0 16,-14 3-25-16,-12 24 0 16,5 20-1-1,9 14-1-15,19 3 0 16,24 9-2-16,4-1-2 15,25-10-5-15,43-6 6 16,14-21-13-16,21-16-8 16,13-16 12-16,1-11 12 15,-12-31 0-15,-16-15 0 16,-21-2-2-16,-29-1-8 16,-17 7-5-16,-22 12 15 15,0 13 1-15,-5 16 2 16,-23 11-3-16,-7 1 0 0,2 25 4 15,5 17-4-15,12 15 0 16,16 3 0-16,0-6-3 16,21-6 0-16,35-11-8 0,12-12-13 0,6-17 19 15,10-8 5-15,-9-11 2 16,2-26 0-16,-16-3-1 16,-19-2 1-16,-16 0-4 15,-19 8 1-15,-7 8 1 16,0 11 4-16,0 9 2 15,-26 6-6 1,3 0 0-16,-5 27 8 16,9 9-8-16,12 2-2 15,7-4-1-15,0-3 1 16,28-3-11-16,21-9 4 16,12-7-8-16,6-10 16 15,8-2-1-15,-7-8 4 0,-10-17 1 16,-6-4 1-16,-15-4-1 15,-11 4-1-15,-12 3-2 0,-10 3 0 16,-4 7 0-16,0 2 2 16,0 7-2-16,0 5 0 15,0 2-5-15,0 0 2 16,0 0 1-16,0 0-14 16,0 9 0-1,0 7 16-15,0-3 0 16,0-8-6-16,7-3-5 15,-7-2 5-15,3 0 1 16,8 0 1-16,3-19 4 16,10-10 0-16,2-4-6 15,6 0-22-15,-8 6 20 16,-6 9 5-16,-11 9 3 0,-7 9 1 16,0 0 1-16,0 0 4 15,0 0-6-15,0 0 0 16,0 0 7-16,0 0-1 0,0 16 3 15,0 21-6 1,0 17 5-16,0 16 5 0,0 11 1 16,3 11 0-1,15 2 9 1,8 7 5-16,2 1 2 0,0-8-9 16,7-12-7-16,-2-22-12 15,-5-23-2-15,-12-24 0 16,-11-13-24-16,-5-13 8 15,0-41 11-15,0-30 2 16,14-20 3-16,21-4 1 0,19 1 0 16,6 20-1-16,3 24 4 15,-2 26-3-15,-12 25 4 16,-2 12 1-16,-5 12 12 16,0 30 12-16,-16 10 12 15,-19 7-4-15,-7-5-14 16,-12-6-16-16,-25-6-4 0,-1-15-4 15,15-13 0-15,9-14-54 0,14 0-35 16,0-35-48 0,28-13-232-16</inkml:trace>
  <inkml:trace contextRef="#ctx0" brushRef="#br0" timeOffset="29601.2054">17138 11307 618 0,'0'0'237'16,"0"0"-102"-16,0 0 11 15,0 0-76-15,0 0-9 16,0 0-29-16,61-75-32 16,-61 77-2-16,2 27 1 15,10 9 1-15,4 2 23 16,17-3 13-16,7-11-29 0,9-12-7 16,4-14-3-16,3 0 3 15,8-40 1 1,-11-14-1-16,3-11-8 15,-16-2-15-15,-19 8 6 16,-16 13 12-16,-5 20 5 16,0 17 6-16,-19 9 17 0,-7 15-9 15,-9 33 15 1,5 20 11-16,11 12-5 0,12 6-13 16,7-5-16-1,21-8-6-15,40-17-3 0,28-21-3 16,21-26-25-16,13-9-60 15,15-38-23-15,12-21-127 16,-13-5-525-16</inkml:trace>
  <inkml:trace contextRef="#ctx0" brushRef="#br0" timeOffset="30203.16">19430 10923 501 0,'0'0'229'0,"0"0"-67"15,0 0 21 1,-201-42-96-16,196 42-21 15,5 0-59-15,54 19-6 16,41 16-1-16,29 11 24 16,26 4-10-16,2 6-4 15,4 3 23-15,-4 0-2 16,-24-5-2-16,-32-3 16 16,-47-7-16-16,-35-8-15 15,-14 0 9-15,-70-5 6 16,-33 1 5-16,-20-7-14 0,-6-4-1 15,12 1-5-15,8-4-4 16,20 1-4-16,14 0-6 0,33-7-2 16,21-3 1-16,21-3-5 15,0-1-42-15,56-5-21 16,40 0 22-16,21-9-30 16,27-22-27-16,13-9-31 15,-1-8-137-15,-4-2-421 16</inkml:trace>
  <inkml:trace contextRef="#ctx0" brushRef="#br0" timeOffset="30510.0154">20838 11163 758 0,'0'0'44'15,"0"0"10"-15,0 0 68 0,2 125-19 0,59-102-46 16,21-15-27-1,14-8 27-15,9-17 16 0,-2-26-34 16,-10-14-20-16,-25-6-2 16,-33-9-12-16,-28 3 3 15,-7-3-7-15,-47 9 4 16,-37 12 7-16,-26 23 14 0,-18 21-6 16,-10 9-1-16,0 46-2 15,10 22-11-15,11 16-6 16,33 7-2-16,23-1-41 15,26-12-46 1,35-11-44 0,0-16-74-16,0-11-415 15</inkml:trace>
  <inkml:trace contextRef="#ctx0" brushRef="#br0" timeOffset="31422.3766">3677 13568 166 0,'0'0'855'0,"0"0"-826"15,0 0 24-15,0 0 13 16,0 0 9-1,226-14-28-15,-123-56-8 16,7-23-5-16,-7-21-9 16,-1-8-19-16,-20-2-1 15,-28 11-5-15,-38 18 1 16,-16 28-1-16,-28 24-12 16,-49 26-10-16,-26 17-6 15,-20 34 25-15,-13 48-2 0,-2 39 8 16,10 28-3-16,30 25 2 15,30 8 0-15,47-1 6 16,21-13 12-16,9-24-8 16,45-27-7-16,14-28-5 15,13-25-4-15,4-25-16 0,3-25-85 32,1-14-93-32,-14-37-372 0</inkml:trace>
  <inkml:trace contextRef="#ctx0" brushRef="#br0" timeOffset="31685.2065">4361 14251 672 0,'0'0'75'15,"0"0"58"-15,0 0-26 16,222 37-13-16,-161-76-36 16,-5-18-17-16,-16-12-14 15,-15-4-17-15,-25 5-3 0,-11 8-2 16,-57 18-2-16,-9 14 2 15,-12 20-3-15,7 8 26 16,14 13-13-16,5 36 13 0,31 18-1 16,25 11-13-16,7 9-6 15,39-4-3-15,38-19-5 16,38-23-5-16,41-20-31 0,31-21-70 16,19-14-229-1</inkml:trace>
  <inkml:trace contextRef="#ctx0" brushRef="#br0" timeOffset="32510.2701">7194 13359 468 0,'0'0'233'0,"0"0"-86"15,0 0-35-15,0 0-31 0,0 0-24 16,0 0-13-16,136-37-8 15,-122-5-20-15,-14 1-7 16,0 0-3-16,-33 4 1 16,-23 9-4-16,-14 11-3 15,-16 17 0-15,-12 8 13 16,-12 44 3 0,2 25-1-16,13 28-7 15,18 18 20-15,30 18 12 16,26-2-17-16,21-5 5 15,0-17-13-15,47-24-11 0,23-24-4 16,18-28-9-16,15-25-54 16,19-16-38-16,-6-16-69 15,-20-21-472-15</inkml:trace>
  <inkml:trace contextRef="#ctx0" brushRef="#br0" timeOffset="32826.3762">8764 12931 843 0,'0'0'79'15,"0"0"6"-15,-215 17 23 0,136 31-69 16,9 18-8-16,14 22 15 0,9 24 3 16,12 21-10-1,21 12-8-15,14 0 9 0,2-12-26 16,57-17-14-16,11-23 0 16,21-22-19-16,9-22-43 15,10-19-37-15,-12-30-57 0,-9-3-160 16</inkml:trace>
  <inkml:trace contextRef="#ctx0" brushRef="#br0" timeOffset="33242.9673">9051 13480 469 0,'0'0'184'0,"-2"136"-19"15,2-61-24-15,35-11-80 0,19-17-39 16,9-16-20-16,12-20 2 0,9-11-1 16,5-40 13-16,-1-31 1 15,1-18-17-15,-14-9-40 16,-26 2 4-16,-16 10 24 15,-24 13 7-15,-9 21 5 16,0 22 1 0,-21 24 34-16,-14 6 57 15,7 50-57-15,-7 34-22 16,2 29 41-16,14 20 18 16,17 11-27-16,2 0-12 15,0-12-11-15,21-11-10 16,19-28-12-16,2-27 0 15,5-38-46-15,4-28-75 0,3-31-86 16,-8-40-295-16</inkml:trace>
  <inkml:trace contextRef="#ctx0" brushRef="#br0" timeOffset="33459.1379">9927 13042 1009 0,'0'0'60'0,"99"149"11"16,-39-15 32-16,-13 33-12 15,-19 25-15-15,-14 16-22 16,-7-7-23-16,-7-19-5 16,0-29-24-16,0-35-4 0,0-36-16 15,-2-28-55-15,-10-25-43 16,-2-27-40-16,14-2-318 15</inkml:trace>
  <inkml:trace contextRef="#ctx0" brushRef="#br0" timeOffset="34191.8962">12567 13127 381 0,'0'0'174'0,"0"0"3"0,0 0 27 15,-164-111-81-15,143 111-34 16,0 54-44-16,7 40-35 16,-7 49 24-16,7 25-4 15,10 10 28-15,4-14-21 16,0-35-17-16,7-42-15 16,7-36-3-16,-3-34-4 15,-4-17 1-15,7 0-10 16,12-31 11-16,23-25 22 0,21-15 1 15,10 0-14-15,-3 17-7 32,-14 26 1-32,-10 19-3 15,-6 9-3-15,-12 26-11 16,-2 17 14-16,-17 5 3 0,-2 0-3 16,-7-6-46-16,12-18-73 15,2-18-211-15</inkml:trace>
  <inkml:trace contextRef="#ctx0" brushRef="#br0" timeOffset="34477.0165">13648 13892 805 0,'0'0'51'16,"0"0"148"-16,0 0-69 16,0 0-60-16,0 0-6 15,0 0-22 1,148-137-21-16,-148 106-3 15,-10 6-8-15,-32 5 0 16,-5 12 3-16,5 8-7 0,-11 2 12 16,13 26-14-1,10 16 4-15,23 9-2 0,7 12-2 16,30 0 0 0,31-2 14-16,9-9-7 0,16-12-11 0,12-15-2 15,19-21-8-15,7-6-34 16,11-10-41-16,3-19-24 15,0 4-55-15,-24 8-269 16</inkml:trace>
  <inkml:trace contextRef="#ctx0" brushRef="#br0" timeOffset="34861.597">16220 13563 243 0,'0'0'655'0,"-14"145"-510"16,14-60-12-16,0-6-51 15,0-17-47 1,21-20-35-16,7-21-4 15,0-21-69-15,5-15-109 16,0-39-230-16</inkml:trace>
  <inkml:trace contextRef="#ctx0" brushRef="#br0" timeOffset="34977.4358">16185 13373 106 0,'0'0'989'0,"0"0"-975"15,0 0-14 1,0 0-48-16,0 0-147 0,0 0-404 15</inkml:trace>
  <inkml:trace contextRef="#ctx0" brushRef="#br0" timeOffset="35231.4952">16680 13744 818 0,'0'0'155'15,"-2"142"7"-15,2-94-83 16,23-18-52-16,17-21-8 15,21-9-16-15,6-19 20 16,4-19 0-16,6-4-4 16,-10 12 2-16,-18 13-8 0,-9 13-7 15,-12 4 8-15,-2 18-4 16,-5 21 33-16,0 9-14 16,-2 3-15-16,-3-8-7 15,12-11-7-15,19-16-64 16,20-16-92-16,18-14-127 0,8-31-458 15</inkml:trace>
  <inkml:trace contextRef="#ctx0" brushRef="#br0" timeOffset="35832.1875">18079 13600 237 0,'0'0'552'16,"0"0"-484"-16,0 0 32 16,0 0-50-16,0 0-43 15,0 0-2-15,-175 96-3 16,143-44 2-16,6 7 0 16,9 5 7-16,17 2 20 0,0-6-14 15,24-13-8-15,48-25-9 16,31-22 0-16,28-18 21 15,28-51 12-15,4-21-18 16,3-13-6-16,-14-16-6 16,-12-8 1-16,-23-4 3 0,-26-1-7 31,-28 5 2-31,-37 8-3 16,-26 19 2-16,-19 27 3 0,-46 30-4 15,-15 28 4-15,3 15 2 16,2 27 14-16,8 34-20 15,4 24-3-15,13 10 3 16,11 13-2-16,25 9 6 16,14-2-1-16,2-2 3 0,45-9 0 15,14-21-6 1,16-18 0-16,16-23 0 16,10-24-5-16,7-18-8 15,-1-4 12-15,-4-38-9 0,-11-15-18 0,-24-6-4 16,-23 1 3-16,-24 8 22 15,-18 14 7-15,-5 16 8 16,0 17 44-16,-19 7-10 16,-4 21-14-16,-10 24-11 15,14 16-11-15,10 2 5 16,9-3-7-16,0-11-4 16,35-16 0-16,26-22-45 0,9-11-32 31,5-31-112-31,-5-25-328 0</inkml:trace>
  <inkml:trace contextRef="#ctx0" brushRef="#br0" timeOffset="36418.0899">19962 13337 810 0,'0'0'53'0,"0"0"-52"15,0 126 5-15,0-72 27 16,7-2 17-1,14-4-17-15,5-11 16 16,4-7 0-16,15-14-24 16,6-15-8-16,17-1-11 15,6-22-1-15,11-17-5 16,-13 2 0-16,-16 3-23 16,-23 16-36-16,-24 10 8 15,-9 8 51-15,0 1 22 16,-21 26 2-16,-7 9 23 0,9 8 7 15,12 1-21 1,7 1-24-16,19-4-7 0,42-9-2 16,20-18-8-16,11-15 8 0,10-6-1 15,-1-33 0-15,-15 0-15 16,-18 4-3-16,-28 16 2 16,-15 10 16-16,-18 9-6 15,-7 0 7-15,0 22 5 16,0 1 16-16,0 2 14 15,3-7-21-15,29-7-12 0,10-9 11 16,7-2 2-16,-2-19 7 16,0-24-11-16,-17-14-8 15,-16-3-3-15,-14-4-20 16,0 2 5-16,-28 17 11 16,-14 13 2-16,-7 23 2 15,0 9 41 1,2 23-5-16,15 26-21 15,11 18-9-15,18 12 0 16,3 2-6-16,21-6 1 16,28-11-2-16,14-23-6 0,17-23-36 15,-3-18-5-15,12-15-22 16,-14-30-141-16,-15-15-240 16</inkml:trace>
  <inkml:trace contextRef="#ctx0" brushRef="#br0" timeOffset="36833.8005">21553 13280 625 0,'0'0'201'16,"0"0"-110"-16,0 0-59 15,0 0-18 1,0 0 65-16,0 0-5 16,247-102-26-16,-172 102-19 15,-14 0-6-15,-21 30-18 16,-26 24 3-16,-14 24 15 15,-21 14 26-15,-31 2-14 16,15-8-16-16,16-16-6 16,9-13-11-16,12-12 0 0,7-11 0 15,35-11-4-15,19-14-7 0,9-9 9 16,9-3 3 0,-4-23-3-16,-5-8-2 15,-9 0-2 1,-19 0-1-16,-14 0 1 0,-14 8 4 15,-7 7 4-15,-7 10 0 16,0 8 28-16,0 1-3 16,0 7-5-16,0 27-17 15,0 14-2-15,0 8 11 16,7 1-4-16,19-12-10 16,4-12-2-16,3-18-9 15,9-15-52-15,9-21-14 16,8-36-35-16,-1-15-197 0</inkml:trace>
  <inkml:trace contextRef="#ctx0" brushRef="#br0" timeOffset="37081.2693">22849 13727 680 0,'0'0'183'0,"0"0"-82"16,0 0 70-16,234 59-94 15,-159-78-12-15,-3-27-19 0,-21-13-23 16,-25-5-11-16,-26-2 15 15,0 1 3-15,-54 7-27 16,-23 13 0-16,-19 18-3 16,1 24 3-16,-8 9-3 15,14 49 2 1,21 19-2-16,26 11-2 16,31 3-33-16,11-14-37 15,67-15-13-15,36-22-2 16,19-20-180-16,-3-17-219 15</inkml:trace>
  <inkml:trace contextRef="#ctx0" brushRef="#br0" timeOffset="37551.5692">23424 13501 342 0,'0'0'114'0,"0"0"80"0,-35 158-38 16,35-109-35-16,0-9-3 31,39-13-45-31,13-12-37 16,13-15-16-16,1 0 20 0,-1-26-23 15,-9-8 8-15,-14-2-10 16,-16 4-9-16,-12 12-3 16,-12 9-2-16,-2 10-1 15,0 1-4-15,-7 7-1 16,-14 23 7-16,0 10-2 0,14 1 0 15,7-3 0-15,5-6-1 16,37-9 1-16,12-17 5 16,9-6-1-16,4-14 5 15,1-27 2-15,-9-12-11 16,-8-7-1-16,-16 0-14 16,-21 10-3-16,-14 15 10 0,0 16 6 15,0 18 4-15,0 1 30 0,-12 24 15 16,10 24 12-1,2 20-6-15,0 14-10 0,7 5-25 16,28-1-5-16,14-13-11 16,-2-13-2-16,-15-21-22 15,-11-15-47 1,-21-16-47-16,0-8-53 16,-39 0-207-16</inkml:trace>
  <inkml:trace contextRef="#ctx0" brushRef="#br0" timeOffset="38537.7202">3525 15731 817 0,'-5'109'146'0,"5"8"2"16,0-9-82-16,19-20 11 15,4-19-44-15,-4-25-22 16,2-22-5-16,-14-16-3 16,-7-6-3-16,0-9 0 0,-14-30-4 15,-21-18-55 1,-5-12 50-16,5-9-30 0,9-7 16 15,12-9-2-15,14 0 24 0,14 2-2 16,47 15 3-16,21 18 2 16,14 24 15-16,0 30-2 15,-1 5-1-15,-13 19 13 16,-14 20-4-16,-31 9 10 16,-30 7-6-1,-7 7 2-15,-56-1 22 16,-54 4-8-16,-20-4-9 15,-15-9-25-15,-5-9-4 16,19-13-5-16,29-15-1 16,39-6-5-16,37-9-11 15,26 0-33-15,33-24-120 16,44-4-12-16,25-1-147 0,8 8-283 16</inkml:trace>
  <inkml:trace contextRef="#ctx0" brushRef="#br0" timeOffset="38765.5835">4123 16021 277 0,'0'0'219'0,"226"54"6"0,-109-42-95 16,-9-12-2-16,-13-2-61 16,-24-32 16-16,-22-11-42 0,-28-13 10 15,-21-10-19-15,-21-3 19 16,-57 1 13-16,-24 15-29 16,-15 14-28-16,-5 26 2 15,17 15 17-15,12 12-22 16,30 36-4-16,23 17-4 15,33 11-17 1,7 7-69 0,68-4-59-16,42-19-175 0,32-15-300 15</inkml:trace>
  <inkml:trace contextRef="#ctx0" brushRef="#br0" timeOffset="39101.4595">4924 15694 756 0,'0'0'133'16,"192"-18"69"-1,-80 18-111-15,-5 38-49 16,-9 11-7-16,-18 6 2 15,-31 2-23-15,-28-4-1 16,-21-8 17-16,0-7-3 16,-47-10 2-16,-23-2-9 15,-19-7-9-15,-7-5-6 16,8-8-5-16,18-6-26 0,30 0-9 16,38-6-24-16,2-24-16 15,70-7-73-15,39-9-61 16,29 1-102-16,-7 0-67 15,-7 13 290-15</inkml:trace>
  <inkml:trace contextRef="#ctx0" brushRef="#br0" timeOffset="39201.6704">5884 15817 314 0,'0'0'159'0,"0"0"43"0,0 0-97 0,0 0 39 15,0 0-47-15,28 131-19 16,-49-96-49-16,14-15-29 16,7-20-74-16,0-1-322 15</inkml:trace>
  <inkml:trace contextRef="#ctx0" brushRef="#br0" timeOffset="39386.7218">6192 15773 810 0,'0'0'54'0,"0"0"66"15,28 113 32-15,-2-84-98 16,-3-10-42-16,-4-11-12 0,-12-7-7 15,-7-1-52-15,0-1-84 16,0-30 7-16,-40-16-708 16</inkml:trace>
  <inkml:trace contextRef="#ctx0" brushRef="#br0" timeOffset="39524.9819">5601 15466 1095 0,'0'0'30'0,"0"0"29"15,264-81 72-15,-95 36-67 16,15 2-35-16,-11 3-29 16,-14 20-2-16,-14 15-42 15,-31 5-99-15,-30 28-198 16</inkml:trace>
  <inkml:trace contextRef="#ctx0" brushRef="#br0" timeOffset="39741.3991">6940 15779 829 0,'0'0'165'0,"0"0"7"0,70 144-73 16,-44-109-68-16,-8-11-29 15,-1-17-2-15,-3-7-76 16,-7-32-209-16,0-30-610 0</inkml:trace>
  <inkml:trace contextRef="#ctx0" brushRef="#br0" timeOffset="39888.3402">7054 15589 708 0,'0'0'44'0,"0"0"-16"16,0 0-28-16,0 0-113 16,0 0-537-16</inkml:trace>
  <inkml:trace contextRef="#ctx0" brushRef="#br0" timeOffset="40157.1546">7054 15589 428 0,'166'153'266'0,"-119"-80"-134"16,9-1 48-16,5-11-61 15,2-18-80-15,-3-13-19 16,-10-20 4-16,-8-10 0 0,-17-6-9 16,-4-36 35-16,0-18 0 15,-7-16-32-15,-2-2-9 16,-10-1 3-16,10 11-1 15,2 11-4-15,7 18-7 16,0 9-2-16,14 15-7 16,5 6-55-1,2 4-46-15,12 5-91 16,-5 0-160-16</inkml:trace>
  <inkml:trace contextRef="#ctx0" brushRef="#br0" timeOffset="40443.9693">8276 15796 345 0,'0'0'412'0,"0"0"-267"15,0 0-6-15,0 0-78 0,0 0 1 16,192-88-29-16,-178 31-27 16,-7 1-2-16,-7 12 0 15,-19 13 1-15,-23 12-4 16,-7 13 28-16,-5 6 27 15,5 15-7-15,9 24-20 16,26 20 4-16,14 18-10 16,35 10-11-16,40 4 4 15,28-11 3-15,25-12-19 16,29-19-2-16,16-22 1 16,18-23-11-16,3-8-96 15,-2-41-56-15,-15-15-357 16</inkml:trace>
  <inkml:trace contextRef="#ctx0" brushRef="#br0" timeOffset="41344.3663">12971 14897 659 0,'0'0'132'0,"0"0"-16"16,-47-107-18-16,38 90 10 15,2 11-26-15,0 6-33 16,7 0-49-16,0 3-1 15,0 39 0-15,0 32 1 16,0 34 9-16,14 37-5 16,16 41 6-16,10 32 13 15,14 18 5-15,6 6-11 16,-3-11-7-16,-8-11 7 16,-17-8-6-16,-11-12 7 15,-18-8 27-15,-3-6-20 16,0-18 2-16,0-12-11 0,-14-15 0 15,4-15 1-15,3-6-12 16,7-12 0-16,0-11 1 0,0-14-3 16,0-21-2-16,0-22 0 15,0-21-1-15,3-14 0 16,-3-5-1-16,0-3-2 16,0-21-30-16,0-13-12 15,0-11-42-15,0-9-30 0,0-2-134 31,0 2-581-31</inkml:trace>
  <inkml:trace contextRef="#ctx0" brushRef="#br0" timeOffset="42145.5882">13177 18312 154 0,'0'0'680'0,"0"0"-590"0,0 0 56 16,0 0-80-16,0 0-50 15,0 0-16-15,-36 8-4 16,36-8 0-16,24 0 0 15,23 0 4-15,9-4 9 16,30 0 2-16,17 4 2 0,21 0 25 16,13 0-1-16,15 0-24 15,19 0 3-15,13-4-6 16,10-9-6-16,16-3-1 16,-2 1 3-16,-2 0 7 15,-1 3-6-15,1 4-1 16,-3 0-5-1,-4 3 2-15,16 3-1 16,9 0 2-16,9-4-3 16,8-2 0-16,0-7 0 15,4-4-1-15,7-1 0 0,-2-5-3 16,0-1 5-16,-9 4-2 16,-8-1 1-16,1 3 0 0,6 4 0 15,1 1 6-15,4 1-7 16,-7 4-2-16,-4 3 2 15,-14-1-2-15,-8 4-1 0,-4 2 2 16,-12-1 1-16,-9 3 0 16,-2 0 4-16,2 0-5 15,-5 0 4-15,2 0 4 16,-4 0 4-16,0 0-2 16,-10 0 0-16,-25 0-5 15,-23 0 6-15,-33 0-5 31,-29 3-5-31,-29-1 0 0,-20-2-2 0,-11 0 2 16,0 0-1-16,-25-5-13 16,-24-7-55-1,-19 0-30-15,-7-4-143 16</inkml:trace>
  <inkml:trace contextRef="#ctx0" brushRef="#br0" timeOffset="42777.855">23300 17913 349 0,'0'0'610'0,"0"0"-443"16,0 0-53-16,0 0-65 15,0 0-47-15,54 109 19 16,2-32 9-16,5 7 11 15,-1-1-23-15,-4-7 4 16,-2-13-21-16,-5-12-1 0,-7-17-16 16,-7-17-71-16,-9-17-45 0,-10-3-266 15</inkml:trace>
  <inkml:trace contextRef="#ctx0" brushRef="#br0" timeOffset="42994.2592">24015 17966 960 0,'0'0'43'0,"-42"148"85"0,21-48-21 16,0 12-19-16,2-2-47 0,12-5 6 15,7-18-34-15,0-30-10 16,0-25-3-16,0-24-31 15,0-8-80-15,0-23-21 0,0-10-150 16,0 0-151 0</inkml:trace>
  <inkml:trace contextRef="#ctx0" brushRef="#br0" timeOffset="44011.623">11766 14863 769 0,'0'0'157'0,"0"0"-108"16,-7 117 1-16,56-95 16 15,4-10-28-15,4-12-20 16,-6 0-16-1,-14-16 13-15,-18-14 2 16,-12 0-5-16,-7-5-1 16,-26 10-10-16,-37 4-1 15,-19 12 0-15,-16 9 0 0,-11 0 4 16,-1 36 2 0,14 15 13-16,17 18-9 15,30 9 1-15,21 9-1 16,23-4-2-16,5-9-2 0,12-12-6 0,41-14 0 15,3-17-4-15,12-11-6 16,14-14-20-16,7-6-44 16,-5-3-119-16,-7-21-336 15</inkml:trace>
  <inkml:trace contextRef="#ctx0" brushRef="#br0" timeOffset="44564.4749">12188 14831 593 0,'0'0'81'0,"0"0"90"15,-81 140-45-15,60-58-41 0,9 15-13 16,12 5-30-16,0-5-13 16,0-12-15-16,21-13-11 15,19-15-3-15,-1-17-1 16,-1-15-27 0,-5-16-31-16,2-9-84 15,-7 0-69-15,-7-29-172 16</inkml:trace>
  <inkml:trace contextRef="#ctx0" brushRef="#br0" timeOffset="44927.9178">12266 15308 473 0,'0'0'170'0,"0"0"-69"15,32 114-34-15,6-100-47 16,8-11-7 0,-4-3-12-16,-2-17 7 15,0-20-4 1,-12-9-4-16,-7-4 0 0,-7-2-1 16,-7 2 1-16,-7 15 0 15,0 12 15-15,0 16 65 16,0 7 42-16,-14 33-74 15,-5 26-41-15,3 18 14 0,-3 8 2 16,5 0-15-16,12-3 6 16,2-13-9-16,0-19-5 15,0-16-3-15,14-25-45 16,9-9-88-16,3-28-83 16,-5-18-282-16</inkml:trace>
  <inkml:trace contextRef="#ctx0" brushRef="#br0" timeOffset="45566.7853">12637 14770 351 0,'0'0'82'15,"0"0"-1"-15,0 0 61 16,0 0-59-16,-28 136-29 0,28-109 0 16,-2-6 1-1,-3-7 3-15,5-5-16 0,0-6-17 16,0-3-17-16,0 0 2 15,0 0 33-15,0 0-8 0,-2 0-19 16,-5 0-15-16,0-8-1 16,-12-7 0-16,12 1 0 15,-5 3 5-15,5-3-4 16,0 8-1-16,5 2 1 16,-3 4 4-16,5 0-5 15,0 18-17-15,0 30 17 0,14 34 9 16,5 22 13-16,2 14 21 15,-7 3 6-15,0-10-37 16,-7-14-3-16,-7-16-8 16,0-16 2-16,0-18-1 0,0-18-2 15,-2-12-4 1,-3-16-47 0,5-1-26-16,0 0-75 0,0-24-307 15,0-7-58 1</inkml:trace>
  <inkml:trace contextRef="#ctx0" brushRef="#br0" timeOffset="46199.644">12943 14777 279 0,'0'0'365'0,"0"0"-257"0,0 0-20 16,0 0-8-1,0 0-11-15,-61 149-31 0,47-88 13 16,-4-4-9-16,8-10-2 15,-2-16-24-15,10-16-12 0,-3-15-1 16,-2 0 7-16,7-16 31 16,-2-26-41-16,2-18-4 15,0-14-30-15,0-7-24 16,9-6 23-16,5 3-16 16,1 11 8-16,-4 20 43 15,-4 23 7 1,-7 17 45-16,0 13 14 15,0 0-50-15,14 4-16 16,14 31 0-16,14 17 6 16,12 17 20-16,7 6 7 15,-5-1 18-15,-2-13-35 16,-19-13-12-16,-10-18-3 0,-15-11 1 16,-3-8 1-16,-7-8-3 15,0-3 0-15,-28 0-8 16,-21 0-31-16,-15-15-3 0,-8-1 4 15,2 8 31 1,0 7 7-16,12 1 18 0,22 0 16 16,20 1 26-16,16 16-37 15,0 2-20-15,16 7-3 0,27-4 1 16,3-4-1-16,-4-1-1 16,-2-6-9-16,0-1-65 15,-19 0-111-15,-21 4-701 16</inkml:trace>
  <inkml:trace contextRef="#ctx0" brushRef="#br0" timeOffset="79401.9">13898 17154 456 0,'0'0'148'0,"0"0"-53"15,0 0-9-15,0 0-61 16,0 0-17-16,0 0-1 16,0 0 1-16,-7 4 10 15,7-4 17-15,0 0 11 16,0 0-16-16,0 0-6 0,0 0-1 15,0 0 3-15,-2 0-13 16,-3-4-6-16,3-8-7 16,2-2 1-16,0-1-1 15,0-2 1-15,0-5-1 16,0 5 1-16,0-9-1 16,0 6 1-1,0-4 0-15,0 2-1 16,0 0 0-16,0 0 4 0,0-2-1 15,0-4-3-15,0-1 3 16,0-1-2-16,0-1 2 16,0 2-3-16,0 1 1 15,14 0-1-15,0 8 1 16,-7-1 1-16,7-1 0 0,-2 2-1 16,4-5 0-16,5-3 3 15,5-1-2-15,2-2 4 16,4-2-1-16,4 0 0 15,-1-3 2-15,7 3-7 16,-3 0 2-16,-4 3-2 16,-2 6 4-16,-5 2-2 0,-7-1 5 15,12-2-3-15,-3 0 2 16,3-4-3-16,9-3 4 16,-2 2-2-16,-5-4 5 15,11 3-6-15,-4 0 1 16,0 0-2-16,5 3 0 0,-5 2-1 31,5 0 2-31,-5 1-2 0,5 0 2 16,2 2-2-16,-3-2 0 15,-1-1 0-15,9-3 1 16,-1-1 2-16,3 3-4 16,-2 0 2-16,-5 4 2 15,-2 5-1-15,-5-1 0 16,0 2-4-16,-2 3 0 0,6 0 0 15,-4-6 1-15,7 2-1 16,8-4 5-16,3-1-8 16,1 1 6-16,7-1-3 15,-1 5 0-15,-3-3 1 16,-1 3 3-16,-3 1-2 16,3 0-2-1,-9 3 0-15,-5-1-2 16,3 2 2-16,-3-1 0 15,0-4 1-15,4 2 0 16,1-1-1-16,-2 3-1 16,1 2 1-16,-4 1-1 15,-2 5 2-15,-5 4-2 0,-2-2 1 16,-5-1 0-16,0 2 0 16,5 0 0-1,-5 0 0-15,7-2 0 0,-3-3 0 16,10-1 1-16,-2 0 0 15,0 0-1-15,-5 1 1 0,0 2 0 16,0-1-2-16,-2 1 2 16,13 0-2-16,-4-3 2 0,7 6-1 15,5-6 0-15,9 3 0 16,-4-2 1-16,-10-1-1 16,7 2 2-16,-9 1-1 15,-8 3-1-15,-1-2 0 16,-6 4 1-16,-4-2 0 0,-2-2-1 31,7 2 1-31,-5-3-1 16,0 1 0-16,0 4 0 0,5-2-1 15,-5 3 2 1,0 0-1-16,-7 0 5 0,-3 0 0 16,-11 0 0-16,0 0-1 15,-9 0-3-15,2 0 6 16,-7 0-3-16,0 0-1 0,0 0 9 15,0 0-3-15,0 0-4 16,0 0-2-16,0 0-3 16,0 0-26-16,0 0-60 15,-5 0-161-15</inkml:trace>
  <inkml:trace contextRef="#ctx0" brushRef="#br0" timeOffset="82577.2429">14973 17481 587 0,'0'0'71'15,"0"0"18"-15,0 0-7 16,0 0-37-16,0 0-14 15,0 0-8-15,0 0-1 16,-7 0-1-16,7 0 4 16,0 0 1-1,0 0 0-15,0 0 1 16,0 0-12-16,0 0-9 16,0 0-5-16,0 0 0 15,0 0-1-15,0 0-1 16,0 0 0-16,0 0-1 15,0 0 2-15,0 1-1 16,7 1 1-16,14 1 0 0,4-2 1 16,4 1-1-16,6 3 0 15,4-4 1-15,3 1 0 0,12 1 1 16,2-3-2-16,12 0 2 16,7 0-1-16,2 0 1 15,4 0 4-15,-3 0-3 16,3-5-2-1,1-4 0-15,0-5 0 16,9-1 0-16,-2-2 2 16,4-5-2-16,-4 2-1 15,0-3 6-15,-12 1-6 16,11 0 3-16,-10 1-1 16,-4 3-2-16,-6-1 1 15,2 2 0-15,2-2 5 0,-1-4-3 16,10 1 0-16,3-5 2 0,3 0-3 15,-3 1 2-15,-2 1-2 16,-8-1-2-16,1-1 2 16,-5 3-1-16,-2-4 0 15,-5 2 1-15,-2-4-2 16,-8 3 1-16,-3 2 0 16,-4-1-1-16,-4 4-1 15,0-1 1-15,-7 3 2 16,-2 1-2-16,-12 2 0 0,7-1 0 15,0-1 1-15,0-2 1 16,10-4-4-16,-3 0 1 16,2-1 1-1,7 0 1-15,-6 1-1 16,6 0 0 0,-7 2 0-16,-4 3 2 15,2 0-2-15,-7 1 1 16,5-1-1-16,2-3 1 15,5-3-1-15,-5 1 0 0,4-1 0 16,-1 2 0-16,2-2 0 0,-5 1 0 16,-3 4 0-16,-4-2 0 15,0 6 1-15,-2 0-1 16,2 1 0-16,0-4 0 16,-7 0 0-16,12 1 0 0,-5 2 0 15,-12 1 0-15,3-1-1 31,2 1 1-31,0-1 0 0,0 0 0 16,5 0 0 0,-5 0 0-16,7 0 0 0,0-5 0 15,0-2 0-15,2 0 0 16,-7 1 1-16,-1 3 0 16,-8 8 2-16,-7 3 2 15,-3 7-2-15,-4 2 3 0,0 0 6 16,0 0-7-16,0 0 2 15,0 0-1-15,0 0 0 16,0 0 2-16,0 0-3 16,0 0-4-16,0 0 0 15,0 0 0-15,0 0 0 16,0 0-1 0,0 0 0-16,0 0-10 15,-4 0-34-15,-17 0-29 16,-8 6-115-16,-10 7-398 0</inkml:trace>
  <inkml:trace contextRef="#ctx0" brushRef="#br0" timeOffset="85616.8321">14426 16975 273 0,'0'0'201'0,"0"0"-69"16,0 0-37-16,0 0-56 0,0 0-19 16,0 0 1-1,0 0-4-15,12-12 1 16,-5 6 9-16,5 3 3 0,-3 0 4 15,-2 0-13-15,5-2-8 16,-5 2-2 0,2-4-1-16,5 1 5 15,-2 0-1-15,9 0 0 16,-3-6 3-16,6 6-11 16,-3-6 10-16,4 0-9 15,-4 2 6-15,7-4 4 16,-2 3-7-16,2-3 1 15,0-1-4-15,0 1-2 0,7-4 0 16,5 0 2-16,2 1 4 16,-2-2-6-16,6 3 2 15,-8-3 1-15,2 2-3 16,2 0 0-16,-3 2-3 16,1-3-2-16,2 2 2 15,0-3 0 1,0 0-2-16,5 1 0 15,0-2 0-15,-5 3 1 16,0-3-1-16,0 1 3 0,4 1-3 16,-4 1-2-1,5 1 1-15,0-4 1 0,-3 5 0 16,1-1 0-16,-1-4 4 16,3-1-2-16,9 0-2 0,5-2 0 15,2-2 1-15,4 1-1 16,1-1 0-16,2 5 1 15,3-2-1-15,-3 4 0 16,0-4 0-16,-3 0 1 16,1 4-1-16,-7-1 1 15,0 2-1-15,-10 0-2 0,0 1 2 16,1-3 0-16,2-4 2 16,6 1-2-16,1-1 2 15,2 0-2-15,0 1 2 16,-2 3 1-16,-5-1-1 0,2 2 3 15,-9 1-3-15,0 2 0 16,-2-1-2 0,2 0 1-1,0-4-1-15,5-1 1 16,2-4 1-16,2 0-2 16,1-1 2-16,9-2-1 15,-8 3 1-15,10 1 0 0,-9-1-1 16,0-1-1-16,0 2 0 15,-5-3 0-15,11 0 1 0,-6 0 0 16,5 0-1-16,-6-2 0 16,1 1 0-16,2-4-2 15,2 1 4-15,8-5-1 16,6-1-1-16,3-1 2 16,2 2-1-16,5 3-1 15,0 1-3 1,-1 1 3-16,8-1-1 15,-7 2 2-15,0-1-2 16,-8 2 0-16,-3 4 1 16,-4-2 0-16,-4 4 2 15,-2-2-2-15,0 5 3 0,-12 4 1 16,-16 5-3-16,-17 5 1 16,-11 0-1-16,-5 6 0 0,-7 0-1 15,7 0 0-15,-7 0 0 16,0 0-18-16,0 0-42 15,0 0-123-15,0-3-536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06:51.3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4B5B3B4-A5E3-4E93-97C5-8DB900B2B603}" emma:medium="tactile" emma:mode="ink">
          <msink:context xmlns:msink="http://schemas.microsoft.com/ink/2010/main" type="writingRegion" rotatedBoundingBox="3968,784 14264,279 14336,1755 4041,2261"/>
        </emma:interpretation>
      </emma:emma>
    </inkml:annotationXML>
    <inkml:traceGroup>
      <inkml:annotationXML>
        <emma:emma xmlns:emma="http://www.w3.org/2003/04/emma" version="1.0">
          <emma:interpretation id="{D53B007E-990B-48CE-989D-E32FE7B628B2}" emma:medium="tactile" emma:mode="ink">
            <msink:context xmlns:msink="http://schemas.microsoft.com/ink/2010/main" type="paragraph" rotatedBoundingBox="3968,784 14264,279 14336,1755 4041,2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4626FA-1C6E-40AD-A4EC-A5CFDC18B8C9}" emma:medium="tactile" emma:mode="ink">
              <msink:context xmlns:msink="http://schemas.microsoft.com/ink/2010/main" type="line" rotatedBoundingBox="3968,784 14264,279 14336,1755 4041,2261"/>
            </emma:interpretation>
          </emma:emma>
        </inkml:annotationXML>
        <inkml:traceGroup>
          <inkml:annotationXML>
            <emma:emma xmlns:emma="http://www.w3.org/2003/04/emma" version="1.0">
              <emma:interpretation id="{0F24DE09-40A8-483D-8DC6-733967BCD458}" emma:medium="tactile" emma:mode="ink">
                <msink:context xmlns:msink="http://schemas.microsoft.com/ink/2010/main" type="inkWord" rotatedBoundingBox="3968,784 5299,719 5371,2196 4041,22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313 74 465 0,'0'0'48'0,"0"0"-6"16,0 0 34-16,0 0 30 15,0 0-64-15,0 0 44 16,0 0-55-16,5-44 0 0,-5 44-5 15,0 0-15-15,0 0-2 16,-5 0-3-16,-4 3-6 16,-17 23 0-16,-15 19 0 15,-7 13 0-15,-5 1 1 16,6-5-1-16,13-13 1 0,13-11-2 16,10-9 1-16,8-9-6 15,3-7-4-15,0-5-5 16,0-5-31-16,16-24 24 15,24-16 20-15,8-8-8 0,-9 0-17 16,7-1-22-16,-9 9 13 16,-5 4 15-16,-6 9-8 15,-10 11 15-15,-5 15 8 16,-1 6 3-16,1 7-56 16,3 34 54-1,4 15 5-15,-1 18 4 16,-4 8 3-16,1 4 5 15,-2-2 8-15,-5-8-3 16,-7-5-8-16,0-7-5 16,0-7-4-16,-28-14-1 0,-18-6-77 15,-9-13-17 1,-12-12-74-16,7-3-1 0,-2-5 106 16,13 0 64-16,10 0 199 0,14 2-3 15,11 3-64-15,11 8-56 16,3 5-34-16,3 1-20 15,36-2 3-15,21 2-12 16,9-7-3-16,5-1 1 16,-5-2-6-16,-2-9-5 0,-14 1-5 15,-5-5-70-15,-13-14-262 16</inkml:trace>
          <inkml:trace contextRef="#ctx0" brushRef="#br0" timeOffset="300.552">968-125 512 0,'0'0'3'0,"0"0"86"0,198 201 37 15,-138-76-32-15,-7 15-20 16,-19 6-35-16,-27-2-10 16,-7-8-17-16,-53-14-10 15,-37-16 4-15,-18-8 4 16,-12-9 2-16,12-15-12 16,6-15-1-1,22-19-58-15,24-22-64 16,29-18-146-16</inkml:trace>
        </inkml:traceGroup>
        <inkml:traceGroup>
          <inkml:annotationXML>
            <emma:emma xmlns:emma="http://www.w3.org/2003/04/emma" version="1.0">
              <emma:interpretation id="{35D1F4A0-D11B-43DA-A510-8D3AB9FA26C6}" emma:medium="tactile" emma:mode="ink">
                <msink:context xmlns:msink="http://schemas.microsoft.com/ink/2010/main" type="inkWord" rotatedBoundingBox="6374,686 8376,588 8439,1858 6436,19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19.2341">3185 22 738 0,'0'0'20'16,"0"0"-18"-16,0 0 6 31,0 0 11-31,0 0-5 0,0 0-3 16,83 62 10-16,-48-62-4 15,-8-28-2-15,-1-4 9 16,-12-9-24-16,-10-4-1 0,-4 4-32 16,-11 0 11-16,-38 11 5 15,-18 6 7-15,-27 15 10 16,-21 9 6-16,-28 35 2 16,-7 27-3-16,12 15-4 15,27 7 20-15,37 1 2 16,42-8-12-16,25-5-4 15,7-7-5-15,14-9-1 16,37-14 6-16,18-7-7 16,11-17-4-1,8-8 3-15,0-10-1 16,-5 0-32-16,-3-28-55 16,3-8-186-16</inkml:trace>
          <inkml:trace contextRef="#ctx0" brushRef="#br0" timeOffset="1973.9921">3335-8 256 0,'0'0'102'16,"0"0"123"-16,0 0-32 0,0 0-122 15,0 0-54-15,0 0-16 0,-76 38-1 16,76-5 0-16,44-10-11 15,30-18 4-15,27-5 7 16,19-32 0-16,4-13-7 16,-22-1 3-16,-38 16 4 15,-34 11 37-15,-23 11 32 16,-7 8 51-16,-7 0-32 0,-48 33-39 16,-28 14-39-16,-5 13-2 15,10 4 7-15,23-2-9 16,36-8-6-16,19-6-5 15,0-9-28-15,51-11-52 16,18-9-45-16,21-10-57 16,-2-9-288-1</inkml:trace>
          <inkml:trace contextRef="#ctx0" brushRef="#br0" timeOffset="1719.9031">3409 279 587 0,'0'0'6'0,"-39"123"14"16,29-72 49-16,-1-13-10 15,11-14-45-15,0-14-12 16,0-8-2-1,0-2 0-15,0-33-7 16,0-22-187-16,21-19-95 16</inkml:trace>
          <inkml:trace contextRef="#ctx0" brushRef="#br0" timeOffset="2422.0138">4174 400 101 0,'0'0'565'16,"0"0"-559"-16,0 0-6 0,0 0 85 16,0 0-21-16,0 0-12 15,113-59-27-15,-106 12-22 16,-7 0 2-16,0 2-1 16,-25 0-4-16,-17 7 0 15,-11 10-35-15,0 13 21 16,-2 15 14-1,16 4 1-15,9 38-1 16,11 20-3-16,19 16-1 16,0 15 1-16,26 3 1 15,10 9 2-15,4-1-2 16,-6-7 2-16,-8-10 2 16,-20-20 25-16,-6-16 33 15,0-17 0-15,-20-17-36 0,-33-15 7 16,-14-2-5-16,-14-28-10 15,0-15-5-15,-1-6 22 16,26 1-4-16,10 1-19 0,32 8-5 16,14 4-4-16,7 5-1 15,53 3-3-15,23-1-2 16,19 8-4-16,10 3-9 0,-3 8-27 16,-8 6-38-16,-4 3-29 15,-12-3-146-15</inkml:trace>
        </inkml:traceGroup>
        <inkml:traceGroup>
          <inkml:annotationXML>
            <emma:emma xmlns:emma="http://www.w3.org/2003/04/emma" version="1.0">
              <emma:interpretation id="{7212432B-10A9-4265-9701-814A0EE67984}" emma:medium="tactile" emma:mode="ink">
                <msink:context xmlns:msink="http://schemas.microsoft.com/ink/2010/main" type="inkWord" rotatedBoundingBox="9228,689 9908,656 9944,1402 9265,1436"/>
              </emma:interpretation>
              <emma:one-of disjunction-type="recognition" id="oneOf2"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q</emma:literal>
                </emma:interpretation>
                <emma:interpretation id="interp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7032.7331">5891-204 394 0,'0'0'155'0,"0"0"-89"0,0 0 48 15,0 0-58 1,0 0-55-16,0 0 16 15,-216 133 0-15,149-91 17 16,0-3 0-16,5-2-4 16,0-4-6-16,-3-2 5 15,10-5-17-15,20-8-9 16,10-3 0-16,18-7-3 16,7 3-8-16,0-1 0 0,25 4-7 15,31 4 14-15,10 0 1 16,8 8 3-16,2 2 0 15,-9 4 3-15,-5 0 35 16,-9 0-11-16,-11-4-19 16,-8-4-4-16,-13-5-7 0,-9-9 3 31,-12-6-3-31,0-4-49 16,0-4 4-16,0-28-169 0,0-10-403 15</inkml:trace>
          <inkml:trace contextRef="#ctx0" brushRef="#br0" timeOffset="7217.524">5838-99 906 0,'0'0'55'0,"0"0"-55"16,0 0 28-16,-6 144 64 16,-15-64-39-16,9 2-5 15,3-6-27-15,2-12-17 16,7-5-4-16,0-14-1 15,0-9-24-15,0-7-37 0,2-6-87 16,12-13-161-16</inkml:trace>
        </inkml:traceGroup>
        <inkml:traceGroup>
          <inkml:annotationXML>
            <emma:emma xmlns:emma="http://www.w3.org/2003/04/emma" version="1.0">
              <emma:interpretation id="{887A8F6D-00B5-4471-831F-C7BE03A4A7A9}" emma:medium="tactile" emma:mode="ink">
                <msink:context xmlns:msink="http://schemas.microsoft.com/ink/2010/main" type="inkWord" rotatedBoundingBox="9775,597 14269,377 14327,1562 9833,178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28.9821">8699 7 144 0,'0'0'380'0,"0"0"-319"32,-39 142 5-32,37-104 24 0,2-12-50 15,0-11-33-15,0-12-7 16,0-3 4-16,0 0 9 16,0-27 6-16,0-20-19 15,0-17-72-15,0 0-65 16,0-4 58-16,-14 6 79 15,-12 12 30-15,-1 14 43 0,8 16 52 16,10 11-9-16,2 9 6 16,7 0-86-16,0 6-36 15,0 17-6-15,23 1 3 16,23-3 1-16,10-9-7 16,11-9-2-16,-1-3 8 15,-3-7 3 1,-13-16 0-16,-15 1 1 15,-14 3 2-15,-14 7 3 0,-7 6 36 16,0 6 53-16,-12 0-44 16,-23 6-28-16,-6 24-21 15,-5 8-2-15,9 5 0 16,14 3-6-16,16 4 0 16,7-2 1-16,0 0-31 0,7-2-22 15,37-8-62-15,4-14-73 16,5-18-258-16</inkml:trace>
          <inkml:trace contextRef="#ctx0" brushRef="#br0" timeOffset="5845.5419">9409 193 829 0,'0'0'59'0,"0"0"-55"16,0 0 17-16,0 0-8 15,0-117 17-15,-4 74 18 16,-20 5 10 0,-8 10-6-16,-2 8-26 15,15 10-13-15,3 5-8 16,11 5-3-16,5 6-2 0,0 33-37 16,0 23 37-1,14 15-2-15,5 14 2 16,1 7 1-16,-6 3-1 15,-7-3 0-15,-7-9 0 16,0-18 1-16,-14-19-1 0,-20-22 2 0,-8-22 15 16,-8-8 28-16,-6-17-29 15,-4-24-12-15,12-10 9 16,13-5 3-16,15 3-5 16,20 3-10-16,0 8-1 15,13 4 0 1,34 7-13-16,1 11-15 15,7 6-15-15,12 10-7 16,2 4-4-16,5 0-53 16,0 0-33-16,-7 1-193 15</inkml:trace>
          <inkml:trace contextRef="#ctx0" brushRef="#br0" timeOffset="6230.8852">9891-296 443 0,'0'0'140'0,"0"0"4"15,0 0-38-15,0 0-29 16,0 0-44-16,0 0-7 15,-42-32-16-15,22 61-10 16,6 19-1 0,-5 16 0-16,3 13-2 15,-2 7 3-15,9 4 0 16,4-6 1-16,5-17 2 16,0-10 1-16,35-14 1 15,11-8 3-15,14-8 11 16,2-13 2-16,7-8 0 0,5-4 3 15,-3-2-6-15,-9-19-18 0,-15-3-1 16,-31 0-76 0,-16 3-162-16</inkml:trace>
          <inkml:trace contextRef="#ctx0" brushRef="#br0" timeOffset="3583.2129">5919 157 126 0,'0'0'408'16,"0"0"-380"-16,0 0 67 15,0 0 3-15,0 0-35 0,0 0 0 16,-140-2-29-1,140 2-14-15,0 0-20 0,4 0-3 16,51 5 2-16,33 3 1 16,25-2 18-16,23-6 0 15,2 0-6-15,3 0-11 16,-5 0 2-16,-2 0 0 16,-5-6-2-16,-9-5 5 0,-17 2 2 15,-15-2-6-15,-19 3-2 16,-16 0-44-16,-18 2-10 15,-22 2-75-15,-13-1-155 16</inkml:trace>
          <inkml:trace contextRef="#ctx0" brushRef="#br0" timeOffset="4796.3907">8266-134 566 0,'0'0'30'16,"0"0"-25"-16,0 0 11 16,-39 120 77-16,36-71-10 15,3 2-39-15,0 0-12 0,0-1 4 16,0-6-14-16,0-9-11 16,0-14-7-16,0-10-4 0,0-11 3 15,0 0 26 1,-25-22-6-16,-21-17-23 0,-5-11-6 15,5-10-5-15,11-11 2 32,10-3-9-32,23-5-3 0,2 5-32 15,14 9 31-15,48 7 17 16,25 13 3-16,15 12 2 16,2 15 1-16,-10 18 21 15,-16 2-13-15,-15 31-2 16,-22 6 15-16,-15-1 10 0,-26-3 17 15,-5 1-2-15,-64-3 3 16,-33-1 7-16,-13-4-21 16,-5-6-22-16,5-8-1 15,11-4-11-15,19-4-2 16,16-1-6-16,37-5-8 16,25 0-17-16,7 0-60 15,25 0-147-15,35 0 38 0,14 0-148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07:34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16288 326 205 0,'0'0'90'0,"0"0"-84"0,0 0 38 15,0 0 34-15,0 0-45 16,0 0 25-16,0 0 27 16,2-11-46-16,-2 11 65 15,0 0-16-15,0 0-62 0,0 0 23 16,0 0 6-16,0 0-32 16,0 0-9-16,0 0 10 15,0 0-1-15,0 0-2 16,0 0-4-16,0 0 8 15,0 0-10-15,0 0-8 16,0 0 3-16,0 0-5 0,0 0-1 16,0 0-3-16,-9-3 4 15,-10 0-4-15,-4-5-1 16,-3 5-1-16,5 0-4 16,-5 0-5-16,3 3 5 15,-3 0 1-15,5 0 3 0,-4 0 0 31,-6 15 1-31,6 5-15 0,4 3 3 16,9 4 12 0,5 10-7-16,0 17 4 0,7 16 2 15,-2 8 1-15,-3 15 0 16,2 6 0-16,-4-3-1 16,0-3 2-16,-4-12-1 15,1-12 5-15,-8-17-5 0,4-15-2 16,7-17 2-16,-5-6 1 15,3-11 0-15,-3-3 4 16,3 0-5-16,2-3-26 16,7-18-27-16,0-11 5 15,0 1-28 1,9 2 54-16,17 11 9 16,-5 18 6-16,0 0 0 15,0 29-21-15,-7 31 28 0,-7 24 13 16,-7 30 0-16,0 11 7 0,-3 2-14 15,-11 5-6-15,0-7 8 16,3-2 8-16,11-14 4 16,0-11-11-1,0-11-5-15,4-16 6 16,24-14 3-16,10-16 14 0,9-18-19 16,6-16 36-16,10-7-7 15,5 0-9-15,-12-3-10 16,-9-20-13-16,-14-8-5 15,-19-5-30-15,-14 1-175 16,0 4-595-16</inkml:trace>
  <inkml:trace contextRef="#ctx0" brushRef="#br0" timeOffset="937.3563">17103 457 544 0,'0'0'33'16,"0"0"99"-16,0 113-13 16,21-67-67-16,-5-1-34 0,3-12-8 15,-7-12-7-15,-5-13-1 16,-7-8 2-16,0 0 9 0,-7-11-13 15,-26-18-60 1,0-13 29-16,3-6 27 0,4-7 3 16,19-10 2-16,7-2 0 15,14 2 0-15,49 11-1 16,5 20 2 0,7 17 2-1,0 17 8-15,-8 3-12 16,-4 27 4-16,-21 8 0 0,-16-1 23 15,-23-4 3-15,-3-1 29 0,-24 1 12 16,-37-7-14-16,-16 0-17 16,-9-3-26-16,2-10-9 15,9-7 0-15,21-6-5 16,26 0-5-16,21 0-19 0,7 0-57 16,14 0-141-16,40 0-59 15</inkml:trace>
  <inkml:trace contextRef="#ctx0" brushRef="#br0" timeOffset="1386.9772">17790 560 665 0,'0'0'76'0,"0"0"-59"0,0 0 52 16,0 0-42-16,0 0-22 16,0 0-5-16,-21 75-13 15,35-96 9-15,-7-12 4 16,-7-9 0-16,0-1-25 16,0-5-8-16,-21 3 29 15,-7 7 2-15,-5 11 2 0,-2 15 40 16,14 12-10-16,7 0-1 15,2 0 7-15,12 3-36 16,0 9-3-16,0-1 0 0,40-7-6 16,16-4-14-16,5-15 14 15,7-17 8-15,-12-4 1 32,-17 7 1-32,-15 12 4 15,-13 12 12-15,-11 5 59 0,0 0 13 16,0 10-64-16,0 27-22 15,-21 20 5-15,-4 12 8 16,15 12-15-16,10-12-1 16,3-15-104-16,39-21-156 15,9-24-190-15</inkml:trace>
  <inkml:trace contextRef="#ctx0" brushRef="#br0" timeOffset="1804.1023">18371 530 730 0,'0'0'89'15,"0"0"-51"-15,0 0-9 0,0 0-8 16,0 0-16 0,-74-126 4-16,48 108 52 0,3 6-27 15,9 12 4-15,2 0-1 16,12 3-37-16,0 26-11 15,0 13-12-15,28 7 4 0,19 8 0 16,20 5-5-16,-4 5 24 16,-9-5-1-16,-19-5 4 15,-14-14-2-15,-21-9 2 16,-7-14 5-16,-49-8 3 16,-19-12 0-16,-6 0 22 15,4-12 17-15,11-13-7 0,24 1-3 16,14-4-1-16,21 5-22 15,7-1-11-15,0-6-5 16,21 3-2-16,21 3-2 16,12 0 0-16,7 12-7 15,-5 1-8-15,4 11-27 16,-6 0-59 0,-5 0-94-16,-9 0-276 15</inkml:trace>
  <inkml:trace contextRef="#ctx0" brushRef="#br0" timeOffset="2210.1717">18825 350 458 0,'0'0'219'0,"0"0"-107"15,0 0-10-15,0 0-10 16,0 0-66-16,0 0-26 16,0-6-13-16,0 33-2 15,0 14 15-15,0 12 6 16,0 3 1-16,0 0-5 15,-7-4 7-15,7-2 3 0,0-8 9 16,0-8 0-16,7-7-2 0,21-7-18 16,4-11 2-16,3 0 4 15,12-9 9-15,-3 0 8 16,-4 0-11-16,-12 0-7 16,-2-4-6-16,-19 4-5 15,-7 0-124 1,0 4-121-16,0 17-391 15</inkml:trace>
  <inkml:trace contextRef="#ctx0" brushRef="#br0" timeOffset="3105.6107">19792 567 593 0,'0'0'31'0,"0"0"-20"0,0 0 61 16,0 0-41-16,7 122-8 15,42-102 9 1,9-14-19-16,-2-6 2 15,0 0-5-15,-14-9 21 16,-9-17 22-16,-12-2-16 16,-9-10-23-16,-12-1-3 15,0 2-9-15,-35 1 1 16,-19 10-3-16,-7 10-13 16,0 8 2-16,5 8 11 0,10 0 9 15,11 24-8-15,9 6-2 16,17 6-3-16,9-1 2 15,0 1-3-15,14-3-3 16,21-9-4 0,7-8-8-16,4-7-13 15,1-9-22-15,-12 0-4 16,-2 0 22-16,-12-15 21 16,-5-12 16-16,3-10 2 0,-3-11 4 15,-4-3-6-15,2-6 0 16,-7 3 0-16,-2 11 14 15,-5 9 25-15,0 15 24 16,0 13 43-16,0 6-14 16,0 0-50-16,0 6-42 15,0 22-7-15,0 14 7 0,0 6 6 16,9 6-6-16,-2-6 3 16,5-3 1-16,4-7-4 15,-2-4-2-15,5-2 0 16,2-8-39-16,4-4-94 15,-4-14-137-15,-4-6-287 0</inkml:trace>
  <inkml:trace contextRef="#ctx0" brushRef="#br0" timeOffset="3437.984">20478 623 307 0,'0'0'108'16,"0"0"69"-16,0 0-40 0,0 0-72 16,0 0 3-16,0 0-12 15,140-123-7-15,-140 105 17 16,0 4-39-16,-25 3 2 16,6 6 3-16,-2 5-20 0,0 0-11 15,5 0 0-15,-10 15-1 16,14 9 1-16,3 15-4 15,2 6 1-15,7 3 2 16,0-1 1-16,0-2-1 16,9-11-3-16,24-6-1 15,7-12 2-15,2-7-5 0,7-9-12 16,5 0-31-16,2-11-14 16,-3-17-50-16,1-1-242 15</inkml:trace>
  <inkml:trace contextRef="#ctx0" brushRef="#br0" timeOffset="4340.0836">20943 567 13 0,'0'0'171'0,"0"0"-54"16,0 0 2-16,0 0-33 15,0 0 28 1,0 0-39-16,0-13-29 15,0 13-10-15,0-4 0 16,0 2 8-16,0-2-23 16,-9-1 2-16,-3 4 34 15,-2-1-13-15,7 2-24 16,-12 0-12-16,3 0-8 16,-5 18-16-16,0 9-23 0,2 11 18 15,5 4 9-15,7 0-10 16,7 0 22-16,0-2-1 0,0-9 1 15,14-8-1-15,14-5 1 16,5-10-7-16,-3-8 4 16,10 0 1-16,-5-23-1 15,0-11 3 1,-2-11-1-16,-7-3-11 16,-5 5-9-16,-7 3 17 15,-7 7 2-15,-5 9 2 16,-2 8 1-16,0 2 0 15,0 11 8-15,0 3 30 16,0 0-35-16,5 0-4 0,-5 0-11 16,2 0 5-16,3 0 5 15,2 0-4-15,-7 0 5 16,0 0-2-16,0 0 2 16,0 6 1-16,0 2 0 15,0 1 12-15,0 3-10 0,0-5 6 16,0 4-8-16,0-2-2 15,0-3 1-15,0 5 0 0,0-1 0 16,0 5 0-16,0 6 3 16,0-2 0-16,0 4-3 15,0-6-3-15,0 0 3 16,11-5-1-16,6 2-1 16,1-6 1-16,3-3-1 31,3-5-6-31,1 0 0 0,3 0 7 15,5 0-1-15,-5-10-5 16,-2-8-26-16,-3-2-35 16,-4 1 37-16,-3 1 29 15,-4 1-7-15,-5 1 7 16,-7-1 2-16,0 5 5 16,0 0 0-16,0 3 3 0,0 8-7 0,0-2-1 15,0 3-168 1,-7 0-97-16</inkml:trace>
  <inkml:trace contextRef="#ctx0" brushRef="#br0" timeOffset="5041.1767">21894 598 482 0,'0'0'142'0,"0"0"-36"16,0 0-1-16,0 0-60 16,0 0 10-16,0 0-40 0,-33 1-14 15,33-1-1-15,0 0-1 16,0 2-11-16,21 4 11 15,19 0 1-15,9 0 9 16,7-2 9-16,16-3 7 16,-2 2 23-16,1-3 2 15,1 0-31 1,-16 0 0-16,5 0-1 0,-19 0-13 16,0 0 4-1,-7 0 7-15,-9 0-7 16,-8-3-3-16,-15 3-4 15,1 0 0-15,-4 0 4 0,0 0 10 16,0 0-4-16,0 0-9 16,0-1-3-16,0-1-33 0,7 2-36 15,3-5-120-15,-6 3-37 16,-1-5-178-16</inkml:trace>
  <inkml:trace contextRef="#ctx0" brushRef="#br0" timeOffset="5757.4786">22786 361 230 0,'0'0'272'15,"0"0"-186"1,0 0 44-16,0 0-45 16,0 0-49-16,0 0-36 15,-40-27-1-15,54 20-8 16,24 1 9-16,4 2 4 0,-7 4-4 15,-2 0-5 1,-5 0 4-16,-7 12 1 0,-5 5 2 16,-2 2 2-16,-9 4-2 0,2 3 2 15,0 6 2-15,-7 2 1 16,0-2-6-16,0-2 2 16,0 1 3-16,-14-6-4 15,-7-2 6-15,-12-6-2 16,3-2-1-16,-3-7 2 15,0-1 1 1,5-5-4-16,0-2-3 16,7 0 1-16,-5 0-2 15,10-12-2-15,2-5-9 16,9-5 8-16,5-5 3 16,0-5 0-16,0 5 8 15,0 8 15-15,0 5 28 16,5 5-15-16,-3 6-22 0,-2-3-10 15,5 6-4-15,-3 0-13 16,10 0-110-16,4 0-193 16,3 0-94-16</inkml:trace>
  <inkml:trace contextRef="#ctx0" brushRef="#br0" timeOffset="6257.6408">23368 428 243 0,'0'0'82'0,"0"0"-9"0,0 0 42 16,0 0-35-16,0 0-14 16,0 0 44-16,152-62-59 15,-131 30-23-15,-14-1-1 16,-7-3 22-16,0 9-34 15,0 4 3 1,-28 7 11-16,-5 7-1 0,-5 9-22 16,-6 0 5-16,0 10-11 15,-3 28-13-15,7 14 9 16,12 13 4-16,7 1 1 16,14-2-1-16,7-1 9 15,0-13 12-15,5-10-20 16,30-8-2-16,7-7 1 0,5-8-2 15,2-11-10-15,4-6-34 16,-3 0-48-16,3-17 43 16,-11-12-141-16,-14-6-361 15</inkml:trace>
  <inkml:trace contextRef="#ctx0" brushRef="#br0" timeOffset="6742.6948">23671 428 336 0,'0'0'54'0,"0"0"58"16,0 0 39-16,-2 125-75 15,2-95-19 1,0-6-26-16,0-7-21 16,0-12-7-16,0-5-3 15,0 0 0-15,0 0 0 16,0-15 12-16,0-15-7 15,0-10-5-15,0-13-28 16,0-1-35-16,0 3 47 16,0 5 15-16,0 16 2 0,0 16 12 15,-7 10 61-15,0 4-11 16,2 0-32-16,3 17-31 16,2 6 0-16,0 1 0 15,0-3-3-15,7-10-7 16,23-11 4-16,3 0 6 15,-5-5 7 1,-7-13 2-16,-2-1 11 16,-10 0 10-16,-9 7-14 15,0 6 43-15,0 1 25 16,0 5-29-16,0 0-27 0,-2 6-22 16,-12 25-6-16,0 8-5 15,7 6-2-15,2 6-20 16,5-8-38-16,0 0-30 0,0-7-41 15,0-13-44-15,0-12-216 16</inkml:trace>
  <inkml:trace contextRef="#ctx0" brushRef="#br0" timeOffset="7112.094">23863 652 531 0,'0'0'5'16,"0"0"121"-16,0 0 12 15,0 0-81-15,0 0-41 16,28-114 16-16,-37 90 29 16,-19 7-7-16,2 10-27 0,7 5-6 31,5 2-7-31,5 0-7 16,9 8-7-16,0 20-7 0,0 10 0 15,23 7 5-15,3 9 2 16,0 3 0-16,-10 7 2 15,-9 1-1-15,-7-2 4 16,0-12 0-16,-14-14 3 16,-21-14 15-1,-5-14 8-15,-2-9-5 16,-5 0-14-16,10-12 1 16,4-14 2-16,12-5-1 0,7 0-5 0,14-3-3 15,0 3-6-15,0 2-2 16,14 1 0-16,19 2-42 15,9 7-31 1,5 7-103-16,-3 6-163 16</inkml:trace>
  <inkml:trace contextRef="#ctx0" brushRef="#br0" timeOffset="8862.6222">24410 581 345 0,'0'0'79'16,"0"0"43"-16,0 0 20 0,0 0-90 15,0 0-16 1,0 0 0-16,63-11 4 16,-59-11 1-16,-4 1-28 15,0-4-6-15,0 5 0 16,-18 1-3-16,-15 4-2 0,5 7 2 15,0 8 14-15,-5 0-10 16,5 2-8-16,5 21-5 16,2 6-1-16,9 4 2 15,5 5-1-15,7-4 4 16,0 8 1-16,0 0 2 16,0-2 2-16,26-3-4 15,-3-10-3-15,-2-9 3 16,0-7-2-16,-2-7-5 0,-5-4-6 15,-3 0 8-15,-1-9 5 16,2-15 2-16,2-9-2 16,0-3-2-16,0 1 2 15,0-1 1-15,4 10-1 16,-4 4 0-16,-4 7 1 16,1 9 6-1,-8 5 1-15,-3-1-7 16,4 2 0-16,-4 0-1 0,3 0-12 15,4 0 5-15,4 9 7 16,-1 6 4-16,1 7 0 16,1-2-1-16,-5 0-3 15,2 4 2-15,-2-6-2 16,0 2 0-16,-2-5-5 0,-3-5 3 16,3-3 1-16,-3-7-15 15,-2 0-21-15,7 0 4 16,5 0 14-16,2-4 11 15,0-13 8-15,12-5-9 16,-10-5-10-16,3 3 17 16,2-2 1-16,-7 4 2 0,5 4-2 15,-17 6 2-15,-2 6 2 16,0 4 1-16,0 0 8 16,0 2-7-16,-7 0 23 15,0 0-13-15,0 0-13 0,-5 2 1 16,10 15-3-1,-3 5 0-15,5 2 0 16,0 8-1 0,0-1 2-16,0-1 0 0,0-7 0 15,0-8-1-15,5-9 0 16,9-4-5-16,0-2 0 16,12-2 5-16,9-28 6 15,7-6 1-15,14-6-7 16,-10 7-2-16,-11 13-12 0,-16 13 11 15,-12 7 2-15,-7 2 2 16,0 8 7-16,0 17 21 16,0 4 22-16,-11 1-14 15,-6-6 9-15,3-5-28 16,2-2 6-16,1-5 6 16,1-3-16-1,3-2-14-15,3-5 1 16,4-2-2-16,0 0-39 15,0 0-54-15,0 0-96 16,0-11-320-16</inkml:trace>
  <inkml:trace contextRef="#ctx0" brushRef="#br0" timeOffset="9168.7164">25225 575 453 0,'0'0'165'0,"0"0"-132"0,0 0 63 15,0 0-24-15,0 0-25 16,0 0 0-16,-103 9-41 16,91 6 11-1,3 9 10 1,-3 0 1-16,-2 8 0 0,7 1-5 15,0-2-15 1,7-2-8-16,0-4 1 0,0-6-2 0,0-7-4 16,0-1-16-16,14-3-98 15,0-2-9-15,-2 0-193 16</inkml:trace>
  <inkml:trace contextRef="#ctx0" brushRef="#br0" timeOffset="9315.8758">25136 919 239 0,'0'0'431'0,"0"0"-370"0,0 0 73 15,0 0-7-15,0 0-110 16,0 0-10-16,0 14-7 16,0 0-144-1,-28 6-685-15</inkml:trace>
  <inkml:trace contextRef="#ctx0" brushRef="#br0" timeOffset="10432.7279">16145 1473 301 0,'0'0'127'0,"0"0"-23"15,0 0 33-15,0 114 8 0,0-86-80 0,7-5-17 16,5-6-27-16,-3-6-21 16,-4-2 3-16,-3-9-2 15,-2 0 9 1,0 0 14-16,-7-12 4 0,-16-13-28 15,-3-8-2-15,5-10 0 16,17 0 0-16,4-8-5 16,0 3-5-16,37 3 10 15,21 6-4-15,15 6 6 16,4 8 1-16,-2 11-1 16,-12 14 0-1,-17 0 8-15,-4 0-3 16,-20 18 1-16,-22 9 8 15,0 6 19-15,-36 9 6 0,-41 0-15 16,-18 0-10-16,-1-3-13 16,9-13 1-16,24-6-2 15,24-5-6-15,22-4-7 16,17-3-40-16,0-5-84 0,42-3-7 16,21 0-304-16</inkml:trace>
  <inkml:trace contextRef="#ctx0" brushRef="#br0" timeOffset="10896.02">16624 1601 576 0,'0'0'130'0,"0"0"20"0,0 0-100 15,0 0-32-15,0 0-18 16,0 0 0-16,14 86-3 16,0-92 3-16,5-21 18 15,-5-12-18-15,-5-8-23 0,-4 1-42 16,-5-2 38-16,0 9 17 16,-5 10 10-16,-11 9 8 15,2 14 96-15,7 1-25 16,0 5-45-16,7 0-12 0,0 0-18 15,0 0-4-15,0 0-11 16,35 0 3-16,7 0-6 16,7-3 11-16,-7-9 1 15,-5 3 2-15,-20 5 2 16,-6 4-2-16,-8 0-1 16,-3 19 1-1,0 26 20-15,-3 12 62 16,-25 3-43-16,3-6-10 15,11-9-18-15,14-14-11 16,0-8-1-16,2-6-22 16,31-9-37-16,6-6-78 0,-3-2-186 15</inkml:trace>
  <inkml:trace contextRef="#ctx0" brushRef="#br0" timeOffset="11296.6433">17042 1748 600 0,'0'0'100'15,"0"0"17"-15,0 0-43 16,0 0-8-16,0 0-30 16,0 0-8-1,150-5 36-15,-148-21-18 16,-2-8-35-16,0 1-11 16,0 4 0-16,-21 8-11 15,-7 8-3-15,16 11 1 16,3 2 5-16,2 8 6 15,2 28-7-15,5 16 9 16,0 10 0-16,0 11 0 0,0 8 0 16,0 3 2-1,0 1 18-15,-2-20 1 16,-26-14 1-16,-5-23 2 0,-6-14 18 16,-3-13-10-16,-5-1-1 0,5-11-15 0,0-19-16 15,16-3 11 1,10-5-6-16,16-4-5 0,0 3 0 15,0 2-2-15,30-1 0 16,3 8-1-16,2 7-13 16,0 4-28-16,5 10-27 15,-1 1-83-15,3 4-85 16,0 4-199-16</inkml:trace>
  <inkml:trace contextRef="#ctx0" brushRef="#br0" timeOffset="11666.2181">17449 1480 534 0,'0'0'147'15,"0"0"-14"-15,0 0 25 0,0 0-63 16,0 0-45-16,0 0-50 15,0-21-4-15,0 21-20 16,0 14 16-16,0 12 8 16,0 6 2-1,0 7-2-15,0 3 2 16,0 1 17-16,0 2-3 16,-3-4-11-16,3-3-1 15,0-7 1-15,0-4-3 16,0-13-1-16,0-6 0 15,14-3 0-15,5-1 0 16,-3-4 7-16,10 0 6 0,2 0-7 16,-7 0-2-16,-2-3-5 15,-10 3-23-15,-2 0-112 16,-7 5-96-16,0 13-275 16</inkml:trace>
  <inkml:trace contextRef="#ctx0" brushRef="#br0" timeOffset="12505.3394">18318 1785 491 0,'0'0'122'0,"0"0"-110"15,0 0 60-15,0 0-31 0,0 0-6 16,0 0 22-16,25-29-1 16,-18 10-35-16,-7 2 11 15,0-2-18-15,0 2 6 0,-28 5 20 16,-2 3-12-16,0 1 14 15,-3 8-13-15,-2 0-27 16,-5 11-2-16,5 21-3 16,7 5 3-16,9 5-5 15,17 0 4-15,2 3-2 16,0-1 3-16,7-5-3 0,21-5 2 16,0-4-6-16,7-6 5 15,-2-4 0-15,2-7 1 16,-2-10 0-16,-5-3-24 15,0 0-58-15,-3-10-21 16,-4-8-184-16,-14-2-42 16</inkml:trace>
  <inkml:trace contextRef="#ctx0" brushRef="#br0" timeOffset="13169.6501">18509 1789 263 0,'0'0'153'0,"0"0"-9"16,0 0 8-16,0 0-44 0,0 0-48 16,0 0 0-16,77-100-36 15,-77 100-11-15,0 0-13 16,5 0-6-16,2 5-1 16,0 15 7-16,0 9 8 15,7 0-3-15,-7 7 0 16,0-4-4-1,7 1-1-15,5-4 0 16,4-10-1-16,3-1 0 16,2-7 1-16,7-9-3 15,5-2-3-15,-1-5 6 16,6-21 6-16,1-10-6 16,-11 0-6-16,-2 3-2 0,-7-3 0 15,-17 10 8-15,-4 3 0 0,-5 6 2 16,0 9 3-1,-14 3 2-15,-17 5-3 0,8 0 2 16,2 0-12-16,7 0 0 16,7 11-3-16,2 6-2 15,5 0 6-15,0 3 3 16,0 5 0-16,0-2 2 0,0 0 0 16,19-2 0-16,-5-5 0 15,0-2-1-15,7-5 0 16,0-4 1-16,5-5-2 15,9 0 2-15,7-17 1 16,19-6 0-16,-8 0 8 16,-4 3-9-1,-14 15 0-15,-2 2 2 16,-10 3 12-16,-1 0 6 16,-1 11 5-16,-3 6 20 15,-6 6-9-15,-5 0-20 0,-7-3 0 16,0 8 7-16,-40 0 8 15,-9-2-1-15,-9-2-22 16,13-6 5-16,-1-10-11 16,13-4-2-16,17-4-13 0,9 0-14 15,7 0-9-15,0 0-102 16,14-6-125-16,28-14-257 16</inkml:trace>
  <inkml:trace contextRef="#ctx0" brushRef="#br0" timeOffset="14140.5396">19894 1687 320 0,'0'0'16'0,"0"0"6"15,0 0 57-15,0 0 67 0,0 0-70 16,0 0-11-16,-119 51-1 16,96-21-31-16,7 5-12 15,2 2 9-15,9 8-6 16,5-6-11-16,0-2-3 15,7-3-5-15,21-6-5 16,12-10 0-16,6-10-5 0,8-8 3 16,9 0 2-16,7-23 0 0,-2-14 0 15,-7-13-16 1,-8-1-11-16,-15 0-44 0,-13 3-3 16,-18 13 42-16,-7 7 32 15,0 11 4-15,0 9 53 16,-7 7 24-1,-7 1-34-15,-4 0 9 16,1 1-39-16,3 21-15 16,0 4-1-16,3 4 3 15,11-4-4-15,0 2-3 16,0-5 3-16,11 0 0 16,13-3-2-16,1-3-1 15,-1-6 2-15,-6-3 1 0,8-7-1 16,-3-1-1-16,10-9 2 15,2-25 0-15,-2-3-26 16,-5 1-21-16,-12 11 21 0,-11 9 24 16,-5 5 2-1,0 9 6-15,0 2 43 16,-21 0-11 0,-5 17-34-16,5 10-3 15,7 6 15-15,7 6 0 0,7-5-7 16,0-5-7-16,0-8-2 15,28-9-4-15,5-9-4 16,16-3 5-16,12-15-9 16,6-24-16-16,-3-8-45 15,-1 7-21-15,-24 11 6 0,-11 18 29 16,-16 6 59-16,-12 5 4 16,0 0 171-16,0 15-67 15,-26 8-25-15,5 8 15 16,7 2-40-16,14-3-42 15,0 0-16-15,0-6-3 16,10-10-6-16,22-10-101 0,-4-4-72 16,-7-10-283-16</inkml:trace>
  <inkml:trace contextRef="#ctx0" brushRef="#br0" timeOffset="14727.0336">21018 1820 217 0,'0'0'0'16,"0"0"-22"-16,0 0 7 15,0 0 15-15,0 0 14 16,0 0 17 0,12 0 18-16,-12 0 22 15,0 0 13-15,0 0 31 16,0 0-71-16,0 2-22 15,0 4 6-15,0-1-8 16,0 1-4-16,2-5-4 0,-2 2-3 16,0-1-2-16,5-2 20 15,-5 0 15-15,0 0-28 0,0 0 1 16,0 0-11-16,0 0 1 16,0 0 2-16,0 0 16 15,0 0-1-15,0 0-14 16,0-6-4-16,0-7-4 15,-19-3-2-15,5 0 0 16,-12-7 2 0,3 0 0-16,2-2 0 15,2 0-3-15,5-4 3 16,14 1 13-16,0-1 6 16,0 2-8-16,33-2 46 15,11 0-21-15,17-2-17 0,-5 1-18 16,2 6-1-1,-16 8-19-15,-14 10-56 0,-9 6-74 16,-19 0-188-16</inkml:trace>
  <inkml:trace contextRef="#ctx0" brushRef="#br0" timeOffset="15027.9554">21121 1828 498 0,'0'0'49'0,"0"0"52"16,0 0-9-16,0 0-38 15,0 0-53-15,170-125-1 16,-163 100-20 0,-7 10 20-16,0 7 26 15,-4 8 98-15,-20 0-16 16,5 0-23-16,-2 8-49 15,7 13-24-15,7 12-10 16,7-1-2-16,0 2-3 0,28-6 3 16,26 1-52-16,14-10-44 15,9-5-78-15,-2-14-253 0</inkml:trace>
  <inkml:trace contextRef="#ctx0" brushRef="#br0" timeOffset="15312.8622">21908 1712 604 0,'0'0'169'15,"0"0"-162"-15,0 0 76 0,0 0 45 16,201 2-53-16,-136-2-34 16,-13 0-29-16,-1 0 13 15,-9 0-22 1,-12 0-1-16,1 0-2 0,-15-5-36 16,3 5-76-16,-5 0-61 15,0 0-264-15</inkml:trace>
  <inkml:trace contextRef="#ctx0" brushRef="#br0" timeOffset="15714.1883">22574 1494 371 0,'0'0'148'16,"0"0"-141"-16,0 0 57 16,0 0 31-16,0 0-39 0,198 22 37 15,-130-1-8-15,0 9-8 16,-10 1-55-16,-11 0-12 16,-19 3-5-16,-17-3 1 0,-11 4-1 15,-4 1 8-15,-24-6-9 16,-7-5 0-16,0-5-3 15,-5-9 1-15,0-11 4 16,3 0 2 0,2-11-2-16,4-15 21 15,10-8-8-15,7-3-1 16,5-3-4-16,9-3-9 16,0 1-5-16,0 3-4 15,7 7-8-15,9 12-18 16,-4 12-40-16,-12 8-73 15,0 3-280-15</inkml:trace>
  <inkml:trace contextRef="#ctx0" brushRef="#br0" timeOffset="16215.6348">21560 2554 459 0,'0'0'151'0,"0"0"-132"15,0 0 75-15,0 0-46 0,0 0-5 16,89-131-12-16,-89 103-20 16,0 8 1-16,-40 6-12 0,-12 9-2 15,-15 5-1-15,-15 22 3 16,-7 17 0-16,14 9 1 15,12 4 0-15,14 4 15 32,17 3 16-32,13 3 30 0,19-2 0 15,0-6-26-15,12-6-20 16,30-10-6-16,11-13-10 16,10-9-2-16,12-15 1 15,9-1-41-15,5-10-74 16,-10-17-33-16,-22-7-339 15</inkml:trace>
  <inkml:trace contextRef="#ctx0" brushRef="#br0" timeOffset="16795.3076">21847 2590 151 0,'0'0'142'0,"0"0"64"16,0 144-54-16,-5-81-76 15,-4 2-19-15,4-8 11 16,5-15-18-16,0-14-40 16,0-14 2-16,0-14-12 15,0 0 1 1,0-30 26-16,19-21-17 16,9-21-10-16,-2-12-11 15,-5 1-16-15,-12 2 24 16,-2 10-7-16,-7 20-5 0,0 19 15 15,0 20 7-15,0 12 61 16,0 0-29-16,0 0-14 16,0 6-16-16,0 15-2 15,0-1 3-15,0-3-10 0,31-6-6 16,18-9-12-16,-7-2 11 16,4 0-16-16,-18 0 8 15,-14-5 15-15,-11 5 0 16,-3 0 1-16,0 25 3 15,-17 21 24-15,-25 13 21 0,-2 4-17 16,14 0 9-16,11-7-36 16,19-11-5-16,0-6 0 15,19-15-20-15,23-9-70 16,4-15-64-16,3-2-220 16</inkml:trace>
  <inkml:trace contextRef="#ctx0" brushRef="#br0" timeOffset="17212.0109">22431 2959 135 0,'0'0'626'0,"0"0"-624"0,0 0 35 16,0 0 3-16,0 0 4 16,0 0 13-16,110-87-38 0,-110 41 0 15,0 0-6-15,-2 6-4 16,-24 15-7-16,2 4 2 15,6 13-4-15,6 8 2 16,10 0 18-16,2 14-20 16,0 26-1-16,14 22 1 15,21 15 1 1,-7 8-1-16,0 6 0 16,-9 1-2-16,-8-5 5 15,-11-11 5-15,0-13 32 16,-11-19-15-16,-22-17-7 15,-16-20 7-15,-12-7-8 16,-9 0 9-16,2-30 4 16,1-3-3-16,15-3 4 0,15-1-26 15,20 1-4-15,17 2 0 0,0 0 0 16,28-3-1 0,36 2-6-16,10-1-43 0,13 5-26 15,4 4-71-15,-7 3-45 16,-9 9-288-16</inkml:trace>
  <inkml:trace contextRef="#ctx0" brushRef="#br0" timeOffset="17950.9508">23059 2780 449 0,'0'0'39'16,"0"0"21"-16,0 0-12 15,0 0 6 1,0 0 17-16,187 53 0 16,-140-74 9-16,-5-8 6 15,-9-6-39-15,-19-4-12 16,-14-3-6-16,0-2-8 15,-19 5-12-15,-30 3 18 16,-7 7-11-16,2 7 6 16,12 13 9-16,0 6-13 0,9 3-10 15,5 6-8-15,3 25-4 16,11 14-6-16,11 11 7 16,3 1-1-16,0-3 4 0,10-8 0 15,18-8-1 1,7-14-7-16,4-10-2 0,-3-13-14 15,-1-1-13-15,4-16 11 16,-4-25 10-16,-2-13-16 0,2-15-29 16,-14-4 17-16,-9 2 28 15,-10-2 13-15,-2 8 2 16,0 14 1-16,0 14 4 16,-14 16 34-16,5 13 26 15,4 5-8 1,3 3-10-16,2 0-46 15,0 18-7-15,0 21 7 16,2 17 18-16,17 8-3 16,-10 5-6-16,5-5-8 15,-2-3 1-15,-5-12-3 16,0-10 1-16,0-4-15 16,0-13-48-16,0-5-50 0,0-11-71 15,-3-6-352-15</inkml:trace>
  <inkml:trace contextRef="#ctx0" brushRef="#br0" timeOffset="18267.2955">23725 2667 468 0,'0'0'63'0,"0"0"93"16,0 0-83-16,91-130 2 15,-91 104-33-15,0 0 2 16,0 9 10-16,-23 6-4 16,-3 5-27-16,5 1 19 0,0 5-13 15,7 0-20-15,-5 0-9 16,3 6 0-16,-3 18-2 16,3 6 1-16,-3 12 1 15,8 8 1-15,1 5 23 16,6 2 0-16,4-4-5 0,0-10-16 31,0-8-3-31,25-11-2 16,8-7-6-16,4-10-17 15,15-7-56-15,-1-10-67 16,1-24-190-16</inkml:trace>
  <inkml:trace contextRef="#ctx0" brushRef="#br0" timeOffset="19053.1239">24101 2415 389 0,'0'0'111'0,"0"0"-38"16,0 0-7-16,0 0 21 15,0 0-5-15,0 0-48 16,-96-6-8-16,78 31-16 16,-6 12-5-16,-1 9 6 0,13 4 11 15,-2 2 14-15,7-1 4 16,7-3-12-16,0-3 2 16,0-11-22-16,7-7-6 15,12-10-2-15,-1-8-3 16,-1-9-8-16,4 0 11 15,7-17 0 1,-3-14-2-16,8-2-5 16,-9-2-1-16,-10 7 1 15,-7 2 7-15,-7 4-1 16,0 0 1-16,4-1 1 16,3 0-1-16,7-5 0 0,5 5-3 15,2 1 2-15,-5 7 0 16,3 9 0-16,-12 1-1 0,2 5-6 15,-2 0-4-15,-2 0 7 16,2 0 2-16,5 0 2 16,-5 3 1-16,0 8 2 15,0 3 6-15,-5 6-6 16,3 3 4-16,-3 7-1 16,3 1 4-16,-3 4-2 0,-2 1 8 15,0 1-3-15,5-2 12 16,-3-7-12-16,10-2-10 15,2-7-2-15,7-7 0 16,7-6-4-16,5-6-2 16,2 0 5-16,7-7-10 15,-3-12-39 1,-4 2-25-16,-9 0-10 16,-5 3-72-16,-14 0-345 15</inkml:trace>
  <inkml:trace contextRef="#ctx0" brushRef="#br0" timeOffset="19971.224">24683 2619 452 0,'0'0'51'0,"0"0"69"15,0 0-17 1,0 0-50-16,0 0-28 16,28-111-4-16,-28 93 6 15,0 4 19-15,0 6-3 16,0 6-14-16,-19 2-29 15,-2 0-19-15,-5 25-2 16,5 5-3-16,5 8 24 16,2 2-1-16,9 8 3 0,3 0 8 15,2 0 9-15,0-8-3 0,0-9-15 16,7-9 2-16,9-7-6 16,3-7 3-16,2-5 0 15,0-3 7-15,5-3 7 16,-3-21 4-16,3-9-7 15,-5-6-11 1,0-6-1-16,-2 6-16 16,-5 4 12-16,0 10 5 15,-5 10 0-15,-4 10 1 16,2 5 11-16,7 0-12 16,7 5 4-16,14 14 13 15,11 4 3-15,-4 4 25 16,-2 0-27-16,-12 2 2 0,-14 0-2 15,-9-2 5-15,-5 0-11 16,-7-4 3-16,-30-7 9 0,-8-2-12 16,-6-2-8-1,-1-4 0-15,-1 1-4 0,11-7 0 16,16 1-1-16,17-3-10 31,9 0-10-31,0 0-43 0,9 0-70 16,33-9 22-16,12-9-49 15,-1-1-340-15</inkml:trace>
  <inkml:trace contextRef="#ctx0" brushRef="#br0" timeOffset="20525.1041">25344 2434 502 0,'0'0'13'0,"0"0"59"16,0 0-50-16,0 0 55 16,0 0-10-16,0 0-28 15,-159 85 9-15,138-42-4 16,-5 9 10-16,5 4 5 16,5-2-15-1,4-6-5-15,5-3-15 16,7-12-6-16,0-4-3 15,0-7-10-15,19-4-5 16,-3-9 0-16,-4 1-6 16,4-4-21-16,-2-3-78 15,-2-3-75-15,-3 0-216 16</inkml:trace>
  <inkml:trace contextRef="#ctx0" brushRef="#br0" timeOffset="20741.3136">25131 3182 850 0,'0'0'120'16,"0"0"-9"-16,0 0 11 16,0 0-58-16,0 0-44 15,0 0-15-15,0 17-5 16,0-17-4-16,0 0-102 15,-2-11-351 1</inkml:trace>
  <inkml:trace contextRef="#ctx0" brushRef="#br0" timeOffset="26001.5601">3850 4225 822 0,'0'0'83'0,"0"0"2"15,0 0 0-15,0 0-28 16,0 0-50-16,0 0 1 15,0 0-6-15,-3-62-2 16,45 54-1 0,5 8 0-16,-3 0-8 15,-4 13 9-15,-14 13 5 16,-17 7-5-16,-9 9 3 16,-16 6-3-16,-45 9 0 15,-21-2-11-15,-20 1 9 16,-1-7 0-16,-7-6 2 15,7-7 1-15,14-11 0 0,26-11-1 16,31-10 4-16,18-4-4 16,14 0-11-16,0 0-30 15,18 0 26-15,27-4 13 0,8 4 0 16,10 1-3 0,3 29 5-16,-10 10 37 0,-9 8 15 31,-3 1-19-31,-11-6-4 15,2-10-25-15,-10-13-4 0,-3-11-1 16,-1-9-61-16,7-6-76 16,4-32-98-16</inkml:trace>
  <inkml:trace contextRef="#ctx0" brushRef="#br0" timeOffset="26286.7869">4534 3899 704 0,'0'0'36'0,"0"0"118"0,159 152-27 16,-105-48-62-1,-8 20 16 1,-22 18-36-16,-24 4-20 15,0-7-20-15,-31-10-1 16,-22-20-2-16,-4-12 0 16,-3-21-4-16,13-16-4 0,5-18-28 15,23-23-2-15,10-19-77 16,9 0-67-16,0-42-356 16</inkml:trace>
  <inkml:trace contextRef="#ctx0" brushRef="#br0" timeOffset="26741.1962">6178 4253 660 0,'0'0'37'15,"-11"128"33"1,8-41 70-16,3 4 11 16,0-9-79-16,0-17-47 15,0-22-19-15,0-21-4 0,0-18-2 0,0-4-6 16,0-20-35-16,0-29-77 15,-14-19-286-15</inkml:trace>
  <inkml:trace contextRef="#ctx0" brushRef="#br0" timeOffset="26904.1473">5653 4173 740 0,'0'0'111'15,"198"-30"-40"-15,-29 7 88 16,10-2-88-16,-1 4-41 15,-22 7-7-15,-25 5-21 0,-28 9-1 16,-33 0-2-16,-30 29-24 16,-40 23-68-16,-19 15-114 15,-70 10-268-15</inkml:trace>
  <inkml:trace contextRef="#ctx0" brushRef="#br0" timeOffset="27057.7978">5800 4882 631 0,'0'0'134'0,"0"0"-57"16,-26 116 16-16,73-81-2 16,16-7-32-16,21-3-15 15,12-5-28-15,0-9-16 0,4-11-2 16,-4 0-96-16,-19-8-109 16,-16-12-376-16</inkml:trace>
  <inkml:trace contextRef="#ctx0" brushRef="#br0" timeOffset="27342.8576">7054 4916 590 0,'0'0'61'0,"194"-144"85"15,-98 64-52-15,-21-5-12 16,-19 4-25-16,-24 9 0 15,-25 13-10-15,-7 17-30 16,-7 16 26-16,-39 20-7 16,-8 6-9-16,-9 17-16 0,0 28-10 15,9 15 3-15,14 19-3 16,19 12 2-16,19 6 0 0,2-4-3 16,14-11 0-16,35-9-11 15,35-18-58-15,19-13-40 16,33-22-65-16,15-20-135 15</inkml:trace>
  <inkml:trace contextRef="#ctx0" brushRef="#br0" timeOffset="27731.9175">9633 4424 498 0,'0'0'349'16,"0"0"-299"-16,0 0 72 0,0 0-24 15,0 0-58-15,0 0 0 0,-121-113-8 16,65 101-17-16,-8 6 0 15,-3 6-8-15,-10 0-1 16,-5 16-6-16,-7 22 3 16,0 10-1-16,8 14 2 15,25 11-2 1,9 5 0-16,28 12-2 16,19 1-2-16,0-3 0 15,47-9 2-15,21-14-4 16,16-22-11-16,16-25-70 15,5-18-53-15,10-18-56 0,-10-39-117 0</inkml:trace>
  <inkml:trace contextRef="#ctx0" brushRef="#br0" timeOffset="28160.4559">9701 4775 806 0,'0'0'40'0,"-47"129"100"0,33-80-55 15,7-10-36-15,7-24-34 0,0-9-13 16,0-6-2-16,0-15 0 16,0-30 12-16,0-26-12 15,0-14-49-15,0-6-4 16,0 1 2-16,-35 10-20 16,-19 10 24-16,1 19 32 15,4 19 15 1,9 15 30-16,19 16 84 15,14 1-43-15,7 6-61 16,0 18-10-16,35 0-3 16,33-8-2-16,25-14 0 15,12-2 5-15,-2-19 4 16,-10-13 2-16,-34 5 6 16,-20 9-4-16,-25 12 26 0,-14 6 1 15,0 0 7-15,0 29-7 16,-42 28-25-16,-11 28 27 0,-10 16-5 15,7-1-22 1,11-5-8-16,24-12-2 0,21-18-21 16,0-17-62-16,21-18-76 31,24-23-129-31,-1-7-336 0</inkml:trace>
  <inkml:trace contextRef="#ctx0" brushRef="#br0" timeOffset="28561.1945">10231 4973 674 0,'0'0'23'16,"0"0"22"-16,0 0 57 15,0 0-69-15,0 0 6 16,185-123 4-16,-181 62 2 16,-4 7 15-16,0 6 3 15,-32 13-43-15,4 16-3 16,-1 10 3-16,11 9 2 15,8 8-13 1,10 35-9-16,0 23-3 16,0 22 1-16,14 14 2 15,7 13-1-15,8 10 1 16,-8 0 0-16,-3-12 2 16,-18-22-1-16,0-26-1 0,-25-25 5 15,-22-24-2-15,-9-16 7 16,2-5 22-16,-2-29-5 0,2-14-6 15,12-9-11-15,14 0-5 16,24 1-5-16,4 5-2 16,18 3 0-16,43 11-1 15,14 5-14-15,9 7-28 16,26 7-34-16,20-3-90 16,13 3-48-16,6 1-216 0</inkml:trace>
  <inkml:trace contextRef="#ctx0" brushRef="#br0" timeOffset="28946.528">11896 4823 436 0,'0'0'95'0,"0"0"-12"0,0 0 66 15,0 0-72-15,185-46-20 16,-136 15 3-16,-12 0-24 16,-16 8 19-16,-14 6 19 0,-7 9-31 15,0 5 20-15,0 3-5 16,0 0-14-16,0 0-20 31,0 17-15-31,-7 14-9 16,7 15 4-16,0 2-8 15,0-4 2-15,17-7 0 16,16-16-1-16,2-9 3 0,0-12-6 16,-3-15-53-1,10-40-13-15,-7-24-115 16,-21-9-458-16</inkml:trace>
  <inkml:trace contextRef="#ctx0" brushRef="#br0" timeOffset="29077.81">12177 4365 990 0,'0'0'142'0,"0"0"-67"15,0 0-16-15,0 0-59 16,0 0-1-16,0 0 1 16,233 64 0-16,-116-58-50 0,12-6-163 15,13 0-439-15</inkml:trace>
  <inkml:trace contextRef="#ctx0" brushRef="#br0" timeOffset="29710.2261">13683 4675 589 0,'0'0'29'0,"0"0"140"0,0 0-79 15,222-101-27-15,-161 39-13 16,-19-1-12-16,-12 3 4 16,-27-2 3-16,-3 8-25 15,-21 8-5-15,-33 12 1 16,-14 12-11-16,-9 19 0 15,-7 3 14 1,-9 31-17-16,2 24 1 16,4 20-3-16,17 17-1 15,30 7 0-15,26 0 1 16,14-6 0-16,0-17-3 16,54-19 1-16,16-17-4 15,19-20 5-15,7-17-11 16,4-3-7-16,-11-12-14 0,-12-16-39 15,-21 10 32-15,-28 5-1 16,-16 9 10-16,-12 4 5 16,0 0 23-16,7 0 3 0,0 12 6 15,14-3-5 1,7-3 11-16,12-4 52 0,13-2-32 16,3-5 0-16,12-21 1 0,-12-13-13 15,-16-7-12-15,-17-7-8 16,-23 1-14-16,0 7-2 15,-28 5 12-15,-28 20 4 16,0 11 0-16,-5 9 34 16,8 10-5-16,6 28-4 15,19 14 1 1,21 16-23-16,7 8-1 16,28-5 2-16,47-9-4 15,41-22-9-15,34-25-108 16,23-15-97-16,16-15-516 15</inkml:trace>
  <inkml:trace contextRef="#ctx0" brushRef="#br0" timeOffset="30295.2733">15856 4818 440 0,'0'0'254'15,"0"0"-244"-15,0 0 103 16,0 0-82-16,194 2 15 16,-155-45 2-16,-11-10-29 15,-9-2-5-15,-19-4 18 16,-5 5 0-16,-51 4-19 0,-18 10 16 15,-8 11 3-15,-9 17 2 16,-5 12-1-16,-5 4-5 16,10 32-20-16,10 13-8 15,20 11 0-15,21 5-1 16,24 8-1-16,16-2 2 0,0-6-2 31,16-14-2-31,29-14 3 16,4-15-6-16,11-16 7 15,3-6-2-15,12-25-1 16,0-32 0-16,-5-17-2 0,0-13-3 16,-12-12 6-1,-15-6-3-15,-22 3-1 0,-14 6 6 16,-7 16-4-16,0 23 4 0,0 21 2 16,-5 22 2-16,-4 14 22 15,-5 11 3-15,-1 43-27 16,4 25-2-16,1 23 1 15,3 10 17-15,7 0 6 0,0-7-2 16,0-17-22-16,10-17-1 16,23-23-7-16,-5-21-59 15,18-21-28-15,-4-6-98 16,-7-16-83-16</inkml:trace>
  <inkml:trace contextRef="#ctx0" brushRef="#br0" timeOffset="31064.5034">16451 4862 553 0,'0'0'60'0,"0"0"146"15,0 0-120-15,215-83-2 16,-175 44-33-16,-19-6 18 0,-14 2-40 15,-7 4 1-15,0 1-10 16,-28 8 0-16,-12 11 6 16,-2 7-5-16,0 10-9 15,-12 2-12-15,5 8-2 16,-4 22-6-16,4 12 5 16,16 13 2-1,5 13-4-15,28 6 3 16,0 3 2-16,0-2 0 15,47-6-2-15,9-13 2 16,14-13-3-16,2-17-28 0,-2-25 11 16,7-2-6-1,5-42 11-15,-7-14 3 0,-14-8-18 16,-15 3 19-16,-15-1 10 16,-17 7 0-16,0 8 1 0,-10 8 0 15,-1 9 5-15,1 11 17 16,-4 3-7-16,7 6-15 15,-7 3 2-15,7 4-2 16,0 2-1-16,0 2-1 16,-2 0 2-16,-5 0-2 0,0 0 2 31,0 0 0-31,0 0 0 16,0 0 0-16,0 16 0 15,0 6 0-15,2 9 0 16,-2 4 1-16,0 7-1 0,5-1 0 15,2-1 0-15,0-4 1 16,9-11 1-16,10-2-2 16,2-7-2-16,19-7 1 15,2-9-1-15,19 0-13 0,6-8-1 16,-4-18 0-16,-2-6-35 16,-14 4 18-16,-17 1 17 15,-11 4 4-15,-12 11 12 16,-14 4 4-16,0 8 58 15,0 0 24-15,0 17-55 0,-21 21-26 16,0 14 11-16,14 5 19 16,7 0-7-16,2-9-20 15,45-16-8-15,16-24-1 16,9-8-43-16,6-43-10 16,-1-30-92-1,-10-15-401-15</inkml:trace>
  <inkml:trace contextRef="#ctx0" brushRef="#br0" timeOffset="31195.6502">18070 4520 499 0,'0'0'159'0,"0"0"43"16,0 0-12-16,-184-96-57 15,158 91-45-15,12 4-52 16,12 1-36-16,2 0-4 0,0 0-69 16,14 13-36-16,28-2-160 15,7-4-265-15</inkml:trace>
  <inkml:trace contextRef="#ctx0" brushRef="#br0" timeOffset="31496.5778">18385 4856 714 0,'0'0'103'0,"0"0"54"0,92 136-106 15,-74-116-45-15,-11-20-5 16,-7-2 4-16,0-35 38 15,-39-20-43 1,-18-9-7-16,-3-5 4 16,-3 2 3-16,9 6 0 15,12 12 4-15,28 9 21 16,14 9 34-16,2 2-9 16,66-2-15-16,28-3-18 0,25 1-7 15,5 5-8-15,-4 9-2 16,-5 5-7-16,-15 13-58 15,-18 3-79-15,-30 0-191 16</inkml:trace>
  <inkml:trace contextRef="#ctx0" brushRef="#br0" timeOffset="31996.8054">19126 4820 689 0,'0'0'36'15,"0"0"92"-15,0 0-34 16,212 37-34-16,-158-51-12 0,-9-21 6 16,-13-15-26-16,-18-7-16 15,-14 0-9-15,0 3-2 16,-21 6 1-16,-25 8-2 15,-11 17 2-15,-3 12 2 16,4 11 5-16,0 4 7 16,2 30-16-16,14 16 0 0,12 16-2 15,14 5 1-15,14 2 1 16,0-2 0-16,28-12 8 16,26-16-4-1,16-17-3-15,23-18-1 16,24-8-1-16,14-37-7 15,11-17-16-15,-18-3-21 16,-28 9-19-16,-33 17 57 0,-28 16 4 16,-23 15 3-16,-12 3 10 15,0 34 34-15,-28 6 10 16,-3 9 4-16,10 1-27 16,12-13-11-16,9-7-2 15,0-12-10-15,0-12-7 16,0-9-1-16,0-15-35 0,0-36 11 15,0-24-55-15,0-17-209 16,-35-5-322-16</inkml:trace>
  <inkml:trace contextRef="#ctx0" brushRef="#br0" timeOffset="32127.9826">19394 4293 675 0,'0'0'492'15,"0"0"-475"-15,0 0-2 16,213-39 40-16,-77 27-32 0,6 0-14 15,-4-1-8 1,-12 6-1-16,-12 7-43 0,-32 0-67 16,-40 17-215-16</inkml:trace>
  <inkml:trace contextRef="#ctx0" brushRef="#br0" timeOffset="32397.3599">20291 4826 740 0,'0'0'57'0,"0"0"126"0,0 0-101 15,239 46-22-15,-188-85-32 16,-11-17-11-16,-15-9-12 16,-22-3-5-16,-3 9-16 15,-38 13-22-15,-41 19-1 16,-17 23 38-16,-7 4 1 16,12 28 7-16,17 21 51 15,39 16-3-15,35 9-28 16,7 10 19-16,70-2 6 15,37-8-23 1,31-10-11-16,14-17-16 16,4-17-2-16,-13-21-59 0,-40-9-80 15,-54-14-275 1</inkml:trace>
  <inkml:trace contextRef="#ctx0" brushRef="#br0" timeOffset="33531.1406">3548 7280 344 0,'0'0'307'16,"0"0"-296"-16,0 0 76 0,0 0-25 15,206 70-29-15,-138-101-11 16,-8-17 18-16,-4-15-14 16,-14-10-21-16,-16-7-5 15,-26 4 0-15,0 7-2 0,-26 16-4 16,-37 21 6-1,0 21 12-15,-11 11 45 0,-1 37-30 16,-2 32-12-16,9 18-15 16,7 12 0-1,33 3 0-15,21-3 6 16,7-8 1-16,0-9-3 16,35-19 11-16,7-23-3 15,5-21-12-15,2-19-9 16,5-14 9-16,2-45 9 15,12-23 1-15,6-26-10 16,8-15-11-16,-7-10-11 0,-19-3 7 16,-14 14 9-16,-23 20 6 15,-19 35 0-15,0 35 4 16,-12 32 8-16,-30 23 46 16,-7 42-47-16,-5 32-6 15,12 21 14-15,7 1-5 16,16-11 11-16,12-12-1 0,7-16-7 15,7-14-15-15,28-5-2 16,5-13-2-16,9-4-12 0,7-14-83 16,10-11-101-16,-10-10-143 15</inkml:trace>
  <inkml:trace contextRef="#ctx0" brushRef="#br0" timeOffset="33985.4532">4623 7379 408 0,'0'0'236'0,"0"0"-230"16,0 0 86-16,84-105-40 15,-77 79-12-15,-2 4 36 16,-5 4 0-16,0 12-10 0,0 3 25 16,-8 3-60-16,-13 0-5 15,-4 9-19-15,-10 28-7 16,-5 22 0-16,5 9-1 15,14 7 1-15,21-8 0 16,0-13-8-16,35-15 5 16,40-21-10-1,21-18 6-15,32-6 7 0,12-45 8 16,10-21-2 0,-1-19-4-16,-9-22 5 0,-11-16-7 15,-5-7-2-15,-24-4 1 16,-30 11-12-16,-30 18 7 15,-33 29-9-15,-7 28 11 16,-33 25 4-16,-23 26 3 16,-12 3 15-16,1 43 2 15,10 20-11-15,15 25 4 16,17 17 4-16,25 13-2 16,0-1-9-16,14-10 10 0,28-19-16 15,19-20-1-15,20-14-13 16,22-17-67-1,28-17-36-15,4-20-83 16,-9 0-341-16</inkml:trace>
  <inkml:trace contextRef="#ctx0" brushRef="#br0" timeOffset="34633.7622">7804 6891 534 0,'0'0'280'0,"0"0"-238"15,0 0 80-15,0 0-30 16,14-133-22-16,-14 98-36 16,0-1 18-16,-35 1-24 15,-21 0-8-15,-19 3-10 16,5 6 0-16,-5 12-1 16,1 14 7-16,-8 6-8 0,0 48-6 15,-9 28-1-15,9 25-2 16,15 15 0-16,25 3 1 15,28-4-8-15,14-12 2 16,16-17-2-16,49-23-1 0,5-26-27 16,14-26-5-16,3-17 5 15,-10-11-17-15,-9-18-37 16,-5 0-18-16,-23 11 28 16,-19 11 30-16,-10 7-19 15,-1 0 35-15,-6 17 13 16,3 6 21-1,7-4 13-15,14-7 20 16,21-6-9-16,12-6 73 16,14 0-21-16,-5-24 0 15,-9-16-1-15,-5-14-37 16,-28-7-15-16,-17-4-2 16,-11-3 1-16,-21 14 13 15,-32 15 4-15,-10 21 0 0,-5 18-15 0,0 8-6 16,0 38-18-1,12 20-5-15,28 7-13 0,28-2-47 16,0-9-73-16,54-14-191 16,16-22-334-16</inkml:trace>
  <inkml:trace contextRef="#ctx0" brushRef="#br0" timeOffset="35003.5484">8386 6964 800 0,'0'0'35'16,"0"0"69"-16,187 31-3 16,-108 20 12-1,-4 4-56-15,-24 1-8 16,-18-5-30-16,-19-9-6 16,-14-7-1-16,0-7-3 15,-28-8-2-15,-26-4 3 16,-2-10-5-16,2-6-5 15,5 0-17-15,28-6-8 0,14-15-22 16,7-6-3-16,28-6-43 0,47-4-97 16,14 0-34-16,0 9-165 15,-12 10 168 1,-3 15 221 0,-13 3 122-16,-16 17-27 15,-13 23 73-15,-6 8 39 16,-17 9-79-16,-2-1-49 0,-7-10-28 15,0-11-36-15,0-14-13 16,0-20-2-16,0-1-36 16,0-24-76-16,-16-28-319 15</inkml:trace>
  <inkml:trace contextRef="#ctx0" brushRef="#br0" timeOffset="35157.3329">8832 6868 1067 0,'0'0'85'0,"0"0"-64"15,0 0 51-15,219-93-25 16,-111 67-32-16,-5 7-13 0,-8 1-2 16,-10 12-18-16,-4 6-57 15,-18 6-81-15,-30 31-172 32</inkml:trace>
  <inkml:trace contextRef="#ctx0" brushRef="#br0" timeOffset="35358.0817">9710 7369 685 0,'0'0'103'0,"0"0"69"16,0 0-62-16,227-113-38 15,-190 37-32-15,-21-7 8 0,-16 2 10 16,0 12 6-16,-49 13-37 16,-7 22-16-16,-11 22-4 15,-1 12-2-15,5 26-5 16,9 31-13-16,14 22-28 15,24 9-34-15,16 0-52 16,21-12-215-16</inkml:trace>
  <inkml:trace contextRef="#ctx0" brushRef="#br0" timeOffset="35790.5767">10813 6633 64 0,'0'0'379'0,"-14"162"-214"15,14-55 19-15,0 1-93 16,0-9 42-16,18-15-47 0,3-21-50 16,-7-20-17-1,0-20-8-15,-7-20-6 0,-7-3 2 32,0-29 44-32,3-35 6 15,1-25-43-15,10-21 1 0,7-9 7 16,-2 8 1-1,2 15-12-15,7 21-6 0,5 18-5 16,-3 19-1-16,5 13-1 16,-2 16-12-16,0 9-48 15,2 0-17-15,-7 12-9 0,7 18-124 16,-7-1-45-16,-7 2-305 16</inkml:trace>
  <inkml:trace contextRef="#ctx0" brushRef="#br0" timeOffset="36476.9592">11525 7132 567 0,'0'0'135'0,"0"0"22"15,0 0-49-15,213-6-27 16,-171-33 1-16,-17-11-32 16,-18-8-4-1,-7-2-11 1,-4 1-4-16,-38 7-16 15,-7 16-5-15,-7 12-2 16,2 13 2-16,0 11 8 0,5 0-18 16,9 9-2-16,10 15-9 0,11 9-18 15,12 3-1 1,7-1-14-16,0-1 3 0,7-6 2 16,26 4-1-1,-3-2 17-15,3 2-2 0,2 2-9 16,-7 3 19-16,-2 2 11 15,-5 1 4-15,5 2 0 16,-5-8 0-16,0-4 3 16,2-9-7-16,3-10 4 0,6-11-1 15,3 0-9 1,0-26 10-16,7-16 8 16,5-11-7-1,0-9 3-15,2-1-1 0,-7 4-1 16,-2 16 1-16,-19 20 37 15,-14 9-1-15,0 14-18 16,-7 0-15-16,7 14 6 16,-7 28-1-16,0 6 3 0,14 4-10 15,0-5 1-15,11-5-5 16,6-6 0-16,-5-12 0 16,9-6 0-16,-3-12-1 15,3-6 0-15,5 0 0 16,-3-24-8-16,3-3-2 15,-7 2 6-15,-17 7 0 16,-4 10 4 0,-12 8 1-16,0 0 0 15,0 0 1-15,0 0 8 16,0 0-7-16,0 9 1 16,0 2 2-16,0-2-3 15,0-5-2-15,0-4-2 16,0 0-12-16,0-7-29 15,0-22-62-15,7-7-127 0</inkml:trace>
  <inkml:trace contextRef="#ctx0" brushRef="#br0" timeOffset="37257.2738">12758 7333 829 0,'0'0'4'15,"0"0"13"-15,208 36 59 0,-149-38 11 16,-10-35-15-16,-14-8-34 15,-14-8-22-15,-17-1 11 16,-4 5 6-16,-18 4-2 16,-24 7-23-16,-7 11-6 15,2 13 19-15,0 10-3 16,12 4-1 0,7 0-14-16,3 26-3 15,10 14-5-15,13 17 1 16,2 5 1-16,0 8 2 15,28-8 1-15,26-7-1 16,2-16-4-16,14-19-35 0,12-20 6 16,18-26 27-1,10-33-4-15,0-18 6 0,-7-9-5 0,-26-3 3 16,-14-2 7-16,-24-5-2 16,-25 5-6-16,-14 4 8 15,0 9 2-15,-7 13-2 16,-25 14-2-16,1 12 2 15,-1 14 4-15,4 8-4 16,9 11 1 0,10 3 6-16,2 3-7 15,2 12-1-15,5 27 1 16,0 21-1-16,0 16 0 16,5 22 1-16,9 14 3 15,0 1 5-15,0-11 2 16,11-22-7-16,-8-25-3 15,8-22 0-15,-4-22-2 16,19-11 0-16,23-20-12 16,21-20 8-16,17-5-1 15,9 8 7-15,-8 18 0 0,-4 19 0 0,-9 5 0 16,-16 34 2-16,-22 15 13 16,-25 4-2-16,-26 2-6 15,0-5 2-15,-35-9-7 0,-7-18 7 16,-5-17 16-16,12-11-18 15,9-11-7-15,12-23-23 16,14-8-8-16,0 1 5 31,14-1 16-31,21 14 9 0,7 10-1 0,-4 10 1 16,-8 8-1 0,3 0 2-16,-12 0 0 15,4 12 1-15,-1 2 2 16,1 0 3-16,3 0-5 15,12-8 0-15,2-3-1 16,-2-3-23-16,-3 0-108 0,-9 0-92 16</inkml:trace>
  <inkml:trace contextRef="#ctx0" brushRef="#br0" timeOffset="37580.2694">15139 7160 795 0,'0'0'8'16,"182"-96"72"-16,-91 27-24 15,-9-6-21-15,-19-3-15 16,-24-1 2-16,-25 3 22 16,-14 10-33-16,-14 8 2 15,-39 7 14-15,-10 18-9 16,-7 17-13-16,-3 16 8 15,-2 16-7-15,-2 42-5 0,7 28-1 16,10 24 0-16,27 19 0 16,26 10 3-16,7-2 11 0,21-7 4 15,37-23-2 1,12-23-15-16,19-29-1 0,9-29-8 16,12-26-23-16,4-20-6 31,3-31-116-31,-21-3-123 0,-26 6-320 15</inkml:trace>
  <inkml:trace contextRef="#ctx0" brushRef="#br0" timeOffset="37959.4299">15958 7248 589 0,'0'0'8'0,"0"0"34"16,131-116 75-16,-84 67-64 0,-19-7-18 15,-19-1-18-15,-9 6-5 16,0 11 36-16,-37 15 51 15,-7 20 14-15,-1 5-57 16,-1 36-6 0,3 24-21-16,4 14 2 15,18 10-7-15,14 4-8 16,7-11-13-16,0-9 2 16,46-11-5-16,11-24-50 15,24-21-50-15,10-12-78 16,12-26-233-16</inkml:trace>
  <inkml:trace contextRef="#ctx0" brushRef="#br0" timeOffset="38245.4201">17460 6064 829 0,'0'0'34'0,"0"0"140"15,-198-15-81-15,116 57-75 16,7 29-1-16,8 30 30 16,18 31-17-16,7 33 3 0,28 24-3 15,14-2-3-15,14-3-22 16,56-30-5-16,25-32-33 0,22-29-46 15,19-38-42 1,1-38-154 0,-1-17-394-16</inkml:trace>
  <inkml:trace contextRef="#ctx0" brushRef="#br0" timeOffset="38745.3629">18322 6887 545 0,'0'0'41'15,"0"0"67"-15,0 0-33 16,0 0-15-16,-25 123 13 16,53-111 0-16,0-4-16 15,-3-3 2 1,-4-5-20-16,5 0-14 15,-5-17 9-15,-4-14-8 16,-10-9-17-16,-7-10-3 16,0-2-4-16,-15 2 1 15,-27 9-2-15,-7 11-2 16,-11 13 4-16,4 16 0 0,-5 1 30 16,5 35-18-16,4 24-8 0,17 18-6 15,19 8-1-15,16 0-2 16,7-11 2-16,49-12-27 15,26-22-64-15,14-16-161 16,6-23-236-16</inkml:trace>
  <inkml:trace contextRef="#ctx0" brushRef="#br0" timeOffset="39432.4419">20175 6449 722 0,'0'0'132'0,"0"0"-8"0,0 0-24 15,0 0-32-15,-192-84-47 16,124 84-13-16,-9 10-3 16,-4 28-1-16,6 16-4 15,0 13 3-15,7 12-3 16,17 14 0-16,18 7 0 16,26-1 0-16,7-5 0 0,21-21-3 0,35-16 0 15,5-20-15-15,7-17-20 16,0-12-34-16,-5-5-13 15,-10-3-6-15,-11 0 44 16,-16 0 15-16,-12 5 25 16,-7 1 7-16,-5 3 1 15,3-3 16 1,2-3 5-16,7-3-8 16,14 0 2-16,14 0 97 15,12-18-52-15,14-10 18 16,-8-12-41-16,-8-5-10 15,-15-4-14-15,-21-6 0 16,-16 3 9-16,0 9-4 16,-35 15 6-16,-14 16-10 0,-9 12 10 15,2 12-24-15,-5 31-1 0,17 14-30 16,11-1-34 0,26-5-115-16,7-17-205 0</inkml:trace>
  <inkml:trace contextRef="#ctx0" brushRef="#br0" timeOffset="39933.5254">20731 6838 737 0,'0'0'17'16,"0"0"226"-16,0 0-108 15,170 106-68-15,-137-59-10 16,-19-1-27-16,-12-5-15 0,-2-5 5 15,0-10-13-15,-30-9-4 16,-8-12-3-16,3-5-21 16,7 0-22-16,14-24-18 15,14-8 16-15,0-7-11 16,26 0-106-16,23 2-17 16,7 10 79-16,-7 10-44 0,-2 9 144 15,-12 8 25-15,-7 2 139 16,-2 25-38-16,-8 10-23 15,-4 10 13-15,-4-2-33 0,-6-4-50 16,-1-10-20-16,1-16-13 16,-4-15-3-16,0-4-22 15,0-36-21 1,0-17-147-16,0-14 107 16,-11-8 50-16,-20-3 21 15,-8-3-39-15,4 9 54 16,14 15 4-16,14 16 139 15,7 12 63-15,14 4-87 16,44 1-49-16,28-3-30 16,17-3-21-16,14 6-14 0,0-1-5 15,0 6 0-15,-8 4-14 16,-18 11-53-16,-37 8-72 16,-35 13-269-16</inkml:trace>
  <inkml:trace contextRef="#ctx0" brushRef="#br0" timeOffset="40171.6208">21709 6995 486 0,'0'0'9'15,"0"0"241"-15,185 51-134 16,-122-54-11-16,-2-35-29 16,-19-14-7-16,-24-8-16 15,-18-4 7-15,-18 4-1 16,-52 9-22-16,-19 19-25 15,-12 13 6-15,3 19-7 16,12 0-9-16,9 28 6 16,14 26-8-16,9 14 0 15,21 6-33-15,31 3-20 16,2-10-18-16,61-11-46 16,30-21-102-16,12-23-262 0</inkml:trace>
  <inkml:trace contextRef="#ctx0" brushRef="#br0" timeOffset="40403.387">22503 6987 264 0,'0'0'638'16,"0"128"-580"-16,0-83 60 16,24-22-102-16,2-23-16 0,-5-6-91 15,0-50-50-15,-10-16-293 16</inkml:trace>
  <inkml:trace contextRef="#ctx0" brushRef="#br0" timeOffset="40572.6198">21943 6429 1134 0,'0'0'53'16,"0"0"-28"-16,311-68 47 15,-122 39-30-15,9-1-3 0,-6 1-28 16,-15 3-11-16,-22 7-17 16,-39 13-88-16,-48 6-127 15,-54 8-683-15</inkml:trace>
  <inkml:trace contextRef="#ctx0" brushRef="#br0" timeOffset="41475.0853">23141 6962 637 0,'0'0'42'0,"0"0"84"16,21 121-47-16,33-104 27 15,11-14-8-15,10-3-56 0,-3-27-17 16,-8-21-8-1,-18-7-9-15,-22-10-7 0,-24 0 4 16,0 7-3-16,-42 13 1 16,-14 17 14-16,-10 17 19 0,-4 11 5 15,7 0-15-15,2 32-18 16,15 15-8-16,15 15-2 16,17 1-4-16,14-3-19 15,9-9-26-15,52-18-46 16,14-18-158-16,7-15-373 15</inkml:trace>
  <inkml:trace contextRef="#ctx0" brushRef="#br0" timeOffset="41653.5875">23795 6871 63 0,'0'0'781'0,"-42"130"-735"0,35-70 122 0,7-15-71 15,0-19-50 1,0-15-38-16,0-11-9 0,5-31-25 16,11-38-3-16,-4-24-215 15,-12-18-465-15</inkml:trace>
  <inkml:trace contextRef="#ctx0" brushRef="#br0" timeOffset="41791.8356">23410 6390 1113 0,'0'0'32'16,"194"-1"40"-16,-59-2 12 16,-4 1-38-16,-10-1-16 15,-18 3-27-15,-28 0-3 16,-33 9-64-16,-42 21-113 0,-19 15-470 16</inkml:trace>
  <inkml:trace contextRef="#ctx0" brushRef="#br0" timeOffset="42493.0483">20067 8126 754 0,'0'0'91'0,"-23"152"133"31,18-92-136-31,5-17-31 16,0-14-43-16,0-19-11 16,-7-10 2-16,-7-19 15 15,-2-32-20-15,2-15-4 0,2-18-61 16,12-9 32-16,0 1-24 0,28 8-9 15,7 15 63-15,5 18 3 16,0 23 1-16,-10 14 24 16,3 14 14-16,-12 0-28 15,-3 26 14-15,-8 13-5 16,-6 1-14-16,-4-1-1 16,10-7-5-16,15-7-7 15,24-10-12-15,12-3-4 16,23 1 16-16,3-3 7 15,-3 8 1-15,-16 10 6 16,-8 4 26-16,-25 8 3 16,-28 7-7-1,-7-4-10-15,-35-3-4 0,-39-6 19 16,-15-9 1 0,-7-8-11-16,5-8-11 0,16-9-8 15,21 0-3 1,26 0-2-16,24 0-34 0,4 0-15 15,44-6-54-15,26-9-46 16,19-1-90-16,9-1-455 0</inkml:trace>
  <inkml:trace contextRef="#ctx0" brushRef="#br0" timeOffset="42894.2413">21359 8365 850 0,'0'0'24'15,"-33"113"166"-15,26-80-121 16,3-18-53-16,-6-15-15 0,-4-7 12 31,-7-34 2-31,-7-17-12 0,2-14-2 16,5-11-1-1,10-2-1-15,8 3 1 0,3 4-1 16,3 18 6-16,36 19-5 16,10 13 11-16,-2 16 2 15,2 12 6-15,-7 0-14 16,-2 26 3-16,-14 11 8 0,-24 3 6 16,-2 4 8-16,-16 3-7 15,-43-4-5-15,-18-7-13 16,0-8 1-16,-5-8-6 15,15-8 0-15,18-6-49 16,28-4-24-16,21-2-12 16,7 0-168-1,44 0-333-15</inkml:trace>
  <inkml:trace contextRef="#ctx0" brushRef="#br0" timeOffset="43157.1962">21999 7852 817 0,'0'0'27'16,"135"123"118"-16,-65-29 13 15,-16 23-67-15,-19 21 29 16,-23 10-63-16,-12 8-3 0,-28-7-16 15,-45-16-16-15,-8-21-17 16,-3-25-5-16,14-28-30 31,9-24-64-31,19-18-51 0,4-17-185 0</inkml:trace>
  <inkml:trace contextRef="#ctx0" brushRef="#br0" timeOffset="87998.7334">10799 9257 637 0,'0'110'21'15,"-14"-5"-17"-15,-7-6 5 16,0-8 23-16,2-15-6 15,17-19-26-15,2-20-29 16,0-15-101-16,16-22-186 16</inkml:trace>
  <inkml:trace contextRef="#ctx0" brushRef="#br0" timeOffset="88314.952">11999 8567 797 0,'0'0'41'0,"0"0"82"16,0 0-9-16,0 0-89 0,0 0-22 15,0 160 13-15,0-36 5 16,-7 29 14-16,-14 11-6 16,-7 4-11-16,7-14-10 15,-5-19-4-15,5-31-4 0,-2-32-14 16,4-21-26-16,5-29-28 31,-7-11-129-31,-7-11-117 0</inkml:trace>
  <inkml:trace contextRef="#ctx0" brushRef="#br0" timeOffset="88816.5112">10469 10356 319 0,'0'0'147'0,"103"178"-27"15,-28-67 62-15,7 8-105 16,-1-2-12 0,-4-10-6-16,8-22-15 15,3-21-18-15,1-21 2 16,0-14 9-16,-7-16-21 0,-5-12 2 0,-10-1 9 15,-13 0-10-15,-12 0-12 16,-14-7-2-16,-16 0 4 16,-10 1-5-16,-2-6-2 15,-7-5 0-15,-35-12-19 16,-21-9-19-16,-12-8-38 16,-6-5-113-1,-15-3-42-15,0 0-172 16</inkml:trace>
  <inkml:trace contextRef="#ctx0" brushRef="#br0" timeOffset="89000.8403">10462 10721 342 0,'0'0'131'0,"0"0"25"15,0 0-20-15,0 0-124 16,234-91 42-16,-36 50 43 0,8 3 15 16,-7 10-23-16,-29 16-61 15,-44 12-24-15,-32 0-4 16,-31 0-3-16,-28 8 2 15,-21 4-1-15,-14 5-58 16,-14 0-110-16,-42-2-406 16</inkml:trace>
  <inkml:trace contextRef="#ctx0" brushRef="#br0" timeOffset="89401.9742">12088 10438 581 0,'0'0'108'15,"-75"156"11"-15,26-46 47 16,-7 10-43-16,0 3-59 15,2-3-30-15,1-18-14 16,4-12-8-16,7-21-12 16,9-24-7-16,21-23-22 15,12-22-65-15,0 0-206 0,0-13-372 16</inkml:trace>
  <inkml:trace contextRef="#ctx0" brushRef="#br0" timeOffset="90249.5394">3238 11727 788 0,'-19'113'81'15,"10"10"76"-15,9 1-57 16,0-4-56-16,0-8-24 0,7-20-15 31,0-28-3-31,-7-27 0 0,0-23 1 16,0-14 3-16,-40-37 6 16,-16-28-12-16,-26-32-11 15,7-16 11-15,15-23 0 16,11-15-12-16,23-7-14 15,26 5 1-15,26 26 25 16,55 33 0-16,15 30 1 0,-5 35-1 16,-2 28 1-16,-14 1 0 15,-15 46-1-15,-25 16 13 16,-35 15 20-16,0 8-7 16,-56-2-4-16,-30-1-1 15,-10-10-6-15,-2-7-3 16,2-11-7-16,26-10-5 0,16-13-30 15,33-6-62-15,21-11-54 16,21-8-281-16</inkml:trace>
  <inkml:trace contextRef="#ctx0" brushRef="#br0" timeOffset="90903.8406">3518 12402 362 0,'0'0'141'15,"-19"138"-30"-15,12-70 48 0,7-8-102 16,0-9 4-16,0-20-39 15,7-20-22-15,7-11-3 16,-7-53-11-16,5-34 7 0,-3-33 7 16,-4-18-51-16,-5-8-4 15,0 2 35-15,0 10-4 16,-28 13 24-16,-5 27 7 16,12 29 11-16,2 28 48 15,5 22 28-15,5 11 23 16,4 4-22-16,5 0-80 15,0 0-15 1,0 0-3-16,14 0-7 16,19 0-1-16,2 0-1 15,5-14 12-15,-12 2 0 0,-7 6 2 0,-14 4-1 16,0 2-1-16,-7 11-6 16,0 37 6-1,0 24 14-15,0 36 28 16,-7 12-1-16,-7-1-17 15,7-6-19-15,7-19-5 16,0-15-1-16,0-13-1 0,14-15-40 16,14-21-36-16,5-21-104 15,-5-9-233-15</inkml:trace>
  <inkml:trace contextRef="#ctx0" brushRef="#br0" timeOffset="91304.6479">3957 12569 732 0,'0'0'85'16,"0"0"-73"-1,0 0 85-15,0 0-32 16,0 0 17-16,201-134-64 16,-189 62-12-16,-12 3 1 15,0 12-6-15,-26 12 5 16,-9 21-4-16,2 16 2 15,5 8-4-15,7 23 1 0,7 37 3 16,14 24-4-16,0 18 0 16,7 9 0-16,40 3 0 15,-5-4 0-15,7-3 11 0,-9-10 12 16,-19-13 14-16,-21-20-2 16,0-25-11-16,0-18-14 15,-42-21 16-15,-26 0 17 16,-2-32-35-1,-12-20-5-15,7-12 7 16,26-2-8-16,24 6-2 16,25 4-13-16,0 8 8 15,46 5-12-15,17 1-19 16,19 11-17-16,0 9-55 16,0 10-81-16,-5 6-124 15</inkml:trace>
  <inkml:trace contextRef="#ctx0" brushRef="#br0" timeOffset="91744.411">4959 11569 455 0,'0'0'127'0,"0"0"5"15,0 0 26-15,0 0-27 16,0 0-58-16,0 0-56 15,-61-10-11-15,33 85-4 16,0 27 0-16,14 18-1 0,14 12 7 16,0 3-6-16,0-12 1 15,21-7 11-15,21-17-11 16,5-20 23-16,16-20-16 16,5-24 6-16,0-16 0 15,9-13 4-15,-5-6-10 0,-9-6-9 31,5-19-1-31,-19-3-61 16,0 5-70-16,-23 12-224 0</inkml:trace>
  <inkml:trace contextRef="#ctx0" brushRef="#br0" timeOffset="93470.9333">7386 12577 624 0,'0'0'18'16,"0"0"29"-16,0 0 47 15,0 0-31-15,227 25 19 16,-174-52-36-16,1-14 4 0,-19-10-13 15,-21-8-15 1,-14-2-21-16,0 1 2 0,-28 6 7 0,-35 12-10 16,-12 13 1-16,1 15 0 15,-8 14 4-15,14 0 16 16,5 16-9-16,14 20-6 16,9 14 0-16,19 8-3 15,14 8-3-15,7 2-1 16,0-7-2-1,28-7 2-15,14-7-1 16,0-17-8-16,-9-12-7 16,0-11-13-16,-10-7 11 15,3-7 10-15,-5-38 7 16,11-18 2-16,-8-23 2 16,2-15-2-16,-12-6 8 15,0-6-8-15,-7 5 1 0,0 8 2 16,-7 21 0-16,0 25 7 15,0 28 25-15,0 18-2 16,0 8 14-16,0 9-47 16,0 39 3-16,0 27-3 0,0 19 2 15,0 3 2 1,0-1-1-16,18-6 0 16,-1-9-2-1,4-11 0-15,4-11-2 0,10-19-2 16,0-11-52-16,5-22-107 15,-7-7-389-15</inkml:trace>
  <inkml:trace contextRef="#ctx0" brushRef="#br0" timeOffset="93892.2721">8201 12497 261 0,'0'0'98'0,"0"0"89"16,0 0-15-16,0 0-54 15,0 0-45-15,117-135-28 16,-98 97-2-1,-12 2 20-15,-7 5-39 16,0 6 7-16,0 7-13 16,0 5-3-16,-21 7-5 15,-12 6-4-15,5 0-6 16,-14 8-6-16,2 21-2 16,5 9 7-16,7 9 1 15,14 8-2-15,14 8 0 16,0 3 2-16,0-1 0 15,23-10 0-15,24-8 0 16,14-11 0-16,14-15-7 16,9-13-27-16,12-8-66 15,-1 0-62-15,-11-25-298 16</inkml:trace>
  <inkml:trace contextRef="#ctx0" brushRef="#br0" timeOffset="94943.4084">9042 12341 396 0,'0'0'123'0,"0"0"-13"16,0 0 2-16,0 0-17 15,0 0 9-15,0 0-31 16,2-84-14-16,-2 78-30 0,-21 0 3 16,0 1-17-16,3 4-10 15,-6-1-5-15,6 2-3 0,-3 0 3 16,0 0 1 0,0 8-1-16,-5 19-2 0,3 9 2 31,4 12-1-31,5 3 2 15,7 7-2-15,7 3 0 0,0-10 1 16,7-5 0-16,33-13-10 16,4-7-5-16,3-12 12 15,2-6-1-15,-3-8 4 16,3 0-3-16,-2-25-9 16,-5-12-4-16,-7-6-28 15,-9-4 6-15,-5 2 22 0,-7 5 9 16,0 5 5-16,-7 5 2 15,-2 9 0-15,-5 2 4 16,2 2 8-16,3-1-8 16,4-1-4-16,-2 2 4 15,5 2-2-15,2 5-2 16,0 1 1 0,0 1-1-16,7 2 0 15,-2 0 2-15,-5 1-2 16,-7 5 0-16,0 0 0 0,-7 0-8 15,0 7 8-15,0 17 7 16,0 15 19-16,-19 6-11 16,-2 4-6-16,7 2-9 15,11-6 0-15,3-6 0 0,0-4-2 16,10-2-1-16,25-9 0 16,9-8 1-16,12-5-1 15,5-8 1-15,2-3 0 16,0-3-9-16,-9-19-10 15,-5-7 5-15,-16-7 0 16,-12-1-21 0,-10 0-29-16,-11 1 5 15,0 2 15-15,-11 8 44 16,-22 3 2-16,3 4 17 16,4 7-2-16,5 6-14 15,7 4 12-15,14 2 7 16,0 0-9-16,0 0-11 15,0 17-4-15,0 13 4 0,0 3 2 0,0 0-2 16,0-2 0-16,0-3 0 16,7-10 0-16,21-5-1 15,5-7-9-15,2-6-13 16,7 0 15-16,7 0 8 16,2 0 2-16,-2 0 1 15,-2 2 8-15,-5 8 22 0,-7 7 6 16,-9 4 5-16,-12 3-12 31,-12 0-10-31,-2 0 30 16,0 0-10-16,-14-6-13 15,-14-3-10-15,-5-2-19 16,10-5-12-16,4-3-30 0,5-5-11 16,14 0-39-16,0 0-106 15,0-12-405-15</inkml:trace>
  <inkml:trace contextRef="#ctx0" brushRef="#br0" timeOffset="96061.0968">10750 12327 62 0,'0'0'355'16,"0"0"-333"-16,0 0 65 15,0 0-11-15,0 0 0 16,-206 38-48-16,173-7 12 15,5 5-21-15,7 6-8 0,10 2 4 16,11 1-6-16,0-2-3 16,11-1-1-16,31-8-5 15,14-9 0-15,12-16 1 16,12-9 7-16,-3 0 6 16,7-12 16-16,-10-18-6 0,-1-10-6 15,-17-6-12-15,-9-5-6 0,-24 3-12 16,-16 2 6-16,-7 5 6 15,0 9 2-15,-28 10 11 16,-7 13 60-16,9 3 24 16,5 6-48-16,-2 0-33 15,-3 24-15-15,1 9 0 16,17 6 1 0,8 6-2-16,0-4-4 15,26 1 4-15,21-8 0 16,9-5-1-16,19-13 0 15,6-13 1-15,8-3-4 16,-5-9 4-16,0-22-3 16,-9-5-12-16,-21-1-11 0,-14-6-10 15,-19 7 17-15,-21 5 19 16,0 2 2-16,0 14 17 16,-12 6 36-16,-4 5-14 15,2 4-10-15,-5 0-26 16,12 9-3-16,7 16 0 15,0 4-2-15,0-1 10 0,0 2-10 32,0-7 0-32,28-8-2 0,12-5 0 15,2-10-12-15,11 0-21 16,3-9 9-16,0-15-30 16,-2-7-35-16,-12 2 7 15,-9 4 17-15,-12 11 46 16,-14 11 21-16,-7 3 49 15,0 2 34-15,-7 25-32 0,-14 6 8 16,7 7-29-16,7-5-23 16,7-11-7-16,0-9-7 15,14-9-49-15,26-6-29 16,4 0-11-16,-4-18-6 16,2-3-78-16,-17 6 128 0,-10 6 52 31,-8 9 43-31,-7 0 92 15,0 18-18-15,0 12 20 0,0 6-34 16,0-2-38-16,0-10-38 16,0-7-17-16,0-11-10 15,0-6-1-15,0-3-11 16,0-41-9-16,-26-20-148 16,-9-15-45-16,-19-9 68 15,-16 5 15-15,0 10-15 16,9 15 146-16,14 17 291 0,26 17 59 15,21 5-179-15,0 2-82 16,40 1-53-16,42-5-24 16,21 1 0-16,6 1-2 15,1 2-7-15,-12 5-3 0,-11 7-12 16,-22 5-39-16,-25 2-51 16,-26 24-161-16,-14 2-275 15</inkml:trace>
  <inkml:trace contextRef="#ctx0" brushRef="#br0" timeOffset="96314.81">12492 12453 658 0,'0'0'57'0,"0"0"46"16,0 0 8-16,231 45-53 16,-189-65-1-16,-14-20-14 15,-14-3-13-15,-14-1-3 16,0 10 17-16,-2 14 12 0,-31 11 20 15,12 9-31-15,-4 9-9 16,1 30-26-16,6 18-7 16,11 14 5-16,7-1-6 15,28-4-2-15,46-16 0 16,36-18-32-16,33-30-67 16,30-4-51-16,18-44-224 15</inkml:trace>
  <inkml:trace contextRef="#ctx0" brushRef="#br0" timeOffset="97179.2833">14048 12526 780 0,'0'0'83'0,"0"0"10"0,0 0-19 0,0 0-28 16,0 0 22-16,294 0-8 16,-130 0-24-16,-1-5 11 15,-9 2 15-15,-18 3-24 16,-26 0-27-16,-22 0-3 15,-25 0-5-15,-23 0-2 16,-26 0-1 0,-7 0 0-16,-7 0-7 15,7 0-31-15,-7 0-38 16,5 0-39-16,-3 0-107 16,-2-9-405-16</inkml:trace>
  <inkml:trace contextRef="#ctx0" brushRef="#br0" timeOffset="97649.0264">15255 12143 194 0,'0'0'236'16,"0"0"-204"-16,0 0 133 16,232-8-98-16,-151 20 4 0,1 21 28 15,-7 13-5-15,-19 10-11 16,-21 9-18-16,-23 1-29 15,-12 1-1-15,0-7-3 16,-40-6-7-16,0-12-15 0,3-10-2 16,4-14-2-1,8-12-2 1,1-6 3-16,-9 0-7 16,12-17 6-16,-4-16-2 0,11-10-4 15,11-8 3-15,3-2-3 16,0 1 0-16,0-1 1 15,0 8-1-15,17 8 2 16,1 3-1-16,3 5 1 16,-2 4-2-16,-3 6-3 0,-4 7-71 15,-10 8-51-15,-2 4-201 16</inkml:trace>
  <inkml:trace contextRef="#ctx0" brushRef="#br0" timeOffset="98250.1603">16961 11957 639 0,'0'0'34'0,"0"0"94"15,0 0-45 1,0 0 7-16,205 10-30 16,-151-34-16-16,-12-5-19 15,-14-6-12-15,-9-3-8 16,-19 0-4-16,0-2 2 15,-26-2 2-15,-28 5-5 0,-4 5 1 16,-10 10-1-16,-11 11 0 16,-5 11 6-16,-5 11 1 0,5 38-5 15,9 25 4-15,21 13-2 16,26 7 0-16,21 5-1 16,7-3 4-16,7-11 10 15,33-8-11-15,4-15-3 16,10-19-1-16,2-17-2 0,5-22-12 15,2-4-38-15,2-30-39 16,-9-18-105-16,-9-7-307 16</inkml:trace>
  <inkml:trace contextRef="#ctx0" brushRef="#br0" timeOffset="98698.3007">17222 11912 220 0,'0'0'445'0,"-7"132"-327"16,-2-53 44-16,4 1-53 0,5-7-43 16,0-16-37-16,0-14 12 15,5-18-9-15,11-16-24 16,3-9-5-16,2-15 2 16,14-38-5-16,-7-17-4 0,-7-17-32 15,-9-11 5-15,-12-4-6 16,0 5 9-16,-21 12 14 15,-12 30 14-15,3 28 27 16,-1 19 11-16,17 8-11 16,7 0 0-16,7 17-21 15,0 12-6 1,33-2 12-16,30-11-10 16,16-11-1-16,12-5 6 15,-2-20-6-15,-14-11 6 16,-21 5 1-16,-26 9-5 15,-19 10 6-15,-9 6 32 0,0 1 15 16,0 8-20-16,-28 35-32 16,-21 27 0-16,-12 13 1 0,15 4-3 15,25-8-2 1,18-16-8-16,3-10-74 0,14-15-9 16,26-18-51-16,-3-14-137 15,-2-6-260-15</inkml:trace>
  <inkml:trace contextRef="#ctx0" brushRef="#br0" timeOffset="99073.0813">17865 12251 350 0,'0'0'291'0,"0"0"-124"15,0 0 6-15,0 0-90 16,0 0-40-16,0 0-4 16,158-99-8-16,-158 61 4 15,-2 0-8-15,-45 1-4 16,-9 9-8-16,-9 5-13 0,6 17-2 15,6 6-4-15,11 20-1 16,16 29 1-16,19 20 3 16,7 17-1-16,14 10 1 15,35 3 1-15,-2 3 2 0,-12-5 7 16,-14-7 7-16,-17-11 6 16,-4-17-4-16,-14-16-5 0,-25-20-7 15,-3-17 1 1,-7-9-1-16,-5-4-6 0,0-29 0 15,1-7 0 1,17-6-4 0,15 2-16-16,21 0-2 15,0 2 10-15,40 3 1 16,16 3 1-16,21 6-7 0,-4 13-13 0,-10 8-38 16,5 9-14-16,-15 0-91 15,-15 0-246-15</inkml:trace>
  <inkml:trace contextRef="#ctx0" brushRef="#br0" timeOffset="99399.9915">18481 12385 758 0,'0'0'307'0,"0"0"-245"15,0 0 24-15,0 0-70 16,0 0-16-16,0 0 0 16,-35 31-49-16,35-25-74 15,0-4-242-15</inkml:trace>
  <inkml:trace contextRef="#ctx0" brushRef="#br0" timeOffset="101373.0842">19530 11877 526 0,'0'0'99'0,"0"0"-95"0,0 0 9 16,159-127-4-16,-152 101 6 15,-7 1 20-15,-3 2 42 16,-36 1-8-16,-1 5 12 15,-9 10-42-15,-7 7-12 16,-12 0-7-16,-7 12-20 0,1 22 2 16,6 11 3-16,17 6 4 15,4 3 1-15,26 3 22 16,14 3-18-16,7 2-9 16,0 6-5-16,35-3 0 15,12-2 4-15,16-9-4 16,11-12-1-16,1-17-11 0,0-14-44 15,-24-11 33-15,-11 0 16 16,-12 0-88-16,-21-16-82 0,-7 1-372 16</inkml:trace>
  <inkml:trace contextRef="#ctx0" brushRef="#br0" timeOffset="101974.8203">19782 11973 491 0,'0'0'113'0,"0"0"-74"16,0 0 71-16,0 0-4 15,-11 141-17-15,11-83 35 16,0-4-60-16,0-8-23 16,0-13-10-16,0-16-18 15,0-8-6-15,0-9-3 16,0 0 11-16,0-32 33 15,0-18-32-15,0-19-16 16,0-13-13-16,4-8-8 0,31-8-8 16,14 11-10-16,12 17 25 15,-5 19 12-15,-7 25 2 16,-9 17 0-16,-7 9-3 16,-12 3 3-16,-14 26 0 15,-7 14 3-15,0 8 0 16,-40 5-1-16,-9-2 6 0,2-9-3 15,14-11 5-15,17-4-9 16,11-6-2-16,5-1-1 16,0-4 2-16,33 2 18 15,7 0-8-15,4 2 2 16,8-5-5-16,4 4-7 0,4-5 3 16,3-3-3-1,-2-8-35 1,2-4-48-16,-7-2-38 0,-16 0-156 15,-12-2-207-15</inkml:trace>
  <inkml:trace contextRef="#ctx0" brushRef="#br0" timeOffset="102375.3151">20593 11862 554 0,'0'0'53'0,"0"0"-50"16,0 0 7-16,0 0 29 15,-63 109 9-15,56-78 14 16,2 2 5-16,3 2-2 16,-3 0-12-16,5 1-5 0,0 0 14 15,0-7-23 1,0-3-6-16,7-3-13 0,19-6 0 15,9-1 4-15,11-7 18 16,6-3 0-16,-1-4-5 0,-2-2-12 16,-7 0-18-16,-9 0-3 15,-10 0-3-15,-4-3 0 16,-12 3-1-16,0-3 0 16,0 1-6-16,-7 2-14 15,0-3-4-15,0-4-3 16,0-6 9-16,0-6-27 0,0 1-11 15,0-3 8-15,0 0-64 16,-14 0-69-16,-14-1-377 16</inkml:trace>
  <inkml:trace contextRef="#ctx0" brushRef="#br0" timeOffset="102559.951">20326 12029 819 0,'0'0'130'0,"0"0"-93"16,0 0 84-16,234-17-76 15,-162 7-22-15,-8-1-20 16,-15 1-3-16,-21 0-32 0,-14-4-105 16,-14 0-214-16</inkml:trace>
  <inkml:trace contextRef="#ctx0" brushRef="#br0" timeOffset="102706.7244">20469 11810 528 0,'0'0'617'15,"0"0"-599"-15,0 0-17 16,0 0 0-16,201-14-1 16,-87 8-35-16,10 3-234 15,7 2-222-15</inkml:trace>
  <inkml:trace contextRef="#ctx0" brushRef="#br0" timeOffset="103029.4268">21553 11744 964 0,'0'0'9'0,"0"0"-9"0,0 0 20 16,-234-68 9-16,192 62 56 15,7 6-26-15,-2 0-39 16,13 0-19-16,3 24-1 0,17 12 0 15,4 9-3-15,0 12 1 16,35 6 4-16,18 1-1 16,4-6 0-16,-6-5 18 15,-9-9 17-15,-21-6-8 16,-19-12 2-16,-2-9-18 16,-2-5 3-1,-38-7 1-15,-16-5-7 16,0 0 5-16,-5 0-13 15,8 0-1-15,13-3-6 16,24 1-23-16,16 1-33 16,0 1-16-16,35-3-81 0,25-3-55 15,15-2-507 1</inkml:trace>
  <inkml:trace contextRef="#ctx0" brushRef="#br0" timeOffset="103446.1126">22034 11817 353 0,'0'0'130'0,"0"0"-28"15,0 0 17-15,0 0-22 16,0 0-4-16,0 0-5 0,-58-39-39 16,32 39-4-16,-7 0-7 15,-9 9-15-15,0 14-14 16,0 5-4-16,2 5-1 16,8 5-3-16,4 2 5 0,7 7-4 15,14-4 10-15,7-1 9 31,0-5-7-31,4-6 10 0,31-3 0 16,14-8-1-16,7-10-4 16,17-3-10-16,-8-7-3 15,8 0-6-15,-3 0-1 16,-10-8-32-16,4-6-19 16,-11 0-32-16,-13 4-68 15,-10-5-47-15,-16 0-326 0</inkml:trace>
  <inkml:trace contextRef="#ctx0" brushRef="#br0" timeOffset="103825.1355">22380 11981 217 0,'0'0'413'0,"0"0"-340"16,0 0-16-16,0 0 17 15,0 0-25-15,0 0-16 0,-31 23 22 16,15-3-11-16,4 1 5 15,3 2-11-15,-5 7-17 16,0-5 1-16,9 4 2 31,-2-3-4-31,7-3-1 0,0 2 2 16,0-6-8-16,26-1 13 16,11-7-1-16,10-5 1 15,16-6 5-15,5 0-7 16,0 0-1-16,-8-6-14 15,-11-6-9-15,-9 1 2 16,-17 3-2-16,-9 2 0 0,-7 0-17 16,-7-3-6-16,0-4-17 15,-2 1-21-15,-19 0 1 16,-7-5-14-16,0-2-66 16,-2-3-43-16,2-4-81 15,-7 0-114-15</inkml:trace>
  <inkml:trace contextRef="#ctx0" brushRef="#br0" timeOffset="103894.1303">22380 11981 741 0</inkml:trace>
  <inkml:trace contextRef="#ctx0" brushRef="#br0" timeOffset="103978.9079">22380 11981 741 0,'-229'40'142'0,"259"-40"-56"0,22 0 52 0,13 0-65 0,0-7-26 15,-4-8-22-15,-19-3-24 0,-9 1-1 16,-19 1-27-16,-14-1-84 15,0-4-215-15</inkml:trace>
  <inkml:trace contextRef="#ctx0" brushRef="#br0" timeOffset="104094.606">22368 11826 877 0,'0'0'214'0,"0"0"-115"0,0 0-30 31,0 0-46-31,0 0-23 16,0 0-10-16,159-51-67 0,-63 29-165 0,-3-1-507 15</inkml:trace>
  <inkml:trace contextRef="#ctx0" brushRef="#br0" timeOffset="104464.4743">23045 11957 1080 0,'0'0'21'0,"0"0"-5"16,-7 147 18-16,7-114-5 0,0-12-1 15,7-11-15-15,-7-8-8 16,0-2 4-16,0-4 23 0,0-27-28 16,-4-17-4-16,-13-9-30 15,-8-5-20-15,6 3 21 16,-4 11 22-16,4 19 7 16,10 17 3-16,2 12 22 15,0 21-24-15,2 32 5 16,5 10 4-1,0 1 12-15,5-10 1 16,37-13-8-16,11-13 3 16,6-11 0-16,1-17 1 15,-3 0 6-15,-6-29 4 0,-16-20-7 16,-14-7-17-16,-14-3-3 16,-7 3-2-16,0 9-17 15,0 8-26-15,0 15-33 0,2 14-38 16,22 10-198-16,6 0-451 15</inkml:trace>
  <inkml:trace contextRef="#ctx0" brushRef="#br0" timeOffset="104711.8229">23650 11981 375 0,'0'0'511'16,"0"139"-326"-16,-14-67-37 16,0-9-90-16,7-19-37 0,3-19-9 15,1-16-10-15,-8-9 2 16,-3-2-4-16,-14-32-32 16,-7-14-50-16,-14-16-21 15,-17-9-211-15,-13-4-238 0</inkml:trace>
  <inkml:trace contextRef="#ctx0" brushRef="#br0" timeOffset="104827.8455">23108 11748 164 0,'0'0'849'0,"0"0"-824"16,0 0 49-16,260-24-35 15,-162 18-24-15,5 3-12 16,-1 3-3-16,-8 0-21 16,-12 0-103-16,-19 15-205 15</inkml:trace>
  <inkml:trace contextRef="#ctx0" brushRef="#br0" timeOffset="105223.8496">24080 11906 294 0,'0'0'221'0,"0"0"-36"16,0 0-46-16,0 0-33 15,-82 115-30-15,61-80 0 16,3-1-33 0,8 3-6-16,6-4-6 15,4-4-6-15,0-1-2 16,11-2-2-16,27-6 12 15,8-4 1-15,11-10 3 16,3-6-5-16,3 0-9 16,-2 0-4-16,-5-11-8 15,2-3-8-15,-20-1 2 0,-5 4-3 16,-19 2-2-16,-10 0-11 16,-4 0-22-1,0 2-14-15,0-4-36 16,-25-1-7-16,-8-4-34 15,-2-2-138-15,-7-5-309 16</inkml:trace>
  <inkml:trace contextRef="#ctx0" brushRef="#br0" timeOffset="105350.1654">24094 12047 695 0,'0'0'2'15,"0"0"8"-15,0 0-10 16,0 0-59-1,0 0-276-15</inkml:trace>
  <inkml:trace contextRef="#ctx0" brushRef="#br0" timeOffset="105512.941">24125 11829 117 0,'0'0'556'16,"0"0"-296"-16,0 0-42 16,0 0-101-16,0 0-55 15,74-108 1-15,13 93-8 0,4-1-30 16,-9-4-21-16,-8 9-4 15,-32 4-5-15,-23 7-74 16,-19 0-44-16,-5 18-97 0,-48 14-223 16</inkml:trace>
  <inkml:trace contextRef="#ctx0" brushRef="#br0" timeOffset="106367.8242">24125 11959 740 0,'0'0'144'16,"0"0"-144"-16,0 0 126 15,0 0-20-15,0 0-31 0,219 37 5 16,-151-36-21-16,-3-1-12 16,-16 0-7-16,-18 0-21 15,-13 0-14-15,-18 0-5 16,0 0-7-16,0 0-38 15,0 0-51-15,0 5-36 16,-18 1-208-16</inkml:trace>
  <inkml:trace contextRef="#ctx0" brushRef="#br0" timeOffset="109523.0531">15872 14370 213 0,'0'0'22'15,"65"-155"18"-15,-62 84 100 16,-3 11 8-16,-28 9 15 0,-35 18-44 16,-10 15 15-16,3 18-62 0,0 0-22 15,5 30-25-15,2 24-6 16,2 17 11-16,12 13 2 16,16 3-7-16,17-2-10 15,11-5 3-15,5-2-10 16,0-6 1-16,7-2-8 15,12-16 1-15,14-9-2 16,2-16-17-16,7-12-40 16,7-13-34-16,-3-4-90 15,3-11-148-15</inkml:trace>
  <inkml:trace contextRef="#ctx0" brushRef="#br0" timeOffset="109808.3479">15823 14806 585 0,'0'0'108'0,"0"0"44"16,0 0-27-16,0 0-52 15,0 0-20 1,0 0-19 0,178-59-24-16,-178 20-2 0,0 5-5 15,-7 5 1-15,-26 12 16 16,2 9 24-16,-1 8-5 15,6 0-17-15,5 16-11 16,5 22-6-16,9 7-4 16,7 3 1-16,7-6-2 0,42-8 0 15,18-5-1-15,18-15-38 16,17-11-52-16,6-3-108 16,-5-11-334-16</inkml:trace>
  <inkml:trace contextRef="#ctx0" brushRef="#br0" timeOffset="110146.888">17131 14762 746 0,'0'0'2'16,"199"-76"79"-16,-94 21 35 15,-5-3-67-15,-18-2 12 16,-26-4-25-16,-9-3-18 0,-24 1-5 15,-23 1-7-15,0 6-4 16,-28 14 2-16,-26 13-3 16,-4 21 4-16,-3 11 18 15,5 15-21-15,2 39 2 16,15 19 12-16,11 22-2 16,14 8-1-16,14 5 6 0,0 0-6 15,7-7-4-15,21-8-7 16,-3-12 2-16,-4-11-3 15,-7-13-1-15,-11-21 0 16,-3-16-50-16,0-17-39 16,-45-3-155-16,-20-14-454 0</inkml:trace>
  <inkml:trace contextRef="#ctx0" brushRef="#br0" timeOffset="110278.3997">17056 14914 910 0,'0'0'115'15,"0"0"-79"-15,0 0 57 16,255-3-57-16,-152-6-16 0,11 1-8 16,-4-2-12-16,-12-2-89 15,-19 3-223-15</inkml:trace>
  <inkml:trace contextRef="#ctx0" brushRef="#br0" timeOffset="110979.822">18776 14487 780 0,'0'0'20'0,"0"0"62"16,0 0-1-16,0 0-35 15,-192-32-22 1,138 35 26-16,8 22-7 16,3 7-18-16,8 10-1 0,10 6 20 15,11 6-27 1,14-5-2-16,0-1-6 15,28-6-9-15,30-13 4 0,12-13-4 16,12-16-14-16,0 0 6 16,-1-12-12-16,-13-10-29 0,-23 0-45 15,-10 5 9-15,-12 8 28 16,-9 4 21-16,-7 5 18 16,2 0 17-16,10 0 1 15,9 0 15-15,19 0 33 16,9 0-12-16,0-12 16 15,5-7-27 1,-8-5-14-16,-25-2 1 16,-25-1-2-16,-3 2 15 15,-28 2-3-15,-33 5-3 16,-2 9 0-16,-7 9 11 16,2 0 12-16,7 27-42 15,12 9-3-15,28 3 0 16,21 0-6-16,0-6-62 0,56-10-123 15,19-11-37-15,16-4-200 0</inkml:trace>
  <inkml:trace contextRef="#ctx0" brushRef="#br0" timeOffset="111343.2554">19672 14585 489 0,'0'0'204'0,"0"0"-47"16,0 0-23-16,0 0-2 15,187 54-48-15,-140-18-36 16,-12-3-7-16,-19-3-5 16,-11-6-12-16,-5 0-4 15,-21-6 5-15,-35-4-12 16,-9-2-10-16,9-11 2 0,16-1-5 16,26 0-15-16,14-7-33 15,5-17-10-15,51-6 1 16,21-2-59-16,9 2-143 15,-11 6-7-15,-12 11 210 16,-9 11 56-16,-19 2 133 16,-14 8-54-16,-3 22 37 0,-15 4 11 15,1 2-8-15,-1-1-50 0,8-7-21 16,-1-11-34-16,8-10-14 16,-1-7-10-16,1 0-48 15,3-29 16-15,-9-14-112 16,-12-13-239-16</inkml:trace>
  <inkml:trace contextRef="#ctx0" brushRef="#br0" timeOffset="111481.1053">20161 14432 592 0,'0'0'358'16,"0"0"-177"-16,0 0-97 0,0 0-67 16,184-70 13-16,-51 42 3 0,7 2-30 15,-9 4-3-15,-21 8-52 16,-28 12-63-16,-40 2-168 15,-40 6-246-15</inkml:trace>
  <inkml:trace contextRef="#ctx0" brushRef="#br0" timeOffset="111750.6495">20742 14617 492 0,'0'0'361'0,"0"0"-274"15,0 0 17-15,138 112-41 16,-70-112-17-16,-5 0-5 15,-14-15-7-15,-9-13-21 16,-26-10-7-16,-14 1-3 16,0 1-3-16,-40 7-8 15,-16 9 3-15,-5 14 5 16,-2 6 9-16,2 1 13 0,15 30 15 16,18 11 6-16,21 12-20 15,7 5-7-15,14 4-5 16,44-9-6-16,19-12-5 15,12-11-1-15,7-17-47 16,6-14-45-16,-6 0-49 16,-19-22-212-16</inkml:trace>
  <inkml:trace contextRef="#ctx0" brushRef="#br0" timeOffset="112549.3938">21006 14597 275 0,'0'0'142'0,"0"0"15"16,0 0 54-16,0 0-115 0,0 0-9 15,-173 111-4-15,173-60-29 16,5 0-12-16,39-4-11 0,17-8-3 16,7-12-5-16,7-15 5 15,-8-12 0-15,-15 0-1 16,-13-32-8-16,-11-7-7 16,-20-7-9-1,-8-7 1-15,0 1-1 16,-43 4-2-16,-6 13-1 15,-4 10 0-15,4 14 0 16,9 11 9-16,5 0-9 0,9 26-4 16,10 13 1-1,9 7-27-15,7-4-30 0,23-3-13 16,38-9-90 0,14-11-259-16</inkml:trace>
  <inkml:trace contextRef="#ctx0" brushRef="#br0" timeOffset="112954.0314">22027 14283 670 0,'0'0'159'16,"0"0"-131"-16,0 0-16 15,0 0 75-15,-30 116 9 16,23-50-18-16,-5 7-11 16,10 0-23-1,2-2-24-15,0-12 3 16,0-18-18-16,0-17 0 16,0-12 1-16,0-6-5 15,0-6 8-15,0-3 7 16,23-28 11-16,26-12-27 15,23-2-15-15,3 8 6 0,-5 17-7 16,-7 14 12-16,-16 6-3 0,-7 21 7 16,-19 18 1-1,-12 3 25-15,-4 1-11 0,-3-11-8 16,10-6-4-16,2-14-3 16,11-9-35-16,4-3-45 15,6-9-20-15,0-12-122 16,-3 3-192-1</inkml:trace>
  <inkml:trace contextRef="#ctx0" brushRef="#br0" timeOffset="113232.7715">22709 14794 370 0,'0'0'317'15,"0"0"-157"-15,0 0-30 16,0 0-29-16,187 22-41 16,-131-26-36-16,-9-21-6 15,-8-6-2-15,-18-3-12 0,-21-6 5 16,0 1-9-16,-28 2-10 15,-25 13-4-15,-15 14 5 16,-9 10 9-16,2 8 15 16,12 26 19-16,19 6 34 15,37 11-17-15,7 0-22 0,28-1 3 16,39-4 21-16,20-10-30 0,16-16-16 16,9-14 0-16,-10-6-7 15,-13 0-12-15,-35-8-57 16,-38-2-59-16,-16 3-72 15,-37 4-647-15</inkml:trace>
  <inkml:trace contextRef="#ctx0" brushRef="#br0" timeOffset="114189.3854">15101 16303 663 0,'0'0'56'0,"0"0"69"16,220 31-60-16,-150-31-26 15,-7-1-18-15,-16-24-3 16,-12-7-4-16,-14-1-5 15,-14-4-7-15,-7-2-2 16,-14 2 0-16,-42 5-20 0,-14 5 1 16,-5 10 19-16,-7 11 23 15,19 6 39-15,5 0-16 16,16 27-15-16,7 13-15 16,16 15-3-16,17 6-1 15,2-1 2-15,0-6-8 0,39-11-4 31,6-9-1-31,1-15-2 16,8-16 1-16,-5-3-3 0,5-17-6 16,-5-23 3-16,-2-21-4 15,-5-16-7-15,-7-14 0 16,-10-7 16-16,-15-4 2 16,-6 8-1-16,-4 15 4 15,0 30 26-15,0 20 5 0,0 24 34 16,0 5-23-16,-7 40-46 15,-7 27 0-15,0 22 9 16,3 9 2-16,11-3 7 16,0-9-15-16,0-14-3 15,18-15-1-15,10-16-10 16,0-17-50-16,0-14-27 0,5-10-75 16,-9-4-162-16</inkml:trace>
  <inkml:trace contextRef="#ctx0" brushRef="#br0" timeOffset="114804.9898">15944 16252 475 0,'0'0'120'0,"0"0"87"16,0 0-107-16,187-31-17 15,-138-4 0-15,-9-4-37 16,-12-3-18-16,-23 4-14 15,-5-2 0-15,-7 10 7 16,-40 7-17-16,-2 12 6 0,-5 11-10 16,1 0 0-16,4 14-5 15,6 22 3-15,8 7 0 16,17 6-1-16,11 10 1 16,7 1 2-16,0 7 0 15,35-2-1-15,7-11 2 16,12-9-1-1,2-18 0-15,2-14-1 16,-7-13-5-16,3 0-3 16,-7-28-1-16,0-12-7 15,-12-6-30-15,-7-7 2 16,0 0 33-16,-7 0 11 16,0 9 1-16,-3 13 0 0,-8 13 2 15,-3 12 23-15,-7 6 24 0,0 0-24 16,0 0-25-16,0 21 0 15,0 12 5-15,0 4 3 16,0 1-1-16,7-4-5 16,4 0-2-16,10-6 0 15,0-5 2-15,0-9-2 16,5-9 1 0,-5-5 1-16,14 0-2 15,7-17 9-15,5-14-9 16,2-2-28-16,-9 7-38 15,-5 9 17-15,-21 11 44 16,-7 6 3-16,-2 0 2 16,-5 26 18-16,0 8 70 15,7 8-31-15,0-5 1 0,14-10-44 16,4-11-14-16,6-16-3 0,4-7-49 16,4-38-89-1,-4-15-640-15</inkml:trace>
  <inkml:trace contextRef="#ctx0" brushRef="#br0" timeOffset="114936.4681">17131 15988 948 0,'0'0'53'15,"0"0"-53"-15,0 0-14 16,0 0-117-16,0 0-90 16,0 0-214-16</inkml:trace>
  <inkml:trace contextRef="#ctx0" brushRef="#br0" timeOffset="115174.9783">17255 16195 25 0,'0'0'504'0,"0"0"-325"15,121 128-17-15,-65-100-52 16,5-8-36-16,-9-18-11 16,-6-2-23-16,-4-8-2 15,-2-29-3-15,-5-11-14 0,-7-6-18 16,-9-5-1-16,2 0 0 0,-7 7-2 15,0 9 0-15,0 13-1 16,0 12-16-16,0 11-36 16,5 7-28-16,-10 0-136 15,-4 15-3-15,2 12-162 16</inkml:trace>
  <inkml:trace contextRef="#ctx0" brushRef="#br0" timeOffset="115892.9612">18072 16249 501 0,'0'0'173'16,"0"0"6"-16,0 0-51 16,199 20-45-16,-166-46-32 15,-5-7-34-15,-21-7-3 0,-7 0-10 16,-3 0-2-16,-36 1 2 16,-10 9 2-16,-5 6 4 15,5 15 17-15,2 9-5 16,12 0-6-16,7 14-6 0,2 27-10 15,12 14 1 1,7 7 14-16,7 0-6 0,12-5 12 16,32-10-3-16,22-14-17 0,11-14 2 15,7-19-3-15,2 0-4 16,-11-15-4-16,-12-9-22 16,-9 5 5-16,-19 11 14 15,-14 8 9-15,0 0 2 16,-2 8 11-1,-3 14 12-15,5 4-4 16,-2-7-5-16,-12-7-11 16,0-6-3-16,-7-6-1 15,0 0-23-15,-40-20-28 16,-23-18-67 0,2-9-90-16,5-13-32 0,14-6 168 15,16 5 73 1,17 8 147-16,9 12 77 0,2 4-46 0,48-2-116 15,17 2-14-15,15 3-32 16,2 6-11-16,-4 10-5 16,-17 9-4-16,-17 9-32 15,-22 0-52-15,-20 18-72 16,-4 22-1-16,0 5 58 16,-18 8 85-16,1-4 18 15,13-3 36-15,4-6 63 16,7-10-9-16,32-8 29 15,8-12-36-15,-3-7-38 16,3-3-6-16,-12-9-11 16,-9-17-10-16,-19-7-10 15,-7-1-6-15,0 0-4 0,-21 10-2 16,-19 7 3-16,-2 15 1 16,7 2 30-16,2 12 1 15,12 25-5-15,14 16-9 16,7 11-11-16,21 4 0 0,47 1-5 15,42-13-1 1,42-19-14 0,25-20-79-16,3-17-117 15,-9-11-599-15</inkml:trace>
  <inkml:trace contextRef="#ctx0" brushRef="#br0" timeOffset="117057.9173">20581 16008 650 0,'0'0'137'16,"0"0"-13"-16,0 0-15 16,0 0-27-16,0 0-46 15,0 0 3-15,0 46-3 16,19-46-6-16,-8-17 5 15,-4-7-24-15,-7 0-7 16,0 3-2 0,-4 1 0-16,-29 6-2 15,-2 0 0-15,-2 13 16 16,-8 1-3-16,-4 6-11 0,-7 29-1 16,0 16-1-1,5 5 0-15,16 7 0 0,18 2 0 16,17-2 2-16,0-5-3 15,7-11 2-15,28-11-1 0,0-13 0 16,7-10 1-16,-2-10 0 16,-12-3 2-16,12 0-1 15,-10-6 1-15,3-19-3 16,7-9-1-16,2-5-1 16,-3-4-5-1,-1 1 3-15,2 7-1 16,-8 7 4-16,-8 10 0 15,-10 6 1-15,-10 8-1 16,-1 2 1-16,1 2 0 0,-1 0-3 16,8 0-1-16,-1 0-2 15,1 6 2-15,-4 12-3 0,0 8 7 16,0 2 0 0,5 2 1-16,2-2 1 15,7 0-2-15,2 0 0 16,3-2 1-16,2-6 0 0,-2-7-1 15,2-9 1 1,5-4-1-16,-3 0 4 0,5-23-4 16,9-8-5-16,-6-8 2 15,-6-4-8-15,3-5-9 0,-9 0 5 16,-12 4-11-16,-11 8 10 16,-3 14 15-16,0 11 1 15,0 7 13-15,-17 4-6 16,-4 0-6-16,-5 23-1 15,1 6-2-15,8 4 2 16,6 3 0 0,8 1 0-16,3-5-1 15,0-2 2-15,3-9-1 16,18-9 2-16,4-9 0 16,10-3-2-16,8 0 4 15,15-6-2-15,0 3-1 16,-4 3-1-16,-5 0 1 15,-19 9 25-15,-13 7 0 0,-13 4-8 0,-4 0-6 16,-4-1-1 0,-31-5-6-16,0-5-5 0,7-6-12 15,7-3-25-15,16 0-36 16,5-2-123-16,0-14-215 16</inkml:trace>
  <inkml:trace contextRef="#ctx0" brushRef="#br0" timeOffset="117696.8347">21938 16081 596 0,'0'0'162'0,"0"0"-100"16,0 0 23-16,0 0-16 15,0 0-60-15,0 0-3 0,-79-8-3 16,53 28 17 0,7 7 23-16,-2 9-9 0,5 3-1 15,2 6-22-15,7 1-8 0,7 1 0 16,0-9 1-16,23-7-2 16,24-8-1-16,14-17 1 15,9-6 0-15,14-9-2 16,5-26-1-16,-3-10-4 15,-11-3-33-15,-12-9-49 16,-16-3 7 0,-26-2-15-16,-19 12-30 15,-2 12 84-15,-9 17 41 16,-19 12 105-16,-3 9 11 16,3 0-42-16,-2 20-58 15,-3 8 24-15,12 6 15 16,7 2-14-16,7 2-16 15,7-2-2-15,0-3 0 0,3-9-4 16,25-1-14-16,9-13 2 16,7-10-5-16,10 0 0 15,9-24-2-15,2-14-28 16,-8-1-11-16,-4-1-47 16,-18 7 17-16,-21 12 50 0,-14 5 19 15,0 13 24 1,0 3 68-16,-21 0-42 15,-11 25-3 1,4 4 1-16,7 4 4 0,16 1-14 16,5-6-21-16,0-8-15 15,0-5-2-15,30-12-3 0,15-3-19 16,13-12-31-16,7-14-15 16,3-5-82-16,-14 1-138 15,2 7-389-15</inkml:trace>
  <inkml:trace contextRef="#ctx0" brushRef="#br0" timeOffset="117828.0458">23080 16084 285 0,'0'0'331'0,"0"0"-241"16,0 0-12-16,0 0-1 0,0 0 48 15,-63 133-67-15,63-98-27 16,0-12-10-16,0-12-21 16,10-9-17-16,18-2-68 15,7-18-45-15,16-21-414 0</inkml:trace>
  <inkml:trace contextRef="#ctx0" brushRef="#br0" timeOffset="118082.1056">23487 16216 1022 0,'0'0'82'16,"0"0"8"-16,0 0-39 16,-7 107-15-16,7-100-18 15,-2-7-7-15,-5 0 0 16,-8-16-2-16,1-22-9 15,-11-12-33-15,13-6-14 0,5-4-25 16,7 1 29-16,0 10 30 16,12 5 13-16,30 3 26 15,19 1 15-15,16 3-26 16,16-3-3-16,-2 8-12 16,-4 3-1-16,-17 9-53 0,-24 6-95 31,-25 8-178-31</inkml:trace>
  <inkml:trace contextRef="#ctx0" brushRef="#br0" timeOffset="118313.7659">23854 15895 404 0,'0'0'143'0,"0"0"2"16,0 0-53-16,0 0-10 0,0 0 46 15,0 0-3-15,105 36-60 16,-101-33 18-16,6 0-23 0,4 2-28 15,7 2-14-15,4 2 4 16,8-1-16-16,-12 0-3 16,-4 0-3-16,-13-5-2 31,-4 8-35-31,0 1-40 16,-49 7 5-16,-23 5-124 15,-31 6-303-15</inkml:trace>
  <inkml:trace contextRef="#ctx0" brushRef="#br0" timeOffset="119531.4438">14426 17339 665 0,'0'0'129'0,"0"0"-86"15,0 0 58-15,0 0-58 16,0 0-18-16,0 0 3 15,-91 62 8-15,49-29-10 16,-5 5-3-16,1 2-5 16,-3 5 0-16,7-4 14 0,6 1 1 15,8-6-7-15,10-3-7 16,11-3-1-16,7-5-9 16,0-4-3-16,42 1-2 15,12-7 20-15,16-5 11 16,9-4 5-16,-9-6-11 15,5 0-13-15,-19 0-16 0,-9 0 6 16,-19 0-6-16,-3-6-23 0,-15-4-38 16,-10-5-45-1,0-5-117-15,-35-4-545 0</inkml:trace>
  <inkml:trace contextRef="#ctx0" brushRef="#br0" timeOffset="119695.4766">14342 17692 909 0,'0'0'162'0,"0"0"3"16,0 0-87-16,187 27-37 15,-143-27-36-15,-6 0-5 16,-6-10-2-16,-4-19-57 16,-9-8-90-1,-17-1-482-15</inkml:trace>
  <inkml:trace contextRef="#ctx0" brushRef="#br0" timeOffset="119816.9012">14555 17476 995 0,'0'0'201'0,"0"0"-105"16,0 0-32-16,0 0-62 15,0 0-2 1,191-10-42-16,-102-9-114 16,-12-9-239-16</inkml:trace>
  <inkml:trace contextRef="#ctx0" brushRef="#br0" timeOffset="119970.0688">15150 17241 1191 0,'0'0'80'0,"0"0"-17"16,0 0 5-16,0 0-12 16,70 138-41-16,-42-104-15 15,-2 0-57-15,9-5-59 16,5-7-55-16,-5-5-510 15</inkml:trace>
  <inkml:trace contextRef="#ctx0" brushRef="#br0" timeOffset="120634.2531">15980 17520 98 0,'0'0'569'16,"0"0"-442"-16,0 0 35 16,-192 48-57-16,152-18-39 15,5 10-18-15,7 8-14 0,14 5 4 16,14 4-19-16,0-3 10 15,21-3-24-15,33-11 1 16,9-10-5-16,7-16 3 16,-2-8 2-16,-7-6-5 0,-5 0-1 15,-17-9 0-15,-4-7 0 16,-14 2-3-16,-9 3 0 16,-5 5 3-16,-5 2-1 15,-2 4 0-15,0 0 0 16,5 0-2-16,-5 0-3 15,2 0 1 1,3 0 2-16,2 0 3 16,0-5 1-16,7-1-1 15,5-1 1-15,4-5 1 16,3 3 1-16,-5-2-3 16,-7 2-6-16,0 2-12 15,-2 1-26-15,-12 0-2 16,0 0 17-16,0 3 4 0,0 0 14 15,0 0-7-15,0-3 1 0,-5 0 15 16,-4 2-78-16,-3-3-148 16,12 3-93-16</inkml:trace>
  <inkml:trace contextRef="#ctx0" brushRef="#br0" timeOffset="121004.018">16521 17623 601 0,'0'0'105'15,"0"0"39"1,0 0-20-16,-67 119-22 16,67-80-35-16,14 2-43 15,39-8-6-15,25-8 25 0,8-10-8 16,10-15-1-1,-5 0-4-15,-5-25-10 0,-13-19-16 16,-20-4-3-16,-25-5 3 16,-21 2-4-16,-7 6 0 0,-37 11 2 31,-31 8 13-31,-13 14 6 16,-1 12 0-16,0 0 9 15,19 27-28-15,9 15-1 0,26 8-2 16,28-2-2-16,0-8-37 15,54-11-43-15,28-15-26 16,16-14-28-16,-2 0-149 16,-12-26-389-16</inkml:trace>
  <inkml:trace contextRef="#ctx0" brushRef="#br0" timeOffset="121367.4393">17421 17640 773 0,'0'0'136'0,"-24"129"9"15,24-65-55-15,0-8 5 16,0-14-40-16,0-15-14 0,7-14-28 16,0-13-12-16,-4 0 8 15,4-36 6-15,7-24-15 16,7-19-14-16,-3-8-17 31,-4 1-18-31,-9 16 30 0,-3 22 13 16,-2 25 6-16,0 23 3 15,0 2 4-15,0 35-2 16,-9 14-4-16,-3 3 8 16,12-4 4-16,0-11-2 15,14-9 1-15,19-11 1 16,2-10 7-16,0-9-10 0,-2-3 8 16,-3-28 16-16,3-17-18 15,-5-9-16-15,-2 1-9 16,-3 4-48-16,3 10-33 15,2 14-24-15,7 11-199 16,5 11-310-16</inkml:trace>
  <inkml:trace contextRef="#ctx0" brushRef="#br0" timeOffset="121744.4166">18168 17456 362 0,'0'0'193'0,"0"0"-84"0,0 0 43 16,0 0-26-16,0 0-27 15,0 0-31-15,0 113-27 16,-2-81-9-16,-3 4 2 16,3-2 11-16,2 2-9 15,0-4-17-15,0-2-1 16,0-6-5-16,14-2-2 0,0-10-1 15,12-4-2-15,-5-2 5 16,0-6 3-16,9 0 5 16,14 0 7-16,1-15-2 0,1-9 8 15,4-3-18 1,-11-3-7-16,1 1-7 0,-12 7-2 31,-14 4 0-31,0 4-29 0,-7 3-15 16,-7 3-18-16,14-1-31 15,0 1-34-15,0-1-119 16,5 0-363-16</inkml:trace>
  <inkml:trace contextRef="#ctx0" brushRef="#br0" timeOffset="122107.0578">18792 17544 239 0,'0'0'378'16,"0"0"-253"-16,0 0-13 16,0 0-26-16,0 0-4 0,-31 122-14 15,31-94-9-15,0 3-9 16,0 0-7-16,10-3-5 16,18-5-18-16,5-4 13 0,-1-7-5 15,3-3 4 1,0-9 0-16,0 0-13 0,0 0-2 15,-2 0-10 1,-12-6-5-16,0-2-1 16,-2 2-1-16,-10 2 0 15,5 3-4-15,-9-3-11 16,-5 1-20-16,0 1-4 16,0-4 0-16,0-1-22 15,0-3-25-15,0-2 15 16,0-3-83-16,0 0-63 0,-7-2-168 15</inkml:trace>
  <inkml:trace contextRef="#ctx0" brushRef="#br0" timeOffset="122276.1426">18892 17580 429 0,'0'0'468'0,"0"0"-395"15,0 0 55-15,0 0-56 16,0 0-26-16,0 0-22 16,105 15-24-16,-91-36-9 0,-2-2-90 15,-12-1-280 1</inkml:trace>
  <inkml:trace contextRef="#ctx0" brushRef="#br0" timeOffset="122407.5974">18892 17580 731 0,'35'-152'366'15,"-35"152"-308"-15,0 0-23 16,26-1-34-16,30-8-1 16,21-5-40-1,24-4-171-15,11 2-109 16,5 3-75-16</inkml:trace>
  <inkml:trace contextRef="#ctx0" brushRef="#br0" timeOffset="122708.0572">19764 17314 529 0,'0'0'195'0,"0"0"-7"15,0 0-66-15,0 0-50 0,0 0-30 16,0 0-6-16,-192-48-5 16,138 48 1-16,12 0-2 15,7 2-1-15,17 16-23 0,8 10-6 16,10 5-1-16,0 5-3 16,17 4 0-16,27 1 0 15,5-1 4-15,-7 3-1 16,-9-5 2-16,-17 0 30 0,-9-7 3 15,-7-6 15-15,0-8-1 16,-2-2-10-16,-31-5 3 16,-9-6-11-16,-5-4-12 15,-2-2-15-15,14 0-3 16,14 0-12-16,16 0-23 16,5 0-48-1,15 0-58-15,31 0-42 16,17-8-121-16</inkml:trace>
  <inkml:trace contextRef="#ctx0" brushRef="#br0" timeOffset="123039.4162">20331 17410 693 0,'0'0'117'0,"0"0"-12"0,0 0 33 16,0 0-58-16,0 0-14 15,-231-59-31-15,170 59-2 16,12 6 9-16,16 16-11 16,10 7-22-16,16 5-9 15,7 8 0-15,7 4-1 16,35 2-1-16,12-3 2 16,-5 2 3-16,-2-6 2 15,-17-4 11-15,-11-6 0 16,-19-3 11-16,0-6 5 15,-14-4-2-15,-33-9 3 16,-7 0-9-16,-2-4-4 0,9-5-13 16,12 0-7-16,14 0-4 15,21-11-35-15,0-16-67 16,33-5-87-16,23-4-189 0</inkml:trace>
  <inkml:trace contextRef="#ctx0" brushRef="#br0" timeOffset="123424.798">20450 17671 460 0,'0'0'335'16,"0"0"-241"-1,0 0 60-15,0 0-79 16,0 0-56-16,0 0-10 15,-14 102 0-15,14-114 12 16,0-18-11-16,14-10-10 16,14-11-6-16,3-6-1 15,4-8-9-15,-5 3 3 16,7 10 1-16,-13 16 12 0,-5 17 2 16,-10 15 1-16,-2 4-3 0,0 20 1 15,5 23 19 1,2 15 16-16,11 6 22 0,10 3 3 15,7-2-3-15,26-8-19 16,-5-8-13-16,-2-15-11 31,-7-10-15-31,-26-17-6 0,-21-7-61 16,-7-4-29-16,-21-20-20 16,-59-8-306-16</inkml:trace>
  <inkml:trace contextRef="#ctx0" brushRef="#br0" timeOffset="123578.0654">20483 17688 1056 0,'0'0'177'0,"0"0"-152"0,0 0 43 16,0 0 10-16,238 25-33 15,-147-25-2-15,-7 0-11 16,-11 0-16-16,-24-6-16 16,-14-2-1-16,-21 1-97 15,-14 1-100-15,-9 5-604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14:56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3518 1687 780 0,'0'0'3'0,"-19"158"24"16,19-61 91-16,0 5-62 16,0-1-10-16,19-13-23 15,4-19-17-15,-2-22-6 16,-16-27 1-16,2-15-1 16,-7-5 2-1,0-36-2-15,-35-22 0 16,-19-20-23-16,5-11 17 15,-12-6-25-15,-2-7-4 16,-2-3 34-16,21 8 1 16,25 4 0-16,19 3-7 15,70 10 5-15,44 15 2 0,29 19 2 16,2 30-2-16,-7 16-6 0,-8 48-6 16,-20 17 12-16,-28 11 9 15,-35 1 24-15,-45-7 12 16,-2-7-6-16,-63-12-7 15,-19-9 1-15,-7-10-8 16,-13-12-7-16,-1-8-9 16,7-5-9-16,21-7-3 0,31 0-4 15,25 0-23-15,19-13-16 32,47-10-98-32,37-3-132 15,19-2-195-15</inkml:trace>
  <inkml:trace contextRef="#ctx0" brushRef="#br0" timeOffset="439.0604">4604 1941 371 0,'0'0'495'0,"-44"166"-478"15,32-103 79-15,5-28-36 16,7-18-34-16,0-17-26 0,0-8-3 0,0-46 1 15,0-26-6-15,0-19-57 16,0-12-32-16,0 12-33 16,-21 11 14-16,-35 23 116 15,-17 22 27-15,-4 19 80 16,17 15-12-16,11 9-15 16,16 0-26-1,24 14-22-15,9 0-28 16,7-3-4-16,49-10-9 15,32-1 9-15,29-30 25 16,33-32-2-16,9-14-18 16,-1 2-1-16,-34 18 0 15,-49 22-1-15,-42 25 17 0,-33 9 18 16,0 47-13-16,-56 40-15 16,-40 37 21-16,-26 31 3 15,20-4-21-15,31-20-13 16,43-29-2-16,28-33-12 0,0-28-69 15,59-18-74-15,20-23-134 16,19-5-431-16</inkml:trace>
  <inkml:trace contextRef="#ctx0" brushRef="#br0" timeOffset="818.2262">5438 2219 732 0,'0'0'15'15,"0"0"131"-15,0 0-97 16,0 0-6-16,0 0 29 0,0 0-45 16,138-156-12-16,-138 100 22 15,-33 6-13-15,-16 14 0 16,2 19 0-16,17 10-17 16,11 7 14-16,19 39-21 15,0 32-4-15,28 30 2 0,38 23 1 16,11 18 1-16,12 5 4 15,-8-10 0-15,-20-23 16 0,-31-33-6 16,-30-30-7 0,0-27 10-16,-49-19 9 0,-28-5 25 15,-26-26-37-15,-11-24-11 16,4-13-3-16,33-5 3 16,16 0-2-1,33 3-2-15,28 8-5 16,0 4-9-16,35 12-1 15,26 10-18-15,2 9-26 16,7 16-9-16,3 6-42 16,-3 0-150-16,-3 17-349 15</inkml:trace>
  <inkml:trace contextRef="#ctx0" brushRef="#br0" timeOffset="1256.8578">6494 1318 153 0,'0'0'571'0,"0"0"-432"16,0 0-7-16,0 0-15 15,0 0-56 1,0 0-61-16,-75 33 0 16,61 42 10-16,7 35-5 15,0 24-2-15,2 24 3 16,5 7-6-16,-2-13 7 15,2-22-7-15,0-25 11 16,14-27 0-16,40-22-9 16,16-25-1-16,19-16 6 15,20-15 35-15,15-4 18 0,-7-22-21 16,-21-2-31-16,-22 8 0 16,-20 9-8-16,-31 11-7 15,-11 0-91-15,-12 17-88 0,-21 12-272 16</inkml:trace>
  <inkml:trace contextRef="#ctx0" brushRef="#br0" timeOffset="2405.2342">17290 1249 853 0,'0'0'16'0,"0"0"23"16,0 0 67-16,0 0-45 15,0 0-38-15,0 0-18 16,196 75 8-16,-166-99 7 16,-11-9 8-16,-19 0-12 15,0 0-3-15,-49 8-2 16,-44 11-8-16,-38 14-1 15,-40 6 3-15,-41 49-4 16,-17 28 4-16,12 22 3 16,46 12-2-16,61 5 11 0,61 2-10 15,45 1 13-15,4-9-7 16,72-14-2-16,33-17 1 0,24-18-12 16,15-20-3-16,1-28-4 15,-9-19-30-15,-5-1-60 16,-22-37-64-16,-27-2-156 15</inkml:trace>
  <inkml:trace contextRef="#ctx0" brushRef="#br0" timeOffset="2706.1786">17117 2248 525 0,'0'0'169'15,"0"0"-29"-15,213 79-6 16,-132-79-64-16,-4 0-51 0,-16-25 0 16,-14-18 10-16,-19-8-9 15,-14-11-5-15,-14-1 3 16,0 3-9-16,-47 12-4 16,-16 14-5-16,-16 17 0 0,-5 17-6 15,2 0 5-15,12 15-10 16,16 6-1-1,26 0 0-15,16-1-6 16,12-3-27-16,0-3-28 16,26-5-47-16,23-6-43 15,12-3-199-15</inkml:trace>
  <inkml:trace contextRef="#ctx0" brushRef="#br0" timeOffset="3677.2966">17446 1771 527 0,'0'0'131'0,"0"0"-32"16,0 0-31-16,0 0-10 0,0 0-40 16,0 0-8-16,-14-9-9 15,14 9 2-15,0 0-2 16,0 0-1-16,0 0 0 16,0 0 0-16,0 0-1 15,0 0-7-15,0 0-16 16,0 0-26-1,0 0-26-15,0-10-51 16,0-13-80-16,0-8-86 16</inkml:trace>
  <inkml:trace contextRef="#ctx0" brushRef="#br0" timeOffset="4162.37">17449 1485 23 0,'0'0'529'0,"0"0"-395"15,0 0-70-15,0 0-50 0,0 0 32 16,0 156 53-16,0-59-19 15,4 10 31-15,10-1-37 16,5-10-22-16,-5-23-28 16,-5-20-16-16,-2-18-7 15,-2-21 0-15,-2-11-1 16,-3-3 0 0,0-10-23-16,0-32-33 15,0-19-4-15,0-22-1 16,-15-5 11-16,-15-2-3 15,-14 16 53-15,2 23 5 16,14 28 10-16,7 14 81 16,14 9-63-16,2 0-5 15,5 7-20-15,0 12-6 0,26-1 3 0,30-8-5 16,32-10-4-16,22-25 4 16,19-32 8-16,-10-11 2 15,-19 1-2-15,-32 7-4 16,-33 12 2-16,-26 15 10 15,-9 15 33-15,0 12-11 16,0 6 22-16,-42 20-32 0,-25 43-16 31,-17 32-11-31,-5 33 0 16,12 16-1-16,30-8 0 16,28-11-3-16,19-35-4 15,0-25-56-15,52-28-19 16,11-25 9-16,11-12-66 0,1-16-126 15,-12-22-281-15</inkml:trace>
  <inkml:trace contextRef="#ctx0" brushRef="#br0" timeOffset="4525.4035">18152 2171 519 0,'0'0'191'0,"0"0"-59"0,0 0 0 0,0 0-54 15,191 19-34-15,-149-58-15 0,-7-15-16 16,-9-11-5-16,-24-3-2 15,-2-3-1-15,-16 11-4 16,-38 18-2-16,-6 19-3 16,-3 23 0-16,9 32 4 15,19 44 3-15,14 37 2 16,21 23 15 0,0 20 17-16,9 14-11 15,24-5-4-15,2-2 12 16,-7-20 5-16,-9-22-11 15,-19-32 0-15,0-30-7 16,-5-28-12-16,-32-25-3 16,-17-6 23-16,-14-27-12 15,-14-27-17-15,5-19 0 0,10-9-1 16,32 1-1-16,13 5-6 16,22 13-9-16,0 9-15 15,31 11-18-15,30 6-27 0,13 6-18 16,8 3-28-1,7-1-190-15</inkml:trace>
  <inkml:trace contextRef="#ctx0" brushRef="#br0" timeOffset="5307.3833">19371 1981 92 0,'0'0'332'16,"0"0"-154"-16,0 0-38 15,89 120-58-15,-40-113 11 0,-7-7-52 16,0 0 4-16,-2-25 5 16,-12-20-5-16,-3-9-30 15,-15-17-6-15,-10-3-4 16,0 0-3-16,-47 9-1 15,-23 19-2-15,-12 21-2 0,-6 25 3 16,-1 1 2-16,5 47 6 16,16 20-5-16,21 11-3 15,26 6 3-15,21-2-2 16,5-7 1 0,49-11 2-16,9-15-3 15,7-16-1-15,4-20-3 16,-10-14-39-16,1-10-23 0,-16-34-49 15,5-12-56-15,-17-19-20 0,0-15 59 16,-13-11-84-16</inkml:trace>
  <inkml:trace contextRef="#ctx0" brushRef="#br0" timeOffset="5480.7851">19724 1551 79 0,'0'0'236'0,"0"-139"-9"16,-7 99 7 0,-3 11-92-16,3 19 4 15,3 9-55-15,4 1-57 0,0 4-34 16,0 32-9-16,21 15 9 15,14 22 32-15,2 12 4 16,-2 12-5-16,-4 4-24 16,-1-7-7-16,-9-17 0 15,-7-20-9-15,2-15-43 0,-2-14-50 16,5-16-153-16,-5-12-346 16</inkml:trace>
  <inkml:trace contextRef="#ctx0" brushRef="#br0" timeOffset="5766.2985">20310 2015 318 0,'0'0'277'0,"0"0"-166"16,0 0 7 0,227-133-49-16,-192 85-14 0,-14-3-14 15,-21 0 10-15,0 11 4 16,0 8-25-16,-40 10 3 15,3 17-8-15,-8 5-3 0,1 5-6 16,-3 35-4-16,5 17-9 16,9 18 2-16,19 8-4 15,14-1 4-15,7-5-5 16,40-12-1-16,14-9-1 16,11-15-5-16,10-16-34 15,14-14-10 1,-3-11-84-16,-4-3-157 15</inkml:trace>
  <inkml:trace contextRef="#ctx0" brushRef="#br0" timeOffset="7031.8704">21114 1797 344 0,'0'0'183'0,"0"0"-4"15,0 0-35-15,0 0-40 16,0 0-15 0,0 0-26-16,7-97-20 15,-21 90-12-15,-12 3-16 16,3 2-14-16,-17 2-2 16,5 0 1-16,-7 30 0 15,-5 15 8-15,7 13-8 16,5 10-4-16,10 5 4 0,11-2 0 15,11-5-1-15,3-10-2 16,0-10 0-16,28-8-1 0,19-11-2 16,-5-6-2-16,5-11 5 15,-3-10 1-15,1 0 2 16,-8-9 3-16,3-19-2 16,-5-7 2-16,-3-4-3 31,-11 5-2-31,-7 3 0 0,-7 3 2 15,-7 7 0-15,0 2 0 16,0-1 1-16,0 2-1 16,0-6-1-16,7 1 0 0,0 1 1 0,-2 1 0 15,-3 9 1-15,3 4 0 16,-5 3-1 0,0 3 4-16,0 0 0 15,0 2 4-15,0 0-3 16,0-2-1-16,0 0 2 15,0-2-5-15,0 4 3 16,0 0-1-16,0-2 9 0,0-1-1 16,0 3-5-16,0-3-4 15,0 0 1-15,0 1 1 16,0-2-3-16,0-1 0 0,2-1 2 16,5-2-3-16,7-3-3 15,8 2-1-15,6-6 4 16,4 2-1-16,15-1-2 15,2 4 3-15,5 2-2 16,-5 3-4 0,-9 4 0-16,-12 1-9 15,-14 0 3-15,-12 1-9 16,-2 19-7-16,0 10 25 16,0 8 2-16,-16 5 2 15,-3 7 2-15,5 7-2 16,7-2 1-16,7 2-1 15,0-7-1-15,12-8-2 0,18-8 1 16,10-11 0-16,-1-8 1 16,3-15-3-16,14 0 3 0,-2-15 1 15,14-20 8 1,-7-7-1-16,-10-1-8 0,-11-5-15 16,-22 3 10-16,-18 3-5 15,0 4 7 1,-7 11-2-16,-25 3 3 15,-3 11-4-15,0 7 1 16,-3 6-4-16,8 0-5 16,2 19 0-16,7 5-7 15,9 3 19-15,12-4-2 16,0-4 4-16,0-4-1 16,0-3-2-16,14-6-4 0,26-6 1 15,9 0 6-15,19 0 2 16,16 0 4-16,-5 0 0 15,-2 0-5-15,-9 11 26 16,-19 8-1-16,-14 5-1 16,-9 0-3-16,-19-1-2 15,-7 2-7 1,0 1-5-16,-33-1-3 16,-9-2 1-16,0-2 2 15,14-11-8-15,9-2-10 0,17-7-31 16,2-1-29-16,0 0-78 15,14-6-195-15</inkml:trace>
  <inkml:trace contextRef="#ctx0" brushRef="#br0" timeOffset="7602.2392">23059 1803 703 0,'0'0'20'16,"0"0"74"-16,0 0-6 16,0 0-60-16,0 0-21 15,0 0 14-15,-184 84 12 16,156-35 13-16,2 8-8 0,10 3-3 16,9-7-15-1,7-6-9 1,0-10-7-16,23-8-4 0,19-10 0 15,12-15-1 1,14-4 1-16,-1-9 4 16,3-25 3-16,1-12 1 15,-13-6-7-15,-9-5-1 16,-21 6-15-16,-21 0 8 0,-7 13 7 0,0 8 0 16,-21 12 0-16,-7 11-5 15,0 7 5-15,-5 7 2 16,1 24-2-16,4 9-2 15,6 5 2-15,15 1 7 16,7-3-6-16,0-3 4 16,0-10-4-16,19-10-1 15,12-5-3 1,8-14-3-16,15-1 5 16,2-1-4-16,5-28-14 15,-1-1-33-15,-17 3-14 16,-15 8 16-16,-14 7 46 15,-14 7 4-15,0 5 0 0,0 0 0 16,0 0-6-16,-3 15 6 16,-15 9 0-16,6 5 3 0,12-7-3 15,0-5-3-15,12-7-87 16,27-10-102-16,3 0-211 16</inkml:trace>
  <inkml:trace contextRef="#ctx0" brushRef="#br0" timeOffset="8050.1841">23725 2157 349 0,'0'0'151'15,"0"0"82"-15,0 0-102 0,0 0-23 16,0 0-24-16,0 0-33 16,-7 27-29-16,-12-27-12 15,-9-17-10-15,5-22-11 16,-7-15 2-16,9-10 9 16,7-7 11-16,7 2-4 15,7 7 7 1,0 8 0-16,32 8 11 15,22 8-19-15,4 9-6 16,10 9-4-16,5 9-49 0,-10 11-59 16,-14 0-104-16,-21 23-104 15,-17 27-14-15,-11 10 251 16,0 8 83-16,0 3 186 16,0-12 52-16,14-13-39 0,21-18-96 15,1-17-47-15,10-11 24 16,10 0-25-16,-2-31 0 15,-7-13-25-15,-17-3-16 16,-18 2-10-16,-12 14 21 16,0 19 36-16,0 7 1 15,0 5 15 1,0 23-33-16,0 25-44 16,0 21 5-16,0 6 1 15,25-6-4-15,18-7-4 16,6-9 1-16,-3-1-35 15,-11-5-46-15,-18-6-36 16,-17-2-208-16</inkml:trace>
  <inkml:trace contextRef="#ctx0" brushRef="#br0" timeOffset="11378.0999">8365 2392 693 0,'0'0'51'0,"0"0"39"16,0 0 50-16,0 0-64 15,0 0-41-15,0 0 12 16,0 0-10-16,173-94-16 15,-169 59 0 1,-4 4-5-16,0 1 0 16,-39 4-16-16,-8 4 0 15,-9 8 3-15,-7 11-3 16,-10 3 2-16,-4 8 0 16,16 18-4-16,12 11 0 15,14 5 1-15,17 10 1 16,11 12-1-16,7 10-5 0,14-1 5 15,32 1-2-15,8-9 2 16,-5-11-2-16,5-14 3 16,-12-14-1-16,-2-10-1 15,-12-13 1-15,-12-3-5 16,3 0 3-16,2-12 3 16,0-15 9-1,0-9-7-15,0-3 2 16,5-6-4-16,2 0-3 0,14-9 3 15,4 3-1 1,15-2 2-16,-7 12 0 0,-12 8-1 16,-14 12 1-16,-14 13 0 15,-7 5-2-15,0 3 0 16,-7 0-15-16,0 32 5 0,0 13 11 16,0 12 2-16,0 3-1 15,0-2-1-15,0-6 0 16,26-9-2-16,2-12 2 15,7-10-4-15,11-14 1 16,3-7 0-16,19-13 3 16,0-28 3-16,2-11-2 0,0-9-1 15,-16 1-5-15,-12 4 1 16,-21 5-2-16,-14 12 6 16,-7 9-5-16,0 6 5 15,-31 12-2-15,-8 6-5 16,-1 6 7-16,3 2-1 15,-10 24 1-15,19 12-2 16,2 4 0-16,19 6 1 16,7 3 1-16,0 0-6 15,33-3 5-15,9-11 0 16,19-11-2-16,-5-9 2 16,14-17 1-16,5 0 0 15,4-6 0-15,-9-14 0 16,-14 3 1-16,-21 11 4 0,-16 6-5 15,-12 0-4-15,0 8 4 16,-7 16 11-16,0 9 11 16,-28 3 1-16,-14-3-7 15,9-5-13-15,5-14-3 16,23-8-4-16,5-6-68 16,0-9-113-1,0-22-412-15</inkml:trace>
  <inkml:trace contextRef="#ctx0" brushRef="#br0" timeOffset="12111.8683">10437 2210 755 0,'0'0'67'16,"0"0"-19"-16,0 0 51 0,0 0-58 15,-192 8-22-15,155 21-10 16,-3 8-2-16,12 14-4 16,0 8 3-1,14 7 6-15,9 4-5 16,5-8-7-16,12-7 8 16,30-7-7-16,7-14 0 15,12-15-1-15,6-18 1 16,11-1 0-16,3-20 11 15,-11-23 9-15,-2-7-5 16,-21-7-8-16,-12 3-5 0,-16 5-3 16,-19 2 3-16,0 7 0 0,-33 15 4 15,-9 5 5-15,2 11-6 16,5 9 14-16,9 0-17 16,3 26-2-16,2 16-1 15,2 6-3-15,19 1 0 16,0-1 3-16,7-6 4 0,35-5-3 15,12-12 0-15,16-10-1 16,17-14-1-16,1-1-3 16,3-24 0-16,-9-13-16 15,-19-3-4-15,-16 0 2 16,-19 3 13-16,-16 5 8 16,-12 8 1-1,0 5 2-15,-5 7 15 16,-16 9 4-16,0 3 2 15,0 0-3-15,7 21-20 16,7 12-4-16,7 3 1 16,0-1-1-16,7-9 4 15,28-7 1-15,19-10-1 0,2-9-2 16,19-4 2-16,-5-26 0 0,-3-1-11 16,-13 5 5-16,-12 3 6 15,-14 10 0-15,-16 9 2 16,-5 4 10-16,-7 0 14 15,0 9 20-15,0 17-23 16,0 8 16-16,-5-3-15 16,5-4-24-1,5-9 0-15,37-7-3 16,14-11-21-16,23 0-24 16,5-31-42-16,1-17-241 15</inkml:trace>
  <inkml:trace contextRef="#ctx0" brushRef="#br0" timeOffset="12397.3281">12238 2517 607 0,'0'0'283'0,"0"0"-232"15,0 0 80-15,0 0-90 0,42 107-21 16,-35-107-17 0,-3 0 0-16,-4-31 3 0,0-17-6 15,0-14-64-15,-21-4-82 31,-32 4-101-31,-15 5-180 0,12 9 364 16,9 12 63-16,33 6 461 16,14 6-252-16,0 1-5 15,35 2-118-15,28-6-32 16,19-4-21-16,7-4-15 16,4 1-17-16,-9 2-1 15,-2 5-26-15,-12 13-67 0,-23 11-199 16,-15 3-306-16</inkml:trace>
  <inkml:trace contextRef="#ctx0" brushRef="#br0" timeOffset="12644.3358">12709 2340 365 0,'0'0'138'16,"0"0"22"-16,0 0-58 15,206-14-50-15,-157-32-12 16,-14-4-29-16,-16 5-11 0,-19 13 0 15,0 10 124-15,-7 16-5 16,-33 6-48-16,5 6-5 16,-5 30-23-1,12 21 16-15,21 15-32 0,7 12 3 16,0 1-13-16,49-6-12 16,12-13-5-16,21-9-10 15,-1-12-70-15,-3-9-42 16,-15-7-75-16,-24-12-434 15</inkml:trace>
  <inkml:trace contextRef="#ctx0" brushRef="#br0" timeOffset="13699.9854">9827 4931 301 0,'0'0'355'0,"0"0"-261"16,0 0 58-16,0 0-56 15,206 61-18-15,-134-85-28 16,3-25 5-16,2-22-7 0,4-14-27 16,-6-9-15-1,-26-1-5 1,-14 3-1-16,-30 8-4 15,-5 9-23-15,-33 15-4 16,-30 14 25-16,-12 17-3 0,1 14-5 0,11 13 14 16,4 2 0-1,15 32 2-15,4 38-1 16,19 32-1-16,9 35 7 16,12 24 6-16,0 14 9 15,15 5 19-15,17-9-11 0,3-21-1 16,0-25-23-16,-9-31 0 15,-5-26-4-15,-9-29-2 16,-10-21-4-16,-2-18-60 0,0-9-24 16,0-39-87-16,-28-15-653 15</inkml:trace>
  <inkml:trace contextRef="#ctx0" brushRef="#br0" timeOffset="14386.38">10523 4715 317 0,'0'0'102'0,"0"0"71"0,0 0-75 16,0 0-25-16,192-140-18 15,-162 87-9-15,-9-1-12 16,-16-2-20-16,-5 0 14 0,-12 2-19 16,-44 9-4-16,-19 7 16 15,-14 13-10-15,-2 16 48 16,3 9-21-16,-1 25-21 16,5 38-8-16,2 28-1 15,10 27 3-15,15 19 5 16,18 15-2-1,18 8 17-15,21-5 10 16,0-7-5-16,18-19-11 16,31-17-5-16,8-20 1 15,1-20 5-15,-2-15-26 16,5-21 0-16,-19-21-7 16,-3-15 0-16,-11 0-26 15,-4-15-23-15,2-21-31 0,-12-5-164 16</inkml:trace>
  <inkml:trace contextRef="#ctx0" brushRef="#br0" timeOffset="15034.0163">11943 4233 241 0,'0'0'421'0,"0"0"-334"0,0 0 65 16,0 0-51-16,-212-67-16 15,156 94-42-15,-5 37-27 16,0 29-1-16,5 32 36 0,16 24-17 16,24 16-9-1,9 14 4-15,7-2 11 0,7-15-23 32,28-20 10-32,14-26-27 15,12-26-3-15,7-21 3 0,2-25-33 16,14-32-52-16,-3-12-59 15,-6-47-166-15</inkml:trace>
  <inkml:trace contextRef="#ctx0" brushRef="#br0" timeOffset="15435.1572">12177 4749 669 0,'0'0'72'16,"0"0"3"0,-47 159 58-16,47-91-85 15,5 2 11-15,37-5-18 16,7-17-19-16,12-16-21 0,-1-24 0 16,17-8 5-16,3-45-6 15,2-17-16-15,-5-17-52 16,-3-6-104-16,-18 2-69 15,-16-2 69-15,-23 17 101 0,-17 15 71 16,0 22 100-16,0 25 138 16,-29 6-47-16,-13 48-94 15,10 26-63-15,-6 31 28 16,6 19-16-16,25 9 10 16,7 3 5-16,0-8-19 15,25-13-18-15,13-21-16 0,1-22-8 16,1-22-2-16,-2-24-33 15,1-26-63-15,-4-11-69 16,-2-35-105-16</inkml:trace>
  <inkml:trace contextRef="#ctx0" brushRef="#br0" timeOffset="15689.722">13053 4311 634 0,'0'0'116'16,"119"120"22"-16,-33-7 30 16,3 30-58-16,0 30-11 0,-7 27-14 0,-24 1-15 15,-25 1-32-15,-26-17-21 0,-7-25-13 16,-40-26-4-1,-23-29-11-15,-5-29-46 0,5-28-86 32,7-25-168-32</inkml:trace>
  <inkml:trace contextRef="#ctx0" brushRef="#br0" timeOffset="19028.5065">15814 5046 646 0,'0'0'151'16,"0"0"-118"-16,0 0 86 0,0 0-15 16,0 0-50-16,0 0-9 15,130-30-22-15,-113 9 1 16,-10 0-6-16,-7 5-14 16,0-1 5-16,-28 2-7 15,-21 5-2 1,-12 5 1-16,-14 5 1 15,-9 5 4-15,2 26-2 16,5 17 4-16,19 15 1 16,23 2 7-16,26 8 0 15,9-2-5-15,14-6 1 16,42-7 3-16,21-8-12 16,16-10-1-16,12-9-2 0,17-13-2 15,2-12-54-15,6-6-51 16,-13-6-155-16,-21-18-404 15</inkml:trace>
  <inkml:trace contextRef="#ctx0" brushRef="#br0" timeOffset="19328.8795">16454 5301 674 0,'0'0'50'0,"0"0"64"16,0 0-23-16,0 0-8 15,0 0-26-15,259 83-15 16,-177-100 4-16,-5-20-6 16,-16-7-15-16,-19-8 3 0,-24-2-6 15,-18-3 12-15,0 9 15 16,-60 3 8-16,-15 16-10 16,-14 20-25-16,-7 9 1 15,0 9-10-15,12 36-12 16,10 14-1-16,27 10-7 15,31-5 0 1,16-6-28-16,28-16-38 16,53-17-21-16,22-16-5 15,16-9-36-15,-2-28-274 16</inkml:trace>
  <inkml:trace contextRef="#ctx0" brushRef="#br0" timeOffset="19771.0829">17351 5099 526 0,'0'0'254'15,"0"138"-94"-15,14-80-27 16,21-15-61-16,-3-14-39 16,-8-12-12-16,-1-14-21 0,-14-3 5 15,3-6-5-15,-5-26 15 16,0-21 6-16,-5-12-16 15,-2-7-5-15,0-3-3 16,-2 9-7-16,-26 16 3 16,2 21 7-16,5 15 0 15,3 14 1 1,8 10 8-16,3 31-8 16,7 20-1-16,0 8 4 15,28 2-4-15,33-17 1 16,9-18-2-16,21-24 1 0,5-12 0 15,-2-24 8-15,-20-26 5 16,-22-10 3-16,-15-3 8 16,-23 3-3-1,-12 3 17-15,-2 11-23 16,0 12-5-16,0 12-9 16,-2 13-1-16,-3 9-5 0,5 0-58 15,5 12-75-15,44 7-27 16,21-2-281-16</inkml:trace>
  <inkml:trace contextRef="#ctx0" brushRef="#br0" timeOffset="20015.036">18888 4775 768 0,'0'0'100'0,"0"0"-38"16,-215-9 21-16,128 14-45 0,3 24 0 15,16 8-11-15,12 13-8 0,14 13-2 16,21 9 5-16,17 6 10 16,4 2 13-16,21-11-31 15,35-14-14-15,16-17 0 16,10-19 0-16,2-19-3 16,5-4-52-16,2-34-14 0,-12-10-89 15,-25-6-248-15</inkml:trace>
  <inkml:trace contextRef="#ctx0" brushRef="#br0" timeOffset="20377.6968">18983 5174 539 0,'0'0'114'15,"0"121"69"-15,5-67-81 16,16-9-18-16,0-10-26 0,0-15-38 15,-2-12-11-15,-10-8-2 16,5-6-5-16,5-33 28 16,9-21-15-16,0-19-11 15,0-10-4-15,5-3-16 0,-5 7 2 16,-7 17 2-16,0 22 12 16,-17 24 0-16,-1 11 7 15,1 11 18-15,3 0-19 16,14 22-4-16,12 22 0 15,12 17 31 1,13 12-4-16,5 2 34 16,12 1-28-16,-1-11-8 15,-8-17-18-15,-12-17-9 16,-22-17-2-16,-18-14-49 16,-14 0-71-16,-14-25-1 15,-60-4-444-15</inkml:trace>
  <inkml:trace contextRef="#ctx0" brushRef="#br0" timeOffset="20484.6909">19140 5256 951 0,'0'0'124'0,"0"0"-31"16,0 0-79-16,0 0 3 15,0 0 17-15,276 40-32 0,-148-40-2 16,3-10-135-16,-28-21-307 16</inkml:trace>
  <inkml:trace contextRef="#ctx0" brushRef="#br0" timeOffset="20816.6017">19880 5202 704 0,'0'0'82'0,"35"117"119"16,-2-72-71-16,2-6-66 15,5-15-29-15,-5-11-12 16,0-13-10-16,-7 0-7 15,5-35 6-15,-5-20 6 16,0-10-12-16,-3-15-1 16,-11-2-2-16,-11 8 0 0,-3 17 3 15,0 15 5-15,0 25 18 16,0 10-9 0,-7 7-4-16,-3 9-16 15,3 26-4-15,3 8 3 16,4 5-1-16,0-6-1 15,18-13-19-15,17-14-42 0,12-15-38 16,16-18-66-16,7-29-103 16,-2-7-347-16</inkml:trace>
  <inkml:trace contextRef="#ctx0" brushRef="#br0" timeOffset="21449.6773">20002 4974 715 0,'0'0'29'0,"0"0"51"16,0 0-26-1,0 0 14-15,-40 166 16 0,40-75-3 16,0-3-32-16,35-10 2 31,14-15 2-31,5-17-31 0,0-18-8 16,-5-20-11-1,4-8 4-15,3-34 15 0,5-25 15 16,-5-26-15-16,-7-14-15 16,-11-3-3-16,-15 6 11 15,-9 16 15-15,-9 24-10 16,-5 21 2-16,0 20-12 0,0 11-10 15,0 4 0-15,0 0-28 16,0 1-71-16,16 17-25 16,17-3-80-16,6 0-474 15</inkml:trace>
  <inkml:trace contextRef="#ctx0" brushRef="#br0" timeOffset="21837.1043">20957 5091 478 0,'0'0'374'15,"0"168"-246"-15,0-91 24 16,0-10-76-16,0-19-47 0,0-18-14 16,5-13-4-16,2-12-2 15,0-5 0-15,-5-3-2 16,5-28 22-16,0-17-11 15,5-16-15-15,-5-11-2 16,14-13 0-16,-7-1-1 16,7 5-6-1,0 10-1-15,5 23 5 16,-5 15 4-16,-7 19-1 16,0 16-1-16,7 1-6 15,11 20 1-15,15 29 5 16,9 22 22-16,7 13 14 15,5 1 18-15,0-5-13 16,-12-8-22-16,-7-25-14 16,-12-13-5-16,-20-20-8 0,-13-14-46 0,-4 0-20 15,-32-26 0-15,-50-16-225 16</inkml:trace>
  <inkml:trace contextRef="#ctx0" brushRef="#br0" timeOffset="21966.3126">21086 5205 1147 0,'0'0'21'0,"0"0"31"15,212 54 54-15,-74-46-30 16,12-8-42-16,-13 0-28 16,-18-14-6-16,-18-26-161 15,-40-11-359-15</inkml:trace>
  <inkml:trace contextRef="#ctx0" brushRef="#br0" timeOffset="22984.1405">16776 3241 825 0,'0'0'86'16,"0"0"42"-16,0 0-12 15,0 0-30-15,0 0-55 16,0 0-17-16,-54 0-11 16,59 0-3-16,35 0 0 15,23-5-1-15,33-1 3 16,27-5-2-16,41-1 2 0,20-1 2 16,22 5 3-16,-1 2-5 15,1 3 4-15,-5 3-1 16,-3 0 2-16,-6 0 1 15,2 0-3-15,2 0-5 16,3 0 5-16,9 0-4 0,2 0 0 31,-2 0-2-31,2 0 0 0,-2 0-3 16,-3 3 3-16,1 5 1 16,-10-3 0-16,-9-5 0 15,-7 0 1-15,2 0 0 16,-2 0 0-16,2-11 2 15,0-2-3-15,10 3 0 16,-1 2 4-16,-2 4-4 16,-16 2-5-16,-2 2 5 15,-8 0 0-15,-1 0 0 16,1 0 2-16,-4 0 4 0,-10 0-5 0,-4 0 3 16,-9 0 3-1,-1 0 1-15,-16 0 7 0,-9 0 2 16,-21-5-3-16,-21 4 6 15,-22-1-2-15,-22-1-7 16,-17 3-8-16,-7 0-2 16,0 0 2-16,0 0-3 0,-35 0-34 15,-35 20-78-15,-31 19-107 16,-30 10-655-16</inkml:trace>
  <inkml:trace contextRef="#ctx0" brushRef="#br0" timeOffset="25011.9345">12410 6677 355 0,'0'0'189'0,"0"0"-178"16,0 0 122 0,239-49-43-16,-151 32-16 15,8-3 10-15,7 5-11 16,16 6-22-16,17-1-39 15,22 4 2-15,27 6 11 16,25-3-16-16,17 3-3 16,9 0 3-16,14 0 2 15,7 3 5-15,9 6-6 0,0 2 5 16,3-6 0-16,-1-1-6 16,17-4 1-16,12 0-1 15,4-13-4-15,15-17 0 16,6-1-4-16,-7-6 12 15,-2 2-9-15,-11 4 6 16,-20 8 2-16,-13 9-7 0,9 7 9 16,-7 1 4-16,7-6 0 15,4-3-3-15,-1-4-4 0,-8-4-1 16,-11 1 3 0,-17-1 8-1,-23 0-4-15,-24 6-5 16,-27 4 4-16,-33 4-1 15,-36 7 5-15,-29-2 4 0,-38 4-12 0,-14 0-7 16,-19 0 3-16,-2 0-2 16,0 0 12-16,0 0-4 15,0 0-7-15,-7 0-7 16,-23 0-28-16,-15 0-40 16,-4 11-50-16,-11 6-73 15,-13 0-416-15</inkml:trace>
  <inkml:trace contextRef="#ctx0" brushRef="#br0" timeOffset="26277.153">5569 7590 164 0,'0'0'168'15,"0"0"-116"-15,0 0 59 16,0 0-111-16,0 0-273 15</inkml:trace>
  <inkml:trace contextRef="#ctx0" brushRef="#br0" timeOffset="28322.4682">3878 7357 222 0,'0'0'86'0,"0"0"88"0,-28 162-59 15,21-96-12-15,-3 4-36 16,-1 2-8-16,-3 1-19 15,7 6-14-15,7 4 2 16,0 5 1-16,0-4-5 16,0 2-3-16,0-5 0 15,0 2-16-15,0 2 9 0,0 3-6 16,0 2-2 671,0-6 5-483,0-3-2-204,0 3-9 0,0-1 1 15,0-1 4 63,0 46-4-46,0-1 3-17,0-2 5 63,0 2 10-78,0-41 4 0,0 4-13 0,0 3 1 0,-7 4-7 0,0 5 13 0,-5-1-2 0,5 1-7 0,4-3-1 0,3-9-5 0,0-9 0 0,0-6 2 0,0-6-4 0,0-9 0 0,0-6-3 0,0-12 3 0,0-19-8 0,0-9-46 0,0-8-59 0,0-6-50 0,0 0-71 0,-4-4-222 0</inkml:trace>
  <inkml:trace contextRef="#ctx0" brushRef="#br0" timeOffset="29731.7628">3768 10888 244 0,'-10'6'500'16,"3"-4"-486"-16,7-1-10 15,-4 2 5 1,4-1 7-16,-3-2 3 15,3 0 10-15,0 0 10 16,0 0-5-16,0 0-24 16,0 0-10-16,0 0-1 15,7 4 1-15,22 1 3 16,6-2 7-16,14 0 7 16,16 0 17-16,12 0-6 0,12-3 0 15,14 2-5-15,6-2-13 16,1 0-1-16,-7 0 11 15,14 0-14-15,11 0 2 16,3 0 4-16,2-7-3 16,-4 0-9-16,-6-2 3 15,-8 4 2-15,-5 4-1 16,2 1-4 0,5 0 8-16,4 0 4 0,-4 0-3 15,0 7-8-15,-1-2 3 16,1-2-2-16,0-2-1 15,0 1 3-15,-3 2-3 16,-4 3 5-16,0 1-4 16,0 3 4-16,-5-2-4 0,2 0 3 15,-4 0-2-15,2-1-2 16,5-2 0-16,11 3 4 16,17-2 0-16,0 5 3 15,4-6 10-15,-6 3-6 16,-17-4-8-16,-9-1 2 15,-14 1-4-15,-22-4 4 0,-6 1-2 16,-14 0-4-16,-24-2 0 16,-9 2 1-16,-9-2-1 15,-12 0-8-15,0-4-28 16,-49-19-53-16,-40-10-417 0</inkml:trace>
  <inkml:trace contextRef="#ctx0" brushRef="#br0" timeOffset="31388.5989">1780 7143 656 0,'0'0'121'16,"0"0"-39"-16,0 0 18 15,0 0-66-15,0 0-23 16,0 0-11-16,-23 125 69 16,32-53-15-16,12 0-5 0,5-7-6 15,-12-13-32-15,7-16-8 16,-10-18-2-16,-8-10 0 16,1-5 1-16,-4-3-2 15,0 0-4-15,-4-17-19 0,-31-16-89 16,0-8-41-16,-7-10-24 31,-5 0-139-31,0 0 177 16,-2 8 63-16,14 6 57 0,7 9 19 15,21 3 307-15,7 1-123 16,7 3-129-16,42 3 16 16,12 7 9-16,9 8-32 15,5 3-20-15,-8 5 31 16,-17 13-16-16,-11 3-14 0,-25 3-20 15,-14 2 10-15,0 5 24 16,-60 5-6-16,-22 5-23 16,-9-4-6-16,2-4-6 15,21-10 1-15,26-7-2 16,16-10-1-16,26-3-5 16,0 3-64-16,14-3-100 0,42-3 19 15,12-3-384-15</inkml:trace>
  <inkml:trace contextRef="#ctx0" brushRef="#br0" timeOffset="31820.6848">2086 7441 813 0,'0'0'66'0,"0"0"-13"15,-5 109 12-15,5-97-36 16,5-9-29-16,4-3-2 16,10-6 2-16,2-30 8 0,0-21-8 15,-2-8-78-15,-12-3-63 16,-7 5-93-16,-12 13 120 16,-30 14 114-16,-5 12 121 15,5 15 79-15,3 9-50 16,15 0-96-16,6 15-22 15,8 5-3 1,10-4-6-16,0-2-4 16,7-13-19-16,35-1-3 15,26-3 3-15,9-27 9 0,-9-3 6 16,-7 2-10-16,-26 11 3 16,-21 12-6-16,-14 8 14 15,0 0-1-15,0 32-5 16,0 22-4-16,-19 16 14 0,-9 10-3 15,7-7-11-15,14-9-6 16,7-16-20-16,0-17-89 16,40-16-157-16,-5-15-409 15</inkml:trace>
  <inkml:trace contextRef="#ctx0" brushRef="#br0" timeOffset="32205.9249">2546 7594 608 0,'0'0'197'0,"0"0"-191"16,0 0 7-16,0 0 51 0,0 0 0 31,0 0-22-31,14-77-38 0,-14 46 3 16,0 10 21-1,0 8 6-15,0 9 6 0,0 4-35 16,0 7-5-16,28 33-11 15,12 15 11-15,9 14 8 16,-9 8-3-16,-12 2 14 16,-7-2 0-16,-21-16 1 0,0-16-4 15,0-21-11-15,-40-13 4 16,-11-11 11-16,-15 0-8 16,3-18-9-16,14-12 1 15,9-2 12 1,26 4-12-16,7 2-4 15,7 2-3-15,0 6 1 16,28 1-10-16,7 4-18 16,5 4-20-16,7 6-38 15,-5-1-55-15,-7-3-134 16</inkml:trace>
  <inkml:trace contextRef="#ctx0" brushRef="#br0" timeOffset="32537.7746">2780 7126 717 0,'0'0'23'0,"0"0"46"0,0 0 16 0,0 0-78 31,0 0 17-31,0 0-13 15,25 96 50-15,-18-32-25 16,-4 5 37-16,-3 3-22 16,4-1-13-16,3-7-5 0,8-10-14 0,-1-8-9 0,18-10-8 31,-8-11-2-31,4-9-3 16,-3-5 2-16,-4-9-2 15,0-2 3-15,7 0-45 16,-2 0-40-16,7 2-66 0,-12 8-91 15</inkml:trace>
  <inkml:trace contextRef="#ctx0" brushRef="#br0" timeOffset="33576.5778">8482 11559 753 0,'0'0'28'0,"0"0"4"0,0 0 8 16,0 0 37-16,0 0-39 16,0 0-36-16,0-21-2 15,0 21-11-15,0 19 11 16,0 12 26-16,0 12 26 0,0 10-3 16,0 5-28-16,-12 3 7 15,-5 2-13-15,3-2-5 16,0-7-1-16,10-8-8 15,1-14-1-15,3-8-10 16,0-12-27-16,0-6-66 16,0-6-16-16,3 0-22 0,4-3-308 15</inkml:trace>
  <inkml:trace contextRef="#ctx0" brushRef="#br0" timeOffset="33808.4936">8661 12155 274 0,'0'0'105'16,"0"0"4"-16,0 0-101 0,0 0-8 15,183-8-67-15,-153 5-63 16,-4 2-57-16</inkml:trace>
  <inkml:trace contextRef="#ctx0" brushRef="#br0" timeOffset="34130.0296">8559 12166 650 0,'0'0'159'0,"0"0"-148"0,0 0 48 15,0 0 21-15,0 0 35 16,0 0-20-16,184-2-43 15,-130 2 10-15,0-3-39 16,-19 3-11-16,-14 0-5 16,-7 0-3-16,-14 0-3 0,0 0-1 31,0 0-4-31,0 0-41 16,0 0-27-16,0 3-31 15,-14 3-128-15,-14-2-274 16</inkml:trace>
  <inkml:trace contextRef="#ctx0" brushRef="#br0" timeOffset="39482.4609">4328 9687 50 0,'0'0'307'16,"0"0"-299"-16,0 0 61 16,0 0 43-16,0 0-16 15,0 0-15-15,0 0-31 16,171 9-17-16,-129-9 1 0,14 0-2 15,5-5 31 1,7-7-23-16,6-5-12 0,3 3-2 16,5-4-10-16,7 1-4 15,-5-2-1-15,5-4 1 16,-10-2-3 0,5-1 6-16,-2-4-8 15,0 0-7-15,-1 2 4 16,1-3-2-16,-5 2 6 15,5-1-2-15,-5 1 18 16,-2 1-9-16,0-4-5 16,-5 5-4-16,2-2-1 15,-9 4-2-15,5-2-1 0,0 2 0 16,-12-3-2-16,4 3 1 16,-10 0-1-16,3-4 0 15,-4 4 1-15,0-7-1 16,-2 2 2-16,2 0-2 15,-2-3 2-15,-5 2-1 16,12-4-1-16,-12-1 0 16,11 0 0-1,-4-6 1-15,-2-2-1 0,-5 1 0 16,-9 4 0-16,-3 3-2 16,-4 3 2-16,-12 2 3 15,7 0-3-15,0-3 0 16,0-2-2-16,7-2 2 15,5-2 3-15,6 1-3 0,4 0-1 16,-1 2-2-16,4 6 2 16,-11 4 1-16,5 8 0 15,-17 7-5-15,-11 4 5 16,-5 6 1-16,-5 0 2 16,-2 0-2-16,0-2 3 15,0-2 2-15,0 0 3 0,0 0 2 16,0 0-3-16,0 4-7 15,0 2 1-15,0 0-2 16,0 0 0-16,0 0-6 0,0 0-20 16,0 0-34-16,-21 14-61 15,-14 6-146-15,-7 8-261 16</inkml:trace>
  <inkml:trace contextRef="#ctx0" brushRef="#br0" timeOffset="43665.2465">3889 12798 122 0,'0'0'301'0,"0"0"-204"0,0 0 6 15,0 0-19-15,0 0-39 16,0 0-19-16,0 0-3 15,0-9-5-15,0 9-6 16,0 0-12-16,0 0 0 16,0 0 0-16,0 11 5 0,0 10 2 15,0 4-5-15,-7 6-1 16,7 3 0-16,0 5 2 16,0 7-2-16,0 5 1 15,0 12-2-15,0 3 0 16,0 6 2-16,0 5-1 0,7 1-2 31,0 0 3-31,-7-5-2 16,7-2 0-16,0-5-1 15,0-2-1-15,0-2 2 16,-2 4 0-16,-5 5 2 0,0 0 1 16,0-1-6-16,0 2 7 15,0-5-2-15,0-1 7 16,0-1 18-16,0-2-8 0,0-2 2 15,0-1 2-15,0 0-5 16,9 2-7-16,5 3 6 16,-7 0-6-16,0 6 6 15,0-5 3-15,-7-5-1 16,5 2-13-16,-5-1-3 16,0 5 2-16,0 2-3 0,0-3 11 15,0 5-2-15,0 1-5 16,0 3-3-16,0 3 0 15,0-4 2-15,0-1-5 16,0-4 5-16,0-5-2 16,0-3-3-16,0-5 1 0,0-4 3 15,0-4-3 1,0-7 1 0,0-6 1-16,0-9-3 0,0-13-1 15,0-4 0 1,2-3-21-16,3-3-82 15,2 0-27-15,-7 2-12 16,0-4-269-16</inkml:trace>
  <inkml:trace contextRef="#ctx0" brushRef="#br0" timeOffset="44679.9982">4020 16269 130 0,'0'0'220'0,"0"0"-212"0,0 0 26 16,0 0 55-16,0 0-45 16,0 0 19-16,61-23 5 15,-33 20-34-15,7 3 2 16,5 0 0-16,2 0-9 16,7 0-6-16,4 0 40 0,1 0-48 15,2 0-5-15,12 0 8 16,2 0-9-16,5 0-6 15,7 0 2-15,2 0 2 16,4 0-5-16,-6 0 1 16,-7 0 3-16,0 0 2 15,-5 0-1 1,2 0 0-16,-9 3-2 16,5-3-2-16,2 0 2 15,5 0 3-15,-1 0-3 16,8 0-2-16,-5 0 0 0,0-3 0 15,5-3 1-15,-2 0 2 16,-3 1-4-16,-3 1 1 16,1 3-1-16,0-4 0 0,-5 3 0 15,7 0 0-15,2-3 1 16,-1-1 4-16,3 0-4 16,3-3-1-16,5 1 0 15,0-3 0-15,-3-3 0 16,-2 2-1-16,-2 0 1 15,7 2 1 1,2 1 1-16,2 3-2 16,3 0 2-16,0 1-2 15,0 2 0-15,-5-3-2 16,-2-2 2-16,-5 3-1 16,-3-1 1-16,1-1 0 15,0 3 0-15,7 0 0 16,-5-3-1-16,-2 1 1 0,-1-3 0 15,-6 3 0-15,0 1 0 0,-5 1 1 16,-2 2-1 0,-1-1 0-16,1 3 0 0,-5-2 0 15,5-1 1-15,-5 2-1 16,-2-1 1-16,6-1 1 16,4 3-2-1,-1-1 0-15,4 1 0 16,8-2 3-16,0 2 4 15,0-3 10-15,-1 3 1 16,-6 0-5-16,-12 0-6 16,0 0 4-16,-9 0-6 15,-7 0-3-15,-12 5 2 16,-14-4-4-16,-3-1 3 0,-11 3-1 16,-7-3 1-16,0 0 22 15,0 0 9-15,0 0-21 16,-32-4-13-16,-3-18-11 15,-14-6-94 1,-12-7-73-16,-7-12-283 0</inkml:trace>
  <inkml:trace contextRef="#ctx0" brushRef="#br0" timeOffset="45706.2798">3614 12560 51 0,'0'0'436'0,"0"0"-403"0,0 0 79 15,-33 122-23-15,26-82-5 16,-7 0-30-16,0 2 13 16,0-3-25-16,-7-3-17 15,2-9-12-15,12-10-5 16,0-11-6-16,0-6 0 0,7 0-2 15,0-26-21-15,0-6-40 16,0-10 4-16,0-8-8 16,0-1-47-16,28 0-61 15,-2 10 111-15,-3 11 62 16,-4 14 11-16,2 8 6 16,12 8 36-1,4 0 24-15,17 0 12 16,14 12 1-16,13 17-48 15,1 8 17-15,-12 4-4 0,-9-4-21 16,-19-2-11 0,-16-7-11-16,-24 0 3 0,-2 1-3 15,-28 5 6-15,-42 3-8 16,-26 0-6-16,-7-4-3 0,7-7 5 16,10-12-1-16,23-6 17 15,21-5 6-15,21-3-4 16,14 0-5-16,7 0-19 15,0 0-37-15,21 0-47 16,28 0 10-16,14 0-78 16,-2 0-169-1,-7 3-145-15</inkml:trace>
  <inkml:trace contextRef="#ctx0" brushRef="#br0" timeOffset="46381.7934">1511 12617 812 0,'0'0'16'0,"0"0"-11"0,0 0 19 15,0 0-13 1,0 0-10-16,0 0 12 0,103-3 22 31,-77-31 9-31,-17 2-20 16,-9 8-15-16,0 4 1 16,-28 8 2-16,-21 9-2 15,-12 3 1-15,1 0 52 16,-3 23-40-16,9 16-2 15,5 10-7-15,21 10-3 16,14-2 24-16,14 2-20 0,0-7-1 16,16-8-10-16,24-12-4 15,7-9-4-15,2-9-3 16,18-14-20-16,3 0-14 16,12-15-20-16,0-24-109 0,-12-7-314 15</inkml:trace>
  <inkml:trace contextRef="#ctx0" brushRef="#br0" timeOffset="46789.4833">1799 12843 680 0,'0'0'49'16,"0"0"23"-1,0 0-12-15,0 111 20 16,0-106-52-16,0-5-28 15,0 0-6-15,0-16 6 16,0-16 14-16,0-15-14 16,0-5-11-16,0 1-35 15,-14 0 36-15,-19 12 10 16,5 12 10-16,14 14 31 0,0 10 15 16,14 3 7-16,0 0-54 15,0 11-9-15,0 9 0 16,21-8 0-16,5-8 0 15,4-4-16-15,17-13 16 0,13-19 2 16,-3-8 10-16,-4 7-4 31,-32 10-3-31,-7 17 1 0,-14 6 3 16,7 8-4 0,-7 29 0-16,0 18 17 0,0 9-1 15,0 0-9-15,0-4-1 16,0-10-11-16,0-10 0 0,0-13-27 0,19-12-115 15,4-15-136 1</inkml:trace>
  <inkml:trace contextRef="#ctx0" brushRef="#br0" timeOffset="47206.3123">2355 13037 714 0,'0'0'114'0,"0"0"-113"15,0 0 30-15,0 0 63 16,0 0-54-16,0 0-22 0,7-117-12 16,-7 85-6-16,-14 7 3 15,0 11 1-15,7 11 1 16,0 3-5-16,7 2-20 16,0 31 18-1,28 23 2-15,7 15 1 16,0 10 3-16,-3 8-1 15,1 4 19-15,-10-5 6 16,-16-5 4-16,-7-19-9 16,0-19-19-16,-28-22 3 15,-14-23 11-15,3 0-2 16,-6-30-12-16,6-17 0 0,18-9-1 16,14 0 4-16,7 5-3 15,0 10 7-15,23 7 3 16,3 10-3-16,6 4-6 15,-8 8 1-15,-6 7-6 16,-4 5-7-16,0 0-9 0,0 5-40 31,-2 21-56-31,-12 4-165 16</inkml:trace>
  <inkml:trace contextRef="#ctx0" brushRef="#br0" timeOffset="58455.262">9846 16552 631 0,'0'0'43'0,"0"0"64"16,0 0-18-16,0 0-8 15,0 0-25-15,0 0-2 16,0 0 2-16,0 0-24 0,-40-19-5 15,40 19-6-15,0 0-5 16,0 0-8-16,0 0 3 16,0 0-7-16,0 0-4 15,0 0 0-15,0 0-5 0,33 18-9 16,20 9 10-16,10 6 4 16,8 2 1-16,1 3 1 15,-16-3-2-15,-2 2 0 16,-17-1 4-16,-11-4-4 15,-5-1 0-15,-10-8-5 16,-4-1-7 0,-4-10-24-16,1-6-53 15,3-6-128-15,-4 0-204 16</inkml:trace>
  <inkml:trace contextRef="#ctx0" brushRef="#br0" timeOffset="58855.596">10462 16614 346 0,'0'0'148'0,"0"0"-46"16,0 0-4-16,0 0-42 15,0 0-1-15,0 0-20 16,0-17-2-16,0 17-14 16,0 0-6-16,-7 9-12 15,0 8 10-15,-4 8-7 16,1 11 11 0,-1 13-13-16,4 17 7 15,-3 14 2-15,3 16 15 16,-11 11-2-16,4 9-4 15,-8-3 6-15,1-6 10 16,3-13-19-16,4-16-1 16,7-22-13-16,7-17-3 0,0-19 1 15,0-12-1-15,0-8-48 0,0 0-74 16,0-21-68-16,-7-3-415 16</inkml:trace>
  <inkml:trace contextRef="#ctx0" brushRef="#br0" timeOffset="81933.5263">4782 13563 496 0,'0'0'148'15,"0"0"-144"-15,0 0 36 16,0 0 45-16,0 0-60 15,0 0-17-15,0 0 12 16,-3-9 16-16,3 9-2 16,0 0-10-16,0 0-9 15,0 0-7 1,0 0 0-16,0 0 4 16,0 0-11-16,0 0 2 15,0 0-1-15,0 0-1 16,0 11-1-16,3 6 1 15,11 4 0-15,0-1 4 0,4 5-2 16,3 0-2 0,0 2 0-16,0 0 2 0,0 2 7 0,5 1-2 15,7 1-6-15,-3 2 0 16,3 3 5-16,9 0-3 16,-2 0 3-16,-5 2-4 15,4-1 0-15,-1 0 1 16,1-3 2-16,1-1 0 15,-5-2-6 1,7 1 3-16,-2 0-2 16,2 5 0-16,-2-1 2 15,4 0-2-15,0 1 13 16,-2-2-4-16,1-4-3 16,-4 0-4-16,-1-3 0 15,6-2-2-15,-2-3 0 16,0 2 0-16,5-2 0 0,2 0 0 15,0-1 0-15,-2 4-1 16,-5-1 1-16,0 1 4 0,-3-1-5 16,3-2-2-1,5-1 2-15,-5 1 0 0,0-5 0 16,5 3 3-16,0 0-6 16,-5 0 6-1,4 1-2-15,4 2-1 16,-1 0 0-16,-3 0-1 15,8 0 4-15,-3-3-6 16,3 0 9-16,0-3-11 16,-5 1 10-16,5 0-5 15,-5 2 0-15,4 0 0 16,1 0 0-16,-2-3 0 0,1 3 1 16,1-3-1-16,2 6 0 15,-2-6 0-15,9 5 0 16,-2-4-2-16,9-1 2 15,-3 2 2-15,8-4-2 0,7-1-1 16,0 1 1 0,-5 1 0-16,-10 1 0 0,8 2 0 0,0-3 0 15,0 3 0 1,-5 1 0-16,-3-6 0 0,1 5 0 16,-5-6 0-16,5-2 0 15,-5-4 0-15,-2 1 5 16,-12-3 16-16,5 1-16 15,-19 1 5 1,4-2-8-16,-15-2 5 16,-6 2-1-16,-8-4 7 15,-6 1-6-15,3 0-4 16,-7-3 5-16,0 0 6 16,0 0 0-1,0 0-3-15,0 0-1 0,0 0 4 16,0 0-9-16,0 0-4 15,0 0-1-15,0 0-2 0,0 3-28 16,0 8-58-16,0 4-169 16</inkml:trace>
  <inkml:trace contextRef="#ctx0" brushRef="#br0" timeOffset="85946.0166">13751 12977 552 0,'0'0'93'0,"0"0"-20"15,0 0 28-15,0 0-14 16,0 0-32-16,0 0-27 16,0 0-1-16,-5-40-6 15,5 40-21-15,0 0-8 16,0 11-1 0,0 21 9-16,0 23 9 15,0 17-6-15,0 14 0 16,0 18 7-16,0 11 14 15,5 8-13-15,-5 7-11 16,0 1 5-16,0-2 7 16,0 6-8-16,0 0 1 15,0 3 0-15,0-7-4 0,0-4 1 16,21-4-1-16,14-4-1 0,5-7 1 16,-3-1 1-16,-4-7-2 15,0-4 1-15,-12-10-1 16,-7-4 1-16,-7-7 1 15,0-5 1-15,2-12 0 16,-4-6-2 0,9-13 0-16,-3-8 1 15,-4-10-2-15,0-3 0 16,0-8 0-16,-4-2 0 16,-3 1 1-16,0-3 4 15,0 1-5-15,0-1 1 16,0-3-1-16,0-4 0 15,0 0-2-15,0-3-28 0,0 0-33 16,0 0-112-16,4 0 31 16,-1-9-342-16</inkml:trace>
  <inkml:trace contextRef="#ctx0" brushRef="#br0" timeOffset="86820.002">14013 15880 374 0,'0'0'202'15,"0"0"-175"-15,0 0 88 16,0 0-44-16,0 0-39 0,0 0-1 16,-21 0-5-16,21 0-5 15,0 0-3-15,0 0-10 16,0 0-7-16,0 0-1 16,0-3 2-16,21-3-2 15,14-2 3-15,0 0 1 16,12 3-3-16,2 1 4 15,11 2 22-15,15-1 7 16,7 3-8-16,2 0-24 16,9 0 11-16,-9 0-6 15,12 0-1-15,0 0-1 16,0 0 1-16,0 0-4 16,6 0 2-16,3 0-2 0,10 0-2 15,2 0 1-15,-1-3 4 16,8 0-3-16,-9 3-2 15,-6 0 6-15,1 0-6 16,2 5 0-16,5 5 1 16,7-2-1-16,-3-2 3 15,-11 1-6-15,7-6 3 16,-7 2 0-16,4 2 0 16,3-2-2-16,-5 1 2 15,5 3 0-15,4-3 1 16,-8 0-1-16,1 0 0 15,7 1 0-15,-4-1 1 16,0 0-1-16,-5-3 0 16,5 2 1-16,4-3-1 0,-1 0 0 15,8 0 3-15,3 0-3 16,0-3 2-16,4-2-2 16,17 1 0-16,-3 4 0 15,-4-2 2-15,-7 2-4 16,-7 0 2-16,-3 0-2 15,1 0 4-15,-3 3-4 16,9 4 1-16,-11-1-1 16,12-3 2-16,-6 0 2 15,-10 0-2-15,-4-2 1 16,-6 4-1-16,-9 1 0 16,-13 2 3-16,-6 3 13 15,-12-3-12-15,-7 2-1 0,-9-2 0 16,-14-2 0-1,-17-3-3-15,-11-3 0 0,-12 0-15 16,0-17-49-16,-7-18-143 16,-42-15-503-16</inkml:trace>
  <inkml:trace contextRef="#ctx0" brushRef="#br0" timeOffset="87696.1311">13884 12443 279 0,'0'0'115'16,"0"0"-2"-16,0 0-4 15,0 0-11-15,0 0-14 16,0 0-54-16,-77-14-18 16,56 17 0-16,-7 18-1 15,-12 9-6-15,-13 11-2 16,-10 7 1-16,2 8 10 16,-9-2 3-16,9-3-3 0,14-5-6 15,12-10-7-15,7-5-1 16,14-13 0-16,7-5 0 15,3-9-1-15,4-4-57 0,0-6-27 16,11-26-59-16,17-10-139 16,-2-7-51-16</inkml:trace>
  <inkml:trace contextRef="#ctx0" brushRef="#br0" timeOffset="87996.6365">13389 12495 260 0,'0'0'207'15,"0"0"-205"-15,0 0 68 16,248-3 26 0,-146 30 0-16,-1 17-21 15,-17 14-42-15,-2 7 26 16,-19 4-11-16,-9-8 10 16,-22-6-41-16,-22-9-9 15,-10-7 0-15,-61-5 7 16,-37-2 24-16,-26-4-19 15,-14-10-2-15,3-5 4 0,11-7 3 16,21-4-11-16,28 1-5 16,26-3-5-16,21 0-4 0,17 0-1 15,11 0-5-15,0 8-57 16,35 4-80-16,30 5 43 16,5 4-142-16</inkml:trace>
  <inkml:trace contextRef="#ctx0" brushRef="#br0" timeOffset="88935.6612">21681 15643 749 0,'0'0'30'16,"0"0"115"-16,0 0-76 16,0 0-50-16,0 0-19 15,0 0 0-15,126 41 5 16,-44-4-2-16,-2 6 3 15,-8 3-4-15,-4 0 2 0,-22 0-1 16,-11-5 4-16,-23-1 7 16,-12-1 11-16,-14-3-8 15,-37-3-12-15,-8-1 10 0,-6-3 4 16,-3 0-9-16,5 0 0 16,7-5-3-16,9-4-6 15,12-8-1-15,21-7-5 16,3-5-5-16,11 0-19 15,0 0-12-15,0-10-65 0,11-14-137 16,17-6-179-16</inkml:trace>
  <inkml:trace contextRef="#ctx0" brushRef="#br0" timeOffset="89132.9987">21737 15813 224 0,'0'0'330'0,"0"0"-197"16,0 0 8-16,0 0-97 0,0 0 22 16,-95 170 23-1,81-85-15-15,0 5-45 0,2-8-12 16,5-10-16 0,5-13-1-16,2-23-28 15,0-17-89-15,0-19-121 16,0 0-413-16</inkml:trace>
  <inkml:trace contextRef="#ctx0" brushRef="#br0" timeOffset="90971.1937">11593 12345 566 0,'0'0'159'0,"0"0"-159"0,0 0 0 16,0 0 20-16,0 0 7 15,0 0 17-15,138-29-18 16,-96-17-14-16,-10-2-1 15,-22 0-5-15,-10 6 30 16,-10 5-28-16,-57 8-7 16,-24 8 41-16,-12 17 28 0,-12 4-29 15,-8 25-30-15,6 27 4 16,-12 16 2-16,17 14-7 16,26 3 20-16,37 3 1 15,35-10-23-15,14-7-1 16,46-11 4-16,31-17-11 15,19-14-5 1,14-11 4-16,4-17 1 16,-1-1 0-16,-4 0-9 15,-15-11-49-15,-31 3-57 16,-28 8-100-16,-35 0-442 16</inkml:trace>
  <inkml:trace contextRef="#ctx0" brushRef="#br0" timeOffset="91711.0741">12347 11991 525 0,'0'0'52'0,"0"0"77"16,0 0-33 0,0 0-39-16,0 0 0 0,-191 36-15 15,149 15 6-15,0 20-10 16,2 20 14-16,14 16-18 16,5 5-4-1,12 1-9-15,4-17-10 16,5-12-9-16,0-20-2 15,14-11-1-15,19-16-3 16,-5-10-22-16,12-10-50 16,-5-16-51-16,0-1-21 15,-10-8-91-15</inkml:trace>
  <inkml:trace contextRef="#ctx0" brushRef="#br0" timeOffset="91973.9053">12347 12387 381 0,'0'0'141'0,"0"0"-67"0,0 0 52 15,-7 149-36-15,7-103-52 16,0-5 5-16,0-8-27 15,28-10-16 1,5-10-7-16,2-12-11 16,12-1-41-16,2-14-29 15,5-17-45-15,-5-9-76 16,-14 1-60-16</inkml:trace>
  <inkml:trace contextRef="#ctx0" brushRef="#br0" timeOffset="92129.3135">12709 12435 499 0,'0'0'109'15,"0"0"37"-15,0 0-58 16,-81 145 17-16,69-87-61 16,5-3-11-16,7-3-15 15,0-13-18-15,0-13-2 0,19-13-72 16,16-13-48-16,4-5-77 16,3-32-234-1</inkml:trace>
  <inkml:trace contextRef="#ctx0" brushRef="#br0" timeOffset="92328.2897">12882 12147 701 0,'0'0'6'0,"0"0"81"0,110 180-8 15,-77-69 35-15,-26 17-30 16,-7 13-46-16,-19-2-32 15,-30-11-6-15,-7-17-14 16,-2-18-43-16,1-18-14 31,4-17-48-31,4-19-226 16</inkml:trace>
  <inkml:trace contextRef="#ctx0" brushRef="#br0" timeOffset="93529.659">21859 16580 704 0,'0'0'101'16,"0"0"29"-16,0 0-14 15,0 0-39-15,0 0-36 16,0 0-22-16,16-31-12 0,38 49 13 16,14 14 5-16,6 9-17 15,-1 7 2-15,2 2-8 16,-8-1-2-16,-6-5 0 16,-12-5-6-16,-9-9-23 0,-5-12-33 15,0-13-74-15,-7-5-149 16,-2-20-383-16</inkml:trace>
  <inkml:trace contextRef="#ctx0" brushRef="#br0" timeOffset="93729.6968">22819 16342 597 0,'0'0'118'16,"0"0"-104"-16,-66 123 69 15,8-10 12-15,-10 28 15 16,-6 21-20-16,-8 10-30 16,19-5-22-16,4-16-28 15,17-17-10-15,21-27-37 16,14-33-158-16,7-33-507 0</inkml:trace>
  <inkml:trace contextRef="#ctx0" brushRef="#br0" timeOffset="97569.0341">14356 15104 218 0,'0'0'42'0,"0"0"24"16,0 0 32-16,0 0-21 0,0 0 11 16,0 0 5-16,0 0-25 15,-14 0-17-15,14 0-21 16,0 0-6-16,0 0-6 16,0 0 2-16,0 0-6 15,0 0 3-15,0-3-5 16,-7-2-7-1,7-2 3-15,0-6-5 16,0-1-3-16,0-3 0 16,0-3 0-16,0 0 2 15,0 1 1-15,0-2-3 0,19-1 1 16,-5 2 0-16,0-1-1 16,2 0 0-16,10 0 0 15,-5-1 0-15,12-4 0 0,2 1 0 16,-7-3 0-16,7-2 0 15,0 2 0-15,-3-2 1 16,1 2 0-16,-3-1 0 16,3 0-1-16,0 2 1 15,2-2 0-15,7-2 2 16,0-2-1 0,-2 3 1-16,-5 0 5 15,7 1 3-15,0 0 1 16,5-7 5-16,2 1-3 15,4-1 2-15,-4-1-4 16,3 2 11-16,-3-1-12 16,0-1-5-16,-2 2 4 0,6 0-4 15,-8 4-6-15,-6 5 2 16,1 6-2-16,-9 3 0 0,1 2 1 16,3 3 0-16,0 0-1 15,5-3 0-15,-5 1 0 16,7-5 0-16,2-2 1 15,6-1 2-15,6 0-3 16,-3-1 1-16,-4 6-1 0,0 3 0 16,-9 2-1-16,9 0 1 15,-2 2-1-15,-7 3-1 16,2 0 2-16,4-3 0 16,-1 0 2-16,8-1-2 15,4-4 0-15,1 1 0 16,-2 0 1-1,0-1-2-15,-7 2 1 16,5 3 0-16,-5-1 0 16,-2 6 0-16,2-4 0 15,4 1 0-15,1-1 0 16,2 0 1-16,-2 0-1 16,2 1 0-16,-2-2 0 0,-5 7 0 15,0 0 0-15,-3 2-1 16,4 1-3-16,-4 0 4 0,8-5 0 15,-5 3 0-15,7-4 2 16,-2 2 0-16,2-2-2 16,-2-1 1-16,-1-1 0 15,1-1-1-15,-10 2 1 16,-4-1-1 0,0 3 0-16,-10 1 0 15,-4 3 0-15,2-3-1 16,5 3 1-16,-3 1-1 15,10-1 1-15,-1-4 1 16,3 3-1-16,5 0 1 16,-5 2-1-16,-2 0 0 15,-5 0-1-15,-7 0 0 0,0 2-7 16,0 5 7 0,5-1-1-16,2-2 2 15,14-3 3-15,5-1 2 16,6 0-2-16,15 0-2 15,-5 0 1-15,5 0-1 0,0-1 2 16,-12-3-3-16,-10 4 0 16,-15 0 0-16,-6 0 0 15,-11 0-1-15,-2 0 1 16,-9 0 0-16,-3 0 0 16,-7 0 4-16,4 0 0 15,-4 0 10-15,0 0-2 16,3 0 2-16,-3 0-10 15,0 0 4-15,0 0 0 0,0 0-8 16,0 0-1-16,0 0-38 16,-24 0-167-16,-30 4-410 15</inkml:trace>
  <inkml:trace contextRef="#ctx0" brushRef="#br0" timeOffset="220404.4117">14669 14770 151 0,'0'0'60'0,"0"0"-24"15,0 0 56 1,0 0-12-16,0 0-8 0,0 0-7 15,0 0-4-15,-12 17-29 32,5-14-14-32,0-1 12 0,0-2 2 15,3 2-15-15,-3-1 5 16,4 2 3-16,-4-1-21 16,0-1 0-16,3 4-2 15,-3 4-2-15,-3 0 0 16,3 2 0-16,-4 2 0 15,1-1 1-15,-1 0 0 0,-3 2 2 16,7-6-3-16,-5 1 0 16,3 2 0-16,-5 1 1 15,0-3 0-15,0 1 1 16,2-1 2-16,5 2 0 16,0-4-3-16,0 1-1 15,2 2 1 1,3-4-1-16,-5-3 2 15,0 3-1-15,2-1 1 16,-2 4 2-16,0 0 2 0,-2 5-6 16,2 0 0-1,0 0 0-15,-5 1 1 16,5 0-1-16,-7 0-2 16,7-3 2-16,-5 0 0 0,5-1 1 0,0-6-1 15,5 6 0-15,2-5 0 16,-7 3 5-16,0 3-5 15,-5 1 0-15,3 4 1 16,-5-2-1-16,2 7 2 16,5-5 6-16,0 1-7 0,0-2-1 31,0 1 0-31,3 0 0 16,-3 2 5-16,0-1-4 15,0 1-1-15,4-2 0 16,-4-1 3-16,3 1-2 15,1-1-1-15,-1 1 2 16,4 0-2-16,-7 2 0 16,4-4 5-16,-4 3-2 0,-4-3-3 0,11-3 6 15,0-3 4 1,0 5-9-16,0 0-1 0,0 0 2 16,-7 8 3-1,7-4-3-15,0 5-2 0,-7-1 0 16,7-2 2-16,0-2 1 15,0 1 8-15,0-5-6 0,-7 3 6 16,7-3 3-16,0 1-13 16,-5-2 2-16,5-3 3 15,0-3-6-15,-2-4 4 16,2 2-1-16,-5-1 2 16,3 2 0-16,2 0 1 15,-5 1-6 1,5-1-1-16,-2 0 1 15,2 3 1-15,0 1 2 16,-5-1-1-16,5 0 0 16,-2-3 2-16,2-1 0 0,0-5-2 15,0 0-1 1,0 0-1-16,0 0 0 16,0 0 0-16,0 3 0 0,-5-3 4 0,5 1-7 15,0 1 3-15,0 1 0 16,0-3 3-16,0 2-3 15,0-2-4-15,0 0 2 16,0 0 1-16,0 0-2 16,0 0-2-16,0 0-15 15,0 0-27 1,0 0-2-16,0 0-7 16,0 0 23-16,0 0 7 15,0 0-7-15,0 0 8 16,0 0-19-16,0 0 44 15,0-8 0-15,0-3 2 16,0-1 1-16,0 1 6 16,0 3-4-16,0-3 3 0,0-1 11 15,0 0-10-15,0-5-7 16,0 0-1-16,0-6-1 16,0 0-1-16,0-2-2 0,0 0 2 15,0 0-8-15,0 2 6 16,0 0 1-16,0 1-6 15,0-4-16-15,5 0-22 0,9-2-3 16,0 0-40-16,0-6-6 16,-7 0 16-16,7-2 37 15,-3-1 30-15,-8-1 11 16,4 2 2-16,-3 4 9 16,3 1-5-16,0 1 1 15,0 1-1 1,3-2 2-16,1-4-1 15,3-4-5-15,7 0 10 16,-2 2-8-16,-3 2 2 16,3 4-4-16,-3 1 2 15,-4 6-2-15,7 1 1 16,-3 4 4-16,-2-1-6 16,5 2 3-16,-5-1-1 15,0 1-2-15,12 0-2 16,-10 1-13-16,-2 5-32 0,-2 1-111 0</inkml:trace>
  <inkml:trace contextRef="#ctx0" brushRef="#br0" timeOffset="229855.924">20819 12917 603 0,'0'0'118'0,"0"0"-70"0,0 0-3 16,0 0 3-16,0 0-32 16,0 0 2-16,0 0 12 0,0 0-4 15,7 0-8 1,-7-3 2-1,0-5 18-15,0-2 13 16,-2-3-30-16,-35 5 2 16,-15 4-14-16,-15 4 1 0,-22 4-1 0,-14 29-8 15,-4 18-1-15,1 15 0 16,18 10 2-16,20 10-1 16,33 1-1-16,30-6 11 15,5-12-10-15,66-12 3 16,29-15-3-16,22-16 2 15,7-21 3-15,0-5-5 16,-3-20 0-16,-18-17 3 16,-19-3-4-16,-21 4-37 15,-21 14-28-15,-30 10-122 16,-12 12-332-16</inkml:trace>
  <inkml:trace contextRef="#ctx0" brushRef="#br0" timeOffset="230526.1259">21308 12918 514 0,'0'0'125'16,"0"0"-79"-16,0 0 1 16,-14 124 0-16,14-51-15 15,18 5 8-15,10 0 5 16,5-9-28-16,2-12-6 16,0-18 8-16,0-23-12 15,-7-16-6 1,-2 0-1-16,9-39 45 15,-9-16 3-15,-3-14-8 16,-4-9-11-16,-12 2 11 16,-7 5 1-16,0 15-21 0,0 14-5 15,0 18-9 1,0 11 7-16,0 7-9 0,0 6-4 16,0 0-21-16,0 0-45 0,0 0-23 15,0 0-148-15,14 12-249 16</inkml:trace>
  <inkml:trace contextRef="#ctx0" brushRef="#br0" timeOffset="230979.6986">22499 12569 493 0,'0'0'81'0,"0"0"24"15,0 0 7-15,0 0-11 16,0 0-42-16,-180 31-38 16,161 31-9-16,3 28 25 15,-3 24 6 1,12 22-1-16,7 3-10 15,0 3-2-15,7-12-20 16,40-14-10-16,9-17 0 16,7-27 0-16,2-28-4 15,-6-21-41-15,-1-21-42 16,-9-2-36-16,-7-25-59 16,-9-12-333-16</inkml:trace>
  <inkml:trace contextRef="#ctx0" brushRef="#br0" timeOffset="231396.6252">22746 13019 620 0,'0'0'73'15,"0"0"-32"-15,0 0 13 16,0 0-30-16,28 111-9 16,17-83-14-16,-1-10-1 0,8-10 2 15,-10-8-2-15,0 0 0 16,-7-15 4-16,0-19 7 16,-3-9-10-16,8-10 1 15,-9-1 2-15,-3 2-4 16,-10 11-2-16,-11 15-2 0,-7 14 4 15,0 12 10-15,0 0 64 16,-2 35-25-16,-10 26-48 0,5 22 20 16,7 8 17-16,0 8-9 15,0-6-17-15,28-10-6 16,7-13-2-16,5-16-4 16,0-17-2-16,2-17-40 15,-3-18-63 1,-3-2-16-16,-8-30-197 15</inkml:trace>
  <inkml:trace contextRef="#ctx0" brushRef="#br0" timeOffset="231703.0381">23669 12393 664 0,'0'0'33'0,"0"0"91"0,154 213 30 31,-86-64-43-31,-7 33-15 16,-8 18-24-16,-25 13-28 0,-9-12-21 15,-19-22-13-15,0-26-10 16,-19-34 0-16,-13-28-2 15,-6-23-15-15,6-28-16 16,4-19-20-16,2-18-39 16,10-3-154-16,-3-8-302 0</inkml:trace>
  <inkml:trace contextRef="#ctx0" brushRef="#br0" timeOffset="234563.6859">21712 13307 207 0,'0'0'383'0,"0"0"-272"16,0 0-18-16,0 0-34 16,0 0-28-16,0 0-6 15,-45 48-5-15,45-33-9 16,0-3-5-16,17-6-6 16,4-1 0-1,-3-5 0-15,-8 0 3 16,1 0 2-16,3-20 27 15,-7-3-11-15,-2 1-14 16,-5-1 0-16,0 7-4 16,-26 1 3-16,-2 3-6 15,0 6-1-15,0 3 1 16,3 3 0-16,6 0 3 0,5 6-3 16,7 15-4-16,7 1 1 15,0 1-7-15,0-5-15 0,0-3-15 16,14-3 0-16,5-3 9 15,-5-3 13-15,0-6 4 16,-3 0 4-16,-1 0-3 16,-3 0 13-16,0 0 0 0,-3 0-3 15,-1 0 0-15,-3 0 2 16,0 0-5-16,4 0 6 16,3 3-9-16,3 21 9 15,1 6 16-15,-4 6 6 16,7 0-7-16,0-6-2 15,0-6-4 1,-2-12-4-16,-3-9-5 16,-2-3-4-16,0 0 4 15,7-23 10-15,-2-8-4 16,2-8-6-16,-7 5-32 16,0-1 1-16,-2 11 21 15,-5 6 9-15,0 3 1 16,0 6 0-16,0 4 1 0,2 5 3 15,3 0 13-15,2 0-17 16,7 0 0-16,0 11 18 16,2 1-7-16,-2 6-2 15,-2 3-5-15,-5 0 8 0,0 4 5 16,-7-2-10-16,7-1-3 16,0-8-4-1,0-8-4-15,5-6-22 16,4 0-18-16,-2 0 3 15,5-20 26-15,2-10-35 16,4-5-41-16,-1-4-89 16,1-5-30-16</inkml:trace>
  <inkml:trace contextRef="#ctx0" brushRef="#br0" timeOffset="235033.3545">22190 12965 211 0,'0'0'100'0,"0"0"42"0,0 0 13 16,0 0-41-1,-98-108-14-15,91 108-28 16,3 0-35-16,4 0-37 16,0 1-2-16,0 22 2 0,0 8 20 0,0 11-3 15,4 6-5 1,6 8 2-16,-3 4 9 0,-3 5 2 16,-4-5-7-16,0-1 2 15,0-3-13-15,0-10 1 16,0-6-7-16,0-12 0 15,0-14 1 1,0-8-2 0,0-6 0-16,0 0-3 15,0-11-7-15,0-12 1 16,-4 3-4-16,4 1 2 16,0 8-19-16,0 7 28 0,0 4 0 15,0 0-8-15,7 17-1 16,11 12 11-16,-1 8 20 0,-6-1-3 15,-4-1-5-15,0-7-4 16,-7-7 13-16,0-6-5 16,-14-3 11-16,-25-2 23 15,-17-1-18-15,-5-3-19 0,12-3-6 16,7 0-5-16,23-3-2 31,19 2-8-31,0-2-24 0,12 4-66 16,30 1-16-1,5-2-111-15,-5 3-387 0</inkml:trace>
  <inkml:trace contextRef="#ctx0" brushRef="#br0" timeOffset="243055.8366">13648 14483 205 0,'0'0'236'15,"0"0"-164"-15,0 0 45 0,0 0 9 16,0 0-73-16,0 0-28 31,0 0 30-31,-11 6 7 0,15 0-22 16,6 0-3-16,1-4-14 15,-1-1-18 1,-3-1-3-16,0 0-1 0,-3 0 1 16,-1 0 6-16,1-1 4 15,-4-7-4-15,0 0 1 16,0-1 4-16,0 3-11 0,0 4 12 15,-4 2 1-15,-3 0-2 16,4 0-4-16,3 0 1 16,0 0-7-16,0 17-3 15,10-1-3-15,27-1 1 16,0-7 2-16,10-6-2 16,-5-2 0-16,-9 0 2 0,-17 0 6 15,-11 0 4-15,-5-2 4 16,0 0 7-16,0-2-1 0,-12 4-19 15,-25 0-1-15,-17 0-2 16,12 0 2-16,7 9 5 16,9 0-4-16,15-4 0 31,11 3-2-31,0-2-5 0,18 0-4 16,24-2 1-16,5-4 9 15,0 0 5-15,-17 0 14 16,-9 0 12-16,-14 0-15 15,-7 0 1-15,0 0 2 16,0 0-4-16,0 0-8 16,0 0-7-16,-9 0-1 0,-5 0 0 15,-5 0-5-15,12 0-2 16,0 0 8-16,7 0 0 16,0 0-3-16,0 0 2 15,0-1-11-15,0-2-3 16,0 1-4-16,0-1-9 0,0 2 12 31,0-1 16-31,0-4 7 0,0-6-7 16,-9-5 0-16,-17-2-14 15,1 2 13-15,1 6 1 16,3 8-4-16,9 3-5 16,5 0 9-16,7 0-5 15,0 14 6-15,0 6-2 16,21 0 1-16,5-6-50 0,-2-9-45 15,1-5-97-15,-6 0-281 16</inkml:trace>
  <inkml:trace contextRef="#ctx0" brushRef="#br0" timeOffset="243757.32">12198 14489 42 0,'0'0'745'15,"0"0"-698"-15,0 0 5 16,0 0 22-16,0 0-53 16,0 0-8-16,19 86-10 15,9-86-3-15,-14 0 0 16,4-14 23-16,-15-4 1 16,-3 3 3-1,0-1-2-15,-21 2 7 16,-19 5-21-16,-5 4-4 15,-1 5 1-15,4 0 9 16,2 19-8-16,12 12-4 16,14 8 1-16,14 8-5 15,0 2-1-15,0-5 0 16,16-10-2-16,22-8-4 0,4-12-27 16,14-7-29-16,5-7-55 15,2-7-87-15,-7-21-221 16</inkml:trace>
  <inkml:trace contextRef="#ctx0" brushRef="#br0" timeOffset="243941.983">12443 14643 662 0,'0'0'34'0,"0"0"48"15,7 113-13-15,0-92-9 16,0-8-48-16,5-9-11 15,-5-4-1 1,2 0-24-16,10-21-93 16,2-19 40-16,0-11-237 15</inkml:trace>
  <inkml:trace contextRef="#ctx0" brushRef="#br0" timeOffset="244241.9668">12511 14441 666 0,'0'0'138'0,"0"0"21"16,0 0-63-16,0 0-86 15,0 0-3-15,0 0 23 0,152-42-9 16,-78 21-12 0,-13 0-5-16,-12 3-4 0,-21 7-1 15,-9 11-55-15,-19 0-47 16,0 23-31 0,-40 19 75-1,-16 8-36-15,-2 2 18 0,9-9 77 16,21-9 36-1,16-12 69-15,12-7-35 0,0-4 7 0,37-3 7 16,5-5 1 0,7-3-38-16,-2 0-13 0,-5 0-19 15,-2 0-14-15,-5 0-2 16,-7 0-65-16,-14 8-199 16,-2 18-572-16</inkml:trace>
  <inkml:trace contextRef="#ctx0" brushRef="#br0" timeOffset="246093.1394">13765 14472 20 0,'0'0'3'0,"0"0"-2"0,0 0 16 16,0 0 6-16,0 0 1 0,0 0-5 15,0 0 3-15,0 0 17 16,0 0-21-16,0 0-18 16,0 0-29-16,0 0-35 15,0 0 44-15,0 0-53 16</inkml:trace>
  <inkml:trace contextRef="#ctx0" brushRef="#br0" timeOffset="256435.2178">13847 14512 162 0,'0'0'130'0,"0"0"-18"15,0 0-4-15,0 0-65 16,0 0-25-16,0 0 1 0,0 0 21 16,-7 0 12-16,7 0-18 15,-5 0-18-15,5 0-5 16,-2 0 8-16,2-3 3 15,-5 1-19-15,5-2 1 16,-7 2-4-16,7-2 2 16,0-1-1-16,0 2 0 15,0-3-1 1,0 1 1-16,0-1 1 16,0-1-1-16,0 1 1 15,0 2-2-15,0-4 0 0,0 2 0 0,0-5 1 16,0 3-1-16,7-1 0 15,5-2 1 1,-5 5-1-16,0-3 0 16,2 0 0-16,5-1 1 15,-2-1-1-15,-3-1 0 16,3 0 0-16,2-1 0 0,0 2 0 16,0-1 0-16,-2 0 0 15,2 3 2 1,-5 2-2-16,3 0 0 0,-3-1 0 0,3 0 0 15,2-1 0-15,0 1-3 16,-3-4 3-16,3 2 1 16,1-2-1-16,1 2 0 15,-4-2 0-15,2 0 0 16,0 4 0-16,-3-1 0 16,3 3 0-1,-4 0 2-15,1 1-2 16,-1-3 0-16,4-1-4 15,4-6 4-15,8-4 1 16,4-3 2-16,3-2-3 16,0 2 0-16,-10 8 0 15,-2 2-3-15,-2 6 3 16,-10 1-9-16,3 0 7 0,-5-2-3 16,5 2 5-16,-5-3 4 0,2-4-4 15,3-2-1 1,4 0-7-16,5-6 2 0,5 3 5 15,2 0-1-15,-3 3-5 16,-1-1 0-16,1 2-4 16,1 1-6-1,-5-2 9-15,0 2 5 16,-4 1 0-16,-6 3-2 16,3-1 0-16,5-2-16 15,-3-3 5-15,10-4 16 16,-3-1 1-16,8-1-1 15,-8 2 0-15,3 2 0 16,-3 1 0-16,3 0-1 0,-5 3-5 16,0 0 2-16,0-2-2 15,-2 5 3-15,-5-4 1 16,0 4 2-16,-3 0-2 16,-4 0-4-16,0-1-9 0,0 1 0 15,0 3 6 1,0-2 5-16,-4 2 1 0,8 0-2 15,-4-2-2-15,0 2-20 0,7-2 1 16,12-6 14-16,2-3 12 16,9-5 0-16,3-4 8 15,2 4-8-15,5-2 0 16,-5 5 0-16,-2-1 0 16,-5 3 3-1,-7 1-3-15,-3 4 0 16,-4 0 0-16,5-2 0 15,-10 3-2-15,5-4 4 16,-2 2-2-16,2-2 0 16,5-1 0-16,-3 1 0 15,3 1 0-15,-3 2 1 16,-4 3-1-16,2-1 0 0,5-1-1 16,2-1 1-16,-7-2 0 15,11-1 0-15,-4 1 1 0,-4-1-1 16,2 5-1-1,2-4 1-15,-7 6 0 0,4 1 0 16,-4-1 0 0,0 2 0-16,5 1 0 15,2-2-2-15,-5-1 4 16,10-3-2-16,-5 0 1 16,7-3-1-16,3 0 0 15,4-1 2-15,0 1-1 16,-3-3 4-16,-1 3-5 15,-6 0 0-15,8 2 1 0,-9-2 0 16,1 1-1-16,8-3 4 16,-3 0-1-16,8-4 1 15,-3 2-1-15,0 0 9 16,4-2-6-16,-3 5-3 16,-4 2-3-16,3 1 2 15,-7 3-2-15,7-2 0 16,-2 5 0-16,-5-2-2 0,5 1 2 15,-10 3 0-15,-4-2 2 16,7-3-1-16,-3 1-1 0,3-2 1 16,-1 0 0-16,3 2 0 15,-4-1 1-15,1 3-2 16,-4 0 0-16,1-2 0 16,3 2 0-1,1-3 0-15,4 0 0 16,3-1 1-16,0 2-1 15,-3-1 1-15,0 0 0 16,-9 6-1-16,1 1 1 16,-6-3 0-16,3 2-1 15,-1-2 0-15,-4 1 0 16,3-1 6-16,1-1 9 0,3 0 9 16,0 1 1-16,0-4-6 15,-2 3-1-15,0 1-11 16,-3 2 0-16,5-3-6 15,5-3 5-15,0-2-2 0,2 2 11 16,4-1-8-16,-4 2-2 31,-4 2 1-31,1 0-5 0,-4 2-1 16,-2-1-1-16,2 4 1 16,0-6 3-16,5 1-1 15,-3 0-2-15,8-2 1 16,-3-1 1-16,-5 3-2 15,3 0 0-15,-1-1 1 16,-1 0-1-16,2-2 1 0,2 2 2 16,-3 1-2-16,3 0-1 15,-2 0 2-15,2 0 3 16,0-2 3-16,7 1 8 16,0 1 2-16,3 2-5 15,-3 4-6-15,-7 0-1 16,11 0 1-1,6-2-3-15,1-4 21 16,1-2 2-16,2 2-7 16,-9 0 1-16,7 3-3 0,-10 1-9 15,3-2-2 1,-7 1 5-16,-5 3-10 0,-10 0-2 16,-1 0 1-16,-3 0-1 15,0 0 1-15,2 0 7 0,-2 3 0 16,-7 1 2-16,0-2 5 15,0-2-4-15,-7 2 3 16,0-1-8-16,-7-1-1 16,0 3 9-16,0-1-6 15,0-1 1-15,0-1-2 16,0 3 9-16,0-3 3 0,0 0-4 16,0 0-5-16,0 0 1 15,0 0-11-15,0 0 0 16,0 3-1-16,-5 2-17 15,-9 1-49-15,0-1-103 16,5-5-275-16</inkml:trace>
  <inkml:trace contextRef="#ctx0" brushRef="#br0" timeOffset="257021.0711">21139 11226 320 0,'0'0'176'0,"0"0"2"16,0 0-50-16,0 0-57 15,0 0-12-15,-196-34-33 16,142 64 6-16,-2 5-25 0,0 9 4 16,10 4-7-16,6 2-1 15,17 2 3-15,11-2 13 16,12 0 7-16,0-4-9 15,7-6-9-15,26-7 10 16,16-4-2-16,4-13-5 16,8-7 19-1,2-9-4-15,0 0-13 16,-4-14-7-16,-8-8-1 16,-4-4-5-16,-12 4-43 15,-10 4-73-15,-15 7-103 16,-10 5-468-16</inkml:trace>
  <inkml:trace contextRef="#ctx0" brushRef="#br0" timeOffset="257375.1454">21497 11345 535 0,'0'0'127'0,"0"0"7"15,0 0-24-15,7 147-34 16,-5-105-45-16,-2-7 36 0,0-5-52 16,0-10-11-16,0-9 1 15,5-11-5-15,-3 0-30 16,3-5-32 0,-3-17-114-16,5-4-50 15,-7 0-115-15</inkml:trace>
  <inkml:trace contextRef="#ctx0" brushRef="#br0" timeOffset="257587.4643">21128 11270 617 0,'0'0'79'16,"0"0"52"-16,252-54 10 15,-133 29-51-15,-2 2-57 16,-17 1-20-16,-11 9-13 15,-14 4-2-15,-17 6-66 16,-18 3-129-16,-26 0-382 16</inkml:trace>
  <inkml:trace contextRef="#ctx0" brushRef="#br0" timeOffset="258840.9401">22368 10985 546 0,'0'0'165'0,"0"0"-50"0,0 0 15 15,0 0-62-15,0 0-20 16,-166 118-13-16,166-49-5 16,0 7 0-16,0 0 2 15,21-5-10-15,10-9-13 0,6-8-9 16,-2-8 1-16,2-9-3 15,3-9 2-15,2-10-14 16,2-12-59-16,1-6-66 16,-5 0-101-16,-8-21-299 15</inkml:trace>
  <inkml:trace contextRef="#ctx0" brushRef="#br0" timeOffset="259094.9799">22711 11202 522 0,'0'0'77'0,"0"0"33"16,0 0-74-16,0 0-8 15,122 111-28-15,-66-102 3 16,7-9-6 0,2 0 3-16,-2-6-34 15,-7-17-52-15,-6-2-160 16,-13-3-35-16</inkml:trace>
  <inkml:trace contextRef="#ctx0" brushRef="#br0" timeOffset="259264.4033">23162 11160 339 0,'0'0'172'0,"0"0"9"16,0 0-61-16,-28 110-48 16,28-63-13-16,0 3-17 15,24-2 3-15,8-6-14 16,3-13-26-16,5-12-5 0,-3-11-14 16,8-6-91-1,-8-6-66-15,-11-25-268 0</inkml:trace>
  <inkml:trace contextRef="#ctx0" brushRef="#br0" timeOffset="259496.2797">23478 10959 257 0,'0'0'239'16,"0"0"-26"-16,193 147-23 15,-125-64-44-15,-7 8-69 16,-19 1-50-16,-23-9-15 16,-19-12-11-16,0-11 7 15,-38-6-6-15,-11-10-2 0,-14-7-17 16,-7-5-97-16,-12-4-163 16,-6-2-413-16</inkml:trace>
  <inkml:trace contextRef="#ctx0" brushRef="#br0" timeOffset="261046.3179">13396 14878 163 0,'0'0'356'0,"0"0"-239"16,0 0 11-16,0 0-44 15,0 0-6-15,0 0-35 16,7-14-5-16,-7 8 2 15,0 2-7-15,0-2-9 0,0 0 3 32,0-1-5-32,-14 2-7 0,-12-1-6 15,-4 0-9 1,4 6-3-16,-2 0 0 0,0 0 3 16,7 0 1-16,-4 0 3 15,-3 3 1-15,14 7-4 16,-5 1 0-1,9 4 0-15,3 3-1 16,0 4 0-16,7 7 0 16,0 1 1-16,0 4-1 15,0 1 0-15,0 4 0 0,0 4 0 16,7 10-1-16,3-1 2 16,4 2 1-16,-7-4-2 15,5-7 0-15,-10-5-1 16,3-8 1-16,-5-10 2 15,0-9-2-15,0-3 0 16,0-5 1-16,0-3-1 16,0 0 0-16,0 0 0 15,0-8-12-15,0-6 3 16,0-3 4-16,0 3 5 0,0-1 0 16,0 7-2-16,7 6-1 0,7 2-6 15,7 0-10 1,0 22 0-16,4 22 8 0,-4 16 11 15,-7 15 4-15,7 6 18 16,-2-1-14-16,4 0 5 16,10-9-7-16,0-9 3 15,2-11-7-15,0-20 1 0,-7-14-3 16,-7-15-2-16,-2-2 2 16,-5-9 5-16,-5-18 8 15,-4-1-7-15,-5 7-6 16,0 7-22-16,0 11-79 15,0 3-159-15</inkml:trace>
  <inkml:trace contextRef="#ctx0" brushRef="#br0" timeOffset="263187.9702">12723 14345 403 0,'0'0'248'0,"0"0"-217"16,0 0 91-16,0 0-30 0,0 135-37 15,0-86 0-15,7 7 3 0,10-2-10 16,-6-7-8-16,3-5-20 16,-7-9-19-16,7-8 0 15,-7-7 1-15,0-10-2 16,0-8-3-16,-2 0-36 15,-3 0-45 1,3-12-49-16,-5-12-95 16,0-8-239-16</inkml:trace>
  <inkml:trace contextRef="#ctx0" brushRef="#br0" timeOffset="263419.4334">12793 14449 495 0,'0'0'168'0,"0"0"-11"0,0 0-64 16,199-98-55-16,-159 81-22 16,-10 7-12-16,-4 6-4 15,-12 4-10-15,-3 0-83 0,-11 0-36 16,0 8-157-1,0 9 47-15</inkml:trace>
  <inkml:trace contextRef="#ctx0" brushRef="#br0" timeOffset="263619.326">12894 14657 271 0,'0'0'264'16,"0"0"-42"-16,0 0-61 16,187-91-78-16,-131 68-24 0,-9 1-10 15,-1 8-38-15,-18 4-6 16,-7 3-5-16,-7 6-81 16,-14 1-138-16,0 0-332 15</inkml:trace>
  <inkml:trace contextRef="#ctx0" brushRef="#br0" timeOffset="264636.455">12081 14753 621 0,'0'0'129'0,"0"0"-100"16,0 0 10-16,0 0-2 15,0 0 14-15,0 0 1 16,103-25 3-16,-63-10 0 16,-5-4-33-16,-7 2-13 0,-7 5-3 15,-17 5-4-15,-4 12 3 16,0 4 1-16,-35 5-6 15,-11 6-12-15,-18 0 12 16,-10 29 1-16,-1 10 4 16,7 10-5-16,12 1 1 15,16 4 1 1,12 0-2-16,21-1 1 16,7-5 0-16,0-5 2 15,7-5 2-15,33-11-4 16,9-6 4-16,12-8 1 15,2-9 15-15,12-4 20 16,-1 0-3-16,-3-11 9 16,-8-10-11-16,-12 1-17 0,-21-2-9 0,-11 10-5 15,-17 4-2-15,-2 2 1 16,0 1-4-16,0 4-22 16,0 1-43-16,-14 0-36 15,0 0-60-15,-2 6-140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21:24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24877 6491 193 0,'-232'24'0'0,"4"-2"-2"0,3 0 2 16,6 0 14-16,-8 2-14 16,8 0-83-16,20-3-36 15,22-4 119-15,25-11 53 16,21-6-53-16</inkml:trace>
  <inkml:trace contextRef="#ctx0" brushRef="#br0" timeOffset="1485.6952">19114 6443 773 0,'0'0'8'0,"0"0"36"0,0 0 28 15,0 0-13-15,0 0-22 16,0 0-3-16,213-45-13 15,-188 8-12-15,-18 0-4 16,-7 1 1 0,-21 2-2-16,-46 13-4 15,-24 7-2-15,-24 14 2 16,-2 5 3-16,8 30 0 16,20 13 5-16,28 15-1 15,33 10 4-15,21 4 1 0,7-6 7 16,21-9-6-1,40-14-7-15,21-16-6 0,20-16-8 16,22-16 1-16,7 0-34 16,4-33-33-16,-11-16-140 15,-21-7-217-15</inkml:trace>
  <inkml:trace contextRef="#ctx0" brushRef="#br0" timeOffset="1870.8981">19654 6500 648 0,'0'0'90'0,"-26"129"29"0,26-68-15 16,0-14-30-16,0-12-45 16,26-16-29-16,2-16-6 15,0-3-11-15,5-39 7 16,-1-16 10 0,-8-17 16-16,-17-5-12 15,-7 3 3-15,-14 6 3 16,-40 9-6-16,-12 16 0 0,-1 15 13 15,13 17 27-15,12 6-16 16,16 5 7-16,24 0-10 16,2 0-25-16,2 0-13 15,52-6 1-15,21-11 2 16,9-4 10-16,2 7 3 16,-16 14-3-16,-9 12 3 15,-19 44-2-15,-21 30 40 16,-14 16 13-16,-7 12-33 15,-7-11-7-15,-12-15-12 16,12-21-2 0,7-29-3-16,0-24-50 15,33-14-32-15,21-34-29 0,14-29-96 16,2-10-304-16</inkml:trace>
  <inkml:trace contextRef="#ctx0" brushRef="#br0" timeOffset="2155.6814">20319 6727 269 0,'0'0'154'15,"0"0"-1"-15,0 0 12 16,204 8-20-16,-153-39-81 16,0-9-17-16,-13-3 11 15,-12 2-34-15,-19 3-6 0,-7 7 0 16,0 8 6-16,0 8-3 15,-28 9-11-15,-12 6-10 16,0 5 0-16,3 26 4 16,9 11-2-16,2-2-2 15,26 4 0-15,0-6-2 16,19-5-16 0,32-12-40-16,24-9-102 15,7-12-136-15,-1 0-326 0</inkml:trace>
  <inkml:trace contextRef="#ctx0" brushRef="#br0" timeOffset="2688.0637">21301 6710 570 0,'0'0'73'0,"0"0"76"16,0 0 8-16,0 0-84 16,0 0-20-16,-36-123-15 15,6 107 5-15,-7 4-16 16,6 10-20-16,-8 2-5 15,6 0-2-15,5 17-4 16,5 14 4 0,4 14 2-16,5 3-2 15,14-3 0-15,0-4-2 16,0-13-3-16,28-11-18 16,7-14-14-16,5-3 17 15,2-35 12-15,0-16 2 16,-3-9 2-16,-11-3-1 15,-9-1 5-15,-16-4 0 0,-3 5 2 0,0 7 1 16,-22 14 3-16,-8 14 14 16,0 20-1-16,6 8 0 15,3 2-19-15,0 37 1 16,3 12-1-16,11 12 1 16,7 3-1-16,0 3 0 15,14-6 0 1,18-4 0-16,13-10-6 15,8-10 3-15,1-13-7 16,2-13 0-16,-2-13 3 16,-12 0-4-16,-7-19 4 15,-14-4 4-15,-9-2 3 16,-12 8 2-16,0 9 1 16,0 4 5-16,0 4 16 0,0 0-12 15,0 18-7-15,-12 5-5 16,12-6-17-16,0-6-17 0,0-11-151 15,12 0-202 1</inkml:trace>
  <inkml:trace contextRef="#ctx0" brushRef="#br0" timeOffset="2957.305">21616 6763 507 0,'0'0'153'15,"0"0"-147"-15,0 0 22 16,44 108 19-16,8-108 20 15,1 0-56-15,3-17 30 16,-11-17 17 0,-15-6-28-16,-16 0-8 15,-14-2 4-15,0 8 30 16,-44 11 6-16,-10 11-6 16,-2 12-28-16,-2 0-2 15,9 21-15-15,9 16-5 16,19 6-6-16,14 2-2 15,7-6-40-15,28-10-70 0,44-16-134 16,17-13-323-16</inkml:trace>
  <inkml:trace contextRef="#ctx0" brushRef="#br0" timeOffset="3389.4461">22616 6378 775 0,'0'0'56'0,"14"125"49"0,-10-37 37 15,3 13-80-15,0-8-21 16,10-15-18-16,1-19-17 15,15-25-6-15,-17-20-7 16,-4-14 4-16,-5-14-23 0,-7-46 0 16,0-22-34-16,-5-16-22 15,-39 5-19-15,-24 7-47 16,-18 12 68-16,4 15 80 0,5 18 75 16,23 20 61-16,26 9 26 15,21 9-65-15,7 3-28 16,61 0-63-16,42 0 5 15,39-8 15-15,19-4-12 16,8-5-10 0,-11 3-4-16,-22 2-9 15,-31 5-35-15,-37 7-31 16,-43 0-61-16,-25 0-140 16,-67 21-142-16</inkml:trace>
  <inkml:trace contextRef="#ctx0" brushRef="#br0" timeOffset="3542.7469">22627 6485 718 0,'0'0'231'16,"0"0"-137"-16,0 0-23 16,0 0 30-16,255 66-23 0,-92-66-33 15,8 0-8-15,-12-9-28 16,-26-2-6-16,-30 7-3 16,-36 4-64-16,-41 9-91 15,-26 29-199 1</inkml:trace>
  <inkml:trace contextRef="#ctx0" brushRef="#br0" timeOffset="5308.6965">19105 8290 364 0,'0'0'191'0,"0"0"-84"0,0 0-50 16,0 0 16-16,-129 153 12 16,101-75-31-16,0 7 13 15,7 1-13-15,0-9-18 16,3-4-17-16,4-10-9 16,0-6 1-16,0-14-10 15,7-13 0 1,0-13-1-16,2-11 0 15,3-6-2-15,2 0-3 16,0-23 5-16,0-24 15 16,0-21-9-16,16-10-4 15,17-12-2-15,-1-6-1 16,-1-3 0-16,-1 0-6 0,-2 13 1 16,-14 13 2-16,-12 19 3 15,-2 15 0-15,0 13-1 16,0 16 2-16,0 6 5 15,0 4 6-15,0 0-11 0,19 25-3 16,9 24 3-16,7 27 1 16,12 18 8-16,7 8 7 15,-5-3-4 1,4-20-8-16,-11-20-4 16,-14-17-3-16,0-15-1 15,-16-11-36-15,-12-12-65 16,0-4-53-16,-14-21-75 15,-33-17-340-15</inkml:trace>
  <inkml:trace contextRef="#ctx0" brushRef="#br0" timeOffset="5409.0566">19065 8623 309 0,'0'0'416'0,"0"0"-222"15,0 0-38-15,0 0-142 16,0 0-14-16,0 0-2 16,131 27-38-16,-21-24-148 15,0-3-165-15</inkml:trace>
  <inkml:trace contextRef="#ctx0" brushRef="#br0" timeOffset="5698.4024">19738 8443 732 0,'0'0'16'0,"0"0"25"15,-28 156 70-15,28-96-20 0,0-15-48 16,0-9-27-16,26-18-14 15,2-12-2-15,11-6-7 16,10-12 7-16,7-33 11 16,5-18 15-16,-5-7-8 15,-9 0 4-15,-19 16 9 16,-14 14-11-16,-14 19 1 16,0 10-7-16,0 8-14 0,0 3-5 15,0 9-11 1,-2 14-45-16,2 3-61 15,0-7-141-15,0-2-384 16</inkml:trace>
  <inkml:trace contextRef="#ctx0" brushRef="#br0" timeOffset="6048.3488">20345 8506 475 0,'0'0'160'16,"0"0"-70"-16,0 0 15 0,-47 115-29 15,45-82-37-15,2 0-13 16,0-4 15-16,0-4-20 16,14-2 6-16,14-8 0 15,7 0-5-15,0-6 4 16,7-3 7-16,5-6-8 15,2 0-5 1,5 0-2-16,-12 0-13 16,-2 0 1-16,-12-6-5 15,-14 3 2-15,-7 0-3 16,-7 1-5-16,0 1-10 0,0-4-9 16,0-4-22-16,0-1-10 15,-28-2-59-15,0-5-74 16,-12-1-126-16,-14-4-103 15</inkml:trace>
  <inkml:trace contextRef="#ctx0" brushRef="#br0" timeOffset="6195.672">20284 8623 707 0,'0'0'62'16,"0"0"-43"-16,0 0 102 16,0 0-36-16,0 0-44 0,187-27-33 15,-140 13-8-15,-12-8-56 16,-9-1-140-16,-19-2-369 15</inkml:trace>
  <inkml:trace contextRef="#ctx0" brushRef="#br0" timeOffset="6296.1045">20401 8420 771 0,'0'0'104'16,"0"0"-97"-16,0 0-1 0,0 0-6 15,210-55-68-15,-130 38-107 16,-1 2-309-16</inkml:trace>
  <inkml:trace contextRef="#ctx0" brushRef="#br0" timeOffset="6634.499">20915 8596 727 0,'0'0'66'0,"0"0"25"16,-7 105-23-16,7-91-35 15,0-13-17-15,-7-1-11 16,7-12 36-16,-5-27-21 15,3-15-15 1,2-15-1-16,0 1 0 16,14 3-3-16,21 15 0 15,-7 15-1-15,5 12 2 16,-7 12 1-16,2 11-2 16,-7 0 1-16,0 18 3 15,-12 22 9-15,-9 10 15 16,0 2-4-16,0-2-8 15,0-8 2-15,-7-8-9 0,7-5-7 0,0-9-3 16,0-3-2-16,26-3 1 16,16-2-2-16,4-7-1 15,15-5-11-15,2 0-61 16,5-20-73-16,-7-10-245 0</inkml:trace>
  <inkml:trace contextRef="#ctx0" brushRef="#br0" timeOffset="6981.5116">21527 8639 658 0,'0'0'99'0,"0"0"34"0,-14 141-54 16,14-112-62-16,0-15-14 15,0-10-3-15,0-4-11 16,0 0 0-16,0-32 11 15,12-17 10-15,2-19-10 0,4-8-6 16,-8-4 1-16,4 10 5 16,-7 16 4-16,5 15 4 0,-5 16 9 15,0 13 19-15,0 10-11 16,7 0-25-16,4 18 4 16,6 24 7-16,8 16 30 15,3 9-3-15,7-2-4 16,5-3-8-16,0-17-23 15,-10-12-3 1,-4-17-6-16,-14-11-59 16,-19-5-91-16,0-5 53 15,-33-26-131-15,-21-3-161 16</inkml:trace>
  <inkml:trace contextRef="#ctx0" brushRef="#br0" timeOffset="7097.1713">21527 8639 447 0,'115'-74'306'0,"-122"74"-106"16,7 0-92-16,0 0-107 0,28 0-1 15,25 11-2-15,17-3 0 16,12-8-41-16,7 0-155 16,-7 0-349-16</inkml:trace>
  <inkml:trace contextRef="#ctx0" brushRef="#br0" timeOffset="7544.3495">22492 8311 570 0,'0'0'133'0,"0"0"20"0,0 0-50 16,0 0-23-16,0 0-17 15,-180-15-35-15,152 37-13 16,2 8-6-16,-2 17-3 15,10 7 4-15,1 9 4 16,17 5-1-16,0-9-12 16,0-5-1-16,31-16 0 0,8-14-5 15,17-9 2-15,3-15 0 16,-1 0 3-16,3-24-6 16,-5-21-1-16,-2-8-5 15,-15-1-1-15,-18 5 3 0,-14 13 3 16,-7 10 7-16,0 18 4 15,0 8 17 1,0 0 14-16,-18 13-32 16,8 16 1-16,-1 11-1 15,8 2-3-15,3-8 0 16,0-2-2-16,7-14-31 16,28-8-63-16,19-10-49 15,9 0-52-15,0-10-452 16</inkml:trace>
  <inkml:trace contextRef="#ctx0" brushRef="#br0" timeOffset="7914.5117">23141 8341 503 0,'0'0'136'0,"0"0"-61"15,0 0 0-15,0 0-45 16,0 0-1-16,0 0 35 16,0 87-2-16,0-52-15 15,0 2 0-15,0 3-15 16,0-4-2-16,0 2-4 0,0-4-1 16,0-6-3-16,0-9-11 15,0-4-6-15,14-2-3 16,10-5-1-16,8-3 1 15,8-1 2-15,11-4 0 16,3 0-2-16,0 0 2 16,-5 0-3-16,-7 0 0 0,-5 0-1 15,-13 0-2-15,-10-3-27 16,-10-2-20-16,-4-2-15 16,0-3-30-16,0-10-98 15,0-4-26-15,-7-5-171 0</inkml:trace>
  <inkml:trace contextRef="#ctx0" brushRef="#br0" timeOffset="8083.9869">23267 8420 739 0,'0'0'99'16,"0"0"-29"-16,0 0 53 15,0 0-64-15,0 0-26 16,0 0-18-16,124 78-15 0,-80-78-6 15,-13-18-25-15,-12-16-101 16,-17-5-235-16</inkml:trace>
  <inkml:trace contextRef="#ctx0" brushRef="#br0" timeOffset="8215.1067">23267 8420 671 0,'-95'-143'432'0,"120"143"-422"16,36-6 0-16,7 5 13 15,2-4-17-15,-10 5-6 0,-15 0-30 16,-26 17-115 0,-19 23-174-16</inkml:trace>
  <inkml:trace contextRef="#ctx0" brushRef="#br0" timeOffset="8854.1193">19906 9426 727 0,'0'0'192'0,"0"0"-148"0,0 128 99 16,0-61-52-1,9-4-40-15,12-8-20 0,5-11-21 16,-5-15-10-16,0-10-1 15,-2-15-13-15,-10-4-64 16,3-6-40-16,-5-28 8 16,-7-11-171-1,0-9-386-15</inkml:trace>
  <inkml:trace contextRef="#ctx0" brushRef="#br0" timeOffset="9017.0359">19703 9484 769 0,'0'0'139'15,"0"0"-116"-15,0 0 26 16,0 0 64-16,254-51-23 0,-99 19-35 16,3-5-23-16,-13-2-24 15,-16 13-8-15,-31 12-17 16,-37 14-99-16,-43 1-109 16,-18 35-325-16</inkml:trace>
  <inkml:trace contextRef="#ctx0" brushRef="#br0" timeOffset="9186.3007">19855 9654 826 0,'0'0'96'0,"0"0"9"15,0 0-1-15,266-3-28 16,-152-12-32-16,-1 0-36 16,-6-2-8-1,-9 3-3-15,-12-2-79 16,-15 4-111-16,-22 3-436 15</inkml:trace>
  <inkml:trace contextRef="#ctx0" brushRef="#br0" timeOffset="9317.8108">20798 9627 732 0,'0'0'133'16,"-11"117"15"-16,11-58-39 15,0-8-73-15,0-17-36 16,0-22 0-16,30-12-74 0,-2-29-206 15,7-36-338 1</inkml:trace>
  <inkml:trace contextRef="#ctx0" brushRef="#br0" timeOffset="9439.9964">20756 9341 1079 0,'0'0'7'16,"0"0"6"-16,0 0-13 15,0 0-55-15,0 0-195 16,0 0-428-16</inkml:trace>
  <inkml:trace contextRef="#ctx0" brushRef="#br0" timeOffset="9650.0477">21142 9460 889 0,'0'0'52'16,"0"0"118"-16,177 97-76 16,-79-56-39-16,5-3-13 15,0-5-23-15,0-11-15 0,-10-7-4 16,-18-8-3-16,-19-7-55 16,-21 0-58-16,-30-7-228 15</inkml:trace>
  <inkml:trace contextRef="#ctx0" brushRef="#br0" timeOffset="9818.4127">21550 9528 1091 0,'0'0'24'16,"0"0"73"-16,0 0-51 0,0 0-33 16,-177 153 1-16,151-99-8 15,17-3-6-15,9-14-11 16,0-6-50-16,21-14-69 15,30-14-265-15</inkml:trace>
  <inkml:trace contextRef="#ctx0" brushRef="#br0" timeOffset="10141.1784">22141 9540 717 0,'0'0'69'15,"0"0"6"-15,0 0 22 16,0 0-45-16,-93 139-4 16,93-105-16-16,0-6-10 15,19 2-1-15,30-3 7 16,11-7 21-1,11-1-12-15,3-8-14 16,1-7-1-16,-5-4-11 16,-9 0-7-16,0-3-4 15,-8-9-1-15,-11-2-55 16,5 2-36-16,-17-1-72 16,-11 1-97-16,-19 1-454 0</inkml:trace>
  <inkml:trace contextRef="#ctx0" brushRef="#br0" timeOffset="10303.936">22223 9664 968 0,'0'0'73'16,"0"0"-61"-16,0 0 3 0,0 0 40 16,0 0-36-16,255-2-17 15,-180 2-2-15,-12-14-72 16,-24-9-253-16</inkml:trace>
  <inkml:trace contextRef="#ctx0" brushRef="#br0" timeOffset="10441.9425">22144 9501 1095 0,'0'0'28'16,"0"0"3"-16,0 0-16 15,0 0-15-15,0 0-7 16,308 0-40-16,-161-20-129 15,-2 5-263-15</inkml:trace>
  <inkml:trace contextRef="#ctx0" brushRef="#br0" timeOffset="10842.7522">23246 9514 785 0,'0'0'54'15,"7"108"101"-15,12-54-49 16,-3-9-40-16,3-13-42 16,0-21-22-16,-12-11-2 15,-5 0-10-15,-2-31-23 16,0-18-5-16,-7-16-131 16,-28 0-31-16,-7 12-152 15,2 9 341-15,12 19 11 16,10 11 293-16,18 14-88 15,4 0-102-15,59 0-88 16,38 9 112-16,15 11-61 0,8 7-29 16,2 4 1-16,-11 8 29 15,-19 2-19-15,-33-4-16 16,-31 2-11-16,-32-10-14 0,-11-1 9 16,-66 1 3-16,-40 5-8 0,-26 2-11 15,-13 3-20-15,11 5-49 16,14-5 17-16,28-3-18 15,33-7-54-15,17-9-97 16,25-5-267-16</inkml:trace>
  <inkml:trace contextRef="#ctx0" brushRef="#br0" timeOffset="11322.1429">20838 10416 761 0,'0'0'27'0,"0"0"78"15,0 0 34-15,0 0-77 0,0 0-34 16,0 0-6-16,-203-92-10 15,128 92 8-15,-2 0 13 16,9 24-4-16,1 20-6 16,3 16-11-16,11 16 1 0,15 2 10 15,20 2 0 1,18-10 4 0,14-5-17-16,49-14 2 15,26-12-8-15,20-17 8 0,20-19-11 16,9-3-1-16,-1-18-13 15,-6-14-59-15,-9-5-37 16,-31 5-108-16,-31 4-597 16</inkml:trace>
  <inkml:trace contextRef="#ctx0" brushRef="#br0" timeOffset="11690.3658">21560 10636 628 0,'0'0'112'16,"0"0"54"-16,0 0 14 16,219-15-85-16,-139-16-30 0,-10-5-22 15,-14-1-10-15,-28 0-19 16,-28 0 1-1,0 4-1-15,-56 4 10 16,-19 16-8-16,-21 10 0 16,-2 3-3-16,3 13 2 15,1 19-15-15,12 7 0 16,12 4-3-16,17 2-1 16,24 0-45-16,27-4-4 15,2-8-8-15,63-10-34 0,40-12-24 16,21-11-128-1,7-6-491-15</inkml:trace>
  <inkml:trace contextRef="#ctx0" brushRef="#br0" timeOffset="12109.1227">22805 10416 920 0,'0'0'31'0,"0"0"66"15,0 0-30-15,0 0-17 0,-238-72-10 16,163 70-13-16,-7 2 1 16,5 0-10-16,2 26-9 15,21 2-8-15,19 4-2 16,21 7 1-16,14 3-4 15,33 6-4-15,33 3 4 16,20 3 0 0,3-1 3-16,-12-4 1 15,-14-3 1-15,-19-7-1 16,-30-5 7-16,-14-6 11 16,-21-6 7-16,-58-2 39 15,-24-5-25-15,-16-4-14 16,-12-5-5-16,10-2-5 0,25-4-7 15,35 0-8-15,38 0-4 0,23 0-1 16,2-4-62-16,73-22-42 16,53-10 26-16,31-8-36 15,7-3-146-15,-16 1-163 16</inkml:trace>
  <inkml:trace contextRef="#ctx0" brushRef="#br0" timeOffset="12325.3467">23232 10528 852 0,'0'0'79'0,"0"111"7"15,0-35 39-15,0-2-13 16,12-3-40 0,18-13-21-16,3-20-35 15,2-21-16-15,-14-17 0 16,-2-14-32-16,-10-39-8 15,-2-24-38-15,-7-12-61 16,-9-6-153-16,-66 7-483 0</inkml:trace>
  <inkml:trace contextRef="#ctx0" brushRef="#br0" timeOffset="12447.8906">22884 10395 1048 0,'0'0'123'0,"0"0"-104"16,229 15 36-16,-68-15-8 15,17-21-27-15,-8-20-20 16,-25-8-6-16,-30-1-78 15,-59 1-157-15,-45 4-611 16</inkml:trace>
  <inkml:trace contextRef="#ctx0" brushRef="#br0" timeOffset="30769.7189">2943 10872 515 0,'0'0'14'0,"0"0"-3"16,-67 117 44-16,53-101 23 15,14-8-30-15,0-8 3 16,-7 0 7-16,0-18 13 15,0-18-54-15,7-20-16 16,0-7 6-16,0-13-7 16,14-6 0-1,11-6 0-15,6-2 0 16,1-1-1-16,3 2 0 16,5 8 1-16,-12 15-5 15,0 26-6-15,-14 21 9 0,-14 19-1 16,5 5-20-1,4 40 17-15,3 21 6 0,-3 19 9 16,5 15 1-16,-2 7 2 0,-5 3-1 16,7-10-7-16,-7-18 1 15,0-25-4-15,-7-26 0 16,0-20-1-16,0-11-44 16,-7-5-12-16,-21-28-424 15</inkml:trace>
  <inkml:trace contextRef="#ctx0" brushRef="#br0" timeOffset="30907.8221">2936 10668 581 0,'0'0'160'16,"0"0"-74"-16,0 0 2 15,0 0-61-15,0 0-24 16,0 0 11-16,124 39 7 16,-49-23-20-16,-5-3-1 15,-2-8-71-15,-5-5-194 0,-10 0-256 16</inkml:trace>
  <inkml:trace contextRef="#ctx0" brushRef="#br0" timeOffset="31208.3127">3452 10715 366 0,'0'0'349'0,"0"0"-319"15,0 0 96-15,-2 117-51 16,2-107-59-16,0-9-16 16,9-1 0-1,3-5 17-15,9-27 23 16,0-13 9-16,-9-6-38 16,-10 1 3-16,-2 7 15 15,0 10-12-15,0 8-9 16,0 11-6-16,0 6-2 15,0 7-3-15,0 1-58 0,0 0-118 16,12 0-164-16,11 0-52 16</inkml:trace>
  <inkml:trace contextRef="#ctx0" brushRef="#br0" timeOffset="31509.0473">3808 10843 446 0,'0'0'28'0,"0"0"179"16,0 0-76-16,0 0-27 0,0 0-28 16,0 0-25-16,149-120-16 15,-149 76-12-15,-7 1 2 16,-40 6-3-16,1 4-19 15,-3 15 1-15,-1 12-2 16,4 6-2-16,4 0-13 16,9 24-5-16,10 6-11 15,11 2-30-15,12-1-15 0,0-3-81 32,33-7-125-32</inkml:trace>
  <inkml:trace contextRef="#ctx0" brushRef="#br0" timeOffset="33290.0725">3843 10803 473 0,'0'0'151'0,"0"0"-34"16,0 0-44-16,0 0-6 15,74-128-8-15,-74 97-33 0,0 1-5 16,0 7 10-16,0 3 3 15,-21 3-18-15,-11 9-3 16,1 7-13-16,-1 1 6 16,11 0-6-16,-1 20-7 15,8 14 2-15,10 11 1 16,4 9 3 0,0 3-2-16,18-6 1 15,18-5-4-15,-1-10 4 16,7-6 1-16,4-8-16 15,-6-15-18-15,-5-7 16 16,-14 0-67-16,5-7 65 0,-12-19 8 16,-5-2 2-16,-4-4-3 15,-5-1 14-15,0 1 0 16,0 7 24-16,0 7 47 0,0 4-32 16,0 12-12-16,0-1-9 15,0 3 1-15,0 0-18 16,0 0-1-16,7 5 0 15,9 15 4-15,3 3-1 16,-5 5 4-16,5 1-6 0,2-1 2 16,0-5-3-16,0-3 2 15,7-5-2-15,-7-10-1 16,4-5-1-16,3 0-45 16,-7-12 11-16,0-5-18 15,-9 6 36-15,-5 5 18 16,-7 6 0-1,0 0-2-15,2 0 0 16,5 0 2-16,5 0 0 16,-3 0 3-16,3 0 6 15,2-6 41-15,7-11 28 16,-2-8-48-16,-10-4-12 16,-4-1-10-16,-5 4 5 15,0 5 8-15,0 8 18 0,-7 11-9 0,-5 2-14 16,3 0-14-16,-3 5-2 15,5 14-17-15,0 5 5 16,7 4-4-16,0-3 3 16,7 0 3-16,19-1 2 15,-5-3 7-15,7-4 0 16,0-2 1 0,0-8 1-16,-2-2 1 15,-3-5 5-15,-4 0-5 16,2-6 10-16,-10-20-9 15,-8-1 2-15,-3-3-5 16,0 2 2-16,-3 2-1 16,-29 7 1-16,-1 2-2 15,-2 9 0-15,0 4 5 0,2 4-5 16,12 0-4-16,7 12-1 0,7 11-7 16,7 4 0-1,0 6-6-15,14-2-2 0,21-3-48 16,5-6 6-16,2-5 23 15,5-9-24-15,-5-1 31 16,-3-6 22-16,-10-1 7 0,-4 3-2 16,-8-3 4-16,-3 1 1 15,-7-1 3-15,-3 0-3 16,-1 0-2-16,-3 0 2 16,0 2 1-16,4 1 8 15,3 0 10-15,14 3 6 16,7 0 45-1,7 0-32-15,-2-6-16 16,0 0-12-16,-5 0 0 16,-7-24 18-16,-7-6-3 15,-7-4-25-15,-7-3-7 16,0 1 1-16,-7 6 2 16,-26 8-2-16,-2 8 3 15,-5 11-7-15,10 3-4 0,4 14 10 16,12 20-2-16,14 11 0 0,0 9 5 15,14 5 1-15,21 4 18 16,5-3 33-16,7-1-22 16,-12-5 6-16,-14-9-2 15,-7-8-1-15,-14-9-19 16,0-11-9 0,0-10 1-16,-42-7 6 15,-12 0-4-15,0-1-7 16,-2-19-6-16,21-2 3 15,14 4-16-15,10-1 4 16,11 2-17-16,0 0 4 16,32-2-2-16,29 1-28 15,2-3 8-15,19-3 22 0,-5 0 3 16,-2-6 22-16,-1-6 1 16,-18-6 2-16,-9-3 2 15,-7-2 8-15,-24 4-5 16,-16 6 15-16,0 7 17 0,-16 10 14 15,-24 9-18 1,-2 11 2-16,2 0-5 16,1 23-24-16,11 13-6 15,14 7-2-15,14 2-2 16,4-3 0-16,38-2 3 16,21-9-15-16,5-5-35 15,14-13-73-15,2-7-62 16,-5-6-93-16</inkml:trace>
  <inkml:trace contextRef="#ctx0" brushRef="#br0" timeOffset="33643.7149">5718 10574 408 0,'0'0'273'0,"0"0"-264"0,0 124 90 16,0-67-45-16,21-3 21 16,0-5-11-16,7-5-17 0,5-10-22 15,-10-8-10-15,-4-14-5 16,-5-9-4 0,-7-3 0-1,7-24 8-15,0-29 16 0,0-23-9 16,0-16-8-16,-2-1 20 15,-10 2-1-15,-2 17-10 16,0 16-8-16,0 18-2 16,0 20-6-16,0 12-6 15,0 8 0-15,0 0-41 0,19 2-60 16,2 22-50-16,7 3-7 16,-2 4-384-16</inkml:trace>
  <inkml:trace contextRef="#ctx0" brushRef="#br0" timeOffset="34513.903">6171 10875 97 0,'0'0'337'0,"0"0"-184"16,0 0 54-1,0 0-132-15,0 0-2 0,68-111-26 16,-68 72 12-16,-12 6-13 15,-23 3 2-15,-4 7-18 0,1 12-5 16,-1 6 2-16,4 5-24 16,-5 0-3-16,12 25-3 15,9 6-7-15,12 5-4 16,7 4-4-16,0-3-11 16,14 0-1-16,19-2 18 15,0-5-4-15,2-4 4 0,-7-5-21 16,0-9 3-16,-7-6-23 15,-3-6-7-15,-4 0 10 16,-7-18 45-16,7-9 0 16,-14-1-9-16,0-1-13 15,0 1 21-15,0 5 6 16,0 4 4 0,0 9 18-16,0 3-9 15,0 4-6-15,0 3 25 16,0 0 6-16,0 0-17 0,0 0-5 15,0 0-9 1,0 17-7-16,0 8 1 0,0 4 2 16,0 2 0-16,7-3-1 15,7 0 7-15,5-8 8 0,-3-3-6 16,3-6 7-16,-5-7-14 16,0-4 0-16,7-6-2 15,5-30 12-15,-3-8-6 16,-2-7-7-16,-2 0 0 15,-5 12 2-15,-14 10 0 16,7 12-1 0,-2 11 2-16,-5 4 24 15,0 2-13-15,0 0-15 16,0 5-1-16,2 19-9 16,5 9 10-16,0 3 0 15,5-3 1-15,-3-2 0 16,5-3-1-16,5-6 1 15,-5-5-1-15,4-7 0 0,-4-9-1 16,0-1-17-16,3 0-28 16,2-16 25-16,-5-1 17 0,0 2 4 15,-14 8-2-15,7 5 2 16,-7 2 7-16,0 0 54 16,0 0-26-16,0 0-20 15,0 0-6-15,0 0-7 16,0 2-1-1,0-2-1-15,0 0 0 16,0 0-18-16,0 0-45 16,0 0 8-16,0 0 26 0,0-4-2 0,0-1-42 15,0 2 42-15,0-3 22 16,0-3-145 0,0 3-485-16</inkml:trace>
  <inkml:trace contextRef="#ctx0" brushRef="#br0" timeOffset="35516.1137">6804 10974 317 0,'0'0'145'0,"0"0"-25"15,0 0 12-15,0 0-52 0,0 0-57 16,0 0 15 0,108-134 36-16,-108 103-20 0,-19 8-22 15,-11 6 21-15,-3 10 4 16,12 7-22-16,-5 0-13 15,3 18-22-15,2 17-7 16,9 7-6 0,12-2-9-16,0 4 4 15,0 0-8-15,28-10 24 16,12-8-2-16,9-16-29 16,7-10 18-16,5 0 15 15,0-28 0-15,2-20 0 16,-10-11-15-16,-4-7-69 15,-9-4 23-15,-19 1 48 0,-9 2 10 16,-12 4 3-16,0 12 6 16,-12 6 51-16,-16 17-13 15,-7 7-20-15,7 13 13 16,2 8 17-16,12 0-26 0,0 6-26 16,3 26-2-16,8 7 0 15,3 11-1-15,0 8 1 0,0 2 0 16,17 3 0-16,1-8 0 15,3-12 0-15,5-15-3 16,-12-13 3-16,2-10 0 16,10-5-5-16,16-7-7 15,12-15 6-15,7-1 4 16,2 7 2 0,-14 15-1-16,-2 1-3 15,-15 15 4-15,-11 19 10 16,-14 6 5-16,-7-1 11 15,0-3-16-15,-39-4 10 16,-1-8 5-16,5-8 6 16,7-8-11-16,14-8-17 15,7 0-3-15,7 0-6 0,0-14-17 16,0 0 5-16,0 0-2 16,28-1 10-16,4 0-7 0,-1 3 0 15,2 0 2-15,9-3 6 16,4-6 9-16,22-8-3 15,7-5 1-15,2-8-6 32,12-3-8-32,-5-4-6 0,-12-6-22 15,-16 3 13-15,-21 5 18 16,-21 5 5-16,-14 6 8 16,0 5 1-16,-49 8 6 15,0 8 41-15,-12 10 20 16,8 5-36-16,-3 0-19 15,9 22-4-15,5 15-7 0,14 8 0 16,9 7-2-16,10 4-2 16,9 1 2-16,0 0 8 15,0-4 10-15,7-8-11 16,28-7 5-16,7-7 0 16,7-13 0-16,5-9-3 15,-8-9 1 1,-4 0-8-16,-7-24-2 15,-7-8-6-15,-9-2-14 16,-12 4-10-16,-7 15 10 0,0 9 20 16,0 6 2-16,-7 0-2 15,-12 3-11-15,3 18-21 16,9 1-16-16,7 0-92 16,0-7-102-16,0-5-208 0</inkml:trace>
  <inkml:trace contextRef="#ctx0" brushRef="#br0" timeOffset="35963.6753">8234 10894 597 0,'0'0'158'0,"0"0"-136"0,0 0 27 16,0 0 13-16,0 0 17 15,0 0-34-15,131-105 9 0,-117 68-32 16,-7 4 4-16,-7 6-15 16,0 3 10-16,0 12 29 15,-14 6-4-15,-12 6-6 16,-4 0-3-16,4 18-15 16,0 21-22-16,5 12 2 15,19 8-2 1,2-1 4-16,0-8-4 15,23-10-14-15,10-10-47 16,16-12-41-16,-2-12-75 16,9-6-184-16</inkml:trace>
  <inkml:trace contextRef="#ctx0" brushRef="#br0" timeOffset="36558.5017">9101 10519 784 0,'0'0'79'15,"0"0"17"-15,0 0 21 0,0 0-59 16,0 0-21-16,0 0 11 16,-134-73-30-16,106 73-11 15,-4 21-7-15,-1 9 0 16,-2 9 0-16,0 5 1 15,2 4 4-15,10 3-3 16,9 2 0 0,7-1 1-16,7-4-2 15,0-8 1-15,9-6-2 16,26-7 0-16,12-9-2 16,2-7-10-16,-2-8-6 0,-1-3-4 15,-11 0-19 1,-7 0 6-16,-9-9-1 0,-10 4-14 15,-4 4 26-15,-5 1 9 0,7 0 0 16,9 0-4-16,10 0 19 16,2 3 7-16,7-3 4 15,0 0 24-15,-2-6 19 16,-5-10-30-16,-9-4-9 16,-10-3 3-16,-9-1 8 15,0 3 5 1,0 2 12-16,-21 7-20 15,5 4 4-15,-3 4 16 16,-2 4-25-16,14 0-13 16,-7 0-5-16,2 9-9 15,3 5-8-15,4 3-6 16,5 0 3-16,0-2-2 16,0 1 9-16,0-2 7 15,0-5-41-15,0-6-17 16,7-3-21-16,12 0-43 15,-5-2-48-15,7-22-285 0</inkml:trace>
  <inkml:trace contextRef="#ctx0" brushRef="#br0" timeOffset="36850.8059">9395 10806 149 0,'0'0'264'16,"0"0"-8"-16,0 0 7 16,182 108-129-16,-133-69-17 0,-9-4-80 15,-12-10-5-15,-21-3-23 16,-7-4 0-16,0-4 11 16,-33-5 2-16,-2-3-13 15,2-6-5-15,10 0-4 16,4 0-11-16,12-1-22 0,0-13 4 15,7-1-25-15,12-6-11 16,32-6-65-16,17-3-52 0,2 3-158 16,5 0 41-16</inkml:trace>
  <inkml:trace contextRef="#ctx0" brushRef="#br0" timeOffset="36998.0199">9976 10875 78 0,'0'0'150'16,"0"0"67"-16,0 0 37 15,0 0-105 1,0 0-15-16,0 106-35 15,-14-89-64-15,7-10-32 16,7-5-1-16,0-2-2 16,0-6-17-16,-7-22-31 15,0-14-111-15,3-8-16 16,-10-13-198-16</inkml:trace>
  <inkml:trace contextRef="#ctx0" brushRef="#br0" timeOffset="37135.6549">9860 10617 837 0,'0'0'133'16,"0"0"-63"-16,0 0-11 15,0 0-16-15,0 0 30 0,205-40-36 16,-128 23-4-16,-2 3-15 16,-14-3-18-16,-12 7-18 15,-21 8-46 1,-23 2-155 0,-5 0-356-16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5-16T13:25:31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12527 9325 170 0,'0'0'9'16,"0"0"-6"-16,0 0 7 0,0 0 49 15,0 0-29-15,-191 22 28 16,177-22 11-16,4 0-22 15,-4 0 5-15,0 0-33 16,0-5-19-16,-4 2-12 16,4-3-22-16,2-2-1 15,-2 2-26-15,4-2 41 0,-1-2 3 16,4-3-45-16,-3-1-56 16</inkml:trace>
  <inkml:trace contextRef="#ctx0" brushRef="#br0" timeOffset="69.0778">12121 9243 37 0,'0'0'94'15,"0"0"-94"-15,0 0-28 16,0 0-75-16</inkml:trace>
  <inkml:trace contextRef="#ctx0" brushRef="#br0" timeOffset="501.339">12121 9243 271 0,'-199'-17'155'16,"192"19"-49"-1,3-2 11-15,4 0-11 16,0 0-66-16,0 0-25 16,0 3-13-16,0-2-2 15,32 4-2-15,8-5 2 16,9 0-5-16,7 0 5 16,5-14 5-16,2-15-4 15,-2-5-1-15,-5-11-22 0,-3-4-9 16,-13-1 3-16,-19 2-5 15,-14 5 30-15,-7 0 6 16,0 6 2-16,0 9 4 16,-19 6 9-16,-2 11 2 15,5 7 8-15,-3 4 6 16,5 0 6 0,7 23-38-16,0 8-2 15,7 14 10-15,0 4 9 16,0 8 16-16,14 7-2 15,7 2-4-15,-2-3-12 0,2-7-6 16,-5-8-8-16,-4-11-3 16,9-6-4-16,0-9-4 15,-7-10-42-15,5-8-67 0,-5-4-58 16,-12 0-207-16</inkml:trace>
  <inkml:trace contextRef="#ctx0" brushRef="#br0" timeOffset="870.8136">12219 9574 439 0,'0'0'177'0,"0"0"-35"31,0 0-28-31,0 0-23 16,0 0-41-16,0 0-35 0,-24 8-15 16,62-16 0-16,34-4 23 15,24-7 28-15,16-4 3 16,5 8-3-16,-7-1-16 16,-7 2-11-16,-15 5-8 15,-13 3-3-15,-14 3-5 0,-22 1-2 16,-18 2-6-16,-14 0-3 15,-7 0-4-15,0 0 2 16,0 2 2-16,-4 13-45 16,-10 3-44-16,-3 6-32 15,-1-9-118-15</inkml:trace>
  <inkml:trace contextRef="#ctx0" brushRef="#br0" timeOffset="18827.4912">12195 10047 216 0,'0'0'92'0,"0"0"-75"16,0 0 54-16,0 0 25 15,0 0-12-15,0 0-28 16,0 0-2-16,0 0-2 16,0 0-10-1,0 0-9-15,0 0-10 16,-4 0-2-16,1 0-6 16,-4 0-8-16,0 0 13 15,3 0-7-15,1 0-8 16,-1 0-4-16,-3 0 5 15,7 0-4-15,0-2 0 16,0-2 1-16,0-1-3 0,0-2-5 16,0-8-10-16,21-3 15 15,19-5 1-15,2 6-1 0,-3 4 1 16,-8 4-1-16,-6 9-3 16,3 0-4-16,-9 0-6 15,-5 9 5-15,-5 10 8 16,-9 4 4-1,0 4 2-15,0 5-4 16,0-1 5-16,-14 6-5 16,-9-3 3-16,-10-3-3 15,8-2-2-15,-6-6 2 16,-1-3 2-16,-1-1-4 16,-5-3 0-16,-1 2-6 15,-1 4-10-15,-4-2-14 0,-3 1 2 16,12-5 18-16,2-5 8 15,5-2 0-15,14-3 1 16,3-3 1-16,1 0 0 16,5-3 1-16,5 0 1 15,0 0-2-15,0 0-4 16,0 0 3-16,0 5-1 0,0 5-4 16,15 5 4-16,10 6 2 15,1 2 3-15,2 1 7 0,2-4 13 16,3 0 3-16,9-5 4 15,0-4-2-15,5-6-7 16,-5-5 6-16,9 0 18 16,-6-8-28-1,1-14 13 1,-11 1-11-16,-9 1-11 16,-10 6 0-16,-11 4 2 15,-5 5-7-15,0 5 2 0,0 0-4 16,0 0-1-16,0 0-17 15,-5 0-19-15,-11 7-78 16,-10 10-136-16</inkml:trace>
  <inkml:trace contextRef="#ctx0" brushRef="#br0" timeOffset="28103.2021">12025 11192 435 0,'0'0'100'0,"0"0"21"16,0 0-35-16,0 0-25 15,0 0-18-15,0 0-3 16,0 0-1-16,0 0-4 16,-35 0-11-16,35 0-4 15,0 0-6-15,0 0-2 16,0 0-4-1,0 0 0-15,0 0-4 16,0 0-4-16,0 0 0 0,0 0-11 16,0-3 9-1,0-6-4-15,14-5 6 0,28-8 8 16,19-1-7-16,6-1-1 16,-3 8-1-16,-8 8 0 15,-10 5-3-15,-11 3 0 0,-9 0-2 16,-5 0-3-16,-12 12 9 15,-9 6 3-15,0 6 1 16,0 3 4-16,-14-4-5 16,-7-3 2-16,0-5-3 15,0-2 0-15,-4 2 0 16,1-4-1-16,3 0 0 0,7-7 1 16,3 1-2-16,11-5 4 15,0 0-4-15,0 0-1 16,0 0-16-16,14 0-33 15,25-9 49-15,3 3 1 16,5 1 2-16,-5 5-2 16,0 0 0-1,-7 0-5-15,-2 5 0 16,-5 12 5-16,-9 4 0 0,-12 5 3 16,-7 7 3-16,0 5 3 15,0-2 0-15,-26-3-1 16,-7-4 6-16,-4-4-5 15,-10-4 3-15,-7-2-1 16,-2-2 13-16,7-5-5 0,-4-3-6 16,20-1 12-16,5-6 0 15,7-2 4-15,7 0 1 16,7 0-11-16,7 0-1 16,0 0-15-16,0 0-2 15,0 0-1 1,0 0-6-16,0 0-2 15,0 0 4-15,0 0-8 16,0 0-16-16,0 1-13 16,0 4-16-16,18-2-77 15,-11 5-143-15,-7-2-418 16</inkml:trace>
  <inkml:trace contextRef="#ctx0" brushRef="#br0" timeOffset="44630.6679">12116 12076 191 0,'0'0'77'0,"0"0"13"0,0 0 30 0,0 0-19 31,0 0-38-31,0 0-30 15,0 0-4-15,0 0 13 0,-2-29-4 16,2 29-10-16,0 0-3 16,0 0 7-16,0 0-8 15,0 0-12-15,0 0-7 16,0 0-5-16,0 0 0 16,0 0-1-16,-5 0-8 0,3 0 9 15,-5 4 8-15,-5 18-5 16,-9 9 3-16,-7 8-4 15,2 4 6-15,-4 0-7 16,2 0 1-16,-5-1-2 16,12-5 2-16,0-3-1 15,7-9 1 1,0-9 6-16,9-10-2 0,5-3-1 16,0-3 1-16,0 0-6 15,0 0 1-15,7 0-1 16,33 0 24-16,2 0 20 15,14 0-15 1,-2 0-13-16,0 3-8 16,-12 0-7-16,-7 3-1 15,-10 0 0-15,-1 5-7 0,-5-1-53 0,-5 3-28 16,-3-5-102-16,-11-2-211 16</inkml:trace>
  <inkml:trace contextRef="#ctx0" brushRef="#br0" timeOffset="44913.9799">12340 12272 452 0,'0'0'69'15,"0"0"44"-15,0 0 15 0,14 115-62 16,0-73-3 0,0-1-12-16,0-8-19 0,-2-5-13 15,-3-2-16-15,-2-8 3 16,-2-5-6-16,-3-7 0 16,3-4-28-16,-5-2-120 0,0 0-177 15</inkml:trace>
  <inkml:trace contextRef="#ctx0" brushRef="#br0" timeOffset="52903.3496">12046 13037 443 0,'0'0'113'0,"0"0"-11"16,0 0-4-16,0 0-18 16,0 0-14-1,0 0-22-15,0 0-11 0,0-12-3 16,0 12-1-16,0 0-6 16,0 0-4-16,0 0-8 15,0-3-11-15,0 1-1 16,47-4 1-16,9-3 10 15,19 0 7-15,-1-4-3 0,-11 3-5 16,-2-3-5 0,-12 4-1-1,-9 3-1-15,-17 3-2 16,-4 1-2-16,-12 2-6 16,-7 0-35-16,0 0-55 0,0 3 0 0,-14 14-37 15,-21 0-285 1</inkml:trace>
  <inkml:trace contextRef="#ctx0" brushRef="#br0" timeOffset="53753.0065">12121 13082 383 0,'0'0'122'0,"0"0"-3"16,0 0-34-16,0 0-27 15,0 0-28 1,0 0-8-16,-35 0-1 16,30 0-2-16,5 0-10 15,-2 0-6-15,2 10-3 16,-5-1-1-16,3 6 1 15,-3 4 3-15,3 0 6 16,-3 2 8-16,5-3-10 16,0-2 4-16,0 1 2 0,0-4-10 15,0-5 0-15,0-2-2 16,0-3 0-16,0-2 0 0,0-1 3 16,0 0-1-16,0 0-3 15,0 0 5-15,0 0-4 16,0 0-1-16,0 0-5 15,0 0-5-15,0 0-2 0,0 0 12 16,19 0 3-16,11-4 1 16,10-2-1-16,13 2-2 15,4 0 2-15,6 4-3 16,4 0-1-16,-6 0-1 16,0 0 1-16,-12 8-4 15,-2 7 2 1,-12-3 3-16,-14 0 2 15,-7 3 6-15,-7-3-8 16,-7 3 9-16,0 4 1 16,0 1-5-16,-21 4 2 15,-14-2-6-15,-7-2 3 0,-5 3 9 16,-2-7-4 0,-5 2 0-16,0 2 4 0,1-4-6 0,1 1 2 31,8-6-7-31,13-2 0 15,10-4 0-15,7-4-1 16,3 1 7-16,4-2 30 16,7 0-20-16,0 0-2 15,0 0-5-15,0 0 5 16,0 0-9-16,0 0 2 0,0 0 0 16,0 0 1-16,0 0-3 15,0 0-2-15,0 0 1 16,0 0 1-16,0 0-2 15,0 0-5-15,0 0-1 16,0 0 1-16,0 0 1 16,0 0-1-16,0 0-21 0,0 0-19 15,0 0-12-15,0 3-54 16,0 5-94-16,0 2-65 16</inkml:trace>
  <inkml:trace contextRef="#ctx0" brushRef="#br0" timeOffset="92018.0953">15674 8058 531 0,'0'0'55'0,"0"0"-48"0,0 0 18 16,0 0 23-16,0 0-11 15,0 0-26-15,0 0-3 16,0 0 0-16,0 0-2 15,0-14 0-15,0 14-1 16,0 0 2 0,0 0 6-16,-3 0 13 15,-1 0-7-15,1 0-14 16,-8 0-1-16,3 0-3 16,-6 0-1-16,5 0 2 15,-3 6-2-15,-2 4 1 16,0-1-1-16,7 5-1 15,-7-2 1-15,3 0 2 0,1 3-2 16,3 0-1-16,0 0 1 16,0 4-1-16,7 2 4 15,-4 1-3-15,4 0 1 16,0-4-1-16,0 5-3 16,0-1 3-16,11 1 0 0,10-1-3 31,3-1 2-31,1 0 1 15,15-3-1-15,-9-1 2 0,1 0-2 16,3 0 0-16,-2-5 0 16,2-1 1-16,0-3 0 15,-2-3 1-15,-5-2-1 16,4-3 1-16,-8 0-1 16,-3 0 0-16,-2-6 2 0,-5-7 3 15,4-4 3-15,-8-3 8 16,1-3-5-16,-1-3-5 0,-3-7 6 15,0 3-3 1,4-3-1-16,-4 2-5 0,0 2-2 16,0 2 0-16,-7 3-1 15,0 5 5-15,0 2-4 16,0-3-1-16,0 1 4 16,0 2-3-16,0 1 7 15,-7 2-5-15,-7-2 4 0,-7 1-7 16,0 0 8-1,-4 0-8-15,-3 3 0 0,-1-2-4 32,1 1 4-32,-4 2 0 15,-1 4 14-15,5-1-12 0,0 5 4 16,0 0-4-16,7 3 1 16,-5 0-2-16,3 0 3 15,-3 0-3-15,5 0-1 16,0 11-1-16,2-2-2 15,5 1 3-15,0-1 0 0,0 5-1 16,3-2 1-16,4-1-1 16,0 4 1-16,0-4 0 15,0 3 1-15,0 0 0 16,4-6-1-16,-1 0-3 16,4-2 1-16,0 0 2 15,0 0 3 1,0 0-3-16,0-6 0 15,0 3-3-15,0-3-3 0,0 0 3 16,0 0 2 0,0 0 0-16,0 0 1 0,0 0-8 15,0 0-23-15,0 3-26 16,0-2-37-16,0-1-125 16,0 0-233-16</inkml:trace>
  <inkml:trace contextRef="#ctx0" brushRef="#br0" timeOffset="108921.3952">14987 9480 500 0,'0'0'41'16,"0"0"-38"-16,0 0 68 15,0 0-8-15,0 0-33 16,0 0-1-16,0 0 1 16,0 0-5-16,18 1 4 15,-11-10 4-15,3-8 3 16,4-8-16-16,0-4-3 15,-2-8-9-15,9-3 0 16,-3-7-5-16,-4-2-2 0,3-4-1 0,-6 4 2 16,-1 6-2-16,-6 6 0 15,-4 10 0-15,0 9-1 16,0 7 1-16,0 6 2 16,0 5-2-16,0 0-1 0,0 0-8 15,0 0-5 1,0 0 13-16,0 5 1 0,0 18 0 15,0 11 2-15,0 9 4 16,14 5-6-16,-7 5 9 16,7-1 3-1,0-2-2-15,0-7-5 16,5-6 0-16,-3-4-5 16,-4-6-1-16,9-3-1 15,-7-3-3-15,5-9-60 16,-5-6-80-16,-5-6-213 15</inkml:trace>
  <inkml:trace contextRef="#ctx0" brushRef="#br0" timeOffset="109460.5494">15622 9296 174 0,'0'0'111'16,"0"0"-39"-16,0 0 4 15,0 116 9-15,16-80-2 16,10-6-42-16,9-5 9 16,12-8-23-1,2-8 11-15,5-9-7 0,-5 0-9 16,0 0 5-1,-2-21-11-15,-12-9 17 0,-3-10-19 16,-8-5-4-16,-17-3-8 16,-7 4 1-16,0 6 3 15,-42 7 11-15,-14 10 11 0,-5 9-9 16,0 7 14-16,3 5 0 16,6 8-26-16,3 21-6 15,10 5-1-15,8 6-2 16,12 2 0-16,19-2-12 15,0 0-45-15,12-4-32 16,33-4-45-16,13-10-65 0,5-10-168 16</inkml:trace>
  <inkml:trace contextRef="#ctx0" brushRef="#br0" timeOffset="109992.5767">16384 9311 295 0,'0'0'88'16,"0"0"27"-16,0 0-36 15,0 0-22-15,0 0-13 0,0 0-30 0,-61 31 13 32,61-9 12-32,0 2-10 15,0 0-8-15,0 2-12 16,21-7-4-16,12-4-5 15,2-6-1-15,11-9-2 16,-1 0 3-16,6 0 25 16,-6-18 1-16,-6-7-6 15,-6-9-3-15,-12-3-8 0,-12 0 0 16,-9 1 7-16,0 5 12 0,-35 7 1 16,-14 7 16-16,-7 11-39 15,-5 6 8-15,5 0 7 16,10 0-17-16,11 16 2 15,9 5-1-15,12 2-5 16,14 5-1-16,0 2-10 0,35 3-67 16,26 1-60-16,13-3-3 15,3-3-229-15</inkml:trace>
  <inkml:trace contextRef="#ctx0" brushRef="#br0" timeOffset="110377.9231">16996 9372 257 0,'0'0'85'16,"0"0"-11"-16,0 0-8 16,170 118 26-16,-109-105-50 15,2-10-2-15,-2-3-15 16,-8-1 54 0,-4-26-20-16,-16-13-39 15,-19-10-12-15,-14-2-2 16,0 2-2-16,-54 7 20 15,-27 14 51-15,-3 8-19 16,-5 14-30-16,7 7 8 16,14 5-13-16,29 24-21 15,11 8-4-15,21 5-25 0,7 4-131 16,0-4-95-16</inkml:trace>
  <inkml:trace contextRef="#ctx0" brushRef="#br0" timeOffset="120246.8287">15255 10024 447 0,'0'0'115'0,"0"0"-19"15,0 0-15-15,0 0-20 16,0 0-23-1,0 0-24-15,0 0-11 16,-30 0 2-16,30 0 4 16,0 0-1-16,0 0-2 15,0 0 0-15,0-2 6 16,0-4-12-16,0-2-2 16,2-3 2-16,26-1 0 15,12 0-2-15,2-1 2 0,5 2-1 16,2 7-2-16,-2 4 2 15,-5 0-8-15,-10 0 6 16,-11 17-4-16,-7 11-2 0,-14 11 9 16,0 7 5-16,-7 8-5 15,-18-6 4-15,-10-3-4 16,0-6-5-16,2-10 1 0,3-5 4 16,4-11-3-16,5-7 5 15,2-3-2-15,10-3 0 16,4 0-2-16,5-3 1 15,0-12-2-15,0-7-10 16,26-1 7-16,14 5 1 16,-5 2 2-1,0 8 2-15,11 8-6 16,3 0 6-16,0 6-6 16,-2 18 6-1,-5 9-3-15,-9 4 4 0,-10-5 1 16,-9 3-1-16,-9-1 1 15,-5 1 1-15,0 1 1 16,-19-3 0-16,-23-4 5 0,-7-4 16 0,-7-4-2 16,-5-7-5-1,5-6 13-15,3-5 1 0,11-3-1 16,2 0 2-16,14 0-2 16,5 0-8-16,5 0-9 15,9-3-7-15,2 1-6 16,5 1-3-1,0 1-7-15,0-2 7 16,0 2 3-16,0-3-30 16,0 3-11-16,5-2 2 15,9 0-30-15,0 0-25 16,-5 0-105-16,-2-2-231 16</inkml:trace>
  <inkml:trace contextRef="#ctx0" brushRef="#br0" timeOffset="122219.7852">15118 10160 73 0,'0'0'287'0,"0"0"-219"0,0 0 44 16,0 0 5-16,0 0-29 15,0 0-42-15,-63-61-6 0,63 51 0 16,0-6-8-16,0-10-16 15,14-3-8-15,35-7-8 16,11 3 8-16,8 4-4 16,0 11 8-16,-5 5-7 15,-2 12-5-15,-5 1 0 16,-7 0-3 0,-3 6 1-16,-4 10-3 15,-6 5 5-15,-11 2 0 16,1 4 4-16,-24 8-4 15,-2 2 6-15,0 5-5 16,0 4 12-16,-21-4-4 16,-11 0-2-16,-4-1 2 0,-6-5-1 15,3 0 5-15,-3-2 0 16,7-5-12-16,7-4 4 0,7-2-2 16,9-7-2-1,5-3-2-15,7-2 1 0,0 0-4 16,0-2-4-16,12 1 6 15,25 0-3-15,7 1 5 16,12-5 6 0,5-1 11-16,2-4-2 15,5-1 4-15,-12 0-5 16,12 0 7-16,-12 0-5 16,0-6 3-16,-9-4-5 0,-12 2-8 15,-14 1-4-15,-10 3-2 16,-4 2 5-16,-7 2-3 15,0 0-2-15,0 0-10 16,0 0-33-16,-4 0-98 16,-10 0-118-16,-3 0-443 15</inkml:trace>
  <inkml:trace contextRef="#ctx0" brushRef="#br0" timeOffset="122773.8811">16143 10273 268 0,'0'0'264'0,"0"0"-249"0,0 0 5 16,-26 108 45-16,59-73-23 15,18-7-21-15,15-2-2 16,16-14 23 0,-5-7-23-16,7-5 2 15,-10-5 4-15,-13-19-10 16,-5-10 2-16,-16-9 7 16,-12-2-4-16,-21-9-16 15,-7 3 4-15,-16 3 0 16,-50 6 20-16,-15 13 0 15,-18 15 14-15,-8 11-19 0,2 3 19 16,16 21-28-16,26 16-12 16,23 10-2-16,26 2-1 15,14-2 0-15,0 1-5 16,49-6-48-16,26-2-69 16,21-8-1-16,0-10-221 15</inkml:trace>
  <inkml:trace contextRef="#ctx0" brushRef="#br0" timeOffset="123253.3432">16865 10302 261 0,'0'0'111'0,"0"0"19"0,0 0-33 15,56 124-16 1,-9-107-53-16,2-11-7 16,9-6-3-16,-7 0 4 15,3-11 6-15,-5-23-11 16,-9-11 6 0,-12-6-13-16,-14-6-4 15,-14 6 6-15,-7 3 42 16,-49 10 21-16,-14 11-8 0,-12 15-40 15,0 12-6-15,15 0 7 0,10 24-22 16,11 12-6-16,25 6 0 16,14 6-1-16,7-3-42 15,28-4-63-15,40-2-36 16,6-11-50-16,-4-5-444 16</inkml:trace>
  <inkml:trace contextRef="#ctx0" brushRef="#br0" timeOffset="123731.8136">17449 10348 559 0,'0'0'62'0,"0"0"-2"0,0 0-5 15,135 113 9-15,-60-109-9 16,7-4-3-16,-1-7 1 16,-3-25-27-16,-8-13 0 15,-5-5-6-15,-21-9 15 16,-13-1-18-16,-29 6-8 16,-2 10 15-16,-40 8 4 15,-30 11-26-15,-18 11 3 0,-15 14 5 16,5 6 2-16,4 36-12 15,20 12 0 1,24 5 0-16,29-2 0 16,21 0-28-16,21-9-33 0,47-9-107 15,9-11-196-15</inkml:trace>
  <inkml:trace contextRef="#ctx0" brushRef="#br0" timeOffset="125079.5718">15069 10045 452 0,'0'0'184'15,"0"0"-83"-15,0 0-37 0,0 0 12 16,0 0-32-16,0 0-35 16,25-72-6-16,31 44 0 0,0 2-2 15,5 7 4-15,2 4-1 16,-2 10-1-16,-7 5-2 16,-1 0-1-16,-4 0 0 15,0 14 4 1,-2 4-2-16,-5 3-2 15,-7 2 2-15,-14 3-3 16,-7 2 2-16,-14 6 4 16,0 3 1-16,0 5 11 15,-14 5-6-15,-21-3 1 16,-4-1-3-16,-4 2-7 16,1-9-1-16,10 0 2 0,4-3 0 15,11-8-6-15,6-5 0 16,4-2 1-16,7-5 1 15,0 1-5-15,14-2-2 16,32-2 5-16,15-6-4 16,9 1 7-16,19-5 16 15,9 0 3 1,-2 0 2-16,0 0-10 16,-15 0 2-16,-18-5-8 15,-11 3-4-15,-22 0 4 0,-16 2-5 16,-14 0 0-16,0 0-6 15,0 0-18-15,-35 9-18 16,-21 14-129-16,2 0-152 16</inkml:trace>
  <inkml:trace contextRef="#ctx0" brushRef="#br0" timeOffset="134063.735">14991 10962 195 0,'0'0'120'0,"0"0"-40"0,0 0 47 16,0 0-5 0,0 0-51-16,0 0-24 0,0 0-13 15,-4 0-12-15,4-6-9 16,0 0-5-16,4 0-3 16,10 2-1-16,3-3-1 15,4 5-1-15,5 2-2 16,6 0-6-16,-4 0 5 15,-4 2 1-15,1 15 4 16,-11 6-4 0,-2 5 5-16,-12 8-3 15,0 0 5-15,0-2-1 16,-19-4 1-16,-2-7-6 0,3-11 0 16,8-4 0-1,-1-5 0-15,4-3 2 0,7 0 1 16,0 0-4-1,0 0-11-15,0-11 9 0,21-10-5 16,25-1 1-16,10 2 0 16,5 12 4-16,2 8-1 0,5 0-1 15,-7 17-3-15,-5 19 2 16,-17 12 5-16,-11 6 3 16,-23 3-2-16,-5 3 2 15,-7-3 0 1,-40-7-2-16,-6-10 7 15,-8-9-3-15,3-13-5 16,-3-7 0-16,0-11 16 16,7 0 17-16,5 0 7 15,17-11-5-15,4-6-13 16,14 3-9-16,7-1 4 16,7 1-11-16,0 2-6 0,4 1-3 15,31 5-25-15,7 4-21 16,7-1-29-16,5 3-33 0,0 0-69 15,-5 0-145 1</inkml:trace>
  <inkml:trace contextRef="#ctx0" brushRef="#br0" timeOffset="134519.6096">15816 11322 371 0,'0'0'78'0,"0"0"-7"0,0 0-11 0,26 108 15 16,16-87-38-16,11-6-4 16,-1-7-14-16,2-8 2 15,-5 0 0-15,-5-13-1 16,-9-15-9-16,-7-4 3 16,-21-5-10-16,-7 1 11 15,-5 2-5 1,-44 10 37-16,-14 6 6 15,-7 6-21-15,5 9 11 16,9 3-14-16,14 0 0 16,14 9-28-16,9 13-1 15,12 10-1-15,7-1-9 16,0 5-42-16,42 0-73 16,12-3 12-16,14-3-127 15,-1-7-166-15</inkml:trace>
  <inkml:trace contextRef="#ctx0" brushRef="#br0" timeOffset="134918.8032">16521 11339 113 0,'0'0'155'0,"0"0"-143"0,0 0 87 15,0 0-6-15,0 0-10 16,68 108-56-16,-37-89 2 16,-1-7 3-16,-2-4 6 15,-5-8-5-15,-2 0 1 16,-9 0 1-16,7-19 11 15,-19-12 5-15,0-6-28 0,0-4-15 16,-31-1 3-16,-18 3 13 16,-4 10 28-16,-4 12-28 15,8 6 12-15,14 8-15 0,7 3-15 16,10 0-6 0,11 22-4-16,7 9-57 0,0 10-12 31,11 6-47-31,34-9-34 0,8-4-262 15</inkml:trace>
  <inkml:trace contextRef="#ctx0" brushRef="#br0" timeOffset="135350.6739">17014 11324 219 0,'0'0'106'15,"0"0"-11"-15,0 0 51 16,-4 112-54-16,32-81-41 15,18-1-20-15,10-10 0 16,5-5 1-16,-7-9 9 16,2-6-20-16,-16 0 7 0,2-15-3 15,-7-18 18-15,-10-15-8 16,-11-4-11-16,-14-2-16 16,0 3 18-16,-18 9 2 15,-31 8-5-15,-7 14-9 16,2 11 0-16,7 9 0 15,5 0-13-15,14 18-1 0,7 15-22 16,9 6-15-16,12 2-63 16,0-5-97-16,5-5-297 15</inkml:trace>
  <inkml:trace contextRef="#ctx0" brushRef="#br0" timeOffset="140231.2025">15146 11922 66 0,'0'0'126'16,"0"0"-54"-16,0 0 56 0,0 0-21 15,0 0-40-15,0 0 5 16,0 0-22-16,11-45-1 16,-11 41 7-16,0 4-10 15,0-2-4-15,0 2-12 16,0 0-14-16,0 0-16 16,0 0 0-1,0 6-8-15,0 14 8 16,0 11 19-16,-21 5-15 15,-4-1 0-15,-3-1 0 16,0-1 0-16,2 0-4 0,-2 0 3 16,7-5 0-1,0-8 5-15,14-5 2 0,2-4-5 16,5-3-1-16,0-2-4 16,0 3-2-16,0-4-2 0,5 4 0 15,20-1 1-15,3-2 3 16,3-1 1-16,-5-1 7 15,9 0-6-15,-10 0-2 16,-4-2 0-16,0 1 0 16,-7 0-83-1,0 0-55-15,-7-3-231 16</inkml:trace>
  <inkml:trace contextRef="#ctx0" brushRef="#br0" timeOffset="140447.1122">15246 12149 369 0,'0'0'198'0,"0"0"-168"16,0 0 90-16,0 0-45 0,28 125-14 16,-21-85-23-16,5-1-19 15,-3-2-13-15,-2-5-3 16,0-10-3-1,5-2-19 1,-5-12-113-16,-7-8-312 0</inkml:trace>
  <inkml:trace contextRef="#ctx0" brushRef="#br0" timeOffset="140847.597">15657 12381 248 0,'0'0'91'0,"0"0"51"16,0 0 36-16,206 47-92 0,-153-47-23 31,-1-2-7-31,-5-23-10 16,-8-6-24-16,-4-8-2 15,-21-1-9-15,-7-2-4 16,-7 7-2-16,-25 1 15 0,-27 9 2 16,-8 11 11-16,-1 8-19 15,12 6 11-15,2 0-12 16,14 14-8-16,10 11-1 15,11 7-8-15,12 1 4 16,0-2-18-16,28-7-75 0,31-4-60 16,18-7-12-16,5-1-234 15</inkml:trace>
  <inkml:trace contextRef="#ctx0" brushRef="#br0" timeOffset="141232.713">16454 12339 238 0,'0'0'36'0,"0"0"52"16,0 0 0-16,0 0 39 15,0 0-41-15,196 89-27 16,-159-89-21-16,-4 0-14 16,-12-21 4-16,-2-13-2 15,-17 0 8-15,-2-3-17 16,0 3 5-16,-35 6 47 0,-7 8-1 16,-12 6-36-16,-2 9-25 15,-5 5-5-15,1 11 5 16,13 22-7-16,17 13-1 15,16 2-12-15,14 0-49 0,2-7-31 16,52-4-10 0,16-10-5-16,11-7-259 15</inkml:trace>
  <inkml:trace contextRef="#ctx0" brushRef="#br0" timeOffset="141617.7391">17152 12447 264 0,'0'0'106'0,"0"0"60"15,0 0-65-15,227 42-8 16,-185-42-42-16,-7-22-22 0,-10-16 22 16,-13-10 0-16,-12-6-26 15,0 7-13-15,-19 6 24 16,-34 11 21-16,-10 12-31 0,0 10 10 15,-3 8-26-15,3 0-10 16,14 18 0-16,14 15-14 0,21 7-25 16,14 5-66-16,0 1-62 15,0-1-119-15</inkml:trace>
  <inkml:trace contextRef="#ctx0" brushRef="#br0" timeOffset="143322.6298">14877 13089 649 0,'0'0'118'16,"0"0"-101"-16,0 0 74 15,0 0 28-15,0 0-56 0,231-54-30 16,-182 41-10-16,0 5-15 16,-16 2-6-16,-10 2-2 15,-4 2-1-15,-12 2-10 16,-7 0-48-16,0 0-73 15,0 0-49-15,-21 0-285 16</inkml:trace>
  <inkml:trace contextRef="#ctx0" brushRef="#br0" timeOffset="143686.1177">14863 13217 516 0,'0'0'79'0,"0"0"3"15,0 0 18-15,0 0-50 0,-19 111-31 16,19-108-12-16,0-3-7 16,0 0-7-16,12 0 3 15,23-14 4-15,19-8 5 16,13-2-5-16,1 6-25 16,-5 12 9-16,-2 6 1 15,-12 0 9-15,-9 24 4 0,-17 10 2 31,-11 8 4-31,-12 2 11 0,0 1-1 16,-14-3 36-16,-26-6 13 16,7-7 12-16,-4-9-60 15,-10-6-1-15,8-5 14 16,1-7 4-16,1-2-13 16,6 0-16-16,13 0-3 15,8-13-6-15,10 1-10 16,0-5-29-16,35 0-58 15,26 2-25-15,9-4-176 0</inkml:trace>
  <inkml:trace contextRef="#ctx0" brushRef="#br0" timeOffset="144056.2496">15631 13456 372 0,'0'0'52'16,"0"0"68"-16,0 0-53 0,227 41-8 15,-159-41-44-15,-7-16-10 16,-12-9 1-1,-14-7 23-15,-14-4-14 16,-21-2-6-16,0 4-2 0,-28 1 35 16,-35 6 82-1,-5 8-16-15,-2 5-48 0,2 14-21 16,21 0-3-16,10 3-20 16,11 30-16-16,26 9-12 15,0 7-34 1,49 0-49-16,19-7-87 15,16-16-87-15</inkml:trace>
  <inkml:trace contextRef="#ctx0" brushRef="#br0" timeOffset="144426.4211">16468 13325 479 0,'0'0'77'0,"0"0"-39"0,0 0 58 16,0 0-32-16,196 87-27 16,-140-87-7-16,0 0-11 15,-14-3-3-15,-16-21 3 16,-8-6 30-16,-18-3-21 15,0 0-19-15,-32 3 15 16,-24 6 34 0,-17 6-15-16,-8 10-16 15,1 7-4-15,1 1-9 16,18 3-6-16,19 21-4 16,21 9-4-16,21 6-6 15,0 3-36-15,61-3-44 16,13-6-88-16,10-13-88 15</inkml:trace>
  <inkml:trace contextRef="#ctx0" brushRef="#br0" timeOffset="144866.5067">17243 13458 172 0,'0'0'95'0,"0"0"13"0,0 0 39 16,0 0-32-1,0 0-18-15,199 14-19 0,-181-54 10 0,3-7-45 16,-16-4-9-16,-5 3 14 16,0 9 6-16,-26 9-26 15,-16 12 15-15,-11 8-7 16,6 10-12-16,5 0 0 15,9 14-16 1,12 22-8 0,14 2-29-16,7 2-32 15,19-3-31-15,28-12-138 16,2-11-319-16</inkml:trace>
  <inkml:trace contextRef="#ctx0" brushRef="#br0" timeOffset="161213.9531">18806 8192 351 0,'0'0'162'0,"0"0"-41"16,0 0-33-16,0 0-25 15,0 0-4-15,0 0-22 0,0 0-7 16,0 0 0-16,-30-6-12 16,30 6-8-16,0 0-1 15,0 0-3-15,0 0 4 0,0 0-3 16,0 0-5-16,0 0-2 15,0 0 0-15,0 0-6 16,7 0 6-16,21 0-3 16,14 2 4-1,7 2-1-15,11 1 2 16,8 1-1-16,9-2 7 16,12-2-8-16,-3 1 3 15,-2-3 12-15,-2 0-9 16,-12 2 3-16,-2 0-7 15,-12 2 8-15,-9 1-9 16,-7 0 3-16,-12 1-4 0,0-2 3 16,-10-2-2-16,3 3 0 15,-7-1 3-15,-4-2-4 16,1-1 1-16,-11-1-1 0,7 0 0 16,-7 0 0-16,0 0 1 15,0 0 1-15,0 0 0 31,0 0-2-31,0 0 0 16,0 0-4-16,0 0-81 0,0 5-144 16</inkml:trace>
  <inkml:trace contextRef="#ctx0" brushRef="#br0" timeOffset="177953.7983">19126 9027 99 0,'0'0'104'0,"0"0"-43"15,0 0 13-15,0 0 7 16,0 0-21-16,0 0 6 16,0 0-8-16,0 0-1 0,-21-34-18 31,16 31-9-31,5 3-5 0,-2 0-7 15,2 0 3-15,-7 0 7 16,-5 0-28-16,-4 17 9 16,-10 19-2-16,-9 8-6 15,2 1 5-15,3 1-3 16,-3-2-3-16,8-3 5 0,1-3-3 16,6-3-1-16,-3-4-1 15,9-8 1-15,3-7-1 16,4-4 0-16,5-6-2 15,0-6 2-15,0 0-4 16,0 0 0-16,0 0 4 16,0-9 2-16,7-18 4 0,19-8-6 15,2-8-3-15,4-5-9 16,-4 0 3-16,-2-3 9 16,-5 3-1-16,0 8 1 15,-7 3 0-15,0 12 0 0,-7 13 1 16,-5 9 0-1,-2 3 2 1,0 0-3-16,0 0-5 16,0 14 0-16,0 12 5 0,0 11 4 15,0 3-1-15,0 6 4 16,0 2 9-16,5 2-6 16,2 1-4-16,7-8-1 15,0-3 0-15,5-7-5 16,2-7-7-1,0-4 2-15,0-10-49 0,12-3-26 16,-12-9-163-16,0 0-147 0</inkml:trace>
  <inkml:trace contextRef="#ctx0" brushRef="#br0" timeOffset="178327.8343">19409 9436 529 0,'0'0'31'16,"0"0"39"-16,0 0-12 15,196 21 4-15,-147-34-41 16,7-13-8-16,-14-8 7 15,-9-1-14-15,-19-1 4 16,-14 0-2-16,0 4 3 16,-42 4 29-16,-19 5 28 0,-14 9-7 15,-2 6-12-15,14 8-11 16,2 0 6-16,14 3-22 16,12 21-12-16,14 5-6 15,14 5-4-15,7 0 0 16,17 4-15-16,43-5-47 15,20-4-29 1,11-7-91-16,0-10-292 0</inkml:trace>
  <inkml:trace contextRef="#ctx0" brushRef="#br0" timeOffset="178860.3323">20163 9253 383 0,'0'0'76'16,"0"0"3"-16,0 0 26 0,0 0-39 16,0 0-23-16,-56 125-24 15,56-99-3-15,19-4-5 16,16-4 10-16,4-10-4 15,-1-5 0-15,1-3 2 16,8-7 11-16,-9-23 15 16,-6-9-18-1,-11-4 3-15,-14-5-16 16,-7 7 11-16,0 2 12 16,-42 6 3-16,-12 13-6 15,-9 10-5-15,-11 10-3 16,-1 0-15-16,7 18-11 15,12 12-5-15,16 5 2 16,24 2 3-16,16-1-17 0,0 2-28 16,35-5-17-16,28-9-45 15,12-5-61-15,0-10-166 0</inkml:trace>
  <inkml:trace contextRef="#ctx0" brushRef="#br0" timeOffset="179330.6778">20593 9466 449 0,'0'0'37'0,"0"0"101"15,0 0-36-15,238 51-34 16,-168-51-8-16,-9-16 8 15,-12-19-13-15,0-7-24 16,-16-10-1-16,-17-2-24 16,-16 1 1-1,-2 10 0-15,-54 10 11 16,-19 12 15-16,-14 10-21 16,-4 11 7-16,9 4-13 15,16 26-5-15,19 7-2 16,23 0-2-16,19 2 2 15,7-4-32-15,7-4-30 16,37-7-106-16,1-9-86 0,-5-3-343 16</inkml:trace>
  <inkml:trace contextRef="#ctx0" brushRef="#br0" timeOffset="195903.7464">19427 9908 308 0,'0'0'158'0,"0"0"-31"15,0 0-26-15,0 0-51 16,0 0-10-16,0 0 3 16,0 0 3-16,-42-6 10 15,35 6-21-15,0 0-7 0,0 0-11 16,-5 0 2-16,-2 0-4 15,0 0-7-15,-4 0 5 0,-6 0-13 16,-4 0 0-16,-2 8 5 16,0 4 2-16,-5 0-7 15,-3 5 3-15,1 3-2 16,-3 2 2-16,-2 3-3 16,0 4 1-16,2 5 17 0,5 1-17 31,17 9 0-31,4 3-1 0,14 6-1 15,0 1-1 1,4 0 2-16,34-1-1 0,8-4 0 16,10-10-1-16,3-12 0 15,-10-11 0-15,-7-11 3 16,-2-5-1-16,-17 0 1 16,-2-21 0-16,-16-11 6 0,-5-2 2 15,0-4-7-15,-7 10 0 16,-35 8 4-16,-12 10 26 15,0 10-15-15,-2 0-6 16,9 10-10-16,5 16 3 16,17 10-4-16,15 1 0 15,10 1-3 1,0-5-26-16,28-5-33 16,28-10-72-16,-2-5-94 15,16-13-296-15</inkml:trace>
  <inkml:trace contextRef="#ctx0" brushRef="#br0" timeOffset="196658.8578">20284 9943 474 0,'0'0'177'0,"0"0"-79"16,0 0-9-16,0 0-25 15,-184 11-24 1,135 3-22-16,-5 5 23 16,5 2-4-16,0 4-25 15,-2 3-6-15,9 10-4 16,0 4 0-16,7 8 2 15,2 2-3-15,5 1 0 16,9 4-1-16,12-6-2 0,7 3 0 16,0-1 2-16,0-10-2 15,33-3-5 1,7-13 1-16,2-6 0 16,-3-10 4-16,-1-11 0 15,1 0-4-15,-6-9 1 16,-5-18-3-16,-14-5-3 0,-14 1 9 15,0 5 2-15,-5 4 3 16,-32 10 39-16,-10 7-1 16,1 5-7-16,4 0-12 15,0 20-16-15,13 8-1 16,8 6-5-16,10-3 0 16,11-2-15-16,0-4-49 15,25-6-48-15,20-7-70 16,2-6-182-16</inkml:trace>
  <inkml:trace contextRef="#ctx0" brushRef="#br0" timeOffset="197375.7569">20618 10035 480 0,'0'0'151'0,"0"0"-27"16,0 0-39-16,0 0-18 0,0 0-27 15,0 0-1-15,-182 15-17 16,145 4 7-16,-3 11-16 16,0 6-2-16,-2 6-5 15,7 12-6-15,10-3 1 16,8 5 1-16,13 2-4 0,4-2 1 15,0-2 0-15,25-1-1 16,20-13-8-16,6-9-9 16,-2-8 19-16,0-11-2 15,0-9 7-15,-4-3-8 16,-10-1 6-16,-7-27-3 16,-7-5 7-1,-14-2-2-15,-7 1-2 16,0 3 2-16,-12 7 1 0,-23 7 18 15,-7 10 1 1,-5 7-18-16,5 3-7 0,7 24-5 16,10 6 5-16,15 5 0 15,10-6-41-15,0 0-92 16,14-7-181-16</inkml:trace>
  <inkml:trace contextRef="#ctx0" brushRef="#br0" timeOffset="210155.0947">18818 11067 539 0,'0'0'8'15,"0"0"34"-15,240-57 27 16,-165 42-56-16,-14 3-13 0,-24 6-1 16,-18 3-96-16,-19 3-339 15</inkml:trace>
  <inkml:trace contextRef="#ctx0" brushRef="#br0" timeOffset="210655.8634">18771 11049 264 0,'0'0'9'15,"0"0"13"-15,0 0 53 16,0 0 4-16,0 0 17 16,0 0 12-16,-31 84-21 15,20-57-13-15,-3-1-4 16,7-1-13-16,-5-2-18 16,3-5-7-16,2-5-15 15,0-7-3-15,7-3-4 0,0-3-10 16,0 0 0-16,0 0-5 0,0-3 4 15,30-15 1-15,24-7 9 16,14 2-6-16,9 9-2 16,2 7-2-16,3 7 0 15,-5 0 0-15,-7 25 1 16,-12 9 0-16,-23 5-1 0,-14 9-5 16,-21-2 6-16,0-3 8 15,-21-2-8-15,-21-12 6 16,-9-12 3-16,-5-6-6 31,-5-8-1-31,-2-3-1 0,0 0-2 0,12-6 1 31,13-7-3-31,17 2 3 0,10 2 1 16,11 3-1-16,0-3-29 16,21 0-71-16,28-1-45 15,16 1-85-15,10-2-158 16</inkml:trace>
  <inkml:trace contextRef="#ctx0" brushRef="#br0" timeOffset="211041.6637">19539 11322 395 0,'0'0'120'0,"0"0"-65"15,0 0 67-15,59 135-61 16,-8-112-18-16,15-6-1 16,1-11 2-16,-4-6 27 15,-7 0-41-15,-7-19-6 0,-16-16-5 16,-14-7-4-16,-19-4-3 15,-5 4 3-15,-49 9 10 16,-16 6 15-16,-4 14-5 16,6 4-22-1,12 9 3-15,14 0 1 16,16 16-17-16,17 16-3 0,9 7-18 16,7 2-30-1,42-5-23-15,21-7-40 0,19-7-57 16,6-2-296-16</inkml:trace>
  <inkml:trace contextRef="#ctx0" brushRef="#br0" timeOffset="211410.2483">20298 11331 314 0,'0'0'94'0,"0"0"19"16,0 0 10-16,82 107-31 15,-26-84-37-15,5-4 2 0,9-10-23 16,-2-8 4 0,-7-1 21-16,-8-12-29 0,-18-24 0 15,-14-7-14-15,-21-7-6 16,0-5 0-1,-14 8-1-15,-46 5-4 16,-10 11 11-16,-5 14-1 16,5 14 4-16,11 3-5 15,15 9 8-15,11 30-19 16,12 7-3-16,17 8-23 16,4 3-48-16,0-9-53 15,39-4-56-15,3-9-251 0</inkml:trace>
  <inkml:trace contextRef="#ctx0" brushRef="#br0" timeOffset="225090.2192">18722 12066 174 0,'0'0'318'0,"0"0"-188"15,0 0-23-15,0 0-33 0,0 0-33 16,0 0-23-16,0 0-5 16,0 0 10-16,28-44-13 15,-24 43-1-15,-4-2 7 16,0 3-2-16,0 0-3 15,0 0-1-15,0 0-7 16,0 0 1 0,0 0 1-16,0 0-2 15,0 0 5-15,0 0 9 16,0 0-10-16,0 0 5 0,-7 15-11 16,-25 8 5-1,-1 8-3-15,-4 6-1 0,-3-1 0 16,12 1 0-16,0-3-1 15,7-5 0-15,2-4 0 0,5-5 1 16,3-3-2-16,8-3 0 16,3-3-1-16,0-1 1 15,0 3-3-15,21-2-2 16,12 1 5-16,4-3 3 16,3-1 1-16,9-2 3 15,-2 0-6 1,-1-2 1-16,-8-1-1 15,-5 0-1-15,-5 0-11 16,-7-3-75-16,-10 0-66 16,-11 0-154-16,0 0-155 15</inkml:trace>
  <inkml:trace contextRef="#ctx0" brushRef="#br0" timeOffset="225306.475">18850 12274 172 0,'0'0'223'0,"0"0"-65"16,0 0-17-16,0 0-89 16,0 0 59-16,0 0-44 15,42 83-17 1,-35-45-8-16,-4-4-18 16,1-2-11-16,-1-10-11 15,4-4-2-15,-3-7-31 16,3-8-102-16,5-3-169 15</inkml:trace>
  <inkml:trace contextRef="#ctx0" brushRef="#br0" timeOffset="225691.7253">19194 12372 298 0,'0'0'155'15,"0"0"-23"-15,0 0-32 0,0 0-36 16,0 0-9-16,219 63 21 16,-158-74-26-16,2-18 4 15,-7-7-22-15,-14-1-16 16,-16 2-8-16,-12 2-2 15,-14 1 4-15,0 5 3 0,-40 6 5 16,-18 7 8-16,-15 9-14 16,-8 5 3-16,-4 3-2 15,18 22-13-15,11 6 8 16,16 6-7-16,26 5-2 16,14-2 1-16,0-5-16 15,35-8-41-15,26-11-60 16,9-8-38-16,5-8-134 0,4 0-133 15</inkml:trace>
  <inkml:trace contextRef="#ctx0" brushRef="#br0" timeOffset="226108.5066">20011 12396 325 0,'0'0'156'0,"0"0"-21"16,0 0-64-16,0 0 11 0,199 82-4 15,-132-82-12-15,-3-6-23 0,-11-19 9 16,-13-6-16 0,-19-4-29-16,-21 1 0 0,0 1-3 15,-12 6 12-15,-37 6 5 16,-14 9 0-16,-9 4-11 16,-5 8 3-16,14 0-7 15,9 22 0 1,14 9-6-16,12 6 1 15,19 5-1-15,9-4-8 16,0-7-49-16,30-11-32 16,31-7-59-16,16-6-13 15,2-7-132-15</inkml:trace>
  <inkml:trace contextRef="#ctx0" brushRef="#br0" timeOffset="226487.884">20770 12429 344 0,'0'0'195'0,"0"0"-16"16,0 0-86-16,0 0-3 0,206 6-39 15,-157-39 4-15,-14-7-18 16,-9-5-24-16,-24 7 1 16,-2-1-5-16,-2 11 15 15,-40 7 10-15,-12 8-12 16,-7 13-21-16,0 0 4 15,10 22-4 1,7 15-1-16,20 2-1 16,13 4-22-16,11-3-69 15,0-6-109-15,25-10-225 16</inkml:trace>
  <inkml:trace contextRef="#ctx0" brushRef="#br0" timeOffset="237338.7173">21093 12095 257 0,'0'0'56'0,"0"0"8"16,0 0 48-16,0 0-24 16,0 0-63-16,0 0-20 0,-138 112 2 15,138-82 8-15,0-4 22 16,0-1-14-16,9-4-9 0,10-8-2 16,2-8-10-1,0-5-1-15,0 0 28 0,0-3 9 16,0-18-17-16,-2-3-8 31,-12-1-5-31,0 0-1 0,-7 2-6 16,0 3 0-16,0 6 5 15,-26 6 13-15,3 5 13 16,-5 3-26-16,-5 0-6 16,12 24 0-16,-7 7 3 15,9 4 1-15,10 5-3 16,4 0-1-16,5-6 1 0,0-4 0 15,0-12-1-15,0-7 0 16,0-7-1-16,14-4-4 16,5 0 5-16,2-17 15 15,0-13-1-15,-7-9-8 16,0 5-2-16,-14-2-4 0,0 4 3 31,0 9-3-31,-2 7 0 16,-24 7-2-16,-7 9 5 15,3 0-2-15,-3 15 0 0,7 17-1 16,5 8 3-16,12 0-1 16,9 3 2-16,0-10-1 15,0-6 1-15,7-8-4 16,21-10 0-16,0-1 2 0,7-8 13 16,0 0 0-1,5-5 8-15,-7-20-5 0,-5-7-15 16,-7-1 4-16,-14-3-3 15,-7 6-4-15,0 5-7 16,0 7-3-16,-19 4 3 16,-16 13-24-16,-14 1 9 0,7 12 12 15,0 24-1-15,4 8 7 16,24 1 3-16,14-8-4 16,0-6 4-16,5-5-1 15,16-9-2-15,12-7 1 16,-5-9 0-16,2-1 3 0,-4-9 5 31,2-21 7-31,-2-7-10 0,-12-7-1 16,-7 2-1-1,-7 0-2-15,0 3 2 0,-12 6 1 16,-18 6-1-16,-10 12-1 16,-2 12 1-16,-5 3 9 15,5 15 17-15,7 22-26 16,9 6 2-16,24 1 2 0,2-3-1 15,0-8-3-15,37-4-5 16,5-10 2-16,5-8 1 16,2-11 0-16,-2 0 2 15,0-33 1-15,-5-11-1 16,-10-6-8-16,-15 2-19 16,-17 8 8-1,0 13 13-15,-14 9 6 16,-28 9 3-16,0 9 4 15,-12 6 2-15,0 34-7 16,3 10-2-16,11 7-80 16,7-3-82-16,5-6-265 15</inkml:trace>
  <inkml:trace contextRef="#ctx0" brushRef="#br0" timeOffset="238362.4621">18584 13052 555 0,'0'0'159'0,"0"0"-17"0,0 0-37 16,0 0-28-16,0 0-30 16,0 0-23-16,-47-2-7 15,47-9-10-15,0-1 5 16,21-5-8-16,12 3-1 16,2 6-2-16,5 3-1 15,-3 5 0-15,-4 0 0 16,-8 16-1-16,-15 16 1 15,-10 7 5 1,0 7 3-16,-21-1-3 16,-21-3-2-16,16-13-3 15,5-9 0-15,12-13-9 16,4-4 6-16,5-3-5 16,0 0-2-16,12-9-19 15,37-9 12-15,14-2 17 16,12 7 3-16,-1 9-2 0,3 4-1 15,-11 0-2-15,-15 16-3 16,-18 15 5-16,-26 7 3 16,-7 7 3-16,-28 0-3 0,-28 0 4 15,-12-11 5-15,0-5 7 16,8-9 9-16,-1-7-11 16,9-6 0-1,13-5 8-15,13-2-9 16,12 0 5-16,12 0-21 15,2 0-7-15,0-6-1 16,0-6-23-16,28-1-28 16,18-4-2-16,18-1-20 15,3 2-111-15,10-4-130 16</inkml:trace>
  <inkml:trace contextRef="#ctx0" brushRef="#br0" timeOffset="238964.2503">19462 13081 264 0,'0'0'346'0,"0"0"-232"16,0 0-4-16,0 0-83 15,0 0-20-15,0 0 11 16,124-65 5-16,-77 65-1 0,-1 0-11 15,-15 9-11-15,-12 18 12 16,-17 8-5-16,-2 7 9 16,-14 4-1-16,-31-4-10 0,-1-7-4 15,6-10 3 1,12-11-1-16,14-8-1 0,7-3 0 31,7-3-1-31,0 0-1 16,14-3-14-16,33-9 14 0,9 1 6 15,-3 8-6-15,-3 3-1 16,-8 3-6-16,-14 23 7 16,-14 8 1-16,-14 5 7 15,0 9 24-15,-24-2 9 16,-18-7 3 0,-9-1 0-16,-1-11-16 0,-6-4 4 15,9-5-17-15,9-11 7 16,17-3-13-16,11-4-9 15,12 0-6-15,0 0-30 16,7-4-76-16,40-12-14 16,9-10-52-16,5-2-403 15</inkml:trace>
  <inkml:trace contextRef="#ctx0" brushRef="#br0" timeOffset="239643.8034">20039 13141 616 0,'0'0'71'0,"0"0"46"16,0 0-73-16,0 0-23 15,0 0 11-15,227-85-4 16,-152 73 60-16,-10 12-46 16,-16 0-10-16,-21 8-27 15,-14 14 2-15,-14 14-5 16,0 4 15-16,-26 8 1 0,-23-5-12 16,3-7 1-16,11-6-6 15,11-12-1-15,17-9 0 16,7-3-2-16,0-6 0 15,14 0-28-15,31 0 23 16,15 0 7-16,1-9 1 16,0 9 1-1,-5 0-1-15,-14 0-1 16,-9 12 3-16,-26 12-3 16,-7 8 14-16,0 2 25 15,-40 6 14-15,-9-3-5 16,2-4-21-16,-9-5 4 0,7-2-1 15,2-10-10-15,15-6-1 16,8-3-13-16,17-7-2 16,2 0-4-16,5 0-5 0,0 0-21 15,0 0-52-15,12 0-29 16,19 0 31-16,1 0-47 16,-4-5-306-16</inkml:trace>
  <inkml:trace contextRef="#ctx0" brushRef="#br0" timeOffset="308293.1555">22882 8307 3 0,'0'0'7'0,"0"0"-3"0,0 0-1 15,0 0 2-15,0 0-2 16,0 0-3 0,0 0 0-16,-26-42-7 15,26 42 2-15,-2-2-8 16</inkml:trace>
  <inkml:trace contextRef="#ctx0" brushRef="#br0" timeOffset="308524.874">22882 8307 6 0,'-35'-37'13'0,"35"37"-3"0,0 0-4 16,0 0 10-1,0 0-4-15,0 0-11 0,0 0 4 32,0 0-2-32,0 0 1 15,2 1 1-15,5 1 2 0,0 4-4 16,0 2-3-16,-2-1-3 16,2 4-5-16,0 0-16 15,-7-5-31-15</inkml:trace>
  <inkml:trace contextRef="#ctx0" brushRef="#br0" timeOffset="331542.3431">22758 9401 483 0,'0'0'93'0,"0"0"-12"16,0 0 16-16,0 0-35 15,0 0-35-15,0 0-9 16,0 0 24-16,0 0-9 0,-5 0-18 15,5 0 7-15,0 0-3 16,0 0 8-16,0 0-8 16,0 0-11-16,0 0-2 15,0 0 1-15,0 0-7 16,0 0-2-16,0 0 0 16,0 0 0-16,5 0-3 0,18 0 5 15,15-5 2-15,4-4-1 16,12-8-1-16,9-4 2 0,4-9-1 15,3-3 1-15,-9-5 0 16,-7 1 0-16,-10 0-2 16,-11 1 1-16,2 1 4 31,-14 2-4-31,-2 5 1 0,-5-1 3 16,-5 6 0-16,-4 3-5 15,-5 6 2-15,7 3 0 16,-7 2-2-16,0 6 0 15,0 3 1-15,0 0-1 16,0 0 0-16,0 0-2 16,0 0 2-16,0 0-1 0,0 0-4 15,0 0 2-15,0 0 2 16,0 0 1-16,0 3-4 16,0 17 4-16,0 6 0 15,0 5 3-15,0 3-3 16,0 0 0-16,0-6 2 0,0 0 3 31,7-4-5-31,-7 1 3 0,0 0 0 16,0-2 2-1,0-4 0-15,0 2-3 0,0-2 3 16,0-1-1-16,0-1 0 16,0-4-1-16,0-1 0 15,0-4 2-15,0-5-3 16,0 5 3-16,0-7-4 0,0 2 0 15,0-1-1-15,0 2 1 16,0-2 0-16,0 1-1 16,0-3-1-16,0 0 0 15,0 0-2-15,0 0-19 16,0 1-15-16,0-1-20 16,0 0-34-16,0 0-34 0,0 0-97 31,0 0-106-31</inkml:trace>
  <inkml:trace contextRef="#ctx0" brushRef="#br0" timeOffset="332138.5094">23115 9528 455 0,'0'0'103'0,"0"0"24"15,0 0-11-15,0 0-37 16,0 0-47-16,0 0 2 15,-21 0-13 1,21 0-7-16,0 0-5 16,0 0-5-16,0 0-4 15,0 0-2-15,0 0-8 16,14 0 10-16,21 0 1 0,12 1 11 16,9-1 6-1,5 0 9-15,14 0 2 0,-5 0-5 16,-2 0-4-1,-5-3 2-15,-5 0-4 0,-9 0 5 16,-14 3-16-16,-9-3 0 0,-12 3-2 16,-7 0-2-1,-5 0-1-15,3 0 4 0,-3 0-1 16,-2 0 4-16,0 0 2 16,0 0-3-16,0 0 1 0,0 0 2 15,0 0-4-15,0 0-1 16,0 0-3-16,0 0 1 15,0 0-4-15,0 0 1 16,0 0 2-16,0 0-3 16,0 0-2-16,0 0-11 15,0 0-19 1,0 0-22-16,0 0-42 16,0 0-81-16,0 0-431 15</inkml:trace>
  <inkml:trace contextRef="#ctx0" brushRef="#br0" timeOffset="350401.2453">22258 10239 547 0,'0'0'143'0,"0"0"-52"0,0 0 37 16,0 0-69-16,0 0-35 16,0 0 6-16,0 0 2 15,0 0-10-15,-25 6-1 16,25-6-3-16,0 0-6 0,0 0-7 16,0 0-5-1,21 0 0 1,16 0 0-16,12-14 11 15,0-14-6-15,0-5 2 0,5-6-2 16,-7-2-5-16,-12 2 5 16,4 2-5-16,-22 4-3 15,-6 8 3-15,-8 3-2 16,-3 10 2-16,0 4-2 16,0 2 1-16,0 3 1 0,0 1 0 15,0 2-1-15,0 0-2 16,0 0-8-16,0 9-10 15,0 16 21-15,0 11 1 16,0 7-1-16,0 10 0 16,7 1 3-16,0 0-1 15,0 0-2 1,0-3 0-16,-3-9 0 16,15-4 0-16,-10-11-57 15,5-9-92-15,-7-9-193 0</inkml:trace>
  <inkml:trace contextRef="#ctx0" brushRef="#br0" timeOffset="350601.9278">22849 10401 687 0,'0'0'70'16,"0"0"62"-16,0 0-32 0,0 0-57 15,14 111-33-15,-9-87-5 0,2-6-5 16,-5-3-27-16,5-8-151 16,-2-7-232-16</inkml:trace>
  <inkml:trace contextRef="#ctx0" brushRef="#br0" timeOffset="350987.6743">23396 10114 693 0,'0'0'118'0,"0"0"-39"0,0 0 23 16,0 0-59-1,226-58-25-15,-165 47-7 0,-7 1 4 16,-19 4-15-16,-14 6-12 16,-21 0-116-16,0 0-182 0,-5 0-209 15</inkml:trace>
  <inkml:trace contextRef="#ctx0" brushRef="#br0" timeOffset="351624.9519">23480 10141 301 0,'0'0'115'0,"0"0"57"16,0 0-46-16,0 0-57 15,-35 116-16-15,32-86 1 16,-1-3-15-16,1-3-9 0,3-6-4 15,0-4-5-15,0-8-8 16,0-2-2-16,0-3-10 0,0-1 6 16,0 0 2-1,0 0 3-15,0 0 0 0,0 0 12 16,0-3-19-16,0-10-4 16,10 4 2-16,11-6-6 0,7 0 4 15,5 0-1-15,9 0 0 16,4 3 0-16,1 4-1 15,4 2 1-15,3 2-1 16,-5 4 1-16,-4 0 3 16,-8 0-3-16,-11 12-1 15,-12 3 1 1,0 0 9-16,-10 1-8 16,-4 2 5-16,0 2 8 15,-4-1-2-15,-24 1-8 16,-7-2 0-16,0-2-3 15,-3-1 0-15,3 2 1 16,0-4 0-16,2-1 1 0,3-4 1 16,4-4 6-16,10 1-3 0,-3-5-3 15,19 2 1-15,-4-2 0 16,4 0 5-16,0 0-9 16,0 0 6-1,0 0-2 1,0 0-2-16,0 0 8 15,0 0-11-15,0 0 4 16,0 0-1-16,0 0-6 0,0 0 2 16,0 0-3-16,0 0-28 15,0 0-12-15,0 4-29 16,0 2-150-16,-10 1-181 0</inkml:trace>
  <inkml:trace contextRef="#ctx0" brushRef="#br0" timeOffset="362040.8159">22697 11124 236 0,'0'0'130'16,"0"0"-13"-1,0 0 14-15,0 0-44 16,0 0-30-16,0 0 14 16,0 0 16-16,14-12-45 15,-14 12 3-15,0 0-22 16,0 0-10-16,5 0-12 16,-5 0-1-16,0 0-3 15,0 0-4-15,2 0 3 0,-2 3 4 16,0 11 13-16,0 2 2 15,0 2-7-15,0-1 0 16,0 2-2-16,-14-4-2 0,5-6-2 16,-3 2-2-1,5-6 7-15,0-4-6 16,0-1 9-16,-4 0-5 0,4 0 3 16,-3 0-8-16,6 0 2 0,-3 0-2 31,4-8-1-31,3-7 1 15,0-3-1-15,0-3 2 16,10-8 0-16,25 1-1 16,11-2-1-16,3 0 1 0,5 6-1 15,2 6-1-15,3 4 2 16,-8 7-2-16,-4 4-2 16,-8 3 4-16,-15 0-2 15,-6 0-1-15,-11 0 1 16,-2 18 1-16,-5 4 1 15,0 4 9-15,0 0 2 16,-19 5-3-16,-9 0-3 0,-11 4-3 16,-10 1 0-16,-7 1-1 15,4-1 0-15,1-7 0 16,6-2 2-16,8-11-6 0,4-2 3 16,5-6-4-16,14-5 2 15,3-3 3 1,4 0-1-16,4 0 3 15,3 0-3-15,0 0-1 16,0 0 0-16,0 6-2 16,0 7-5-16,14 4 7 15,14 4 1-15,5-5 6 16,4-1 4 0,8-4-8-16,4-3 7 0,5-4 11 15,-10-4 1 1,3 0 10-16,6-4-11 0,-4-18 1 0,1-2 4 15,-8 0-2-15,-10 4-19 16,-13 3-2-16,-12 9 1 16,-7 2 1-16,0 2-1 15,0-1 0-15,0 3-3 16,0 1-8 0,0-2-22-16,0 1-13 15,0 2-37-15,0 0-32 16,-7-4-149-16,-5-1-448 15</inkml:trace>
  <inkml:trace contextRef="#ctx0" brushRef="#br0" timeOffset="369825.1542">22697 12138 273 0,'0'0'108'16,"0"0"-54"-16,0 0 88 0,0 0-62 16,0 0-48-16,0 0 15 15,0 0-5-15,0 0-9 16,0 0 9-16,0 0 4 16,0 3-23-16,-2 0-14 15,-10 0 6-15,1 2-5 16,-3-2-5-16,4 0-3 0,3-3 5 15,0 0 1-15,3 0 5 16,1 0-7-16,-1-6-6 16,4-14-7-16,0-5 6 15,0-4-4-15,28-4 0 16,4 2 5-16,15 2 0 16,-3 3 0-1,3 10-1-15,0 4-2 16,-5 9 1-16,-2 3-8 0,-5 0-10 15,-7 23 17-15,-10 11 3 16,-18 8 1-16,0 4 3 16,-4 1-1-16,-36 1-1 15,-4 1 1-15,-15-3 0 16,1-1 3-16,-8-5 4 0,1-7-1 16,0-7-5-16,9-7 0 15,9-10-2-15,12-3 3 16,9-6 1-16,12 0-1 15,5 0-2-15,2 0-3 16,2 0-3-16,5 0 3 16,0 0 0-16,0-6 0 0,14 6 0 15,12 0-12-15,9 0 11 16,0 8 1-16,5 4 2 16,-5 3 18-16,-7-2-12 15,-3 1-7-15,1 1 1 16,-10-3-2-16,3 1-1 15,-3 4-86 1,-2-5-119-16,-9-6-315 16</inkml:trace>
  <inkml:trace contextRef="#ctx0" brushRef="#br0" timeOffset="370057.0766">23169 12475 679 0,'0'0'20'0,"0"0"109"15,47 115-12-15,-31-79-47 16,5-8-46-16,-2-5-13 16,-5-7-9-1,0-7-2-15,-7-4-9 16,5-5-97-16,-10 0-113 15,3-11-232-15</inkml:trace>
  <inkml:trace contextRef="#ctx0" brushRef="#br0" timeOffset="370442.3475">23870 12051 760 0,'0'0'36'0,"0"0"109"0,0 0-93 16,0 0-28-1,0 0-10-15,189-34-14 0,-182 34-4 16,-7 0-65-16,0 0-83 0,-33 0-436 15</inkml:trace>
  <inkml:trace contextRef="#ctx0" brushRef="#br0" timeOffset="371205.4042">23870 12051 346 0,'-138'22'119'0,"131"-22"27"0,7 0-53 15,0 0-36-15,-5 0-25 16,3 0-22-16,-5 8 0 16,7 9 5-1,0 3 17-15,0 3-11 16,0 4-1-16,0 2-3 16,0 5 5-16,0-3-6 15,0-2-4-15,0-1-1 16,0-5-1-16,0-3-1 15,0-9-2-15,0-6-6 16,0-2 1-16,0-3 2 0,0 0-2 16,0 0 0-16,0 0-2 15,0-11 0-15,0-6-1 16,0 0 1-16,9-3 3 0,15-2-1 16,6 0-1-1,10-1-2-15,7 5 1 0,2 4-4 16,7 6 3-16,4 8-10 15,4 0 4-15,1 7 7 0,-9 16 7 16,-14 1-5-16,-14 4 5 16,-14 3-6-16,-14 6 2 15,0 0-1-15,-16 2 3 16,-22 0-4-16,1-9 1 16,-10-3 1-1,-2-4 0-15,0-5 18 16,2-5 9-16,1-2-5 15,11-5 8-15,9-3-6 16,5-3-10-16,7 0 8 16,7 0-15-16,5 0 2 15,-3 0-4-15,5 0-4 16,0 0 3-16,0 0-6 0,0 0 1 16,0 0-4-16,0 0 2 15,0 0-1-15,0 0-9 16,0 0-37-1,0 0-17-15,0 1-25 16,0 7-101-16,0-1-351 16</inkml:trace>
  <inkml:trace contextRef="#ctx0" brushRef="#br0" timeOffset="375116.5247">22641 13194 482 0,'0'0'133'0,"0"0"-18"16,0 0 0-16,0 0-31 15,0 0 3-15,0 0-37 16,0 0-12-1,-28 0 0-15,28 0-13 16,0 0-11-16,0 0-4 16,0 0-3-16,0 0-5 15,0 0 3-15,0 0-5 0,0 0-7 16,0 0 2 0,21-10 5-16,10-4 7 0,13 2-7 15,5 0 2-15,0 7-4 0,5 1-2 16,-5 4 3-16,0 0 0 15,-16 0-3-15,-1 0-2 16,-18 7 2-16,-7 7 2 16,-7 4 2-16,0 5 3 15,0 1 1-15,-11 0-1 16,-10 0-2 0,-5-2-1-16,5-4 2 15,5-4-1-15,4-8-1 16,3 2 2-16,4-7 2 15,3-1-3-15,2 0 3 16,0 0 1-16,0 0-1 16,0 0-2-16,0 0 3 0,0 0-5 15,0 0-10-15,0 0 8 16,23 0 2-16,10 0 3 0,9 0-1 16,4 0-2-16,1 0-1 15,-2 3-2-15,-3 9 2 16,-10 6-3-16,-6 4 1 15,-12 4 3-15,-12 10 0 16,-2 2 2 0,0-1-1-16,-9-4 1 15,-17-1-1-15,-2-6 0 16,-7-3-1-16,-5-2 1 16,-9-4 0-16,-7-1 2 15,3-3-1-15,4-2 4 16,4-5 8-16,17 0 2 15,0-3-2-15,7 0-1 0,7-3 0 16,0 0-4-16,7 0 9 16,2 0-5-16,3 0-8 15,-3 0 2-15,5 0 7 16,-2 0-10-16,2 0 0 16,0 0 3-16,0 0-5 0,0 0-2 15,0 0 1-15,0 0-1 16,0 0-2-16,0 0-2 15,-5 0-23-15,5 0-20 16,0 0-4-16,0 0-16 0,0 8-41 16,-9 1-147-16,-5 1-336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5-16T13:33:58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6760 13774 0,'0'26'141,"52"-26"-141,0 26 15,0-26-15,0 26 16,0 0-16,0-26 16,26 0-16,-26 0 15,0 26-15,0-26 16,-26 26-16,26-26 0,26 0 15,-26 0 1,52 0-16,-26 26 16,26-26-1,26 26-15,-52-26 16,26 26-16,-52-26 16,52 0-16,-52 26 15,0-26-15,0 0 0,0 0 16,-26 0-16,26 0 15,26 26-15,78-26 16,-78 0-16,-26 0 16,0 0-16,104 0 15,-52 0-15,-26 0 16,26 0 0,-26 0-16,26 0 15,0 0-15,-78 0 16,78 0-1,78 0-15,-130 0 16,78 0-16,-26 0 16,0-26-16,26 26 15,-78 0-15,0 0 16,26 0-16,0-26 16,-26 26-16,0 0 15,52 0-15,-78 0 16,78 0-16,-78 0 15,0 0-15,52 0 0,-26-26 16,0 26 0,52-26-16,0 0 15,-27 26-15,1 0 16,0-26-16,26 26 16,-78 0-16,0 0 15,52 0 1,-26-26-16,78 0 15,-52 26-15,26-26 0,-26 26 16,52 0-16,130-52 16,-78 52-16,-52-26 15,-26 26-15,-78 0 16,26 0-16,26 0 16,-26-26-16,0 26 15,26-26-15,-26 26 0,26 0 16,-26 0-16,26 0 15,-26 0 1,0 0-16,0 0 16,-26 0-1,52 0 1,0 0 0,0 0-16,26 0 15,26 0-15,-52 0 16,26 0-16,-26 0 15,-26 0-15,104 0 16,-104 26-16,104 0 16,-78 0-16,26 26 15,-26-26-15,-52-26 0,0 0 16,0 0 0,0 0-1,0 0-15,0 0 16,26 0-1,-26 0 1,0 0 0,26 0-16,0 0 15,0 0-15,0 0 16,-26 0-16,0 0 16,26 0-1,0 0-15,52 26 16,0-26-16,-52 0 15,-26 0-15,52 0 0,-52 0 16,0 0 0,0 0 62,0 0-31,0 0-32,0 0-15,0 0 63,0 0-48,0 0 17,26 0-1,-26 0-31,0 0 16,0 0-1,0 0 1,0 0-1,0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D610-B282-46AC-B340-318C54239DA2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4220-2D1B-4903-850A-57CE15EA7B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16/05/2023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funzioni di costo nel breve periodo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Costo marginale e prodotto marginale (breve periodo)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it-IT" dirty="0" smtClean="0"/>
              <a:t>Per produrre una unità di Y aggiuntiva, dato il fattore fisso, K, dovrò assumere lavoratori aggiuntivi nella misura di</a:t>
            </a:r>
          </a:p>
          <a:p>
            <a:endParaRPr lang="it-IT" dirty="0" smtClean="0"/>
          </a:p>
          <a:p>
            <a:r>
              <a:rPr lang="it-IT" dirty="0" smtClean="0"/>
              <a:t>Quindi il costo aggiuntivo da sostenere per una unità in più di output sarà: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5796136" y="2420888"/>
          <a:ext cx="1224136" cy="11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zione" r:id="rId3" imgW="457200" imgH="419040" progId="">
                  <p:embed/>
                </p:oleObj>
              </mc:Choice>
              <mc:Fallback>
                <p:oleObj name="Equazione" r:id="rId3" imgW="45720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420888"/>
                        <a:ext cx="1224136" cy="112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07904" y="4653136"/>
          <a:ext cx="26511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zione" r:id="rId5" imgW="990360" imgH="419040" progId="">
                  <p:embed/>
                </p:oleObj>
              </mc:Choice>
              <mc:Fallback>
                <p:oleObj name="Equazione" r:id="rId5" imgW="990360" imgH="419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653136"/>
                        <a:ext cx="2651125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Costi nel BP e funzione di produzione: rappresentazione grafica.</a:t>
            </a:r>
            <a:endParaRPr lang="it-IT" dirty="0"/>
          </a:p>
        </p:txBody>
      </p:sp>
      <p:pic>
        <p:nvPicPr>
          <p:cNvPr id="8194" name="Picture 2" descr="C:\Documents and Settings\Administrator\Documenti\didattica\microeconomia\lucidi aa 2014_15\capitolo 9\N2PCG10S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5891"/>
            <a:ext cx="3887659" cy="5082109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Documenti\didattica\microeconomia\lucidi aa 2014_15\capitolo 9\N2PCG20T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3702218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1025280" y="444960"/>
              <a:ext cx="7757280" cy="629640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3400" y="434880"/>
                <a:ext cx="7781400" cy="63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446378" y="167815"/>
              <a:ext cx="3702960" cy="63432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7738" y="158455"/>
                <a:ext cx="372204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/>
              <p14:cNvContentPartPr/>
              <p14:nvPr/>
            </p14:nvContentPartPr>
            <p14:xfrm>
              <a:off x="1012320" y="68400"/>
              <a:ext cx="8111880" cy="640872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880" y="58680"/>
                <a:ext cx="8130240" cy="64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7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447480" y="418320"/>
              <a:ext cx="8393400" cy="596376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320" y="407520"/>
                <a:ext cx="8415000" cy="59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Costi di produzione nel BP e funzione di 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forma delle curve di costo di breve periodo è collegata all'andamento della funzione di produzione di breve periodo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 costi fissi si sommano linearmente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846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 medi di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Costo medio fisso (AFC): pari al rapporto tra il costo fisso e la quantità prodotta</a:t>
            </a:r>
          </a:p>
          <a:p>
            <a:r>
              <a:rPr lang="it-IT" dirty="0" smtClean="0"/>
              <a:t>Costo medio variabile (AVC): pari al rapporto tra il costo variabile e la quantità prodotta</a:t>
            </a:r>
          </a:p>
          <a:p>
            <a:r>
              <a:rPr lang="it-IT" dirty="0" smtClean="0"/>
              <a:t>Costo medio totale (ATC): pari al rapporto tra il costo totale e la quantità prodotta</a:t>
            </a:r>
          </a:p>
          <a:p>
            <a:r>
              <a:rPr lang="it-IT" dirty="0" smtClean="0"/>
              <a:t>Costo marginale (MC): corrisponde alla variazione del costo totale conseguente alla produzione di una unità aggiuntiva di output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costi medi nel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Data la produzione di </a:t>
            </a:r>
            <a:r>
              <a:rPr lang="it-IT" dirty="0" err="1" smtClean="0"/>
              <a:t>Q*</a:t>
            </a:r>
            <a:r>
              <a:rPr lang="it-IT" dirty="0" smtClean="0"/>
              <a:t> unità di output avremo:</a:t>
            </a:r>
          </a:p>
          <a:p>
            <a:pPr lvl="1"/>
            <a:r>
              <a:rPr lang="it-IT" dirty="0" smtClean="0"/>
              <a:t>Costo fisso medio (AFC):</a:t>
            </a:r>
          </a:p>
          <a:p>
            <a:pPr algn="ctr">
              <a:buNone/>
            </a:pPr>
            <a:r>
              <a:rPr lang="it-IT" dirty="0" err="1" smtClean="0"/>
              <a:t>AFC=</a:t>
            </a:r>
            <a:r>
              <a:rPr lang="it-IT" dirty="0" smtClean="0"/>
              <a:t>(rK₀)/</a:t>
            </a:r>
            <a:r>
              <a:rPr lang="it-IT" dirty="0" err="1" smtClean="0"/>
              <a:t>Q*</a:t>
            </a:r>
            <a:r>
              <a:rPr lang="it-IT" dirty="0" smtClean="0"/>
              <a:t>  </a:t>
            </a:r>
          </a:p>
          <a:p>
            <a:pPr lvl="1"/>
            <a:r>
              <a:rPr lang="it-IT" dirty="0" smtClean="0"/>
              <a:t>Costo variabile medio (AVC):</a:t>
            </a:r>
          </a:p>
          <a:p>
            <a:pPr algn="ctr">
              <a:buNone/>
            </a:pPr>
            <a:r>
              <a:rPr lang="it-IT" dirty="0" smtClean="0"/>
              <a:t>AVC</a:t>
            </a:r>
            <a:r>
              <a:rPr lang="it-IT" baseline="-25000" dirty="0" smtClean="0"/>
              <a:t>Q*</a:t>
            </a:r>
            <a:r>
              <a:rPr lang="it-IT" dirty="0" smtClean="0"/>
              <a:t>=(wL₁ )/</a:t>
            </a:r>
            <a:r>
              <a:rPr lang="it-IT" dirty="0" err="1" smtClean="0"/>
              <a:t>Q*</a:t>
            </a:r>
            <a:r>
              <a:rPr lang="it-IT" dirty="0" smtClean="0"/>
              <a:t> </a:t>
            </a:r>
          </a:p>
          <a:p>
            <a:r>
              <a:rPr lang="it-IT" dirty="0" smtClean="0"/>
              <a:t>Costo totale medio (ATC): è la somma del costo fisso medio e del costo variabile medio	</a:t>
            </a:r>
          </a:p>
          <a:p>
            <a:pPr algn="ctr">
              <a:buNone/>
            </a:pPr>
            <a:r>
              <a:rPr lang="it-IT" dirty="0" smtClean="0"/>
              <a:t>ATC </a:t>
            </a:r>
            <a:r>
              <a:rPr lang="it-IT" baseline="-25000" dirty="0" smtClean="0"/>
              <a:t>Q*</a:t>
            </a:r>
            <a:r>
              <a:rPr lang="it-IT" dirty="0" smtClean="0"/>
              <a:t>=AFC+AVC</a:t>
            </a:r>
            <a:r>
              <a:rPr lang="it-IT" baseline="-25000" dirty="0" smtClean="0"/>
              <a:t>Q*</a:t>
            </a:r>
            <a:r>
              <a:rPr lang="it-IT" dirty="0" smtClean="0"/>
              <a:t>=(rK₀+wL₁)/</a:t>
            </a:r>
            <a:r>
              <a:rPr lang="it-IT" dirty="0" err="1" smtClean="0"/>
              <a:t>Q*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put penna 3"/>
              <p14:cNvContentPartPr/>
              <p14:nvPr/>
            </p14:nvContentPartPr>
            <p14:xfrm>
              <a:off x="1022760" y="2233800"/>
              <a:ext cx="7933320" cy="184068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760" y="2223000"/>
                <a:ext cx="7945920" cy="186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Costi medi e costi marginali: breve periodo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403648" y="2132856"/>
          <a:ext cx="74993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media 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403648" y="5013176"/>
            <a:ext cx="7892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L’impresa che esaminiamo si occupa di architettura di giardini,  ha un numero fisso </a:t>
            </a:r>
          </a:p>
          <a:p>
            <a:r>
              <a:rPr lang="it-IT" dirty="0" smtClean="0"/>
              <a:t>Macchine per giardinaggio, pari a 2. Ogni macchina costa 1500 euro, </a:t>
            </a:r>
          </a:p>
          <a:p>
            <a:r>
              <a:rPr lang="it-IT" dirty="0" smtClean="0"/>
              <a:t>Il salario è 1000. Completare la tabella</a:t>
            </a:r>
            <a:endParaRPr lang="it-I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4264920" y="2854080"/>
              <a:ext cx="4481640" cy="21031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5920" y="2845080"/>
                <a:ext cx="4500000" cy="211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Costi medi e costi marginali: breve periodo (consideriamo il costo fisso una spesa irrecuperabile)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722764"/>
              </p:ext>
            </p:extLst>
          </p:nvPr>
        </p:nvGraphicFramePr>
        <p:xfrm>
          <a:off x="1403648" y="2132856"/>
          <a:ext cx="7499352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336">
                  <a:extLst>
                    <a:ext uri="{9D8B030D-6E8A-4147-A177-3AD203B41FA5}">
                      <a16:colId xmlns:a16="http://schemas.microsoft.com/office/drawing/2014/main" val="194734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Produt</a:t>
                      </a:r>
                      <a:r>
                        <a:rPr lang="en-US" dirty="0" smtClean="0"/>
                        <a:t>. media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fattore</a:t>
                      </a:r>
                      <a:r>
                        <a:rPr lang="en-US" dirty="0" smtClean="0"/>
                        <a:t>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Quantità</a:t>
                      </a:r>
                      <a:r>
                        <a:rPr lang="en-US" dirty="0" smtClean="0"/>
                        <a:t> di L per </a:t>
                      </a:r>
                      <a:r>
                        <a:rPr lang="en-US" dirty="0" err="1" smtClean="0"/>
                        <a:t>unità</a:t>
                      </a:r>
                      <a:r>
                        <a:rPr lang="en-US" dirty="0" smtClean="0"/>
                        <a:t> di 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666,7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331640" y="5813076"/>
            <a:ext cx="7892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L’impresa che esaminiamo si occupa di architettura di giardini,  ha un numero fisso </a:t>
            </a:r>
          </a:p>
          <a:p>
            <a:r>
              <a:rPr lang="it-IT" dirty="0" smtClean="0"/>
              <a:t>Macchine per giardinaggio, pari a 2. Ogni macchina costa 1500 euro, </a:t>
            </a:r>
          </a:p>
          <a:p>
            <a:r>
              <a:rPr lang="it-IT" dirty="0" smtClean="0"/>
              <a:t>Il salario è 1000. Completare la tabella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Esame di come variano e di come sono legati i costi nel BP:	  </a:t>
            </a:r>
          </a:p>
          <a:p>
            <a:pPr lvl="1"/>
            <a:r>
              <a:rPr lang="it-IT" dirty="0" smtClean="0"/>
              <a:t>costi (medi) totali	  </a:t>
            </a:r>
          </a:p>
          <a:p>
            <a:pPr lvl="1"/>
            <a:r>
              <a:rPr lang="it-IT" dirty="0" smtClean="0"/>
              <a:t>costi (medi) variabili	  </a:t>
            </a:r>
          </a:p>
          <a:p>
            <a:pPr lvl="1"/>
            <a:r>
              <a:rPr lang="it-IT" dirty="0" smtClean="0"/>
              <a:t>costi (medi) fissi	  </a:t>
            </a:r>
          </a:p>
          <a:p>
            <a:pPr lvl="1"/>
            <a:r>
              <a:rPr lang="it-IT" dirty="0" smtClean="0"/>
              <a:t>costi marginali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Costi medi e marginali e tecnologia: breve periodo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8900" indent="-6350">
              <a:buNone/>
            </a:pPr>
            <a:r>
              <a:rPr lang="it-IT" dirty="0" smtClean="0"/>
              <a:t>Se la produttività del fattore è crescente (lo sarà anche il prodotto medio), e questo dipende dalla </a:t>
            </a:r>
            <a:r>
              <a:rPr lang="it-IT" u="sng" dirty="0" smtClean="0"/>
              <a:t>tecnologia</a:t>
            </a:r>
            <a:r>
              <a:rPr lang="it-IT" dirty="0" smtClean="0"/>
              <a:t>, ci sono una serie di implicazioni per i costi:</a:t>
            </a:r>
          </a:p>
          <a:p>
            <a:pPr marL="596646" indent="-514350">
              <a:buFont typeface="+mj-lt"/>
              <a:buAutoNum type="arabicPeriod"/>
            </a:pPr>
            <a:r>
              <a:rPr lang="it-IT" dirty="0" smtClean="0"/>
              <a:t>i costi totali (solo quelli variabili nel breve) aumentano meno che proporzionalmente all’output,</a:t>
            </a:r>
          </a:p>
          <a:p>
            <a:pPr marL="596646" indent="-514350">
              <a:buFont typeface="+mj-lt"/>
              <a:buAutoNum type="arabicPeriod"/>
            </a:pPr>
            <a:r>
              <a:rPr lang="it-IT" dirty="0" smtClean="0"/>
              <a:t>il costo marginale è decrescente</a:t>
            </a:r>
          </a:p>
          <a:p>
            <a:pPr marL="596646" indent="-514350">
              <a:buFont typeface="+mj-lt"/>
              <a:buAutoNum type="arabicPeriod"/>
            </a:pPr>
            <a:r>
              <a:rPr lang="it-IT" dirty="0" smtClean="0"/>
              <a:t>La quantità media di fattore per unità di prodotto decresce</a:t>
            </a:r>
          </a:p>
          <a:p>
            <a:pPr marL="596646" indent="-514350">
              <a:buFont typeface="+mj-lt"/>
              <a:buAutoNum type="arabicPeriod"/>
            </a:pPr>
            <a:r>
              <a:rPr lang="it-IT" dirty="0" smtClean="0"/>
              <a:t>Per dato costo unitario del fattore, il costo medio di breve periodo decresce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2433600" y="4930560"/>
              <a:ext cx="3650400" cy="13140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4240" y="4921200"/>
                <a:ext cx="3669120" cy="15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funzione di costo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Un determinato volume di produzione può essere ottenuto con diverse combinazioni di fattori</a:t>
            </a:r>
          </a:p>
          <a:p>
            <a:pPr lvl="1"/>
            <a:r>
              <a:rPr lang="it-IT" dirty="0" smtClean="0"/>
              <a:t>Ogni combinazione di fattori ha un diverso costo</a:t>
            </a:r>
          </a:p>
          <a:p>
            <a:pPr lvl="1"/>
            <a:r>
              <a:rPr lang="it-IT" dirty="0" smtClean="0"/>
              <a:t>L’impresa sceglie la combinazione di fattori meno costosa</a:t>
            </a:r>
          </a:p>
          <a:p>
            <a:r>
              <a:rPr lang="it-IT" dirty="0" smtClean="0"/>
              <a:t>La funzione di costo individua il costo minimo per produrre una data quantità di output: C(y)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costi nel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Nel breve periodo un fattore è predeterminato, </a:t>
            </a:r>
          </a:p>
          <a:p>
            <a:pPr lvl="1"/>
            <a:r>
              <a:rPr lang="it-IT" dirty="0" smtClean="0"/>
              <a:t>Costo fisso (FC) o spese irrecuperabili: l'impresa le sostiene indipendentemente dalla quantità prodotta.  Ad esempio l'affitto dei locali o la remunerazione del capitale utilizzato</a:t>
            </a:r>
          </a:p>
          <a:p>
            <a:pPr algn="ctr">
              <a:buNone/>
            </a:pPr>
            <a:r>
              <a:rPr lang="it-IT" dirty="0" smtClean="0"/>
              <a:t>FC=rK₀  </a:t>
            </a:r>
          </a:p>
          <a:p>
            <a:r>
              <a:rPr lang="it-IT" dirty="0" smtClean="0"/>
              <a:t>Costo variabile (VC): l'impresa lo sostiene in misura variabile a seconda del livello di produzione.  Ad esempio le ore lavorate</a:t>
            </a:r>
          </a:p>
          <a:p>
            <a:pPr algn="ctr">
              <a:buNone/>
            </a:pPr>
            <a:r>
              <a:rPr lang="it-IT" dirty="0" smtClean="0"/>
              <a:t>VC</a:t>
            </a:r>
            <a:r>
              <a:rPr lang="it-IT" baseline="-25000" dirty="0" smtClean="0"/>
              <a:t>Q*</a:t>
            </a:r>
            <a:r>
              <a:rPr lang="it-IT" dirty="0" smtClean="0"/>
              <a:t>=wL₁  </a:t>
            </a:r>
          </a:p>
          <a:p>
            <a:r>
              <a:rPr lang="it-IT" dirty="0" smtClean="0"/>
              <a:t>Costo totale breve periodo (TC): è la somma del costo fisso e del costo variabile</a:t>
            </a:r>
          </a:p>
          <a:p>
            <a:pPr algn="ctr">
              <a:buNone/>
            </a:pPr>
            <a:r>
              <a:rPr lang="it-IT" dirty="0" smtClean="0"/>
              <a:t>TC </a:t>
            </a:r>
            <a:r>
              <a:rPr lang="it-IT" baseline="-25000" dirty="0" smtClean="0"/>
              <a:t>Q*</a:t>
            </a:r>
            <a:r>
              <a:rPr lang="it-IT" dirty="0" smtClean="0"/>
              <a:t>=FC+VC</a:t>
            </a:r>
            <a:r>
              <a:rPr lang="it-IT" baseline="-25000" dirty="0" smtClean="0"/>
              <a:t>Q*</a:t>
            </a:r>
            <a:r>
              <a:rPr lang="it-IT" dirty="0" smtClean="0"/>
              <a:t>=rK₀+wL₁</a:t>
            </a:r>
          </a:p>
          <a:p>
            <a:r>
              <a:rPr lang="it-IT" dirty="0" smtClean="0"/>
              <a:t>Costo economico totale di breve periodo: comprende solo i costi variabili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 fissi e spese irrecuperabili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Quando il fattore fisso non ha un costo opportunità, perché la spesa sostenuta per il suo acquisto è effettivamente irrecuperabile, allora non può essere considerato un costo economico. Esempio: un robot che può essere usato solo nell’azienda in esame</a:t>
            </a:r>
          </a:p>
          <a:p>
            <a:r>
              <a:rPr lang="it-IT" dirty="0" smtClean="0"/>
              <a:t>In tal caso, nel breve periodo il costo economico totale coincide con il costo variabile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scelta degli input nel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1340768"/>
            <a:ext cx="7498080" cy="4800600"/>
          </a:xfrm>
        </p:spPr>
        <p:txBody>
          <a:bodyPr/>
          <a:lstStyle/>
          <a:p>
            <a:r>
              <a:rPr lang="it-IT" dirty="0" smtClean="0"/>
              <a:t>Produzione di auto, con robot (prezzo 200) e lavoro (prezzo100)</a:t>
            </a:r>
          </a:p>
          <a:p>
            <a:r>
              <a:rPr lang="it-IT" dirty="0" smtClean="0"/>
              <a:t>I robot sono il fattore fisso: 220 unità. </a:t>
            </a:r>
          </a:p>
          <a:p>
            <a:r>
              <a:rPr lang="it-IT" dirty="0" smtClean="0"/>
              <a:t>Si devono produrre 180 auto, al costo minimo (punto A)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907704" y="3635732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907704" y="6084004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364088" y="644404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363573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Robot</a:t>
            </a:r>
            <a:endParaRPr lang="it-IT" dirty="0"/>
          </a:p>
        </p:txBody>
      </p:sp>
      <p:sp>
        <p:nvSpPr>
          <p:cNvPr id="12" name="Arco 11"/>
          <p:cNvSpPr/>
          <p:nvPr/>
        </p:nvSpPr>
        <p:spPr>
          <a:xfrm rot="11043610">
            <a:off x="2426173" y="3072816"/>
            <a:ext cx="2232248" cy="2520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275856" y="572396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Y=180</a:t>
            </a:r>
            <a:endParaRPr lang="it-IT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1907704" y="5301208"/>
            <a:ext cx="259228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259632" y="507589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220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2843808" y="52919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555776" y="6156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1000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156737" y="3933056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Costo totale_minimo=200*220+100*1000=144000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851920" y="4509120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Costo variabile (costo </a:t>
            </a:r>
            <a:r>
              <a:rPr lang="it-IT" i="1" dirty="0" smtClean="0"/>
              <a:t>economico</a:t>
            </a:r>
            <a:r>
              <a:rPr lang="it-IT" dirty="0" smtClean="0"/>
              <a:t> totale)=100000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860032" y="4941168"/>
            <a:ext cx="428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Costo fisso(spesa irrecuperabile) =44000</a:t>
            </a:r>
            <a:endParaRPr lang="it-IT" dirty="0"/>
          </a:p>
        </p:txBody>
      </p:sp>
      <p:sp>
        <p:nvSpPr>
          <p:cNvPr id="19" name="Arco 18"/>
          <p:cNvSpPr/>
          <p:nvPr/>
        </p:nvSpPr>
        <p:spPr>
          <a:xfrm rot="11043610">
            <a:off x="2973410" y="2983804"/>
            <a:ext cx="2232248" cy="2520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Arco 23"/>
          <p:cNvSpPr/>
          <p:nvPr/>
        </p:nvSpPr>
        <p:spPr>
          <a:xfrm rot="11043610">
            <a:off x="3621482" y="2919508"/>
            <a:ext cx="2232248" cy="2520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627784" y="50131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275856" y="50131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436096" y="5589240"/>
            <a:ext cx="3602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All’impresa converrebbe scegliere B?</a:t>
            </a:r>
          </a:p>
          <a:p>
            <a:r>
              <a:rPr lang="it-IT" dirty="0" smtClean="0"/>
              <a:t>Potrebbe produrre in C?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123728" y="443711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6" grpId="0"/>
      <p:bldP spid="20" grpId="0"/>
      <p:bldP spid="21" grpId="0"/>
      <p:bldP spid="22" grpId="0"/>
      <p:bldP spid="22" grpId="1"/>
      <p:bldP spid="23" grpId="0"/>
      <p:bldP spid="23" grpId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062000" y="211320"/>
              <a:ext cx="7947720" cy="615456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920" y="202320"/>
                <a:ext cx="7965720" cy="61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7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874440" y="223560"/>
              <a:ext cx="7623360" cy="57222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000" y="214920"/>
                <a:ext cx="7645680" cy="57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Costo marginale breve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Misura la variazione del costo totale di breve periodo conseguente alla produzione di una unità aggiuntiva di output</a:t>
            </a:r>
          </a:p>
          <a:p>
            <a:r>
              <a:rPr lang="it-IT" dirty="0" smtClean="0"/>
              <a:t>Nel breve periodo può variare solo il fattore variabile, quindi il costo marginale è dovuto solo all’incremento del fattore variabile</a:t>
            </a:r>
          </a:p>
          <a:p>
            <a:r>
              <a:rPr lang="it-IT" dirty="0" smtClean="0"/>
              <a:t>È misurato dalla pendenza della curva di costo totale di breve periodo  </a:t>
            </a:r>
          </a:p>
          <a:p>
            <a:r>
              <a:rPr lang="it-IT" dirty="0" smtClean="0"/>
              <a:t>Analiticamente, è la derivata del costo totale: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77272"/>
            <a:ext cx="3419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PRESENTER_VERSION" val="6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1058</TotalTime>
  <Words>884</Words>
  <Application>Microsoft Office PowerPoint</Application>
  <PresentationFormat>Presentazione su schermo (4:3)</PresentationFormat>
  <Paragraphs>158</Paragraphs>
  <Slides>20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Calibri</vt:lpstr>
      <vt:lpstr>Gill Sans MT</vt:lpstr>
      <vt:lpstr>Verdana</vt:lpstr>
      <vt:lpstr>Wingdings 2</vt:lpstr>
      <vt:lpstr>Solstizio</vt:lpstr>
      <vt:lpstr>Equazione</vt:lpstr>
      <vt:lpstr>Le funzioni di costo nel breve periodo</vt:lpstr>
      <vt:lpstr>Introduzione</vt:lpstr>
      <vt:lpstr>La funzione di costo</vt:lpstr>
      <vt:lpstr>I costi nel breve periodo</vt:lpstr>
      <vt:lpstr>Costi fissi e spese irrecuperabili</vt:lpstr>
      <vt:lpstr>La scelta degli input nel breve periodo</vt:lpstr>
      <vt:lpstr>Presentazione standard di PowerPoint</vt:lpstr>
      <vt:lpstr>Presentazione standard di PowerPoint</vt:lpstr>
      <vt:lpstr>Costo marginale breve periodo</vt:lpstr>
      <vt:lpstr>Costo marginale e prodotto marginale (breve periodo)</vt:lpstr>
      <vt:lpstr>Costi nel BP e funzione di produzione: rappresentazione grafica.</vt:lpstr>
      <vt:lpstr>Presentazione standard di PowerPoint</vt:lpstr>
      <vt:lpstr>Presentazione standard di PowerPoint</vt:lpstr>
      <vt:lpstr>Presentazione standard di PowerPoint</vt:lpstr>
      <vt:lpstr>Costi di produzione nel BP e funzione di produzione</vt:lpstr>
      <vt:lpstr>Costi medi di breve periodo</vt:lpstr>
      <vt:lpstr>I costi medi nel breve periodo</vt:lpstr>
      <vt:lpstr>Costi medi e costi marginali: breve periodo</vt:lpstr>
      <vt:lpstr>Costi medi e costi marginali: breve periodo (consideriamo il costo fisso una spesa irrecuperabile)</vt:lpstr>
      <vt:lpstr>Costi medi e marginali e tecnologia: breve periodo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L’utilizzo dei modelli economici</dc:title>
  <dc:creator>Elisabetta</dc:creator>
  <cp:lastModifiedBy>marzano</cp:lastModifiedBy>
  <cp:revision>80</cp:revision>
  <dcterms:created xsi:type="dcterms:W3CDTF">2014-09-20T09:32:20Z</dcterms:created>
  <dcterms:modified xsi:type="dcterms:W3CDTF">2023-05-16T13:35:06Z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la durata dell'istruzione</vt:lpwstr>
  </property>
  <property fmtid="{D5CDD505-2E9C-101B-9397-08002B2CF9AE}" pid="4" name="ArticulateGUID">
    <vt:lpwstr>87A3A0A3-76D0-4A25-9D77-57166F883431</vt:lpwstr>
  </property>
  <property fmtid="{D5CDD505-2E9C-101B-9397-08002B2CF9AE}" pid="5" name="ArticulateProjectFull">
    <vt:lpwstr>C:\Documents and Settings\Administrator\Documenti\didattica\microeconomia\lucidi aa 2014_15\lezione10.ppta</vt:lpwstr>
  </property>
</Properties>
</file>