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sldIdLst>
    <p:sldId id="384" r:id="rId2"/>
    <p:sldId id="482" r:id="rId3"/>
    <p:sldId id="483" r:id="rId4"/>
    <p:sldId id="484" r:id="rId5"/>
    <p:sldId id="485" r:id="rId6"/>
    <p:sldId id="516" r:id="rId7"/>
    <p:sldId id="522" r:id="rId8"/>
    <p:sldId id="523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3" r:id="rId25"/>
    <p:sldId id="504" r:id="rId26"/>
    <p:sldId id="512" r:id="rId27"/>
    <p:sldId id="505" r:id="rId28"/>
    <p:sldId id="506" r:id="rId29"/>
    <p:sldId id="507" r:id="rId30"/>
    <p:sldId id="509" r:id="rId31"/>
    <p:sldId id="510" r:id="rId32"/>
    <p:sldId id="511" r:id="rId33"/>
    <p:sldId id="513" r:id="rId34"/>
    <p:sldId id="515" r:id="rId35"/>
    <p:sldId id="514" r:id="rId36"/>
    <p:sldId id="415" r:id="rId37"/>
    <p:sldId id="524" r:id="rId38"/>
    <p:sldId id="519" r:id="rId39"/>
    <p:sldId id="518" r:id="rId40"/>
    <p:sldId id="520" r:id="rId41"/>
    <p:sldId id="521" r:id="rId42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DEDFF8"/>
    <a:srgbClr val="CC3300"/>
    <a:srgbClr val="FFFF99"/>
    <a:srgbClr val="EAEAEA"/>
    <a:srgbClr val="FF99FF"/>
    <a:srgbClr val="FFFF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D016388-EE8C-2DA0-EA94-A9D693E1A7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4610699-0B30-7D2B-3C71-D76F41D37D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318F59-BFDD-421B-AB8C-FADD0B175ED6}" type="datetimeFigureOut">
              <a:rPr lang="it-IT" altLang="it-IT"/>
              <a:pPr>
                <a:defRPr/>
              </a:pPr>
              <a:t>13/10/2023</a:t>
            </a:fld>
            <a:endParaRPr lang="it-IT" alt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71634B49-4C41-5869-17FD-3B8F0565B3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D4C1F786-A43F-7B77-2EBE-6C7056D7F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13BFF3-113E-09ED-BD3D-5615F849DE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CE62322-386B-3120-6777-60E1D4C037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E523AD-9C87-4CD0-993A-C8981F90C42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>
            <a:extLst>
              <a:ext uri="{FF2B5EF4-FFF2-40B4-BE49-F238E27FC236}">
                <a16:creationId xmlns:a16="http://schemas.microsoft.com/office/drawing/2014/main" id="{39689D75-BE34-56ED-402A-69C97E432B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>
            <a:extLst>
              <a:ext uri="{FF2B5EF4-FFF2-40B4-BE49-F238E27FC236}">
                <a16:creationId xmlns:a16="http://schemas.microsoft.com/office/drawing/2014/main" id="{57BF5A38-0D72-DCF0-C018-31B53CE7C4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egnaposto numero diapositiva 3">
            <a:extLst>
              <a:ext uri="{FF2B5EF4-FFF2-40B4-BE49-F238E27FC236}">
                <a16:creationId xmlns:a16="http://schemas.microsoft.com/office/drawing/2014/main" id="{9389B035-97C3-ED22-B619-E8567619FF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4A8C93C-931E-4656-8B6A-9E26E3BFA13E}" type="slidenum">
              <a:rPr lang="it-IT" altLang="it-IT" sz="1200"/>
              <a:pPr/>
              <a:t>1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>
            <a:extLst>
              <a:ext uri="{FF2B5EF4-FFF2-40B4-BE49-F238E27FC236}">
                <a16:creationId xmlns:a16="http://schemas.microsoft.com/office/drawing/2014/main" id="{BD809754-3101-8F34-7491-96978A203F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>
            <a:extLst>
              <a:ext uri="{FF2B5EF4-FFF2-40B4-BE49-F238E27FC236}">
                <a16:creationId xmlns:a16="http://schemas.microsoft.com/office/drawing/2014/main" id="{EA2EA768-DBA1-5B33-FF40-2353B1DC6A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2532" name="Segnaposto numero diapositiva 3">
            <a:extLst>
              <a:ext uri="{FF2B5EF4-FFF2-40B4-BE49-F238E27FC236}">
                <a16:creationId xmlns:a16="http://schemas.microsoft.com/office/drawing/2014/main" id="{DD8E708A-7890-8FDC-EF3B-14B6B6B19C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700A494-2062-45AA-B13D-FB03DBBC8A89}" type="slidenum">
              <a:rPr lang="it-IT" altLang="it-IT" sz="1200"/>
              <a:pPr/>
              <a:t>10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>
            <a:extLst>
              <a:ext uri="{FF2B5EF4-FFF2-40B4-BE49-F238E27FC236}">
                <a16:creationId xmlns:a16="http://schemas.microsoft.com/office/drawing/2014/main" id="{D4ED5A37-7624-09D0-3805-09F4227A80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>
            <a:extLst>
              <a:ext uri="{FF2B5EF4-FFF2-40B4-BE49-F238E27FC236}">
                <a16:creationId xmlns:a16="http://schemas.microsoft.com/office/drawing/2014/main" id="{C06CDA90-5C0C-89C7-7226-CE4D7A3637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4580" name="Segnaposto numero diapositiva 3">
            <a:extLst>
              <a:ext uri="{FF2B5EF4-FFF2-40B4-BE49-F238E27FC236}">
                <a16:creationId xmlns:a16="http://schemas.microsoft.com/office/drawing/2014/main" id="{D96705A9-E449-2CB5-E5A7-436EB9E163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849871E-8CB9-4525-AA32-AB20435F1E89}" type="slidenum">
              <a:rPr lang="it-IT" altLang="it-IT" sz="1200"/>
              <a:pPr/>
              <a:t>11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>
            <a:extLst>
              <a:ext uri="{FF2B5EF4-FFF2-40B4-BE49-F238E27FC236}">
                <a16:creationId xmlns:a16="http://schemas.microsoft.com/office/drawing/2014/main" id="{A76F8C12-BB35-5590-C811-7E06BD3837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>
            <a:extLst>
              <a:ext uri="{FF2B5EF4-FFF2-40B4-BE49-F238E27FC236}">
                <a16:creationId xmlns:a16="http://schemas.microsoft.com/office/drawing/2014/main" id="{E23429E9-C568-D056-C99E-7C4779A634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6628" name="Segnaposto numero diapositiva 3">
            <a:extLst>
              <a:ext uri="{FF2B5EF4-FFF2-40B4-BE49-F238E27FC236}">
                <a16:creationId xmlns:a16="http://schemas.microsoft.com/office/drawing/2014/main" id="{9D96658C-2997-E8EB-D46A-709F103C73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2B13261-32EF-4B31-91AA-4CFD234B4162}" type="slidenum">
              <a:rPr lang="it-IT" altLang="it-IT" sz="1200"/>
              <a:pPr/>
              <a:t>12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>
            <a:extLst>
              <a:ext uri="{FF2B5EF4-FFF2-40B4-BE49-F238E27FC236}">
                <a16:creationId xmlns:a16="http://schemas.microsoft.com/office/drawing/2014/main" id="{7B721CB2-06E9-CEE3-A432-4CA4DC1D62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>
            <a:extLst>
              <a:ext uri="{FF2B5EF4-FFF2-40B4-BE49-F238E27FC236}">
                <a16:creationId xmlns:a16="http://schemas.microsoft.com/office/drawing/2014/main" id="{7A5C691E-49DB-1642-DBE1-B39ADADC41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8676" name="Segnaposto numero diapositiva 3">
            <a:extLst>
              <a:ext uri="{FF2B5EF4-FFF2-40B4-BE49-F238E27FC236}">
                <a16:creationId xmlns:a16="http://schemas.microsoft.com/office/drawing/2014/main" id="{E2912A99-9BB0-E781-A4C0-D04EC3918E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12D200E-A5E5-4C8D-961B-1CE72BD45557}" type="slidenum">
              <a:rPr lang="it-IT" altLang="it-IT" sz="1200"/>
              <a:pPr/>
              <a:t>13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>
            <a:extLst>
              <a:ext uri="{FF2B5EF4-FFF2-40B4-BE49-F238E27FC236}">
                <a16:creationId xmlns:a16="http://schemas.microsoft.com/office/drawing/2014/main" id="{680B472B-D7C9-64B5-D33B-F17A62D93E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>
            <a:extLst>
              <a:ext uri="{FF2B5EF4-FFF2-40B4-BE49-F238E27FC236}">
                <a16:creationId xmlns:a16="http://schemas.microsoft.com/office/drawing/2014/main" id="{64FB043D-ACED-0012-BCD4-5641F0A743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0724" name="Segnaposto numero diapositiva 3">
            <a:extLst>
              <a:ext uri="{FF2B5EF4-FFF2-40B4-BE49-F238E27FC236}">
                <a16:creationId xmlns:a16="http://schemas.microsoft.com/office/drawing/2014/main" id="{4B55921C-4428-E736-9478-AF5B126798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00A7347-EEB3-4064-B63A-0B68CCB1C680}" type="slidenum">
              <a:rPr lang="it-IT" altLang="it-IT" sz="1200"/>
              <a:pPr/>
              <a:t>14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>
            <a:extLst>
              <a:ext uri="{FF2B5EF4-FFF2-40B4-BE49-F238E27FC236}">
                <a16:creationId xmlns:a16="http://schemas.microsoft.com/office/drawing/2014/main" id="{91AA6D41-6152-7535-D20F-3510A4CBE4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>
            <a:extLst>
              <a:ext uri="{FF2B5EF4-FFF2-40B4-BE49-F238E27FC236}">
                <a16:creationId xmlns:a16="http://schemas.microsoft.com/office/drawing/2014/main" id="{DA11351F-4BF4-0289-8C6A-A6167B31CD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2772" name="Segnaposto numero diapositiva 3">
            <a:extLst>
              <a:ext uri="{FF2B5EF4-FFF2-40B4-BE49-F238E27FC236}">
                <a16:creationId xmlns:a16="http://schemas.microsoft.com/office/drawing/2014/main" id="{BF287851-D4E0-3DB2-5B46-E4E50FAFBB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8E2EB30-44BA-4228-B991-EDDF5A29F8E2}" type="slidenum">
              <a:rPr lang="it-IT" altLang="it-IT" sz="1200"/>
              <a:pPr/>
              <a:t>15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>
            <a:extLst>
              <a:ext uri="{FF2B5EF4-FFF2-40B4-BE49-F238E27FC236}">
                <a16:creationId xmlns:a16="http://schemas.microsoft.com/office/drawing/2014/main" id="{983B7CDE-E622-28F1-90B1-E4C4F83735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>
            <a:extLst>
              <a:ext uri="{FF2B5EF4-FFF2-40B4-BE49-F238E27FC236}">
                <a16:creationId xmlns:a16="http://schemas.microsoft.com/office/drawing/2014/main" id="{A1D1163B-F361-209F-9EC5-7F916DAF96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4820" name="Segnaposto numero diapositiva 3">
            <a:extLst>
              <a:ext uri="{FF2B5EF4-FFF2-40B4-BE49-F238E27FC236}">
                <a16:creationId xmlns:a16="http://schemas.microsoft.com/office/drawing/2014/main" id="{E4502EA8-546D-D50F-718F-2BD397A800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B41B121-E967-47D8-998E-BF86C3945DB2}" type="slidenum">
              <a:rPr lang="it-IT" altLang="it-IT" sz="1200"/>
              <a:pPr/>
              <a:t>16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>
            <a:extLst>
              <a:ext uri="{FF2B5EF4-FFF2-40B4-BE49-F238E27FC236}">
                <a16:creationId xmlns:a16="http://schemas.microsoft.com/office/drawing/2014/main" id="{121A6F5F-1D0B-8156-D251-C1F4AAC491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egnaposto note 2">
            <a:extLst>
              <a:ext uri="{FF2B5EF4-FFF2-40B4-BE49-F238E27FC236}">
                <a16:creationId xmlns:a16="http://schemas.microsoft.com/office/drawing/2014/main" id="{8265078B-F82F-F740-31D2-4999D72029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6868" name="Segnaposto numero diapositiva 3">
            <a:extLst>
              <a:ext uri="{FF2B5EF4-FFF2-40B4-BE49-F238E27FC236}">
                <a16:creationId xmlns:a16="http://schemas.microsoft.com/office/drawing/2014/main" id="{3BE89B4C-37C4-8CB1-7FB2-A0DDB41C90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A6E5D1-AFF4-4CC2-BB7A-281C27FBBB16}" type="slidenum">
              <a:rPr lang="it-IT" altLang="it-IT" sz="1200"/>
              <a:pPr/>
              <a:t>17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>
            <a:extLst>
              <a:ext uri="{FF2B5EF4-FFF2-40B4-BE49-F238E27FC236}">
                <a16:creationId xmlns:a16="http://schemas.microsoft.com/office/drawing/2014/main" id="{9039E776-E705-DBCE-35FB-BB680193B1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egnaposto note 2">
            <a:extLst>
              <a:ext uri="{FF2B5EF4-FFF2-40B4-BE49-F238E27FC236}">
                <a16:creationId xmlns:a16="http://schemas.microsoft.com/office/drawing/2014/main" id="{AC615A9A-FA1F-EB3B-C03B-CCBD3D7182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38916" name="Segnaposto numero diapositiva 3">
            <a:extLst>
              <a:ext uri="{FF2B5EF4-FFF2-40B4-BE49-F238E27FC236}">
                <a16:creationId xmlns:a16="http://schemas.microsoft.com/office/drawing/2014/main" id="{B6C22147-965D-66E4-3843-BB602962C5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005BCDA-7D25-4C84-A8FB-ED62C177B8A1}" type="slidenum">
              <a:rPr lang="it-IT" altLang="it-IT" sz="1200"/>
              <a:pPr/>
              <a:t>18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>
            <a:extLst>
              <a:ext uri="{FF2B5EF4-FFF2-40B4-BE49-F238E27FC236}">
                <a16:creationId xmlns:a16="http://schemas.microsoft.com/office/drawing/2014/main" id="{2E57C589-8859-0335-302B-3B6353C3F7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>
            <a:extLst>
              <a:ext uri="{FF2B5EF4-FFF2-40B4-BE49-F238E27FC236}">
                <a16:creationId xmlns:a16="http://schemas.microsoft.com/office/drawing/2014/main" id="{B083D66C-7A38-17CD-F676-43C5DF11F7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0964" name="Segnaposto numero diapositiva 3">
            <a:extLst>
              <a:ext uri="{FF2B5EF4-FFF2-40B4-BE49-F238E27FC236}">
                <a16:creationId xmlns:a16="http://schemas.microsoft.com/office/drawing/2014/main" id="{9DF2C079-8719-8D21-02B0-F76D0C9702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626D847-F29F-4DE5-80B5-838A9681C58A}" type="slidenum">
              <a:rPr lang="it-IT" altLang="it-IT" sz="1200"/>
              <a:pPr/>
              <a:t>19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>
            <a:extLst>
              <a:ext uri="{FF2B5EF4-FFF2-40B4-BE49-F238E27FC236}">
                <a16:creationId xmlns:a16="http://schemas.microsoft.com/office/drawing/2014/main" id="{DBF87F46-DDF2-2DCB-8A2B-E38A9F4B6A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egnaposto note 2">
            <a:extLst>
              <a:ext uri="{FF2B5EF4-FFF2-40B4-BE49-F238E27FC236}">
                <a16:creationId xmlns:a16="http://schemas.microsoft.com/office/drawing/2014/main" id="{0FA5F1CF-1F11-9271-C753-FFFB9F257C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6148" name="Segnaposto numero diapositiva 3">
            <a:extLst>
              <a:ext uri="{FF2B5EF4-FFF2-40B4-BE49-F238E27FC236}">
                <a16:creationId xmlns:a16="http://schemas.microsoft.com/office/drawing/2014/main" id="{80F8513F-5C0B-F683-5FB9-AED268BC0D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E798E61-B938-4899-A43C-20A4833096DD}" type="slidenum">
              <a:rPr lang="it-IT" altLang="it-IT" sz="1200"/>
              <a:pPr/>
              <a:t>2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>
            <a:extLst>
              <a:ext uri="{FF2B5EF4-FFF2-40B4-BE49-F238E27FC236}">
                <a16:creationId xmlns:a16="http://schemas.microsoft.com/office/drawing/2014/main" id="{E57E39FE-D6D6-92A5-5D17-FBA156C3B1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Segnaposto note 2">
            <a:extLst>
              <a:ext uri="{FF2B5EF4-FFF2-40B4-BE49-F238E27FC236}">
                <a16:creationId xmlns:a16="http://schemas.microsoft.com/office/drawing/2014/main" id="{9E49AB9D-7493-F1DF-F837-4C90A11F28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3012" name="Segnaposto numero diapositiva 3">
            <a:extLst>
              <a:ext uri="{FF2B5EF4-FFF2-40B4-BE49-F238E27FC236}">
                <a16:creationId xmlns:a16="http://schemas.microsoft.com/office/drawing/2014/main" id="{998A8D45-9822-073B-113F-6726BF1F78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67B6F28-68E2-4858-88C3-632F3C070F7E}" type="slidenum">
              <a:rPr lang="it-IT" altLang="it-IT" sz="1200"/>
              <a:pPr/>
              <a:t>20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>
            <a:extLst>
              <a:ext uri="{FF2B5EF4-FFF2-40B4-BE49-F238E27FC236}">
                <a16:creationId xmlns:a16="http://schemas.microsoft.com/office/drawing/2014/main" id="{072B1838-3642-F72E-3B9C-F124CB5619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Segnaposto note 2">
            <a:extLst>
              <a:ext uri="{FF2B5EF4-FFF2-40B4-BE49-F238E27FC236}">
                <a16:creationId xmlns:a16="http://schemas.microsoft.com/office/drawing/2014/main" id="{4333C8B4-326C-80C9-79CE-44D98C1A05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5060" name="Segnaposto numero diapositiva 3">
            <a:extLst>
              <a:ext uri="{FF2B5EF4-FFF2-40B4-BE49-F238E27FC236}">
                <a16:creationId xmlns:a16="http://schemas.microsoft.com/office/drawing/2014/main" id="{A9109D86-315D-6DE3-0E78-4BCADD78E1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149011C-6848-4159-B430-9BD5EA44521B}" type="slidenum">
              <a:rPr lang="it-IT" altLang="it-IT" sz="1200"/>
              <a:pPr/>
              <a:t>21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>
            <a:extLst>
              <a:ext uri="{FF2B5EF4-FFF2-40B4-BE49-F238E27FC236}">
                <a16:creationId xmlns:a16="http://schemas.microsoft.com/office/drawing/2014/main" id="{DD64DBD5-B726-D706-9EB4-1FA7341C6E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egnaposto note 2">
            <a:extLst>
              <a:ext uri="{FF2B5EF4-FFF2-40B4-BE49-F238E27FC236}">
                <a16:creationId xmlns:a16="http://schemas.microsoft.com/office/drawing/2014/main" id="{B6A0BB29-7FFD-FE0B-2201-B23A4E86B8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7108" name="Segnaposto numero diapositiva 3">
            <a:extLst>
              <a:ext uri="{FF2B5EF4-FFF2-40B4-BE49-F238E27FC236}">
                <a16:creationId xmlns:a16="http://schemas.microsoft.com/office/drawing/2014/main" id="{0A69FCD0-F5C2-ACD8-2001-DC0C05D942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0B4387F-B658-49CF-B0FE-2BF5DBE1C318}" type="slidenum">
              <a:rPr lang="it-IT" altLang="it-IT" sz="1200"/>
              <a:pPr/>
              <a:t>22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>
            <a:extLst>
              <a:ext uri="{FF2B5EF4-FFF2-40B4-BE49-F238E27FC236}">
                <a16:creationId xmlns:a16="http://schemas.microsoft.com/office/drawing/2014/main" id="{DC631643-0F11-A6B3-C44F-725E3355C0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egnaposto note 2">
            <a:extLst>
              <a:ext uri="{FF2B5EF4-FFF2-40B4-BE49-F238E27FC236}">
                <a16:creationId xmlns:a16="http://schemas.microsoft.com/office/drawing/2014/main" id="{99812B78-CC1E-E6E8-2BFA-C67E04BC50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9156" name="Segnaposto numero diapositiva 3">
            <a:extLst>
              <a:ext uri="{FF2B5EF4-FFF2-40B4-BE49-F238E27FC236}">
                <a16:creationId xmlns:a16="http://schemas.microsoft.com/office/drawing/2014/main" id="{22B9D2ED-1BF1-17DD-6DAB-1001777824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128ED63-DD95-4C04-A12B-B3A909AC04D7}" type="slidenum">
              <a:rPr lang="it-IT" altLang="it-IT" sz="1200"/>
              <a:pPr/>
              <a:t>23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>
            <a:extLst>
              <a:ext uri="{FF2B5EF4-FFF2-40B4-BE49-F238E27FC236}">
                <a16:creationId xmlns:a16="http://schemas.microsoft.com/office/drawing/2014/main" id="{34DE9A8B-9E34-26D0-24CD-51E25823EF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egnaposto note 2">
            <a:extLst>
              <a:ext uri="{FF2B5EF4-FFF2-40B4-BE49-F238E27FC236}">
                <a16:creationId xmlns:a16="http://schemas.microsoft.com/office/drawing/2014/main" id="{40C35935-0A18-1E64-B924-89EB6B3600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1204" name="Segnaposto numero diapositiva 3">
            <a:extLst>
              <a:ext uri="{FF2B5EF4-FFF2-40B4-BE49-F238E27FC236}">
                <a16:creationId xmlns:a16="http://schemas.microsoft.com/office/drawing/2014/main" id="{7092E38B-9540-EBDE-4774-73CFEC7E57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1164156-1E84-46BC-A162-0BFFB5AA9702}" type="slidenum">
              <a:rPr lang="it-IT" altLang="it-IT" sz="1200"/>
              <a:pPr/>
              <a:t>24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>
            <a:extLst>
              <a:ext uri="{FF2B5EF4-FFF2-40B4-BE49-F238E27FC236}">
                <a16:creationId xmlns:a16="http://schemas.microsoft.com/office/drawing/2014/main" id="{461F5B83-5336-108E-CB58-AAFFB05E1E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Segnaposto note 2">
            <a:extLst>
              <a:ext uri="{FF2B5EF4-FFF2-40B4-BE49-F238E27FC236}">
                <a16:creationId xmlns:a16="http://schemas.microsoft.com/office/drawing/2014/main" id="{3741A6BF-B5A6-109A-4899-6C66BF0E71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3252" name="Segnaposto numero diapositiva 3">
            <a:extLst>
              <a:ext uri="{FF2B5EF4-FFF2-40B4-BE49-F238E27FC236}">
                <a16:creationId xmlns:a16="http://schemas.microsoft.com/office/drawing/2014/main" id="{6D3B638A-D20D-BDAB-A9C5-1E00F56535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547E1F2-5602-4896-90CC-8557FF7C49C4}" type="slidenum">
              <a:rPr lang="it-IT" altLang="it-IT" sz="1200"/>
              <a:pPr/>
              <a:t>25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immagine diapositiva 1">
            <a:extLst>
              <a:ext uri="{FF2B5EF4-FFF2-40B4-BE49-F238E27FC236}">
                <a16:creationId xmlns:a16="http://schemas.microsoft.com/office/drawing/2014/main" id="{9F656567-145C-A969-6983-24F9772F13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egnaposto note 2">
            <a:extLst>
              <a:ext uri="{FF2B5EF4-FFF2-40B4-BE49-F238E27FC236}">
                <a16:creationId xmlns:a16="http://schemas.microsoft.com/office/drawing/2014/main" id="{6934BB6A-63F5-B1E3-9C43-60105A66B6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5300" name="Segnaposto numero diapositiva 3">
            <a:extLst>
              <a:ext uri="{FF2B5EF4-FFF2-40B4-BE49-F238E27FC236}">
                <a16:creationId xmlns:a16="http://schemas.microsoft.com/office/drawing/2014/main" id="{18C878B8-C6C7-0316-9BA6-3E983DC795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9AC5A80-CD21-4CB9-A00F-1A7FF18057D6}" type="slidenum">
              <a:rPr lang="it-IT" altLang="it-IT" sz="1200"/>
              <a:pPr/>
              <a:t>26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>
            <a:extLst>
              <a:ext uri="{FF2B5EF4-FFF2-40B4-BE49-F238E27FC236}">
                <a16:creationId xmlns:a16="http://schemas.microsoft.com/office/drawing/2014/main" id="{CC4079F0-42A4-1D9D-D5C3-12D36CCE80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>
            <a:extLst>
              <a:ext uri="{FF2B5EF4-FFF2-40B4-BE49-F238E27FC236}">
                <a16:creationId xmlns:a16="http://schemas.microsoft.com/office/drawing/2014/main" id="{5F1FB404-29D9-D301-5789-6F08146AB1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7348" name="Segnaposto numero diapositiva 3">
            <a:extLst>
              <a:ext uri="{FF2B5EF4-FFF2-40B4-BE49-F238E27FC236}">
                <a16:creationId xmlns:a16="http://schemas.microsoft.com/office/drawing/2014/main" id="{FF1AC3EC-2022-54B4-BBA4-E6E6C1F21F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4FE7CF5-14FA-4D4F-9D1A-F579AE179CF6}" type="slidenum">
              <a:rPr lang="it-IT" altLang="it-IT" sz="1200"/>
              <a:pPr/>
              <a:t>27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>
            <a:extLst>
              <a:ext uri="{FF2B5EF4-FFF2-40B4-BE49-F238E27FC236}">
                <a16:creationId xmlns:a16="http://schemas.microsoft.com/office/drawing/2014/main" id="{8032BA52-F930-CFF6-BCA5-C952CD38BE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>
            <a:extLst>
              <a:ext uri="{FF2B5EF4-FFF2-40B4-BE49-F238E27FC236}">
                <a16:creationId xmlns:a16="http://schemas.microsoft.com/office/drawing/2014/main" id="{1BCCC41F-9E30-65C4-15F4-1A6F1FB5BD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9396" name="Segnaposto numero diapositiva 3">
            <a:extLst>
              <a:ext uri="{FF2B5EF4-FFF2-40B4-BE49-F238E27FC236}">
                <a16:creationId xmlns:a16="http://schemas.microsoft.com/office/drawing/2014/main" id="{F2A90347-3CBD-009A-AC54-290798A8FA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0748F3C-EF39-4C80-AD56-56C586E66F5F}" type="slidenum">
              <a:rPr lang="it-IT" altLang="it-IT" sz="1200"/>
              <a:pPr/>
              <a:t>28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immagine diapositiva 1">
            <a:extLst>
              <a:ext uri="{FF2B5EF4-FFF2-40B4-BE49-F238E27FC236}">
                <a16:creationId xmlns:a16="http://schemas.microsoft.com/office/drawing/2014/main" id="{6BCAD863-9958-A979-59B5-2DC55444D6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Segnaposto note 2">
            <a:extLst>
              <a:ext uri="{FF2B5EF4-FFF2-40B4-BE49-F238E27FC236}">
                <a16:creationId xmlns:a16="http://schemas.microsoft.com/office/drawing/2014/main" id="{9C06814E-07B3-523D-53D3-240C54EAE7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61444" name="Segnaposto numero diapositiva 3">
            <a:extLst>
              <a:ext uri="{FF2B5EF4-FFF2-40B4-BE49-F238E27FC236}">
                <a16:creationId xmlns:a16="http://schemas.microsoft.com/office/drawing/2014/main" id="{0930D826-3FFD-8534-8D47-E127DB7331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B76862D-3029-4B9C-9275-48BE9F47A8F1}" type="slidenum">
              <a:rPr lang="it-IT" altLang="it-IT" sz="1200"/>
              <a:pPr/>
              <a:t>29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>
            <a:extLst>
              <a:ext uri="{FF2B5EF4-FFF2-40B4-BE49-F238E27FC236}">
                <a16:creationId xmlns:a16="http://schemas.microsoft.com/office/drawing/2014/main" id="{DBE3B62D-6994-132E-9B1D-7EA4096FB2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egnaposto note 2">
            <a:extLst>
              <a:ext uri="{FF2B5EF4-FFF2-40B4-BE49-F238E27FC236}">
                <a16:creationId xmlns:a16="http://schemas.microsoft.com/office/drawing/2014/main" id="{63530EB4-E0A4-F093-5D48-471360B0B1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8196" name="Segnaposto numero diapositiva 3">
            <a:extLst>
              <a:ext uri="{FF2B5EF4-FFF2-40B4-BE49-F238E27FC236}">
                <a16:creationId xmlns:a16="http://schemas.microsoft.com/office/drawing/2014/main" id="{1AA36658-BCE6-E5BE-0374-3DA693B83C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CEE4FC4-2D02-4189-A361-E1585BF0BBA5}" type="slidenum">
              <a:rPr lang="it-IT" altLang="it-IT" sz="1200"/>
              <a:pPr/>
              <a:t>3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egnaposto immagine diapositiva 1">
            <a:extLst>
              <a:ext uri="{FF2B5EF4-FFF2-40B4-BE49-F238E27FC236}">
                <a16:creationId xmlns:a16="http://schemas.microsoft.com/office/drawing/2014/main" id="{CE71B5CB-6B69-6B48-60FB-F5EDFB4D2D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egnaposto note 2">
            <a:extLst>
              <a:ext uri="{FF2B5EF4-FFF2-40B4-BE49-F238E27FC236}">
                <a16:creationId xmlns:a16="http://schemas.microsoft.com/office/drawing/2014/main" id="{A0929C8A-73CF-8556-C249-7924DB1828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63492" name="Segnaposto numero diapositiva 3">
            <a:extLst>
              <a:ext uri="{FF2B5EF4-FFF2-40B4-BE49-F238E27FC236}">
                <a16:creationId xmlns:a16="http://schemas.microsoft.com/office/drawing/2014/main" id="{E95C606D-E67A-C92F-9F5A-54416BF745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E825B53-C52D-4119-87FC-18A108F0FC44}" type="slidenum">
              <a:rPr lang="it-IT" altLang="it-IT" sz="1200"/>
              <a:pPr/>
              <a:t>30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>
            <a:extLst>
              <a:ext uri="{FF2B5EF4-FFF2-40B4-BE49-F238E27FC236}">
                <a16:creationId xmlns:a16="http://schemas.microsoft.com/office/drawing/2014/main" id="{E4673C67-6A70-BE81-9D47-CF578D7BFD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>
            <a:extLst>
              <a:ext uri="{FF2B5EF4-FFF2-40B4-BE49-F238E27FC236}">
                <a16:creationId xmlns:a16="http://schemas.microsoft.com/office/drawing/2014/main" id="{EA065A00-34FD-78CF-D1AE-2BAFEAF5D1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65540" name="Segnaposto numero diapositiva 3">
            <a:extLst>
              <a:ext uri="{FF2B5EF4-FFF2-40B4-BE49-F238E27FC236}">
                <a16:creationId xmlns:a16="http://schemas.microsoft.com/office/drawing/2014/main" id="{260A79F9-E34E-C265-5873-D494F31EE7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0B609BF-2A00-430E-851B-61556D7546E2}" type="slidenum">
              <a:rPr lang="it-IT" altLang="it-IT" sz="1200"/>
              <a:pPr/>
              <a:t>31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>
            <a:extLst>
              <a:ext uri="{FF2B5EF4-FFF2-40B4-BE49-F238E27FC236}">
                <a16:creationId xmlns:a16="http://schemas.microsoft.com/office/drawing/2014/main" id="{B426E0BA-E219-867F-2403-BFEDC36C9E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>
            <a:extLst>
              <a:ext uri="{FF2B5EF4-FFF2-40B4-BE49-F238E27FC236}">
                <a16:creationId xmlns:a16="http://schemas.microsoft.com/office/drawing/2014/main" id="{4F67209A-7E08-C5C4-D7D8-BC238EADEB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67588" name="Segnaposto numero diapositiva 3">
            <a:extLst>
              <a:ext uri="{FF2B5EF4-FFF2-40B4-BE49-F238E27FC236}">
                <a16:creationId xmlns:a16="http://schemas.microsoft.com/office/drawing/2014/main" id="{6B8C9C10-EFBD-B16C-8D37-08BEAF4285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E4F2715-AB79-4E41-932C-FE1B9DF67157}" type="slidenum">
              <a:rPr lang="it-IT" altLang="it-IT" sz="1200"/>
              <a:pPr/>
              <a:t>32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egnaposto immagine diapositiva 1">
            <a:extLst>
              <a:ext uri="{FF2B5EF4-FFF2-40B4-BE49-F238E27FC236}">
                <a16:creationId xmlns:a16="http://schemas.microsoft.com/office/drawing/2014/main" id="{87DFD540-1139-F58B-2CA1-39BEE7E664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Segnaposto note 2">
            <a:extLst>
              <a:ext uri="{FF2B5EF4-FFF2-40B4-BE49-F238E27FC236}">
                <a16:creationId xmlns:a16="http://schemas.microsoft.com/office/drawing/2014/main" id="{9B14872D-DC8C-8004-CDC5-38112CB44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69636" name="Segnaposto numero diapositiva 3">
            <a:extLst>
              <a:ext uri="{FF2B5EF4-FFF2-40B4-BE49-F238E27FC236}">
                <a16:creationId xmlns:a16="http://schemas.microsoft.com/office/drawing/2014/main" id="{40042EC7-72DB-F6C8-240B-8D0094E5E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B0171C-CC94-4665-9FA6-5B58DB73B805}" type="slidenum">
              <a:rPr lang="it-IT" altLang="it-IT" sz="1200"/>
              <a:pPr/>
              <a:t>33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egnaposto immagine diapositiva 1">
            <a:extLst>
              <a:ext uri="{FF2B5EF4-FFF2-40B4-BE49-F238E27FC236}">
                <a16:creationId xmlns:a16="http://schemas.microsoft.com/office/drawing/2014/main" id="{A920040C-04E7-EECA-29CA-C44A045B87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Segnaposto note 2">
            <a:extLst>
              <a:ext uri="{FF2B5EF4-FFF2-40B4-BE49-F238E27FC236}">
                <a16:creationId xmlns:a16="http://schemas.microsoft.com/office/drawing/2014/main" id="{3FD537A7-0FF1-CF32-A94E-A0BED84C47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71684" name="Segnaposto numero diapositiva 3">
            <a:extLst>
              <a:ext uri="{FF2B5EF4-FFF2-40B4-BE49-F238E27FC236}">
                <a16:creationId xmlns:a16="http://schemas.microsoft.com/office/drawing/2014/main" id="{BA9541CA-68AF-0613-9EBB-E83AF9DD56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F10935F-125B-4BC4-A39A-FDE66705F124}" type="slidenum">
              <a:rPr lang="it-IT" altLang="it-IT" sz="1200"/>
              <a:pPr/>
              <a:t>34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>
            <a:extLst>
              <a:ext uri="{FF2B5EF4-FFF2-40B4-BE49-F238E27FC236}">
                <a16:creationId xmlns:a16="http://schemas.microsoft.com/office/drawing/2014/main" id="{F7D38783-4F40-3EF2-83D5-DDFA263011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>
            <a:extLst>
              <a:ext uri="{FF2B5EF4-FFF2-40B4-BE49-F238E27FC236}">
                <a16:creationId xmlns:a16="http://schemas.microsoft.com/office/drawing/2014/main" id="{F472DCAC-BD4F-C3D3-42FF-BC59DCD337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73732" name="Segnaposto numero diapositiva 3">
            <a:extLst>
              <a:ext uri="{FF2B5EF4-FFF2-40B4-BE49-F238E27FC236}">
                <a16:creationId xmlns:a16="http://schemas.microsoft.com/office/drawing/2014/main" id="{3F6915EB-40BC-6B68-E15E-2B3D2769A8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5C1D70D-4A2E-4AC8-A61F-DBFBC500430C}" type="slidenum">
              <a:rPr lang="it-IT" altLang="it-IT" sz="1200"/>
              <a:pPr/>
              <a:t>35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egnaposto immagine diapositiva 1">
            <a:extLst>
              <a:ext uri="{FF2B5EF4-FFF2-40B4-BE49-F238E27FC236}">
                <a16:creationId xmlns:a16="http://schemas.microsoft.com/office/drawing/2014/main" id="{E07A7545-45C3-72C4-EC89-8663DE257F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Segnaposto note 2">
            <a:extLst>
              <a:ext uri="{FF2B5EF4-FFF2-40B4-BE49-F238E27FC236}">
                <a16:creationId xmlns:a16="http://schemas.microsoft.com/office/drawing/2014/main" id="{92222672-0CC3-2655-5BD3-82685287EA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75780" name="Segnaposto numero diapositiva 3">
            <a:extLst>
              <a:ext uri="{FF2B5EF4-FFF2-40B4-BE49-F238E27FC236}">
                <a16:creationId xmlns:a16="http://schemas.microsoft.com/office/drawing/2014/main" id="{EE070892-6159-66AF-65CE-BC2E43CCAE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F011F20-6899-4A65-A2BD-08322E61454A}" type="slidenum">
              <a:rPr lang="it-IT" altLang="it-IT" sz="1200"/>
              <a:pPr/>
              <a:t>36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egnaposto immagine diapositiva 1">
            <a:extLst>
              <a:ext uri="{FF2B5EF4-FFF2-40B4-BE49-F238E27FC236}">
                <a16:creationId xmlns:a16="http://schemas.microsoft.com/office/drawing/2014/main" id="{2927A295-E285-D976-5541-AD7E3B6624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Segnaposto note 2">
            <a:extLst>
              <a:ext uri="{FF2B5EF4-FFF2-40B4-BE49-F238E27FC236}">
                <a16:creationId xmlns:a16="http://schemas.microsoft.com/office/drawing/2014/main" id="{CCC6D910-47BB-6BC0-3AF3-F3B0AB1152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77828" name="Segnaposto numero diapositiva 3">
            <a:extLst>
              <a:ext uri="{FF2B5EF4-FFF2-40B4-BE49-F238E27FC236}">
                <a16:creationId xmlns:a16="http://schemas.microsoft.com/office/drawing/2014/main" id="{6316100B-5809-CF91-FA1A-7CCBC7767B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433CE8A-BC99-401D-8D58-585E0CBF1719}" type="slidenum">
              <a:rPr lang="it-IT" altLang="it-IT" sz="1200"/>
              <a:pPr/>
              <a:t>37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immagine diapositiva 1">
            <a:extLst>
              <a:ext uri="{FF2B5EF4-FFF2-40B4-BE49-F238E27FC236}">
                <a16:creationId xmlns:a16="http://schemas.microsoft.com/office/drawing/2014/main" id="{931370D6-7D94-E3FD-F19B-E0B62E19AD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Segnaposto note 2">
            <a:extLst>
              <a:ext uri="{FF2B5EF4-FFF2-40B4-BE49-F238E27FC236}">
                <a16:creationId xmlns:a16="http://schemas.microsoft.com/office/drawing/2014/main" id="{4E1E40C7-CDFA-EEA4-8F67-2E9A7288D4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79876" name="Segnaposto numero diapositiva 3">
            <a:extLst>
              <a:ext uri="{FF2B5EF4-FFF2-40B4-BE49-F238E27FC236}">
                <a16:creationId xmlns:a16="http://schemas.microsoft.com/office/drawing/2014/main" id="{6A0BC3DD-AF1E-2CA2-006D-76857FB1CD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068A100-4C82-406D-B6FB-B6FA7E683FD7}" type="slidenum">
              <a:rPr lang="it-IT" altLang="it-IT" sz="1200"/>
              <a:pPr/>
              <a:t>38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egnaposto immagine diapositiva 1">
            <a:extLst>
              <a:ext uri="{FF2B5EF4-FFF2-40B4-BE49-F238E27FC236}">
                <a16:creationId xmlns:a16="http://schemas.microsoft.com/office/drawing/2014/main" id="{E725EB6D-E772-CCE8-2E7C-244B369C4B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Segnaposto note 2">
            <a:extLst>
              <a:ext uri="{FF2B5EF4-FFF2-40B4-BE49-F238E27FC236}">
                <a16:creationId xmlns:a16="http://schemas.microsoft.com/office/drawing/2014/main" id="{25037455-2BFD-D082-8200-7FFCE16E90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81924" name="Segnaposto numero diapositiva 3">
            <a:extLst>
              <a:ext uri="{FF2B5EF4-FFF2-40B4-BE49-F238E27FC236}">
                <a16:creationId xmlns:a16="http://schemas.microsoft.com/office/drawing/2014/main" id="{1DBDD8B9-BF28-5AC9-AFB4-48C4EEEFCA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7C68F2F-B0C2-499F-B452-8BFD8EFCA113}" type="slidenum">
              <a:rPr lang="it-IT" altLang="it-IT" sz="1200"/>
              <a:pPr/>
              <a:t>39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>
            <a:extLst>
              <a:ext uri="{FF2B5EF4-FFF2-40B4-BE49-F238E27FC236}">
                <a16:creationId xmlns:a16="http://schemas.microsoft.com/office/drawing/2014/main" id="{022821FE-D601-FA9D-3435-478DEDCACF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>
            <a:extLst>
              <a:ext uri="{FF2B5EF4-FFF2-40B4-BE49-F238E27FC236}">
                <a16:creationId xmlns:a16="http://schemas.microsoft.com/office/drawing/2014/main" id="{2DC99B3A-E3DC-CD2E-6064-8B918121AF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0244" name="Segnaposto numero diapositiva 3">
            <a:extLst>
              <a:ext uri="{FF2B5EF4-FFF2-40B4-BE49-F238E27FC236}">
                <a16:creationId xmlns:a16="http://schemas.microsoft.com/office/drawing/2014/main" id="{85D69587-C383-1687-BCCD-9DC02B5238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849E207-E352-4BB1-B474-D2AE3E8CE0AF}" type="slidenum">
              <a:rPr lang="it-IT" altLang="it-IT" sz="1200"/>
              <a:pPr/>
              <a:t>4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egnaposto immagine diapositiva 1">
            <a:extLst>
              <a:ext uri="{FF2B5EF4-FFF2-40B4-BE49-F238E27FC236}">
                <a16:creationId xmlns:a16="http://schemas.microsoft.com/office/drawing/2014/main" id="{37D59843-1AD9-2DD6-54DB-8E88B40809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Segnaposto note 2">
            <a:extLst>
              <a:ext uri="{FF2B5EF4-FFF2-40B4-BE49-F238E27FC236}">
                <a16:creationId xmlns:a16="http://schemas.microsoft.com/office/drawing/2014/main" id="{597FD136-2072-A0A9-8C05-9483A4F705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83972" name="Segnaposto numero diapositiva 3">
            <a:extLst>
              <a:ext uri="{FF2B5EF4-FFF2-40B4-BE49-F238E27FC236}">
                <a16:creationId xmlns:a16="http://schemas.microsoft.com/office/drawing/2014/main" id="{C9581A7C-60D9-6117-BE67-B7FD9DF449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2BA80CF-E792-4962-B3BF-1D33D9121725}" type="slidenum">
              <a:rPr lang="it-IT" altLang="it-IT" sz="1200"/>
              <a:pPr/>
              <a:t>40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egnaposto immagine diapositiva 1">
            <a:extLst>
              <a:ext uri="{FF2B5EF4-FFF2-40B4-BE49-F238E27FC236}">
                <a16:creationId xmlns:a16="http://schemas.microsoft.com/office/drawing/2014/main" id="{14DB6C0E-7E0F-1DEC-60AB-7C910D976B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Segnaposto note 2">
            <a:extLst>
              <a:ext uri="{FF2B5EF4-FFF2-40B4-BE49-F238E27FC236}">
                <a16:creationId xmlns:a16="http://schemas.microsoft.com/office/drawing/2014/main" id="{10ECF223-726F-EC85-DE9F-1F4CBBB06C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86020" name="Segnaposto numero diapositiva 3">
            <a:extLst>
              <a:ext uri="{FF2B5EF4-FFF2-40B4-BE49-F238E27FC236}">
                <a16:creationId xmlns:a16="http://schemas.microsoft.com/office/drawing/2014/main" id="{0CB824E9-8805-95BA-51A2-4063090A3F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2FE30AF-FDB9-4045-9AA8-66BD0BC90E85}" type="slidenum">
              <a:rPr lang="it-IT" altLang="it-IT" sz="1200"/>
              <a:pPr/>
              <a:t>41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>
            <a:extLst>
              <a:ext uri="{FF2B5EF4-FFF2-40B4-BE49-F238E27FC236}">
                <a16:creationId xmlns:a16="http://schemas.microsoft.com/office/drawing/2014/main" id="{F3C721EC-2BC0-1F99-F085-5C4A6CC5E2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>
            <a:extLst>
              <a:ext uri="{FF2B5EF4-FFF2-40B4-BE49-F238E27FC236}">
                <a16:creationId xmlns:a16="http://schemas.microsoft.com/office/drawing/2014/main" id="{8FC0130A-BF6F-2175-23BD-ABEA8D8DF8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2292" name="Segnaposto numero diapositiva 3">
            <a:extLst>
              <a:ext uri="{FF2B5EF4-FFF2-40B4-BE49-F238E27FC236}">
                <a16:creationId xmlns:a16="http://schemas.microsoft.com/office/drawing/2014/main" id="{55B35480-3B20-6C82-7E48-B60629E276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C361ABF-A9A3-475F-9E51-5B823497F864}" type="slidenum">
              <a:rPr lang="it-IT" altLang="it-IT" sz="1200"/>
              <a:pPr/>
              <a:t>5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>
            <a:extLst>
              <a:ext uri="{FF2B5EF4-FFF2-40B4-BE49-F238E27FC236}">
                <a16:creationId xmlns:a16="http://schemas.microsoft.com/office/drawing/2014/main" id="{D5DDC98F-EA85-3268-DA7D-208EB5ADC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egnaposto note 2">
            <a:extLst>
              <a:ext uri="{FF2B5EF4-FFF2-40B4-BE49-F238E27FC236}">
                <a16:creationId xmlns:a16="http://schemas.microsoft.com/office/drawing/2014/main" id="{279C9321-D1EA-5C6F-EBB1-4B7045D0FD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4340" name="Segnaposto numero diapositiva 3">
            <a:extLst>
              <a:ext uri="{FF2B5EF4-FFF2-40B4-BE49-F238E27FC236}">
                <a16:creationId xmlns:a16="http://schemas.microsoft.com/office/drawing/2014/main" id="{78CC68C8-6E74-037C-7037-F1CCF99C1E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CABB8F3-2A2B-4E15-B06B-923FB3D32AD3}" type="slidenum">
              <a:rPr lang="it-IT" altLang="it-IT" sz="1200"/>
              <a:pPr/>
              <a:t>6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>
            <a:extLst>
              <a:ext uri="{FF2B5EF4-FFF2-40B4-BE49-F238E27FC236}">
                <a16:creationId xmlns:a16="http://schemas.microsoft.com/office/drawing/2014/main" id="{AF9F176C-F4A9-5E7C-161A-A73E14A684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>
            <a:extLst>
              <a:ext uri="{FF2B5EF4-FFF2-40B4-BE49-F238E27FC236}">
                <a16:creationId xmlns:a16="http://schemas.microsoft.com/office/drawing/2014/main" id="{3FD8B19F-3B05-554F-9133-AA2D512F33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6388" name="Segnaposto numero diapositiva 3">
            <a:extLst>
              <a:ext uri="{FF2B5EF4-FFF2-40B4-BE49-F238E27FC236}">
                <a16:creationId xmlns:a16="http://schemas.microsoft.com/office/drawing/2014/main" id="{9E363457-2F2B-B584-4454-3658681DB4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A3A5048-DB4E-4875-9E7F-ADDA0B5282F2}" type="slidenum">
              <a:rPr lang="it-IT" altLang="it-IT" sz="1200"/>
              <a:pPr/>
              <a:t>7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>
            <a:extLst>
              <a:ext uri="{FF2B5EF4-FFF2-40B4-BE49-F238E27FC236}">
                <a16:creationId xmlns:a16="http://schemas.microsoft.com/office/drawing/2014/main" id="{72F0E7C8-1FD5-D03A-195A-573231BA28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egnaposto note 2">
            <a:extLst>
              <a:ext uri="{FF2B5EF4-FFF2-40B4-BE49-F238E27FC236}">
                <a16:creationId xmlns:a16="http://schemas.microsoft.com/office/drawing/2014/main" id="{90974F59-2C92-0585-C118-5A3CA2E776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8436" name="Segnaposto numero diapositiva 3">
            <a:extLst>
              <a:ext uri="{FF2B5EF4-FFF2-40B4-BE49-F238E27FC236}">
                <a16:creationId xmlns:a16="http://schemas.microsoft.com/office/drawing/2014/main" id="{988D47FE-1F83-BCB4-C26B-A583B3B581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1777E5A-CD88-45DA-925C-AF726A434670}" type="slidenum">
              <a:rPr lang="it-IT" altLang="it-IT" sz="1200"/>
              <a:pPr/>
              <a:t>8</a:t>
            </a:fld>
            <a:endParaRPr lang="it-IT" alt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>
            <a:extLst>
              <a:ext uri="{FF2B5EF4-FFF2-40B4-BE49-F238E27FC236}">
                <a16:creationId xmlns:a16="http://schemas.microsoft.com/office/drawing/2014/main" id="{690E8D97-2068-8EE4-5334-0BAED78048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>
            <a:extLst>
              <a:ext uri="{FF2B5EF4-FFF2-40B4-BE49-F238E27FC236}">
                <a16:creationId xmlns:a16="http://schemas.microsoft.com/office/drawing/2014/main" id="{81A42EB8-A969-E008-E240-BFE69AAF79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0484" name="Segnaposto numero diapositiva 3">
            <a:extLst>
              <a:ext uri="{FF2B5EF4-FFF2-40B4-BE49-F238E27FC236}">
                <a16:creationId xmlns:a16="http://schemas.microsoft.com/office/drawing/2014/main" id="{FC98E9D6-340C-02DE-0CF8-E3B96DD84B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8D05205-5499-4B1E-88C2-5499AF4BC1C3}" type="slidenum">
              <a:rPr lang="it-IT" altLang="it-IT" sz="1200"/>
              <a:pPr/>
              <a:t>9</a:t>
            </a:fld>
            <a:endParaRPr lang="it-IT" alt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B2AE44-D293-01D9-59E5-2019DC8F86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37F0C3-C45E-9B4E-4299-D9D3E03362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E9FC71-9CA9-60B6-0BFB-7CC6CD3A4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357CC-DE14-40ED-9CEE-1719EEA113DB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8191409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612D74-FD08-5F7C-2171-FD7AB47E3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02D9B6-B7A1-4540-5F95-7C8B99C54C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EB7790-1B34-9180-6C72-D591C34CE5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C1C20-7F4E-47D4-88A4-0C9353677322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633866028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D6FFCC-ECFD-0D8C-046D-DB3FF0D8C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72F8A8-E9F9-8848-DCBD-73063A300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E9415F-20C9-43AB-2B96-4EF078FFE1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9BCB7-CAA9-4104-882B-9D5282358EC3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95500631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7FA065-9323-AF4A-4F8E-02E83486B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95E886-2785-9F7E-C270-960083132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AA8AD9-FC55-2496-02F4-2E9C5DB6C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B43A6-55D3-4E1E-B938-2504E8152090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227569647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3264C7-5783-2A87-AE51-49FE150E9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80203A-E99D-86B1-D356-5F17D178F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E92D8D-8627-056C-65BC-3EC8A0946A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A1D84-22E3-44D9-A3ED-745ABC2544DD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28142226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427501-48DF-CAE5-FC40-66572B9CF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500057-4535-564D-7524-B5D36EB8B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F96FC0-6B10-F633-08D8-C3C38CD23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CB657-3E26-4FFE-9511-EC8808F8E435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1699949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7FFD50-F2BF-E347-5F01-51389EA72C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2A04FB-F29C-D528-EDEC-72F431B281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A89C06-3BE4-DF53-BCD8-FCFC1AA3C7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C3078-69FB-4872-8F5D-AF3BD017A86D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5350653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F82B33-F481-A1D8-9B51-00647136EE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E33C16-14CE-27E2-79C8-6708DB6BB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017651-1E01-21B7-9066-8356FD7C8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07925-BC2E-4D54-A6B5-9C2B6A1B6DBF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4535323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8F1903B-BD0D-C7D4-85E5-E96A0200F2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34E601-07E6-6CE2-21C3-A7FE7D816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22A149-2EF7-67B5-CE94-3A4DB54A39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03F28-AA17-402F-A7DB-ADF6922D726C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29623339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758AE2-B31E-C10D-98AA-FA1ABCECA0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8C11A0-C9FD-9495-593F-4C57B8E396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C3D8C1-7009-2C26-1E46-FA2113564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6163F-4F5B-4CB0-B321-758326C826DC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114346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4D266-91BE-86DA-80E6-E63D12FE4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D8C1A3-D6FF-7D5E-707E-08FA9D1D3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91CC7E-AFB9-0C38-40A9-7B7703C75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B94BB-0011-4E7F-8094-796A27091707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1039968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222C2B9-DAA1-C137-F37B-07E6E16B2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D57E0E-D657-5392-10E5-8E238898E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16BA3C-22A7-697E-04C6-EC0CF2ACFB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A99F88-23F2-8A02-FBE3-7C3391E73A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B5C9D9-E165-229E-0DD5-EF5A5E7D65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/>
            </a:lvl1pPr>
          </a:lstStyle>
          <a:p>
            <a:fld id="{F3310498-1D3A-4F69-AA17-985B45CC7E1E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3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36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3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Relationship Id="rId4" Type="http://schemas.openxmlformats.org/officeDocument/2006/relationships/hyperlink" Target="http://lsa.colorado.edu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8D373650-C8D7-72BB-9B1B-BCDBD6784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"/>
            <a:ext cx="8153400" cy="107791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Linear Algebra and </a:t>
            </a:r>
          </a:p>
          <a:p>
            <a:pPr algn="ctr">
              <a:defRPr/>
            </a:pPr>
            <a:r>
              <a:rPr lang="it-IT" sz="3200" b="1" dirty="0">
                <a:latin typeface="Arial" charset="0"/>
              </a:rPr>
              <a:t>information</a:t>
            </a:r>
            <a:r>
              <a:rPr lang="it-IT" sz="3200" dirty="0">
                <a:latin typeface="Arial" charset="0"/>
              </a:rPr>
              <a:t> </a:t>
            </a:r>
            <a:r>
              <a:rPr lang="it-IT" sz="3200" b="1" dirty="0" err="1">
                <a:latin typeface="Arial" charset="0"/>
                <a:ea typeface="+mn-ea"/>
              </a:rPr>
              <a:t>retrieval</a:t>
            </a:r>
            <a:r>
              <a:rPr lang="it-IT" sz="3200" b="1" dirty="0">
                <a:latin typeface="Arial" charset="0"/>
                <a:ea typeface="+mn-ea"/>
              </a:rPr>
              <a:t> 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175125" name="Text Box 21">
            <a:extLst>
              <a:ext uri="{FF2B5EF4-FFF2-40B4-BE49-F238E27FC236}">
                <a16:creationId xmlns:a16="http://schemas.microsoft.com/office/drawing/2014/main" id="{E20A391C-19F3-1ABF-6B44-97A2D2605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1568450"/>
            <a:ext cx="6832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vector</a:t>
            </a:r>
            <a:r>
              <a:rPr lang="it-IT" altLang="it-IT">
                <a:latin typeface="Arial" panose="020B0604020202020204" pitchFamily="34" charset="0"/>
              </a:rPr>
              <a:t> representation of information</a:t>
            </a:r>
            <a:endParaRPr lang="it-IT" altLang="it-IT" sz="2400"/>
          </a:p>
        </p:txBody>
      </p:sp>
      <p:sp>
        <p:nvSpPr>
          <p:cNvPr id="175126" name="Text Box 22">
            <a:extLst>
              <a:ext uri="{FF2B5EF4-FFF2-40B4-BE49-F238E27FC236}">
                <a16:creationId xmlns:a16="http://schemas.microsoft.com/office/drawing/2014/main" id="{A2292F2B-7549-D4A8-B5BF-97CCC769A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7620000" cy="1570038"/>
          </a:xfrm>
          <a:prstGeom prst="rect">
            <a:avLst/>
          </a:prstGeom>
          <a:solidFill>
            <a:srgbClr val="C0C0C0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document</a:t>
            </a:r>
            <a:r>
              <a:rPr lang="it-IT" altLang="it-IT">
                <a:latin typeface="Arial" panose="020B0604020202020204" pitchFamily="34" charset="0"/>
              </a:rPr>
              <a:t> (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web site</a:t>
            </a:r>
            <a:r>
              <a:rPr lang="it-IT" altLang="it-IT">
                <a:latin typeface="Arial" panose="020B0604020202020204" pitchFamily="34" charset="0"/>
              </a:rPr>
              <a:t>,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book</a:t>
            </a:r>
            <a:r>
              <a:rPr lang="it-IT" altLang="it-IT">
                <a:latin typeface="Arial" panose="020B0604020202020204" pitchFamily="34" charset="0"/>
              </a:rPr>
              <a:t>,…) of a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collection</a:t>
            </a:r>
            <a:r>
              <a:rPr lang="it-IT" altLang="it-IT">
                <a:latin typeface="Arial" panose="020B0604020202020204" pitchFamily="34" charset="0"/>
              </a:rPr>
              <a:t> (</a:t>
            </a: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Internet</a:t>
            </a:r>
            <a:r>
              <a:rPr lang="it-IT" altLang="it-IT">
                <a:latin typeface="Arial" panose="020B0604020202020204" pitchFamily="34" charset="0"/>
              </a:rPr>
              <a:t>, </a:t>
            </a: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library</a:t>
            </a:r>
            <a:r>
              <a:rPr lang="it-IT" altLang="it-IT">
                <a:latin typeface="Arial" panose="020B0604020202020204" pitchFamily="34" charset="0"/>
              </a:rPr>
              <a:t>,…) is represented as vector</a:t>
            </a:r>
            <a:endParaRPr lang="it-IT" altLang="it-IT" sz="2400"/>
          </a:p>
        </p:txBody>
      </p:sp>
      <p:sp>
        <p:nvSpPr>
          <p:cNvPr id="175127" name="Text Box 23">
            <a:extLst>
              <a:ext uri="{FF2B5EF4-FFF2-40B4-BE49-F238E27FC236}">
                <a16:creationId xmlns:a16="http://schemas.microsoft.com/office/drawing/2014/main" id="{67D57F67-9DB8-4E44-D888-1A9C87030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" y="4292600"/>
            <a:ext cx="7086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dirty="0" err="1">
                <a:latin typeface="Arial" panose="020B0604020202020204" pitchFamily="34" charset="0"/>
              </a:rPr>
              <a:t>each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component</a:t>
            </a:r>
            <a:r>
              <a:rPr lang="it-IT" altLang="it-IT" dirty="0">
                <a:latin typeface="Arial" panose="020B0604020202020204" pitchFamily="34" charset="0"/>
              </a:rPr>
              <a:t> of the </a:t>
            </a:r>
            <a:r>
              <a:rPr lang="it-IT" altLang="it-IT" dirty="0" err="1">
                <a:latin typeface="Arial" panose="020B0604020202020204" pitchFamily="34" charset="0"/>
              </a:rPr>
              <a:t>vector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</a:rPr>
              <a:t>is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</a:rPr>
              <a:t>tied</a:t>
            </a:r>
            <a:r>
              <a:rPr lang="it-IT" altLang="it-IT" dirty="0">
                <a:latin typeface="Arial" panose="020B0604020202020204" pitchFamily="34" charset="0"/>
              </a:rPr>
              <a:t> to a  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term</a:t>
            </a:r>
            <a:r>
              <a:rPr lang="it-IT" altLang="it-IT" dirty="0">
                <a:latin typeface="Arial" panose="020B0604020202020204" pitchFamily="34" charset="0"/>
              </a:rPr>
              <a:t> (</a:t>
            </a:r>
            <a:r>
              <a:rPr lang="it-IT" altLang="it-IT" dirty="0">
                <a:solidFill>
                  <a:srgbClr val="CC3300"/>
                </a:solidFill>
                <a:latin typeface="Arial" panose="020B0604020202020204" pitchFamily="34" charset="0"/>
              </a:rPr>
              <a:t>key-word</a:t>
            </a:r>
            <a:r>
              <a:rPr lang="it-IT" altLang="it-IT" dirty="0">
                <a:latin typeface="Arial" panose="020B0604020202020204" pitchFamily="34" charset="0"/>
              </a:rPr>
              <a:t>) </a:t>
            </a:r>
            <a:r>
              <a:rPr lang="it-IT" altLang="it-IT" dirty="0" err="1">
                <a:latin typeface="Arial" panose="020B0604020202020204" pitchFamily="34" charset="0"/>
              </a:rPr>
              <a:t>associated</a:t>
            </a:r>
            <a:r>
              <a:rPr lang="it-IT" altLang="it-IT" dirty="0">
                <a:latin typeface="Arial" panose="020B0604020202020204" pitchFamily="34" charset="0"/>
              </a:rPr>
              <a:t> to the </a:t>
            </a:r>
            <a:r>
              <a:rPr lang="it-IT" altLang="it-IT" dirty="0" err="1">
                <a:latin typeface="Arial" panose="020B0604020202020204" pitchFamily="34" charset="0"/>
              </a:rPr>
              <a:t>document</a:t>
            </a:r>
            <a:endParaRPr lang="it-IT" altLang="it-IT" sz="2400" dirty="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25" grpId="0" autoUpdateAnimBg="0"/>
      <p:bldP spid="175126" grpId="0" animBg="1" autoUpdateAnimBg="0"/>
      <p:bldP spid="17512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6761ECDF-98BC-A752-C2A4-47C35F97C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077200" cy="12001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query</a:t>
            </a:r>
            <a:r>
              <a:rPr lang="it-IT" altLang="it-IT">
                <a:latin typeface="Arial" panose="020B0604020202020204" pitchFamily="34" charset="0"/>
              </a:rPr>
              <a:t> may be represented as a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vector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sz="3600" i="1">
                <a:solidFill>
                  <a:srgbClr val="CC3300"/>
                </a:solidFill>
              </a:rPr>
              <a:t>q</a:t>
            </a:r>
            <a:r>
              <a:rPr lang="it-IT" altLang="it-IT" sz="3600" i="1"/>
              <a:t> </a:t>
            </a:r>
            <a:r>
              <a:rPr lang="it-IT" altLang="it-IT">
                <a:latin typeface="Arial" panose="020B0604020202020204" pitchFamily="34" charset="0"/>
              </a:rPr>
              <a:t>of  </a:t>
            </a:r>
            <a:r>
              <a:rPr lang="it-IT" altLang="it-IT" sz="3600" i="1">
                <a:solidFill>
                  <a:schemeClr val="accent2"/>
                </a:solidFill>
              </a:rPr>
              <a:t>t</a:t>
            </a:r>
            <a:r>
              <a:rPr lang="it-IT" altLang="it-IT">
                <a:latin typeface="Arial" panose="020B0604020202020204" pitchFamily="34" charset="0"/>
              </a:rPr>
              <a:t> components</a:t>
            </a:r>
          </a:p>
        </p:txBody>
      </p:sp>
      <p:sp>
        <p:nvSpPr>
          <p:cNvPr id="309253" name="Text Box 5">
            <a:extLst>
              <a:ext uri="{FF2B5EF4-FFF2-40B4-BE49-F238E27FC236}">
                <a16:creationId xmlns:a16="http://schemas.microsoft.com/office/drawing/2014/main" id="{E3041F38-3A3D-C928-7A5D-54B0BC197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600200"/>
            <a:ext cx="5929312" cy="10668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 err="1">
                <a:latin typeface="Arial" charset="0"/>
                <a:ea typeface="+mn-ea"/>
              </a:rPr>
              <a:t>basic</a:t>
            </a:r>
            <a:r>
              <a:rPr lang="it-IT" sz="3200" b="1" dirty="0">
                <a:latin typeface="Arial" charset="0"/>
                <a:ea typeface="+mn-ea"/>
              </a:rPr>
              <a:t> idea: </a:t>
            </a:r>
            <a:r>
              <a:rPr lang="it-IT" sz="3200" dirty="0" err="1">
                <a:latin typeface="Arial" charset="0"/>
                <a:ea typeface="+mn-ea"/>
              </a:rPr>
              <a:t>represent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query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as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document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309274" name="Text Box 26">
            <a:extLst>
              <a:ext uri="{FF2B5EF4-FFF2-40B4-BE49-F238E27FC236}">
                <a16:creationId xmlns:a16="http://schemas.microsoft.com/office/drawing/2014/main" id="{54670C2A-D844-0C2D-1F0E-D1A9BC606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124200"/>
            <a:ext cx="4038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query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en-US" altLang="it-IT">
                <a:latin typeface="Arial" panose="020B0604020202020204" pitchFamily="34" charset="0"/>
              </a:rPr>
              <a:t>that requires </a:t>
            </a:r>
            <a:r>
              <a:rPr lang="en-US" altLang="it-IT" b="1">
                <a:solidFill>
                  <a:srgbClr val="0070C0"/>
                </a:solidFill>
                <a:latin typeface="Arial" panose="020B0604020202020204" pitchFamily="34" charset="0"/>
              </a:rPr>
              <a:t>documents</a:t>
            </a:r>
            <a:r>
              <a:rPr lang="en-US" altLang="it-IT">
                <a:latin typeface="Arial" panose="020B0604020202020204" pitchFamily="34" charset="0"/>
              </a:rPr>
              <a:t> that contain the </a:t>
            </a:r>
            <a:r>
              <a:rPr lang="en-US" altLang="it-IT" b="1">
                <a:solidFill>
                  <a:srgbClr val="FF0000"/>
                </a:solidFill>
                <a:latin typeface="Arial" panose="020B0604020202020204" pitchFamily="34" charset="0"/>
              </a:rPr>
              <a:t>first</a:t>
            </a:r>
            <a:r>
              <a:rPr lang="en-US" altLang="it-IT">
                <a:latin typeface="Arial" panose="020B0604020202020204" pitchFamily="34" charset="0"/>
              </a:rPr>
              <a:t> and </a:t>
            </a:r>
            <a:r>
              <a:rPr lang="en-US" altLang="it-IT" b="1">
                <a:solidFill>
                  <a:srgbClr val="FF0000"/>
                </a:solidFill>
                <a:latin typeface="Arial" panose="020B0604020202020204" pitchFamily="34" charset="0"/>
              </a:rPr>
              <a:t>fifth</a:t>
            </a:r>
            <a:r>
              <a:rPr lang="en-US" altLang="it-IT">
                <a:latin typeface="Arial" panose="020B0604020202020204" pitchFamily="34" charset="0"/>
              </a:rPr>
              <a:t> terms (of all terms)</a:t>
            </a:r>
            <a:endParaRPr lang="it-IT" altLang="it-IT" sz="2400"/>
          </a:p>
        </p:txBody>
      </p:sp>
      <p:sp>
        <p:nvSpPr>
          <p:cNvPr id="309275" name="Text Box 27">
            <a:extLst>
              <a:ext uri="{FF2B5EF4-FFF2-40B4-BE49-F238E27FC236}">
                <a16:creationId xmlns:a16="http://schemas.microsoft.com/office/drawing/2014/main" id="{6274A954-2C62-999B-0C63-DD7E916F2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14800"/>
            <a:ext cx="2530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is a sparse vector</a:t>
            </a:r>
            <a:endParaRPr lang="it-IT" altLang="it-IT" sz="2800"/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B92D0105-F60F-5219-0632-5B810ECA7C98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743200"/>
            <a:ext cx="1524000" cy="3841750"/>
            <a:chOff x="1488" y="1728"/>
            <a:chExt cx="960" cy="2420"/>
          </a:xfrm>
        </p:grpSpPr>
        <p:sp>
          <p:nvSpPr>
            <p:cNvPr id="21511" name="Rectangle 6">
              <a:extLst>
                <a:ext uri="{FF2B5EF4-FFF2-40B4-BE49-F238E27FC236}">
                  <a16:creationId xmlns:a16="http://schemas.microsoft.com/office/drawing/2014/main" id="{5D91E843-2C28-FC8F-3366-B235A0201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480" cy="23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pSp>
          <p:nvGrpSpPr>
            <p:cNvPr id="21512" name="Group 10">
              <a:extLst>
                <a:ext uri="{FF2B5EF4-FFF2-40B4-BE49-F238E27FC236}">
                  <a16:creationId xmlns:a16="http://schemas.microsoft.com/office/drawing/2014/main" id="{01FBEEE6-AB6F-A53D-0C8A-3A17DABEF2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824"/>
              <a:ext cx="480" cy="404"/>
              <a:chOff x="1968" y="1824"/>
              <a:chExt cx="480" cy="404"/>
            </a:xfrm>
          </p:grpSpPr>
          <p:sp>
            <p:nvSpPr>
              <p:cNvPr id="21529" name="Rectangle 7">
                <a:extLst>
                  <a:ext uri="{FF2B5EF4-FFF2-40B4-BE49-F238E27FC236}">
                    <a16:creationId xmlns:a16="http://schemas.microsoft.com/office/drawing/2014/main" id="{B261396C-C514-0E63-0CE0-D5C9995E0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824"/>
                <a:ext cx="480" cy="38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1530" name="Text Box 9">
                <a:extLst>
                  <a:ext uri="{FF2B5EF4-FFF2-40B4-BE49-F238E27FC236}">
                    <a16:creationId xmlns:a16="http://schemas.microsoft.com/office/drawing/2014/main" id="{E8233837-BF04-1033-F13F-A7132887D4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1824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/>
                  <a:t>1</a:t>
                </a:r>
                <a:endParaRPr lang="it-IT" altLang="it-IT" sz="2400"/>
              </a:p>
            </p:txBody>
          </p:sp>
        </p:grpSp>
        <p:grpSp>
          <p:nvGrpSpPr>
            <p:cNvPr id="21513" name="Group 12">
              <a:extLst>
                <a:ext uri="{FF2B5EF4-FFF2-40B4-BE49-F238E27FC236}">
                  <a16:creationId xmlns:a16="http://schemas.microsoft.com/office/drawing/2014/main" id="{83D32058-33D4-7332-90DA-6C46611A31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208"/>
              <a:ext cx="480" cy="404"/>
              <a:chOff x="1968" y="2208"/>
              <a:chExt cx="480" cy="404"/>
            </a:xfrm>
          </p:grpSpPr>
          <p:sp>
            <p:nvSpPr>
              <p:cNvPr id="21527" name="Rectangle 8">
                <a:extLst>
                  <a:ext uri="{FF2B5EF4-FFF2-40B4-BE49-F238E27FC236}">
                    <a16:creationId xmlns:a16="http://schemas.microsoft.com/office/drawing/2014/main" id="{B6370364-B6C3-44F2-EFC9-1ECFAF9A6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480" cy="38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1528" name="Text Box 11">
                <a:extLst>
                  <a:ext uri="{FF2B5EF4-FFF2-40B4-BE49-F238E27FC236}">
                    <a16:creationId xmlns:a16="http://schemas.microsoft.com/office/drawing/2014/main" id="{18396628-DD1E-5F29-BBFD-66309376C3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2208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/>
                  <a:t>0</a:t>
                </a:r>
              </a:p>
            </p:txBody>
          </p:sp>
        </p:grpSp>
        <p:grpSp>
          <p:nvGrpSpPr>
            <p:cNvPr id="21514" name="Group 14">
              <a:extLst>
                <a:ext uri="{FF2B5EF4-FFF2-40B4-BE49-F238E27FC236}">
                  <a16:creationId xmlns:a16="http://schemas.microsoft.com/office/drawing/2014/main" id="{3323C1F5-D3FE-F06B-A0F9-1EC2AE62E6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592"/>
              <a:ext cx="480" cy="404"/>
              <a:chOff x="1968" y="2208"/>
              <a:chExt cx="480" cy="404"/>
            </a:xfrm>
          </p:grpSpPr>
          <p:sp>
            <p:nvSpPr>
              <p:cNvPr id="21525" name="Rectangle 15">
                <a:extLst>
                  <a:ext uri="{FF2B5EF4-FFF2-40B4-BE49-F238E27FC236}">
                    <a16:creationId xmlns:a16="http://schemas.microsoft.com/office/drawing/2014/main" id="{EBB286BB-8131-54BA-0C86-9F61BEB9F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480" cy="38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1526" name="Text Box 16">
                <a:extLst>
                  <a:ext uri="{FF2B5EF4-FFF2-40B4-BE49-F238E27FC236}">
                    <a16:creationId xmlns:a16="http://schemas.microsoft.com/office/drawing/2014/main" id="{68FA7C90-51E7-D4A3-4686-BCAD01FB46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2208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/>
                  <a:t>0</a:t>
                </a:r>
              </a:p>
            </p:txBody>
          </p:sp>
        </p:grpSp>
        <p:grpSp>
          <p:nvGrpSpPr>
            <p:cNvPr id="21515" name="Group 17">
              <a:extLst>
                <a:ext uri="{FF2B5EF4-FFF2-40B4-BE49-F238E27FC236}">
                  <a16:creationId xmlns:a16="http://schemas.microsoft.com/office/drawing/2014/main" id="{5B3A12E7-4A89-E9F7-A9A7-3FA9483F64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2976"/>
              <a:ext cx="480" cy="404"/>
              <a:chOff x="1968" y="2208"/>
              <a:chExt cx="480" cy="404"/>
            </a:xfrm>
          </p:grpSpPr>
          <p:sp>
            <p:nvSpPr>
              <p:cNvPr id="21523" name="Rectangle 18">
                <a:extLst>
                  <a:ext uri="{FF2B5EF4-FFF2-40B4-BE49-F238E27FC236}">
                    <a16:creationId xmlns:a16="http://schemas.microsoft.com/office/drawing/2014/main" id="{23BFD058-1EBD-3BD8-DFB6-1BF92EB87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480" cy="38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1524" name="Text Box 19">
                <a:extLst>
                  <a:ext uri="{FF2B5EF4-FFF2-40B4-BE49-F238E27FC236}">
                    <a16:creationId xmlns:a16="http://schemas.microsoft.com/office/drawing/2014/main" id="{5F9F9716-7227-7411-107A-E3FB531E95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2208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/>
                  <a:t>0</a:t>
                </a:r>
              </a:p>
            </p:txBody>
          </p:sp>
        </p:grpSp>
        <p:grpSp>
          <p:nvGrpSpPr>
            <p:cNvPr id="21516" name="Group 20">
              <a:extLst>
                <a:ext uri="{FF2B5EF4-FFF2-40B4-BE49-F238E27FC236}">
                  <a16:creationId xmlns:a16="http://schemas.microsoft.com/office/drawing/2014/main" id="{7C1B2B8F-D310-272E-E7BB-6321FC701E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3360"/>
              <a:ext cx="480" cy="404"/>
              <a:chOff x="1968" y="2208"/>
              <a:chExt cx="480" cy="404"/>
            </a:xfrm>
          </p:grpSpPr>
          <p:sp>
            <p:nvSpPr>
              <p:cNvPr id="21521" name="Rectangle 21">
                <a:extLst>
                  <a:ext uri="{FF2B5EF4-FFF2-40B4-BE49-F238E27FC236}">
                    <a16:creationId xmlns:a16="http://schemas.microsoft.com/office/drawing/2014/main" id="{7BD17FAA-8F5D-D5B7-4AD8-D417C2E0F0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480" cy="38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1522" name="Text Box 22">
                <a:extLst>
                  <a:ext uri="{FF2B5EF4-FFF2-40B4-BE49-F238E27FC236}">
                    <a16:creationId xmlns:a16="http://schemas.microsoft.com/office/drawing/2014/main" id="{23279E55-B997-C364-DB53-0AA6EB6030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2208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/>
                  <a:t>1</a:t>
                </a:r>
              </a:p>
            </p:txBody>
          </p:sp>
        </p:grpSp>
        <p:grpSp>
          <p:nvGrpSpPr>
            <p:cNvPr id="21517" name="Group 23">
              <a:extLst>
                <a:ext uri="{FF2B5EF4-FFF2-40B4-BE49-F238E27FC236}">
                  <a16:creationId xmlns:a16="http://schemas.microsoft.com/office/drawing/2014/main" id="{CFC22DBC-49AE-80FB-0EEF-8044337B2D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3744"/>
              <a:ext cx="480" cy="404"/>
              <a:chOff x="1968" y="2208"/>
              <a:chExt cx="480" cy="404"/>
            </a:xfrm>
          </p:grpSpPr>
          <p:sp>
            <p:nvSpPr>
              <p:cNvPr id="21519" name="Rectangle 24">
                <a:extLst>
                  <a:ext uri="{FF2B5EF4-FFF2-40B4-BE49-F238E27FC236}">
                    <a16:creationId xmlns:a16="http://schemas.microsoft.com/office/drawing/2014/main" id="{79C3C3B0-5639-CDF4-4BD8-C07E61CA6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480" cy="384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sp>
            <p:nvSpPr>
              <p:cNvPr id="21520" name="Text Box 25">
                <a:extLst>
                  <a:ext uri="{FF2B5EF4-FFF2-40B4-BE49-F238E27FC236}">
                    <a16:creationId xmlns:a16="http://schemas.microsoft.com/office/drawing/2014/main" id="{22E20566-0388-ACE8-93F5-0E485529AD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2208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/>
                  <a:t>0</a:t>
                </a:r>
              </a:p>
            </p:txBody>
          </p:sp>
        </p:grpSp>
        <p:sp>
          <p:nvSpPr>
            <p:cNvPr id="21518" name="Text Box 29">
              <a:extLst>
                <a:ext uri="{FF2B5EF4-FFF2-40B4-BE49-F238E27FC236}">
                  <a16:creationId xmlns:a16="http://schemas.microsoft.com/office/drawing/2014/main" id="{9383FAD4-B95C-7678-1885-B74D1CD38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728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rgbClr val="CC3300"/>
                  </a:solidFill>
                </a:rPr>
                <a:t>q</a:t>
              </a:r>
              <a:endParaRPr lang="it-IT" altLang="it-IT" sz="3600" i="1"/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3" grpId="0" animBg="1" autoUpdateAnimBg="0"/>
      <p:bldP spid="309274" grpId="0" autoUpdateAnimBg="0"/>
      <p:bldP spid="30927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Text Box 2">
            <a:extLst>
              <a:ext uri="{FF2B5EF4-FFF2-40B4-BE49-F238E27FC236}">
                <a16:creationId xmlns:a16="http://schemas.microsoft.com/office/drawing/2014/main" id="{8D6BB696-A0BF-879B-A3DA-7635EFB7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8502650" cy="10779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query</a:t>
            </a:r>
            <a:r>
              <a:rPr lang="it-IT" altLang="it-IT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 matching </a:t>
            </a:r>
            <a:r>
              <a:rPr lang="it-IT" altLang="it-IT" sz="3200" dirty="0">
                <a:latin typeface="Arial" panose="020B0604020202020204" pitchFamily="34" charset="0"/>
              </a:rPr>
              <a:t>= </a:t>
            </a:r>
            <a:r>
              <a:rPr lang="it-IT" altLang="it-IT" sz="3200" dirty="0" err="1">
                <a:latin typeface="Arial" panose="020B0604020202020204" pitchFamily="34" charset="0"/>
              </a:rPr>
              <a:t>find</a:t>
            </a:r>
            <a:r>
              <a:rPr lang="it-IT" altLang="it-IT" sz="3200" dirty="0">
                <a:latin typeface="Arial" panose="020B0604020202020204" pitchFamily="34" charset="0"/>
              </a:rPr>
              <a:t> the </a:t>
            </a:r>
            <a:r>
              <a:rPr lang="it-IT" altLang="it-IT" sz="3200" dirty="0" err="1">
                <a:solidFill>
                  <a:schemeClr val="accent2"/>
                </a:solidFill>
                <a:latin typeface="Arial" panose="020B0604020202020204" pitchFamily="34" charset="0"/>
              </a:rPr>
              <a:t>documents</a:t>
            </a:r>
            <a:r>
              <a:rPr lang="it-IT" altLang="it-IT" sz="3200" dirty="0">
                <a:latin typeface="Arial" panose="020B0604020202020204" pitchFamily="34" charset="0"/>
              </a:rPr>
              <a:t> </a:t>
            </a:r>
            <a:r>
              <a:rPr lang="it-IT" altLang="it-IT" sz="3200" b="1" dirty="0">
                <a:latin typeface="Arial" panose="020B0604020202020204" pitchFamily="34" charset="0"/>
              </a:rPr>
              <a:t>more 					</a:t>
            </a:r>
            <a:r>
              <a:rPr lang="it-IT" altLang="it-IT" sz="3200" b="1" dirty="0" err="1">
                <a:latin typeface="Arial" panose="020B0604020202020204" pitchFamily="34" charset="0"/>
              </a:rPr>
              <a:t>similar</a:t>
            </a:r>
            <a:r>
              <a:rPr lang="it-IT" altLang="it-IT" sz="3200" dirty="0">
                <a:latin typeface="Arial" panose="020B0604020202020204" pitchFamily="34" charset="0"/>
              </a:rPr>
              <a:t> to the </a:t>
            </a:r>
            <a:r>
              <a:rPr lang="it-IT" altLang="it-IT" sz="3200" dirty="0" err="1">
                <a:solidFill>
                  <a:schemeClr val="accent2"/>
                </a:solidFill>
                <a:latin typeface="Arial" panose="020B0604020202020204" pitchFamily="34" charset="0"/>
              </a:rPr>
              <a:t>query</a:t>
            </a:r>
            <a:endParaRPr lang="it-IT" altLang="it-IT" sz="3200" dirty="0">
              <a:latin typeface="Arial" panose="020B0604020202020204" pitchFamily="34" charset="0"/>
            </a:endParaRPr>
          </a:p>
        </p:txBody>
      </p:sp>
      <p:sp>
        <p:nvSpPr>
          <p:cNvPr id="310275" name="Text Box 3">
            <a:extLst>
              <a:ext uri="{FF2B5EF4-FFF2-40B4-BE49-F238E27FC236}">
                <a16:creationId xmlns:a16="http://schemas.microsoft.com/office/drawing/2014/main" id="{F7133191-AD68-411F-D61C-194E6A881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8305800" cy="15636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find the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document-vectors</a:t>
            </a:r>
            <a:r>
              <a:rPr lang="it-IT" altLang="it-IT">
                <a:latin typeface="Arial" panose="020B0604020202020204" pitchFamily="34" charset="0"/>
              </a:rPr>
              <a:t> geometrically closest to the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query-vector</a:t>
            </a:r>
            <a:endParaRPr lang="it-IT" altLang="it-IT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(respect to a chosen measure)</a:t>
            </a:r>
          </a:p>
        </p:txBody>
      </p:sp>
      <p:sp>
        <p:nvSpPr>
          <p:cNvPr id="310276" name="Text Box 4">
            <a:extLst>
              <a:ext uri="{FF2B5EF4-FFF2-40B4-BE49-F238E27FC236}">
                <a16:creationId xmlns:a16="http://schemas.microsoft.com/office/drawing/2014/main" id="{1CD5904A-F7AE-F088-083C-00A8A3BF1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3" y="3402013"/>
            <a:ext cx="5400675" cy="584200"/>
          </a:xfrm>
          <a:prstGeom prst="rect">
            <a:avLst/>
          </a:prstGeom>
          <a:solidFill>
            <a:srgbClr val="CC33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Arial" panose="020B0604020202020204" pitchFamily="34" charset="0"/>
              </a:rPr>
              <a:t>measures of similarity</a:t>
            </a:r>
          </a:p>
        </p:txBody>
      </p:sp>
      <p:sp>
        <p:nvSpPr>
          <p:cNvPr id="310277" name="Text Box 5">
            <a:extLst>
              <a:ext uri="{FF2B5EF4-FFF2-40B4-BE49-F238E27FC236}">
                <a16:creationId xmlns:a16="http://schemas.microsoft.com/office/drawing/2014/main" id="{92E88E5D-B348-C340-3357-8569D0824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267200"/>
            <a:ext cx="7532688" cy="1077913"/>
          </a:xfrm>
          <a:prstGeom prst="rect">
            <a:avLst/>
          </a:prstGeom>
          <a:solidFill>
            <a:srgbClr val="99FFCC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cosine of the angle</a:t>
            </a:r>
            <a:r>
              <a:rPr lang="it-IT" altLang="it-IT">
                <a:latin typeface="Arial" panose="020B0604020202020204" pitchFamily="34" charset="0"/>
              </a:rPr>
              <a:t> between the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query-vector</a:t>
            </a:r>
            <a:r>
              <a:rPr lang="it-IT" altLang="it-IT">
                <a:latin typeface="Arial" panose="020B0604020202020204" pitchFamily="34" charset="0"/>
              </a:rPr>
              <a:t> and the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document-vectors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310278" name="Text Box 6">
            <a:extLst>
              <a:ext uri="{FF2B5EF4-FFF2-40B4-BE49-F238E27FC236}">
                <a16:creationId xmlns:a16="http://schemas.microsoft.com/office/drawing/2014/main" id="{6A52CC8C-4C42-A1EE-8275-C2EF86BB6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486400"/>
            <a:ext cx="74564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it-IT" altLang="it-IT">
                <a:latin typeface="Arial" panose="020B0604020202020204" pitchFamily="34" charset="0"/>
              </a:rPr>
              <a:t> = </a:t>
            </a:r>
            <a:r>
              <a:rPr lang="it-IT" altLang="it-IT" b="1">
                <a:solidFill>
                  <a:srgbClr val="0070C0"/>
                </a:solidFill>
                <a:latin typeface="Arial" panose="020B0604020202020204" pitchFamily="34" charset="0"/>
              </a:rPr>
              <a:t>maximum</a:t>
            </a:r>
            <a:r>
              <a:rPr lang="it-IT" altLang="it-IT">
                <a:latin typeface="Arial" panose="020B0604020202020204" pitchFamily="34" charset="0"/>
              </a:rPr>
              <a:t> similarity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0</a:t>
            </a:r>
            <a:r>
              <a:rPr lang="it-IT" altLang="it-IT">
                <a:latin typeface="Arial" panose="020B0604020202020204" pitchFamily="34" charset="0"/>
              </a:rPr>
              <a:t> = </a:t>
            </a: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</a:rPr>
              <a:t>minimum</a:t>
            </a:r>
            <a:r>
              <a:rPr lang="it-IT" altLang="it-IT">
                <a:latin typeface="Arial" panose="020B0604020202020204" pitchFamily="34" charset="0"/>
              </a:rPr>
              <a:t> similarity  (orthogonality)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0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animBg="1" autoUpdateAnimBg="0"/>
      <p:bldP spid="310276" grpId="0" animBg="1" autoUpdateAnimBg="0"/>
      <p:bldP spid="310277" grpId="0" animBg="1" autoUpdateAnimBg="0"/>
      <p:bldP spid="31027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ext Box 1026">
            <a:extLst>
              <a:ext uri="{FF2B5EF4-FFF2-40B4-BE49-F238E27FC236}">
                <a16:creationId xmlns:a16="http://schemas.microsoft.com/office/drawing/2014/main" id="{C2C8FF13-20DD-7775-EFDB-201D5E3DA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"/>
            <a:ext cx="7543800" cy="6461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latin typeface="Arial" charset="0"/>
                <a:ea typeface="+mn-ea"/>
              </a:rPr>
              <a:t>for </a:t>
            </a:r>
            <a:r>
              <a:rPr lang="it-IT" sz="3200" dirty="0" err="1">
                <a:latin typeface="Arial" charset="0"/>
                <a:ea typeface="+mn-ea"/>
              </a:rPr>
              <a:t>each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query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q</a:t>
            </a:r>
            <a:r>
              <a:rPr lang="it-IT" sz="3200" dirty="0">
                <a:latin typeface="Arial" charset="0"/>
                <a:ea typeface="+mn-ea"/>
              </a:rPr>
              <a:t> compute </a:t>
            </a:r>
            <a:r>
              <a:rPr lang="it-IT" sz="3600" i="1" dirty="0">
                <a:solidFill>
                  <a:srgbClr val="CC3300"/>
                </a:solidFill>
                <a:ea typeface="+mn-ea"/>
              </a:rPr>
              <a:t>d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cosines</a:t>
            </a:r>
            <a:endParaRPr lang="it-IT" sz="3200" dirty="0">
              <a:latin typeface="Arial" charset="0"/>
              <a:ea typeface="+mn-ea"/>
            </a:endParaRPr>
          </a:p>
        </p:txBody>
      </p:sp>
      <p:graphicFrame>
        <p:nvGraphicFramePr>
          <p:cNvPr id="311299" name="Object 1027">
            <a:extLst>
              <a:ext uri="{FF2B5EF4-FFF2-40B4-BE49-F238E27FC236}">
                <a16:creationId xmlns:a16="http://schemas.microsoft.com/office/drawing/2014/main" id="{7A61A403-0C59-828A-B327-6EDD79460C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371600"/>
          <a:ext cx="8077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300" imgH="558800" progId="Equation.DSMT4">
                  <p:embed/>
                </p:oleObj>
              </mc:Choice>
              <mc:Fallback>
                <p:oleObj name="Equation" r:id="rId4" imgW="2019300" imgH="558800" progId="Equation.DSMT4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77200" cy="2286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0" name="Object 1028">
            <a:extLst>
              <a:ext uri="{FF2B5EF4-FFF2-40B4-BE49-F238E27FC236}">
                <a16:creationId xmlns:a16="http://schemas.microsoft.com/office/drawing/2014/main" id="{527D389C-4003-DA76-8764-D6DE76B5FF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343400"/>
          <a:ext cx="4267200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227" imgH="482391" progId="Equation.DSMT4">
                  <p:embed/>
                </p:oleObj>
              </mc:Choice>
              <mc:Fallback>
                <p:oleObj name="Equation" r:id="rId6" imgW="1320227" imgH="482391" progId="Equation.DSMT4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4267200" cy="155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01" name="Text Box 1029">
            <a:extLst>
              <a:ext uri="{FF2B5EF4-FFF2-40B4-BE49-F238E27FC236}">
                <a16:creationId xmlns:a16="http://schemas.microsoft.com/office/drawing/2014/main" id="{C918066D-622A-F6D8-0770-3B5E26D9B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581525"/>
            <a:ext cx="1685925" cy="107791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2-norm</a:t>
            </a:r>
            <a:endParaRPr lang="it-IT" sz="3200" dirty="0">
              <a:latin typeface="Arial" charset="0"/>
              <a:ea typeface="+mn-ea"/>
            </a:endParaRPr>
          </a:p>
          <a:p>
            <a:pPr>
              <a:defRPr/>
            </a:pPr>
            <a:r>
              <a:rPr lang="it-IT" sz="3200" dirty="0">
                <a:latin typeface="Arial" charset="0"/>
                <a:ea typeface="+mn-ea"/>
              </a:rPr>
              <a:t>(</a:t>
            </a:r>
            <a:r>
              <a:rPr lang="it-IT" sz="3200" dirty="0" err="1">
                <a:latin typeface="Arial" charset="0"/>
                <a:ea typeface="+mn-ea"/>
              </a:rPr>
              <a:t>length</a:t>
            </a:r>
            <a:r>
              <a:rPr lang="it-IT" sz="3200" dirty="0">
                <a:latin typeface="Arial" charset="0"/>
                <a:ea typeface="+mn-ea"/>
              </a:rPr>
              <a:t>)</a:t>
            </a:r>
            <a:endParaRPr lang="it-IT" dirty="0"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40E32963-95E3-6667-5698-1EE6E0DF8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4495800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6 </a:t>
            </a:r>
            <a:r>
              <a:rPr lang="it-IT" altLang="it-IT" sz="2800">
                <a:latin typeface="Arial" panose="020B0604020202020204" pitchFamily="34" charset="0"/>
              </a:rPr>
              <a:t>terms (</a:t>
            </a:r>
            <a:r>
              <a:rPr lang="it-IT" altLang="it-IT" sz="3600" i="1"/>
              <a:t>t </a:t>
            </a:r>
            <a:r>
              <a:rPr lang="it-IT" altLang="it-IT" sz="3600"/>
              <a:t>= 6</a:t>
            </a:r>
            <a:r>
              <a:rPr lang="it-IT" altLang="it-IT" sz="2800">
                <a:latin typeface="Arial" panose="020B0604020202020204" pitchFamily="34" charset="0"/>
              </a:rPr>
              <a:t> ):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 t1: </a:t>
            </a: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baked</a:t>
            </a:r>
            <a:endParaRPr lang="it-IT" altLang="it-IT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 t2: </a:t>
            </a: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recipe</a:t>
            </a:r>
            <a:endParaRPr lang="it-IT" altLang="it-IT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 t3: </a:t>
            </a: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bread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312323" name="Text Box 3">
            <a:extLst>
              <a:ext uri="{FF2B5EF4-FFF2-40B4-BE49-F238E27FC236}">
                <a16:creationId xmlns:a16="http://schemas.microsoft.com/office/drawing/2014/main" id="{CFEEC8A8-857B-814B-F823-0CB808E14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90800"/>
            <a:ext cx="88392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5</a:t>
            </a:r>
            <a:r>
              <a:rPr lang="it-IT" altLang="it-IT" sz="3000">
                <a:latin typeface="Arial" panose="020B0604020202020204" pitchFamily="34" charset="0"/>
              </a:rPr>
              <a:t> documents (</a:t>
            </a:r>
            <a:r>
              <a:rPr lang="it-IT" altLang="it-IT" sz="3600" i="1"/>
              <a:t>d </a:t>
            </a:r>
            <a:r>
              <a:rPr lang="it-IT" altLang="it-IT" sz="3600"/>
              <a:t>= 5</a:t>
            </a:r>
            <a:r>
              <a:rPr lang="it-IT" altLang="it-IT" sz="3000">
                <a:latin typeface="Arial" panose="020B0604020202020204" pitchFamily="34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 d1: </a:t>
            </a:r>
            <a:r>
              <a:rPr lang="it-IT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Baked bread without recipe</a:t>
            </a:r>
            <a:endParaRPr lang="it-IT" altLang="it-IT" sz="3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 d2: </a:t>
            </a:r>
            <a:r>
              <a:rPr lang="en-US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The art of classical Viennese pastry</a:t>
            </a:r>
            <a:endParaRPr lang="it-IT" altLang="it-IT" sz="3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 d3: </a:t>
            </a:r>
            <a:r>
              <a:rPr lang="en-US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Numerical recipes: the art of scientific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	calculation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 d4: </a:t>
            </a:r>
            <a:r>
              <a:rPr lang="en-US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Bread, pastry, desserts and cakes: precise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	 recipes for baking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latin typeface="Arial" panose="020B0604020202020204" pitchFamily="34" charset="0"/>
              </a:rPr>
              <a:t> d5: </a:t>
            </a:r>
            <a:r>
              <a:rPr lang="en-US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Pastry: the book of the best French recipes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09F2C1A-08C1-D3B6-3446-FD000914A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914400"/>
            <a:ext cx="19621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 t4: </a:t>
            </a: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cake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 t5: </a:t>
            </a: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pastry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 t6: </a:t>
            </a:r>
            <a:r>
              <a:rPr lang="it-IT" altLang="it-IT" sz="2800">
                <a:solidFill>
                  <a:srgbClr val="CC3300"/>
                </a:solidFill>
                <a:latin typeface="Arial" panose="020B0604020202020204" pitchFamily="34" charset="0"/>
              </a:rPr>
              <a:t>dessert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grpSp>
        <p:nvGrpSpPr>
          <p:cNvPr id="27653" name="Group 8">
            <a:extLst>
              <a:ext uri="{FF2B5EF4-FFF2-40B4-BE49-F238E27FC236}">
                <a16:creationId xmlns:a16="http://schemas.microsoft.com/office/drawing/2014/main" id="{21B4E10E-B27D-3807-E610-337F3B79CA0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28600"/>
            <a:ext cx="7924800" cy="2286000"/>
            <a:chOff x="192" y="144"/>
            <a:chExt cx="4992" cy="1440"/>
          </a:xfrm>
        </p:grpSpPr>
        <p:sp>
          <p:nvSpPr>
            <p:cNvPr id="27654" name="Rectangle 5">
              <a:extLst>
                <a:ext uri="{FF2B5EF4-FFF2-40B4-BE49-F238E27FC236}">
                  <a16:creationId xmlns:a16="http://schemas.microsoft.com/office/drawing/2014/main" id="{60A1D35D-F914-DDE0-34D6-AE6FDE05E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44"/>
              <a:ext cx="4992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7655" name="Line 6">
              <a:extLst>
                <a:ext uri="{FF2B5EF4-FFF2-40B4-BE49-F238E27FC236}">
                  <a16:creationId xmlns:a16="http://schemas.microsoft.com/office/drawing/2014/main" id="{357AAABB-67C5-EFBF-E5F2-33517BDF4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528"/>
              <a:ext cx="49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656" name="Line 7">
              <a:extLst>
                <a:ext uri="{FF2B5EF4-FFF2-40B4-BE49-F238E27FC236}">
                  <a16:creationId xmlns:a16="http://schemas.microsoft.com/office/drawing/2014/main" id="{9B1B8B1A-1ACE-72AD-3ED1-110D7C67F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44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ext Box 2">
            <a:extLst>
              <a:ext uri="{FF2B5EF4-FFF2-40B4-BE49-F238E27FC236}">
                <a16:creationId xmlns:a16="http://schemas.microsoft.com/office/drawing/2014/main" id="{1186CC02-E953-071B-031B-2E34DD5FA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5181600" cy="5238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 dirty="0" err="1">
                <a:latin typeface="Arial" panose="020B0604020202020204" pitchFamily="34" charset="0"/>
              </a:rPr>
              <a:t>term-documents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sz="2800" dirty="0" err="1">
                <a:latin typeface="Arial" panose="020B0604020202020204" pitchFamily="34" charset="0"/>
              </a:rPr>
              <a:t>matrix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  <a:r>
              <a:rPr lang="it-IT" altLang="it-IT" sz="2800" dirty="0" err="1">
                <a:latin typeface="Arial" panose="020B0604020202020204" pitchFamily="34" charset="0"/>
              </a:rPr>
              <a:t>is</a:t>
            </a:r>
            <a:r>
              <a:rPr lang="it-IT" altLang="it-IT" sz="2800" dirty="0">
                <a:latin typeface="Arial" panose="020B0604020202020204" pitchFamily="34" charset="0"/>
              </a:rPr>
              <a:t>  </a:t>
            </a:r>
            <a:r>
              <a:rPr lang="it-IT" altLang="it-IT" sz="2800" dirty="0">
                <a:solidFill>
                  <a:srgbClr val="CC3300"/>
                </a:solidFill>
                <a:latin typeface="Arial" panose="020B0604020202020204" pitchFamily="34" charset="0"/>
              </a:rPr>
              <a:t>6</a:t>
            </a:r>
            <a:r>
              <a:rPr lang="it-IT" altLang="it-IT" sz="2800" dirty="0">
                <a:latin typeface="Arial" panose="020B0604020202020204" pitchFamily="34" charset="0"/>
              </a:rPr>
              <a:t>x</a:t>
            </a:r>
            <a:r>
              <a:rPr lang="it-IT" altLang="it-IT" sz="2800" dirty="0">
                <a:solidFill>
                  <a:schemeClr val="accent2"/>
                </a:solidFill>
                <a:latin typeface="Arial" panose="020B0604020202020204" pitchFamily="34" charset="0"/>
              </a:rPr>
              <a:t>5</a:t>
            </a:r>
            <a:endParaRPr lang="it-IT" altLang="it-IT" dirty="0"/>
          </a:p>
        </p:txBody>
      </p:sp>
      <p:graphicFrame>
        <p:nvGraphicFramePr>
          <p:cNvPr id="313347" name="Object 3">
            <a:extLst>
              <a:ext uri="{FF2B5EF4-FFF2-40B4-BE49-F238E27FC236}">
                <a16:creationId xmlns:a16="http://schemas.microsoft.com/office/drawing/2014/main" id="{54801B9A-2AE2-3F4B-BAB8-F0816099B6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295400"/>
          <a:ext cx="4572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" imgH="1371600" progId="Equation.DSMT4">
                  <p:embed/>
                </p:oleObj>
              </mc:Choice>
              <mc:Fallback>
                <p:oleObj name="Equation" r:id="rId4" imgW="1371600" imgH="1371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45720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>
            <a:extLst>
              <a:ext uri="{FF2B5EF4-FFF2-40B4-BE49-F238E27FC236}">
                <a16:creationId xmlns:a16="http://schemas.microsoft.com/office/drawing/2014/main" id="{C8596118-B9BC-FB0C-50D7-6B4CFFB9402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184275"/>
            <a:ext cx="6629400" cy="1816100"/>
            <a:chOff x="1440" y="746"/>
            <a:chExt cx="4176" cy="1144"/>
          </a:xfrm>
        </p:grpSpPr>
        <p:sp>
          <p:nvSpPr>
            <p:cNvPr id="29705" name="Rectangle 4">
              <a:extLst>
                <a:ext uri="{FF2B5EF4-FFF2-40B4-BE49-F238E27FC236}">
                  <a16:creationId xmlns:a16="http://schemas.microsoft.com/office/drawing/2014/main" id="{D67BB853-1987-9DCF-3333-D178565C6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768"/>
              <a:ext cx="2064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06" name="Line 5">
              <a:extLst>
                <a:ext uri="{FF2B5EF4-FFF2-40B4-BE49-F238E27FC236}">
                  <a16:creationId xmlns:a16="http://schemas.microsoft.com/office/drawing/2014/main" id="{5D900A3C-FB61-184B-0A94-43C814833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960"/>
              <a:ext cx="288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07" name="Text Box 6">
              <a:extLst>
                <a:ext uri="{FF2B5EF4-FFF2-40B4-BE49-F238E27FC236}">
                  <a16:creationId xmlns:a16="http://schemas.microsoft.com/office/drawing/2014/main" id="{8395139F-6F0B-27DA-0E35-626243444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746"/>
              <a:ext cx="1776" cy="114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rgbClr val="CC3300"/>
                  </a:solidFill>
                  <a:latin typeface="Arial" panose="020B0604020202020204" pitchFamily="34" charset="0"/>
                </a:rPr>
                <a:t>baked</a:t>
              </a:r>
              <a:endParaRPr lang="it-IT" altLang="it-IT" sz="28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appears in documents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d1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d4</a:t>
              </a:r>
              <a:endParaRPr lang="it-IT" altLang="it-IT" sz="2800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0DF8F77C-55BF-E46B-6482-465B23FE8263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1066800"/>
            <a:ext cx="3825875" cy="5297488"/>
            <a:chOff x="1824" y="672"/>
            <a:chExt cx="2410" cy="3337"/>
          </a:xfrm>
        </p:grpSpPr>
        <p:sp>
          <p:nvSpPr>
            <p:cNvPr id="29702" name="Rectangle 8">
              <a:extLst>
                <a:ext uri="{FF2B5EF4-FFF2-40B4-BE49-F238E27FC236}">
                  <a16:creationId xmlns:a16="http://schemas.microsoft.com/office/drawing/2014/main" id="{227950E2-B849-F8E2-2E4F-2AC8CADE1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672"/>
              <a:ext cx="384" cy="2448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29703" name="Line 9">
              <a:extLst>
                <a:ext uri="{FF2B5EF4-FFF2-40B4-BE49-F238E27FC236}">
                  <a16:creationId xmlns:a16="http://schemas.microsoft.com/office/drawing/2014/main" id="{14C3D7E2-4777-5640-68AF-D6F708509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120"/>
              <a:ext cx="0" cy="24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04" name="Text Box 10">
              <a:extLst>
                <a:ext uri="{FF2B5EF4-FFF2-40B4-BE49-F238E27FC236}">
                  <a16:creationId xmlns:a16="http://schemas.microsoft.com/office/drawing/2014/main" id="{64A8184E-73A7-2888-7D8B-08921596B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3408"/>
              <a:ext cx="2410" cy="601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document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d4</a:t>
              </a:r>
              <a:r>
                <a:rPr lang="it-IT" altLang="it-IT" sz="2800">
                  <a:latin typeface="Arial" panose="020B0604020202020204" pitchFamily="34" charset="0"/>
                </a:rPr>
                <a:t> contains all the terms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ext Box 2">
            <a:extLst>
              <a:ext uri="{FF2B5EF4-FFF2-40B4-BE49-F238E27FC236}">
                <a16:creationId xmlns:a16="http://schemas.microsoft.com/office/drawing/2014/main" id="{DF20D257-103D-6197-DC7D-01E0F4FC1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6503988" cy="5238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latin typeface="Arial" charset="0"/>
              </a:rPr>
              <a:t>normalize</a:t>
            </a:r>
            <a:r>
              <a:rPr lang="it-IT" sz="2800" b="1" dirty="0">
                <a:latin typeface="Arial" charset="0"/>
              </a:rPr>
              <a:t> </a:t>
            </a:r>
            <a:r>
              <a:rPr lang="it-IT" sz="2800" dirty="0">
                <a:latin typeface="Arial" charset="0"/>
                <a:ea typeface="+mn-ea"/>
              </a:rPr>
              <a:t>the </a:t>
            </a:r>
            <a:r>
              <a:rPr lang="it-IT" sz="2800" dirty="0" err="1">
                <a:latin typeface="Arial" charset="0"/>
                <a:ea typeface="+mn-ea"/>
              </a:rPr>
              <a:t>term-documents</a:t>
            </a:r>
            <a:r>
              <a:rPr lang="it-IT" sz="2800" dirty="0">
                <a:latin typeface="Arial" charset="0"/>
                <a:ea typeface="+mn-ea"/>
              </a:rPr>
              <a:t> </a:t>
            </a:r>
            <a:r>
              <a:rPr lang="it-IT" sz="2800" dirty="0" err="1">
                <a:latin typeface="Arial" charset="0"/>
                <a:ea typeface="+mn-ea"/>
              </a:rPr>
              <a:t>matrix</a:t>
            </a:r>
            <a:r>
              <a:rPr lang="it-IT" sz="2800" dirty="0">
                <a:latin typeface="Arial" charset="0"/>
                <a:ea typeface="+mn-ea"/>
              </a:rPr>
              <a:t>  </a:t>
            </a:r>
            <a:endParaRPr lang="it-IT" b="1" dirty="0">
              <a:ea typeface="+mn-ea"/>
            </a:endParaRPr>
          </a:p>
        </p:txBody>
      </p:sp>
      <p:graphicFrame>
        <p:nvGraphicFramePr>
          <p:cNvPr id="348160" name="Object 1024">
            <a:extLst>
              <a:ext uri="{FF2B5EF4-FFF2-40B4-BE49-F238E27FC236}">
                <a16:creationId xmlns:a16="http://schemas.microsoft.com/office/drawing/2014/main" id="{B54E9E6F-C33D-A010-97C2-8F22B4AAFA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219200"/>
          <a:ext cx="8042275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13000" imgH="1371600" progId="Equation.DSMT4">
                  <p:embed/>
                </p:oleObj>
              </mc:Choice>
              <mc:Fallback>
                <p:oleObj name="Equation" r:id="rId4" imgW="2413000" imgH="13716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8042275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>
            <a:extLst>
              <a:ext uri="{FF2B5EF4-FFF2-40B4-BE49-F238E27FC236}">
                <a16:creationId xmlns:a16="http://schemas.microsoft.com/office/drawing/2014/main" id="{CFAC3129-5D85-6BDD-5352-25E9387E9F6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219200"/>
            <a:ext cx="3825875" cy="5297488"/>
            <a:chOff x="192" y="768"/>
            <a:chExt cx="2410" cy="3337"/>
          </a:xfrm>
        </p:grpSpPr>
        <p:sp>
          <p:nvSpPr>
            <p:cNvPr id="31749" name="Rectangle 9">
              <a:extLst>
                <a:ext uri="{FF2B5EF4-FFF2-40B4-BE49-F238E27FC236}">
                  <a16:creationId xmlns:a16="http://schemas.microsoft.com/office/drawing/2014/main" id="{7462721C-4C2F-0AF0-3409-5C6983360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768"/>
              <a:ext cx="1008" cy="2448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1750" name="Line 10">
              <a:extLst>
                <a:ext uri="{FF2B5EF4-FFF2-40B4-BE49-F238E27FC236}">
                  <a16:creationId xmlns:a16="http://schemas.microsoft.com/office/drawing/2014/main" id="{95D60D1C-B650-B329-E9AF-8E82F9ABF2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216"/>
              <a:ext cx="0" cy="24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751" name="Text Box 11">
              <a:extLst>
                <a:ext uri="{FF2B5EF4-FFF2-40B4-BE49-F238E27FC236}">
                  <a16:creationId xmlns:a16="http://schemas.microsoft.com/office/drawing/2014/main" id="{43F180C1-980D-A10F-93B6-1D6517D4F1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504"/>
              <a:ext cx="2410" cy="601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each column has length 1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Text Box 2">
            <a:extLst>
              <a:ext uri="{FF2B5EF4-FFF2-40B4-BE49-F238E27FC236}">
                <a16:creationId xmlns:a16="http://schemas.microsoft.com/office/drawing/2014/main" id="{5E998C2B-69EC-6342-99C0-A33590015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5603875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 err="1">
                <a:latin typeface="Arial" charset="0"/>
                <a:ea typeface="+mn-ea"/>
              </a:rPr>
              <a:t>Exemple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200" b="1" dirty="0" err="1">
                <a:latin typeface="Arial" charset="0"/>
                <a:ea typeface="+mn-ea"/>
              </a:rPr>
              <a:t>query</a:t>
            </a:r>
            <a:r>
              <a:rPr lang="it-IT" sz="3200" b="1" dirty="0">
                <a:latin typeface="Arial" charset="0"/>
                <a:ea typeface="+mn-ea"/>
              </a:rPr>
              <a:t> matching</a:t>
            </a:r>
            <a:r>
              <a:rPr lang="it-IT" sz="3200" dirty="0">
                <a:latin typeface="Arial" charset="0"/>
                <a:ea typeface="+mn-ea"/>
              </a:rPr>
              <a:t>:</a:t>
            </a:r>
            <a:endParaRPr lang="it-IT" dirty="0">
              <a:ea typeface="+mn-ea"/>
            </a:endParaRPr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F037B6C7-FAB0-0DB3-472E-E68BC0807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920750"/>
            <a:ext cx="4191000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 err="1">
                <a:latin typeface="Arial" charset="0"/>
                <a:ea typeface="+mn-ea"/>
              </a:rPr>
              <a:t>query</a:t>
            </a:r>
            <a:r>
              <a:rPr lang="it-IT" sz="3200" dirty="0">
                <a:latin typeface="Arial" charset="0"/>
                <a:ea typeface="+mn-ea"/>
              </a:rPr>
              <a:t>: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baked</a:t>
            </a:r>
            <a:r>
              <a:rPr lang="it-IT" sz="3200" b="1" dirty="0">
                <a:solidFill>
                  <a:schemeClr val="accent2"/>
                </a:solidFill>
                <a:latin typeface="Arial" charset="0"/>
                <a:ea typeface="+mn-ea"/>
              </a:rPr>
              <a:t>   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bread</a:t>
            </a:r>
            <a:endParaRPr lang="it-IT" dirty="0">
              <a:ea typeface="+mn-ea"/>
            </a:endParaRPr>
          </a:p>
        </p:txBody>
      </p:sp>
      <p:graphicFrame>
        <p:nvGraphicFramePr>
          <p:cNvPr id="315396" name="Object 4">
            <a:extLst>
              <a:ext uri="{FF2B5EF4-FFF2-40B4-BE49-F238E27FC236}">
                <a16:creationId xmlns:a16="http://schemas.microsoft.com/office/drawing/2014/main" id="{9978146D-DD2F-16E5-9985-C6D11BBFEF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524000"/>
          <a:ext cx="48768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366" imgH="279279" progId="Equation.DSMT4">
                  <p:embed/>
                </p:oleObj>
              </mc:Choice>
              <mc:Fallback>
                <p:oleObj name="Equation" r:id="rId4" imgW="1231366" imgH="27927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48768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>
            <a:extLst>
              <a:ext uri="{FF2B5EF4-FFF2-40B4-BE49-F238E27FC236}">
                <a16:creationId xmlns:a16="http://schemas.microsoft.com/office/drawing/2014/main" id="{7021400C-D01C-4B11-DA5B-5FD7DC13E152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438400"/>
            <a:ext cx="1300163" cy="1041400"/>
            <a:chOff x="1776" y="1200"/>
            <a:chExt cx="819" cy="656"/>
          </a:xfrm>
        </p:grpSpPr>
        <p:sp>
          <p:nvSpPr>
            <p:cNvPr id="33802" name="Text Box 5">
              <a:extLst>
                <a:ext uri="{FF2B5EF4-FFF2-40B4-BE49-F238E27FC236}">
                  <a16:creationId xmlns:a16="http://schemas.microsoft.com/office/drawing/2014/main" id="{06494533-A503-2D92-F859-EA44D7107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488"/>
              <a:ext cx="81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solidFill>
                    <a:schemeClr val="accent2"/>
                  </a:solidFill>
                  <a:latin typeface="Arial" panose="020B0604020202020204" pitchFamily="34" charset="0"/>
                </a:rPr>
                <a:t>baked</a:t>
              </a:r>
              <a:endParaRPr lang="it-IT" altLang="it-IT" sz="2400"/>
            </a:p>
          </p:txBody>
        </p:sp>
        <p:sp>
          <p:nvSpPr>
            <p:cNvPr id="33803" name="Line 7">
              <a:extLst>
                <a:ext uri="{FF2B5EF4-FFF2-40B4-BE49-F238E27FC236}">
                  <a16:creationId xmlns:a16="http://schemas.microsoft.com/office/drawing/2014/main" id="{60C23D00-5470-A5C0-D48C-98FE1D5D87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120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253E0545-D967-F711-77C9-2ED445353C2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1231900" cy="1041400"/>
            <a:chOff x="2976" y="1200"/>
            <a:chExt cx="776" cy="656"/>
          </a:xfrm>
        </p:grpSpPr>
        <p:sp>
          <p:nvSpPr>
            <p:cNvPr id="33800" name="Text Box 6">
              <a:extLst>
                <a:ext uri="{FF2B5EF4-FFF2-40B4-BE49-F238E27FC236}">
                  <a16:creationId xmlns:a16="http://schemas.microsoft.com/office/drawing/2014/main" id="{7376087E-2B34-6C88-4738-3C4A2A6BC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488"/>
              <a:ext cx="7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solidFill>
                    <a:schemeClr val="accent2"/>
                  </a:solidFill>
                  <a:latin typeface="Arial" panose="020B0604020202020204" pitchFamily="34" charset="0"/>
                </a:rPr>
                <a:t>bread</a:t>
              </a:r>
              <a:endParaRPr lang="it-IT" altLang="it-IT" sz="2400"/>
            </a:p>
          </p:txBody>
        </p:sp>
        <p:sp>
          <p:nvSpPr>
            <p:cNvPr id="33801" name="Line 8">
              <a:extLst>
                <a:ext uri="{FF2B5EF4-FFF2-40B4-BE49-F238E27FC236}">
                  <a16:creationId xmlns:a16="http://schemas.microsoft.com/office/drawing/2014/main" id="{D64580ED-CD8E-7C2F-4024-B2840E34FF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120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15401" name="Text Box 9">
            <a:extLst>
              <a:ext uri="{FF2B5EF4-FFF2-40B4-BE49-F238E27FC236}">
                <a16:creationId xmlns:a16="http://schemas.microsoft.com/office/drawing/2014/main" id="{8E92D99A-66B9-CE5B-4365-ECC6FAEFA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9144000" cy="2554288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search of relevant documents: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30000"/>
              <a:buFont typeface="Wingdings" panose="05000000000000000000" pitchFamily="2" charset="2"/>
              <a:buChar char="§"/>
            </a:pPr>
            <a:r>
              <a:rPr lang="it-IT" altLang="it-IT">
                <a:latin typeface="Arial" panose="020B0604020202020204" pitchFamily="34" charset="0"/>
              </a:rPr>
              <a:t>  compute the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cosine</a:t>
            </a:r>
            <a:r>
              <a:rPr lang="it-IT" altLang="it-IT">
                <a:latin typeface="Arial" panose="020B0604020202020204" pitchFamily="34" charset="0"/>
              </a:rPr>
              <a:t> of the angle among the 	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query-vector</a:t>
            </a:r>
            <a:r>
              <a:rPr lang="it-IT" altLang="it-IT">
                <a:latin typeface="Arial" panose="020B0604020202020204" pitchFamily="34" charset="0"/>
              </a:rPr>
              <a:t> and the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document-vectors</a:t>
            </a:r>
            <a:endParaRPr lang="it-IT" altLang="it-IT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CC3300"/>
              </a:buClr>
              <a:buSzPct val="130000"/>
              <a:buFont typeface="Wingdings" panose="05000000000000000000" pitchFamily="2" charset="2"/>
              <a:buChar char="§"/>
            </a:pPr>
            <a:r>
              <a:rPr lang="it-IT" altLang="it-IT">
                <a:latin typeface="Arial" panose="020B0604020202020204" pitchFamily="34" charset="0"/>
              </a:rPr>
              <a:t>  select the document-vectors with cosine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greater than 0.5 </a:t>
            </a:r>
            <a:endParaRPr lang="it-IT" altLang="it-IT" sz="2400">
              <a:solidFill>
                <a:srgbClr val="0000CC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54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5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5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5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01" grpId="0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3">
            <a:extLst>
              <a:ext uri="{FF2B5EF4-FFF2-40B4-BE49-F238E27FC236}">
                <a16:creationId xmlns:a16="http://schemas.microsoft.com/office/drawing/2014/main" id="{1FD42F9C-EF10-0DAE-33CA-E5E4545B687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524000"/>
            <a:ext cx="8382000" cy="5105400"/>
            <a:chOff x="288" y="960"/>
            <a:chExt cx="5280" cy="3216"/>
          </a:xfrm>
        </p:grpSpPr>
        <p:sp>
          <p:nvSpPr>
            <p:cNvPr id="35844" name="Rectangle 17">
              <a:extLst>
                <a:ext uri="{FF2B5EF4-FFF2-40B4-BE49-F238E27FC236}">
                  <a16:creationId xmlns:a16="http://schemas.microsoft.com/office/drawing/2014/main" id="{D75DF4CF-D8C0-63A2-559B-24A47E2A3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5280" cy="3216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aphicFrame>
          <p:nvGraphicFramePr>
            <p:cNvPr id="35845" name="Object 1025">
              <a:extLst>
                <a:ext uri="{FF2B5EF4-FFF2-40B4-BE49-F238E27FC236}">
                  <a16:creationId xmlns:a16="http://schemas.microsoft.com/office/drawing/2014/main" id="{1B66C75B-0BA5-349A-8CE5-49E2D13314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0" y="1248"/>
            <a:ext cx="2439" cy="28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977900" imgH="1143000" progId="Equation.DSMT4">
                    <p:embed/>
                  </p:oleObj>
                </mc:Choice>
                <mc:Fallback>
                  <p:oleObj name="Equation" r:id="rId4" imgW="977900" imgH="1143000" progId="Equation.DSMT4">
                    <p:embed/>
                    <p:pic>
                      <p:nvPicPr>
                        <p:cNvPr id="0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248"/>
                          <a:ext cx="2439" cy="28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46" name="Text Box 11">
              <a:extLst>
                <a:ext uri="{FF2B5EF4-FFF2-40B4-BE49-F238E27FC236}">
                  <a16:creationId xmlns:a16="http://schemas.microsoft.com/office/drawing/2014/main" id="{B2B62A02-FF73-26BF-2C49-375E6BFEE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152"/>
              <a:ext cx="2554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first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35847" name="Text Box 12">
              <a:extLst>
                <a:ext uri="{FF2B5EF4-FFF2-40B4-BE49-F238E27FC236}">
                  <a16:creationId xmlns:a16="http://schemas.microsoft.com/office/drawing/2014/main" id="{E992C6C5-1596-785C-BB00-7F22D7E83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352"/>
              <a:ext cx="255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third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35848" name="Text Box 13">
              <a:extLst>
                <a:ext uri="{FF2B5EF4-FFF2-40B4-BE49-F238E27FC236}">
                  <a16:creationId xmlns:a16="http://schemas.microsoft.com/office/drawing/2014/main" id="{A464F290-5D5A-EAA6-22E8-28E31DED2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928"/>
              <a:ext cx="255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fourth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35849" name="Line 14">
              <a:extLst>
                <a:ext uri="{FF2B5EF4-FFF2-40B4-BE49-F238E27FC236}">
                  <a16:creationId xmlns:a16="http://schemas.microsoft.com/office/drawing/2014/main" id="{10A57828-D855-8DFB-CD2B-5573B43DC7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960"/>
              <a:ext cx="0" cy="3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850" name="Text Box 15">
              <a:extLst>
                <a:ext uri="{FF2B5EF4-FFF2-40B4-BE49-F238E27FC236}">
                  <a16:creationId xmlns:a16="http://schemas.microsoft.com/office/drawing/2014/main" id="{9A402D3C-C7D5-D000-D6B0-29411ADAE0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824"/>
              <a:ext cx="255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second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35851" name="Text Box 16">
              <a:extLst>
                <a:ext uri="{FF2B5EF4-FFF2-40B4-BE49-F238E27FC236}">
                  <a16:creationId xmlns:a16="http://schemas.microsoft.com/office/drawing/2014/main" id="{60C22787-3F4D-0D64-0411-29C129377D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552"/>
              <a:ext cx="255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fifth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35852" name="Line 18">
              <a:extLst>
                <a:ext uri="{FF2B5EF4-FFF2-40B4-BE49-F238E27FC236}">
                  <a16:creationId xmlns:a16="http://schemas.microsoft.com/office/drawing/2014/main" id="{A305EEBD-D1B9-8005-6554-8336D7D1C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552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853" name="Line 19">
              <a:extLst>
                <a:ext uri="{FF2B5EF4-FFF2-40B4-BE49-F238E27FC236}">
                  <a16:creationId xmlns:a16="http://schemas.microsoft.com/office/drawing/2014/main" id="{87610423-60FA-558E-E2D8-0C123E692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928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854" name="Line 20">
              <a:extLst>
                <a:ext uri="{FF2B5EF4-FFF2-40B4-BE49-F238E27FC236}">
                  <a16:creationId xmlns:a16="http://schemas.microsoft.com/office/drawing/2014/main" id="{95B82FE2-F847-EF75-9F52-0F73E995C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40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5855" name="Line 21">
              <a:extLst>
                <a:ext uri="{FF2B5EF4-FFF2-40B4-BE49-F238E27FC236}">
                  <a16:creationId xmlns:a16="http://schemas.microsoft.com/office/drawing/2014/main" id="{EEC0F74B-FE87-B81F-70C7-F46E72E26B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776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35843" name="Object 1024">
            <a:extLst>
              <a:ext uri="{FF2B5EF4-FFF2-40B4-BE49-F238E27FC236}">
                <a16:creationId xmlns:a16="http://schemas.microsoft.com/office/drawing/2014/main" id="{89CF711D-521F-8CBA-2AF4-0D07EBB148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28600"/>
          <a:ext cx="48768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366" imgH="279279" progId="Equation.DSMT4">
                  <p:embed/>
                </p:oleObj>
              </mc:Choice>
              <mc:Fallback>
                <p:oleObj name="Equation" r:id="rId6" imgW="1231366" imgH="279279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"/>
                        <a:ext cx="48768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0208" name="Object 1024">
            <a:extLst>
              <a:ext uri="{FF2B5EF4-FFF2-40B4-BE49-F238E27FC236}">
                <a16:creationId xmlns:a16="http://schemas.microsoft.com/office/drawing/2014/main" id="{6C1E2273-912A-008C-401D-7BCD36DA30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713" y="1676400"/>
          <a:ext cx="3128962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77476" imgH="672808" progId="Equation.DSMT4">
                  <p:embed/>
                </p:oleObj>
              </mc:Choice>
              <mc:Fallback>
                <p:oleObj name="Equation" r:id="rId4" imgW="977476" imgH="672808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676400"/>
                        <a:ext cx="3128962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44" name="Text Box 4">
            <a:extLst>
              <a:ext uri="{FF2B5EF4-FFF2-40B4-BE49-F238E27FC236}">
                <a16:creationId xmlns:a16="http://schemas.microsoft.com/office/drawing/2014/main" id="{06607746-2631-BFFA-3228-D814CD925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24000"/>
            <a:ext cx="4953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solidFill>
                  <a:srgbClr val="CC3300"/>
                </a:solidFill>
                <a:latin typeface="Arial" panose="020B0604020202020204" pitchFamily="34" charset="0"/>
              </a:rPr>
              <a:t>d1</a:t>
            </a:r>
            <a:r>
              <a:rPr lang="it-IT" altLang="it-IT" sz="3000">
                <a:latin typeface="Arial" panose="020B0604020202020204" pitchFamily="34" charset="0"/>
              </a:rPr>
              <a:t>: </a:t>
            </a:r>
            <a:r>
              <a:rPr lang="it-IT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Baked bread without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	recipe</a:t>
            </a:r>
            <a:r>
              <a:rPr lang="it-IT" altLang="it-IT" sz="30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3000">
                <a:solidFill>
                  <a:srgbClr val="CC3300"/>
                </a:solidFill>
                <a:latin typeface="Arial" panose="020B0604020202020204" pitchFamily="34" charset="0"/>
              </a:rPr>
              <a:t>d4</a:t>
            </a:r>
            <a:r>
              <a:rPr lang="it-IT" altLang="it-IT" sz="3000">
                <a:latin typeface="Arial" panose="020B0604020202020204" pitchFamily="34" charset="0"/>
              </a:rPr>
              <a:t>: </a:t>
            </a:r>
            <a:r>
              <a:rPr lang="en-US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Bread, pastry, desserts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	 and cakes: precise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it-IT" sz="3000">
                <a:solidFill>
                  <a:schemeClr val="accent2"/>
                </a:solidFill>
                <a:latin typeface="Arial" panose="020B0604020202020204" pitchFamily="34" charset="0"/>
              </a:rPr>
              <a:t>	 recipes for baking</a:t>
            </a:r>
            <a:endParaRPr lang="it-IT" altLang="it-IT" sz="30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17445" name="Text Box 5">
            <a:extLst>
              <a:ext uri="{FF2B5EF4-FFF2-40B4-BE49-F238E27FC236}">
                <a16:creationId xmlns:a16="http://schemas.microsoft.com/office/drawing/2014/main" id="{E6611EFB-D643-F05F-F611-19F3F93A5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508500"/>
            <a:ext cx="7467600" cy="1563688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document </a:t>
            </a: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d1</a:t>
            </a:r>
            <a:r>
              <a:rPr lang="it-IT" altLang="it-IT">
                <a:latin typeface="Arial" panose="020B0604020202020204" pitchFamily="34" charset="0"/>
              </a:rPr>
              <a:t> is more relevant than  document </a:t>
            </a: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d4</a:t>
            </a:r>
            <a:r>
              <a:rPr lang="it-IT" altLang="it-IT">
                <a:latin typeface="Arial" panose="020B0604020202020204" pitchFamily="34" charset="0"/>
              </a:rPr>
              <a:t>; documents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d2</a:t>
            </a:r>
            <a:r>
              <a:rPr lang="it-IT" altLang="it-IT">
                <a:latin typeface="Arial" panose="020B0604020202020204" pitchFamily="34" charset="0"/>
              </a:rPr>
              <a:t>,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d3</a:t>
            </a:r>
            <a:r>
              <a:rPr lang="it-IT" altLang="it-IT">
                <a:latin typeface="Arial" panose="020B0604020202020204" pitchFamily="34" charset="0"/>
              </a:rPr>
              <a:t>,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d4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are not</a:t>
            </a:r>
            <a:r>
              <a:rPr lang="it-IT" altLang="it-IT">
                <a:latin typeface="Arial" panose="020B0604020202020204" pitchFamily="34" charset="0"/>
              </a:rPr>
              <a:t> relevant</a:t>
            </a:r>
            <a:endParaRPr lang="it-IT" altLang="it-IT" sz="2400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3E9E9791-865F-EA53-ECBD-48945117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285750"/>
            <a:ext cx="4191000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 err="1">
                <a:latin typeface="Arial" charset="0"/>
                <a:ea typeface="+mn-ea"/>
              </a:rPr>
              <a:t>query</a:t>
            </a:r>
            <a:r>
              <a:rPr lang="it-IT" sz="3200" dirty="0">
                <a:latin typeface="Arial" charset="0"/>
                <a:ea typeface="+mn-ea"/>
              </a:rPr>
              <a:t>: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baked</a:t>
            </a:r>
            <a:r>
              <a:rPr lang="it-IT" sz="3200" b="1" dirty="0">
                <a:solidFill>
                  <a:schemeClr val="accent2"/>
                </a:solidFill>
                <a:latin typeface="Arial" charset="0"/>
                <a:ea typeface="+mn-ea"/>
              </a:rPr>
              <a:t>   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bread</a:t>
            </a:r>
            <a:endParaRPr lang="it-IT" dirty="0"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 autoUpdateAnimBg="0"/>
      <p:bldP spid="31744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>
            <a:extLst>
              <a:ext uri="{FF2B5EF4-FFF2-40B4-BE49-F238E27FC236}">
                <a16:creationId xmlns:a16="http://schemas.microsoft.com/office/drawing/2014/main" id="{16DC933D-0253-0084-F7D9-8D10F001C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357188"/>
            <a:ext cx="2619375" cy="584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 err="1">
                <a:latin typeface="Arial" charset="0"/>
                <a:ea typeface="+mn-ea"/>
              </a:rPr>
              <a:t>query</a:t>
            </a:r>
            <a:r>
              <a:rPr lang="it-IT" sz="3200" dirty="0">
                <a:latin typeface="Arial" charset="0"/>
                <a:ea typeface="+mn-ea"/>
              </a:rPr>
              <a:t>: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baked</a:t>
            </a:r>
            <a:endParaRPr lang="it-IT" dirty="0">
              <a:ea typeface="+mn-ea"/>
            </a:endParaRPr>
          </a:p>
        </p:txBody>
      </p:sp>
      <p:grpSp>
        <p:nvGrpSpPr>
          <p:cNvPr id="39939" name="Gruppo 12">
            <a:extLst>
              <a:ext uri="{FF2B5EF4-FFF2-40B4-BE49-F238E27FC236}">
                <a16:creationId xmlns:a16="http://schemas.microsoft.com/office/drawing/2014/main" id="{BE650934-C657-15CE-3278-E3F848009B7F}"/>
              </a:ext>
            </a:extLst>
          </p:cNvPr>
          <p:cNvGrpSpPr>
            <a:grpSpLocks/>
          </p:cNvGrpSpPr>
          <p:nvPr/>
        </p:nvGrpSpPr>
        <p:grpSpPr bwMode="auto">
          <a:xfrm>
            <a:off x="342900" y="1196975"/>
            <a:ext cx="8423275" cy="5149850"/>
            <a:chOff x="343693" y="1556792"/>
            <a:chExt cx="8423275" cy="5149850"/>
          </a:xfrm>
        </p:grpSpPr>
        <p:pic>
          <p:nvPicPr>
            <p:cNvPr id="39941" name="Group 26">
              <a:extLst>
                <a:ext uri="{FF2B5EF4-FFF2-40B4-BE49-F238E27FC236}">
                  <a16:creationId xmlns:a16="http://schemas.microsoft.com/office/drawing/2014/main" id="{1C3A0EFF-A019-90DA-DE3C-696737F5CCA9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693" y="1556792"/>
              <a:ext cx="8423275" cy="5149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2" name="Text Box 11">
              <a:extLst>
                <a:ext uri="{FF2B5EF4-FFF2-40B4-BE49-F238E27FC236}">
                  <a16:creationId xmlns:a16="http://schemas.microsoft.com/office/drawing/2014/main" id="{DAB6D1E2-7F3F-8714-5584-573212A5F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3491" y="1844824"/>
              <a:ext cx="4054475" cy="954088"/>
            </a:xfrm>
            <a:prstGeom prst="rect">
              <a:avLst/>
            </a:prstGeom>
            <a:solidFill>
              <a:srgbClr val="DEDF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first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39943" name="Text Box 11">
              <a:extLst>
                <a:ext uri="{FF2B5EF4-FFF2-40B4-BE49-F238E27FC236}">
                  <a16:creationId xmlns:a16="http://schemas.microsoft.com/office/drawing/2014/main" id="{13E10FCE-84B2-998E-4F60-1943DC4831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8350" y="2852936"/>
              <a:ext cx="4054475" cy="954088"/>
            </a:xfrm>
            <a:prstGeom prst="rect">
              <a:avLst/>
            </a:prstGeom>
            <a:solidFill>
              <a:srgbClr val="DEDF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second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39944" name="Text Box 11">
              <a:extLst>
                <a:ext uri="{FF2B5EF4-FFF2-40B4-BE49-F238E27FC236}">
                  <a16:creationId xmlns:a16="http://schemas.microsoft.com/office/drawing/2014/main" id="{F31FB94F-FF7B-A0BE-1E86-ECA437F4C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3491" y="3843045"/>
              <a:ext cx="4099334" cy="923330"/>
            </a:xfrm>
            <a:prstGeom prst="rect">
              <a:avLst/>
            </a:prstGeom>
            <a:solidFill>
              <a:srgbClr val="DEDF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700">
                  <a:latin typeface="Arial" panose="020B0604020202020204" pitchFamily="34" charset="0"/>
                </a:rPr>
                <a:t>similarity </a:t>
              </a:r>
              <a:r>
                <a:rPr lang="it-IT" altLang="it-IT" sz="27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700">
                  <a:latin typeface="Arial" panose="020B0604020202020204" pitchFamily="34" charset="0"/>
                </a:rPr>
                <a:t> and </a:t>
              </a:r>
              <a:r>
                <a:rPr lang="it-IT" altLang="it-IT" sz="2700">
                  <a:solidFill>
                    <a:schemeClr val="accent2"/>
                  </a:solidFill>
                  <a:latin typeface="Arial" panose="020B0604020202020204" pitchFamily="34" charset="0"/>
                </a:rPr>
                <a:t>third</a:t>
              </a:r>
              <a:r>
                <a:rPr lang="it-IT" altLang="it-IT" sz="2700">
                  <a:latin typeface="Arial" panose="020B0604020202020204" pitchFamily="34" charset="0"/>
                </a:rPr>
                <a:t> document</a:t>
              </a:r>
              <a:endParaRPr lang="it-IT" altLang="it-IT" sz="2700"/>
            </a:p>
          </p:txBody>
        </p:sp>
        <p:sp>
          <p:nvSpPr>
            <p:cNvPr id="39945" name="Text Box 11">
              <a:extLst>
                <a:ext uri="{FF2B5EF4-FFF2-40B4-BE49-F238E27FC236}">
                  <a16:creationId xmlns:a16="http://schemas.microsoft.com/office/drawing/2014/main" id="{E6BAFEB6-2DCE-DF36-EAE6-F6DD3CA07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6875" y="4707160"/>
              <a:ext cx="4054475" cy="954088"/>
            </a:xfrm>
            <a:prstGeom prst="rect">
              <a:avLst/>
            </a:prstGeom>
            <a:solidFill>
              <a:srgbClr val="DEDF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fourth </a:t>
              </a:r>
              <a:r>
                <a:rPr lang="it-IT" altLang="it-IT" sz="2800">
                  <a:latin typeface="Arial" panose="020B0604020202020204" pitchFamily="34" charset="0"/>
                </a:rPr>
                <a:t>document</a:t>
              </a:r>
              <a:endParaRPr lang="it-IT" altLang="it-IT" sz="2400"/>
            </a:p>
          </p:txBody>
        </p:sp>
        <p:sp>
          <p:nvSpPr>
            <p:cNvPr id="39946" name="Text Box 11">
              <a:extLst>
                <a:ext uri="{FF2B5EF4-FFF2-40B4-BE49-F238E27FC236}">
                  <a16:creationId xmlns:a16="http://schemas.microsoft.com/office/drawing/2014/main" id="{C530592F-1B56-AE31-2A79-63EE351EB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6875" y="5661248"/>
              <a:ext cx="4054475" cy="954088"/>
            </a:xfrm>
            <a:prstGeom prst="rect">
              <a:avLst/>
            </a:prstGeom>
            <a:solidFill>
              <a:srgbClr val="DEDF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fifth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cxnSp>
          <p:nvCxnSpPr>
            <p:cNvPr id="39947" name="Connettore diritto 2">
              <a:extLst>
                <a:ext uri="{FF2B5EF4-FFF2-40B4-BE49-F238E27FC236}">
                  <a16:creationId xmlns:a16="http://schemas.microsoft.com/office/drawing/2014/main" id="{3B5633A1-B759-AE12-FA85-0EB25AD47A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53491" y="4653136"/>
              <a:ext cx="4213477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8" name="Connettore diritto 11">
              <a:extLst>
                <a:ext uri="{FF2B5EF4-FFF2-40B4-BE49-F238E27FC236}">
                  <a16:creationId xmlns:a16="http://schemas.microsoft.com/office/drawing/2014/main" id="{87569BBA-DB61-4E50-F318-D338D18725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53491" y="5661248"/>
              <a:ext cx="4054475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8491" name="Rectangle 27">
            <a:extLst>
              <a:ext uri="{FF2B5EF4-FFF2-40B4-BE49-F238E27FC236}">
                <a16:creationId xmlns:a16="http://schemas.microsoft.com/office/drawing/2014/main" id="{0B321BC6-85DE-A314-A442-5D96C7CA9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913" y="4451350"/>
            <a:ext cx="1828800" cy="76200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9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Text Box 3">
            <a:extLst>
              <a:ext uri="{FF2B5EF4-FFF2-40B4-BE49-F238E27FC236}">
                <a16:creationId xmlns:a16="http://schemas.microsoft.com/office/drawing/2014/main" id="{BF8FB0FE-6290-D772-EBD9-ED88BD277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2347913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document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A</a:t>
            </a:r>
            <a:endParaRPr lang="it-IT" altLang="it-IT" sz="2400"/>
          </a:p>
        </p:txBody>
      </p:sp>
      <p:sp>
        <p:nvSpPr>
          <p:cNvPr id="303108" name="Text Box 4">
            <a:extLst>
              <a:ext uri="{FF2B5EF4-FFF2-40B4-BE49-F238E27FC236}">
                <a16:creationId xmlns:a16="http://schemas.microsoft.com/office/drawing/2014/main" id="{AF7C5BD8-AEFC-6449-AB6D-E57F0F08B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8382000" cy="15636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the </a:t>
            </a:r>
            <a:r>
              <a:rPr lang="it-IT" altLang="it-IT" b="1">
                <a:latin typeface="Arial" panose="020B0604020202020204" pitchFamily="34" charset="0"/>
              </a:rPr>
              <a:t>value</a:t>
            </a:r>
            <a:r>
              <a:rPr lang="it-IT" altLang="it-IT">
                <a:latin typeface="Arial" panose="020B0604020202020204" pitchFamily="34" charset="0"/>
              </a:rPr>
              <a:t> of a component depends on the </a:t>
            </a:r>
            <a:r>
              <a:rPr lang="it-IT" altLang="ja-JP">
                <a:solidFill>
                  <a:srgbClr val="CC3300"/>
                </a:solidFill>
                <a:latin typeface="Arial" panose="020B0604020202020204" pitchFamily="34" charset="0"/>
              </a:rPr>
              <a:t>importance</a:t>
            </a:r>
            <a:r>
              <a:rPr lang="it-IT" altLang="ja-JP">
                <a:latin typeface="Arial" panose="020B0604020202020204" pitchFamily="34" charset="0"/>
              </a:rPr>
              <a:t> of the term in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semantics of the document</a:t>
            </a:r>
            <a:endParaRPr lang="it-IT" altLang="it-IT" sz="2400" b="1"/>
          </a:p>
        </p:txBody>
      </p:sp>
      <p:sp>
        <p:nvSpPr>
          <p:cNvPr id="303110" name="Text Box 6">
            <a:extLst>
              <a:ext uri="{FF2B5EF4-FFF2-40B4-BE49-F238E27FC236}">
                <a16:creationId xmlns:a16="http://schemas.microsoft.com/office/drawing/2014/main" id="{64508078-8900-3E3B-09EE-666A92B92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14300"/>
            <a:ext cx="3941763" cy="1570038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terms (key-words):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informatics</a:t>
            </a:r>
            <a:r>
              <a:rPr lang="it-IT" altLang="it-IT">
                <a:latin typeface="Arial" panose="020B0604020202020204" pitchFamily="34" charset="0"/>
              </a:rPr>
              <a:t>,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applied</a:t>
            </a:r>
            <a:r>
              <a:rPr lang="it-IT" altLang="it-IT">
                <a:latin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geomatics</a:t>
            </a:r>
            <a:endParaRPr lang="it-IT" altLang="it-IT" sz="2400"/>
          </a:p>
        </p:txBody>
      </p:sp>
      <p:sp>
        <p:nvSpPr>
          <p:cNvPr id="303111" name="Text Box 7">
            <a:extLst>
              <a:ext uri="{FF2B5EF4-FFF2-40B4-BE49-F238E27FC236}">
                <a16:creationId xmlns:a16="http://schemas.microsoft.com/office/drawing/2014/main" id="{5516C0E0-3275-DAFE-2125-AAFE7AD77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514600"/>
            <a:ext cx="1644650" cy="646113"/>
          </a:xfrm>
          <a:prstGeom prst="rect">
            <a:avLst/>
          </a:prstGeom>
          <a:solidFill>
            <a:srgbClr val="99FF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vector </a:t>
            </a:r>
            <a:r>
              <a:rPr lang="it-IT" altLang="it-IT" sz="3600" i="1">
                <a:solidFill>
                  <a:schemeClr val="accent2"/>
                </a:solidFill>
              </a:rPr>
              <a:t>a</a:t>
            </a:r>
            <a:endParaRPr lang="it-IT" altLang="it-IT" sz="2400"/>
          </a:p>
        </p:txBody>
      </p:sp>
      <p:sp>
        <p:nvSpPr>
          <p:cNvPr id="303112" name="Text Box 8">
            <a:extLst>
              <a:ext uri="{FF2B5EF4-FFF2-40B4-BE49-F238E27FC236}">
                <a16:creationId xmlns:a16="http://schemas.microsoft.com/office/drawing/2014/main" id="{326325F1-2A21-9A2B-5717-11A4C786E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628900"/>
            <a:ext cx="3462338" cy="584200"/>
          </a:xfrm>
          <a:prstGeom prst="rect">
            <a:avLst/>
          </a:prstGeom>
          <a:solidFill>
            <a:srgbClr val="99FF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three</a:t>
            </a:r>
            <a:r>
              <a:rPr lang="it-IT" altLang="it-IT">
                <a:latin typeface="Arial" panose="020B0604020202020204" pitchFamily="34" charset="0"/>
              </a:rPr>
              <a:t> components</a:t>
            </a:r>
            <a:endParaRPr lang="it-IT" altLang="it-IT" sz="2400"/>
          </a:p>
        </p:txBody>
      </p:sp>
      <p:sp>
        <p:nvSpPr>
          <p:cNvPr id="303113" name="Text Box 9">
            <a:extLst>
              <a:ext uri="{FF2B5EF4-FFF2-40B4-BE49-F238E27FC236}">
                <a16:creationId xmlns:a16="http://schemas.microsoft.com/office/drawing/2014/main" id="{A15B45E3-022F-2F42-CEE8-BDEF98960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59400"/>
            <a:ext cx="83820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function</a:t>
            </a:r>
            <a:r>
              <a:rPr lang="it-IT" altLang="it-IT">
                <a:latin typeface="Arial" panose="020B0604020202020204" pitchFamily="34" charset="0"/>
              </a:rPr>
              <a:t> of the frequency of occurrence of the term inside the document</a:t>
            </a:r>
            <a:endParaRPr lang="it-IT" altLang="it-IT" sz="2400"/>
          </a:p>
        </p:txBody>
      </p:sp>
      <p:sp>
        <p:nvSpPr>
          <p:cNvPr id="5128" name="Text Box 10">
            <a:extLst>
              <a:ext uri="{FF2B5EF4-FFF2-40B4-BE49-F238E27FC236}">
                <a16:creationId xmlns:a16="http://schemas.microsoft.com/office/drawing/2014/main" id="{EF73C37B-D211-728B-AA65-B2C64225B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0"/>
            <a:ext cx="1846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example:</a:t>
            </a:r>
            <a:endParaRPr lang="it-IT" altLang="it-IT" sz="2400"/>
          </a:p>
        </p:txBody>
      </p:sp>
      <p:sp>
        <p:nvSpPr>
          <p:cNvPr id="303115" name="AutoShape 11">
            <a:extLst>
              <a:ext uri="{FF2B5EF4-FFF2-40B4-BE49-F238E27FC236}">
                <a16:creationId xmlns:a16="http://schemas.microsoft.com/office/drawing/2014/main" id="{45721668-C252-C6B7-2F6F-06B5770DE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24000"/>
            <a:ext cx="685800" cy="762000"/>
          </a:xfrm>
          <a:prstGeom prst="downArrow">
            <a:avLst>
              <a:gd name="adj1" fmla="val 50000"/>
              <a:gd name="adj2" fmla="val 27778"/>
            </a:avLst>
          </a:prstGeom>
          <a:gradFill rotWithShape="0">
            <a:gsLst>
              <a:gs pos="0">
                <a:srgbClr val="18477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303116" name="AutoShape 12">
            <a:extLst>
              <a:ext uri="{FF2B5EF4-FFF2-40B4-BE49-F238E27FC236}">
                <a16:creationId xmlns:a16="http://schemas.microsoft.com/office/drawing/2014/main" id="{10104A4B-CAC4-DD26-D33F-76C37EA82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714500"/>
            <a:ext cx="685800" cy="762000"/>
          </a:xfrm>
          <a:prstGeom prst="downArrow">
            <a:avLst>
              <a:gd name="adj1" fmla="val 50000"/>
              <a:gd name="adj2" fmla="val 27778"/>
            </a:avLst>
          </a:prstGeom>
          <a:gradFill rotWithShape="0">
            <a:gsLst>
              <a:gs pos="0">
                <a:srgbClr val="18477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animBg="1" autoUpdateAnimBg="0"/>
      <p:bldP spid="303108" grpId="0" animBg="1" autoUpdateAnimBg="0"/>
      <p:bldP spid="303110" grpId="0" animBg="1" autoUpdateAnimBg="0"/>
      <p:bldP spid="303111" grpId="0" animBg="1" autoUpdateAnimBg="0"/>
      <p:bldP spid="303112" grpId="0" animBg="1" autoUpdateAnimBg="0"/>
      <p:bldP spid="303113" grpId="0" animBg="1" autoUpdateAnimBg="0"/>
      <p:bldP spid="303115" grpId="0" animBg="1"/>
      <p:bldP spid="3031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528C552A-20D9-6229-4AE5-C5F6A1F0E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3527425" cy="2062163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reducing the uncertainty in the database of  documents</a:t>
            </a:r>
            <a:endParaRPr lang="it-IT" altLang="it-IT" sz="2400"/>
          </a:p>
        </p:txBody>
      </p:sp>
      <p:sp>
        <p:nvSpPr>
          <p:cNvPr id="321540" name="Text Box 4">
            <a:extLst>
              <a:ext uri="{FF2B5EF4-FFF2-40B4-BE49-F238E27FC236}">
                <a16:creationId xmlns:a16="http://schemas.microsoft.com/office/drawing/2014/main" id="{BEE295EE-61E7-0D26-15E2-1E25F6611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919538"/>
            <a:ext cx="7239000" cy="1138237"/>
          </a:xfrm>
          <a:prstGeom prst="rect">
            <a:avLst/>
          </a:prstGeom>
          <a:solidFill>
            <a:srgbClr val="ADADE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rank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reduction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of the </a:t>
            </a:r>
            <a:r>
              <a:rPr lang="it-IT" sz="3200" dirty="0" err="1">
                <a:latin typeface="Arial" charset="0"/>
                <a:ea typeface="+mn-ea"/>
              </a:rPr>
              <a:t>term-documents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</a:rPr>
              <a:t>matrix</a:t>
            </a:r>
            <a:r>
              <a:rPr lang="it-IT" sz="3200" dirty="0">
                <a:latin typeface="Arial" charset="0"/>
              </a:rPr>
              <a:t> </a:t>
            </a:r>
            <a:r>
              <a:rPr lang="it-IT" sz="3600" i="1" dirty="0">
                <a:solidFill>
                  <a:schemeClr val="accent2"/>
                </a:solidFill>
              </a:rPr>
              <a:t>B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321541" name="AutoShape 5">
            <a:extLst>
              <a:ext uri="{FF2B5EF4-FFF2-40B4-BE49-F238E27FC236}">
                <a16:creationId xmlns:a16="http://schemas.microsoft.com/office/drawing/2014/main" id="{D67F60C5-1235-B249-C7BF-60900E5A26C1}"/>
              </a:ext>
            </a:extLst>
          </p:cNvPr>
          <p:cNvSpPr>
            <a:spLocks noChangeArrowheads="1"/>
          </p:cNvSpPr>
          <p:nvPr/>
        </p:nvSpPr>
        <p:spPr bwMode="auto">
          <a:xfrm rot="18949677">
            <a:off x="2667000" y="2700338"/>
            <a:ext cx="762000" cy="9144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ADADE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321542" name="Text Box 6">
            <a:extLst>
              <a:ext uri="{FF2B5EF4-FFF2-40B4-BE49-F238E27FC236}">
                <a16:creationId xmlns:a16="http://schemas.microsoft.com/office/drawing/2014/main" id="{1F5A15EB-78A5-5D64-CDF7-BAEF086DF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395913"/>
            <a:ext cx="5886450" cy="6461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latin typeface="Arial" charset="0"/>
                <a:ea typeface="+mn-ea"/>
              </a:rPr>
              <a:t>QR </a:t>
            </a:r>
            <a:r>
              <a:rPr lang="it-IT" sz="3200" dirty="0" err="1">
                <a:latin typeface="Arial" charset="0"/>
                <a:ea typeface="+mn-ea"/>
              </a:rPr>
              <a:t>factorization</a:t>
            </a:r>
            <a:r>
              <a:rPr lang="it-IT" sz="3200" dirty="0">
                <a:latin typeface="Arial" charset="0"/>
                <a:ea typeface="+mn-ea"/>
              </a:rPr>
              <a:t> of the </a:t>
            </a:r>
            <a:r>
              <a:rPr lang="it-IT" sz="3200" dirty="0" err="1">
                <a:latin typeface="Arial" charset="0"/>
                <a:ea typeface="+mn-ea"/>
              </a:rPr>
              <a:t>matrix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</a:p>
        </p:txBody>
      </p:sp>
      <p:sp>
        <p:nvSpPr>
          <p:cNvPr id="321543" name="AutoShape 7">
            <a:extLst>
              <a:ext uri="{FF2B5EF4-FFF2-40B4-BE49-F238E27FC236}">
                <a16:creationId xmlns:a16="http://schemas.microsoft.com/office/drawing/2014/main" id="{CC457ABA-9FEF-E52E-2A3E-4CF4075BF274}"/>
              </a:ext>
            </a:extLst>
          </p:cNvPr>
          <p:cNvSpPr>
            <a:spLocks noChangeArrowheads="1"/>
          </p:cNvSpPr>
          <p:nvPr/>
        </p:nvSpPr>
        <p:spPr bwMode="auto">
          <a:xfrm rot="1528355">
            <a:off x="5451475" y="2684463"/>
            <a:ext cx="762000" cy="9144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ADADE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41991" name="Text Box 8">
            <a:extLst>
              <a:ext uri="{FF2B5EF4-FFF2-40B4-BE49-F238E27FC236}">
                <a16:creationId xmlns:a16="http://schemas.microsoft.com/office/drawing/2014/main" id="{60F2062B-CBB4-483E-7A71-FB16B6E9E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04800"/>
            <a:ext cx="4038600" cy="2062163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reduce the size of the matrix that represents the data- base of  documents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0" grpId="0" animBg="1"/>
      <p:bldP spid="321541" grpId="0" animBg="1"/>
      <p:bldP spid="321542" grpId="0" animBg="1" autoUpdateAnimBg="0"/>
      <p:bldP spid="3215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3" name="Text Box 3">
            <a:extLst>
              <a:ext uri="{FF2B5EF4-FFF2-40B4-BE49-F238E27FC236}">
                <a16:creationId xmlns:a16="http://schemas.microsoft.com/office/drawing/2014/main" id="{0FD8D7B8-FD86-5257-CF86-3A98A04E7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14600"/>
            <a:ext cx="7239000" cy="15636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detect</a:t>
            </a:r>
            <a:r>
              <a:rPr lang="it-IT" sz="3200" dirty="0">
                <a:latin typeface="Arial" charset="0"/>
                <a:ea typeface="+mn-ea"/>
              </a:rPr>
              <a:t> and eliminate </a:t>
            </a:r>
          </a:p>
          <a:p>
            <a:pPr algn="ctr">
              <a:defRPr/>
            </a:pPr>
            <a:r>
              <a:rPr lang="it-IT" sz="3200" dirty="0" err="1">
                <a:solidFill>
                  <a:srgbClr val="CC3300"/>
                </a:solidFill>
                <a:latin typeface="Arial" charset="0"/>
                <a:ea typeface="+mn-ea"/>
              </a:rPr>
              <a:t>redundant</a:t>
            </a:r>
            <a:r>
              <a:rPr lang="it-IT" sz="3200" dirty="0">
                <a:solidFill>
                  <a:srgbClr val="CC3300"/>
                </a:solidFill>
                <a:latin typeface="Arial" charset="0"/>
                <a:ea typeface="+mn-ea"/>
              </a:rPr>
              <a:t> information</a:t>
            </a:r>
            <a:r>
              <a:rPr lang="it-IT" sz="3200" dirty="0">
                <a:latin typeface="Arial" charset="0"/>
                <a:ea typeface="+mn-ea"/>
              </a:rPr>
              <a:t> in the </a:t>
            </a:r>
            <a:r>
              <a:rPr lang="it-IT" sz="3200" dirty="0" err="1">
                <a:latin typeface="Arial" charset="0"/>
                <a:ea typeface="+mn-ea"/>
              </a:rPr>
              <a:t>representation</a:t>
            </a:r>
            <a:r>
              <a:rPr lang="it-IT" sz="3200" dirty="0">
                <a:latin typeface="Arial" charset="0"/>
                <a:ea typeface="+mn-ea"/>
              </a:rPr>
              <a:t> of the database</a:t>
            </a:r>
            <a:endParaRPr lang="it-IT" dirty="0">
              <a:ea typeface="+mn-ea"/>
            </a:endParaRPr>
          </a:p>
        </p:txBody>
      </p:sp>
      <p:sp>
        <p:nvSpPr>
          <p:cNvPr id="322565" name="Text Box 5">
            <a:extLst>
              <a:ext uri="{FF2B5EF4-FFF2-40B4-BE49-F238E27FC236}">
                <a16:creationId xmlns:a16="http://schemas.microsoft.com/office/drawing/2014/main" id="{0F38322F-ED5F-61AB-7692-547FD3C9B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19600"/>
            <a:ext cx="7924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example of  source of  redundancy: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Char char="v"/>
            </a:pPr>
            <a:r>
              <a:rPr lang="it-IT" altLang="it-IT">
                <a:latin typeface="Arial" panose="020B0604020202020204" pitchFamily="34" charset="0"/>
              </a:rPr>
              <a:t> mirror in Internet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Pct val="130000"/>
              <a:buFont typeface="Wingdings" panose="05000000000000000000" pitchFamily="2" charset="2"/>
              <a:buChar char="v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en-US" altLang="it-IT">
                <a:latin typeface="Arial" panose="020B0604020202020204" pitchFamily="34" charset="0"/>
              </a:rPr>
              <a:t>different editions of the same book in a 	library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322568" name="Text Box 8">
            <a:extLst>
              <a:ext uri="{FF2B5EF4-FFF2-40B4-BE49-F238E27FC236}">
                <a16:creationId xmlns:a16="http://schemas.microsoft.com/office/drawing/2014/main" id="{C4D32CA2-EA12-612A-0C12-C8FB227ED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239000" cy="11382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rank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reduction</a:t>
            </a:r>
            <a:r>
              <a:rPr lang="it-IT" sz="3200" dirty="0">
                <a:latin typeface="Arial" charset="0"/>
                <a:ea typeface="+mn-ea"/>
              </a:rPr>
              <a:t> of the </a:t>
            </a:r>
            <a:r>
              <a:rPr lang="it-IT" sz="3200" dirty="0" err="1">
                <a:latin typeface="Arial" charset="0"/>
                <a:ea typeface="+mn-ea"/>
              </a:rPr>
              <a:t>term-documents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</a:rPr>
              <a:t>matrix</a:t>
            </a:r>
            <a:r>
              <a:rPr lang="it-IT" sz="3200" dirty="0">
                <a:latin typeface="Arial" charset="0"/>
              </a:rPr>
              <a:t> </a:t>
            </a:r>
            <a:r>
              <a:rPr lang="it-IT" sz="3600" i="1" dirty="0">
                <a:solidFill>
                  <a:schemeClr val="accent2"/>
                </a:solidFill>
              </a:rPr>
              <a:t>B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322569" name="AutoShape 9">
            <a:extLst>
              <a:ext uri="{FF2B5EF4-FFF2-40B4-BE49-F238E27FC236}">
                <a16:creationId xmlns:a16="http://schemas.microsoft.com/office/drawing/2014/main" id="{C95F8B6C-6DB0-D070-1801-79B5218DA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447800"/>
            <a:ext cx="762000" cy="9144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ADADE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2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2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2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animBg="1"/>
      <p:bldP spid="322565" grpId="0" build="p" autoUpdateAnimBg="0"/>
      <p:bldP spid="3225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Text Box 2">
            <a:extLst>
              <a:ext uri="{FF2B5EF4-FFF2-40B4-BE49-F238E27FC236}">
                <a16:creationId xmlns:a16="http://schemas.microsoft.com/office/drawing/2014/main" id="{C6F36EA3-C706-44D7-6463-CDF7D7131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82663"/>
            <a:ext cx="7772400" cy="6461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dirty="0" err="1">
                <a:latin typeface="Arial" panose="020B0604020202020204" pitchFamily="34" charset="0"/>
              </a:rPr>
              <a:t>detect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</a:rPr>
              <a:t>dependency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</a:rPr>
              <a:t>among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</a:rPr>
              <a:t>columns</a:t>
            </a:r>
            <a:r>
              <a:rPr lang="it-IT" altLang="it-IT" dirty="0">
                <a:latin typeface="Arial" panose="020B0604020202020204" pitchFamily="34" charset="0"/>
              </a:rPr>
              <a:t> of </a:t>
            </a:r>
            <a:r>
              <a:rPr lang="it-IT" altLang="it-IT" sz="3600" i="1" dirty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46083" name="Text Box 4">
            <a:extLst>
              <a:ext uri="{FF2B5EF4-FFF2-40B4-BE49-F238E27FC236}">
                <a16:creationId xmlns:a16="http://schemas.microsoft.com/office/drawing/2014/main" id="{43C9C830-8098-D3D7-81CC-1675073FC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2667000" cy="584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first step:</a:t>
            </a:r>
            <a:endParaRPr lang="it-IT" altLang="it-IT" sz="2400"/>
          </a:p>
        </p:txBody>
      </p:sp>
      <p:sp>
        <p:nvSpPr>
          <p:cNvPr id="323590" name="Text Box 6">
            <a:extLst>
              <a:ext uri="{FF2B5EF4-FFF2-40B4-BE49-F238E27FC236}">
                <a16:creationId xmlns:a16="http://schemas.microsoft.com/office/drawing/2014/main" id="{3EC05446-E4DA-C4B9-C074-8B05BF8A1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7772400" cy="11382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dirty="0" err="1">
                <a:latin typeface="Arial" panose="020B0604020202020204" pitchFamily="34" charset="0"/>
              </a:rPr>
              <a:t>find</a:t>
            </a:r>
            <a:r>
              <a:rPr lang="it-IT" altLang="it-IT" dirty="0">
                <a:latin typeface="Arial" panose="020B0604020202020204" pitchFamily="34" charset="0"/>
              </a:rPr>
              <a:t> an </a:t>
            </a:r>
            <a:r>
              <a:rPr lang="it-IT" altLang="it-IT" b="1" dirty="0" err="1">
                <a:latin typeface="Arial" panose="020B0604020202020204" pitchFamily="34" charset="0"/>
              </a:rPr>
              <a:t>orthogona</a:t>
            </a:r>
            <a:r>
              <a:rPr lang="it-IT" altLang="it-IT" dirty="0" err="1">
                <a:latin typeface="Arial" panose="020B0604020202020204" pitchFamily="34" charset="0"/>
              </a:rPr>
              <a:t>l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b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>
                <a:solidFill>
                  <a:srgbClr val="CC3300"/>
                </a:solidFill>
                <a:latin typeface="Arial" panose="020B0604020202020204" pitchFamily="34" charset="0"/>
              </a:rPr>
              <a:t>basis</a:t>
            </a:r>
            <a:r>
              <a:rPr lang="it-IT" altLang="it-IT" b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</a:rPr>
              <a:t> of the </a:t>
            </a:r>
            <a:r>
              <a:rPr lang="it-IT" altLang="it-IT" dirty="0" err="1">
                <a:solidFill>
                  <a:schemeClr val="accent2"/>
                </a:solidFill>
                <a:latin typeface="Arial" panose="020B0604020202020204" pitchFamily="34" charset="0"/>
              </a:rPr>
              <a:t>column</a:t>
            </a:r>
            <a:r>
              <a:rPr lang="it-IT" altLang="it-IT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solidFill>
                  <a:schemeClr val="accent2"/>
                </a:solidFill>
                <a:latin typeface="Arial" panose="020B0604020202020204" pitchFamily="34" charset="0"/>
              </a:rPr>
              <a:t>space</a:t>
            </a:r>
            <a:r>
              <a:rPr lang="it-IT" altLang="it-IT" dirty="0">
                <a:latin typeface="Arial" panose="020B0604020202020204" pitchFamily="34" charset="0"/>
              </a:rPr>
              <a:t> of </a:t>
            </a:r>
            <a:r>
              <a:rPr lang="it-IT" altLang="it-IT" sz="3600" i="1" dirty="0">
                <a:solidFill>
                  <a:schemeClr val="accent2"/>
                </a:solidFill>
              </a:rPr>
              <a:t>B   </a:t>
            </a:r>
            <a:r>
              <a:rPr lang="it-IT" altLang="it-IT" sz="3600" dirty="0">
                <a:latin typeface="Arial" panose="020B0604020202020204" pitchFamily="34" charset="0"/>
              </a:rPr>
              <a:t>( </a:t>
            </a:r>
            <a:r>
              <a:rPr lang="it-IT" altLang="it-IT" sz="3600" i="1" dirty="0" err="1">
                <a:solidFill>
                  <a:schemeClr val="accent2"/>
                </a:solidFill>
              </a:rPr>
              <a:t>range</a:t>
            </a:r>
            <a:r>
              <a:rPr lang="it-IT" altLang="it-IT" sz="3600" i="1" dirty="0">
                <a:solidFill>
                  <a:schemeClr val="accent2"/>
                </a:solidFill>
              </a:rPr>
              <a:t> </a:t>
            </a:r>
            <a:r>
              <a:rPr lang="it-IT" altLang="it-IT" sz="3600" dirty="0">
                <a:solidFill>
                  <a:schemeClr val="accent2"/>
                </a:solidFill>
              </a:rPr>
              <a:t>(</a:t>
            </a:r>
            <a:r>
              <a:rPr lang="it-IT" altLang="it-IT" sz="3600" i="1" dirty="0">
                <a:solidFill>
                  <a:schemeClr val="accent2"/>
                </a:solidFill>
              </a:rPr>
              <a:t>B</a:t>
            </a:r>
            <a:r>
              <a:rPr lang="it-IT" altLang="it-IT" sz="3600" dirty="0">
                <a:solidFill>
                  <a:schemeClr val="accent2"/>
                </a:solidFill>
              </a:rPr>
              <a:t>) </a:t>
            </a:r>
            <a:r>
              <a:rPr lang="it-IT" altLang="it-IT" sz="36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3591" name="AutoShape 7">
            <a:extLst>
              <a:ext uri="{FF2B5EF4-FFF2-40B4-BE49-F238E27FC236}">
                <a16:creationId xmlns:a16="http://schemas.microsoft.com/office/drawing/2014/main" id="{2D05C470-08C2-51B3-8B64-9401F75BB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852738"/>
            <a:ext cx="762000" cy="9144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ADADEB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323592" name="Text Box 8">
            <a:extLst>
              <a:ext uri="{FF2B5EF4-FFF2-40B4-BE49-F238E27FC236}">
                <a16:creationId xmlns:a16="http://schemas.microsoft.com/office/drawing/2014/main" id="{F312A633-14AC-78C7-AAF1-144A80EA4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86200"/>
            <a:ext cx="7772400" cy="22463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if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has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rank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 err="1">
                <a:solidFill>
                  <a:schemeClr val="accent2"/>
                </a:solidFill>
                <a:ea typeface="+mn-ea"/>
              </a:rPr>
              <a:t>r</a:t>
            </a:r>
            <a:r>
              <a:rPr lang="it-IT" sz="3600" i="1" baseline="-25000" dirty="0" err="1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, </a:t>
            </a:r>
            <a:r>
              <a:rPr lang="it-IT" sz="3200" dirty="0" err="1">
                <a:latin typeface="Arial" charset="0"/>
                <a:ea typeface="+mn-ea"/>
              </a:rPr>
              <a:t>then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 err="1">
                <a:solidFill>
                  <a:schemeClr val="accent2"/>
                </a:solidFill>
                <a:ea typeface="+mn-ea"/>
              </a:rPr>
              <a:t>r</a:t>
            </a:r>
            <a:r>
              <a:rPr lang="it-IT" sz="3600" i="1" baseline="-25000" dirty="0" err="1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solidFill>
                  <a:srgbClr val="CC3300"/>
                </a:solidFill>
                <a:latin typeface="Arial" charset="0"/>
                <a:ea typeface="+mn-ea"/>
              </a:rPr>
              <a:t>basis-vectors</a:t>
            </a:r>
            <a:r>
              <a:rPr lang="it-IT" sz="3200" dirty="0">
                <a:latin typeface="Arial" charset="0"/>
                <a:ea typeface="+mn-ea"/>
              </a:rPr>
              <a:t> of the </a:t>
            </a:r>
            <a:r>
              <a:rPr lang="it-IT" sz="3200" dirty="0" err="1">
                <a:latin typeface="Arial" charset="0"/>
                <a:ea typeface="+mn-ea"/>
              </a:rPr>
              <a:t>column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space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may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substitute</a:t>
            </a:r>
            <a:r>
              <a:rPr lang="it-IT" sz="3200" dirty="0">
                <a:latin typeface="Arial" charset="0"/>
                <a:ea typeface="+mn-ea"/>
              </a:rPr>
              <a:t> the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d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column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vectors</a:t>
            </a:r>
            <a:r>
              <a:rPr lang="it-IT" sz="3200" dirty="0">
                <a:latin typeface="Arial" charset="0"/>
                <a:ea typeface="+mn-ea"/>
              </a:rPr>
              <a:t> for </a:t>
            </a:r>
            <a:r>
              <a:rPr lang="it-IT" sz="3200" dirty="0" err="1">
                <a:latin typeface="Arial" charset="0"/>
                <a:ea typeface="+mn-ea"/>
              </a:rPr>
              <a:t>representing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such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space</a:t>
            </a:r>
            <a:endParaRPr lang="it-IT" sz="3200" dirty="0">
              <a:latin typeface="Arial" charset="0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 animBg="1" autoUpdateAnimBg="0"/>
      <p:bldP spid="323590" grpId="0" animBg="1" autoUpdateAnimBg="0"/>
      <p:bldP spid="323591" grpId="0" animBg="1"/>
      <p:bldP spid="32359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Text Box 2">
            <a:extLst>
              <a:ext uri="{FF2B5EF4-FFF2-40B4-BE49-F238E27FC236}">
                <a16:creationId xmlns:a16="http://schemas.microsoft.com/office/drawing/2014/main" id="{6514A9AE-8A2E-0DA3-1803-795B68D9C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7772400" cy="1138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>
                <a:latin typeface="Arial" panose="020B0604020202020204" pitchFamily="34" charset="0"/>
              </a:rPr>
              <a:t>a </a:t>
            </a:r>
            <a:r>
              <a:rPr lang="it-IT" altLang="it-IT" sz="3200" b="1" dirty="0" err="1">
                <a:solidFill>
                  <a:srgbClr val="CC3300"/>
                </a:solidFill>
                <a:latin typeface="Arial" panose="020B0604020202020204" pitchFamily="34" charset="0"/>
              </a:rPr>
              <a:t>basis</a:t>
            </a:r>
            <a:r>
              <a:rPr lang="it-IT" altLang="it-IT" sz="3200" dirty="0">
                <a:latin typeface="Arial" panose="020B0604020202020204" pitchFamily="34" charset="0"/>
              </a:rPr>
              <a:t> of the </a:t>
            </a:r>
            <a:r>
              <a:rPr lang="it-IT" altLang="it-IT" sz="3200" dirty="0" err="1">
                <a:latin typeface="Arial" panose="020B0604020202020204" pitchFamily="34" charset="0"/>
              </a:rPr>
              <a:t>column</a:t>
            </a:r>
            <a:r>
              <a:rPr lang="it-IT" altLang="it-IT" sz="3200" dirty="0">
                <a:latin typeface="Arial" panose="020B0604020202020204" pitchFamily="34" charset="0"/>
              </a:rPr>
              <a:t> </a:t>
            </a:r>
            <a:r>
              <a:rPr lang="it-IT" altLang="it-IT" sz="3200" dirty="0" err="1">
                <a:latin typeface="Arial" panose="020B0604020202020204" pitchFamily="34" charset="0"/>
              </a:rPr>
              <a:t>space</a:t>
            </a:r>
            <a:r>
              <a:rPr lang="it-IT" altLang="it-IT" sz="3200" dirty="0">
                <a:latin typeface="Arial" panose="020B0604020202020204" pitchFamily="34" charset="0"/>
              </a:rPr>
              <a:t> of  </a:t>
            </a:r>
            <a:r>
              <a:rPr lang="it-IT" altLang="it-IT" sz="3600" i="1" dirty="0"/>
              <a:t>B</a:t>
            </a:r>
            <a:r>
              <a:rPr lang="it-IT" altLang="it-IT" sz="3200" dirty="0">
                <a:latin typeface="Arial" panose="020B0604020202020204" pitchFamily="34" charset="0"/>
              </a:rPr>
              <a:t>  </a:t>
            </a:r>
            <a:r>
              <a:rPr lang="it-IT" altLang="it-IT" sz="3200" dirty="0" err="1">
                <a:latin typeface="Arial" panose="020B0604020202020204" pitchFamily="34" charset="0"/>
              </a:rPr>
              <a:t>is</a:t>
            </a:r>
            <a:r>
              <a:rPr lang="it-IT" altLang="it-IT" sz="3200" dirty="0">
                <a:latin typeface="Arial" panose="020B0604020202020204" pitchFamily="34" charset="0"/>
              </a:rPr>
              <a:t> </a:t>
            </a:r>
            <a:r>
              <a:rPr lang="it-IT" altLang="it-IT" sz="3200" dirty="0" err="1">
                <a:latin typeface="Arial" panose="020B0604020202020204" pitchFamily="34" charset="0"/>
              </a:rPr>
              <a:t>provided</a:t>
            </a:r>
            <a:r>
              <a:rPr lang="it-IT" altLang="it-IT" sz="3200" dirty="0">
                <a:latin typeface="Arial" panose="020B0604020202020204" pitchFamily="34" charset="0"/>
              </a:rPr>
              <a:t> by the QR </a:t>
            </a:r>
            <a:r>
              <a:rPr lang="it-IT" altLang="it-IT" sz="3200" dirty="0" err="1">
                <a:latin typeface="Arial" panose="020B0604020202020204" pitchFamily="34" charset="0"/>
              </a:rPr>
              <a:t>factorization</a:t>
            </a:r>
            <a:r>
              <a:rPr lang="it-IT" altLang="it-IT" sz="3200" dirty="0">
                <a:latin typeface="Arial" panose="020B0604020202020204" pitchFamily="34" charset="0"/>
              </a:rPr>
              <a:t> of </a:t>
            </a:r>
            <a:r>
              <a:rPr lang="it-IT" altLang="it-IT" sz="3200" i="1" dirty="0"/>
              <a:t>B</a:t>
            </a:r>
            <a:r>
              <a:rPr lang="it-IT" altLang="it-IT" sz="3200" dirty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351232" name="Object 0">
            <a:extLst>
              <a:ext uri="{FF2B5EF4-FFF2-40B4-BE49-F238E27FC236}">
                <a16:creationId xmlns:a16="http://schemas.microsoft.com/office/drawing/2014/main" id="{ECB94C9E-971E-2A76-2930-5F5F905631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0100" y="1976438"/>
          <a:ext cx="2159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7780" imgH="203112" progId="Equation.DSMT4">
                  <p:embed/>
                </p:oleObj>
              </mc:Choice>
              <mc:Fallback>
                <p:oleObj name="Equation" r:id="rId4" imgW="507780" imgH="203112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1976438"/>
                        <a:ext cx="215900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7" name="Text Box 9">
            <a:extLst>
              <a:ext uri="{FF2B5EF4-FFF2-40B4-BE49-F238E27FC236}">
                <a16:creationId xmlns:a16="http://schemas.microsoft.com/office/drawing/2014/main" id="{AB168F99-3218-0F86-EA9C-24645C38E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7772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33CC33"/>
              </a:buClr>
              <a:buSzPct val="130000"/>
              <a:buFont typeface="Wingdings" panose="05000000000000000000" pitchFamily="2" charset="2"/>
              <a:buChar char="§"/>
            </a:pPr>
            <a:r>
              <a:rPr lang="it-IT" altLang="it-IT" sz="3600" i="1">
                <a:solidFill>
                  <a:schemeClr val="accent2"/>
                </a:solidFill>
              </a:rPr>
              <a:t> R</a:t>
            </a:r>
            <a:r>
              <a:rPr lang="it-IT" altLang="it-IT">
                <a:latin typeface="Arial" panose="020B0604020202020204" pitchFamily="34" charset="0"/>
              </a:rPr>
              <a:t>  is  </a:t>
            </a:r>
            <a:r>
              <a:rPr lang="it-IT" altLang="it-IT" i="1"/>
              <a:t>t</a:t>
            </a:r>
            <a:r>
              <a:rPr lang="it-IT" altLang="it-IT" sz="2800">
                <a:latin typeface="Courier New" panose="02070309020205020404" pitchFamily="49" charset="0"/>
              </a:rPr>
              <a:t>x</a:t>
            </a:r>
            <a:r>
              <a:rPr lang="it-IT" altLang="it-IT" i="1"/>
              <a:t>d</a:t>
            </a:r>
            <a:r>
              <a:rPr lang="it-IT" altLang="it-IT">
                <a:latin typeface="Arial" panose="020B0604020202020204" pitchFamily="34" charset="0"/>
              </a:rPr>
              <a:t>  upper triangular</a:t>
            </a:r>
          </a:p>
          <a:p>
            <a:pPr>
              <a:spcBef>
                <a:spcPct val="0"/>
              </a:spcBef>
              <a:buClr>
                <a:srgbClr val="33CC33"/>
              </a:buClr>
              <a:buSzPct val="130000"/>
              <a:buFont typeface="Wingdings" panose="05000000000000000000" pitchFamily="2" charset="2"/>
              <a:buChar char="§"/>
            </a:pPr>
            <a:r>
              <a:rPr lang="it-IT" altLang="it-IT" sz="3600" i="1">
                <a:solidFill>
                  <a:srgbClr val="CC3300"/>
                </a:solidFill>
              </a:rPr>
              <a:t> Q</a:t>
            </a:r>
            <a:r>
              <a:rPr lang="it-IT" altLang="it-IT">
                <a:latin typeface="Arial" panose="020B0604020202020204" pitchFamily="34" charset="0"/>
              </a:rPr>
              <a:t>  is  </a:t>
            </a:r>
            <a:r>
              <a:rPr lang="it-IT" altLang="it-IT" i="1"/>
              <a:t>t</a:t>
            </a:r>
            <a:r>
              <a:rPr lang="it-IT" altLang="it-IT" sz="2800">
                <a:latin typeface="Courier New" panose="02070309020205020404" pitchFamily="49" charset="0"/>
              </a:rPr>
              <a:t>x</a:t>
            </a:r>
            <a:r>
              <a:rPr lang="it-IT" altLang="it-IT" i="1"/>
              <a:t>t</a:t>
            </a:r>
            <a:r>
              <a:rPr lang="it-IT" altLang="it-IT">
                <a:latin typeface="Arial" panose="020B0604020202020204" pitchFamily="34" charset="0"/>
              </a:rPr>
              <a:t>  orthogonal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B10432CD-D833-DC24-40CC-988DD418944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4953000"/>
            <a:ext cx="6858000" cy="1098550"/>
            <a:chOff x="720" y="3120"/>
            <a:chExt cx="4320" cy="692"/>
          </a:xfrm>
        </p:grpSpPr>
        <p:sp>
          <p:nvSpPr>
            <p:cNvPr id="48135" name="Rectangle 10">
              <a:extLst>
                <a:ext uri="{FF2B5EF4-FFF2-40B4-BE49-F238E27FC236}">
                  <a16:creationId xmlns:a16="http://schemas.microsoft.com/office/drawing/2014/main" id="{AA04A2B8-7FB1-719F-6FC1-8A20DC035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216"/>
              <a:ext cx="129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48136" name="Rectangle 11">
              <a:extLst>
                <a:ext uri="{FF2B5EF4-FFF2-40B4-BE49-F238E27FC236}">
                  <a16:creationId xmlns:a16="http://schemas.microsoft.com/office/drawing/2014/main" id="{D253D692-2B19-46A5-A4B4-1DE2B00DC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216"/>
              <a:ext cx="1296" cy="5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48137" name="Rectangle 12">
              <a:extLst>
                <a:ext uri="{FF2B5EF4-FFF2-40B4-BE49-F238E27FC236}">
                  <a16:creationId xmlns:a16="http://schemas.microsoft.com/office/drawing/2014/main" id="{680ACFB6-3F1E-0940-347E-B228F0168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216"/>
              <a:ext cx="672" cy="57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48138" name="Text Box 13">
              <a:extLst>
                <a:ext uri="{FF2B5EF4-FFF2-40B4-BE49-F238E27FC236}">
                  <a16:creationId xmlns:a16="http://schemas.microsoft.com/office/drawing/2014/main" id="{343E383C-8953-AD33-C666-7F5DDA713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20"/>
              <a:ext cx="417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6600" b="1"/>
                <a:t>=</a:t>
              </a:r>
              <a:endParaRPr lang="it-IT" altLang="it-IT" sz="2400"/>
            </a:p>
          </p:txBody>
        </p:sp>
        <p:graphicFrame>
          <p:nvGraphicFramePr>
            <p:cNvPr id="48139" name="Object 2">
              <a:extLst>
                <a:ext uri="{FF2B5EF4-FFF2-40B4-BE49-F238E27FC236}">
                  <a16:creationId xmlns:a16="http://schemas.microsoft.com/office/drawing/2014/main" id="{A467571B-4CFC-C110-3C1C-37923DE8F56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64" y="3264"/>
            <a:ext cx="38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14102" imgH="126780" progId="Equation.DSMT4">
                    <p:embed/>
                  </p:oleObj>
                </mc:Choice>
                <mc:Fallback>
                  <p:oleObj name="Equation" r:id="rId6" imgW="114102" imgH="1267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3264"/>
                          <a:ext cx="388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40" name="AutoShape 16">
              <a:extLst>
                <a:ext uri="{FF2B5EF4-FFF2-40B4-BE49-F238E27FC236}">
                  <a16:creationId xmlns:a16="http://schemas.microsoft.com/office/drawing/2014/main" id="{D32CE3B2-3EBE-330C-A67F-5C146CA28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216"/>
              <a:ext cx="769" cy="577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aphicFrame>
        <p:nvGraphicFramePr>
          <p:cNvPr id="351233" name="Object 1">
            <a:extLst>
              <a:ext uri="{FF2B5EF4-FFF2-40B4-BE49-F238E27FC236}">
                <a16:creationId xmlns:a16="http://schemas.microsoft.com/office/drawing/2014/main" id="{F20831D4-5AC1-648F-BEBC-46E104401C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7775" y="3624263"/>
          <a:ext cx="2106613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72808" imgH="279279" progId="Equation.DSMT4">
                  <p:embed/>
                </p:oleObj>
              </mc:Choice>
              <mc:Fallback>
                <p:oleObj name="Equation" r:id="rId8" imgW="672808" imgH="27927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3624263"/>
                        <a:ext cx="2106613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4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4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EFCB851A-3AA2-9FA2-6ABD-42925461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8399463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-0.577    0  -0.408       0   0.707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-0.577    0   0.816       0       0       0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-0.577    0  -0.408       0  -0.707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     0    0       0  -0.707       0  -0.707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     0   -1       0       0       0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     0    0       0  -0.707  -0.0000   0.707</a:t>
            </a:r>
            <a:endParaRPr lang="it-IT" altLang="it-IT" sz="24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-1.0000    0  -0.5774  -0.7071  -0.4082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   0   -1        0  -0.4082  -0.7071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   0    0   0.8165  -0.0000   0.5774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   0    0        0  -0.5774 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   0    0        0        0        0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   0    0        0        0        0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1583E2F0-65D5-2744-2EDC-B4895244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966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>
                <a:solidFill>
                  <a:srgbClr val="CC3300"/>
                </a:solidFill>
              </a:rPr>
              <a:t>Q </a:t>
            </a:r>
            <a:r>
              <a:rPr lang="it-IT" altLang="it-IT" sz="4000" b="1" i="1"/>
              <a:t>=</a:t>
            </a:r>
            <a:endParaRPr lang="it-IT" altLang="it-IT" sz="2400"/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FB6237E4-2764-EACD-2A41-619DBBA9F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0"/>
            <a:ext cx="9096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>
                <a:solidFill>
                  <a:schemeClr val="accent2"/>
                </a:solidFill>
              </a:rPr>
              <a:t>R </a:t>
            </a:r>
            <a:r>
              <a:rPr lang="it-IT" altLang="it-IT" sz="4000" b="1" i="1"/>
              <a:t>=</a:t>
            </a:r>
            <a:endParaRPr lang="it-IT" altLang="it-IT" sz="2400"/>
          </a:p>
        </p:txBody>
      </p:sp>
      <p:sp>
        <p:nvSpPr>
          <p:cNvPr id="326661" name="Line 5">
            <a:extLst>
              <a:ext uri="{FF2B5EF4-FFF2-40B4-BE49-F238E27FC236}">
                <a16:creationId xmlns:a16="http://schemas.microsoft.com/office/drawing/2014/main" id="{1A517F2E-0BA3-9BEC-51AA-C826C6395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257800"/>
            <a:ext cx="754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6662" name="Line 6">
            <a:extLst>
              <a:ext uri="{FF2B5EF4-FFF2-40B4-BE49-F238E27FC236}">
                <a16:creationId xmlns:a16="http://schemas.microsoft.com/office/drawing/2014/main" id="{46F80895-94AD-4FD0-8691-D4ACF7692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6096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0183" name="Rettangolo 1">
            <a:extLst>
              <a:ext uri="{FF2B5EF4-FFF2-40B4-BE49-F238E27FC236}">
                <a16:creationId xmlns:a16="http://schemas.microsoft.com/office/drawing/2014/main" id="{0CD4F3BD-DB9F-5EED-7088-B9775449C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117475"/>
            <a:ext cx="920750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i="1">
                <a:solidFill>
                  <a:schemeClr val="accent2"/>
                </a:solidFill>
              </a:rPr>
              <a:t>r</a:t>
            </a:r>
            <a:r>
              <a:rPr lang="it-IT" altLang="it-IT" sz="2400" i="1" baseline="-25000">
                <a:solidFill>
                  <a:schemeClr val="accent2"/>
                </a:solidFill>
              </a:rPr>
              <a:t>B</a:t>
            </a:r>
            <a:r>
              <a:rPr lang="it-IT" altLang="it-IT" sz="2400" i="1">
                <a:solidFill>
                  <a:schemeClr val="accent2"/>
                </a:solidFill>
              </a:rPr>
              <a:t>=</a:t>
            </a:r>
            <a:r>
              <a:rPr lang="it-IT" altLang="it-IT" sz="2400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0">
            <a:extLst>
              <a:ext uri="{FF2B5EF4-FFF2-40B4-BE49-F238E27FC236}">
                <a16:creationId xmlns:a16="http://schemas.microsoft.com/office/drawing/2014/main" id="{8531C0FC-9848-4F8F-7C02-D55BE02C33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228600"/>
          <a:ext cx="2159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7780" imgH="203112" progId="Equation.DSMT4">
                  <p:embed/>
                </p:oleObj>
              </mc:Choice>
              <mc:Fallback>
                <p:oleObj name="Equation" r:id="rId4" imgW="507780" imgH="203112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8600"/>
                        <a:ext cx="2159000" cy="857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27" name="Group 25">
            <a:extLst>
              <a:ext uri="{FF2B5EF4-FFF2-40B4-BE49-F238E27FC236}">
                <a16:creationId xmlns:a16="http://schemas.microsoft.com/office/drawing/2014/main" id="{82BA9F97-848F-E6A1-6955-565AC455D8C5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219200"/>
            <a:ext cx="6858000" cy="1098550"/>
            <a:chOff x="672" y="768"/>
            <a:chExt cx="4320" cy="692"/>
          </a:xfrm>
        </p:grpSpPr>
        <p:sp>
          <p:nvSpPr>
            <p:cNvPr id="52239" name="Rectangle 4">
              <a:extLst>
                <a:ext uri="{FF2B5EF4-FFF2-40B4-BE49-F238E27FC236}">
                  <a16:creationId xmlns:a16="http://schemas.microsoft.com/office/drawing/2014/main" id="{0F1E9FC3-965E-5621-3F59-BF81B3C32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864"/>
              <a:ext cx="129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2240" name="Rectangle 5">
              <a:extLst>
                <a:ext uri="{FF2B5EF4-FFF2-40B4-BE49-F238E27FC236}">
                  <a16:creationId xmlns:a16="http://schemas.microsoft.com/office/drawing/2014/main" id="{5224F18D-8BB8-34F9-FFD6-569AD16A3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864"/>
              <a:ext cx="1296" cy="5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2241" name="Rectangle 6">
              <a:extLst>
                <a:ext uri="{FF2B5EF4-FFF2-40B4-BE49-F238E27FC236}">
                  <a16:creationId xmlns:a16="http://schemas.microsoft.com/office/drawing/2014/main" id="{175CE3BB-1377-FFE3-B2D1-74A83683D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864"/>
              <a:ext cx="672" cy="57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2242" name="Text Box 7">
              <a:extLst>
                <a:ext uri="{FF2B5EF4-FFF2-40B4-BE49-F238E27FC236}">
                  <a16:creationId xmlns:a16="http://schemas.microsoft.com/office/drawing/2014/main" id="{492F6848-364E-4412-AA01-28EFF92E1A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768"/>
              <a:ext cx="417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6600" b="1"/>
                <a:t>=</a:t>
              </a:r>
              <a:endParaRPr lang="it-IT" altLang="it-IT" sz="2400"/>
            </a:p>
          </p:txBody>
        </p:sp>
        <p:graphicFrame>
          <p:nvGraphicFramePr>
            <p:cNvPr id="52243" name="Object 3">
              <a:extLst>
                <a:ext uri="{FF2B5EF4-FFF2-40B4-BE49-F238E27FC236}">
                  <a16:creationId xmlns:a16="http://schemas.microsoft.com/office/drawing/2014/main" id="{AC4E8115-3229-0BFF-EFC8-E5A229D1F1D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912"/>
            <a:ext cx="38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14102" imgH="126780" progId="Equation.DSMT4">
                    <p:embed/>
                  </p:oleObj>
                </mc:Choice>
                <mc:Fallback>
                  <p:oleObj name="Equation" r:id="rId6" imgW="114102" imgH="12678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912"/>
                          <a:ext cx="388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44" name="AutoShape 9">
              <a:extLst>
                <a:ext uri="{FF2B5EF4-FFF2-40B4-BE49-F238E27FC236}">
                  <a16:creationId xmlns:a16="http://schemas.microsoft.com/office/drawing/2014/main" id="{4A3EE81A-7FBD-529E-340F-545FCE03A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864"/>
              <a:ext cx="726" cy="570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aphicFrame>
        <p:nvGraphicFramePr>
          <p:cNvPr id="353281" name="Object 1">
            <a:extLst>
              <a:ext uri="{FF2B5EF4-FFF2-40B4-BE49-F238E27FC236}">
                <a16:creationId xmlns:a16="http://schemas.microsoft.com/office/drawing/2014/main" id="{35A65988-D300-720C-8380-69494F3D84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4648200"/>
          <a:ext cx="507365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800" imgH="457200" progId="Equation.DSMT4">
                  <p:embed/>
                </p:oleObj>
              </mc:Choice>
              <mc:Fallback>
                <p:oleObj name="Equation" r:id="rId8" imgW="11938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648200"/>
                        <a:ext cx="5073650" cy="19431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6">
            <a:extLst>
              <a:ext uri="{FF2B5EF4-FFF2-40B4-BE49-F238E27FC236}">
                <a16:creationId xmlns:a16="http://schemas.microsoft.com/office/drawing/2014/main" id="{6BA6FEC4-368D-261A-8EA8-70DF29FB11BB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352800"/>
            <a:ext cx="6858000" cy="1101725"/>
            <a:chOff x="672" y="2112"/>
            <a:chExt cx="4320" cy="694"/>
          </a:xfrm>
        </p:grpSpPr>
        <p:sp>
          <p:nvSpPr>
            <p:cNvPr id="52231" name="Rectangle 15">
              <a:extLst>
                <a:ext uri="{FF2B5EF4-FFF2-40B4-BE49-F238E27FC236}">
                  <a16:creationId xmlns:a16="http://schemas.microsoft.com/office/drawing/2014/main" id="{7C652B58-4EF3-0203-DED6-A6F1D0857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208"/>
              <a:ext cx="129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2232" name="Rectangle 16">
              <a:extLst>
                <a:ext uri="{FF2B5EF4-FFF2-40B4-BE49-F238E27FC236}">
                  <a16:creationId xmlns:a16="http://schemas.microsoft.com/office/drawing/2014/main" id="{2C700B46-595D-786F-DDAB-3062543C7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208"/>
              <a:ext cx="1296" cy="5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2233" name="Rectangle 17">
              <a:extLst>
                <a:ext uri="{FF2B5EF4-FFF2-40B4-BE49-F238E27FC236}">
                  <a16:creationId xmlns:a16="http://schemas.microsoft.com/office/drawing/2014/main" id="{54487D6F-6C40-E882-161A-8B6C6736A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208"/>
              <a:ext cx="672" cy="57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2234" name="Text Box 18">
              <a:extLst>
                <a:ext uri="{FF2B5EF4-FFF2-40B4-BE49-F238E27FC236}">
                  <a16:creationId xmlns:a16="http://schemas.microsoft.com/office/drawing/2014/main" id="{499919F3-35C2-9FF7-CB62-B1F096792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112"/>
              <a:ext cx="417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6600" b="1"/>
                <a:t>=</a:t>
              </a:r>
              <a:endParaRPr lang="it-IT" altLang="it-IT" sz="2400"/>
            </a:p>
          </p:txBody>
        </p:sp>
        <p:graphicFrame>
          <p:nvGraphicFramePr>
            <p:cNvPr id="52235" name="Object 2">
              <a:extLst>
                <a:ext uri="{FF2B5EF4-FFF2-40B4-BE49-F238E27FC236}">
                  <a16:creationId xmlns:a16="http://schemas.microsoft.com/office/drawing/2014/main" id="{B2FAD1D6-EDB2-23DD-4506-F68D38BC68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2256"/>
            <a:ext cx="38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14102" imgH="126780" progId="Equation.DSMT4">
                    <p:embed/>
                  </p:oleObj>
                </mc:Choice>
                <mc:Fallback>
                  <p:oleObj name="Equation" r:id="rId10" imgW="114102" imgH="1267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256"/>
                          <a:ext cx="388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236" name="AutoShape 20">
              <a:extLst>
                <a:ext uri="{FF2B5EF4-FFF2-40B4-BE49-F238E27FC236}">
                  <a16:creationId xmlns:a16="http://schemas.microsoft.com/office/drawing/2014/main" id="{74F981C1-8839-FCD5-701E-4B84FAF63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208"/>
              <a:ext cx="817" cy="587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2237" name="Rectangle 21">
              <a:extLst>
                <a:ext uri="{FF2B5EF4-FFF2-40B4-BE49-F238E27FC236}">
                  <a16:creationId xmlns:a16="http://schemas.microsoft.com/office/drawing/2014/main" id="{A5C19502-6131-377A-94BA-3DFB1BD71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208"/>
              <a:ext cx="14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2238" name="Rectangle 22">
              <a:extLst>
                <a:ext uri="{FF2B5EF4-FFF2-40B4-BE49-F238E27FC236}">
                  <a16:creationId xmlns:a16="http://schemas.microsoft.com/office/drawing/2014/main" id="{85416957-94DE-6BE8-B407-9424A226B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1296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327704" name="AutoShape 24">
            <a:extLst>
              <a:ext uri="{FF2B5EF4-FFF2-40B4-BE49-F238E27FC236}">
                <a16:creationId xmlns:a16="http://schemas.microsoft.com/office/drawing/2014/main" id="{F01C2ECE-BCA8-74BA-6BE6-A82B23EEA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438400"/>
            <a:ext cx="762000" cy="914400"/>
          </a:xfrm>
          <a:prstGeom prst="downArrow">
            <a:avLst>
              <a:gd name="adj1" fmla="val 50000"/>
              <a:gd name="adj2" fmla="val 30000"/>
            </a:avLst>
          </a:prstGeom>
          <a:gradFill rotWithShape="0">
            <a:gsLst>
              <a:gs pos="0">
                <a:srgbClr val="18477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1C992860-96C3-FD4F-B34E-75B96D869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3400"/>
            <a:ext cx="748665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-0.577    0  -0.408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-0.577    0   0.816       0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-0.577    0  -0.408       0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     0    0       0  -0.707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     0   -1       0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CC3300"/>
                </a:solidFill>
                <a:latin typeface="Courier New" panose="02070309020205020404" pitchFamily="49" charset="0"/>
              </a:rPr>
              <a:t>      0    0       0  -0.707</a:t>
            </a:r>
            <a:endParaRPr lang="it-IT" altLang="it-IT" sz="24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-1.0000    0  -0.5774  -0.7071  -0.4082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   0   -1        0  -0.4082  -0.7071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   0    0   0.8165  -0.0000   0.5774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   0    0        0  -0.5774       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rPr>
              <a:t>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E66844D0-99DD-8091-D1AA-36BEEEFF9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28775"/>
            <a:ext cx="1176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>
                <a:solidFill>
                  <a:srgbClr val="CC3300"/>
                </a:solidFill>
              </a:rPr>
              <a:t>Q</a:t>
            </a:r>
            <a:r>
              <a:rPr lang="it-IT" altLang="it-IT" sz="4000" i="1" baseline="-25000">
                <a:solidFill>
                  <a:srgbClr val="CC3300"/>
                </a:solidFill>
              </a:rPr>
              <a:t>B</a:t>
            </a:r>
            <a:r>
              <a:rPr lang="it-IT" altLang="it-IT" sz="4000" i="1">
                <a:solidFill>
                  <a:srgbClr val="CC3300"/>
                </a:solidFill>
              </a:rPr>
              <a:t> </a:t>
            </a:r>
            <a:r>
              <a:rPr lang="it-IT" altLang="it-IT" sz="4000" b="1" i="1"/>
              <a:t>=</a:t>
            </a:r>
            <a:endParaRPr lang="it-IT" altLang="it-IT" sz="2400"/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67A37CE2-3D75-19C2-A41B-3D97F3386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92600"/>
            <a:ext cx="1119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>
                <a:solidFill>
                  <a:schemeClr val="accent2"/>
                </a:solidFill>
              </a:rPr>
              <a:t>R</a:t>
            </a:r>
            <a:r>
              <a:rPr lang="it-IT" altLang="it-IT" sz="4000" i="1" baseline="-25000">
                <a:solidFill>
                  <a:schemeClr val="accent2"/>
                </a:solidFill>
              </a:rPr>
              <a:t>B</a:t>
            </a:r>
            <a:r>
              <a:rPr lang="it-IT" altLang="it-IT" sz="4000" i="1">
                <a:solidFill>
                  <a:schemeClr val="accent2"/>
                </a:solidFill>
              </a:rPr>
              <a:t> </a:t>
            </a:r>
            <a:r>
              <a:rPr lang="it-IT" altLang="it-IT" sz="4000" b="1" i="1"/>
              <a:t>=</a:t>
            </a:r>
            <a:endParaRPr lang="it-IT" altLang="it-IT" sz="2400"/>
          </a:p>
        </p:txBody>
      </p:sp>
      <p:sp>
        <p:nvSpPr>
          <p:cNvPr id="54277" name="Rettangolo 4">
            <a:extLst>
              <a:ext uri="{FF2B5EF4-FFF2-40B4-BE49-F238E27FC236}">
                <a16:creationId xmlns:a16="http://schemas.microsoft.com/office/drawing/2014/main" id="{22FB3810-3659-22DC-7204-FEC67771B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117475"/>
            <a:ext cx="920750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i="1">
                <a:solidFill>
                  <a:schemeClr val="accent2"/>
                </a:solidFill>
              </a:rPr>
              <a:t>r</a:t>
            </a:r>
            <a:r>
              <a:rPr lang="it-IT" altLang="it-IT" sz="2400" i="1" baseline="-25000">
                <a:solidFill>
                  <a:schemeClr val="accent2"/>
                </a:solidFill>
              </a:rPr>
              <a:t>B</a:t>
            </a:r>
            <a:r>
              <a:rPr lang="it-IT" altLang="it-IT" sz="2400" i="1">
                <a:solidFill>
                  <a:schemeClr val="accent2"/>
                </a:solidFill>
              </a:rPr>
              <a:t>=</a:t>
            </a:r>
            <a:r>
              <a:rPr lang="it-IT" altLang="it-IT" sz="2400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F8B5B8CD-F846-0DFE-A1E1-4221199BB23E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5300663"/>
            <a:ext cx="5903913" cy="1800225"/>
            <a:chOff x="2339752" y="5301208"/>
            <a:chExt cx="5904655" cy="1800200"/>
          </a:xfrm>
        </p:grpSpPr>
        <p:sp>
          <p:nvSpPr>
            <p:cNvPr id="54280" name="CasellaDiTesto 1">
              <a:extLst>
                <a:ext uri="{FF2B5EF4-FFF2-40B4-BE49-F238E27FC236}">
                  <a16:creationId xmlns:a16="http://schemas.microsoft.com/office/drawing/2014/main" id="{E505B1FF-F8A4-1590-555C-BCB21C8347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639707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1</a:t>
              </a:r>
            </a:p>
          </p:txBody>
        </p:sp>
        <p:sp>
          <p:nvSpPr>
            <p:cNvPr id="54281" name="CasellaDiTesto 6">
              <a:extLst>
                <a:ext uri="{FF2B5EF4-FFF2-40B4-BE49-F238E27FC236}">
                  <a16:creationId xmlns:a16="http://schemas.microsoft.com/office/drawing/2014/main" id="{8989901D-B421-2EC7-BD0B-763894884D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607749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2</a:t>
              </a:r>
            </a:p>
          </p:txBody>
        </p:sp>
        <p:sp>
          <p:nvSpPr>
            <p:cNvPr id="54282" name="CasellaDiTesto 7">
              <a:extLst>
                <a:ext uri="{FF2B5EF4-FFF2-40B4-BE49-F238E27FC236}">
                  <a16:creationId xmlns:a16="http://schemas.microsoft.com/office/drawing/2014/main" id="{E18F8DD7-D860-BA01-DBD1-22D8BE125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3975901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3</a:t>
              </a:r>
            </a:p>
          </p:txBody>
        </p:sp>
        <p:sp>
          <p:nvSpPr>
            <p:cNvPr id="54283" name="CasellaDiTesto 8">
              <a:extLst>
                <a:ext uri="{FF2B5EF4-FFF2-40B4-BE49-F238E27FC236}">
                  <a16:creationId xmlns:a16="http://schemas.microsoft.com/office/drawing/2014/main" id="{D9510D16-0DAA-714C-2619-58C5CD5DAF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5344053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4</a:t>
              </a:r>
            </a:p>
          </p:txBody>
        </p:sp>
        <p:sp>
          <p:nvSpPr>
            <p:cNvPr id="54284" name="CasellaDiTesto 9">
              <a:extLst>
                <a:ext uri="{FF2B5EF4-FFF2-40B4-BE49-F238E27FC236}">
                  <a16:creationId xmlns:a16="http://schemas.microsoft.com/office/drawing/2014/main" id="{BA06072D-4CCB-55B0-8F06-943583CF6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7144252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5</a:t>
              </a:r>
            </a:p>
          </p:txBody>
        </p:sp>
      </p:grpSp>
      <p:graphicFrame>
        <p:nvGraphicFramePr>
          <p:cNvPr id="54279" name="Object 1024">
            <a:extLst>
              <a:ext uri="{FF2B5EF4-FFF2-40B4-BE49-F238E27FC236}">
                <a16:creationId xmlns:a16="http://schemas.microsoft.com/office/drawing/2014/main" id="{1E4F29AD-F240-5238-B873-5D08BD4742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3025" y="117475"/>
          <a:ext cx="26368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13000" imgH="1371600" progId="Equation.DSMT4">
                  <p:embed/>
                </p:oleObj>
              </mc:Choice>
              <mc:Fallback>
                <p:oleObj name="Equation" r:id="rId4" imgW="2413000" imgH="13716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25" y="117475"/>
                        <a:ext cx="2636838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10">
            <a:extLst>
              <a:ext uri="{FF2B5EF4-FFF2-40B4-BE49-F238E27FC236}">
                <a16:creationId xmlns:a16="http://schemas.microsoft.com/office/drawing/2014/main" id="{C47A2327-A443-FF4C-C71B-F1C20A359D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1219200"/>
          <a:ext cx="4648200" cy="177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800" imgH="457200" progId="Equation.DSMT4">
                  <p:embed/>
                </p:oleObj>
              </mc:Choice>
              <mc:Fallback>
                <p:oleObj name="Equation" r:id="rId4" imgW="11938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19200"/>
                        <a:ext cx="4648200" cy="17795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3" name="Group 11">
            <a:extLst>
              <a:ext uri="{FF2B5EF4-FFF2-40B4-BE49-F238E27FC236}">
                <a16:creationId xmlns:a16="http://schemas.microsoft.com/office/drawing/2014/main" id="{AB4E7239-3C56-A660-CB48-2B2CF883602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0"/>
            <a:ext cx="6858000" cy="1098550"/>
            <a:chOff x="624" y="3072"/>
            <a:chExt cx="4320" cy="692"/>
          </a:xfrm>
        </p:grpSpPr>
        <p:sp>
          <p:nvSpPr>
            <p:cNvPr id="56332" name="Rectangle 12">
              <a:extLst>
                <a:ext uri="{FF2B5EF4-FFF2-40B4-BE49-F238E27FC236}">
                  <a16:creationId xmlns:a16="http://schemas.microsoft.com/office/drawing/2014/main" id="{7CCF4EA8-07A9-492B-409E-F27396905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168"/>
              <a:ext cx="129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6333" name="Rectangle 13">
              <a:extLst>
                <a:ext uri="{FF2B5EF4-FFF2-40B4-BE49-F238E27FC236}">
                  <a16:creationId xmlns:a16="http://schemas.microsoft.com/office/drawing/2014/main" id="{A88857E2-2BF4-7C3B-0312-36F828FF8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168"/>
              <a:ext cx="1296" cy="57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6334" name="Rectangle 14">
              <a:extLst>
                <a:ext uri="{FF2B5EF4-FFF2-40B4-BE49-F238E27FC236}">
                  <a16:creationId xmlns:a16="http://schemas.microsoft.com/office/drawing/2014/main" id="{294BD55B-4B5A-9838-AB9A-D73C2E4E5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168"/>
              <a:ext cx="672" cy="57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6335" name="Text Box 15">
              <a:extLst>
                <a:ext uri="{FF2B5EF4-FFF2-40B4-BE49-F238E27FC236}">
                  <a16:creationId xmlns:a16="http://schemas.microsoft.com/office/drawing/2014/main" id="{34CEDC8A-2495-947C-0FA9-18A5589734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072"/>
              <a:ext cx="417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6600" b="1"/>
                <a:t>=</a:t>
              </a:r>
              <a:endParaRPr lang="it-IT" altLang="it-IT" sz="2400"/>
            </a:p>
          </p:txBody>
        </p:sp>
        <p:graphicFrame>
          <p:nvGraphicFramePr>
            <p:cNvPr id="56336" name="Object 16">
              <a:extLst>
                <a:ext uri="{FF2B5EF4-FFF2-40B4-BE49-F238E27FC236}">
                  <a16:creationId xmlns:a16="http://schemas.microsoft.com/office/drawing/2014/main" id="{792AE5D0-773A-EBEA-059B-37A3C036202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68" y="3216"/>
            <a:ext cx="38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14102" imgH="126780" progId="Equation.DSMT4">
                    <p:embed/>
                  </p:oleObj>
                </mc:Choice>
                <mc:Fallback>
                  <p:oleObj name="Equation" r:id="rId6" imgW="114102" imgH="1267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3216"/>
                          <a:ext cx="388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37" name="AutoShape 17">
              <a:extLst>
                <a:ext uri="{FF2B5EF4-FFF2-40B4-BE49-F238E27FC236}">
                  <a16:creationId xmlns:a16="http://schemas.microsoft.com/office/drawing/2014/main" id="{658DB5DC-AB9D-AA91-8596-D23E0E9E5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168"/>
              <a:ext cx="1296" cy="576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6338" name="Rectangle 18">
              <a:extLst>
                <a:ext uri="{FF2B5EF4-FFF2-40B4-BE49-F238E27FC236}">
                  <a16:creationId xmlns:a16="http://schemas.microsoft.com/office/drawing/2014/main" id="{495486C8-1C36-EAD2-37F2-C0CF4C393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168"/>
              <a:ext cx="144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6339" name="Rectangle 19">
              <a:extLst>
                <a:ext uri="{FF2B5EF4-FFF2-40B4-BE49-F238E27FC236}">
                  <a16:creationId xmlns:a16="http://schemas.microsoft.com/office/drawing/2014/main" id="{59BD3EB8-A921-EB21-2460-D93A7B29D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552"/>
              <a:ext cx="1296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graphicFrame>
        <p:nvGraphicFramePr>
          <p:cNvPr id="328724" name="Object 20">
            <a:extLst>
              <a:ext uri="{FF2B5EF4-FFF2-40B4-BE49-F238E27FC236}">
                <a16:creationId xmlns:a16="http://schemas.microsoft.com/office/drawing/2014/main" id="{01DC3968-DF64-B809-6FED-1DF6AC46FB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4800600"/>
          <a:ext cx="5334000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41400" imgH="457200" progId="Equation.DSMT4">
                  <p:embed/>
                </p:oleObj>
              </mc:Choice>
              <mc:Fallback>
                <p:oleObj name="Equation" r:id="rId8" imgW="1041400" imgH="457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00600"/>
                        <a:ext cx="5334000" cy="18446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5" name="Group 35">
            <a:extLst>
              <a:ext uri="{FF2B5EF4-FFF2-40B4-BE49-F238E27FC236}">
                <a16:creationId xmlns:a16="http://schemas.microsoft.com/office/drawing/2014/main" id="{FEF981E2-3CAB-7F44-85DA-B05F9F35F396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505200"/>
            <a:ext cx="6858000" cy="1098550"/>
            <a:chOff x="624" y="2208"/>
            <a:chExt cx="4320" cy="692"/>
          </a:xfrm>
        </p:grpSpPr>
        <p:sp>
          <p:nvSpPr>
            <p:cNvPr id="56326" name="Rectangle 22">
              <a:extLst>
                <a:ext uri="{FF2B5EF4-FFF2-40B4-BE49-F238E27FC236}">
                  <a16:creationId xmlns:a16="http://schemas.microsoft.com/office/drawing/2014/main" id="{B50C8359-8366-A8B9-1582-19CDF239E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304"/>
              <a:ext cx="1296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6327" name="Rectangle 24">
              <a:extLst>
                <a:ext uri="{FF2B5EF4-FFF2-40B4-BE49-F238E27FC236}">
                  <a16:creationId xmlns:a16="http://schemas.microsoft.com/office/drawing/2014/main" id="{824E2346-DA20-45EE-5DDD-163A2C587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304"/>
              <a:ext cx="432" cy="57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6328" name="Text Box 25">
              <a:extLst>
                <a:ext uri="{FF2B5EF4-FFF2-40B4-BE49-F238E27FC236}">
                  <a16:creationId xmlns:a16="http://schemas.microsoft.com/office/drawing/2014/main" id="{8CBA59D3-055C-1109-37BC-A7E3792D3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208"/>
              <a:ext cx="417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6600" b="1"/>
                <a:t>=</a:t>
              </a:r>
              <a:endParaRPr lang="it-IT" altLang="it-IT" sz="2400"/>
            </a:p>
          </p:txBody>
        </p:sp>
        <p:graphicFrame>
          <p:nvGraphicFramePr>
            <p:cNvPr id="56329" name="Object 26">
              <a:extLst>
                <a:ext uri="{FF2B5EF4-FFF2-40B4-BE49-F238E27FC236}">
                  <a16:creationId xmlns:a16="http://schemas.microsoft.com/office/drawing/2014/main" id="{45998382-54D5-E77D-663B-2D7254B0C1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68" y="2352"/>
            <a:ext cx="38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14102" imgH="126780" progId="Equation.DSMT4">
                    <p:embed/>
                  </p:oleObj>
                </mc:Choice>
                <mc:Fallback>
                  <p:oleObj name="Equation" r:id="rId10" imgW="114102" imgH="12678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2352"/>
                          <a:ext cx="388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30" name="Rectangle 30">
              <a:extLst>
                <a:ext uri="{FF2B5EF4-FFF2-40B4-BE49-F238E27FC236}">
                  <a16:creationId xmlns:a16="http://schemas.microsoft.com/office/drawing/2014/main" id="{051CDCF9-3163-9F1F-49FD-1AFE71462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04"/>
              <a:ext cx="1296" cy="38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56331" name="AutoShape 32">
              <a:extLst>
                <a:ext uri="{FF2B5EF4-FFF2-40B4-BE49-F238E27FC236}">
                  <a16:creationId xmlns:a16="http://schemas.microsoft.com/office/drawing/2014/main" id="{51D1F8C5-CD31-4829-5B69-BAFD130DF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04"/>
              <a:ext cx="816" cy="384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12">
            <a:extLst>
              <a:ext uri="{FF2B5EF4-FFF2-40B4-BE49-F238E27FC236}">
                <a16:creationId xmlns:a16="http://schemas.microsoft.com/office/drawing/2014/main" id="{FBD1792D-7868-A133-F9F2-2B89A4FEFE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28600"/>
          <a:ext cx="31797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2030" imgH="215806" progId="Equation.DSMT4">
                  <p:embed/>
                </p:oleObj>
              </mc:Choice>
              <mc:Fallback>
                <p:oleObj name="Equation" r:id="rId4" imgW="622030" imgH="215806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8600"/>
                        <a:ext cx="3179763" cy="8636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48" name="Text Box 20">
            <a:extLst>
              <a:ext uri="{FF2B5EF4-FFF2-40B4-BE49-F238E27FC236}">
                <a16:creationId xmlns:a16="http://schemas.microsoft.com/office/drawing/2014/main" id="{DA5E417F-BAFD-7715-0260-5E668A584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30580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the </a:t>
            </a:r>
            <a:r>
              <a:rPr lang="it-IT" sz="3200" dirty="0" err="1">
                <a:latin typeface="Arial" charset="0"/>
                <a:ea typeface="+mn-ea"/>
              </a:rPr>
              <a:t>columns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Q</a:t>
            </a:r>
            <a:r>
              <a:rPr lang="it-IT" sz="3600" i="1" baseline="-25000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are a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basis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of the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column</a:t>
            </a:r>
            <a:r>
              <a:rPr lang="it-IT" sz="3200" b="1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space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endParaRPr lang="it-IT" sz="3600" i="1" baseline="-25000" dirty="0">
              <a:solidFill>
                <a:schemeClr val="accent2"/>
              </a:solidFill>
              <a:ea typeface="+mn-ea"/>
            </a:endParaRPr>
          </a:p>
        </p:txBody>
      </p:sp>
      <p:sp>
        <p:nvSpPr>
          <p:cNvPr id="329749" name="Text Box 21">
            <a:extLst>
              <a:ext uri="{FF2B5EF4-FFF2-40B4-BE49-F238E27FC236}">
                <a16:creationId xmlns:a16="http://schemas.microsoft.com/office/drawing/2014/main" id="{ABEABC9E-835F-DD8F-7938-405D86AEC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659188"/>
            <a:ext cx="8856663" cy="1570037"/>
          </a:xfrm>
          <a:prstGeom prst="rect">
            <a:avLst/>
          </a:prstGeom>
          <a:solidFill>
            <a:srgbClr val="D6D6F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>
                <a:latin typeface="Arial" panose="020B0604020202020204" pitchFamily="34" charset="0"/>
              </a:rPr>
              <a:t>the </a:t>
            </a:r>
            <a:r>
              <a:rPr lang="it-IT" altLang="it-IT" b="1" dirty="0" err="1">
                <a:latin typeface="Arial" panose="020B0604020202020204" pitchFamily="34" charset="0"/>
              </a:rPr>
              <a:t>semantic</a:t>
            </a:r>
            <a:r>
              <a:rPr lang="it-IT" altLang="it-IT" b="1" dirty="0">
                <a:latin typeface="Arial" panose="020B0604020202020204" pitchFamily="34" charset="0"/>
              </a:rPr>
              <a:t> </a:t>
            </a:r>
            <a:r>
              <a:rPr lang="it-IT" altLang="it-IT" b="1" dirty="0" err="1">
                <a:latin typeface="Arial" panose="020B0604020202020204" pitchFamily="34" charset="0"/>
              </a:rPr>
              <a:t>content</a:t>
            </a:r>
            <a:r>
              <a:rPr lang="it-IT" altLang="it-IT" dirty="0">
                <a:latin typeface="Arial" panose="020B0604020202020204" pitchFamily="34" charset="0"/>
              </a:rPr>
              <a:t>  of the  database </a:t>
            </a:r>
            <a:r>
              <a:rPr lang="it-IT" altLang="it-IT" dirty="0" err="1">
                <a:latin typeface="Arial" panose="020B0604020202020204" pitchFamily="34" charset="0"/>
              </a:rPr>
              <a:t>is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</a:rPr>
              <a:t>fully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</a:rPr>
              <a:t>described</a:t>
            </a:r>
            <a:r>
              <a:rPr lang="it-IT" altLang="it-IT" dirty="0">
                <a:latin typeface="Arial" panose="020B0604020202020204" pitchFamily="34" charset="0"/>
              </a:rPr>
              <a:t> by the </a:t>
            </a:r>
            <a:r>
              <a:rPr lang="it-IT" altLang="it-IT" b="1" dirty="0" err="1">
                <a:solidFill>
                  <a:srgbClr val="CC3300"/>
                </a:solidFill>
                <a:latin typeface="Arial" panose="020B0604020202020204" pitchFamily="34" charset="0"/>
              </a:rPr>
              <a:t>basis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i="1" dirty="0">
                <a:latin typeface="+mn-lt"/>
              </a:rPr>
              <a:t>Q</a:t>
            </a:r>
            <a:r>
              <a:rPr lang="it-IT" altLang="it-IT" i="1" baseline="-25000" dirty="0">
                <a:latin typeface="+mn-lt"/>
              </a:rPr>
              <a:t>B</a:t>
            </a:r>
            <a:r>
              <a:rPr lang="it-IT" altLang="it-IT" dirty="0">
                <a:latin typeface="Arial" panose="020B0604020202020204" pitchFamily="34" charset="0"/>
              </a:rPr>
              <a:t> of the  </a:t>
            </a:r>
            <a:r>
              <a:rPr lang="it-IT" altLang="it-IT" dirty="0" err="1">
                <a:solidFill>
                  <a:schemeClr val="accent2"/>
                </a:solidFill>
                <a:latin typeface="Arial" panose="020B0604020202020204" pitchFamily="34" charset="0"/>
              </a:rPr>
              <a:t>column</a:t>
            </a:r>
            <a:r>
              <a:rPr lang="it-IT" altLang="it-IT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solidFill>
                  <a:schemeClr val="accent2"/>
                </a:solidFill>
                <a:latin typeface="Arial" panose="020B0604020202020204" pitchFamily="34" charset="0"/>
              </a:rPr>
              <a:t>space</a:t>
            </a:r>
            <a:r>
              <a:rPr lang="it-IT" altLang="it-IT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</a:rPr>
              <a:t>of the  </a:t>
            </a:r>
            <a:r>
              <a:rPr lang="it-IT" altLang="it-IT" dirty="0" err="1">
                <a:latin typeface="Arial" panose="020B0604020202020204" pitchFamily="34" charset="0"/>
              </a:rPr>
              <a:t>term-documents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 err="1">
                <a:latin typeface="Arial" panose="020B0604020202020204" pitchFamily="34" charset="0"/>
              </a:rPr>
              <a:t>matrix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29750" name="AutoShape 22">
            <a:extLst>
              <a:ext uri="{FF2B5EF4-FFF2-40B4-BE49-F238E27FC236}">
                <a16:creationId xmlns:a16="http://schemas.microsoft.com/office/drawing/2014/main" id="{0523A18A-AB31-E9E4-88A6-F53820771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2636838"/>
            <a:ext cx="762000" cy="9144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D6D6F5"/>
          </a:solidFill>
          <a:ln>
            <a:noFill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58802857-1495-18FD-16EA-84376EC1F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5445125"/>
            <a:ext cx="8858250" cy="1200150"/>
          </a:xfrm>
          <a:prstGeom prst="rect">
            <a:avLst/>
          </a:prstGeom>
          <a:solidFill>
            <a:srgbClr val="D6D6F5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>
                <a:latin typeface="Arial" panose="020B0604020202020204" pitchFamily="34" charset="0"/>
              </a:rPr>
              <a:t>the </a:t>
            </a:r>
            <a:r>
              <a:rPr lang="it-IT" altLang="it-IT" dirty="0" err="1">
                <a:latin typeface="Arial" panose="020B0604020202020204" pitchFamily="34" charset="0"/>
              </a:rPr>
              <a:t>columns</a:t>
            </a:r>
            <a:r>
              <a:rPr lang="it-IT" altLang="it-IT" dirty="0">
                <a:latin typeface="Arial" panose="020B0604020202020204" pitchFamily="34" charset="0"/>
              </a:rPr>
              <a:t> of  </a:t>
            </a:r>
            <a:r>
              <a:rPr lang="it-IT" altLang="it-IT" i="1" dirty="0">
                <a:latin typeface="+mn-lt"/>
              </a:rPr>
              <a:t>R</a:t>
            </a:r>
            <a:r>
              <a:rPr lang="it-IT" altLang="it-IT" i="1" baseline="-25000" dirty="0">
                <a:latin typeface="+mn-lt"/>
              </a:rPr>
              <a:t>B</a:t>
            </a:r>
            <a:r>
              <a:rPr lang="it-IT" altLang="it-IT" dirty="0">
                <a:latin typeface="Arial" panose="020B0604020202020204" pitchFamily="34" charset="0"/>
              </a:rPr>
              <a:t> are the </a:t>
            </a:r>
            <a:r>
              <a:rPr lang="it-IT" altLang="it-IT" dirty="0" err="1">
                <a:solidFill>
                  <a:schemeClr val="accent2"/>
                </a:solidFill>
                <a:latin typeface="Arial" panose="020B0604020202020204" pitchFamily="34" charset="0"/>
              </a:rPr>
              <a:t>coordinates</a:t>
            </a:r>
            <a:r>
              <a:rPr lang="it-IT" altLang="it-IT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dirty="0">
                <a:latin typeface="Arial" panose="020B0604020202020204" pitchFamily="34" charset="0"/>
              </a:rPr>
              <a:t>of the  </a:t>
            </a:r>
            <a:r>
              <a:rPr lang="it-IT" altLang="it-IT" dirty="0" err="1">
                <a:latin typeface="Arial" panose="020B0604020202020204" pitchFamily="34" charset="0"/>
              </a:rPr>
              <a:t>documents</a:t>
            </a:r>
            <a:r>
              <a:rPr lang="it-IT" altLang="it-IT" dirty="0">
                <a:latin typeface="Arial" panose="020B0604020202020204" pitchFamily="34" charset="0"/>
              </a:rPr>
              <a:t> in the </a:t>
            </a:r>
            <a:r>
              <a:rPr lang="it-IT" altLang="it-IT" dirty="0" err="1">
                <a:latin typeface="Arial" panose="020B0604020202020204" pitchFamily="34" charset="0"/>
              </a:rPr>
              <a:t>basis</a:t>
            </a: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sz="4000" i="1" dirty="0"/>
              <a:t>Q</a:t>
            </a:r>
            <a:r>
              <a:rPr lang="it-IT" altLang="it-IT" sz="4000" i="1" baseline="-25000" dirty="0"/>
              <a:t>B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2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48" grpId="0" animBg="1" autoUpdateAnimBg="0"/>
      <p:bldP spid="329749" grpId="0" animBg="1"/>
      <p:bldP spid="329750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Text Box 3">
            <a:extLst>
              <a:ext uri="{FF2B5EF4-FFF2-40B4-BE49-F238E27FC236}">
                <a16:creationId xmlns:a16="http://schemas.microsoft.com/office/drawing/2014/main" id="{7BE8C93B-89B4-5C9B-584C-072C6F05D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4313"/>
            <a:ext cx="7162800" cy="1138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in the </a:t>
            </a:r>
            <a:r>
              <a:rPr lang="it-IT" sz="3200" b="1" dirty="0" err="1">
                <a:latin typeface="Arial" charset="0"/>
                <a:ea typeface="+mn-ea"/>
              </a:rPr>
              <a:t>query</a:t>
            </a:r>
            <a:r>
              <a:rPr lang="it-IT" sz="3200" b="1" dirty="0">
                <a:latin typeface="Arial" charset="0"/>
                <a:ea typeface="+mn-ea"/>
              </a:rPr>
              <a:t> matching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process</a:t>
            </a:r>
            <a:r>
              <a:rPr lang="it-IT" sz="3200" dirty="0">
                <a:latin typeface="Arial" charset="0"/>
                <a:ea typeface="+mn-ea"/>
              </a:rPr>
              <a:t> use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Q</a:t>
            </a:r>
            <a:r>
              <a:rPr lang="it-IT" sz="3600" i="1" baseline="-25000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and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R</a:t>
            </a:r>
            <a:r>
              <a:rPr lang="it-IT" sz="3600" i="1" baseline="-25000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latin typeface="Arial" charset="0"/>
                <a:ea typeface="+mn-ea"/>
              </a:rPr>
              <a:t>instead</a:t>
            </a:r>
            <a:r>
              <a:rPr lang="it-IT" sz="3200" b="1" dirty="0">
                <a:latin typeface="Arial" charset="0"/>
                <a:ea typeface="+mn-ea"/>
              </a:rPr>
              <a:t> of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endParaRPr lang="it-IT" sz="3600" i="1" baseline="-25000" dirty="0">
              <a:solidFill>
                <a:schemeClr val="accent2"/>
              </a:solidFill>
              <a:ea typeface="+mn-ea"/>
            </a:endParaRPr>
          </a:p>
        </p:txBody>
      </p:sp>
      <p:graphicFrame>
        <p:nvGraphicFramePr>
          <p:cNvPr id="330758" name="Object 6">
            <a:extLst>
              <a:ext uri="{FF2B5EF4-FFF2-40B4-BE49-F238E27FC236}">
                <a16:creationId xmlns:a16="http://schemas.microsoft.com/office/drawing/2014/main" id="{2E553E03-6617-52CB-22F6-49EA0890C6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1773238"/>
          <a:ext cx="7375525" cy="381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09800" imgH="1117600" progId="Equation.DSMT4">
                  <p:embed/>
                </p:oleObj>
              </mc:Choice>
              <mc:Fallback>
                <p:oleObj name="Equation" r:id="rId4" imgW="2209800" imgH="1117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73238"/>
                        <a:ext cx="7375525" cy="38147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8">
            <a:extLst>
              <a:ext uri="{FF2B5EF4-FFF2-40B4-BE49-F238E27FC236}">
                <a16:creationId xmlns:a16="http://schemas.microsoft.com/office/drawing/2014/main" id="{A39E5255-11E9-BE08-71CF-21D910493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74650"/>
            <a:ext cx="3581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informatics</a:t>
            </a:r>
            <a:r>
              <a:rPr lang="it-IT" altLang="it-IT">
                <a:latin typeface="Arial" panose="020B0604020202020204" pitchFamily="34" charset="0"/>
              </a:rPr>
              <a:t> (5.0),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geomatics</a:t>
            </a:r>
            <a:r>
              <a:rPr lang="it-IT" altLang="it-IT">
                <a:latin typeface="Arial" panose="020B0604020202020204" pitchFamily="34" charset="0"/>
              </a:rPr>
              <a:t> (2.5)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applied</a:t>
            </a:r>
            <a:r>
              <a:rPr lang="it-IT" altLang="it-IT">
                <a:latin typeface="Arial" panose="020B0604020202020204" pitchFamily="34" charset="0"/>
              </a:rPr>
              <a:t> (0.5), </a:t>
            </a:r>
          </a:p>
        </p:txBody>
      </p:sp>
      <p:grpSp>
        <p:nvGrpSpPr>
          <p:cNvPr id="2" name="Group 1046">
            <a:extLst>
              <a:ext uri="{FF2B5EF4-FFF2-40B4-BE49-F238E27FC236}">
                <a16:creationId xmlns:a16="http://schemas.microsoft.com/office/drawing/2014/main" id="{42940025-0E6C-D4A3-3DAE-F48531FACE5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524000"/>
            <a:ext cx="3352800" cy="4876800"/>
            <a:chOff x="1392" y="960"/>
            <a:chExt cx="2112" cy="3072"/>
          </a:xfrm>
        </p:grpSpPr>
        <p:sp>
          <p:nvSpPr>
            <p:cNvPr id="7188" name="Line 1032">
              <a:extLst>
                <a:ext uri="{FF2B5EF4-FFF2-40B4-BE49-F238E27FC236}">
                  <a16:creationId xmlns:a16="http://schemas.microsoft.com/office/drawing/2014/main" id="{F8C22BAD-BB61-2898-D41E-E32139E638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960"/>
              <a:ext cx="0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9" name="Line 1033">
              <a:extLst>
                <a:ext uri="{FF2B5EF4-FFF2-40B4-BE49-F238E27FC236}">
                  <a16:creationId xmlns:a16="http://schemas.microsoft.com/office/drawing/2014/main" id="{56374E6B-AA91-8072-B2E7-09505DF25D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400"/>
              <a:ext cx="2112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0" name="Line 1034">
              <a:extLst>
                <a:ext uri="{FF2B5EF4-FFF2-40B4-BE49-F238E27FC236}">
                  <a16:creationId xmlns:a16="http://schemas.microsoft.com/office/drawing/2014/main" id="{9D2BB771-9C51-E79C-652C-E8FBB9B75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3024"/>
              <a:ext cx="1536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1047">
            <a:extLst>
              <a:ext uri="{FF2B5EF4-FFF2-40B4-BE49-F238E27FC236}">
                <a16:creationId xmlns:a16="http://schemas.microsoft.com/office/drawing/2014/main" id="{B728C0EA-C0AB-2EA8-3840-304BDE91CFF4}"/>
              </a:ext>
            </a:extLst>
          </p:cNvPr>
          <p:cNvGrpSpPr>
            <a:grpSpLocks/>
          </p:cNvGrpSpPr>
          <p:nvPr/>
        </p:nvGrpSpPr>
        <p:grpSpPr bwMode="auto">
          <a:xfrm>
            <a:off x="1520825" y="2362200"/>
            <a:ext cx="3124200" cy="3629025"/>
            <a:chOff x="958" y="1488"/>
            <a:chExt cx="1968" cy="2286"/>
          </a:xfrm>
        </p:grpSpPr>
        <p:sp>
          <p:nvSpPr>
            <p:cNvPr id="7185" name="Text Box 1035">
              <a:extLst>
                <a:ext uri="{FF2B5EF4-FFF2-40B4-BE49-F238E27FC236}">
                  <a16:creationId xmlns:a16="http://schemas.microsoft.com/office/drawing/2014/main" id="{A98D9289-A898-B797-E738-05A4F3D16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380023">
              <a:off x="460" y="1986"/>
              <a:ext cx="1364" cy="36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informatics</a:t>
              </a:r>
              <a:endParaRPr lang="it-IT" altLang="it-IT" sz="2400"/>
            </a:p>
          </p:txBody>
        </p:sp>
        <p:sp>
          <p:nvSpPr>
            <p:cNvPr id="7186" name="Text Box 1036">
              <a:extLst>
                <a:ext uri="{FF2B5EF4-FFF2-40B4-BE49-F238E27FC236}">
                  <a16:creationId xmlns:a16="http://schemas.microsoft.com/office/drawing/2014/main" id="{3776B95A-94B7-92EF-A1F4-87A1490464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987273">
              <a:off x="1633" y="2254"/>
              <a:ext cx="1293" cy="36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geomatics</a:t>
              </a:r>
              <a:endParaRPr lang="it-IT" altLang="it-IT" sz="2400"/>
            </a:p>
          </p:txBody>
        </p:sp>
        <p:sp>
          <p:nvSpPr>
            <p:cNvPr id="7187" name="Text Box 1037">
              <a:extLst>
                <a:ext uri="{FF2B5EF4-FFF2-40B4-BE49-F238E27FC236}">
                  <a16:creationId xmlns:a16="http://schemas.microsoft.com/office/drawing/2014/main" id="{23EBF5C7-FB97-ED5E-50D8-54BB43571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91260">
              <a:off x="1152" y="3406"/>
              <a:ext cx="948" cy="36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applied</a:t>
              </a:r>
              <a:endParaRPr lang="it-IT" altLang="it-IT" sz="2400"/>
            </a:p>
          </p:txBody>
        </p:sp>
      </p:grpSp>
      <p:grpSp>
        <p:nvGrpSpPr>
          <p:cNvPr id="4" name="Group 1048">
            <a:extLst>
              <a:ext uri="{FF2B5EF4-FFF2-40B4-BE49-F238E27FC236}">
                <a16:creationId xmlns:a16="http://schemas.microsoft.com/office/drawing/2014/main" id="{816D6595-28FC-5D6B-7A10-781EA72CE5D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209800"/>
            <a:ext cx="1371600" cy="2819400"/>
            <a:chOff x="1344" y="1392"/>
            <a:chExt cx="864" cy="1776"/>
          </a:xfrm>
        </p:grpSpPr>
        <p:sp>
          <p:nvSpPr>
            <p:cNvPr id="7182" name="Line 1038">
              <a:extLst>
                <a:ext uri="{FF2B5EF4-FFF2-40B4-BE49-F238E27FC236}">
                  <a16:creationId xmlns:a16="http://schemas.microsoft.com/office/drawing/2014/main" id="{2ADFB09E-AA7F-BFA1-4D56-9B78260BC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392"/>
              <a:ext cx="96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3" name="Line 1039">
              <a:extLst>
                <a:ext uri="{FF2B5EF4-FFF2-40B4-BE49-F238E27FC236}">
                  <a16:creationId xmlns:a16="http://schemas.microsoft.com/office/drawing/2014/main" id="{7C67A42D-23A7-CA5A-912A-1B0AF38943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3120"/>
              <a:ext cx="96" cy="48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4" name="Line 1040">
              <a:extLst>
                <a:ext uri="{FF2B5EF4-FFF2-40B4-BE49-F238E27FC236}">
                  <a16:creationId xmlns:a16="http://schemas.microsoft.com/office/drawing/2014/main" id="{3A449FD6-744E-E120-9003-59C33D6FAD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88"/>
              <a:ext cx="48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4147" name="Line 1043">
            <a:extLst>
              <a:ext uri="{FF2B5EF4-FFF2-40B4-BE49-F238E27FC236}">
                <a16:creationId xmlns:a16="http://schemas.microsoft.com/office/drawing/2014/main" id="{7D546028-4ACF-0B26-FB84-E66260E928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2819400"/>
            <a:ext cx="1447800" cy="19050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" name="Group 1049">
            <a:extLst>
              <a:ext uri="{FF2B5EF4-FFF2-40B4-BE49-F238E27FC236}">
                <a16:creationId xmlns:a16="http://schemas.microsoft.com/office/drawing/2014/main" id="{2924DF11-A32E-8B89-B488-611254D7EFD1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209800"/>
            <a:ext cx="1447800" cy="2743200"/>
            <a:chOff x="1392" y="1392"/>
            <a:chExt cx="912" cy="1728"/>
          </a:xfrm>
        </p:grpSpPr>
        <p:sp>
          <p:nvSpPr>
            <p:cNvPr id="7178" name="Line 1041">
              <a:extLst>
                <a:ext uri="{FF2B5EF4-FFF2-40B4-BE49-F238E27FC236}">
                  <a16:creationId xmlns:a16="http://schemas.microsoft.com/office/drawing/2014/main" id="{1C4885B9-EDC3-A95C-153E-BA988F4EEE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2880"/>
              <a:ext cx="76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9" name="Line 1042">
              <a:extLst>
                <a:ext uri="{FF2B5EF4-FFF2-40B4-BE49-F238E27FC236}">
                  <a16:creationId xmlns:a16="http://schemas.microsoft.com/office/drawing/2014/main" id="{D4F54FB1-B8C4-B38A-9ECD-17495C5BA7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60" y="2784"/>
              <a:ext cx="144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0" name="Line 1044">
              <a:extLst>
                <a:ext uri="{FF2B5EF4-FFF2-40B4-BE49-F238E27FC236}">
                  <a16:creationId xmlns:a16="http://schemas.microsoft.com/office/drawing/2014/main" id="{EBFA75B7-EDA5-2AD7-9710-7BFB6D2382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776"/>
              <a:ext cx="0" cy="1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1" name="Line 1045">
              <a:extLst>
                <a:ext uri="{FF2B5EF4-FFF2-40B4-BE49-F238E27FC236}">
                  <a16:creationId xmlns:a16="http://schemas.microsoft.com/office/drawing/2014/main" id="{A77D9748-0FFC-9F65-3A5C-222A7FB59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392"/>
              <a:ext cx="91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176" name="Text Box 1051">
            <a:extLst>
              <a:ext uri="{FF2B5EF4-FFF2-40B4-BE49-F238E27FC236}">
                <a16:creationId xmlns:a16="http://schemas.microsoft.com/office/drawing/2014/main" id="{BB960D4E-4157-9E80-0C4E-7518709BC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2347913" cy="584200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document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A</a:t>
            </a:r>
            <a:endParaRPr lang="it-IT" altLang="it-IT" sz="2400"/>
          </a:p>
        </p:txBody>
      </p:sp>
      <p:sp>
        <p:nvSpPr>
          <p:cNvPr id="304156" name="Text Box 1052">
            <a:extLst>
              <a:ext uri="{FF2B5EF4-FFF2-40B4-BE49-F238E27FC236}">
                <a16:creationId xmlns:a16="http://schemas.microsoft.com/office/drawing/2014/main" id="{2795ACEA-95A6-BD5F-34C0-BD661921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14600"/>
            <a:ext cx="1644650" cy="646113"/>
          </a:xfrm>
          <a:prstGeom prst="rect">
            <a:avLst/>
          </a:prstGeom>
          <a:solidFill>
            <a:srgbClr val="99FF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vector </a:t>
            </a:r>
            <a:r>
              <a:rPr lang="it-IT" altLang="it-IT" sz="3600" i="1">
                <a:solidFill>
                  <a:schemeClr val="accent2"/>
                </a:solidFill>
              </a:rPr>
              <a:t>a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56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Text Box 3">
            <a:extLst>
              <a:ext uri="{FF2B5EF4-FFF2-40B4-BE49-F238E27FC236}">
                <a16:creationId xmlns:a16="http://schemas.microsoft.com/office/drawing/2014/main" id="{F6F0ACAC-A1B8-8B74-EA34-F74C924EB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1500188"/>
            <a:ext cx="3962400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 err="1">
                <a:latin typeface="Arial" charset="0"/>
                <a:ea typeface="+mn-ea"/>
              </a:rPr>
              <a:t>query</a:t>
            </a:r>
            <a:r>
              <a:rPr lang="it-IT" sz="3200" dirty="0">
                <a:latin typeface="Arial" charset="0"/>
                <a:ea typeface="+mn-ea"/>
              </a:rPr>
              <a:t>: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baked</a:t>
            </a:r>
            <a:r>
              <a:rPr lang="it-IT" sz="3200" b="1" dirty="0">
                <a:solidFill>
                  <a:schemeClr val="accent2"/>
                </a:solidFill>
                <a:latin typeface="Arial" charset="0"/>
                <a:ea typeface="+mn-ea"/>
              </a:rPr>
              <a:t> 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bread</a:t>
            </a:r>
            <a:endParaRPr lang="it-IT" dirty="0">
              <a:ea typeface="+mn-ea"/>
            </a:endParaRPr>
          </a:p>
        </p:txBody>
      </p:sp>
      <p:graphicFrame>
        <p:nvGraphicFramePr>
          <p:cNvPr id="332804" name="Object 4">
            <a:extLst>
              <a:ext uri="{FF2B5EF4-FFF2-40B4-BE49-F238E27FC236}">
                <a16:creationId xmlns:a16="http://schemas.microsoft.com/office/drawing/2014/main" id="{22023B19-AEEE-8B62-6646-ED793AECC3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981200"/>
          <a:ext cx="48768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366" imgH="279279" progId="Equation.DSMT4">
                  <p:embed/>
                </p:oleObj>
              </mc:Choice>
              <mc:Fallback>
                <p:oleObj name="Equation" r:id="rId4" imgW="1231366" imgH="27927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81200"/>
                        <a:ext cx="48768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13" name="Object 13">
            <a:extLst>
              <a:ext uri="{FF2B5EF4-FFF2-40B4-BE49-F238E27FC236}">
                <a16:creationId xmlns:a16="http://schemas.microsoft.com/office/drawing/2014/main" id="{23CEFE33-2392-777A-CDBC-441D64814D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3200400"/>
          <a:ext cx="4267200" cy="340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900" imgH="1143000" progId="Equation.DSMT4">
                  <p:embed/>
                </p:oleObj>
              </mc:Choice>
              <mc:Fallback>
                <p:oleObj name="Equation" r:id="rId6" imgW="977900" imgH="1143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00400"/>
                        <a:ext cx="4267200" cy="3402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14" name="Text Box 14">
            <a:extLst>
              <a:ext uri="{FF2B5EF4-FFF2-40B4-BE49-F238E27FC236}">
                <a16:creationId xmlns:a16="http://schemas.microsoft.com/office/drawing/2014/main" id="{5663DCAB-188C-095F-5675-3AF27105E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4149725"/>
            <a:ext cx="2371725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 err="1">
                <a:latin typeface="Arial" panose="020B0604020202020204" pitchFamily="34" charset="0"/>
              </a:rPr>
              <a:t>same</a:t>
            </a:r>
            <a:r>
              <a:rPr lang="it-IT" altLang="it-IT" sz="3200" dirty="0">
                <a:latin typeface="Arial" panose="020B0604020202020204" pitchFamily="34" charset="0"/>
              </a:rPr>
              <a:t> </a:t>
            </a:r>
            <a:r>
              <a:rPr lang="it-IT" altLang="it-IT" sz="3200" dirty="0" err="1">
                <a:latin typeface="Arial" panose="020B0604020202020204" pitchFamily="34" charset="0"/>
              </a:rPr>
              <a:t>result</a:t>
            </a:r>
            <a:endParaRPr lang="it-IT" altLang="it-IT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20BE9916-764A-5B9B-5F9D-4F096E651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4313"/>
            <a:ext cx="7162800" cy="1138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in the </a:t>
            </a:r>
            <a:r>
              <a:rPr lang="it-IT" sz="3200" b="1" dirty="0" err="1">
                <a:latin typeface="Arial" charset="0"/>
                <a:ea typeface="+mn-ea"/>
              </a:rPr>
              <a:t>query</a:t>
            </a:r>
            <a:r>
              <a:rPr lang="it-IT" sz="3200" b="1" dirty="0">
                <a:latin typeface="Arial" charset="0"/>
                <a:ea typeface="+mn-ea"/>
              </a:rPr>
              <a:t> matching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process</a:t>
            </a:r>
            <a:r>
              <a:rPr lang="it-IT" sz="3200" dirty="0">
                <a:latin typeface="Arial" charset="0"/>
                <a:ea typeface="+mn-ea"/>
              </a:rPr>
              <a:t> use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Q</a:t>
            </a:r>
            <a:r>
              <a:rPr lang="it-IT" sz="3600" i="1" baseline="-25000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and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R</a:t>
            </a:r>
            <a:r>
              <a:rPr lang="it-IT" sz="3600" i="1" baseline="-25000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b="1" dirty="0" err="1">
                <a:latin typeface="Arial" charset="0"/>
                <a:ea typeface="+mn-ea"/>
              </a:rPr>
              <a:t>instead</a:t>
            </a:r>
            <a:r>
              <a:rPr lang="it-IT" sz="3200" b="1" dirty="0">
                <a:latin typeface="Arial" charset="0"/>
                <a:ea typeface="+mn-ea"/>
              </a:rPr>
              <a:t> of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endParaRPr lang="it-IT" sz="3600" i="1" baseline="-25000" dirty="0">
              <a:solidFill>
                <a:schemeClr val="accent2"/>
              </a:solidFill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4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ext Box 2">
            <a:extLst>
              <a:ext uri="{FF2B5EF4-FFF2-40B4-BE49-F238E27FC236}">
                <a16:creationId xmlns:a16="http://schemas.microsoft.com/office/drawing/2014/main" id="{EE3BBFA3-3A90-3C55-2EDD-8201DB55C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7772400" cy="1138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 err="1">
                <a:latin typeface="Arial" charset="0"/>
                <a:ea typeface="+mn-ea"/>
              </a:rPr>
              <a:t>approximate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matrix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by a </a:t>
            </a:r>
            <a:r>
              <a:rPr lang="it-IT" sz="3200" dirty="0" err="1">
                <a:latin typeface="Arial" charset="0"/>
                <a:ea typeface="+mn-ea"/>
              </a:rPr>
              <a:t>matrix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C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minor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rank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78221E9A-EE59-9ACD-D939-84A5E3FBA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3429000" cy="584200"/>
          </a:xfrm>
          <a:prstGeom prst="rect">
            <a:avLst/>
          </a:prstGeom>
          <a:solidFill>
            <a:srgbClr val="FFFF99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second step:</a:t>
            </a:r>
            <a:endParaRPr lang="it-IT" altLang="it-IT" sz="2400"/>
          </a:p>
        </p:txBody>
      </p:sp>
      <p:sp>
        <p:nvSpPr>
          <p:cNvPr id="334855" name="Text Box 7">
            <a:extLst>
              <a:ext uri="{FF2B5EF4-FFF2-40B4-BE49-F238E27FC236}">
                <a16:creationId xmlns:a16="http://schemas.microsoft.com/office/drawing/2014/main" id="{BD9BC712-B288-81B6-9213-C3D95322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90800"/>
            <a:ext cx="77724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 matrix </a:t>
            </a:r>
            <a:r>
              <a:rPr lang="it-IT" altLang="it-IT" sz="3600" i="1">
                <a:solidFill>
                  <a:schemeClr val="accent2"/>
                </a:solidFill>
              </a:rPr>
              <a:t>C</a:t>
            </a:r>
            <a:r>
              <a:rPr lang="it-IT" altLang="it-IT">
                <a:latin typeface="Arial" panose="020B0604020202020204" pitchFamily="34" charset="0"/>
              </a:rPr>
              <a:t> must represent  in a suitable way the semantic content of the database</a:t>
            </a:r>
          </a:p>
        </p:txBody>
      </p:sp>
      <p:sp>
        <p:nvSpPr>
          <p:cNvPr id="334856" name="Text Box 8">
            <a:extLst>
              <a:ext uri="{FF2B5EF4-FFF2-40B4-BE49-F238E27FC236}">
                <a16:creationId xmlns:a16="http://schemas.microsoft.com/office/drawing/2014/main" id="{CA5B5EE4-AA57-202B-095E-388F67818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33838"/>
            <a:ext cx="8153400" cy="2112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assumption</a:t>
            </a:r>
            <a:r>
              <a:rPr lang="it-IT" altLang="it-IT">
                <a:latin typeface="Arial" panose="020B0604020202020204" pitchFamily="34" charset="0"/>
              </a:rPr>
              <a:t> (reasonable):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choosing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terms</a:t>
            </a:r>
            <a:r>
              <a:rPr lang="it-IT" altLang="it-IT">
                <a:latin typeface="Arial" panose="020B0604020202020204" pitchFamily="34" charset="0"/>
              </a:rPr>
              <a:t> (key-words) for the database (database indexing) introduces uncertainty in the matrix </a:t>
            </a:r>
            <a:r>
              <a:rPr lang="it-IT" altLang="it-IT" sz="3600" i="1">
                <a:solidFill>
                  <a:schemeClr val="accent2"/>
                </a:solidFill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5" grpId="0" autoUpdateAnimBg="0"/>
      <p:bldP spid="334856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Text Box 2">
            <a:extLst>
              <a:ext uri="{FF2B5EF4-FFF2-40B4-BE49-F238E27FC236}">
                <a16:creationId xmlns:a16="http://schemas.microsoft.com/office/drawing/2014/main" id="{9CF05015-F888-C302-2006-BCC0A5CE8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14313"/>
            <a:ext cx="8501063" cy="12001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find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dirty="0" err="1">
                <a:latin typeface="Arial" charset="0"/>
                <a:ea typeface="+mn-ea"/>
              </a:rPr>
              <a:t>matrix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C</a:t>
            </a:r>
            <a:r>
              <a:rPr lang="it-IT" sz="3200" dirty="0">
                <a:latin typeface="Arial" charset="0"/>
                <a:ea typeface="+mn-ea"/>
              </a:rPr>
              <a:t>  of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rank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less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then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 </a:t>
            </a:r>
            <a:r>
              <a:rPr lang="it-IT" sz="3200" dirty="0" err="1">
                <a:latin typeface="Arial" charset="0"/>
                <a:ea typeface="+mn-ea"/>
              </a:rPr>
              <a:t>which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is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dirty="0" err="1">
                <a:solidFill>
                  <a:schemeClr val="accent2"/>
                </a:solidFill>
                <a:latin typeface="Arial" charset="0"/>
                <a:ea typeface="+mn-ea"/>
              </a:rPr>
              <a:t>reasonable</a:t>
            </a:r>
            <a:r>
              <a:rPr lang="it-IT" sz="3200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solidFill>
                  <a:schemeClr val="accent2"/>
                </a:solidFill>
                <a:latin typeface="Arial" charset="0"/>
                <a:ea typeface="+mn-ea"/>
              </a:rPr>
              <a:t>approximation</a:t>
            </a:r>
            <a:r>
              <a:rPr lang="it-IT" sz="3200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of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</a:p>
        </p:txBody>
      </p:sp>
      <p:sp>
        <p:nvSpPr>
          <p:cNvPr id="335877" name="Text Box 5">
            <a:extLst>
              <a:ext uri="{FF2B5EF4-FFF2-40B4-BE49-F238E27FC236}">
                <a16:creationId xmlns:a16="http://schemas.microsoft.com/office/drawing/2014/main" id="{99ED7A61-1E52-22E8-0F56-32C11F8DC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28813"/>
            <a:ext cx="3810000" cy="650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approximate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R</a:t>
            </a:r>
          </a:p>
        </p:txBody>
      </p:sp>
      <p:sp>
        <p:nvSpPr>
          <p:cNvPr id="335878" name="Text Box 6">
            <a:extLst>
              <a:ext uri="{FF2B5EF4-FFF2-40B4-BE49-F238E27FC236}">
                <a16:creationId xmlns:a16="http://schemas.microsoft.com/office/drawing/2014/main" id="{F9D19D1D-8751-07F0-5C67-44DD60D33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546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9B7B68BC-DA5E-3510-F268-6861504DD9F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57525"/>
            <a:ext cx="8305800" cy="3013075"/>
            <a:chOff x="240" y="2016"/>
            <a:chExt cx="5232" cy="1898"/>
          </a:xfrm>
        </p:grpSpPr>
        <p:sp>
          <p:nvSpPr>
            <p:cNvPr id="66569" name="Text Box 7">
              <a:extLst>
                <a:ext uri="{FF2B5EF4-FFF2-40B4-BE49-F238E27FC236}">
                  <a16:creationId xmlns:a16="http://schemas.microsoft.com/office/drawing/2014/main" id="{D026DA6D-D70E-3F21-E79A-63588E507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016"/>
              <a:ext cx="4716" cy="1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-1.0000    0  -0.5774  -0.7071  -0.4082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-1        0  -0.4082  -0.7071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 0   0.8165  -0.0000   0.5774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 0        0  -0.5774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0    0        0        0        0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0    0        0        0        0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6570" name="Text Box 8">
              <a:extLst>
                <a:ext uri="{FF2B5EF4-FFF2-40B4-BE49-F238E27FC236}">
                  <a16:creationId xmlns:a16="http://schemas.microsoft.com/office/drawing/2014/main" id="{100807BF-D72E-202C-5F2B-1B2DFCD97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736"/>
              <a:ext cx="49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000" i="1">
                  <a:solidFill>
                    <a:schemeClr val="accent2"/>
                  </a:solidFill>
                </a:rPr>
                <a:t>R</a:t>
              </a:r>
              <a:r>
                <a:rPr lang="it-IT" altLang="it-IT" sz="4000" b="1" i="1"/>
                <a:t>=</a:t>
              </a:r>
              <a:endParaRPr lang="it-IT" altLang="it-IT" sz="2400"/>
            </a:p>
          </p:txBody>
        </p:sp>
        <p:sp>
          <p:nvSpPr>
            <p:cNvPr id="66571" name="AutoShape 9">
              <a:extLst>
                <a:ext uri="{FF2B5EF4-FFF2-40B4-BE49-F238E27FC236}">
                  <a16:creationId xmlns:a16="http://schemas.microsoft.com/office/drawing/2014/main" id="{C032683A-670A-4E7E-9061-8A6B14F9F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256"/>
              <a:ext cx="144" cy="1440"/>
            </a:xfrm>
            <a:prstGeom prst="leftBracket">
              <a:avLst>
                <a:gd name="adj" fmla="val 83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6572" name="AutoShape 10">
              <a:extLst>
                <a:ext uri="{FF2B5EF4-FFF2-40B4-BE49-F238E27FC236}">
                  <a16:creationId xmlns:a16="http://schemas.microsoft.com/office/drawing/2014/main" id="{F97B1D04-3D6C-05C7-5117-52E633B4C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" y="2256"/>
              <a:ext cx="96" cy="1440"/>
            </a:xfrm>
            <a:prstGeom prst="rightBracket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335884" name="Line 12">
            <a:extLst>
              <a:ext uri="{FF2B5EF4-FFF2-40B4-BE49-F238E27FC236}">
                <a16:creationId xmlns:a16="http://schemas.microsoft.com/office/drawing/2014/main" id="{13E2D390-A721-A48F-29A5-C28BD78BD0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581525"/>
            <a:ext cx="73152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5887" name="Line 15">
            <a:extLst>
              <a:ext uri="{FF2B5EF4-FFF2-40B4-BE49-F238E27FC236}">
                <a16:creationId xmlns:a16="http://schemas.microsoft.com/office/drawing/2014/main" id="{0E52435E-765E-3715-621C-D3D4208E07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886325"/>
            <a:ext cx="7620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5888" name="Text Box 16">
            <a:extLst>
              <a:ext uri="{FF2B5EF4-FFF2-40B4-BE49-F238E27FC236}">
                <a16:creationId xmlns:a16="http://schemas.microsoft.com/office/drawing/2014/main" id="{E1D9589A-1B4D-94CC-AACC-30345091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00725"/>
            <a:ext cx="609600" cy="64135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chemeClr val="bg1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7" grpId="0" animBg="1" autoUpdateAnimBg="0"/>
      <p:bldP spid="335878" grpId="0" autoUpdateAnimBg="0"/>
      <p:bldP spid="335888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4">
            <a:extLst>
              <a:ext uri="{FF2B5EF4-FFF2-40B4-BE49-F238E27FC236}">
                <a16:creationId xmlns:a16="http://schemas.microsoft.com/office/drawing/2014/main" id="{32F59647-4F09-F376-AF2E-C2EAF7F03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5608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11" name="Line 10">
            <a:extLst>
              <a:ext uri="{FF2B5EF4-FFF2-40B4-BE49-F238E27FC236}">
                <a16:creationId xmlns:a16="http://schemas.microsoft.com/office/drawing/2014/main" id="{C788D643-D43A-F030-030F-B4EBD13DF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595813"/>
            <a:ext cx="73152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68612" name="Group 14">
            <a:extLst>
              <a:ext uri="{FF2B5EF4-FFF2-40B4-BE49-F238E27FC236}">
                <a16:creationId xmlns:a16="http://schemas.microsoft.com/office/drawing/2014/main" id="{315D30DC-2D67-246C-65C1-F3F06DAB38A8}"/>
              </a:ext>
            </a:extLst>
          </p:cNvPr>
          <p:cNvGrpSpPr>
            <a:grpSpLocks/>
          </p:cNvGrpSpPr>
          <p:nvPr/>
        </p:nvGrpSpPr>
        <p:grpSpPr bwMode="auto">
          <a:xfrm>
            <a:off x="425450" y="3071813"/>
            <a:ext cx="8261350" cy="3013075"/>
            <a:chOff x="268" y="2016"/>
            <a:chExt cx="5204" cy="1898"/>
          </a:xfrm>
        </p:grpSpPr>
        <p:sp>
          <p:nvSpPr>
            <p:cNvPr id="68615" name="Text Box 6">
              <a:extLst>
                <a:ext uri="{FF2B5EF4-FFF2-40B4-BE49-F238E27FC236}">
                  <a16:creationId xmlns:a16="http://schemas.microsoft.com/office/drawing/2014/main" id="{A071DA8E-ECC9-E09F-CF58-2550AD4C2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016"/>
              <a:ext cx="4716" cy="1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-1.0000    0  -0.5774  -0.7071  -0.4082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-1        0  -0.4082  -0.7071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 0   0.8165  -0.0000   0.5774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0    0        0        </a:t>
              </a: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0</a:t>
              </a: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0    0        0        0        0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0    0        0        0        0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8616" name="AutoShape 8">
              <a:extLst>
                <a:ext uri="{FF2B5EF4-FFF2-40B4-BE49-F238E27FC236}">
                  <a16:creationId xmlns:a16="http://schemas.microsoft.com/office/drawing/2014/main" id="{55E271D6-B9AA-3CB9-4791-D5FD2CCD1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256"/>
              <a:ext cx="144" cy="1440"/>
            </a:xfrm>
            <a:prstGeom prst="leftBracket">
              <a:avLst>
                <a:gd name="adj" fmla="val 83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68617" name="AutoShape 9">
              <a:extLst>
                <a:ext uri="{FF2B5EF4-FFF2-40B4-BE49-F238E27FC236}">
                  <a16:creationId xmlns:a16="http://schemas.microsoft.com/office/drawing/2014/main" id="{AA51F775-4B56-C3D2-00BB-4FAA18F2B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" y="2256"/>
              <a:ext cx="96" cy="1440"/>
            </a:xfrm>
            <a:prstGeom prst="rightBracket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aphicFrame>
          <p:nvGraphicFramePr>
            <p:cNvPr id="68618" name="Object 13">
              <a:extLst>
                <a:ext uri="{FF2B5EF4-FFF2-40B4-BE49-F238E27FC236}">
                  <a16:creationId xmlns:a16="http://schemas.microsoft.com/office/drawing/2014/main" id="{B935EE96-E9F5-BDFF-E744-EEAC8E1D1A1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8" y="2573"/>
            <a:ext cx="328" cy="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4" imgW="152268" imgH="203024" progId="Equation.3">
                    <p:embed/>
                  </p:oleObj>
                </mc:Choice>
                <mc:Fallback>
                  <p:oleObj name="Equazione" r:id="rId4" imgW="152268" imgH="203024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" y="2573"/>
                          <a:ext cx="328" cy="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 Box 5">
            <a:extLst>
              <a:ext uri="{FF2B5EF4-FFF2-40B4-BE49-F238E27FC236}">
                <a16:creationId xmlns:a16="http://schemas.microsoft.com/office/drawing/2014/main" id="{37913706-A6C5-0E91-402B-C7D527AF6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28813"/>
            <a:ext cx="3810000" cy="6508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approximate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R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B8002CB-DC38-EA27-85AB-0AEF77FBC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14313"/>
            <a:ext cx="8501063" cy="12001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find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dirty="0" err="1">
                <a:latin typeface="Arial" charset="0"/>
                <a:ea typeface="+mn-ea"/>
              </a:rPr>
              <a:t>matrix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C</a:t>
            </a:r>
            <a:r>
              <a:rPr lang="it-IT" sz="3200" dirty="0">
                <a:latin typeface="Arial" charset="0"/>
                <a:ea typeface="+mn-ea"/>
              </a:rPr>
              <a:t>  of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rank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less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then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 </a:t>
            </a:r>
            <a:r>
              <a:rPr lang="it-IT" sz="3200" dirty="0" err="1">
                <a:latin typeface="Arial" charset="0"/>
                <a:ea typeface="+mn-ea"/>
              </a:rPr>
              <a:t>which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is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dirty="0" err="1">
                <a:solidFill>
                  <a:schemeClr val="accent2"/>
                </a:solidFill>
                <a:latin typeface="Arial" charset="0"/>
                <a:ea typeface="+mn-ea"/>
              </a:rPr>
              <a:t>reasonable</a:t>
            </a:r>
            <a:r>
              <a:rPr lang="it-IT" sz="3200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solidFill>
                  <a:schemeClr val="accent2"/>
                </a:solidFill>
                <a:latin typeface="Arial" charset="0"/>
                <a:ea typeface="+mn-ea"/>
              </a:rPr>
              <a:t>approximation</a:t>
            </a:r>
            <a:r>
              <a:rPr lang="it-IT" sz="3200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of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Text Box 3">
            <a:extLst>
              <a:ext uri="{FF2B5EF4-FFF2-40B4-BE49-F238E27FC236}">
                <a16:creationId xmlns:a16="http://schemas.microsoft.com/office/drawing/2014/main" id="{448812EE-8E5E-427B-CFB7-7E7FDC07A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1714500"/>
            <a:ext cx="5486400" cy="1138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delete the last </a:t>
            </a:r>
            <a:r>
              <a:rPr lang="it-IT" sz="3200" dirty="0" err="1">
                <a:latin typeface="Arial" charset="0"/>
                <a:ea typeface="+mn-ea"/>
              </a:rPr>
              <a:t>three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columns</a:t>
            </a:r>
            <a:r>
              <a:rPr lang="it-IT" sz="3200" dirty="0">
                <a:latin typeface="Arial" charset="0"/>
                <a:ea typeface="+mn-ea"/>
              </a:rPr>
              <a:t> of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Q</a:t>
            </a:r>
          </a:p>
        </p:txBody>
      </p:sp>
      <p:sp>
        <p:nvSpPr>
          <p:cNvPr id="342020" name="Text Box 4">
            <a:extLst>
              <a:ext uri="{FF2B5EF4-FFF2-40B4-BE49-F238E27FC236}">
                <a16:creationId xmlns:a16="http://schemas.microsoft.com/office/drawing/2014/main" id="{323C1922-EFB7-0846-4621-2C4E67C94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4846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80BD96ED-F669-40C7-32B5-653210946EF1}"/>
              </a:ext>
            </a:extLst>
          </p:cNvPr>
          <p:cNvGrpSpPr>
            <a:grpSpLocks/>
          </p:cNvGrpSpPr>
          <p:nvPr/>
        </p:nvGrpSpPr>
        <p:grpSpPr bwMode="auto">
          <a:xfrm>
            <a:off x="1341438" y="3148013"/>
            <a:ext cx="6354762" cy="3013075"/>
            <a:chOff x="845" y="2016"/>
            <a:chExt cx="4003" cy="1898"/>
          </a:xfrm>
        </p:grpSpPr>
        <p:sp>
          <p:nvSpPr>
            <p:cNvPr id="70662" name="Text Box 7">
              <a:extLst>
                <a:ext uri="{FF2B5EF4-FFF2-40B4-BE49-F238E27FC236}">
                  <a16:creationId xmlns:a16="http://schemas.microsoft.com/office/drawing/2014/main" id="{1DDB89B6-4D39-A819-F110-263F10F1E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16"/>
              <a:ext cx="3221" cy="1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</a:t>
              </a: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-0.577       0      -0.408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-0.577       0       0.816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-0.577       0      -0.408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     0       0           0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     0      -1   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     0       0           0</a:t>
              </a:r>
              <a:endPara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0663" name="AutoShape 8">
              <a:extLst>
                <a:ext uri="{FF2B5EF4-FFF2-40B4-BE49-F238E27FC236}">
                  <a16:creationId xmlns:a16="http://schemas.microsoft.com/office/drawing/2014/main" id="{06033010-8398-557F-C99C-E9A40FCDC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256"/>
              <a:ext cx="144" cy="1440"/>
            </a:xfrm>
            <a:prstGeom prst="leftBracket">
              <a:avLst>
                <a:gd name="adj" fmla="val 83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0664" name="AutoShape 9">
              <a:extLst>
                <a:ext uri="{FF2B5EF4-FFF2-40B4-BE49-F238E27FC236}">
                  <a16:creationId xmlns:a16="http://schemas.microsoft.com/office/drawing/2014/main" id="{889A38CC-C0EF-6F6E-AC9C-F10D7D22E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2256"/>
              <a:ext cx="96" cy="1440"/>
            </a:xfrm>
            <a:prstGeom prst="rightBracket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aphicFrame>
          <p:nvGraphicFramePr>
            <p:cNvPr id="70665" name="Object 10">
              <a:extLst>
                <a:ext uri="{FF2B5EF4-FFF2-40B4-BE49-F238E27FC236}">
                  <a16:creationId xmlns:a16="http://schemas.microsoft.com/office/drawing/2014/main" id="{25CC76BC-8D48-C6BC-00D6-546BC2B680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45" y="2496"/>
            <a:ext cx="358" cy="7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4" imgW="164957" imgH="241091" progId="Equation.3">
                    <p:embed/>
                  </p:oleObj>
                </mc:Choice>
                <mc:Fallback>
                  <p:oleObj name="Equazione" r:id="rId4" imgW="164957" imgH="241091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" y="2496"/>
                          <a:ext cx="358" cy="7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 Box 2">
            <a:extLst>
              <a:ext uri="{FF2B5EF4-FFF2-40B4-BE49-F238E27FC236}">
                <a16:creationId xmlns:a16="http://schemas.microsoft.com/office/drawing/2014/main" id="{7D64FFC5-7BB8-FB84-E6C7-42A3B0AA9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14313"/>
            <a:ext cx="8501063" cy="12001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find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dirty="0" err="1">
                <a:latin typeface="Arial" charset="0"/>
                <a:ea typeface="+mn-ea"/>
              </a:rPr>
              <a:t>matrix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C</a:t>
            </a:r>
            <a:r>
              <a:rPr lang="it-IT" sz="3200" dirty="0">
                <a:latin typeface="Arial" charset="0"/>
                <a:ea typeface="+mn-ea"/>
              </a:rPr>
              <a:t>  of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rank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less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then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 </a:t>
            </a:r>
            <a:r>
              <a:rPr lang="it-IT" sz="3200" dirty="0" err="1">
                <a:latin typeface="Arial" charset="0"/>
                <a:ea typeface="+mn-ea"/>
              </a:rPr>
              <a:t>which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is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dirty="0" err="1">
                <a:solidFill>
                  <a:schemeClr val="accent2"/>
                </a:solidFill>
                <a:latin typeface="Arial" charset="0"/>
                <a:ea typeface="+mn-ea"/>
              </a:rPr>
              <a:t>reasonable</a:t>
            </a:r>
            <a:r>
              <a:rPr lang="it-IT" sz="3200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solidFill>
                  <a:schemeClr val="accent2"/>
                </a:solidFill>
                <a:latin typeface="Arial" charset="0"/>
                <a:ea typeface="+mn-ea"/>
              </a:rPr>
              <a:t>approximation</a:t>
            </a:r>
            <a:r>
              <a:rPr lang="it-IT" sz="3200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of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4">
            <a:extLst>
              <a:ext uri="{FF2B5EF4-FFF2-40B4-BE49-F238E27FC236}">
                <a16:creationId xmlns:a16="http://schemas.microsoft.com/office/drawing/2014/main" id="{132A5BFC-E709-4A19-E68D-A2F14C76B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44799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72707" name="Object 11">
            <a:extLst>
              <a:ext uri="{FF2B5EF4-FFF2-40B4-BE49-F238E27FC236}">
                <a16:creationId xmlns:a16="http://schemas.microsoft.com/office/drawing/2014/main" id="{47919415-6360-9D9A-2416-78235BFC65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36875" y="2000250"/>
          <a:ext cx="2846388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520474" imgH="241195" progId="Equation.3">
                  <p:embed/>
                </p:oleObj>
              </mc:Choice>
              <mc:Fallback>
                <p:oleObj name="Equazione" r:id="rId4" imgW="520474" imgH="24119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2000250"/>
                        <a:ext cx="2846388" cy="10302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1006" name="Object 14">
            <a:extLst>
              <a:ext uri="{FF2B5EF4-FFF2-40B4-BE49-F238E27FC236}">
                <a16:creationId xmlns:a16="http://schemas.microsoft.com/office/drawing/2014/main" id="{6FBFD2D3-EC71-0E1F-81F1-0E8D476D4A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3600450"/>
          <a:ext cx="80772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6" imgW="4786884" imgH="1046988" progId="Word.Document.8">
                  <p:embed/>
                </p:oleObj>
              </mc:Choice>
              <mc:Fallback>
                <p:oleObj name="Documento" r:id="rId6" imgW="4786884" imgH="1046988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0450"/>
                        <a:ext cx="80772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>
            <a:extLst>
              <a:ext uri="{FF2B5EF4-FFF2-40B4-BE49-F238E27FC236}">
                <a16:creationId xmlns:a16="http://schemas.microsoft.com/office/drawing/2014/main" id="{4F49EBA3-B65A-1C5C-BEDF-CC7CA9716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14313"/>
            <a:ext cx="8501063" cy="12001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 err="1">
                <a:latin typeface="Arial" charset="0"/>
                <a:ea typeface="+mn-ea"/>
              </a:rPr>
              <a:t>find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dirty="0" err="1">
                <a:latin typeface="Arial" charset="0"/>
                <a:ea typeface="+mn-ea"/>
              </a:rPr>
              <a:t>matrix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C</a:t>
            </a:r>
            <a:r>
              <a:rPr lang="it-IT" sz="3200" dirty="0">
                <a:latin typeface="Arial" charset="0"/>
                <a:ea typeface="+mn-ea"/>
              </a:rPr>
              <a:t>  of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rank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less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then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 </a:t>
            </a:r>
            <a:r>
              <a:rPr lang="it-IT" sz="3200" dirty="0" err="1">
                <a:latin typeface="Arial" charset="0"/>
                <a:ea typeface="+mn-ea"/>
              </a:rPr>
              <a:t>which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is</a:t>
            </a:r>
            <a:r>
              <a:rPr lang="it-IT" sz="3200" dirty="0">
                <a:latin typeface="Arial" charset="0"/>
                <a:ea typeface="+mn-ea"/>
              </a:rPr>
              <a:t> a </a:t>
            </a:r>
            <a:r>
              <a:rPr lang="it-IT" sz="3200" dirty="0" err="1">
                <a:solidFill>
                  <a:schemeClr val="accent2"/>
                </a:solidFill>
                <a:latin typeface="Arial" charset="0"/>
                <a:ea typeface="+mn-ea"/>
              </a:rPr>
              <a:t>reasonable</a:t>
            </a:r>
            <a:r>
              <a:rPr lang="it-IT" sz="3200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solidFill>
                  <a:schemeClr val="accent2"/>
                </a:solidFill>
                <a:latin typeface="Arial" charset="0"/>
                <a:ea typeface="+mn-ea"/>
              </a:rPr>
              <a:t>approximation</a:t>
            </a:r>
            <a:r>
              <a:rPr lang="it-IT" sz="3200" dirty="0">
                <a:solidFill>
                  <a:schemeClr val="accent2"/>
                </a:solidFill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of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</a:p>
        </p:txBody>
      </p:sp>
      <p:sp>
        <p:nvSpPr>
          <p:cNvPr id="72710" name="Rettangolo 4">
            <a:extLst>
              <a:ext uri="{FF2B5EF4-FFF2-40B4-BE49-F238E27FC236}">
                <a16:creationId xmlns:a16="http://schemas.microsoft.com/office/drawing/2014/main" id="{0C7E82D3-501A-895C-BDFE-10F26D0BF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205038"/>
            <a:ext cx="1223962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r</a:t>
            </a:r>
            <a:r>
              <a:rPr lang="it-IT" altLang="it-IT" sz="3600" i="1" baseline="-25000">
                <a:solidFill>
                  <a:schemeClr val="accent2"/>
                </a:solidFill>
              </a:rPr>
              <a:t>C</a:t>
            </a:r>
            <a:r>
              <a:rPr lang="it-IT" altLang="it-IT" sz="3600" i="1">
                <a:solidFill>
                  <a:schemeClr val="accent2"/>
                </a:solidFill>
              </a:rPr>
              <a:t>=</a:t>
            </a:r>
            <a:r>
              <a:rPr lang="it-IT" altLang="it-IT" sz="3600">
                <a:solidFill>
                  <a:schemeClr val="accent2"/>
                </a:solidFill>
              </a:rPr>
              <a:t>3</a:t>
            </a: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4304" name="Object 0">
            <a:extLst>
              <a:ext uri="{FF2B5EF4-FFF2-40B4-BE49-F238E27FC236}">
                <a16:creationId xmlns:a16="http://schemas.microsoft.com/office/drawing/2014/main" id="{5212A59A-6A47-98C3-57F6-77BD420253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3505200"/>
          <a:ext cx="8458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4" imgW="4901184" imgH="1275588" progId="Word.Document.8">
                  <p:embed/>
                </p:oleObj>
              </mc:Choice>
              <mc:Fallback>
                <p:oleObj name="Documento" r:id="rId4" imgW="4901184" imgH="1275588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84582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1">
            <a:extLst>
              <a:ext uri="{FF2B5EF4-FFF2-40B4-BE49-F238E27FC236}">
                <a16:creationId xmlns:a16="http://schemas.microsoft.com/office/drawing/2014/main" id="{8148C568-518A-2F55-FA84-3CE7C2077C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9275" y="457200"/>
          <a:ext cx="269875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495085" imgH="241195" progId="Equation.3">
                  <p:embed/>
                </p:oleObj>
              </mc:Choice>
              <mc:Fallback>
                <p:oleObj name="Equazione" r:id="rId6" imgW="495085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457200"/>
                        <a:ext cx="2698750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29" name="Text Box 9">
            <a:extLst>
              <a:ext uri="{FF2B5EF4-FFF2-40B4-BE49-F238E27FC236}">
                <a16:creationId xmlns:a16="http://schemas.microsoft.com/office/drawing/2014/main" id="{7191DDC9-1412-FFDB-3B99-3B17CB07D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2600"/>
            <a:ext cx="6416675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approximation</a:t>
            </a:r>
            <a:r>
              <a:rPr lang="it-IT" altLang="it-IT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200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error</a:t>
            </a:r>
            <a:r>
              <a:rPr lang="it-IT" altLang="it-IT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sz="3200" dirty="0" err="1">
                <a:latin typeface="Arial" panose="020B0604020202020204" pitchFamily="34" charset="0"/>
              </a:rPr>
              <a:t>matrix</a:t>
            </a:r>
            <a:endParaRPr lang="it-IT" altLang="it-IT" sz="3200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1">
            <a:extLst>
              <a:ext uri="{FF2B5EF4-FFF2-40B4-BE49-F238E27FC236}">
                <a16:creationId xmlns:a16="http://schemas.microsoft.com/office/drawing/2014/main" id="{9B80D598-1BEA-E695-B5D5-7CACE0F48E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16813" y="7938"/>
          <a:ext cx="1600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508000" imgH="241300" progId="Equation.3">
                  <p:embed/>
                </p:oleObj>
              </mc:Choice>
              <mc:Fallback>
                <p:oleObj name="Equazione" r:id="rId4" imgW="5080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3" y="7938"/>
                        <a:ext cx="16002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29" name="Text Box 9">
            <a:extLst>
              <a:ext uri="{FF2B5EF4-FFF2-40B4-BE49-F238E27FC236}">
                <a16:creationId xmlns:a16="http://schemas.microsoft.com/office/drawing/2014/main" id="{94190335-3190-1635-052E-D08E74503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115888"/>
            <a:ext cx="6286500" cy="4619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documents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 in the new 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reference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system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grpSp>
        <p:nvGrpSpPr>
          <p:cNvPr id="76804" name="Group 11">
            <a:extLst>
              <a:ext uri="{FF2B5EF4-FFF2-40B4-BE49-F238E27FC236}">
                <a16:creationId xmlns:a16="http://schemas.microsoft.com/office/drawing/2014/main" id="{36705FF0-1A60-8B37-E49E-8027C78004CA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550863"/>
            <a:ext cx="6354763" cy="3013075"/>
            <a:chOff x="845" y="2016"/>
            <a:chExt cx="4003" cy="1898"/>
          </a:xfrm>
        </p:grpSpPr>
        <p:sp>
          <p:nvSpPr>
            <p:cNvPr id="76818" name="Text Box 7">
              <a:extLst>
                <a:ext uri="{FF2B5EF4-FFF2-40B4-BE49-F238E27FC236}">
                  <a16:creationId xmlns:a16="http://schemas.microsoft.com/office/drawing/2014/main" id="{A1FDF538-D243-5C1D-F6C1-77059355D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16"/>
              <a:ext cx="3221" cy="1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</a:t>
              </a: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-0.577       0      -0.408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-0.577       0       0.816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-0.577       0      -0.408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     0       0           0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     0      -1           0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CC3300"/>
                  </a:solidFill>
                  <a:latin typeface="Courier New" panose="02070309020205020404" pitchFamily="49" charset="0"/>
                </a:rPr>
                <a:t>      0       0           0</a:t>
              </a:r>
              <a:endPara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6819" name="AutoShape 8">
              <a:extLst>
                <a:ext uri="{FF2B5EF4-FFF2-40B4-BE49-F238E27FC236}">
                  <a16:creationId xmlns:a16="http://schemas.microsoft.com/office/drawing/2014/main" id="{FAB14215-C89D-C6AA-5599-BCB3FCB1E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2256"/>
              <a:ext cx="144" cy="1440"/>
            </a:xfrm>
            <a:prstGeom prst="leftBracket">
              <a:avLst>
                <a:gd name="adj" fmla="val 833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6820" name="AutoShape 9">
              <a:extLst>
                <a:ext uri="{FF2B5EF4-FFF2-40B4-BE49-F238E27FC236}">
                  <a16:creationId xmlns:a16="http://schemas.microsoft.com/office/drawing/2014/main" id="{37FD12D7-81DC-20FA-42C5-4CEBC9968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2256"/>
              <a:ext cx="96" cy="1440"/>
            </a:xfrm>
            <a:prstGeom prst="rightBracket">
              <a:avLst>
                <a:gd name="adj" fmla="val 125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aphicFrame>
          <p:nvGraphicFramePr>
            <p:cNvPr id="76821" name="Object 10">
              <a:extLst>
                <a:ext uri="{FF2B5EF4-FFF2-40B4-BE49-F238E27FC236}">
                  <a16:creationId xmlns:a16="http://schemas.microsoft.com/office/drawing/2014/main" id="{21654F62-8A64-4762-1646-61AA9941A9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45" y="2496"/>
            <a:ext cx="358" cy="7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6" imgW="164957" imgH="241091" progId="Equation.3">
                    <p:embed/>
                  </p:oleObj>
                </mc:Choice>
                <mc:Fallback>
                  <p:oleObj name="Equazione" r:id="rId6" imgW="164957" imgH="241091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" y="2496"/>
                          <a:ext cx="358" cy="7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 Box 9">
            <a:extLst>
              <a:ext uri="{FF2B5EF4-FFF2-40B4-BE49-F238E27FC236}">
                <a16:creationId xmlns:a16="http://schemas.microsoft.com/office/drawing/2014/main" id="{6161CC95-4138-3F6A-5C73-315FC0EE1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163" y="1273175"/>
            <a:ext cx="1800225" cy="584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basis</a:t>
            </a:r>
            <a:endParaRPr lang="it-IT" altLang="it-IT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12" name="Group 14">
            <a:extLst>
              <a:ext uri="{FF2B5EF4-FFF2-40B4-BE49-F238E27FC236}">
                <a16:creationId xmlns:a16="http://schemas.microsoft.com/office/drawing/2014/main" id="{34CB3510-7718-9722-EF2C-EDBDBB6FB760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3563938"/>
            <a:ext cx="8291513" cy="1938337"/>
            <a:chOff x="258" y="2016"/>
            <a:chExt cx="5223" cy="1221"/>
          </a:xfrm>
        </p:grpSpPr>
        <p:sp>
          <p:nvSpPr>
            <p:cNvPr id="76814" name="Text Box 6">
              <a:extLst>
                <a:ext uri="{FF2B5EF4-FFF2-40B4-BE49-F238E27FC236}">
                  <a16:creationId xmlns:a16="http://schemas.microsoft.com/office/drawing/2014/main" id="{AE35DA3E-DFA4-F752-3B46-C0726081F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016"/>
              <a:ext cx="4761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 b="1">
                <a:solidFill>
                  <a:srgbClr val="0000FF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-1.0000    0  -0.5774  -0.7071  -0.4082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-1        0  -0.4082  -0.7071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0    0   0.8165  -0.0000   0.5774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1">
                  <a:solidFill>
                    <a:srgbClr val="0000FF"/>
                  </a:solidFill>
                  <a:latin typeface="Courier New" panose="02070309020205020404" pitchFamily="49" charset="0"/>
                </a:rPr>
                <a:t>       </a:t>
              </a:r>
              <a:endParaRPr lang="it-IT" altLang="it-IT" sz="2400"/>
            </a:p>
          </p:txBody>
        </p:sp>
        <p:sp>
          <p:nvSpPr>
            <p:cNvPr id="76815" name="AutoShape 8">
              <a:extLst>
                <a:ext uri="{FF2B5EF4-FFF2-40B4-BE49-F238E27FC236}">
                  <a16:creationId xmlns:a16="http://schemas.microsoft.com/office/drawing/2014/main" id="{F1B5264E-E124-A7BA-E7B1-B80CD7F62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" y="2160"/>
              <a:ext cx="29" cy="854"/>
            </a:xfrm>
            <a:prstGeom prst="leftBracket">
              <a:avLst>
                <a:gd name="adj" fmla="val 833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6816" name="AutoShape 9">
              <a:extLst>
                <a:ext uri="{FF2B5EF4-FFF2-40B4-BE49-F238E27FC236}">
                  <a16:creationId xmlns:a16="http://schemas.microsoft.com/office/drawing/2014/main" id="{C75E7F8D-A945-3713-C829-10FDDBDAD2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3" y="2256"/>
              <a:ext cx="29" cy="758"/>
            </a:xfrm>
            <a:prstGeom prst="rightBracket">
              <a:avLst>
                <a:gd name="adj" fmla="val 12500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aphicFrame>
          <p:nvGraphicFramePr>
            <p:cNvPr id="76817" name="Object 13">
              <a:extLst>
                <a:ext uri="{FF2B5EF4-FFF2-40B4-BE49-F238E27FC236}">
                  <a16:creationId xmlns:a16="http://schemas.microsoft.com/office/drawing/2014/main" id="{B53445CE-1444-41DB-5F95-3CC98AD63E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8" y="2256"/>
            <a:ext cx="328" cy="6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zione" r:id="rId8" imgW="152268" imgH="203024" progId="Equation.3">
                    <p:embed/>
                  </p:oleObj>
                </mc:Choice>
                <mc:Fallback>
                  <p:oleObj name="Equazione" r:id="rId8" imgW="152268" imgH="203024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" y="2256"/>
                          <a:ext cx="328" cy="6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 Box 9">
            <a:extLst>
              <a:ext uri="{FF2B5EF4-FFF2-40B4-BE49-F238E27FC236}">
                <a16:creationId xmlns:a16="http://schemas.microsoft.com/office/drawing/2014/main" id="{26542C5C-2E89-8CE4-B2BB-D9E9C31CF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3363913"/>
            <a:ext cx="2339975" cy="4619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b="1" dirty="0" err="1">
                <a:solidFill>
                  <a:srgbClr val="0000CC"/>
                </a:solidFill>
                <a:latin typeface="Arial" panose="020B0604020202020204" pitchFamily="34" charset="0"/>
              </a:rPr>
              <a:t>components</a:t>
            </a:r>
            <a:endParaRPr lang="it-IT" altLang="it-IT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460E070B-1144-51B3-05F6-25E93AE94165}"/>
              </a:ext>
            </a:extLst>
          </p:cNvPr>
          <p:cNvGrpSpPr>
            <a:grpSpLocks/>
          </p:cNvGrpSpPr>
          <p:nvPr/>
        </p:nvGrpSpPr>
        <p:grpSpPr bwMode="auto">
          <a:xfrm>
            <a:off x="2062163" y="5168900"/>
            <a:ext cx="5903912" cy="1800225"/>
            <a:chOff x="2339752" y="5301208"/>
            <a:chExt cx="5904655" cy="1800200"/>
          </a:xfrm>
        </p:grpSpPr>
        <p:sp>
          <p:nvSpPr>
            <p:cNvPr id="76809" name="CasellaDiTesto 1">
              <a:extLst>
                <a:ext uri="{FF2B5EF4-FFF2-40B4-BE49-F238E27FC236}">
                  <a16:creationId xmlns:a16="http://schemas.microsoft.com/office/drawing/2014/main" id="{95E4893D-2E97-5EB9-E2D7-008A89863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1639707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1</a:t>
              </a:r>
            </a:p>
          </p:txBody>
        </p:sp>
        <p:sp>
          <p:nvSpPr>
            <p:cNvPr id="76810" name="CasellaDiTesto 6">
              <a:extLst>
                <a:ext uri="{FF2B5EF4-FFF2-40B4-BE49-F238E27FC236}">
                  <a16:creationId xmlns:a16="http://schemas.microsoft.com/office/drawing/2014/main" id="{1E15D127-4119-9A3B-562E-B8954E9E6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607749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2</a:t>
              </a:r>
            </a:p>
          </p:txBody>
        </p:sp>
        <p:sp>
          <p:nvSpPr>
            <p:cNvPr id="76811" name="CasellaDiTesto 7">
              <a:extLst>
                <a:ext uri="{FF2B5EF4-FFF2-40B4-BE49-F238E27FC236}">
                  <a16:creationId xmlns:a16="http://schemas.microsoft.com/office/drawing/2014/main" id="{6DE902EA-9305-1D15-53DC-02F47EC80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3975901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3</a:t>
              </a:r>
            </a:p>
          </p:txBody>
        </p:sp>
        <p:sp>
          <p:nvSpPr>
            <p:cNvPr id="76812" name="CasellaDiTesto 8">
              <a:extLst>
                <a:ext uri="{FF2B5EF4-FFF2-40B4-BE49-F238E27FC236}">
                  <a16:creationId xmlns:a16="http://schemas.microsoft.com/office/drawing/2014/main" id="{9CE0B3BE-DDC4-10C0-5E98-C1FA0BC6C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5344053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4</a:t>
              </a:r>
            </a:p>
          </p:txBody>
        </p:sp>
        <p:sp>
          <p:nvSpPr>
            <p:cNvPr id="76813" name="CasellaDiTesto 9">
              <a:extLst>
                <a:ext uri="{FF2B5EF4-FFF2-40B4-BE49-F238E27FC236}">
                  <a16:creationId xmlns:a16="http://schemas.microsoft.com/office/drawing/2014/main" id="{F0643C87-7094-6B14-C26D-463492E533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7144252" y="6001253"/>
              <a:ext cx="1800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  <a:cs typeface="Arial" panose="020B0604020202020204" pitchFamily="34" charset="0"/>
                </a:rPr>
                <a:t>document 5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16">
            <a:extLst>
              <a:ext uri="{FF2B5EF4-FFF2-40B4-BE49-F238E27FC236}">
                <a16:creationId xmlns:a16="http://schemas.microsoft.com/office/drawing/2014/main" id="{A7F4F96A-99B6-4B2F-6C3A-6C7498F3E2D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524000"/>
            <a:ext cx="8382000" cy="5235575"/>
            <a:chOff x="288" y="960"/>
            <a:chExt cx="5280" cy="3298"/>
          </a:xfrm>
        </p:grpSpPr>
        <p:sp>
          <p:nvSpPr>
            <p:cNvPr id="78854" name="Rectangle 3">
              <a:extLst>
                <a:ext uri="{FF2B5EF4-FFF2-40B4-BE49-F238E27FC236}">
                  <a16:creationId xmlns:a16="http://schemas.microsoft.com/office/drawing/2014/main" id="{4D7F6DA2-36E6-25B5-4E89-EAE036517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042"/>
              <a:ext cx="5280" cy="3216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aphicFrame>
          <p:nvGraphicFramePr>
            <p:cNvPr id="78855" name="Object 4">
              <a:extLst>
                <a:ext uri="{FF2B5EF4-FFF2-40B4-BE49-F238E27FC236}">
                  <a16:creationId xmlns:a16="http://schemas.microsoft.com/office/drawing/2014/main" id="{A61B55A6-5068-6240-A3C1-97643D2A6E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6" y="1248"/>
            <a:ext cx="2407" cy="28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965200" imgH="1143000" progId="Equation.DSMT4">
                    <p:embed/>
                  </p:oleObj>
                </mc:Choice>
                <mc:Fallback>
                  <p:oleObj name="Equation" r:id="rId4" imgW="965200" imgH="11430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" y="1248"/>
                          <a:ext cx="2407" cy="28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8856" name="Text Box 5">
              <a:extLst>
                <a:ext uri="{FF2B5EF4-FFF2-40B4-BE49-F238E27FC236}">
                  <a16:creationId xmlns:a16="http://schemas.microsoft.com/office/drawing/2014/main" id="{DF26089E-8C83-137A-A23D-14378DB40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152"/>
              <a:ext cx="2554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first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78857" name="Text Box 6">
              <a:extLst>
                <a:ext uri="{FF2B5EF4-FFF2-40B4-BE49-F238E27FC236}">
                  <a16:creationId xmlns:a16="http://schemas.microsoft.com/office/drawing/2014/main" id="{361F528D-5194-1198-9BE5-BB47D8F72D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352"/>
              <a:ext cx="255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third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78858" name="Text Box 7">
              <a:extLst>
                <a:ext uri="{FF2B5EF4-FFF2-40B4-BE49-F238E27FC236}">
                  <a16:creationId xmlns:a16="http://schemas.microsoft.com/office/drawing/2014/main" id="{96B4AA54-D38E-4685-508B-967011BC47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928"/>
              <a:ext cx="255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fourth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78859" name="Line 8">
              <a:extLst>
                <a:ext uri="{FF2B5EF4-FFF2-40B4-BE49-F238E27FC236}">
                  <a16:creationId xmlns:a16="http://schemas.microsoft.com/office/drawing/2014/main" id="{F1B646A5-8ABB-2933-F781-74FC0ED14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960"/>
              <a:ext cx="0" cy="3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8860" name="Text Box 9">
              <a:extLst>
                <a:ext uri="{FF2B5EF4-FFF2-40B4-BE49-F238E27FC236}">
                  <a16:creationId xmlns:a16="http://schemas.microsoft.com/office/drawing/2014/main" id="{F3431F49-54C7-1DA1-FC74-1016D4B23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824"/>
              <a:ext cx="255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second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78861" name="Text Box 10">
              <a:extLst>
                <a:ext uri="{FF2B5EF4-FFF2-40B4-BE49-F238E27FC236}">
                  <a16:creationId xmlns:a16="http://schemas.microsoft.com/office/drawing/2014/main" id="{A24BB354-940A-1598-5391-A66EB34E0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552"/>
              <a:ext cx="255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similarity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query</a:t>
              </a:r>
              <a:r>
                <a:rPr lang="it-IT" altLang="it-IT" sz="2800">
                  <a:latin typeface="Arial" panose="020B0604020202020204" pitchFamily="34" charset="0"/>
                </a:rPr>
                <a:t> and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fifth</a:t>
              </a:r>
              <a:r>
                <a:rPr lang="it-IT" altLang="it-IT" sz="2800">
                  <a:latin typeface="Arial" panose="020B0604020202020204" pitchFamily="34" charset="0"/>
                </a:rPr>
                <a:t> document</a:t>
              </a:r>
              <a:endParaRPr lang="it-IT" altLang="it-IT" sz="2400"/>
            </a:p>
          </p:txBody>
        </p:sp>
        <p:sp>
          <p:nvSpPr>
            <p:cNvPr id="78862" name="Line 11">
              <a:extLst>
                <a:ext uri="{FF2B5EF4-FFF2-40B4-BE49-F238E27FC236}">
                  <a16:creationId xmlns:a16="http://schemas.microsoft.com/office/drawing/2014/main" id="{E10DFF73-54EE-2BBA-2CFB-280AD6C8A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552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8863" name="Line 12">
              <a:extLst>
                <a:ext uri="{FF2B5EF4-FFF2-40B4-BE49-F238E27FC236}">
                  <a16:creationId xmlns:a16="http://schemas.microsoft.com/office/drawing/2014/main" id="{D559C38B-C6D6-31DB-8DF5-778CABB8E1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928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8864" name="Line 13">
              <a:extLst>
                <a:ext uri="{FF2B5EF4-FFF2-40B4-BE49-F238E27FC236}">
                  <a16:creationId xmlns:a16="http://schemas.microsoft.com/office/drawing/2014/main" id="{919C9A98-E616-2C01-A1FB-F3F622F09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40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8865" name="Line 14">
              <a:extLst>
                <a:ext uri="{FF2B5EF4-FFF2-40B4-BE49-F238E27FC236}">
                  <a16:creationId xmlns:a16="http://schemas.microsoft.com/office/drawing/2014/main" id="{2C422069-7977-D4F8-92BF-ACE9E8CBC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776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78851" name="Object 15">
            <a:extLst>
              <a:ext uri="{FF2B5EF4-FFF2-40B4-BE49-F238E27FC236}">
                <a16:creationId xmlns:a16="http://schemas.microsoft.com/office/drawing/2014/main" id="{C9C0174F-A714-90AD-3D70-FC6FA02436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541338"/>
          <a:ext cx="4876800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366" imgH="279279" progId="Equation.DSMT4">
                  <p:embed/>
                </p:oleObj>
              </mc:Choice>
              <mc:Fallback>
                <p:oleObj name="Equation" r:id="rId6" imgW="1231366" imgH="27927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41338"/>
                        <a:ext cx="4876800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9">
            <a:extLst>
              <a:ext uri="{FF2B5EF4-FFF2-40B4-BE49-F238E27FC236}">
                <a16:creationId xmlns:a16="http://schemas.microsoft.com/office/drawing/2014/main" id="{8C1D6D5D-4A84-3550-48C2-2447A3E6A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350" y="71438"/>
            <a:ext cx="7508875" cy="4619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results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 of the 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query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 in the new 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reference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system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E9CB4DD8-F4D8-C134-3DC2-9A1D08AD9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841375"/>
            <a:ext cx="2711450" cy="584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baked</a:t>
            </a:r>
            <a:r>
              <a:rPr lang="it-IT" sz="3200" b="1" dirty="0">
                <a:solidFill>
                  <a:schemeClr val="accent2"/>
                </a:solidFill>
                <a:latin typeface="Arial" charset="0"/>
                <a:ea typeface="+mn-ea"/>
              </a:rPr>
              <a:t> 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bread</a:t>
            </a:r>
            <a:endParaRPr lang="it-IT" dirty="0"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Group 19">
            <a:extLst>
              <a:ext uri="{FF2B5EF4-FFF2-40B4-BE49-F238E27FC236}">
                <a16:creationId xmlns:a16="http://schemas.microsoft.com/office/drawing/2014/main" id="{A54AECD7-1884-4446-EDAF-A6D73EB3B879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427163"/>
            <a:ext cx="8423275" cy="5149850"/>
          </a:xfrm>
          <a:prstGeom prst="rect">
            <a:avLst/>
          </a:prstGeom>
          <a:solidFill>
            <a:srgbClr val="DEDF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>
            <a:extLst>
              <a:ext uri="{FF2B5EF4-FFF2-40B4-BE49-F238E27FC236}">
                <a16:creationId xmlns:a16="http://schemas.microsoft.com/office/drawing/2014/main" id="{2835CC94-A252-F2C8-1443-29DF16527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3" y="655638"/>
            <a:ext cx="2619375" cy="584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 err="1">
                <a:latin typeface="Arial" charset="0"/>
                <a:ea typeface="+mn-ea"/>
              </a:rPr>
              <a:t>query</a:t>
            </a:r>
            <a:r>
              <a:rPr lang="it-IT" sz="3200" dirty="0">
                <a:latin typeface="Arial" charset="0"/>
                <a:ea typeface="+mn-ea"/>
              </a:rPr>
              <a:t>: </a:t>
            </a:r>
            <a:r>
              <a:rPr lang="it-IT" sz="3200" b="1" dirty="0" err="1">
                <a:solidFill>
                  <a:schemeClr val="accent2"/>
                </a:solidFill>
                <a:latin typeface="Arial" charset="0"/>
                <a:ea typeface="+mn-ea"/>
              </a:rPr>
              <a:t>baked</a:t>
            </a:r>
            <a:endParaRPr lang="it-IT" dirty="0">
              <a:ea typeface="+mn-ea"/>
            </a:endParaRPr>
          </a:p>
        </p:txBody>
      </p:sp>
      <p:sp>
        <p:nvSpPr>
          <p:cNvPr id="80900" name="Text Box 11">
            <a:extLst>
              <a:ext uri="{FF2B5EF4-FFF2-40B4-BE49-F238E27FC236}">
                <a16:creationId xmlns:a16="http://schemas.microsoft.com/office/drawing/2014/main" id="{05AC818D-5C37-1AAF-2150-F3B9668DD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1700213"/>
            <a:ext cx="4054475" cy="954087"/>
          </a:xfrm>
          <a:prstGeom prst="rect">
            <a:avLst/>
          </a:prstGeom>
          <a:solidFill>
            <a:srgbClr val="DEDF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similarity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query</a:t>
            </a:r>
            <a:r>
              <a:rPr lang="it-IT" altLang="it-IT" sz="2800">
                <a:latin typeface="Arial" panose="020B0604020202020204" pitchFamily="34" charset="0"/>
              </a:rPr>
              <a:t> and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first</a:t>
            </a:r>
            <a:r>
              <a:rPr lang="it-IT" altLang="it-IT" sz="2800">
                <a:latin typeface="Arial" panose="020B0604020202020204" pitchFamily="34" charset="0"/>
              </a:rPr>
              <a:t> document</a:t>
            </a:r>
            <a:endParaRPr lang="it-IT" altLang="it-IT" sz="2400"/>
          </a:p>
        </p:txBody>
      </p:sp>
      <p:sp>
        <p:nvSpPr>
          <p:cNvPr id="80901" name="Text Box 11">
            <a:extLst>
              <a:ext uri="{FF2B5EF4-FFF2-40B4-BE49-F238E27FC236}">
                <a16:creationId xmlns:a16="http://schemas.microsoft.com/office/drawing/2014/main" id="{5EFFF61C-7C0A-C95E-D17A-3047CE9E8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2708275"/>
            <a:ext cx="4054475" cy="954088"/>
          </a:xfrm>
          <a:prstGeom prst="rect">
            <a:avLst/>
          </a:prstGeom>
          <a:solidFill>
            <a:srgbClr val="DEDF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similarity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query</a:t>
            </a:r>
            <a:r>
              <a:rPr lang="it-IT" altLang="it-IT" sz="2800">
                <a:latin typeface="Arial" panose="020B0604020202020204" pitchFamily="34" charset="0"/>
              </a:rPr>
              <a:t> and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second</a:t>
            </a:r>
            <a:r>
              <a:rPr lang="it-IT" altLang="it-IT" sz="2800">
                <a:latin typeface="Arial" panose="020B0604020202020204" pitchFamily="34" charset="0"/>
              </a:rPr>
              <a:t> document</a:t>
            </a:r>
            <a:endParaRPr lang="it-IT" altLang="it-IT" sz="2400"/>
          </a:p>
        </p:txBody>
      </p:sp>
      <p:sp>
        <p:nvSpPr>
          <p:cNvPr id="80902" name="Text Box 11">
            <a:extLst>
              <a:ext uri="{FF2B5EF4-FFF2-40B4-BE49-F238E27FC236}">
                <a16:creationId xmlns:a16="http://schemas.microsoft.com/office/drawing/2014/main" id="{519E1374-273D-B2EE-D3D7-2E58EE500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3698875"/>
            <a:ext cx="4100513" cy="923925"/>
          </a:xfrm>
          <a:prstGeom prst="rect">
            <a:avLst/>
          </a:prstGeom>
          <a:solidFill>
            <a:srgbClr val="DEDF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700">
                <a:latin typeface="Arial" panose="020B0604020202020204" pitchFamily="34" charset="0"/>
              </a:rPr>
              <a:t>similarity </a:t>
            </a:r>
            <a:r>
              <a:rPr lang="it-IT" altLang="it-IT" sz="2700">
                <a:solidFill>
                  <a:schemeClr val="accent2"/>
                </a:solidFill>
                <a:latin typeface="Arial" panose="020B0604020202020204" pitchFamily="34" charset="0"/>
              </a:rPr>
              <a:t>query</a:t>
            </a:r>
            <a:r>
              <a:rPr lang="it-IT" altLang="it-IT" sz="2700">
                <a:latin typeface="Arial" panose="020B0604020202020204" pitchFamily="34" charset="0"/>
              </a:rPr>
              <a:t> and </a:t>
            </a:r>
            <a:r>
              <a:rPr lang="it-IT" altLang="it-IT" sz="2700">
                <a:solidFill>
                  <a:schemeClr val="accent2"/>
                </a:solidFill>
                <a:latin typeface="Arial" panose="020B0604020202020204" pitchFamily="34" charset="0"/>
              </a:rPr>
              <a:t>third</a:t>
            </a:r>
            <a:r>
              <a:rPr lang="it-IT" altLang="it-IT" sz="2700">
                <a:latin typeface="Arial" panose="020B0604020202020204" pitchFamily="34" charset="0"/>
              </a:rPr>
              <a:t> document</a:t>
            </a:r>
            <a:endParaRPr lang="it-IT" altLang="it-IT" sz="2700"/>
          </a:p>
        </p:txBody>
      </p:sp>
      <p:sp>
        <p:nvSpPr>
          <p:cNvPr id="80903" name="Text Box 11">
            <a:extLst>
              <a:ext uri="{FF2B5EF4-FFF2-40B4-BE49-F238E27FC236}">
                <a16:creationId xmlns:a16="http://schemas.microsoft.com/office/drawing/2014/main" id="{D141B088-7EBB-D5DA-2958-1C0522A43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6763" y="4562475"/>
            <a:ext cx="4054475" cy="954088"/>
          </a:xfrm>
          <a:prstGeom prst="rect">
            <a:avLst/>
          </a:prstGeom>
          <a:solidFill>
            <a:srgbClr val="DEDF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similarity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query</a:t>
            </a:r>
            <a:r>
              <a:rPr lang="it-IT" altLang="it-IT" sz="2800">
                <a:latin typeface="Arial" panose="020B0604020202020204" pitchFamily="34" charset="0"/>
              </a:rPr>
              <a:t> and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fourth </a:t>
            </a:r>
            <a:r>
              <a:rPr lang="it-IT" altLang="it-IT" sz="2800">
                <a:latin typeface="Arial" panose="020B0604020202020204" pitchFamily="34" charset="0"/>
              </a:rPr>
              <a:t>document</a:t>
            </a:r>
            <a:endParaRPr lang="it-IT" altLang="it-IT" sz="2400"/>
          </a:p>
        </p:txBody>
      </p:sp>
      <p:sp>
        <p:nvSpPr>
          <p:cNvPr id="80904" name="Text Box 11">
            <a:extLst>
              <a:ext uri="{FF2B5EF4-FFF2-40B4-BE49-F238E27FC236}">
                <a16:creationId xmlns:a16="http://schemas.microsoft.com/office/drawing/2014/main" id="{B6131D65-775D-9FC2-D394-BD9B01DA8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6763" y="5516563"/>
            <a:ext cx="4054475" cy="954087"/>
          </a:xfrm>
          <a:prstGeom prst="rect">
            <a:avLst/>
          </a:prstGeom>
          <a:solidFill>
            <a:srgbClr val="DEDF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similarity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query</a:t>
            </a:r>
            <a:r>
              <a:rPr lang="it-IT" altLang="it-IT" sz="2800">
                <a:latin typeface="Arial" panose="020B0604020202020204" pitchFamily="34" charset="0"/>
              </a:rPr>
              <a:t> and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fifth</a:t>
            </a:r>
            <a:r>
              <a:rPr lang="it-IT" altLang="it-IT" sz="2800">
                <a:latin typeface="Arial" panose="020B0604020202020204" pitchFamily="34" charset="0"/>
              </a:rPr>
              <a:t> document</a:t>
            </a:r>
            <a:endParaRPr lang="it-IT" altLang="it-IT" sz="2400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EC0CCAFE-0AA3-8BA8-5E96-08C888066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350" y="71438"/>
            <a:ext cx="7508875" cy="4619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results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 of the 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query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 in the new 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reference</a:t>
            </a:r>
            <a:r>
              <a:rPr lang="it-IT" altLang="it-IT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system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5D5A0BB-482E-F54D-0F89-4FB9C4A57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CC3300"/>
              </a:buClr>
              <a:buSzPct val="130000"/>
              <a:buFont typeface="Wingdings" panose="05000000000000000000" pitchFamily="2" charset="2"/>
              <a:buChar char="Ø"/>
            </a:pPr>
            <a:r>
              <a:rPr lang="it-IT" altLang="it-IT">
                <a:latin typeface="Arial" panose="020B0604020202020204" pitchFamily="34" charset="0"/>
              </a:rPr>
              <a:t>a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database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contains </a:t>
            </a:r>
            <a:r>
              <a:rPr lang="it-IT" altLang="it-IT" sz="3600" i="1">
                <a:solidFill>
                  <a:schemeClr val="accent2"/>
                </a:solidFill>
              </a:rPr>
              <a:t>d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documents</a:t>
            </a:r>
            <a:endParaRPr lang="it-IT" altLang="it-IT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CC3300"/>
              </a:buClr>
              <a:buSzPct val="130000"/>
              <a:buFont typeface="Wingdings" panose="05000000000000000000" pitchFamily="2" charset="2"/>
              <a:buChar char="Ø"/>
            </a:pPr>
            <a:r>
              <a:rPr lang="it-IT" altLang="it-IT">
                <a:latin typeface="Arial" panose="020B0604020202020204" pitchFamily="34" charset="0"/>
              </a:rPr>
              <a:t>each document is described by </a:t>
            </a:r>
            <a:r>
              <a:rPr lang="it-IT" altLang="it-IT" sz="3600" i="1">
                <a:solidFill>
                  <a:schemeClr val="accent2"/>
                </a:solidFill>
              </a:rPr>
              <a:t>t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terms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6DBCF0ED-0E11-A762-A14A-6D3573DEB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738" y="4079875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 is a </a:t>
            </a:r>
            <a:r>
              <a:rPr lang="it-IT" altLang="it-IT" sz="3600" i="1">
                <a:solidFill>
                  <a:schemeClr val="accent2"/>
                </a:solidFill>
              </a:rPr>
              <a:t>t</a:t>
            </a:r>
            <a:r>
              <a:rPr lang="it-IT" altLang="it-IT">
                <a:latin typeface="Arial" panose="020B0604020202020204" pitchFamily="34" charset="0"/>
              </a:rPr>
              <a:t>x</a:t>
            </a:r>
            <a:r>
              <a:rPr lang="it-IT" altLang="it-IT" sz="3600" i="1">
                <a:solidFill>
                  <a:schemeClr val="accent2"/>
                </a:solidFill>
              </a:rPr>
              <a:t>d </a:t>
            </a:r>
            <a:r>
              <a:rPr lang="it-IT" altLang="it-IT" sz="3600">
                <a:latin typeface="Arial" panose="020B0604020202020204" pitchFamily="34" charset="0"/>
              </a:rPr>
              <a:t>matrix</a:t>
            </a:r>
            <a:endParaRPr lang="it-IT" altLang="it-IT" sz="3600" i="1">
              <a:solidFill>
                <a:schemeClr val="accent2"/>
              </a:solidFill>
            </a:endParaRPr>
          </a:p>
        </p:txBody>
      </p:sp>
      <p:sp>
        <p:nvSpPr>
          <p:cNvPr id="305159" name="Text Box 7">
            <a:extLst>
              <a:ext uri="{FF2B5EF4-FFF2-40B4-BE49-F238E27FC236}">
                <a16:creationId xmlns:a16="http://schemas.microsoft.com/office/drawing/2014/main" id="{C70E20D3-B5D3-A0F9-33A1-4159A45F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124200"/>
            <a:ext cx="58674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i="1" dirty="0">
                <a:solidFill>
                  <a:schemeClr val="accent2"/>
                </a:solidFill>
                <a:ea typeface="+mn-ea"/>
              </a:rPr>
              <a:t>B   </a:t>
            </a:r>
            <a:r>
              <a:rPr lang="it-IT" sz="3200" b="1" dirty="0" err="1">
                <a:latin typeface="Arial" charset="0"/>
                <a:ea typeface="+mn-ea"/>
              </a:rPr>
              <a:t>term-documents</a:t>
            </a:r>
            <a:r>
              <a:rPr lang="it-IT" sz="3200" b="1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</a:rPr>
              <a:t>matrix</a:t>
            </a:r>
            <a:r>
              <a:rPr lang="it-IT" sz="3200" dirty="0">
                <a:latin typeface="Arial" charset="0"/>
              </a:rPr>
              <a:t> 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305160" name="AutoShape 8">
            <a:extLst>
              <a:ext uri="{FF2B5EF4-FFF2-40B4-BE49-F238E27FC236}">
                <a16:creationId xmlns:a16="http://schemas.microsoft.com/office/drawing/2014/main" id="{7528AF3F-601A-033D-A898-38315550E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905000"/>
            <a:ext cx="762000" cy="914400"/>
          </a:xfrm>
          <a:prstGeom prst="downArrow">
            <a:avLst>
              <a:gd name="adj1" fmla="val 50000"/>
              <a:gd name="adj2" fmla="val 30000"/>
            </a:avLst>
          </a:prstGeom>
          <a:gradFill rotWithShape="0">
            <a:gsLst>
              <a:gs pos="0">
                <a:srgbClr val="18477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305161" name="Text Box 9">
            <a:extLst>
              <a:ext uri="{FF2B5EF4-FFF2-40B4-BE49-F238E27FC236}">
                <a16:creationId xmlns:a16="http://schemas.microsoft.com/office/drawing/2014/main" id="{837DA794-9111-6848-6459-C26CBF6E9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3" y="4941888"/>
            <a:ext cx="8281987" cy="1260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documents</a:t>
            </a:r>
            <a:r>
              <a:rPr lang="it-IT" sz="3600" dirty="0">
                <a:latin typeface="Arial" charset="0"/>
                <a:ea typeface="+mn-ea"/>
              </a:rPr>
              <a:t> = </a:t>
            </a:r>
            <a:r>
              <a:rPr lang="it-IT" sz="3600" dirty="0" err="1">
                <a:latin typeface="Arial" charset="0"/>
                <a:ea typeface="+mn-ea"/>
              </a:rPr>
              <a:t>columns</a:t>
            </a:r>
            <a:r>
              <a:rPr lang="it-IT" sz="3600" dirty="0">
                <a:latin typeface="Arial" charset="0"/>
                <a:ea typeface="+mn-ea"/>
              </a:rPr>
              <a:t> of the </a:t>
            </a:r>
            <a:r>
              <a:rPr lang="it-IT" sz="3600" dirty="0" err="1">
                <a:latin typeface="Arial" charset="0"/>
                <a:ea typeface="+mn-ea"/>
              </a:rPr>
              <a:t>matrix</a:t>
            </a:r>
            <a:r>
              <a:rPr lang="it-IT" sz="3600" dirty="0">
                <a:latin typeface="Arial" charset="0"/>
                <a:ea typeface="+mn-ea"/>
              </a:rPr>
              <a:t>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</a:p>
          <a:p>
            <a:pPr>
              <a:defRPr/>
            </a:pPr>
            <a:r>
              <a:rPr lang="it-IT" sz="36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terms</a:t>
            </a:r>
            <a:r>
              <a:rPr lang="it-IT" sz="3600" dirty="0">
                <a:latin typeface="Arial" charset="0"/>
                <a:ea typeface="+mn-ea"/>
              </a:rPr>
              <a:t> = </a:t>
            </a:r>
            <a:r>
              <a:rPr lang="it-IT" sz="3600" dirty="0" err="1">
                <a:latin typeface="Arial" charset="0"/>
                <a:ea typeface="+mn-ea"/>
              </a:rPr>
              <a:t>rows</a:t>
            </a:r>
            <a:r>
              <a:rPr lang="it-IT" sz="3600" dirty="0">
                <a:latin typeface="Arial" charset="0"/>
                <a:ea typeface="+mn-ea"/>
              </a:rPr>
              <a:t> of the </a:t>
            </a:r>
            <a:r>
              <a:rPr lang="it-IT" sz="3600" dirty="0" err="1">
                <a:latin typeface="Arial" charset="0"/>
                <a:ea typeface="+mn-ea"/>
              </a:rPr>
              <a:t>matrix</a:t>
            </a:r>
            <a:r>
              <a:rPr lang="it-IT" sz="3600" dirty="0">
                <a:latin typeface="Arial" charset="0"/>
                <a:ea typeface="+mn-ea"/>
              </a:rPr>
              <a:t> </a:t>
            </a:r>
            <a:r>
              <a:rPr lang="it-IT" sz="4000" i="1" dirty="0">
                <a:solidFill>
                  <a:schemeClr val="accent2"/>
                </a:solidFill>
                <a:ea typeface="+mn-ea"/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0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autoUpdateAnimBg="0"/>
      <p:bldP spid="305159" grpId="0" animBg="1"/>
      <p:bldP spid="305160" grpId="0" animBg="1"/>
      <p:bldP spid="305161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Text Box 4">
            <a:extLst>
              <a:ext uri="{FF2B5EF4-FFF2-40B4-BE49-F238E27FC236}">
                <a16:creationId xmlns:a16="http://schemas.microsoft.com/office/drawing/2014/main" id="{B756E3E1-EA09-8874-03B2-0F8A2AB50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500063"/>
            <a:ext cx="7429500" cy="6461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LSA</a:t>
            </a:r>
            <a:r>
              <a:rPr lang="it-IT" sz="3600" dirty="0">
                <a:latin typeface="Arial" charset="0"/>
                <a:ea typeface="+mn-ea"/>
              </a:rPr>
              <a:t> = </a:t>
            </a:r>
            <a:r>
              <a:rPr lang="it-IT" sz="3600" dirty="0" err="1">
                <a:latin typeface="Arial" charset="0"/>
                <a:ea typeface="+mn-ea"/>
              </a:rPr>
              <a:t>Latent</a:t>
            </a:r>
            <a:r>
              <a:rPr lang="it-IT" sz="3600" dirty="0">
                <a:latin typeface="Arial" charset="0"/>
                <a:ea typeface="+mn-ea"/>
              </a:rPr>
              <a:t> </a:t>
            </a:r>
            <a:r>
              <a:rPr lang="it-IT" sz="3600" dirty="0" err="1">
                <a:latin typeface="Arial" charset="0"/>
                <a:ea typeface="+mn-ea"/>
              </a:rPr>
              <a:t>Semantic</a:t>
            </a:r>
            <a:r>
              <a:rPr lang="it-IT" sz="3600" dirty="0">
                <a:latin typeface="Arial" charset="0"/>
                <a:ea typeface="+mn-ea"/>
              </a:rPr>
              <a:t> Analysis </a:t>
            </a:r>
          </a:p>
        </p:txBody>
      </p:sp>
      <p:sp>
        <p:nvSpPr>
          <p:cNvPr id="6" name="Text Box 4_0">
            <a:extLst>
              <a:ext uri="{FF2B5EF4-FFF2-40B4-BE49-F238E27FC236}">
                <a16:creationId xmlns:a16="http://schemas.microsoft.com/office/drawing/2014/main" id="{B4DBD177-4918-3C55-28DD-149B0EFED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916832"/>
            <a:ext cx="7581900" cy="646331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  <a:hlinkClick r:id="rId4"/>
              </a:rPr>
              <a:t>http://lsa.colorado.edu</a:t>
            </a:r>
            <a:endParaRPr lang="it-IT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279A72E-6E83-5E1A-A719-E1989BEDE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3786188"/>
            <a:ext cx="877728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documents comparison(clustering, classification)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 search engines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 search for relationshipd between terms (synonymy,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	polysemy)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 applications to natural languages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 ….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it-IT" altLang="it-IT" sz="2400"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Text Box 3">
            <a:extLst>
              <a:ext uri="{FF2B5EF4-FFF2-40B4-BE49-F238E27FC236}">
                <a16:creationId xmlns:a16="http://schemas.microsoft.com/office/drawing/2014/main" id="{DCDCA9A3-5775-90FF-359E-33BBCB786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1285875"/>
            <a:ext cx="7488238" cy="3416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Arial" charset="0"/>
                <a:ea typeface="+mn-ea"/>
              </a:rPr>
              <a:t>instead of </a:t>
            </a:r>
            <a:r>
              <a:rPr lang="en-US" sz="3600" b="1" dirty="0">
                <a:solidFill>
                  <a:srgbClr val="FF0000"/>
                </a:solidFill>
                <a:latin typeface="Arial" charset="0"/>
                <a:ea typeface="+mn-ea"/>
              </a:rPr>
              <a:t>QR factorization</a:t>
            </a:r>
          </a:p>
          <a:p>
            <a:pPr algn="ctr">
              <a:defRPr/>
            </a:pPr>
            <a:r>
              <a:rPr lang="en-US" sz="3600" dirty="0">
                <a:latin typeface="Arial" charset="0"/>
                <a:ea typeface="+mn-ea"/>
              </a:rPr>
              <a:t>you can use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Arial" charset="0"/>
                <a:ea typeface="+mn-ea"/>
              </a:rPr>
              <a:t>SVD factorization</a:t>
            </a:r>
          </a:p>
          <a:p>
            <a:pPr algn="ctr">
              <a:defRPr/>
            </a:pPr>
            <a:r>
              <a:rPr lang="en-US" sz="3600" dirty="0">
                <a:latin typeface="Arial" charset="0"/>
                <a:ea typeface="+mn-ea"/>
              </a:rPr>
              <a:t>of the term-documents matrix</a:t>
            </a:r>
          </a:p>
          <a:p>
            <a:pPr algn="ctr">
              <a:defRPr/>
            </a:pPr>
            <a:r>
              <a:rPr lang="en-US" sz="3600" dirty="0">
                <a:latin typeface="Arial" charset="0"/>
                <a:ea typeface="+mn-ea"/>
              </a:rPr>
              <a:t>(which also allows you to act on the </a:t>
            </a:r>
            <a:r>
              <a:rPr lang="en-US" sz="3600" b="1" dirty="0">
                <a:latin typeface="Arial" charset="0"/>
                <a:ea typeface="+mn-ea"/>
              </a:rPr>
              <a:t>space of the rows </a:t>
            </a:r>
            <a:r>
              <a:rPr lang="en-US" sz="3600" dirty="0">
                <a:latin typeface="Arial" charset="0"/>
                <a:ea typeface="+mn-ea"/>
              </a:rPr>
              <a:t>of the matrix)</a:t>
            </a:r>
            <a:endParaRPr lang="it-IT" sz="3600" dirty="0">
              <a:latin typeface="Arial" charset="0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>
            <a:extLst>
              <a:ext uri="{FF2B5EF4-FFF2-40B4-BE49-F238E27FC236}">
                <a16:creationId xmlns:a16="http://schemas.microsoft.com/office/drawing/2014/main" id="{04E63E70-D672-63C5-FDB9-709185C2E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8600"/>
            <a:ext cx="1801813" cy="646113"/>
          </a:xfrm>
          <a:prstGeom prst="rect">
            <a:avLst/>
          </a:prstGeom>
          <a:solidFill>
            <a:srgbClr val="FFFFCC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is  </a:t>
            </a:r>
            <a:r>
              <a:rPr lang="it-IT" altLang="it-IT" sz="3600" i="1">
                <a:solidFill>
                  <a:schemeClr val="accent2"/>
                </a:solidFill>
              </a:rPr>
              <a:t>t</a:t>
            </a:r>
            <a:r>
              <a:rPr lang="it-IT" altLang="it-IT">
                <a:latin typeface="Arial" panose="020B0604020202020204" pitchFamily="34" charset="0"/>
              </a:rPr>
              <a:t>x</a:t>
            </a:r>
            <a:r>
              <a:rPr lang="it-IT" altLang="it-IT" sz="3600" i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11267" name="Text Box 4">
            <a:extLst>
              <a:ext uri="{FF2B5EF4-FFF2-40B4-BE49-F238E27FC236}">
                <a16:creationId xmlns:a16="http://schemas.microsoft.com/office/drawing/2014/main" id="{6804CAD4-4F6D-CCE9-623E-CD9996BBB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term-documents matrix</a:t>
            </a:r>
          </a:p>
        </p:txBody>
      </p:sp>
      <p:sp>
        <p:nvSpPr>
          <p:cNvPr id="306182" name="Text Box 6">
            <a:extLst>
              <a:ext uri="{FF2B5EF4-FFF2-40B4-BE49-F238E27FC236}">
                <a16:creationId xmlns:a16="http://schemas.microsoft.com/office/drawing/2014/main" id="{0763D280-CE72-AA6A-DFAF-DF17A253B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066800"/>
            <a:ext cx="5124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documents = columns of </a:t>
            </a:r>
            <a:r>
              <a:rPr lang="it-IT" altLang="it-IT" sz="3600" i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306183" name="Rectangle 7">
            <a:extLst>
              <a:ext uri="{FF2B5EF4-FFF2-40B4-BE49-F238E27FC236}">
                <a16:creationId xmlns:a16="http://schemas.microsoft.com/office/drawing/2014/main" id="{15D00AB0-C283-27AD-4A6B-20A053B71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5486400" cy="2819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6184" name="Text Box 8">
            <a:extLst>
              <a:ext uri="{FF2B5EF4-FFF2-40B4-BE49-F238E27FC236}">
                <a16:creationId xmlns:a16="http://schemas.microsoft.com/office/drawing/2014/main" id="{B5A7EAFE-AC56-886C-83E5-6904EFB29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2740025"/>
            <a:ext cx="473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/>
              <a:t>t</a:t>
            </a:r>
            <a:endParaRPr lang="it-IT" altLang="it-IT" sz="2400"/>
          </a:p>
        </p:txBody>
      </p:sp>
      <p:sp>
        <p:nvSpPr>
          <p:cNvPr id="306185" name="Text Box 9">
            <a:extLst>
              <a:ext uri="{FF2B5EF4-FFF2-40B4-BE49-F238E27FC236}">
                <a16:creationId xmlns:a16="http://schemas.microsoft.com/office/drawing/2014/main" id="{A547E943-233C-9E0D-5DE2-81BF837AC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572000"/>
            <a:ext cx="473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/>
              <a:t>d</a:t>
            </a:r>
            <a:endParaRPr lang="it-IT" altLang="it-IT" sz="2400"/>
          </a:p>
        </p:txBody>
      </p:sp>
      <p:sp>
        <p:nvSpPr>
          <p:cNvPr id="306186" name="Rectangle 10">
            <a:extLst>
              <a:ext uri="{FF2B5EF4-FFF2-40B4-BE49-F238E27FC236}">
                <a16:creationId xmlns:a16="http://schemas.microsoft.com/office/drawing/2014/main" id="{307F6C02-5D51-EC7C-44E2-79635D6E5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6187" name="Rectangle 11">
            <a:extLst>
              <a:ext uri="{FF2B5EF4-FFF2-40B4-BE49-F238E27FC236}">
                <a16:creationId xmlns:a16="http://schemas.microsoft.com/office/drawing/2014/main" id="{81FBFC6A-4A1C-47C4-C418-24D0CC868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6188" name="Rectangle 12">
            <a:extLst>
              <a:ext uri="{FF2B5EF4-FFF2-40B4-BE49-F238E27FC236}">
                <a16:creationId xmlns:a16="http://schemas.microsoft.com/office/drawing/2014/main" id="{576F2440-87C5-BFC0-26D1-2A73301BA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6189" name="Rectangle 13">
            <a:extLst>
              <a:ext uri="{FF2B5EF4-FFF2-40B4-BE49-F238E27FC236}">
                <a16:creationId xmlns:a16="http://schemas.microsoft.com/office/drawing/2014/main" id="{BB9191A5-D9A1-7A44-88E0-641745E24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6190" name="Rectangle 14">
            <a:extLst>
              <a:ext uri="{FF2B5EF4-FFF2-40B4-BE49-F238E27FC236}">
                <a16:creationId xmlns:a16="http://schemas.microsoft.com/office/drawing/2014/main" id="{B64E255A-FB05-0842-F62A-2406E23B2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6191" name="Rectangle 15">
            <a:extLst>
              <a:ext uri="{FF2B5EF4-FFF2-40B4-BE49-F238E27FC236}">
                <a16:creationId xmlns:a16="http://schemas.microsoft.com/office/drawing/2014/main" id="{F12756C1-3FDC-CC0E-5575-A74039014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6192" name="Rectangle 16">
            <a:extLst>
              <a:ext uri="{FF2B5EF4-FFF2-40B4-BE49-F238E27FC236}">
                <a16:creationId xmlns:a16="http://schemas.microsoft.com/office/drawing/2014/main" id="{A16BE2CF-5859-9C25-2828-C572FE4A0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6193" name="Rectangle 17">
            <a:extLst>
              <a:ext uri="{FF2B5EF4-FFF2-40B4-BE49-F238E27FC236}">
                <a16:creationId xmlns:a16="http://schemas.microsoft.com/office/drawing/2014/main" id="{7D4375C1-8CB0-313C-4F52-8FAEABE80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6194" name="Text Box 18">
            <a:extLst>
              <a:ext uri="{FF2B5EF4-FFF2-40B4-BE49-F238E27FC236}">
                <a16:creationId xmlns:a16="http://schemas.microsoft.com/office/drawing/2014/main" id="{8F4F18C7-722F-2A76-53A4-ADBE83758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8001000" cy="11382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 i="1" baseline="-25000"/>
              <a:t>ij</a:t>
            </a:r>
            <a:r>
              <a:rPr lang="it-IT" altLang="it-IT">
                <a:latin typeface="Arial" panose="020B0604020202020204" pitchFamily="34" charset="0"/>
              </a:rPr>
              <a:t> is the frequency of occurrence of the </a:t>
            </a:r>
            <a:r>
              <a:rPr lang="it-IT" altLang="it-IT" i="1">
                <a:solidFill>
                  <a:srgbClr val="CC3300"/>
                </a:solidFill>
              </a:rPr>
              <a:t>i-th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term </a:t>
            </a:r>
            <a:r>
              <a:rPr lang="it-IT" altLang="it-IT">
                <a:latin typeface="Arial" panose="020B0604020202020204" pitchFamily="34" charset="0"/>
              </a:rPr>
              <a:t>in the </a:t>
            </a:r>
            <a:r>
              <a:rPr lang="it-IT" altLang="it-IT" i="1">
                <a:solidFill>
                  <a:srgbClr val="CC3300"/>
                </a:solidFill>
              </a:rPr>
              <a:t>j</a:t>
            </a:r>
            <a:r>
              <a:rPr lang="it-IT" altLang="it-IT">
                <a:latin typeface="Arial" panose="020B0604020202020204" pitchFamily="34" charset="0"/>
              </a:rPr>
              <a:t>-th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document</a:t>
            </a:r>
            <a:endParaRPr lang="it-IT" altLang="it-IT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0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2" grpId="0" autoUpdateAnimBg="0"/>
      <p:bldP spid="306183" grpId="0" animBg="1"/>
      <p:bldP spid="306184" grpId="0" autoUpdateAnimBg="0"/>
      <p:bldP spid="306185" grpId="0" autoUpdateAnimBg="0"/>
      <p:bldP spid="306186" grpId="0" animBg="1"/>
      <p:bldP spid="306187" grpId="0" animBg="1"/>
      <p:bldP spid="306188" grpId="0" animBg="1"/>
      <p:bldP spid="306189" grpId="0" animBg="1"/>
      <p:bldP spid="306190" grpId="0" animBg="1"/>
      <p:bldP spid="306191" grpId="0" animBg="1"/>
      <p:bldP spid="306192" grpId="0" animBg="1"/>
      <p:bldP spid="306193" grpId="0" animBg="1"/>
      <p:bldP spid="30619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53A4E22E-C28B-100D-2C18-9C634AB55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5486400" cy="2819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D4B63D35-37E0-911D-8196-FA3FD88F4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2740025"/>
            <a:ext cx="473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/>
              <a:t>t</a:t>
            </a:r>
            <a:endParaRPr lang="it-IT" altLang="it-IT" sz="2400"/>
          </a:p>
        </p:txBody>
      </p:sp>
      <p:sp>
        <p:nvSpPr>
          <p:cNvPr id="13316" name="Text Box 7">
            <a:extLst>
              <a:ext uri="{FF2B5EF4-FFF2-40B4-BE49-F238E27FC236}">
                <a16:creationId xmlns:a16="http://schemas.microsoft.com/office/drawing/2014/main" id="{E7BB3E85-899D-C2C5-33EA-49A35B2A6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572000"/>
            <a:ext cx="473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/>
              <a:t>d</a:t>
            </a:r>
            <a:endParaRPr lang="it-IT" altLang="it-IT" sz="2400"/>
          </a:p>
        </p:txBody>
      </p:sp>
      <p:sp>
        <p:nvSpPr>
          <p:cNvPr id="13317" name="Rectangle 8">
            <a:extLst>
              <a:ext uri="{FF2B5EF4-FFF2-40B4-BE49-F238E27FC236}">
                <a16:creationId xmlns:a16="http://schemas.microsoft.com/office/drawing/2014/main" id="{1A070961-9F28-8C62-DE39-CFE886487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18" name="Rectangle 9">
            <a:extLst>
              <a:ext uri="{FF2B5EF4-FFF2-40B4-BE49-F238E27FC236}">
                <a16:creationId xmlns:a16="http://schemas.microsoft.com/office/drawing/2014/main" id="{746BCD54-A0A9-E18D-37DE-0BF2EBE1A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19" name="Rectangle 10">
            <a:extLst>
              <a:ext uri="{FF2B5EF4-FFF2-40B4-BE49-F238E27FC236}">
                <a16:creationId xmlns:a16="http://schemas.microsoft.com/office/drawing/2014/main" id="{22249358-8794-2B81-5E4D-839F7419D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20" name="Rectangle 11">
            <a:extLst>
              <a:ext uri="{FF2B5EF4-FFF2-40B4-BE49-F238E27FC236}">
                <a16:creationId xmlns:a16="http://schemas.microsoft.com/office/drawing/2014/main" id="{9152669C-3CF2-7CEF-5180-AA774F9A4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21" name="Rectangle 12">
            <a:extLst>
              <a:ext uri="{FF2B5EF4-FFF2-40B4-BE49-F238E27FC236}">
                <a16:creationId xmlns:a16="http://schemas.microsoft.com/office/drawing/2014/main" id="{3AD7FAFD-3B0F-33CF-2C62-BC6D159E9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22" name="Rectangle 13">
            <a:extLst>
              <a:ext uri="{FF2B5EF4-FFF2-40B4-BE49-F238E27FC236}">
                <a16:creationId xmlns:a16="http://schemas.microsoft.com/office/drawing/2014/main" id="{CBE8D227-5E28-389D-4742-D0B3B583A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23" name="Rectangle 14">
            <a:extLst>
              <a:ext uri="{FF2B5EF4-FFF2-40B4-BE49-F238E27FC236}">
                <a16:creationId xmlns:a16="http://schemas.microsoft.com/office/drawing/2014/main" id="{ABDD8AF9-B98C-FF4D-E3FF-17118A0DD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24" name="Rectangle 15">
            <a:extLst>
              <a:ext uri="{FF2B5EF4-FFF2-40B4-BE49-F238E27FC236}">
                <a16:creationId xmlns:a16="http://schemas.microsoft.com/office/drawing/2014/main" id="{44195A5F-9D97-CE95-D001-9A31C02B2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25" name="Text Box 17">
            <a:extLst>
              <a:ext uri="{FF2B5EF4-FFF2-40B4-BE49-F238E27FC236}">
                <a16:creationId xmlns:a16="http://schemas.microsoft.com/office/drawing/2014/main" id="{F3A07DD3-2442-9312-F273-5502DE96A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157788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 is sparse</a:t>
            </a:r>
          </a:p>
        </p:txBody>
      </p:sp>
      <p:sp>
        <p:nvSpPr>
          <p:cNvPr id="343058" name="Text Box 18">
            <a:extLst>
              <a:ext uri="{FF2B5EF4-FFF2-40B4-BE49-F238E27FC236}">
                <a16:creationId xmlns:a16="http://schemas.microsoft.com/office/drawing/2014/main" id="{D8CE4F4B-C7DD-9C9E-F1B4-6F12DE4EF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799138"/>
            <a:ext cx="74945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Internet (2020):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i="1">
                <a:solidFill>
                  <a:schemeClr val="accent2"/>
                </a:solidFill>
              </a:rPr>
              <a:t>B</a:t>
            </a:r>
            <a:r>
              <a:rPr lang="it-IT" altLang="it-IT" sz="2400">
                <a:latin typeface="Arial" panose="020B0604020202020204" pitchFamily="34" charset="0"/>
              </a:rPr>
              <a:t> order of 900000 x 50E9 (terms x web pages)</a:t>
            </a:r>
          </a:p>
        </p:txBody>
      </p:sp>
      <p:graphicFrame>
        <p:nvGraphicFramePr>
          <p:cNvPr id="343059" name="Object 19">
            <a:extLst>
              <a:ext uri="{FF2B5EF4-FFF2-40B4-BE49-F238E27FC236}">
                <a16:creationId xmlns:a16="http://schemas.microsoft.com/office/drawing/2014/main" id="{74928A06-FB93-57A3-F296-1D96E0906F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94288" y="5121275"/>
          <a:ext cx="34194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1079500" imgH="228600" progId="Equation.3">
                  <p:embed/>
                </p:oleObj>
              </mc:Choice>
              <mc:Fallback>
                <p:oleObj name="Equazione" r:id="rId4" imgW="107950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5121275"/>
                        <a:ext cx="34194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8" name="Text Box 4">
            <a:extLst>
              <a:ext uri="{FF2B5EF4-FFF2-40B4-BE49-F238E27FC236}">
                <a16:creationId xmlns:a16="http://schemas.microsoft.com/office/drawing/2014/main" id="{D2C9CC82-F0A3-7DDE-CF04-B1BAC3983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term-documents matrix</a:t>
            </a: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16335CE2-E6B5-20CA-6CA6-DE128C523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066800"/>
            <a:ext cx="5124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documents = columns of </a:t>
            </a:r>
            <a:r>
              <a:rPr lang="it-IT" altLang="it-IT" sz="3600" i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3330" name="Text Box 3">
            <a:extLst>
              <a:ext uri="{FF2B5EF4-FFF2-40B4-BE49-F238E27FC236}">
                <a16:creationId xmlns:a16="http://schemas.microsoft.com/office/drawing/2014/main" id="{EBB77ABB-7CF8-BBF6-740A-FDA1582B0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8600"/>
            <a:ext cx="1801813" cy="646113"/>
          </a:xfrm>
          <a:prstGeom prst="rect">
            <a:avLst/>
          </a:prstGeom>
          <a:solidFill>
            <a:srgbClr val="FFFFCC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is  </a:t>
            </a:r>
            <a:r>
              <a:rPr lang="it-IT" altLang="it-IT" sz="3600" i="1">
                <a:solidFill>
                  <a:schemeClr val="accent2"/>
                </a:solidFill>
              </a:rPr>
              <a:t>t</a:t>
            </a:r>
            <a:r>
              <a:rPr lang="it-IT" altLang="it-IT">
                <a:latin typeface="Arial" panose="020B0604020202020204" pitchFamily="34" charset="0"/>
              </a:rPr>
              <a:t>x</a:t>
            </a:r>
            <a:r>
              <a:rPr lang="it-IT" altLang="it-IT" sz="3600" i="1">
                <a:solidFill>
                  <a:schemeClr val="accent2"/>
                </a:solidFill>
              </a:rPr>
              <a:t>d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4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58" grpId="0"/>
      <p:bldP spid="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DB77168B-0A4E-5C61-BCD4-8893F68AA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5486400" cy="2819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3" name="Rectangle 8">
            <a:extLst>
              <a:ext uri="{FF2B5EF4-FFF2-40B4-BE49-F238E27FC236}">
                <a16:creationId xmlns:a16="http://schemas.microsoft.com/office/drawing/2014/main" id="{36989869-3305-A7C0-C28C-EE920480A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4" name="Rectangle 9">
            <a:extLst>
              <a:ext uri="{FF2B5EF4-FFF2-40B4-BE49-F238E27FC236}">
                <a16:creationId xmlns:a16="http://schemas.microsoft.com/office/drawing/2014/main" id="{2136403B-685C-8AF4-2378-2663B8770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5" name="Rectangle 10">
            <a:extLst>
              <a:ext uri="{FF2B5EF4-FFF2-40B4-BE49-F238E27FC236}">
                <a16:creationId xmlns:a16="http://schemas.microsoft.com/office/drawing/2014/main" id="{9E786098-37B1-E00B-2E5E-CC5558764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6" name="Rectangle 11">
            <a:extLst>
              <a:ext uri="{FF2B5EF4-FFF2-40B4-BE49-F238E27FC236}">
                <a16:creationId xmlns:a16="http://schemas.microsoft.com/office/drawing/2014/main" id="{B631FB59-8618-2712-D245-1E1CF0951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7" name="Rectangle 12">
            <a:extLst>
              <a:ext uri="{FF2B5EF4-FFF2-40B4-BE49-F238E27FC236}">
                <a16:creationId xmlns:a16="http://schemas.microsoft.com/office/drawing/2014/main" id="{4B430A07-C2C7-4BAB-6B7A-8FF519DF1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8" name="Rectangle 13">
            <a:extLst>
              <a:ext uri="{FF2B5EF4-FFF2-40B4-BE49-F238E27FC236}">
                <a16:creationId xmlns:a16="http://schemas.microsoft.com/office/drawing/2014/main" id="{EDEF02FB-002B-21E1-0AC3-734C95AB3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9" name="Rectangle 14">
            <a:extLst>
              <a:ext uri="{FF2B5EF4-FFF2-40B4-BE49-F238E27FC236}">
                <a16:creationId xmlns:a16="http://schemas.microsoft.com/office/drawing/2014/main" id="{F7AD5588-9ABC-D826-3D5B-08AE7B6E7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70" name="Rectangle 15">
            <a:extLst>
              <a:ext uri="{FF2B5EF4-FFF2-40B4-BE49-F238E27FC236}">
                <a16:creationId xmlns:a16="http://schemas.microsoft.com/office/drawing/2014/main" id="{57A0087A-FBE0-D09A-DFEE-63BE3C1FF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3057" name="Text Box 17">
            <a:extLst>
              <a:ext uri="{FF2B5EF4-FFF2-40B4-BE49-F238E27FC236}">
                <a16:creationId xmlns:a16="http://schemas.microsoft.com/office/drawing/2014/main" id="{0F443A4B-E295-D15A-38CB-98A81CA19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4786313"/>
            <a:ext cx="7572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correlation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between</a:t>
            </a:r>
            <a:r>
              <a:rPr lang="it-IT" sz="3200" dirty="0">
                <a:latin typeface="Arial" charset="0"/>
                <a:ea typeface="+mn-ea"/>
              </a:rPr>
              <a:t> 2 </a:t>
            </a:r>
            <a:r>
              <a:rPr lang="it-IT" sz="3200" dirty="0" err="1">
                <a:latin typeface="Arial" charset="0"/>
                <a:ea typeface="+mn-ea"/>
              </a:rPr>
              <a:t>terms</a:t>
            </a:r>
            <a:r>
              <a:rPr lang="it-IT" sz="3200" dirty="0">
                <a:latin typeface="Arial" charset="0"/>
                <a:ea typeface="+mn-ea"/>
              </a:rPr>
              <a:t> 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54BAEE7D-4AA6-F38E-D1B6-2AA4EE1582F4}"/>
              </a:ext>
            </a:extLst>
          </p:cNvPr>
          <p:cNvSpPr/>
          <p:nvPr/>
        </p:nvSpPr>
        <p:spPr bwMode="auto">
          <a:xfrm>
            <a:off x="2000250" y="2325688"/>
            <a:ext cx="5486400" cy="527050"/>
          </a:xfrm>
          <a:prstGeom prst="rect">
            <a:avLst/>
          </a:prstGeom>
          <a:noFill/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t-IT">
              <a:ea typeface="+mn-ea"/>
            </a:endParaRPr>
          </a:p>
        </p:txBody>
      </p:sp>
      <p:sp>
        <p:nvSpPr>
          <p:cNvPr id="20" name="Text Box 17_0">
            <a:extLst>
              <a:ext uri="{FF2B5EF4-FFF2-40B4-BE49-F238E27FC236}">
                <a16:creationId xmlns:a16="http://schemas.microsoft.com/office/drawing/2014/main" id="{C16F52DC-EF2C-9F78-DC3B-5E4DD3761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5559425"/>
            <a:ext cx="7072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 err="1">
                <a:latin typeface="Arial" charset="0"/>
                <a:ea typeface="+mn-ea"/>
              </a:rPr>
              <a:t>contains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all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such</a:t>
            </a:r>
            <a:r>
              <a:rPr lang="it-IT" sz="3200" dirty="0">
                <a:latin typeface="Arial" charset="0"/>
                <a:ea typeface="+mn-ea"/>
              </a:rPr>
              <a:t> scalar </a:t>
            </a:r>
            <a:r>
              <a:rPr lang="it-IT" sz="3200" dirty="0" err="1">
                <a:latin typeface="Arial" charset="0"/>
                <a:ea typeface="+mn-ea"/>
              </a:rPr>
              <a:t>products</a:t>
            </a:r>
            <a:endParaRPr lang="it-IT" sz="3200" dirty="0">
              <a:latin typeface="Arial" charset="0"/>
              <a:ea typeface="+mn-ea"/>
            </a:endParaRPr>
          </a:p>
          <a:p>
            <a:pPr>
              <a:defRPr/>
            </a:pPr>
            <a:r>
              <a:rPr lang="it-IT" sz="3200" dirty="0">
                <a:latin typeface="Arial" charset="0"/>
                <a:ea typeface="+mn-ea"/>
              </a:rPr>
              <a:t>(</a:t>
            </a:r>
            <a:r>
              <a:rPr lang="it-IT" sz="3200" b="1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covariance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matrix</a:t>
            </a:r>
            <a:r>
              <a:rPr lang="it-IT" sz="32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of </a:t>
            </a:r>
            <a:r>
              <a:rPr lang="it-IT" sz="3200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terms</a:t>
            </a:r>
            <a:r>
              <a:rPr lang="it-IT" sz="3200" dirty="0">
                <a:latin typeface="Arial" charset="0"/>
                <a:ea typeface="+mn-ea"/>
              </a:rPr>
              <a:t>)</a:t>
            </a:r>
          </a:p>
        </p:txBody>
      </p:sp>
      <p:graphicFrame>
        <p:nvGraphicFramePr>
          <p:cNvPr id="21" name="Object 3">
            <a:extLst>
              <a:ext uri="{FF2B5EF4-FFF2-40B4-BE49-F238E27FC236}">
                <a16:creationId xmlns:a16="http://schemas.microsoft.com/office/drawing/2014/main" id="{2A0E2FCC-CFCC-A3D3-F1B5-F143781A57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4643438"/>
          <a:ext cx="95885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266469" imgH="253780" progId="Equation.3">
                  <p:embed/>
                </p:oleObj>
              </mc:Choice>
              <mc:Fallback>
                <p:oleObj name="Equazione" r:id="rId4" imgW="266469" imgH="2537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4643438"/>
                        <a:ext cx="958850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2" name="Object 4">
            <a:extLst>
              <a:ext uri="{FF2B5EF4-FFF2-40B4-BE49-F238E27FC236}">
                <a16:creationId xmlns:a16="http://schemas.microsoft.com/office/drawing/2014/main" id="{2E1696FA-47DA-9D26-D7D0-DAC6655B95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1563" y="5429250"/>
          <a:ext cx="109537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304668" imgH="190417" progId="Equation.3">
                  <p:embed/>
                </p:oleObj>
              </mc:Choice>
              <mc:Fallback>
                <p:oleObj name="Equazione" r:id="rId6" imgW="304668" imgH="1904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429250"/>
                        <a:ext cx="1095375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333" name="Object 5">
            <a:extLst>
              <a:ext uri="{FF2B5EF4-FFF2-40B4-BE49-F238E27FC236}">
                <a16:creationId xmlns:a16="http://schemas.microsoft.com/office/drawing/2014/main" id="{442B6A92-6401-E31B-5FE5-13599C0B9C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54113" y="2205038"/>
          <a:ext cx="5921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164957" imgH="241091" progId="Equation.3">
                  <p:embed/>
                </p:oleObj>
              </mc:Choice>
              <mc:Fallback>
                <p:oleObj name="Equazione" r:id="rId8" imgW="164957" imgH="2410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2205038"/>
                        <a:ext cx="592137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Text Box 4">
            <a:extLst>
              <a:ext uri="{FF2B5EF4-FFF2-40B4-BE49-F238E27FC236}">
                <a16:creationId xmlns:a16="http://schemas.microsoft.com/office/drawing/2014/main" id="{8CF19884-BE25-D99B-EA24-9F3E251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term-documents matrix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EB025F97-C514-5375-85F2-AE2DE3450756}"/>
              </a:ext>
            </a:extLst>
          </p:cNvPr>
          <p:cNvSpPr/>
          <p:nvPr/>
        </p:nvSpPr>
        <p:spPr bwMode="auto">
          <a:xfrm>
            <a:off x="1962150" y="3502025"/>
            <a:ext cx="5489575" cy="544513"/>
          </a:xfrm>
          <a:prstGeom prst="rect">
            <a:avLst/>
          </a:prstGeom>
          <a:noFill/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it-IT">
              <a:ea typeface="+mn-ea"/>
            </a:endParaRPr>
          </a:p>
        </p:txBody>
      </p:sp>
      <p:graphicFrame>
        <p:nvGraphicFramePr>
          <p:cNvPr id="23" name="Object 5">
            <a:extLst>
              <a:ext uri="{FF2B5EF4-FFF2-40B4-BE49-F238E27FC236}">
                <a16:creationId xmlns:a16="http://schemas.microsoft.com/office/drawing/2014/main" id="{3DD0D75A-F2E6-F4ED-0AE2-12A42DF13C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3332163"/>
          <a:ext cx="592137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164957" imgH="253780" progId="Equation.3">
                  <p:embed/>
                </p:oleObj>
              </mc:Choice>
              <mc:Fallback>
                <p:oleObj name="Equazione" r:id="rId10" imgW="164957" imgH="2537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332163"/>
                        <a:ext cx="592137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0" name="Text Box 3">
            <a:extLst>
              <a:ext uri="{FF2B5EF4-FFF2-40B4-BE49-F238E27FC236}">
                <a16:creationId xmlns:a16="http://schemas.microsoft.com/office/drawing/2014/main" id="{5D1AA231-5B5A-10B6-ABBF-F944C9C99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8600"/>
            <a:ext cx="1801813" cy="646113"/>
          </a:xfrm>
          <a:prstGeom prst="rect">
            <a:avLst/>
          </a:prstGeom>
          <a:solidFill>
            <a:srgbClr val="FFFFCC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is  </a:t>
            </a:r>
            <a:r>
              <a:rPr lang="it-IT" altLang="it-IT" sz="3600" i="1">
                <a:solidFill>
                  <a:schemeClr val="accent2"/>
                </a:solidFill>
              </a:rPr>
              <a:t>t</a:t>
            </a:r>
            <a:r>
              <a:rPr lang="it-IT" altLang="it-IT">
                <a:latin typeface="Arial" panose="020B0604020202020204" pitchFamily="34" charset="0"/>
              </a:rPr>
              <a:t>x</a:t>
            </a:r>
            <a:r>
              <a:rPr lang="it-IT" altLang="it-IT" sz="3600" i="1">
                <a:solidFill>
                  <a:schemeClr val="accent2"/>
                </a:solidFill>
              </a:rPr>
              <a:t>d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57" grpId="0"/>
      <p:bldP spid="19" grpId="0" animBg="1"/>
      <p:bldP spid="20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15DE6424-841C-1CCD-C720-19D463889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5486400" cy="2819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1" name="Text Box 7">
            <a:extLst>
              <a:ext uri="{FF2B5EF4-FFF2-40B4-BE49-F238E27FC236}">
                <a16:creationId xmlns:a16="http://schemas.microsoft.com/office/drawing/2014/main" id="{B048AC53-47F6-8950-CDAB-F2BA10645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857250"/>
            <a:ext cx="600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/>
              <a:t>b</a:t>
            </a:r>
            <a:r>
              <a:rPr lang="it-IT" altLang="it-IT" sz="4000" i="1" baseline="-25000"/>
              <a:t>j</a:t>
            </a:r>
            <a:endParaRPr lang="it-IT" altLang="it-IT" sz="2400" baseline="-25000"/>
          </a:p>
        </p:txBody>
      </p:sp>
      <p:sp>
        <p:nvSpPr>
          <p:cNvPr id="17412" name="Rectangle 8">
            <a:extLst>
              <a:ext uri="{FF2B5EF4-FFF2-40B4-BE49-F238E27FC236}">
                <a16:creationId xmlns:a16="http://schemas.microsoft.com/office/drawing/2014/main" id="{C932A84A-5158-7010-6B30-9F2769022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3" name="Rectangle 9">
            <a:extLst>
              <a:ext uri="{FF2B5EF4-FFF2-40B4-BE49-F238E27FC236}">
                <a16:creationId xmlns:a16="http://schemas.microsoft.com/office/drawing/2014/main" id="{E4B9D9C2-C33F-4538-1DC1-42787B620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4" name="Rectangle 10">
            <a:extLst>
              <a:ext uri="{FF2B5EF4-FFF2-40B4-BE49-F238E27FC236}">
                <a16:creationId xmlns:a16="http://schemas.microsoft.com/office/drawing/2014/main" id="{0DC28207-6E65-F714-C8B6-10DFE109E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5" name="Rectangle 11">
            <a:extLst>
              <a:ext uri="{FF2B5EF4-FFF2-40B4-BE49-F238E27FC236}">
                <a16:creationId xmlns:a16="http://schemas.microsoft.com/office/drawing/2014/main" id="{1AA8C536-1E32-8636-FD46-6F985F762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6" name="Rectangle 12">
            <a:extLst>
              <a:ext uri="{FF2B5EF4-FFF2-40B4-BE49-F238E27FC236}">
                <a16:creationId xmlns:a16="http://schemas.microsoft.com/office/drawing/2014/main" id="{A8F1A6D6-B82D-2B55-D9A3-B1ED2D1C0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7" name="Rectangle 13">
            <a:extLst>
              <a:ext uri="{FF2B5EF4-FFF2-40B4-BE49-F238E27FC236}">
                <a16:creationId xmlns:a16="http://schemas.microsoft.com/office/drawing/2014/main" id="{870FD92C-03F8-906B-84C5-54A8524C3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8" name="Rectangle 14">
            <a:extLst>
              <a:ext uri="{FF2B5EF4-FFF2-40B4-BE49-F238E27FC236}">
                <a16:creationId xmlns:a16="http://schemas.microsoft.com/office/drawing/2014/main" id="{D2F77AB7-A67D-E699-CFA8-F40958E77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9" name="Rectangle 15">
            <a:extLst>
              <a:ext uri="{FF2B5EF4-FFF2-40B4-BE49-F238E27FC236}">
                <a16:creationId xmlns:a16="http://schemas.microsoft.com/office/drawing/2014/main" id="{C3ED8661-7F2A-3343-E47E-7F9E97C3E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676400"/>
            <a:ext cx="685800" cy="2819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C2BBC429-3F88-21D5-66E9-3F57BC2BA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3" y="4829175"/>
            <a:ext cx="6643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correlation</a:t>
            </a:r>
            <a:r>
              <a:rPr lang="it-IT" altLang="it-IT">
                <a:latin typeface="Arial" panose="020B0604020202020204" pitchFamily="34" charset="0"/>
              </a:rPr>
              <a:t> between  2 documents</a:t>
            </a:r>
          </a:p>
        </p:txBody>
      </p:sp>
      <p:graphicFrame>
        <p:nvGraphicFramePr>
          <p:cNvPr id="355332" name="Object 4">
            <a:extLst>
              <a:ext uri="{FF2B5EF4-FFF2-40B4-BE49-F238E27FC236}">
                <a16:creationId xmlns:a16="http://schemas.microsoft.com/office/drawing/2014/main" id="{B09C1A8A-8E20-CF42-AD80-10FC747E33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8263" y="4714875"/>
          <a:ext cx="95567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317225" imgH="253780" progId="Equation.3">
                  <p:embed/>
                </p:oleObj>
              </mc:Choice>
              <mc:Fallback>
                <p:oleObj name="Equazione" r:id="rId4" imgW="317225" imgH="253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4714875"/>
                        <a:ext cx="955675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7_0">
            <a:extLst>
              <a:ext uri="{FF2B5EF4-FFF2-40B4-BE49-F238E27FC236}">
                <a16:creationId xmlns:a16="http://schemas.microsoft.com/office/drawing/2014/main" id="{9A1849A7-4058-7E84-67F0-2C5F6A1DF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5630863"/>
            <a:ext cx="70723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contains all such scalar products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(</a:t>
            </a:r>
            <a:r>
              <a:rPr lang="it-IT" altLang="it-IT" b="1">
                <a:solidFill>
                  <a:srgbClr val="C00000"/>
                </a:solidFill>
                <a:latin typeface="Arial" panose="020B0604020202020204" pitchFamily="34" charset="0"/>
              </a:rPr>
              <a:t>covariance </a:t>
            </a:r>
            <a:r>
              <a:rPr lang="it-IT" altLang="it-IT">
                <a:solidFill>
                  <a:srgbClr val="C00000"/>
                </a:solidFill>
                <a:latin typeface="Arial" panose="020B0604020202020204" pitchFamily="34" charset="0"/>
              </a:rPr>
              <a:t>matrix of documents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" panose="020B0604020202020204" pitchFamily="34" charset="0"/>
            </a:endParaRPr>
          </a:p>
        </p:txBody>
      </p:sp>
      <p:graphicFrame>
        <p:nvGraphicFramePr>
          <p:cNvPr id="23" name="Object 5_1">
            <a:extLst>
              <a:ext uri="{FF2B5EF4-FFF2-40B4-BE49-F238E27FC236}">
                <a16:creationId xmlns:a16="http://schemas.microsoft.com/office/drawing/2014/main" id="{FA5E6D27-CBBE-ACE7-5F27-4EDAB1004D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0738" y="5503863"/>
          <a:ext cx="114141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317225" imgH="190335" progId="Equation.3">
                  <p:embed/>
                </p:oleObj>
              </mc:Choice>
              <mc:Fallback>
                <p:oleObj name="Equazione" r:id="rId6" imgW="317225" imgH="190335" progId="Equation.3">
                  <p:embed/>
                  <p:pic>
                    <p:nvPicPr>
                      <p:cNvPr id="0" name="Object 5_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5503863"/>
                        <a:ext cx="1141412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4" name="Text Box 4">
            <a:extLst>
              <a:ext uri="{FF2B5EF4-FFF2-40B4-BE49-F238E27FC236}">
                <a16:creationId xmlns:a16="http://schemas.microsoft.com/office/drawing/2014/main" id="{E380A62D-CFF9-5B01-B47D-65FD61F97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term-documents matrix</a:t>
            </a:r>
          </a:p>
        </p:txBody>
      </p:sp>
      <p:sp>
        <p:nvSpPr>
          <p:cNvPr id="17425" name="Text Box 7">
            <a:extLst>
              <a:ext uri="{FF2B5EF4-FFF2-40B4-BE49-F238E27FC236}">
                <a16:creationId xmlns:a16="http://schemas.microsoft.com/office/drawing/2014/main" id="{8F63006A-E4B6-AF73-5854-CD0182B71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836613"/>
            <a:ext cx="757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i="1"/>
              <a:t>b</a:t>
            </a:r>
            <a:r>
              <a:rPr lang="it-IT" altLang="it-IT" sz="4000" i="1" baseline="-25000"/>
              <a:t>p</a:t>
            </a:r>
            <a:endParaRPr lang="it-IT" altLang="it-IT" sz="2400" baseline="-25000"/>
          </a:p>
        </p:txBody>
      </p:sp>
      <p:sp>
        <p:nvSpPr>
          <p:cNvPr id="17426" name="Text Box 3">
            <a:extLst>
              <a:ext uri="{FF2B5EF4-FFF2-40B4-BE49-F238E27FC236}">
                <a16:creationId xmlns:a16="http://schemas.microsoft.com/office/drawing/2014/main" id="{F5C6DC33-DDB5-80E7-4FD9-A05E2C017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28600"/>
            <a:ext cx="1801813" cy="646113"/>
          </a:xfrm>
          <a:prstGeom prst="rect">
            <a:avLst/>
          </a:prstGeom>
          <a:solidFill>
            <a:srgbClr val="FFFFCC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>
                <a:solidFill>
                  <a:schemeClr val="accent2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is  </a:t>
            </a:r>
            <a:r>
              <a:rPr lang="it-IT" altLang="it-IT" sz="3600" i="1">
                <a:solidFill>
                  <a:schemeClr val="accent2"/>
                </a:solidFill>
              </a:rPr>
              <a:t>t</a:t>
            </a:r>
            <a:r>
              <a:rPr lang="it-IT" altLang="it-IT">
                <a:latin typeface="Arial" panose="020B0604020202020204" pitchFamily="34" charset="0"/>
              </a:rPr>
              <a:t>x</a:t>
            </a:r>
            <a:r>
              <a:rPr lang="it-IT" altLang="it-IT" sz="3600" i="1">
                <a:solidFill>
                  <a:schemeClr val="accent2"/>
                </a:solidFill>
              </a:rPr>
              <a:t>d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Text Box 3">
            <a:extLst>
              <a:ext uri="{FF2B5EF4-FFF2-40B4-BE49-F238E27FC236}">
                <a16:creationId xmlns:a16="http://schemas.microsoft.com/office/drawing/2014/main" id="{586A6CC4-0DB8-9A63-5BB8-DDC3BD7F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228600"/>
            <a:ext cx="6934200" cy="1138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charset="0"/>
                <a:ea typeface="+mn-ea"/>
              </a:rPr>
              <a:t>the </a:t>
            </a:r>
            <a:r>
              <a:rPr lang="it-IT" sz="3200" dirty="0" err="1">
                <a:solidFill>
                  <a:srgbClr val="CC3300"/>
                </a:solidFill>
                <a:latin typeface="Arial" charset="0"/>
                <a:ea typeface="+mn-ea"/>
              </a:rPr>
              <a:t>column</a:t>
            </a:r>
            <a:r>
              <a:rPr lang="it-IT" sz="3200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dirty="0" err="1">
                <a:solidFill>
                  <a:srgbClr val="CC3300"/>
                </a:solidFill>
                <a:latin typeface="Arial" charset="0"/>
                <a:ea typeface="+mn-ea"/>
              </a:rPr>
              <a:t>space</a:t>
            </a:r>
            <a:r>
              <a:rPr lang="it-IT" sz="3200" dirty="0">
                <a:solidFill>
                  <a:srgbClr val="CC3300"/>
                </a:solidFill>
                <a:latin typeface="Arial" charset="0"/>
                <a:ea typeface="+mn-ea"/>
              </a:rPr>
              <a:t> </a:t>
            </a:r>
            <a:r>
              <a:rPr lang="it-IT" sz="3200" dirty="0">
                <a:latin typeface="Arial" charset="0"/>
                <a:ea typeface="+mn-ea"/>
              </a:rPr>
              <a:t>of </a:t>
            </a:r>
            <a:r>
              <a:rPr lang="it-IT" sz="3600" i="1" dirty="0">
                <a:solidFill>
                  <a:schemeClr val="accent2"/>
                </a:solidFill>
                <a:ea typeface="+mn-ea"/>
              </a:rPr>
              <a:t>B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describes</a:t>
            </a:r>
            <a:r>
              <a:rPr lang="it-IT" sz="3200" dirty="0">
                <a:latin typeface="Arial" charset="0"/>
                <a:ea typeface="+mn-ea"/>
              </a:rPr>
              <a:t> the </a:t>
            </a:r>
            <a:r>
              <a:rPr lang="it-IT" sz="3200" dirty="0" err="1">
                <a:latin typeface="Arial" charset="0"/>
                <a:ea typeface="+mn-ea"/>
              </a:rPr>
              <a:t>whole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b="1" dirty="0">
                <a:solidFill>
                  <a:schemeClr val="accent2"/>
                </a:solidFill>
                <a:latin typeface="Arial" charset="0"/>
                <a:ea typeface="+mn-ea"/>
              </a:rPr>
              <a:t>database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308228" name="Text Box 4">
            <a:extLst>
              <a:ext uri="{FF2B5EF4-FFF2-40B4-BE49-F238E27FC236}">
                <a16:creationId xmlns:a16="http://schemas.microsoft.com/office/drawing/2014/main" id="{D808F086-EB6D-D82C-0E9F-8A2850FCE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74900"/>
            <a:ext cx="792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Exploit the </a:t>
            </a:r>
            <a:r>
              <a:rPr lang="it-IT" altLang="it-IT">
                <a:solidFill>
                  <a:srgbClr val="FF0000"/>
                </a:solidFill>
                <a:latin typeface="Arial" panose="020B0604020202020204" pitchFamily="34" charset="0"/>
              </a:rPr>
              <a:t>geometrical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relations </a:t>
            </a:r>
            <a:r>
              <a:rPr lang="it-IT" altLang="it-IT">
                <a:latin typeface="Arial" panose="020B0604020202020204" pitchFamily="34" charset="0"/>
              </a:rPr>
              <a:t>among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vectors</a:t>
            </a:r>
            <a:r>
              <a:rPr lang="it-IT" altLang="it-IT">
                <a:latin typeface="Arial" panose="020B0604020202020204" pitchFamily="34" charset="0"/>
              </a:rPr>
              <a:t> (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documents</a:t>
            </a:r>
            <a:r>
              <a:rPr lang="it-IT" altLang="it-IT">
                <a:latin typeface="Arial" panose="020B0604020202020204" pitchFamily="34" charset="0"/>
              </a:rPr>
              <a:t>) to detect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similarities</a:t>
            </a:r>
            <a:r>
              <a:rPr lang="it-IT" altLang="it-IT">
                <a:latin typeface="Arial" panose="020B0604020202020204" pitchFamily="34" charset="0"/>
              </a:rPr>
              <a:t> and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differences</a:t>
            </a:r>
            <a:r>
              <a:rPr lang="it-IT" altLang="it-IT">
                <a:latin typeface="Arial" panose="020B0604020202020204" pitchFamily="34" charset="0"/>
              </a:rPr>
              <a:t> of 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content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308229" name="Text Box 5">
            <a:extLst>
              <a:ext uri="{FF2B5EF4-FFF2-40B4-BE49-F238E27FC236}">
                <a16:creationId xmlns:a16="http://schemas.microsoft.com/office/drawing/2014/main" id="{AC45B993-B205-4BA0-3912-766886BF4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267200"/>
            <a:ext cx="8077200" cy="20621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making</a:t>
            </a:r>
            <a:r>
              <a:rPr lang="it-IT" sz="3200" b="1" dirty="0">
                <a:solidFill>
                  <a:srgbClr val="CC3300"/>
                </a:solidFill>
                <a:latin typeface="Arial" charset="0"/>
                <a:ea typeface="+mn-ea"/>
              </a:rPr>
              <a:t> a </a:t>
            </a:r>
            <a:r>
              <a:rPr lang="it-IT" sz="3200" b="1" dirty="0" err="1">
                <a:solidFill>
                  <a:srgbClr val="CC3300"/>
                </a:solidFill>
                <a:latin typeface="Arial" charset="0"/>
                <a:ea typeface="+mn-ea"/>
              </a:rPr>
              <a:t>query</a:t>
            </a:r>
            <a:r>
              <a:rPr lang="it-IT" sz="3200" dirty="0">
                <a:latin typeface="Arial" charset="0"/>
                <a:ea typeface="+mn-ea"/>
              </a:rPr>
              <a:t> </a:t>
            </a:r>
            <a:r>
              <a:rPr lang="it-IT" sz="3200" dirty="0" err="1">
                <a:latin typeface="Arial" charset="0"/>
                <a:ea typeface="+mn-ea"/>
              </a:rPr>
              <a:t>means</a:t>
            </a:r>
            <a:r>
              <a:rPr lang="it-IT" sz="3200" dirty="0">
                <a:latin typeface="Arial" charset="0"/>
                <a:ea typeface="+mn-ea"/>
              </a:rPr>
              <a:t>: </a:t>
            </a:r>
            <a:endParaRPr lang="en-US" sz="3200" dirty="0">
              <a:latin typeface="Arial" charset="0"/>
              <a:ea typeface="+mn-ea"/>
            </a:endParaRPr>
          </a:p>
          <a:p>
            <a:pPr>
              <a:defRPr/>
            </a:pPr>
            <a:r>
              <a:rPr lang="en-US" sz="3200" dirty="0">
                <a:latin typeface="Arial" charset="0"/>
                <a:ea typeface="+mn-ea"/>
              </a:rPr>
              <a:t>request, through a set of </a:t>
            </a:r>
            <a:r>
              <a:rPr lang="en-US" sz="3200" dirty="0">
                <a:solidFill>
                  <a:srgbClr val="FF0000"/>
                </a:solidFill>
                <a:latin typeface="Arial" charset="0"/>
                <a:ea typeface="+mn-ea"/>
              </a:rPr>
              <a:t>terms</a:t>
            </a:r>
            <a:r>
              <a:rPr lang="en-US" sz="3200" dirty="0">
                <a:latin typeface="Arial" charset="0"/>
                <a:ea typeface="+mn-ea"/>
              </a:rPr>
              <a:t>, to find database </a:t>
            </a:r>
            <a:r>
              <a:rPr lang="en-US" sz="3200" dirty="0">
                <a:solidFill>
                  <a:srgbClr val="0070C0"/>
                </a:solidFill>
                <a:latin typeface="Arial" charset="0"/>
                <a:ea typeface="+mn-ea"/>
              </a:rPr>
              <a:t>documents</a:t>
            </a:r>
            <a:r>
              <a:rPr lang="en-US" sz="3200" dirty="0">
                <a:latin typeface="Arial" charset="0"/>
                <a:ea typeface="+mn-ea"/>
              </a:rPr>
              <a:t> that are relevant to those terms</a:t>
            </a:r>
            <a:endParaRPr lang="it-IT" sz="3200" dirty="0">
              <a:latin typeface="Arial" charset="0"/>
              <a:ea typeface="+mn-ea"/>
            </a:endParaRPr>
          </a:p>
        </p:txBody>
      </p:sp>
      <p:sp>
        <p:nvSpPr>
          <p:cNvPr id="308230" name="AutoShape 6">
            <a:extLst>
              <a:ext uri="{FF2B5EF4-FFF2-40B4-BE49-F238E27FC236}">
                <a16:creationId xmlns:a16="http://schemas.microsoft.com/office/drawing/2014/main" id="{88C3916B-6A1F-E355-54A8-180A4F9E5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1571625"/>
            <a:ext cx="685800" cy="762000"/>
          </a:xfrm>
          <a:prstGeom prst="downArrow">
            <a:avLst>
              <a:gd name="adj1" fmla="val 50000"/>
              <a:gd name="adj2" fmla="val 27778"/>
            </a:avLst>
          </a:prstGeom>
          <a:gradFill rotWithShape="0">
            <a:gsLst>
              <a:gs pos="0">
                <a:srgbClr val="18477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it-IT"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/>
      <p:bldP spid="308229" grpId="0" animBg="1" autoUpdateAnimBg="0"/>
      <p:bldP spid="3082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LAUNCHINNEWWINDOW" val="0"/>
  <p:tag name="LMS_COMPLETION_TITLE" val="LEZ_04_Appl_QR"/>
  <p:tag name="LMS_COMPLETION_ID" val="LEZ_04_Appl_QR"/>
  <p:tag name="LMS_COMPLETION_VERSION" val="1.0"/>
  <p:tag name="LMS_COMPLETION_DURATION" val="01:00:00"/>
  <p:tag name="LMS_COMPLETION_SCO_TITLE" val="LEZ_04_Appl_QR"/>
  <p:tag name="LMS_COMPLETION_SCO_ID" val="LEZ_04_Appl_QR"/>
  <p:tag name="LMS_COMPLETION_THRESHOLD" val="40"/>
  <p:tag name="LMS_COMPLETION_METHOD" val="VIEW"/>
  <p:tag name="LMS_REPORTING" val="0"/>
  <p:tag name="LMS_DATA_SCORM" val="Yes"/>
  <p:tag name="PUBLISH_TITLE" val="LEZ_04_Appl_QR"/>
  <p:tag name="ARTICULATE_PUBLISH_PATH" val="C:\Users\Giulio Giunta\Documents\CORSI\Calcolo_Scientifico\Articulate_ACS\SCORM"/>
  <p:tag name="ARTICULATE_LOGO" val="logouni.jpg"/>
  <p:tag name="ARTICULATE_PRESENTER" val="prof. Giulio GIUNTA"/>
  <p:tag name="ARTICULATE_PRESENTER_GUID" val="1736B9D7BB12"/>
  <p:tag name="ARTICULATE_LMS" val="0"/>
  <p:tag name="ARTICULATE_TEMPLATE" val="ACS"/>
  <p:tag name="LMS_PUBLISH" val="Yes"/>
  <p:tag name="LMS_PROTOCOL_METHOD" val="SCORM"/>
  <p:tag name="LMS_PROTOCOL_VERSION" val="1.2"/>
  <p:tag name="PLAYERLOGOHEIGHT" val="140"/>
  <p:tag name="PLAYERLOGOWIDTH" val="140"/>
  <p:tag name="LASTPUBLISHED" val="C:\Users\Giulio Giunta\Documents\CORSI\Calcolo_Scientifico\Articulate_ACS\SCORM\LEZ_04_Appl_QR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Query e vettori"/>
  <p:tag name="ARTICULATE_SLIDE_PAUSE" val="0"/>
  <p:tag name="ARTICULATE_NAV_LEVEL" val="1"/>
  <p:tag name="ARTICULATE_PLAYLIST_ID" val="-1"/>
  <p:tag name="ELAPSEDTIME" val="119,278"/>
  <p:tag name="AUDIO_ID" val="487"/>
  <p:tag name="TIMELINE" val="41,4/71,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Query e vettori"/>
  <p:tag name="ARTICULATE_SLIDE_PAUSE" val="0"/>
  <p:tag name="ARTICULATE_NAV_LEVEL" val="1"/>
  <p:tag name="ARTICULATE_PLAYLIST_ID" val="-1"/>
  <p:tag name="ELAPSEDTIME" val="96,626"/>
  <p:tag name="AUDIO_ID" val="488"/>
  <p:tag name="TIMELINE" val="43,0/50,1/71,3/79,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isure di somiglianza"/>
  <p:tag name="ARTICULATE_SLIDE_PAUSE" val="0"/>
  <p:tag name="ARTICULATE_NAV_LEVEL" val="1"/>
  <p:tag name="ARTICULATE_PLAYLIST_ID" val="-1"/>
  <p:tag name="ELAPSEDTIME" val="184,923"/>
  <p:tag name="AUDIO_ID" val="489"/>
  <p:tag name="TIMELINE" val="29,7/116,6/121,8/155,3/164,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isure di somiglianza"/>
  <p:tag name="ARTICULATE_SLIDE_PAUSE" val="0"/>
  <p:tag name="ARTICULATE_NAV_LEVEL" val="1"/>
  <p:tag name="ARTICULATE_PLAYLIST_ID" val="-1"/>
  <p:tag name="ELAPSEDTIME" val="101,604"/>
  <p:tag name="AUDIO_ID" val="490"/>
  <p:tag name="TIMELINE" val="43,5/85,7/90,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 di query matching"/>
  <p:tag name="ARTICULATE_SLIDE_PAUSE" val="0"/>
  <p:tag name="ARTICULATE_NAV_LEVEL" val="1"/>
  <p:tag name="ARTICULATE_PLAYLIST_ID" val="-1"/>
  <p:tag name="ELAPSEDTIME" val="139,714"/>
  <p:tag name="AUDIO_ID" val="491"/>
  <p:tag name="TIMELINE" val="56,3/68,1/93,2/97,3/100,0/102,3/104,9/107,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 di query matching"/>
  <p:tag name="ARTICULATE_SLIDE_PAUSE" val="0"/>
  <p:tag name="ARTICULATE_NAV_LEVEL" val="1"/>
  <p:tag name="ARTICULATE_PLAYLIST_ID" val="-1"/>
  <p:tag name="ELAPSEDTIME" val="103,148"/>
  <p:tag name="AUDIO_ID" val="492"/>
  <p:tag name="TIMELINE" val="3,3/51,1/76,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 di query matching"/>
  <p:tag name="ARTICULATE_SLIDE_PAUSE" val="0"/>
  <p:tag name="ARTICULATE_NAV_LEVEL" val="1"/>
  <p:tag name="ARTICULATE_PLAYLIST_ID" val="-1"/>
  <p:tag name="ELAPSEDTIME" val="97,032"/>
  <p:tag name="AUDIO_ID" val="493"/>
  <p:tag name="TIMELINE" val="23,8/90,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 di query matching"/>
  <p:tag name="ARTICULATE_SLIDE_PAUSE" val="0"/>
  <p:tag name="ARTICULATE_NAV_LEVEL" val="1"/>
  <p:tag name="ARTICULATE_PLAYLIST_ID" val="-1"/>
  <p:tag name="ELAPSEDTIME" val="160,136"/>
  <p:tag name="AUDIO_ID" val="494"/>
  <p:tag name="TIMELINE" val="15,5/35,1/39,8/105,1/107,1/108,8/121,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 di query matching"/>
  <p:tag name="ARTICULATE_SLIDE_PAUSE" val="0"/>
  <p:tag name="ARTICULATE_NAV_LEVEL" val="1"/>
  <p:tag name="ARTICULATE_PLAYLIST_ID" val="-1"/>
  <p:tag name="ELAPSEDTIME" val="111,322"/>
  <p:tag name="AUDIO_ID" val="49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 di query matching"/>
  <p:tag name="ARTICULATE_SLIDE_PAUSE" val="0"/>
  <p:tag name="ARTICULATE_NAV_LEVEL" val="1"/>
  <p:tag name="ARTICULATE_PLAYLIST_ID" val="-1"/>
  <p:tag name="ELAPSEDTIME" val="42,603"/>
  <p:tag name="AUDIO_ID" val="496"/>
  <p:tag name="TIMELINE" val="1,1/2,6/11,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appresentazione vettoriale di documenti"/>
  <p:tag name="ARTICULATE_SLIDE_PAUSE" val="0"/>
  <p:tag name="ARTICULATE_NAV_LEVEL" val="1"/>
  <p:tag name="ARTICULATE_PLAYLIST_ID" val="-1"/>
  <p:tag name="ELAPSEDTIME" val="137,171"/>
  <p:tag name="AUDIO_ID" val="384"/>
  <p:tag name="TIMELINE" val="21,9/61,1/76,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sempi di query matching"/>
  <p:tag name="ARTICULATE_SLIDE_PAUSE" val="0"/>
  <p:tag name="ARTICULATE_NAV_LEVEL" val="1"/>
  <p:tag name="ARTICULATE_PLAYLIST_ID" val="-1"/>
  <p:tag name="ELAPSEDTIME" val="66,549"/>
  <p:tag name="AUDIO_ID" val="497"/>
  <p:tag name="TIMELINE" val="10,8/55,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del rango"/>
  <p:tag name="ARTICULATE_SLIDE_PAUSE" val="0"/>
  <p:tag name="ARTICULATE_NAV_LEVEL" val="1"/>
  <p:tag name="ARTICULATE_PLAYLIST_ID" val="-1"/>
  <p:tag name="ELAPSEDTIME" val="115,315"/>
  <p:tag name="AUDIO_ID" val="498"/>
  <p:tag name="TIMELINE" val="48,9/90,0/104,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del rango"/>
  <p:tag name="ARTICULATE_SLIDE_PAUSE" val="0"/>
  <p:tag name="ARTICULATE_NAV_LEVEL" val="1"/>
  <p:tag name="ARTICULATE_PLAYLIST_ID" val="-1"/>
  <p:tag name="ELAPSEDTIME" val="60,295"/>
  <p:tag name="AUDIO_ID" val="499"/>
  <p:tag name="TIMELINE" val="5,8/15,2/17,7/28,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del rango"/>
  <p:tag name="ARTICULATE_SLIDE_PAUSE" val="0"/>
  <p:tag name="ARTICULATE_NAV_LEVEL" val="1"/>
  <p:tag name="ARTICULATE_PLAYLIST_ID" val="-1"/>
  <p:tag name="ELAPSEDTIME" val="62,275"/>
  <p:tag name="AUDIO_ID" val="500"/>
  <p:tag name="TIMELINE" val="6,3/28,8/32,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via QR"/>
  <p:tag name="ARTICULATE_SLIDE_PAUSE" val="0"/>
  <p:tag name="ARTICULATE_NAV_LEVEL" val="1"/>
  <p:tag name="ARTICULATE_PLAYLIST_ID" val="-1"/>
  <p:tag name="ELAPSEDTIME" val="65,599"/>
  <p:tag name="AUDIO_ID" val="501"/>
  <p:tag name="TIMELINE" val="5,0/25,6/30,1/32,9/34,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via QR"/>
  <p:tag name="ARTICULATE_SLIDE_PAUSE" val="0"/>
  <p:tag name="ARTICULATE_NAV_LEVEL" val="1"/>
  <p:tag name="ARTICULATE_PLAYLIST_ID" val="-1"/>
  <p:tag name="ELAPSEDTIME" val="77,361"/>
  <p:tag name="AUDIO_ID" val="503"/>
  <p:tag name="TIMELINE" val="24,1/56,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via QR"/>
  <p:tag name="ARTICULATE_SLIDE_PAUSE" val="0"/>
  <p:tag name="ARTICULATE_NAV_LEVEL" val="1"/>
  <p:tag name="ARTICULATE_PLAYLIST_ID" val="-1"/>
  <p:tag name="ELAPSEDTIME" val="91,494"/>
  <p:tag name="AUDIO_ID" val="504"/>
  <p:tag name="TIMELINE" val="2,4/35,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via QR"/>
  <p:tag name="ARTICULATE_SLIDE_PAUSE" val="0"/>
  <p:tag name="ARTICULATE_NAV_LEVEL" val="1"/>
  <p:tag name="ARTICULATE_PLAYLIST_ID" val="-1"/>
  <p:tag name="ELAPSEDTIME" val="14,04"/>
  <p:tag name="AUDIO_ID" val="5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via QR"/>
  <p:tag name="ARTICULATE_SLIDE_PAUSE" val="0"/>
  <p:tag name="ARTICULATE_NAV_LEVEL" val="1"/>
  <p:tag name="ARTICULATE_PLAYLIST_ID" val="-1"/>
  <p:tag name="ELAPSEDTIME" val="49,202"/>
  <p:tag name="AUDIO_ID" val="505"/>
  <p:tag name="TIMELINE" val="33,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via QR"/>
  <p:tag name="ARTICULATE_SLIDE_PAUSE" val="0"/>
  <p:tag name="ARTICULATE_NAV_LEVEL" val="1"/>
  <p:tag name="ARTICULATE_PLAYLIST_ID" val="-1"/>
  <p:tag name="ELAPSEDTIME" val="51,965"/>
  <p:tag name="AUDIO_ID" val="506"/>
  <p:tag name="TIMELINE" val="2,9/10,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appresentazione vettoriale di documenti"/>
  <p:tag name="ARTICULATE_SLIDE_PAUSE" val="0"/>
  <p:tag name="ARTICULATE_NAV_LEVEL" val="1"/>
  <p:tag name="ARTICULATE_PLAYLIST_ID" val="-1"/>
  <p:tag name="ELAPSEDTIME" val="75,535"/>
  <p:tag name="AUDIO_ID" val="482"/>
  <p:tag name="TIMELINE" val="2,8/6,5/21,0/22,6/23,6/29,5/55,6/66,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via QR"/>
  <p:tag name="ARTICULATE_SLIDE_PAUSE" val="0"/>
  <p:tag name="ARTICULATE_NAV_LEVEL" val="1"/>
  <p:tag name="ARTICULATE_PLAYLIST_ID" val="-1"/>
  <p:tag name="ELAPSEDTIME" val="102,696"/>
  <p:tag name="AUDIO_ID" val="507"/>
  <p:tag name="TIMELINE" val="48,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duzione via QR"/>
  <p:tag name="ARTICULATE_SLIDE_PAUSE" val="0"/>
  <p:tag name="ARTICULATE_NAV_LEVEL" val="1"/>
  <p:tag name="ARTICULATE_PLAYLIST_ID" val="-1"/>
  <p:tag name="ELAPSEDTIME" val="46,331"/>
  <p:tag name="AUDIO_ID" val="509"/>
  <p:tag name="TIMELINE" val="8,6/19,6/26,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approssimata di documenti"/>
  <p:tag name="ARTICULATE_SLIDE_PAUSE" val="0"/>
  <p:tag name="ARTICULATE_NAV_LEVEL" val="1"/>
  <p:tag name="ARTICULATE_PLAYLIST_ID" val="-1"/>
  <p:tag name="ELAPSEDTIME" val="86,409"/>
  <p:tag name="AUDIO_ID" val="510"/>
  <p:tag name="TIMELINE" val="50,9/76,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approssimata di documenti"/>
  <p:tag name="ARTICULATE_SLIDE_PAUSE" val="0"/>
  <p:tag name="ARTICULATE_NAV_LEVEL" val="1"/>
  <p:tag name="ARTICULATE_PLAYLIST_ID" val="-1"/>
  <p:tag name="TIMELINE" val="8,8/10,8/50,9/67,4/71,7/74,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approssimata di documenti"/>
  <p:tag name="ARTICULATE_SLIDE_PAUSE" val="0"/>
  <p:tag name="ARTICULATE_NAV_LEVEL" val="1"/>
  <p:tag name="ARTICULATE_PLAYLIST_ID" val="-1"/>
  <p:tag name="ELAPSEDTIME" val="27,035"/>
  <p:tag name="AUDIO_ID" val="51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approssimata di documenti"/>
  <p:tag name="ARTICULATE_SLIDE_PAUSE" val="0"/>
  <p:tag name="ARTICULATE_NAV_LEVEL" val="1"/>
  <p:tag name="ARTICULATE_PLAYLIST_ID" val="-1"/>
  <p:tag name="TIMELINE" val="21,7/45,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approssimata di documenti"/>
  <p:tag name="ARTICULATE_SLIDE_PAUSE" val="0"/>
  <p:tag name="ARTICULATE_NAV_LEVEL" val="1"/>
  <p:tag name="ARTICULATE_PLAYLIST_ID" val="-1"/>
  <p:tag name="ELAPSEDTIME" val="32,822"/>
  <p:tag name="AUDIO_ID" val="514"/>
  <p:tag name="TIMELINE" val="25,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approssimata di documenti"/>
  <p:tag name="ARTICULATE_SLIDE_PAUSE" val="0"/>
  <p:tag name="ARTICULATE_NAV_LEVEL" val="1"/>
  <p:tag name="ARTICULATE_PLAYLIST_ID" val="-1"/>
  <p:tag name="ELAPSEDTIME" val="26,006"/>
  <p:tag name="AUDIO_ID" val="415"/>
  <p:tag name="TIMELINE" val="12,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approssimata di documenti"/>
  <p:tag name="ARTICULATE_SLIDE_PAUSE" val="0"/>
  <p:tag name="ARTICULATE_NAV_LEVEL" val="1"/>
  <p:tag name="ARTICULATE_PLAYLIST_ID" val="-1"/>
  <p:tag name="ELAPSEDTIME" val="26,006"/>
  <p:tag name="AUDIO_ID" val="415"/>
  <p:tag name="TIMELINE" val="12,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approssimata di documenti"/>
  <p:tag name="ARTICULATE_SLIDE_PAUSE" val="0"/>
  <p:tag name="ARTICULATE_NAV_LEVEL" val="1"/>
  <p:tag name="ARTICULATE_PLAYLIST_ID" val="-1"/>
  <p:tag name="ELAPSEDTIME" val="65,395"/>
  <p:tag name="AUDIO_ID" val="5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appresentazione vettoriale di documenti"/>
  <p:tag name="ARTICULATE_SLIDE_PAUSE" val="0"/>
  <p:tag name="ARTICULATE_NAV_LEVEL" val="1"/>
  <p:tag name="ARTICULATE_PLAYLIST_ID" val="-1"/>
  <p:tag name="ELAPSEDTIME" val="134,3"/>
  <p:tag name="AUDIO_ID" val="483"/>
  <p:tag name="TIMELINE" val="29,7/41,3/43,4/46,8/52,7/55,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approssimata di documenti"/>
  <p:tag name="ARTICULATE_SLIDE_PAUSE" val="0"/>
  <p:tag name="ARTICULATE_NAV_LEVEL" val="1"/>
  <p:tag name="ARTICULATE_PLAYLIST_ID" val="-1"/>
  <p:tag name="ELAPSEDTIME" val="89,544"/>
  <p:tag name="AUDIO_ID" val="51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nalisi per semantica latente"/>
  <p:tag name="ARTICULATE_SLIDE_PAUSE" val="0"/>
  <p:tag name="ARTICULATE_NAV_LEVEL" val="1"/>
  <p:tag name="ARTICULATE_PLAYLIST_ID" val="-1"/>
  <p:tag name="ELAPSEDTIME" val="151,586"/>
  <p:tag name="AUDIO_ID" val="520"/>
  <p:tag name="TIMELINE" val="34,3/99,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nalisi per semantica latente"/>
  <p:tag name="ARTICULATE_SLIDE_PAUSE" val="0"/>
  <p:tag name="ARTICULATE_NAV_LEVEL" val="1"/>
  <p:tag name="ARTICULATE_PLAYLIST_ID" val="-1"/>
  <p:tag name="ELAPSEDTIME" val="65,177"/>
  <p:tag name="AUDIO_ID" val="5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termini-documenti"/>
  <p:tag name="ARTICULATE_SLIDE_PAUSE" val="0"/>
  <p:tag name="ARTICULATE_NAV_LEVEL" val="1"/>
  <p:tag name="ARTICULATE_PLAYLIST_ID" val="-1"/>
  <p:tag name="ELAPSEDTIME" val="111,4"/>
  <p:tag name="AUDIO_ID" val="484"/>
  <p:tag name="TIMELINE" val="35,0/48,5/80,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termini-documenti"/>
  <p:tag name="ARTICULATE_SLIDE_PAUSE" val="0"/>
  <p:tag name="ARTICULATE_NAV_LEVEL" val="1"/>
  <p:tag name="ARTICULATE_PLAYLIST_ID" val="-1"/>
  <p:tag name="ELAPSEDTIME" val="32,135"/>
  <p:tag name="AUDIO_ID" val="485"/>
  <p:tag name="TIMELINE" val="3,1/10,2/12,5/15,8/17,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termini-documenti"/>
  <p:tag name="ARTICULATE_SLIDE_PAUSE" val="0"/>
  <p:tag name="ARTICULATE_NAV_LEVEL" val="1"/>
  <p:tag name="ARTICULATE_PLAYLIST_ID" val="-1"/>
  <p:tag name="ELAPSEDTIME" val="81,168"/>
  <p:tag name="AUDIO_ID" val="516"/>
  <p:tag name="TIMELINE" val="29,3/49,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termini-documenti"/>
  <p:tag name="ARTICULATE_SLIDE_PAUSE" val="0"/>
  <p:tag name="ARTICULATE_NAV_LEVEL" val="1"/>
  <p:tag name="ARTICULATE_PLAYLIST_ID" val="-1"/>
  <p:tag name="ELAPSEDTIME" val="146,624"/>
  <p:tag name="AUDIO_ID" val="522"/>
  <p:tag name="TIMELINE" val="10,8/38,3/84,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trice termini-documenti"/>
  <p:tag name="ARTICULATE_SLIDE_PAUSE" val="0"/>
  <p:tag name="ARTICULATE_NAV_LEVEL" val="1"/>
  <p:tag name="ARTICULATE_PLAYLIST_ID" val="-1"/>
  <p:tag name="ELAPSEDTIME" val="85,208"/>
  <p:tag name="AUDIO_ID" val="523"/>
  <p:tag name="TIMELINE" val="2,2/47,0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1614</Words>
  <Application>Microsoft Office PowerPoint</Application>
  <PresentationFormat>Presentazione su schermo (4:3)</PresentationFormat>
  <Paragraphs>327</Paragraphs>
  <Slides>41</Slides>
  <Notes>41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41</vt:i4>
      </vt:variant>
    </vt:vector>
  </HeadingPairs>
  <TitlesOfParts>
    <vt:vector size="50" baseType="lpstr">
      <vt:lpstr>Arial</vt:lpstr>
      <vt:lpstr>Calibri</vt:lpstr>
      <vt:lpstr>Courier New</vt:lpstr>
      <vt:lpstr>Times New Roman</vt:lpstr>
      <vt:lpstr>Wingdings</vt:lpstr>
      <vt:lpstr>Presentazione vuota</vt:lpstr>
      <vt:lpstr>Equazione</vt:lpstr>
      <vt:lpstr>Documento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184</cp:revision>
  <dcterms:created xsi:type="dcterms:W3CDTF">2001-09-23T07:19:47Z</dcterms:created>
  <dcterms:modified xsi:type="dcterms:W3CDTF">2023-10-13T08:43:17Z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LEZ_04_Appl_QR</vt:lpwstr>
  </property>
  <property fmtid="{D5CDD505-2E9C-101B-9397-08002B2CF9AE}" pid="3" name="ArticulateGUID">
    <vt:lpwstr>5C965FF5-4C50-4FD5-9A71-FD58A16AB443</vt:lpwstr>
  </property>
</Properties>
</file>