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1"/>
  </p:notesMasterIdLst>
  <p:sldIdLst>
    <p:sldId id="285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86" r:id="rId18"/>
    <p:sldId id="266" r:id="rId19"/>
    <p:sldId id="299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301" r:id="rId39"/>
    <p:sldId id="300" r:id="rId4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B0604030504040204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FBAE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B194C9-88AF-4942-A85D-3C92AEAC82FA}" v="2" dt="2023-11-14T08:44:57.5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4660"/>
  </p:normalViewPr>
  <p:slideViewPr>
    <p:cSldViewPr>
      <p:cViewPr varScale="1">
        <p:scale>
          <a:sx n="63" d="100"/>
          <a:sy n="63" d="100"/>
        </p:scale>
        <p:origin x="9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5/10/relationships/revisionInfo" Target="revisionInfo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B13653B-F0AE-F562-DE33-0D14C93234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1431052-50BA-CC35-C2AD-55DE934848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2C994FF-2125-2B71-E44B-7BB1FB341B2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1A819B6C-E722-5F3C-605A-E0987FEBB5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EBC10E9C-3CDB-A57B-015E-59B56D4A8B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C6190BB3-F4D6-C929-874C-02A9AA7739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89FDB1-9B80-4158-90D2-1C8833661FEA}" type="slidenum">
              <a:rPr lang="en-US" altLang="zh-TW"/>
              <a:pPr/>
              <a:t>‹N›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D21D68-F5AE-A78E-0013-5FC627FC11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EDD4E9-90E5-FD67-2C6C-CF9187F7BA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1254F-60DF-6DC7-9796-357F460C9A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734E4-D220-435D-808A-D073864A63F0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4500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83EED2-9557-4A68-A68A-E93515A375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F3C741-3329-2845-63FC-ED59656D17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8B12FC-59D2-73A1-2F65-6B2872EBD9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9A8EC1-A7C9-4BCD-AEB6-13D51F389408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43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70B2623-0C66-5130-8F6A-67DD1D15D6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2FF351-EA84-D418-4CEA-726E38BA10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D4D973-8F3D-5481-DDCC-78CC6ED094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89933-CE52-4A52-B81B-A8602E45B329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2293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C63109-F555-05EF-4CA1-9413B3DF8D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FB09D7-E888-6C34-45FE-49F968422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A2500-1F3B-01B0-B7D6-8C41AB984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8AFA9-4A8E-49FD-AEE7-C7AD2E07A560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338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A600CA-90FC-17B8-C80F-6712F5334B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817D8-AEA1-B944-E950-DF3738AA0F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4FED540-5D44-36AA-B912-87EB62E72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176B02-3F5E-4D96-917E-591CB493839B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03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0064F1-952F-6752-D595-156B997907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7ECCB7-AAED-E9EC-D288-5C349F9E4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8DB795-35F2-A383-0D66-8111AA2638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CDE66-D0F7-49D2-9C27-B84CD38CAEB0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684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93C652-3F39-9957-E50E-BD315141C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15FFE8-7E52-067B-CA5C-921C498669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CF0B08-3F7B-486D-A73B-AC1EE56442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59813-CE9D-4C3C-B980-932BD2CC1938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1777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293E03-9F48-57CB-1ADA-E4B1E7E5B1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4228BC-F792-1D53-65D2-353D6DAC6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725DC6-A2CC-7609-194F-E529FDCFE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D0D4FC-5199-43C7-B642-3633D9204AFC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369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696E2F-39D0-E384-1FDC-8A824FD1A9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B08FE9-CFE7-B426-5A7B-98E16FCA9E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FD3C96E-19F1-8F75-747E-13233830A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37E2BA-1122-4BEA-BF89-6FDFE7429CD8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37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D28634-AC18-C9D3-F112-596A32F459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8D34E3-652F-F524-10EB-6D544BF53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A9DA4CC-7482-29DB-86F9-1027FC2FDB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F3056-EF64-4D86-996E-4473E7DDFC7D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153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48A2B01-8646-36A4-64DD-08580BE031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5282E6-5A22-6933-96DB-F70D95D50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74FD2A3-E03A-6BA0-E5CE-B3683987D3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851965-F4DD-4628-85BB-4C3987D5A52D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7069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32E4EC-314A-BE6E-3E9C-84411C5190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0284D1-2ECC-1789-0310-ADC09D3C1F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5CE1D1-D935-39D7-1AA5-B4FA5009E5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30601-55B7-4E7A-9A16-F1B5DCB5058B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455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AC72A0-B221-AA61-4B12-13DB7116C5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1299E-7329-44C2-E74F-FA7DCC7AE8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BDC968-EDA6-B424-36DC-5D892224D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59EFFC-6C16-4AFC-8655-133ACBAD78E9}" type="slidenum">
              <a:rPr lang="en-US" altLang="zh-TW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36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664B903-D067-1FBC-54BD-391521542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CBD18B0-2866-B708-D5D9-CD05A82AF7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4979B4F-BED3-AD63-4284-4F26365AF9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097A38-A119-FCB2-D461-542B87D3B6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1DD42D-97CA-CAA7-6A72-30BDEA72D5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8D738767-0380-4270-9337-DE34C16A3E19}" type="slidenum">
              <a:rPr lang="en-US" altLang="zh-TW"/>
              <a:pPr/>
              <a:t>‹N›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1394772-1142-6394-FA3F-227ABB8A8FE2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29CDF1E-95E3-33F3-3B23-75835FD5B6BA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5BD52F6-4492-36A6-7A11-FBD2575FD491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FE234D7F-D65A-D810-A5E5-629A050780A5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5270500"/>
            <a:ext cx="1830387" cy="585788"/>
            <a:chOff x="457200" y="5334000"/>
            <a:chExt cx="1830380" cy="584775"/>
          </a:xfrm>
        </p:grpSpPr>
        <p:sp>
          <p:nvSpPr>
            <p:cNvPr id="3100" name="CasellaDiTesto 23">
              <a:extLst>
                <a:ext uri="{FF2B5EF4-FFF2-40B4-BE49-F238E27FC236}">
                  <a16:creationId xmlns:a16="http://schemas.microsoft.com/office/drawing/2014/main" id="{2288B3B5-9F5D-411B-0387-75A1AA4BC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3101" name="CasellaDiTesto 24">
              <a:extLst>
                <a:ext uri="{FF2B5EF4-FFF2-40B4-BE49-F238E27FC236}">
                  <a16:creationId xmlns:a16="http://schemas.microsoft.com/office/drawing/2014/main" id="{BF82B6F0-C4C9-A3C1-D7CE-978F0C6119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3102" name="CasellaDiTesto 25">
              <a:extLst>
                <a:ext uri="{FF2B5EF4-FFF2-40B4-BE49-F238E27FC236}">
                  <a16:creationId xmlns:a16="http://schemas.microsoft.com/office/drawing/2014/main" id="{B5D76753-62BA-9325-223E-6E94A3CB1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3103" name="CasellaDiTesto 26">
              <a:extLst>
                <a:ext uri="{FF2B5EF4-FFF2-40B4-BE49-F238E27FC236}">
                  <a16:creationId xmlns:a16="http://schemas.microsoft.com/office/drawing/2014/main" id="{02985FC3-100E-948A-8CD4-202FB9A553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3CD50DAF-0663-082A-EA0D-D258EE6352F1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B38373A9-2324-7F02-4C79-6F2F8E841E7B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3081" name="Gruppo 29">
              <a:extLst>
                <a:ext uri="{FF2B5EF4-FFF2-40B4-BE49-F238E27FC236}">
                  <a16:creationId xmlns:a16="http://schemas.microsoft.com/office/drawing/2014/main" id="{ADF60484-5D9D-02C8-758F-D28B1D2C8B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65181A68-EB7F-BB25-C12F-17B1551CF42F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7BEE8754-B7CF-C692-ED13-427954E65E08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20D829C-216F-9C3B-2993-6CBD7667DA23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C50D6C73-8093-4ECA-6B7B-7BE80E640438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A7C7743F-BB38-3D6E-110D-03A9EB7489EC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307E6608-9538-F293-8400-D449725A5CE4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C3E4B530-83A6-4902-4F90-93619E03FD51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FEAA9A7-ACA4-409E-927F-8708243D3554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4034D975-10C2-F1DF-FF93-E2D142E53AE0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EBF09F07-2DD5-687E-48A5-DA18E18E7C42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30A806F3-2E1D-BC77-6E70-FAFD19798F85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B05BDE7A-4645-BD3F-6E4D-852B4614CAB5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4E4C535A-E327-E47C-D82E-DE42338226EF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1C0CBEFB-4089-1465-AF52-5C33B526C36F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C9E2152D-B6F3-C3D6-701A-A4E7C0AF5B95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E7736E56-25D8-C5C1-3F8B-C6889F4D30C5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D221242-94AE-51EA-E0AD-3D915F108E72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6CA64994-2D97-963A-1BCC-F669A11446DA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31" name="Rettangolo 30">
            <a:extLst>
              <a:ext uri="{FF2B5EF4-FFF2-40B4-BE49-F238E27FC236}">
                <a16:creationId xmlns:a16="http://schemas.microsoft.com/office/drawing/2014/main" id="{0D9A0E87-7CB1-5C77-D12D-73BD1EEF8B98}"/>
              </a:ext>
            </a:extLst>
          </p:cNvPr>
          <p:cNvSpPr/>
          <p:nvPr/>
        </p:nvSpPr>
        <p:spPr>
          <a:xfrm>
            <a:off x="2449513" y="5562600"/>
            <a:ext cx="4445000" cy="73977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scorrere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latin typeface="Arial" charset="0"/>
              </a:rPr>
              <a:t>sempre</a:t>
            </a:r>
            <a:r>
              <a:rPr lang="en-US" sz="3200" dirty="0">
                <a:latin typeface="Arial" charset="0"/>
              </a:rPr>
              <a:t> di 1 </a:t>
            </a:r>
            <a:r>
              <a:rPr lang="en-US" sz="3200" b="1" dirty="0">
                <a:solidFill>
                  <a:srgbClr val="FF0000"/>
                </a:solidFill>
                <a:latin typeface="Arial" charset="0"/>
              </a:rPr>
              <a:t>?</a:t>
            </a:r>
            <a:endParaRPr lang="it-IT" sz="32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9461EA1-EC9E-6AAD-5882-1A04AB0817EC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E859952-A45B-E9D5-70D4-9F7C5DFEF416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DEDA7FC-DC60-36A6-3F0C-FE5008D7D3E1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2293" name="Gruppo 27">
            <a:extLst>
              <a:ext uri="{FF2B5EF4-FFF2-40B4-BE49-F238E27FC236}">
                <a16:creationId xmlns:a16="http://schemas.microsoft.com/office/drawing/2014/main" id="{7E0922FF-6717-3727-43B6-9D784503CA3B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5270500"/>
            <a:ext cx="1830388" cy="585788"/>
            <a:chOff x="457200" y="5334000"/>
            <a:chExt cx="1830380" cy="584775"/>
          </a:xfrm>
        </p:grpSpPr>
        <p:sp>
          <p:nvSpPr>
            <p:cNvPr id="12316" name="CasellaDiTesto 23">
              <a:extLst>
                <a:ext uri="{FF2B5EF4-FFF2-40B4-BE49-F238E27FC236}">
                  <a16:creationId xmlns:a16="http://schemas.microsoft.com/office/drawing/2014/main" id="{507C0644-B813-8614-36C8-B0DD57948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2317" name="CasellaDiTesto 24">
              <a:extLst>
                <a:ext uri="{FF2B5EF4-FFF2-40B4-BE49-F238E27FC236}">
                  <a16:creationId xmlns:a16="http://schemas.microsoft.com/office/drawing/2014/main" id="{04FA28D0-E826-5FA5-89B1-A89ABA2E34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2318" name="CasellaDiTesto 25">
              <a:extLst>
                <a:ext uri="{FF2B5EF4-FFF2-40B4-BE49-F238E27FC236}">
                  <a16:creationId xmlns:a16="http://schemas.microsoft.com/office/drawing/2014/main" id="{255CD055-7C37-8C83-F0EF-DB74F5083A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2319" name="CasellaDiTesto 26">
              <a:extLst>
                <a:ext uri="{FF2B5EF4-FFF2-40B4-BE49-F238E27FC236}">
                  <a16:creationId xmlns:a16="http://schemas.microsoft.com/office/drawing/2014/main" id="{F3A55275-6534-D3B9-FCF9-31CB6874E9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2294" name="Gruppo 31">
            <a:extLst>
              <a:ext uri="{FF2B5EF4-FFF2-40B4-BE49-F238E27FC236}">
                <a16:creationId xmlns:a16="http://schemas.microsoft.com/office/drawing/2014/main" id="{96AA4D3E-EE57-A34B-579E-514AF060466F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69CABCC4-1F3A-78D7-8064-77CFD7EB32A9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2297" name="Gruppo 29">
              <a:extLst>
                <a:ext uri="{FF2B5EF4-FFF2-40B4-BE49-F238E27FC236}">
                  <a16:creationId xmlns:a16="http://schemas.microsoft.com/office/drawing/2014/main" id="{127B3C36-BD75-5678-036E-AFD4993EF1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D26AC0B7-014C-1245-69AD-6E2735BC7440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C33FC8A0-92FD-0253-1B7F-609F81F63296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B2E71835-2CC3-4F42-5430-D54A21A8CE8B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CB27225-60E4-7A63-5603-957135928250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8EFA2D7C-38F2-14B3-703C-1B63043428B7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AD2AEC5F-268B-2E7E-B20E-CE3CA690EA2C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B1DD86B1-3DDF-7E27-2F2A-C7138E97B494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57BB10F1-53C8-1E30-A6FC-BAA09393EB2F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92B81B08-B14E-7799-64A9-6D1A765CA65E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3A91C181-8F04-3948-E710-A6D3B6C36042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41784574-4C9D-75CB-8020-93281FC91722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0688D57A-D4A7-D89B-9A4F-4C5956435DEA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16030E30-0971-3E85-D80D-2B78B9F305CC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5936984A-39D2-5D07-F0BA-0AB49D06CE44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5A95CE72-F957-78ED-0D67-7463C1767971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A9A58D0D-641C-CEF8-5ECD-7364AE040145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20121809-E7CC-277B-7F37-BA6C001A6757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D2017678-6C02-C1E7-3B1A-CEBBFBA9A9C9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2295" name="Rettangolo 2">
            <a:extLst>
              <a:ext uri="{FF2B5EF4-FFF2-40B4-BE49-F238E27FC236}">
                <a16:creationId xmlns:a16="http://schemas.microsoft.com/office/drawing/2014/main" id="{58D9AA78-13FA-A347-53D0-D679BEBEF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443865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DA8ADF6A-C40B-92EE-790E-C54F3FE784FA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7A18C39-35BF-DA58-AD5D-D168500652B3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5293D85-77C5-533E-5A8C-1F01B2E969D5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3317" name="Gruppo 27">
            <a:extLst>
              <a:ext uri="{FF2B5EF4-FFF2-40B4-BE49-F238E27FC236}">
                <a16:creationId xmlns:a16="http://schemas.microsoft.com/office/drawing/2014/main" id="{C5014366-DA0A-4423-BF33-7DFFC76AD20D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5270500"/>
            <a:ext cx="1830388" cy="585788"/>
            <a:chOff x="457200" y="5334000"/>
            <a:chExt cx="1830380" cy="584775"/>
          </a:xfrm>
        </p:grpSpPr>
        <p:sp>
          <p:nvSpPr>
            <p:cNvPr id="13340" name="CasellaDiTesto 23">
              <a:extLst>
                <a:ext uri="{FF2B5EF4-FFF2-40B4-BE49-F238E27FC236}">
                  <a16:creationId xmlns:a16="http://schemas.microsoft.com/office/drawing/2014/main" id="{1C74C0AB-773C-48C2-C250-530B11976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3341" name="CasellaDiTesto 24">
              <a:extLst>
                <a:ext uri="{FF2B5EF4-FFF2-40B4-BE49-F238E27FC236}">
                  <a16:creationId xmlns:a16="http://schemas.microsoft.com/office/drawing/2014/main" id="{BE028CDE-FD97-8C49-35A5-BE9B1255F4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3342" name="CasellaDiTesto 25">
              <a:extLst>
                <a:ext uri="{FF2B5EF4-FFF2-40B4-BE49-F238E27FC236}">
                  <a16:creationId xmlns:a16="http://schemas.microsoft.com/office/drawing/2014/main" id="{AF7B3B3A-4AD5-D01C-0D35-AFAB897C49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3343" name="CasellaDiTesto 26">
              <a:extLst>
                <a:ext uri="{FF2B5EF4-FFF2-40B4-BE49-F238E27FC236}">
                  <a16:creationId xmlns:a16="http://schemas.microsoft.com/office/drawing/2014/main" id="{59E749BC-BFE4-3605-120F-F92704F5B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3318" name="Gruppo 31">
            <a:extLst>
              <a:ext uri="{FF2B5EF4-FFF2-40B4-BE49-F238E27FC236}">
                <a16:creationId xmlns:a16="http://schemas.microsoft.com/office/drawing/2014/main" id="{6D418FB3-242D-A6E5-07D5-D220BD56EC0C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F79ED126-A236-DE21-D31A-E006120FD515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3321" name="Gruppo 29">
              <a:extLst>
                <a:ext uri="{FF2B5EF4-FFF2-40B4-BE49-F238E27FC236}">
                  <a16:creationId xmlns:a16="http://schemas.microsoft.com/office/drawing/2014/main" id="{A6BDE224-5D23-D07C-C98A-832E2DCBBF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5C4AB242-A8D3-65B2-F2B2-D286CFFC4053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E901FA14-E2FA-8CF4-7FCF-6D1EFD6408C0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1BBEFA31-517D-7293-23A0-5EB5A9C248F2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01D12308-9847-0D96-19B5-85AD4EAE33C0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8988B2D1-3633-306A-7975-EB0D345E230B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D9FA1911-7BEC-B183-8196-7FC715D02B71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13CDA92D-8BA9-C957-9822-3962D4092CD7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06F16937-84F4-DE39-3CE1-F6BBAAA16F02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0E06A6BD-DAEA-C532-0B4C-4C1F54C5C543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A3F99061-1687-8906-30E6-A80FF1B8C9CB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D09B14B7-F059-A146-AA0E-4535C5A2C74F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C71ADF9-321B-CF5D-3DB3-23720FC853F6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36A657F-31A2-86BD-D906-CDB173E43EE2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EEC0FB9-6A10-CBC3-70CD-2AFC2FC97CE3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DC1C2FE4-8828-384E-8341-B9BF009805A7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014C87CD-6C32-1146-BC4A-891ECBD97412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D93B8E4-E457-4EF1-9497-CEE9817D7773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90B64946-E22B-E9CE-4D50-D8DD13F63ABE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3319" name="Rettangolo 2">
            <a:extLst>
              <a:ext uri="{FF2B5EF4-FFF2-40B4-BE49-F238E27FC236}">
                <a16:creationId xmlns:a16="http://schemas.microsoft.com/office/drawing/2014/main" id="{989DB7EA-7C7F-02CD-9855-C84323443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913" y="443865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A2A1033-9D22-ABCA-A304-9C859B462AD0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C646575E-C132-BF0D-999C-9C05EFC53071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7EDA008-03D5-7225-35EC-EFBF4BB964F4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4341" name="Gruppo 27">
            <a:extLst>
              <a:ext uri="{FF2B5EF4-FFF2-40B4-BE49-F238E27FC236}">
                <a16:creationId xmlns:a16="http://schemas.microsoft.com/office/drawing/2014/main" id="{FE35E9A7-0D6C-86D4-8ED2-931FC22E4CF6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5270500"/>
            <a:ext cx="1830388" cy="585788"/>
            <a:chOff x="457200" y="5334000"/>
            <a:chExt cx="1830380" cy="584775"/>
          </a:xfrm>
        </p:grpSpPr>
        <p:sp>
          <p:nvSpPr>
            <p:cNvPr id="14365" name="CasellaDiTesto 23">
              <a:extLst>
                <a:ext uri="{FF2B5EF4-FFF2-40B4-BE49-F238E27FC236}">
                  <a16:creationId xmlns:a16="http://schemas.microsoft.com/office/drawing/2014/main" id="{B16841CB-7068-E1CC-6A23-FE28A74FF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4366" name="CasellaDiTesto 24">
              <a:extLst>
                <a:ext uri="{FF2B5EF4-FFF2-40B4-BE49-F238E27FC236}">
                  <a16:creationId xmlns:a16="http://schemas.microsoft.com/office/drawing/2014/main" id="{6E2389BA-90EC-8C6A-5730-ED798D92A9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4367" name="CasellaDiTesto 25">
              <a:extLst>
                <a:ext uri="{FF2B5EF4-FFF2-40B4-BE49-F238E27FC236}">
                  <a16:creationId xmlns:a16="http://schemas.microsoft.com/office/drawing/2014/main" id="{8D486A1D-A522-A036-D1B8-BB296635E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4368" name="CasellaDiTesto 26">
              <a:extLst>
                <a:ext uri="{FF2B5EF4-FFF2-40B4-BE49-F238E27FC236}">
                  <a16:creationId xmlns:a16="http://schemas.microsoft.com/office/drawing/2014/main" id="{07B5EA9B-DA25-0439-8DD6-C9655A1619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4342" name="Gruppo 31">
            <a:extLst>
              <a:ext uri="{FF2B5EF4-FFF2-40B4-BE49-F238E27FC236}">
                <a16:creationId xmlns:a16="http://schemas.microsoft.com/office/drawing/2014/main" id="{9AB9EB6A-912E-03C3-13E2-5CD7148CF1BE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61582D6E-9D5C-24D6-5D34-D59A9531FB42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4346" name="Gruppo 29">
              <a:extLst>
                <a:ext uri="{FF2B5EF4-FFF2-40B4-BE49-F238E27FC236}">
                  <a16:creationId xmlns:a16="http://schemas.microsoft.com/office/drawing/2014/main" id="{04D511FA-1FFB-91B2-A00F-9D2C638ABE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61646D88-00C7-AB54-30C3-60F2B0731865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C3F1F816-0569-0859-36B0-02D8CDE4F06F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5717529E-F276-8BC0-146E-763B8148C4A6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A0A4CFD2-0B64-04C4-F3B4-F91E0BD30398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FA693B64-63AC-FC6D-51C0-C785E0DE996F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1FE1B34-E927-E7EC-3AFD-4AAB9DADFC0D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F2678379-E52C-89D8-DAF2-6E54101982B9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864F1A3F-39C3-70BE-CE49-7EF45FB52B01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F02695CB-5452-3E87-DBBF-6F6653E4623E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1B4EFE24-64DD-7A3B-3F9B-AB8F5C58C5C3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1188B92F-AB16-B654-3054-C93C81A787F5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63974D7A-5BE7-A0A5-3325-DEF98D7C11DA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3C544762-6AC4-8ADD-9447-0DBF1AB248AA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984D9D92-DEC4-0991-C453-347452F76131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8B3BCFB5-0A47-7E91-1ECB-4A52FDD358B3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58CB62E-6424-49D5-B16B-8B7073E1534F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50EC8B7A-E3DA-130E-5EDE-A2E37D885FF6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95D61EE4-CF83-A016-AAEF-551D5117B7A5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4343" name="Rettangolo 2">
            <a:extLst>
              <a:ext uri="{FF2B5EF4-FFF2-40B4-BE49-F238E27FC236}">
                <a16:creationId xmlns:a16="http://schemas.microsoft.com/office/drawing/2014/main" id="{3AB1281F-73A1-2471-435C-417A93ED1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913" y="443865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4344" name="Rettangolo 32">
            <a:extLst>
              <a:ext uri="{FF2B5EF4-FFF2-40B4-BE49-F238E27FC236}">
                <a16:creationId xmlns:a16="http://schemas.microsoft.com/office/drawing/2014/main" id="{17C1794C-0F11-090F-9314-7B9E8E4E0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207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E65B785B-76B8-A76A-7FD0-1947CB1C61E7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A75AFA3-16E7-17EE-114B-4AB401B7FD98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38ED2B5-05BB-9E5E-3253-18D0BD1DE3F0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5365" name="Gruppo 27">
            <a:extLst>
              <a:ext uri="{FF2B5EF4-FFF2-40B4-BE49-F238E27FC236}">
                <a16:creationId xmlns:a16="http://schemas.microsoft.com/office/drawing/2014/main" id="{0A9A8512-16CB-C9C3-E6EC-795D587634CE}"/>
              </a:ext>
            </a:extLst>
          </p:cNvPr>
          <p:cNvGrpSpPr>
            <a:grpSpLocks/>
          </p:cNvGrpSpPr>
          <p:nvPr/>
        </p:nvGrpSpPr>
        <p:grpSpPr bwMode="auto">
          <a:xfrm>
            <a:off x="6704013" y="5270500"/>
            <a:ext cx="1830387" cy="585788"/>
            <a:chOff x="457200" y="5334000"/>
            <a:chExt cx="1830380" cy="584775"/>
          </a:xfrm>
        </p:grpSpPr>
        <p:sp>
          <p:nvSpPr>
            <p:cNvPr id="15389" name="CasellaDiTesto 23">
              <a:extLst>
                <a:ext uri="{FF2B5EF4-FFF2-40B4-BE49-F238E27FC236}">
                  <a16:creationId xmlns:a16="http://schemas.microsoft.com/office/drawing/2014/main" id="{65F6C300-F838-FA2F-E2F8-F9E8CFC4B0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5390" name="CasellaDiTesto 24">
              <a:extLst>
                <a:ext uri="{FF2B5EF4-FFF2-40B4-BE49-F238E27FC236}">
                  <a16:creationId xmlns:a16="http://schemas.microsoft.com/office/drawing/2014/main" id="{92FE0388-B6D4-0F9E-14CC-7064057B80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5391" name="CasellaDiTesto 25">
              <a:extLst>
                <a:ext uri="{FF2B5EF4-FFF2-40B4-BE49-F238E27FC236}">
                  <a16:creationId xmlns:a16="http://schemas.microsoft.com/office/drawing/2014/main" id="{05967901-A29A-1748-C7CD-FD9E85738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5392" name="CasellaDiTesto 26">
              <a:extLst>
                <a:ext uri="{FF2B5EF4-FFF2-40B4-BE49-F238E27FC236}">
                  <a16:creationId xmlns:a16="http://schemas.microsoft.com/office/drawing/2014/main" id="{EFFD4191-9E1A-3681-891A-4D8117C4FF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5366" name="Gruppo 31">
            <a:extLst>
              <a:ext uri="{FF2B5EF4-FFF2-40B4-BE49-F238E27FC236}">
                <a16:creationId xmlns:a16="http://schemas.microsoft.com/office/drawing/2014/main" id="{437058E0-2700-FEF3-A8DC-CA16C43B39AF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EC740D49-0513-E77E-E1B3-BDBE79CE6BC8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5370" name="Gruppo 29">
              <a:extLst>
                <a:ext uri="{FF2B5EF4-FFF2-40B4-BE49-F238E27FC236}">
                  <a16:creationId xmlns:a16="http://schemas.microsoft.com/office/drawing/2014/main" id="{084DFCF5-07B8-7D48-A21B-82F0EA9A9D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F8DEFBF2-1F30-8174-59CE-09EC0DB60C34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5D50B315-B894-09E2-E1B1-BBE66999C92C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05939429-F979-40B7-E5CC-6C4F275E930A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E8BB1F5-F0CC-DEC3-3276-72B46C1F801F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80A3D41-E0D4-2426-5CFD-DB3FCC9E380A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305FDC1E-C318-5336-ED21-D5ACBDA11584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5F297E8D-9ECF-D5A2-F608-A950D6F1487A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1104AA9D-089C-922C-F148-8C61DA5123E8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7F6EDD1E-98AB-9F7B-873A-5B824A3285AC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663E47E0-571E-1E60-82FC-539A6D00BDED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D41DEFFA-1842-C77C-CFEC-30EF61AC71F8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B9B61B29-5E68-E3E8-F245-AC5D42BAA555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CABB7E4E-93AB-3CF8-20C8-B748A0948030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7C3FAC91-931A-5DA4-633E-2BFFC1DF7592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040D0379-E1DE-82F5-6462-E651563D8275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2FAB1EDE-FB7D-F26D-2A96-D2C116D1BBF6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860378A4-0311-E019-9F91-5C5A6E9683B3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029F7E4E-A0FF-9054-F38A-074FAACD2BCA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5367" name="Rettangolo 2">
            <a:extLst>
              <a:ext uri="{FF2B5EF4-FFF2-40B4-BE49-F238E27FC236}">
                <a16:creationId xmlns:a16="http://schemas.microsoft.com/office/drawing/2014/main" id="{2ED26644-3E6D-BBD7-A793-653F4C773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6913" y="443865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5368" name="Rettangolo 32">
            <a:extLst>
              <a:ext uri="{FF2B5EF4-FFF2-40B4-BE49-F238E27FC236}">
                <a16:creationId xmlns:a16="http://schemas.microsoft.com/office/drawing/2014/main" id="{231DF435-6824-2C14-0715-F207B94B4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5013" y="520700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3FBCE6C-3C82-B40D-6469-61EE6737463A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E42038C-7141-3235-51CA-83AD5270B6AB}"/>
              </a:ext>
            </a:extLst>
          </p:cNvPr>
          <p:cNvSpPr/>
          <p:nvPr/>
        </p:nvSpPr>
        <p:spPr>
          <a:xfrm>
            <a:off x="1524000" y="1905000"/>
            <a:ext cx="5945188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D6C32439-6CD8-9A84-AF12-7DF805528532}"/>
              </a:ext>
            </a:extLst>
          </p:cNvPr>
          <p:cNvSpPr/>
          <p:nvPr/>
        </p:nvSpPr>
        <p:spPr>
          <a:xfrm>
            <a:off x="152400" y="3276600"/>
            <a:ext cx="8686800" cy="221615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457200" indent="-457200" algn="just" eaLnBrk="1" hangingPunct="1">
              <a:buFont typeface="Wingdings" pitchFamily="2" charset="2"/>
              <a:buChar char="ü"/>
              <a:defRPr/>
            </a:pPr>
            <a:r>
              <a:rPr lang="en-US" altLang="zh-TW" sz="3200" dirty="0" err="1">
                <a:latin typeface="Arial" charset="0"/>
              </a:rPr>
              <a:t>costruzione</a:t>
            </a:r>
            <a:r>
              <a:rPr lang="en-US" altLang="zh-TW" sz="3200" dirty="0">
                <a:latin typeface="Arial" charset="0"/>
              </a:rPr>
              <a:t> della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tabella</a:t>
            </a:r>
            <a:r>
              <a:rPr lang="en-US" altLang="zh-TW" sz="3200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degli</a:t>
            </a:r>
            <a:r>
              <a:rPr lang="en-US" altLang="zh-TW" sz="3200" b="1" dirty="0">
                <a:solidFill>
                  <a:srgbClr val="FF0000"/>
                </a:solidFill>
                <a:latin typeface="Arial" charset="0"/>
              </a:rPr>
              <a:t> shift </a:t>
            </a:r>
            <a:r>
              <a:rPr lang="en-US" altLang="zh-TW" sz="3200" dirty="0">
                <a:latin typeface="Arial" charset="0"/>
              </a:rPr>
              <a:t>della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en-US" altLang="zh-TW" sz="3200" b="1" dirty="0">
              <a:solidFill>
                <a:srgbClr val="FF0000"/>
              </a:solidFill>
              <a:latin typeface="Arial" charset="0"/>
            </a:endParaRPr>
          </a:p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marL="457200" indent="-457200" algn="just" eaLnBrk="1" hangingPunct="1">
              <a:buFont typeface="Wingdings" pitchFamily="2" charset="2"/>
              <a:buChar char="ü"/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    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24B156F4-9702-15B3-8467-89DA0CF03F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8938" y="1295400"/>
            <a:ext cx="8229600" cy="5029200"/>
          </a:xfrm>
        </p:spPr>
        <p:txBody>
          <a:bodyPr/>
          <a:lstStyle/>
          <a:p>
            <a:pPr algn="just" eaLnBrk="1" hangingPunct="1"/>
            <a:r>
              <a:rPr lang="en-US" altLang="zh-TW" sz="2400"/>
              <a:t>determinare la lunghezza </a:t>
            </a:r>
            <a:r>
              <a:rPr lang="en-US" altLang="zh-TW" sz="2400">
                <a:solidFill>
                  <a:srgbClr val="FF0000"/>
                </a:solidFill>
              </a:rPr>
              <a:t>m</a:t>
            </a:r>
            <a:r>
              <a:rPr lang="en-US" altLang="zh-TW" sz="2400"/>
              <a:t> della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</a:p>
          <a:p>
            <a:pPr algn="just" eaLnBrk="1" hangingPunct="1"/>
            <a:r>
              <a:rPr lang="en-US" altLang="zh-TW" sz="2400"/>
              <a:t>la tabella ha un numero di elementi pari al numero di caratteri dell’</a:t>
            </a:r>
            <a:r>
              <a:rPr lang="en-US" altLang="zh-TW" sz="2400" b="1"/>
              <a:t>alfabeto</a:t>
            </a:r>
          </a:p>
          <a:p>
            <a:pPr algn="just" eaLnBrk="1" hangingPunct="1"/>
            <a:r>
              <a:rPr lang="en-US" altLang="zh-TW" sz="2400"/>
              <a:t>sia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un carattere dell’alfabeto: </a:t>
            </a:r>
          </a:p>
          <a:p>
            <a:pPr algn="just" eaLnBrk="1" hangingPunct="1"/>
            <a:r>
              <a:rPr lang="en-US" altLang="zh-TW" sz="2400"/>
              <a:t>se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</a:t>
            </a:r>
            <a:r>
              <a:rPr lang="en-US" altLang="zh-TW" sz="2400" b="1">
                <a:solidFill>
                  <a:srgbClr val="00B050"/>
                </a:solidFill>
              </a:rPr>
              <a:t>appartiene</a:t>
            </a:r>
            <a:r>
              <a:rPr lang="en-US" altLang="zh-TW" sz="2400"/>
              <a:t> alla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  <a:r>
              <a:rPr lang="en-US" altLang="zh-TW" sz="2400"/>
              <a:t> </a:t>
            </a:r>
          </a:p>
          <a:p>
            <a:pPr lvl="1" algn="just" eaLnBrk="1" hangingPunct="1"/>
            <a:r>
              <a:rPr lang="en-US" altLang="zh-TW" sz="2400"/>
              <a:t>determinare la posizione k dell’</a:t>
            </a:r>
            <a:r>
              <a:rPr lang="en-US" altLang="zh-TW" sz="2400" b="1"/>
              <a:t>ultima</a:t>
            </a:r>
            <a:r>
              <a:rPr lang="en-US" altLang="zh-TW" sz="2400"/>
              <a:t> occorrenza di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nella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</a:p>
          <a:p>
            <a:pPr lvl="1" algn="just" eaLnBrk="1" hangingPunct="1"/>
            <a:r>
              <a:rPr lang="en-US" altLang="zh-TW" sz="2400"/>
              <a:t>inserire nella tabella, nella posizione che corrisponde al carattere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, il numero </a:t>
            </a:r>
            <a:r>
              <a:rPr lang="en-US" altLang="zh-TW" sz="2400">
                <a:solidFill>
                  <a:srgbClr val="0000FF"/>
                </a:solidFill>
              </a:rPr>
              <a:t>m-k</a:t>
            </a:r>
          </a:p>
          <a:p>
            <a:pPr algn="just" eaLnBrk="1" hangingPunct="1"/>
            <a:r>
              <a:rPr lang="en-US" altLang="zh-TW" sz="2400"/>
              <a:t>se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</a:t>
            </a:r>
            <a:r>
              <a:rPr lang="en-US" altLang="zh-TW" sz="2400" b="1">
                <a:solidFill>
                  <a:srgbClr val="C00000"/>
                </a:solidFill>
              </a:rPr>
              <a:t>non appartiene </a:t>
            </a:r>
            <a:r>
              <a:rPr lang="en-US" altLang="zh-TW" sz="2400"/>
              <a:t>alla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  <a:endParaRPr lang="en-US" altLang="zh-TW" sz="24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algn="just" eaLnBrk="1" hangingPunct="1"/>
            <a:r>
              <a:rPr lang="en-US" altLang="zh-TW" sz="2400"/>
              <a:t>inserire nella tabella, nella posizione che corrisponde al carattere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, il numero </a:t>
            </a:r>
            <a:r>
              <a:rPr lang="en-US" altLang="zh-TW" sz="2400">
                <a:solidFill>
                  <a:srgbClr val="0000FF"/>
                </a:solidFill>
              </a:rPr>
              <a:t>m+1</a:t>
            </a:r>
            <a:endParaRPr lang="en-US" altLang="zh-TW" sz="24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4AA9145-770F-0C13-DC6A-423CB493337A}"/>
              </a:ext>
            </a:extLst>
          </p:cNvPr>
          <p:cNvSpPr txBox="1"/>
          <p:nvPr/>
        </p:nvSpPr>
        <p:spPr>
          <a:xfrm>
            <a:off x="374650" y="76200"/>
            <a:ext cx="8458200" cy="10160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000" dirty="0" err="1">
                <a:latin typeface="Arial" charset="0"/>
              </a:rPr>
              <a:t>costruzione</a:t>
            </a:r>
            <a:r>
              <a:rPr lang="en-US" altLang="zh-TW" sz="3000" dirty="0">
                <a:latin typeface="Arial" charset="0"/>
              </a:rPr>
              <a:t> della </a:t>
            </a:r>
            <a:r>
              <a:rPr lang="en-US" altLang="zh-TW" sz="3000" b="1" dirty="0" err="1">
                <a:latin typeface="Arial" charset="0"/>
              </a:rPr>
              <a:t>tabella</a:t>
            </a:r>
            <a:r>
              <a:rPr lang="en-US" altLang="zh-TW" sz="3000" b="1" dirty="0">
                <a:latin typeface="Arial" charset="0"/>
              </a:rPr>
              <a:t> </a:t>
            </a:r>
            <a:r>
              <a:rPr lang="en-US" altLang="zh-TW" sz="3000" b="1" dirty="0" err="1">
                <a:latin typeface="Arial" charset="0"/>
              </a:rPr>
              <a:t>degli</a:t>
            </a:r>
            <a:r>
              <a:rPr lang="en-US" altLang="zh-TW" sz="3000" b="1" dirty="0">
                <a:latin typeface="Arial" charset="0"/>
              </a:rPr>
              <a:t> shift </a:t>
            </a:r>
            <a:r>
              <a:rPr lang="en-US" altLang="zh-TW" sz="3000" dirty="0">
                <a:latin typeface="Arial" charset="0"/>
              </a:rPr>
              <a:t>della </a:t>
            </a:r>
            <a:r>
              <a:rPr lang="en-US" altLang="zh-TW" sz="3000" dirty="0" err="1">
                <a:latin typeface="Arial" charset="0"/>
              </a:rPr>
              <a:t>stringa</a:t>
            </a:r>
            <a:r>
              <a:rPr lang="en-US" altLang="zh-TW" sz="3000" dirty="0">
                <a:latin typeface="Arial" charset="0"/>
              </a:rPr>
              <a:t> </a:t>
            </a:r>
            <a:r>
              <a:rPr lang="en-US" altLang="zh-TW" sz="3000" b="1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en-US" altLang="zh-TW" sz="3000" b="1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uppo 4">
            <a:extLst>
              <a:ext uri="{FF2B5EF4-FFF2-40B4-BE49-F238E27FC236}">
                <a16:creationId xmlns:a16="http://schemas.microsoft.com/office/drawing/2014/main" id="{D78A56F6-888E-20FB-8174-69890EB0634E}"/>
              </a:ext>
            </a:extLst>
          </p:cNvPr>
          <p:cNvGrpSpPr>
            <a:grpSpLocks/>
          </p:cNvGrpSpPr>
          <p:nvPr/>
        </p:nvGrpSpPr>
        <p:grpSpPr bwMode="auto">
          <a:xfrm>
            <a:off x="2968625" y="1195388"/>
            <a:ext cx="1830388" cy="584200"/>
            <a:chOff x="457200" y="5334000"/>
            <a:chExt cx="1830380" cy="584775"/>
          </a:xfrm>
        </p:grpSpPr>
        <p:sp>
          <p:nvSpPr>
            <p:cNvPr id="18469" name="CasellaDiTesto 5">
              <a:extLst>
                <a:ext uri="{FF2B5EF4-FFF2-40B4-BE49-F238E27FC236}">
                  <a16:creationId xmlns:a16="http://schemas.microsoft.com/office/drawing/2014/main" id="{E2E30219-AF33-A5DB-D2B1-E0832E0323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8470" name="CasellaDiTesto 6">
              <a:extLst>
                <a:ext uri="{FF2B5EF4-FFF2-40B4-BE49-F238E27FC236}">
                  <a16:creationId xmlns:a16="http://schemas.microsoft.com/office/drawing/2014/main" id="{C86B1333-B72B-F24A-8588-E6C6BA27C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8471" name="CasellaDiTesto 7">
              <a:extLst>
                <a:ext uri="{FF2B5EF4-FFF2-40B4-BE49-F238E27FC236}">
                  <a16:creationId xmlns:a16="http://schemas.microsoft.com/office/drawing/2014/main" id="{9A0CA9E7-FE9D-24D5-D369-A38A407CB8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8472" name="CasellaDiTesto 8">
              <a:extLst>
                <a:ext uri="{FF2B5EF4-FFF2-40B4-BE49-F238E27FC236}">
                  <a16:creationId xmlns:a16="http://schemas.microsoft.com/office/drawing/2014/main" id="{9CE08A4A-5583-CA48-EDAE-09FF99445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8435" name="Gruppo 9">
            <a:extLst>
              <a:ext uri="{FF2B5EF4-FFF2-40B4-BE49-F238E27FC236}">
                <a16:creationId xmlns:a16="http://schemas.microsoft.com/office/drawing/2014/main" id="{9FED4907-C33A-6BDD-21D8-3E17B5CBEC76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304800"/>
            <a:ext cx="8732837" cy="584200"/>
            <a:chOff x="182136" y="4495800"/>
            <a:chExt cx="8733264" cy="584775"/>
          </a:xfrm>
        </p:grpSpPr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58C4CB78-10C8-28CF-8EB8-26040629496B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8450" name="Gruppo 11">
              <a:extLst>
                <a:ext uri="{FF2B5EF4-FFF2-40B4-BE49-F238E27FC236}">
                  <a16:creationId xmlns:a16="http://schemas.microsoft.com/office/drawing/2014/main" id="{591F7125-C6A1-A95A-2989-4BBD7194B9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C91CFA61-412A-7416-87BA-4DAFB44686CC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4003FCFA-BC34-B170-34D2-32BA4AC77606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3B5DA39E-C06F-B978-AFC0-5F0348EB646A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0ABE8A6-B4A6-3F15-89CD-51F3E00223F8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0FF06DDD-4B1E-7AF9-60F6-ADA471843F41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4138D63B-0AFF-90BC-4F72-395D9F973683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9" name="CasellaDiTesto 18">
                <a:extLst>
                  <a:ext uri="{FF2B5EF4-FFF2-40B4-BE49-F238E27FC236}">
                    <a16:creationId xmlns:a16="http://schemas.microsoft.com/office/drawing/2014/main" id="{789CA5FE-F137-C4A6-3617-2BB161C3754E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26A4C5B4-8D0C-AD92-6625-5FB0586CA49D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336D8CD6-4FD7-C39A-FCFF-DC26A01622EF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347F9FA9-71A2-5104-4656-DAD7FE6B8FC4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019248FB-153F-D8E9-61C4-6C328789FDBE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4" name="CasellaDiTesto 23">
                <a:extLst>
                  <a:ext uri="{FF2B5EF4-FFF2-40B4-BE49-F238E27FC236}">
                    <a16:creationId xmlns:a16="http://schemas.microsoft.com/office/drawing/2014/main" id="{F85799B9-31F5-E647-0E1C-AFD82E7BA090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5" name="CasellaDiTesto 24">
                <a:extLst>
                  <a:ext uri="{FF2B5EF4-FFF2-40B4-BE49-F238E27FC236}">
                    <a16:creationId xmlns:a16="http://schemas.microsoft.com/office/drawing/2014/main" id="{77E4894E-4CCA-564C-0D57-07E377D67723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7ED75F91-89FD-5593-FE03-713B7A9228E3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7" name="CasellaDiTesto 26">
                <a:extLst>
                  <a:ext uri="{FF2B5EF4-FFF2-40B4-BE49-F238E27FC236}">
                    <a16:creationId xmlns:a16="http://schemas.microsoft.com/office/drawing/2014/main" id="{C3794C81-76F8-6698-B95F-807158DD4A55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8" name="CasellaDiTesto 27">
                <a:extLst>
                  <a:ext uri="{FF2B5EF4-FFF2-40B4-BE49-F238E27FC236}">
                    <a16:creationId xmlns:a16="http://schemas.microsoft.com/office/drawing/2014/main" id="{30303F48-32E0-BB2B-D2B9-8B285DD07708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2DF20AD7-ECEE-69E9-415A-1785D2D45AF7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30" name="CasellaDiTesto 29">
                <a:extLst>
                  <a:ext uri="{FF2B5EF4-FFF2-40B4-BE49-F238E27FC236}">
                    <a16:creationId xmlns:a16="http://schemas.microsoft.com/office/drawing/2014/main" id="{97A1CC55-0EC0-BE4F-2AC5-F2FB1D545FDC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4468D8C-6C1B-746B-CEF0-3B03985FFD18}"/>
              </a:ext>
            </a:extLst>
          </p:cNvPr>
          <p:cNvSpPr txBox="1"/>
          <p:nvPr/>
        </p:nvSpPr>
        <p:spPr>
          <a:xfrm>
            <a:off x="276225" y="1981200"/>
            <a:ext cx="1641475" cy="584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/>
              <a:t>alfabeto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31E5F53-4F04-5C80-100E-278FAD0237FA}"/>
              </a:ext>
            </a:extLst>
          </p:cNvPr>
          <p:cNvSpPr txBox="1"/>
          <p:nvPr/>
        </p:nvSpPr>
        <p:spPr>
          <a:xfrm>
            <a:off x="2541588" y="1981200"/>
            <a:ext cx="2487612" cy="584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/>
              <a:t>A,B,E,O,Q,V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52562396-3181-ADA7-D18C-163F8B8F63D3}"/>
              </a:ext>
            </a:extLst>
          </p:cNvPr>
          <p:cNvSpPr txBox="1"/>
          <p:nvPr/>
        </p:nvSpPr>
        <p:spPr>
          <a:xfrm>
            <a:off x="244475" y="2967038"/>
            <a:ext cx="2163763" cy="107791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it-IT" sz="3200" dirty="0"/>
              <a:t>tabella degli </a:t>
            </a:r>
            <a:r>
              <a:rPr lang="it-IT" sz="3200" dirty="0" err="1"/>
              <a:t>shift</a:t>
            </a:r>
            <a:endParaRPr lang="it-IT" sz="3200" dirty="0"/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BDA08B70-E502-9C63-876C-4D021D4C75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7213" y="1079500"/>
            <a:ext cx="12207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r>
              <a:rPr lang="it-IT" altLang="it-IT" sz="3200"/>
              <a:t>m = 4</a:t>
            </a:r>
          </a:p>
        </p:txBody>
      </p: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9F042F43-D55A-417F-9737-0C7BDE23075D}"/>
              </a:ext>
            </a:extLst>
          </p:cNvPr>
          <p:cNvGrpSpPr>
            <a:grpSpLocks/>
          </p:cNvGrpSpPr>
          <p:nvPr/>
        </p:nvGrpSpPr>
        <p:grpSpPr bwMode="auto">
          <a:xfrm>
            <a:off x="2513013" y="2565400"/>
            <a:ext cx="2574925" cy="1233488"/>
            <a:chOff x="2513020" y="2565974"/>
            <a:chExt cx="2574744" cy="1232771"/>
          </a:xfrm>
        </p:grpSpPr>
        <p:sp>
          <p:nvSpPr>
            <p:cNvPr id="36" name="CasellaDiTesto 35">
              <a:extLst>
                <a:ext uri="{FF2B5EF4-FFF2-40B4-BE49-F238E27FC236}">
                  <a16:creationId xmlns:a16="http://schemas.microsoft.com/office/drawing/2014/main" id="{78CBF9B0-ED70-10AB-AFF5-0D1EA6CEE9C8}"/>
                </a:ext>
              </a:extLst>
            </p:cNvPr>
            <p:cNvSpPr txBox="1"/>
            <p:nvPr/>
          </p:nvSpPr>
          <p:spPr>
            <a:xfrm>
              <a:off x="2513020" y="3213298"/>
              <a:ext cx="2574744" cy="58544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>
                  <a:solidFill>
                    <a:srgbClr val="C00000"/>
                  </a:solidFill>
                </a:rPr>
                <a:t>5</a:t>
              </a:r>
              <a:r>
                <a:rPr lang="it-IT" sz="3200" dirty="0"/>
                <a:t>, </a:t>
              </a:r>
              <a:r>
                <a:rPr lang="it-IT" sz="3200" dirty="0">
                  <a:solidFill>
                    <a:srgbClr val="0000FF"/>
                  </a:solidFill>
                </a:rPr>
                <a:t>4</a:t>
              </a:r>
              <a:r>
                <a:rPr lang="it-IT" sz="3200" dirty="0"/>
                <a:t>,</a:t>
              </a:r>
              <a:r>
                <a:rPr lang="it-IT" sz="3200" dirty="0">
                  <a:solidFill>
                    <a:srgbClr val="0000FF"/>
                  </a:solidFill>
                </a:rPr>
                <a:t>1</a:t>
              </a:r>
              <a:r>
                <a:rPr lang="it-IT" sz="3200" dirty="0"/>
                <a:t>, </a:t>
              </a:r>
              <a:r>
                <a:rPr lang="it-IT" sz="3200" dirty="0">
                  <a:solidFill>
                    <a:srgbClr val="0000FF"/>
                  </a:solidFill>
                </a:rPr>
                <a:t>2</a:t>
              </a:r>
              <a:r>
                <a:rPr lang="it-IT" sz="3200" dirty="0"/>
                <a:t>, </a:t>
              </a:r>
              <a:r>
                <a:rPr lang="it-IT" sz="3200" dirty="0">
                  <a:solidFill>
                    <a:srgbClr val="0000FF"/>
                  </a:solidFill>
                </a:rPr>
                <a:t>3</a:t>
              </a:r>
              <a:r>
                <a:rPr lang="it-IT" sz="3200" dirty="0"/>
                <a:t>, </a:t>
              </a:r>
              <a:r>
                <a:rPr lang="it-IT" sz="3200" dirty="0">
                  <a:solidFill>
                    <a:srgbClr val="C00000"/>
                  </a:solidFill>
                </a:rPr>
                <a:t>5</a:t>
              </a:r>
            </a:p>
          </p:txBody>
        </p:sp>
        <p:cxnSp>
          <p:nvCxnSpPr>
            <p:cNvPr id="18443" name="Connettore 2 38">
              <a:extLst>
                <a:ext uri="{FF2B5EF4-FFF2-40B4-BE49-F238E27FC236}">
                  <a16:creationId xmlns:a16="http://schemas.microsoft.com/office/drawing/2014/main" id="{5F888D15-C601-C14A-FEC1-E4910EC8EC6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42410" y="2565974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44" name="Connettore 2 39">
              <a:extLst>
                <a:ext uri="{FF2B5EF4-FFF2-40B4-BE49-F238E27FC236}">
                  <a16:creationId xmlns:a16="http://schemas.microsoft.com/office/drawing/2014/main" id="{CC5927E9-34E9-9344-17D2-749507006D9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24200" y="2565974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45" name="Connettore 2 40">
              <a:extLst>
                <a:ext uri="{FF2B5EF4-FFF2-40B4-BE49-F238E27FC236}">
                  <a16:creationId xmlns:a16="http://schemas.microsoft.com/office/drawing/2014/main" id="{B2DD4FFC-EFD7-F6C5-8404-42C6B5CF76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580610" y="2565974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46" name="Connettore 2 41">
              <a:extLst>
                <a:ext uri="{FF2B5EF4-FFF2-40B4-BE49-F238E27FC236}">
                  <a16:creationId xmlns:a16="http://schemas.microsoft.com/office/drawing/2014/main" id="{E04583E0-FC5C-A561-4B18-D0EE4945A54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962400" y="2565974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47" name="Connettore 2 42">
              <a:extLst>
                <a:ext uri="{FF2B5EF4-FFF2-40B4-BE49-F238E27FC236}">
                  <a16:creationId xmlns:a16="http://schemas.microsoft.com/office/drawing/2014/main" id="{C41DDBB7-AC48-3B67-1880-34484031A1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418810" y="2590800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48" name="Connettore 2 43">
              <a:extLst>
                <a:ext uri="{FF2B5EF4-FFF2-40B4-BE49-F238E27FC236}">
                  <a16:creationId xmlns:a16="http://schemas.microsoft.com/office/drawing/2014/main" id="{D63274C7-B9BF-BF52-0660-9011C176A38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800600" y="2590800"/>
              <a:ext cx="0" cy="710626"/>
            </a:xfrm>
            <a:prstGeom prst="straightConnector1">
              <a:avLst/>
            </a:prstGeom>
            <a:noFill/>
            <a:ln w="57150" algn="ctr">
              <a:solidFill>
                <a:srgbClr val="C0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6" name="Rettangolo 45">
            <a:extLst>
              <a:ext uri="{FF2B5EF4-FFF2-40B4-BE49-F238E27FC236}">
                <a16:creationId xmlns:a16="http://schemas.microsoft.com/office/drawing/2014/main" id="{BB46D2F6-24AF-48C5-1C9E-F16741616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8" y="4271963"/>
            <a:ext cx="697865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800100" indent="-3429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algn="just" eaLnBrk="1" hangingPunct="1"/>
            <a:r>
              <a:rPr lang="en-US" altLang="zh-TW" sz="2400"/>
              <a:t>se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</a:t>
            </a:r>
            <a:r>
              <a:rPr lang="en-US" altLang="zh-TW" sz="2400" b="1">
                <a:solidFill>
                  <a:srgbClr val="00B050"/>
                </a:solidFill>
              </a:rPr>
              <a:t>appartiene</a:t>
            </a:r>
            <a:r>
              <a:rPr lang="en-US" altLang="zh-TW" sz="2400"/>
              <a:t> alla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  <a:r>
              <a:rPr lang="en-US" altLang="zh-TW" sz="2400"/>
              <a:t> 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en-US" altLang="zh-TW" sz="2400"/>
              <a:t>k  indice </a:t>
            </a:r>
            <a:r>
              <a:rPr lang="en-US" altLang="zh-TW" sz="2400" b="1"/>
              <a:t>ultima</a:t>
            </a:r>
            <a:r>
              <a:rPr lang="en-US" altLang="zh-TW" sz="2400"/>
              <a:t> occorrenza di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nella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en-US" altLang="zh-TW" sz="2400"/>
              <a:t>in tabella  </a:t>
            </a:r>
            <a:r>
              <a:rPr lang="en-US" altLang="zh-TW" sz="2400">
                <a:solidFill>
                  <a:srgbClr val="0000FF"/>
                </a:solidFill>
              </a:rPr>
              <a:t>m-k</a:t>
            </a:r>
          </a:p>
          <a:p>
            <a:pPr algn="just" eaLnBrk="1" hangingPunct="1"/>
            <a:r>
              <a:rPr lang="en-US" altLang="zh-TW" sz="2400"/>
              <a:t>se </a:t>
            </a:r>
            <a:r>
              <a:rPr lang="en-US" altLang="zh-TW" sz="2400" i="1">
                <a:solidFill>
                  <a:srgbClr val="0000FF"/>
                </a:solidFill>
              </a:rPr>
              <a:t>x</a:t>
            </a:r>
            <a:r>
              <a:rPr lang="en-US" altLang="zh-TW" sz="2400"/>
              <a:t> </a:t>
            </a:r>
            <a:r>
              <a:rPr lang="en-US" altLang="zh-TW" sz="2400" b="1">
                <a:solidFill>
                  <a:srgbClr val="C00000"/>
                </a:solidFill>
              </a:rPr>
              <a:t>non appartiene </a:t>
            </a:r>
            <a:r>
              <a:rPr lang="en-US" altLang="zh-TW" sz="2400"/>
              <a:t>alla stringa </a:t>
            </a:r>
            <a:r>
              <a:rPr lang="en-US" altLang="zh-TW" sz="2400">
                <a:solidFill>
                  <a:srgbClr val="FF0000"/>
                </a:solidFill>
              </a:rPr>
              <a:t>chiave</a:t>
            </a:r>
            <a:endParaRPr lang="en-US" altLang="zh-TW" sz="24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r>
              <a:rPr lang="en-US" altLang="zh-TW" sz="2400"/>
              <a:t>in tabella  </a:t>
            </a:r>
            <a:r>
              <a:rPr lang="en-US" altLang="zh-TW" sz="2400">
                <a:solidFill>
                  <a:srgbClr val="0000FF"/>
                </a:solidFill>
              </a:rPr>
              <a:t>m+1</a:t>
            </a:r>
            <a:endParaRPr lang="en-US" altLang="zh-TW" sz="24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1" algn="just" eaLnBrk="1" hangingPunct="1">
              <a:buFont typeface="Arial" panose="020B0604020202020204" pitchFamily="34" charset="0"/>
              <a:buChar char="•"/>
            </a:pPr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16CE663-1010-F4C4-C129-17B30ACE0B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9425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it-IT" altLang="zh-TW" sz="2000" dirty="0"/>
              <a:t>      </a:t>
            </a:r>
            <a:r>
              <a:rPr lang="it-IT" altLang="zh-TW" sz="2400" dirty="0"/>
              <a:t>alfabeto:</a:t>
            </a:r>
            <a:r>
              <a:rPr lang="it-IT" altLang="zh-TW" sz="2000" dirty="0"/>
              <a:t> </a:t>
            </a:r>
            <a:r>
              <a:rPr lang="it-IT" altLang="zh-TW" sz="2800" dirty="0"/>
              <a:t>A, C, G, T</a:t>
            </a:r>
            <a:r>
              <a:rPr lang="it-IT" altLang="zh-TW" sz="2000" dirty="0"/>
              <a:t>;  </a:t>
            </a:r>
            <a:endParaRPr lang="en-US" altLang="zh-TW" sz="2000" i="1" dirty="0"/>
          </a:p>
          <a:p>
            <a:pPr lvl="1" eaLnBrk="1" hangingPunct="1">
              <a:buFontTx/>
              <a:buNone/>
              <a:defRPr/>
            </a:pPr>
            <a:r>
              <a:rPr lang="en-US" altLang="zh-TW" sz="2400" i="1" dirty="0" err="1"/>
              <a:t>stringa</a:t>
            </a:r>
            <a:r>
              <a:rPr lang="en-US" altLang="zh-TW" sz="2400" i="1" dirty="0"/>
              <a:t> </a:t>
            </a:r>
            <a:r>
              <a:rPr lang="en-US" altLang="zh-TW" sz="2400" i="1" dirty="0" err="1">
                <a:solidFill>
                  <a:srgbClr val="FF0000"/>
                </a:solidFill>
              </a:rPr>
              <a:t>chiave</a:t>
            </a:r>
            <a:r>
              <a:rPr lang="en-US" altLang="zh-TW" sz="2400" i="1" dirty="0"/>
              <a:t> </a:t>
            </a:r>
            <a:r>
              <a:rPr lang="en-US" altLang="zh-TW" sz="2000" dirty="0"/>
              <a:t>= </a:t>
            </a:r>
            <a:r>
              <a:rPr lang="en-US" altLang="zh-TW" dirty="0"/>
              <a:t>CCGAGAG</a:t>
            </a:r>
          </a:p>
          <a:p>
            <a:pPr lvl="1" eaLnBrk="1" hangingPunct="1">
              <a:buFontTx/>
              <a:buNone/>
              <a:defRPr/>
            </a:pPr>
            <a:endParaRPr lang="it-IT" altLang="zh-TW" sz="2400" dirty="0"/>
          </a:p>
          <a:p>
            <a:pPr lvl="1" eaLnBrk="1" hangingPunct="1">
              <a:buFontTx/>
              <a:buNone/>
              <a:defRPr/>
            </a:pPr>
            <a:r>
              <a:rPr lang="it-IT" altLang="zh-TW" sz="2400" dirty="0"/>
              <a:t>lunghezza stringa chiave: 7</a:t>
            </a:r>
            <a:endParaRPr lang="zh-TW" altLang="en-US" sz="2400" dirty="0"/>
          </a:p>
          <a:p>
            <a:pPr lvl="1" eaLnBrk="1" hangingPunct="1">
              <a:defRPr/>
            </a:pPr>
            <a:endParaRPr lang="en-US" altLang="zh-TW" sz="2000" dirty="0"/>
          </a:p>
          <a:p>
            <a:pPr marL="457200" lvl="1" indent="0" eaLnBrk="1" hangingPunct="1">
              <a:buFontTx/>
              <a:buNone/>
              <a:defRPr/>
            </a:pPr>
            <a:r>
              <a:rPr lang="en-US" altLang="zh-TW" sz="2400" dirty="0" err="1">
                <a:solidFill>
                  <a:srgbClr val="0000FF"/>
                </a:solidFill>
              </a:rPr>
              <a:t>tabella</a:t>
            </a:r>
            <a:r>
              <a:rPr lang="en-US" altLang="zh-TW" sz="2400" dirty="0">
                <a:solidFill>
                  <a:srgbClr val="0000FF"/>
                </a:solidFill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</a:rPr>
              <a:t>degli</a:t>
            </a:r>
            <a:r>
              <a:rPr lang="en-US" altLang="zh-TW" sz="2400" dirty="0">
                <a:solidFill>
                  <a:srgbClr val="0000FF"/>
                </a:solidFill>
              </a:rPr>
              <a:t> shift</a:t>
            </a:r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000" dirty="0"/>
          </a:p>
          <a:p>
            <a:pPr lvl="1" eaLnBrk="1" hangingPunct="1">
              <a:buFontTx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zh-TW" sz="2800" i="1" dirty="0">
              <a:latin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zh-TW" sz="2800" dirty="0"/>
          </a:p>
        </p:txBody>
      </p:sp>
      <p:graphicFrame>
        <p:nvGraphicFramePr>
          <p:cNvPr id="17412" name="Group 4">
            <a:extLst>
              <a:ext uri="{FF2B5EF4-FFF2-40B4-BE49-F238E27FC236}">
                <a16:creationId xmlns:a16="http://schemas.microsoft.com/office/drawing/2014/main" id="{39B9FFD1-FAB2-D7D5-D7B4-C7A7B4B2F12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93039503"/>
              </p:ext>
            </p:extLst>
          </p:nvPr>
        </p:nvGraphicFramePr>
        <p:xfrm>
          <a:off x="914400" y="4572000"/>
          <a:ext cx="4572000" cy="91440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92E069DC-98E8-E3DC-4987-BE3C78C8722B}"/>
              </a:ext>
            </a:extLst>
          </p:cNvPr>
          <p:cNvSpPr txBox="1"/>
          <p:nvPr/>
        </p:nvSpPr>
        <p:spPr>
          <a:xfrm>
            <a:off x="147638" y="914400"/>
            <a:ext cx="8991600" cy="58578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costruzione</a:t>
            </a:r>
            <a:r>
              <a:rPr lang="en-US" altLang="zh-TW" sz="3200" dirty="0">
                <a:latin typeface="Arial" charset="0"/>
              </a:rPr>
              <a:t> della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degli</a:t>
            </a:r>
            <a:r>
              <a:rPr lang="en-US" altLang="zh-TW" sz="3200" b="1" dirty="0">
                <a:latin typeface="Arial" charset="0"/>
              </a:rPr>
              <a:t> shift </a:t>
            </a:r>
            <a:r>
              <a:rPr lang="en-US" altLang="zh-TW" sz="3200" dirty="0">
                <a:latin typeface="Arial" charset="0"/>
              </a:rPr>
              <a:t>della </a:t>
            </a:r>
            <a:r>
              <a:rPr lang="en-US" altLang="zh-TW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48EA841-E6B5-B3EF-C2E2-A353A31F11B8}"/>
              </a:ext>
            </a:extLst>
          </p:cNvPr>
          <p:cNvSpPr txBox="1"/>
          <p:nvPr/>
        </p:nvSpPr>
        <p:spPr>
          <a:xfrm>
            <a:off x="152400" y="76200"/>
            <a:ext cx="19050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Esempio</a:t>
            </a:r>
            <a:r>
              <a:rPr lang="en-US" altLang="zh-TW" sz="3200" dirty="0">
                <a:latin typeface="Arial" charset="0"/>
              </a:rPr>
              <a:t>:</a:t>
            </a:r>
            <a:endParaRPr lang="it-IT" sz="3200" b="1" dirty="0">
              <a:latin typeface="Arial" charset="0"/>
            </a:endParaRPr>
          </a:p>
        </p:txBody>
      </p:sp>
      <p:sp>
        <p:nvSpPr>
          <p:cNvPr id="19481" name="CasellaDiTesto 6">
            <a:extLst>
              <a:ext uri="{FF2B5EF4-FFF2-40B4-BE49-F238E27FC236}">
                <a16:creationId xmlns:a16="http://schemas.microsoft.com/office/drawing/2014/main" id="{40EAB99F-03F3-52C4-1778-2A7249E09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200400"/>
            <a:ext cx="109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r>
              <a:rPr lang="it-IT" altLang="it-IT" sz="2800"/>
              <a:t>m = 7</a:t>
            </a:r>
          </a:p>
        </p:txBody>
      </p:sp>
      <p:sp>
        <p:nvSpPr>
          <p:cNvPr id="19482" name="CasellaDiTesto 7">
            <a:extLst>
              <a:ext uri="{FF2B5EF4-FFF2-40B4-BE49-F238E27FC236}">
                <a16:creationId xmlns:a16="http://schemas.microsoft.com/office/drawing/2014/main" id="{C9CF8A2D-17E8-EC0A-224C-746B165CC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681288"/>
            <a:ext cx="185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r>
              <a:rPr lang="it-IT" altLang="it-IT"/>
              <a:t>0, 1, 2, 3, 4, 5, 6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5A6A9CF4-B404-7AF3-685B-B1C7CAF2F11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  <p:graphicFrame>
        <p:nvGraphicFramePr>
          <p:cNvPr id="18436" name="Group 4">
            <a:extLst>
              <a:ext uri="{FF2B5EF4-FFF2-40B4-BE49-F238E27FC236}">
                <a16:creationId xmlns:a16="http://schemas.microsoft.com/office/drawing/2014/main" id="{3965DB86-8639-A003-554C-2FB15584A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883986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482" name="Group 50">
            <a:extLst>
              <a:ext uri="{FF2B5EF4-FFF2-40B4-BE49-F238E27FC236}">
                <a16:creationId xmlns:a16="http://schemas.microsoft.com/office/drawing/2014/main" id="{7D69A4F2-F014-89A8-7D3C-DE96B40CC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861019"/>
              </p:ext>
            </p:extLst>
          </p:nvPr>
        </p:nvGraphicFramePr>
        <p:xfrm>
          <a:off x="2286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500" name="Group 68">
            <a:extLst>
              <a:ext uri="{FF2B5EF4-FFF2-40B4-BE49-F238E27FC236}">
                <a16:creationId xmlns:a16="http://schemas.microsoft.com/office/drawing/2014/main" id="{C92DB6F5-88BF-1D12-2163-98CCA9B9E4F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6332805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sellaDiTesto 7">
            <a:extLst>
              <a:ext uri="{FF2B5EF4-FFF2-40B4-BE49-F238E27FC236}">
                <a16:creationId xmlns:a16="http://schemas.microsoft.com/office/drawing/2014/main" id="{298022C2-6A2F-5F24-1EA6-C06B58F4812D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60" name="Group 4">
            <a:extLst>
              <a:ext uri="{FF2B5EF4-FFF2-40B4-BE49-F238E27FC236}">
                <a16:creationId xmlns:a16="http://schemas.microsoft.com/office/drawing/2014/main" id="{7DEB9077-C817-AA61-192E-9F71256433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290076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506" name="Group 50">
            <a:extLst>
              <a:ext uri="{FF2B5EF4-FFF2-40B4-BE49-F238E27FC236}">
                <a16:creationId xmlns:a16="http://schemas.microsoft.com/office/drawing/2014/main" id="{70210F8B-0EB8-A2A1-625C-6959BAE8E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580649"/>
              </p:ext>
            </p:extLst>
          </p:nvPr>
        </p:nvGraphicFramePr>
        <p:xfrm>
          <a:off x="2286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570" name="Line 88">
            <a:extLst>
              <a:ext uri="{FF2B5EF4-FFF2-40B4-BE49-F238E27FC236}">
                <a16:creationId xmlns:a16="http://schemas.microsoft.com/office/drawing/2014/main" id="{4F920D9D-3276-BDC5-E099-8D94398288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71" name="Text Box 89">
            <a:extLst>
              <a:ext uri="{FF2B5EF4-FFF2-40B4-BE49-F238E27FC236}">
                <a16:creationId xmlns:a16="http://schemas.microsoft.com/office/drawing/2014/main" id="{499CF6B9-3AE8-8124-5644-64D8BAF9A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graphicFrame>
        <p:nvGraphicFramePr>
          <p:cNvPr id="12" name="Group 68">
            <a:extLst>
              <a:ext uri="{FF2B5EF4-FFF2-40B4-BE49-F238E27FC236}">
                <a16:creationId xmlns:a16="http://schemas.microsoft.com/office/drawing/2014/main" id="{A3262D57-FDB7-8905-98C1-4EE078F0D4F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77326208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B4D4FBA-3382-B6B5-8972-5C4F2CFD4781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00EE8D5E-0F8B-E995-4A4B-21354A4BF1F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AAA7C2F-F00A-707B-9D38-B6ACA6530D4E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B97CF4F-F9CA-3F9E-305B-7277E15EC565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38A6712-267D-A416-40B7-6A27F1B77771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4101" name="Gruppo 27">
            <a:extLst>
              <a:ext uri="{FF2B5EF4-FFF2-40B4-BE49-F238E27FC236}">
                <a16:creationId xmlns:a16="http://schemas.microsoft.com/office/drawing/2014/main" id="{8A5514C9-4BA9-E545-24C2-BC16A1CE21A4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5270500"/>
            <a:ext cx="1830387" cy="585788"/>
            <a:chOff x="457200" y="5334000"/>
            <a:chExt cx="1830380" cy="584775"/>
          </a:xfrm>
        </p:grpSpPr>
        <p:sp>
          <p:nvSpPr>
            <p:cNvPr id="4125" name="CasellaDiTesto 23">
              <a:extLst>
                <a:ext uri="{FF2B5EF4-FFF2-40B4-BE49-F238E27FC236}">
                  <a16:creationId xmlns:a16="http://schemas.microsoft.com/office/drawing/2014/main" id="{5AF36E9C-7C63-5DAF-FA31-4D530E7843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4126" name="CasellaDiTesto 24">
              <a:extLst>
                <a:ext uri="{FF2B5EF4-FFF2-40B4-BE49-F238E27FC236}">
                  <a16:creationId xmlns:a16="http://schemas.microsoft.com/office/drawing/2014/main" id="{E5B73E93-A3CB-3FED-70C8-15FC4F7AE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4127" name="CasellaDiTesto 25">
              <a:extLst>
                <a:ext uri="{FF2B5EF4-FFF2-40B4-BE49-F238E27FC236}">
                  <a16:creationId xmlns:a16="http://schemas.microsoft.com/office/drawing/2014/main" id="{F44F8F80-E8BE-4DE8-75E1-D1598DCB8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4128" name="CasellaDiTesto 26">
              <a:extLst>
                <a:ext uri="{FF2B5EF4-FFF2-40B4-BE49-F238E27FC236}">
                  <a16:creationId xmlns:a16="http://schemas.microsoft.com/office/drawing/2014/main" id="{676B2988-1D2D-D4C3-4989-E1C8C738C1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4102" name="Gruppo 31">
            <a:extLst>
              <a:ext uri="{FF2B5EF4-FFF2-40B4-BE49-F238E27FC236}">
                <a16:creationId xmlns:a16="http://schemas.microsoft.com/office/drawing/2014/main" id="{428EE6ED-1276-7A18-6775-18AAD9578FBE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37DECBCB-3822-082E-B38D-B65049ABEF97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4106" name="Gruppo 29">
              <a:extLst>
                <a:ext uri="{FF2B5EF4-FFF2-40B4-BE49-F238E27FC236}">
                  <a16:creationId xmlns:a16="http://schemas.microsoft.com/office/drawing/2014/main" id="{A92FEA59-98D3-14ED-1FC2-41A6D4D02B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3123879F-72A8-58FF-B5DF-61D1E4577ADD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9874ACE1-5122-6272-EF92-F651A037CF17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036B4B76-074D-0422-BE9E-AACC511CC870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462577DB-D755-0ACF-B8B2-23761A91A2C1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046F7671-B1C1-CFBE-BC59-00EF101CFA58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6B09800C-7CBB-772E-51F7-30EB9FD78C34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EFC74E79-F3B4-EFB2-C4EB-064366831215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C20C8C3A-DFF8-F490-6F34-3452BA2B91FA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886004F6-8B7B-566F-494E-A596D31F3664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1969E94B-22E7-E725-DC01-0C97086ADC68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A04E8ADB-2DDF-FCE8-9A9E-5C4B03135666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047C0764-EDA5-493F-10E7-0D960C4C15C3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9F811482-BCCD-3E9A-4593-E3AB1F8C5C4D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922312EE-03AD-604B-7766-051A3C3D3FAC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A5B29F42-6891-6AFF-7238-974AD479A1F5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DF0F5377-8AD2-83D1-80A2-680F08B0D1B4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D23C5DBD-A9C1-162B-057F-8E90BDF11480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CE8A602E-BD96-85FD-E9AB-FE159512417B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33" name="Rettangolo 32">
            <a:extLst>
              <a:ext uri="{FF2B5EF4-FFF2-40B4-BE49-F238E27FC236}">
                <a16:creationId xmlns:a16="http://schemas.microsoft.com/office/drawing/2014/main" id="{92429EC4-8122-C54F-7943-F7D2BAE571D5}"/>
              </a:ext>
            </a:extLst>
          </p:cNvPr>
          <p:cNvSpPr/>
          <p:nvPr/>
        </p:nvSpPr>
        <p:spPr>
          <a:xfrm>
            <a:off x="2346325" y="5334000"/>
            <a:ext cx="6264275" cy="954088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800" b="1" dirty="0">
                <a:latin typeface="Arial" charset="0"/>
              </a:rPr>
              <a:t>idea :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considerare</a:t>
            </a:r>
            <a:r>
              <a:rPr lang="en-US" sz="2800" dirty="0">
                <a:latin typeface="Arial" charset="0"/>
              </a:rPr>
              <a:t> il primo </a:t>
            </a:r>
            <a:r>
              <a:rPr lang="en-US" sz="2800" dirty="0" err="1">
                <a:latin typeface="Arial" charset="0"/>
              </a:rPr>
              <a:t>carattere</a:t>
            </a:r>
            <a:r>
              <a:rPr lang="en-US" sz="2800" dirty="0">
                <a:latin typeface="Arial" charset="0"/>
              </a:rPr>
              <a:t> del </a:t>
            </a:r>
            <a:r>
              <a:rPr lang="en-US" sz="28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2800" dirty="0">
                <a:latin typeface="Arial" charset="0"/>
              </a:rPr>
              <a:t> “a </a:t>
            </a:r>
            <a:r>
              <a:rPr lang="en-US" sz="2800" dirty="0" err="1">
                <a:latin typeface="Arial" charset="0"/>
              </a:rPr>
              <a:t>destra</a:t>
            </a:r>
            <a:r>
              <a:rPr lang="en-US" sz="2800" dirty="0">
                <a:latin typeface="Arial" charset="0"/>
              </a:rPr>
              <a:t>” della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DE2E573-4A0E-30B5-5BA7-7628CB92F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45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4" name="Group 4">
            <a:extLst>
              <a:ext uri="{FF2B5EF4-FFF2-40B4-BE49-F238E27FC236}">
                <a16:creationId xmlns:a16="http://schemas.microsoft.com/office/drawing/2014/main" id="{1935403E-F597-C878-628E-8E2E57843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250479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530" name="Group 50">
            <a:extLst>
              <a:ext uri="{FF2B5EF4-FFF2-40B4-BE49-F238E27FC236}">
                <a16:creationId xmlns:a16="http://schemas.microsoft.com/office/drawing/2014/main" id="{69498431-62FB-1AAD-8AFB-9498BBF0EE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75473"/>
              </p:ext>
            </p:extLst>
          </p:nvPr>
        </p:nvGraphicFramePr>
        <p:xfrm>
          <a:off x="2286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594" name="Line 88">
            <a:extLst>
              <a:ext uri="{FF2B5EF4-FFF2-40B4-BE49-F238E27FC236}">
                <a16:creationId xmlns:a16="http://schemas.microsoft.com/office/drawing/2014/main" id="{1D86CB7A-BAAD-CF98-A67B-8D2C49D43D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2595" name="Text Box 89">
            <a:extLst>
              <a:ext uri="{FF2B5EF4-FFF2-40B4-BE49-F238E27FC236}">
                <a16:creationId xmlns:a16="http://schemas.microsoft.com/office/drawing/2014/main" id="{C90428C1-D2C6-E203-EB32-85E46DEA4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sp>
        <p:nvSpPr>
          <p:cNvPr id="7258" name="Text Box 90">
            <a:extLst>
              <a:ext uri="{FF2B5EF4-FFF2-40B4-BE49-F238E27FC236}">
                <a16:creationId xmlns:a16="http://schemas.microsoft.com/office/drawing/2014/main" id="{C8E881F4-343D-80B1-5C6D-2F105C5F3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495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b="1" i="1" dirty="0">
                <a:solidFill>
                  <a:schemeClr val="hlink"/>
                </a:solidFill>
                <a:latin typeface="+mn-lt"/>
              </a:rPr>
              <a:t>shift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[</a:t>
            </a:r>
            <a:r>
              <a:rPr lang="en-US" altLang="zh-TW" b="1" i="1" dirty="0">
                <a:solidFill>
                  <a:schemeClr val="hlink"/>
                </a:solidFill>
                <a:latin typeface="Times New Roman" pitchFamily="18" charset="0"/>
              </a:rPr>
              <a:t>G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]=1, shift=1</a:t>
            </a:r>
          </a:p>
        </p:txBody>
      </p:sp>
      <p:graphicFrame>
        <p:nvGraphicFramePr>
          <p:cNvPr id="13" name="Group 68">
            <a:extLst>
              <a:ext uri="{FF2B5EF4-FFF2-40B4-BE49-F238E27FC236}">
                <a16:creationId xmlns:a16="http://schemas.microsoft.com/office/drawing/2014/main" id="{78FA8B1D-F8A2-7CBC-E3A2-CBC98909895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6783240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97E37A2-5B36-892E-A80B-AAF1B3D12422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707D910B-622F-88E0-16A8-7269534AE5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8" name="Group 4">
            <a:extLst>
              <a:ext uri="{FF2B5EF4-FFF2-40B4-BE49-F238E27FC236}">
                <a16:creationId xmlns:a16="http://schemas.microsoft.com/office/drawing/2014/main" id="{C6D192FB-E222-34DE-8F90-F1CC8E0B9E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553242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554" name="Group 50">
            <a:extLst>
              <a:ext uri="{FF2B5EF4-FFF2-40B4-BE49-F238E27FC236}">
                <a16:creationId xmlns:a16="http://schemas.microsoft.com/office/drawing/2014/main" id="{738B5150-E8A7-3A86-4366-92811DE1A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962579"/>
              </p:ext>
            </p:extLst>
          </p:nvPr>
        </p:nvGraphicFramePr>
        <p:xfrm>
          <a:off x="590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>
            <a:extLst>
              <a:ext uri="{FF2B5EF4-FFF2-40B4-BE49-F238E27FC236}">
                <a16:creationId xmlns:a16="http://schemas.microsoft.com/office/drawing/2014/main" id="{8BB8D49E-3B6F-1977-9FBB-D80AA675613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6178485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C79342D-2002-D741-8278-B2F40263147C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153CD287-4CAC-E8D4-E464-44E179E05F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Group 4">
            <a:extLst>
              <a:ext uri="{FF2B5EF4-FFF2-40B4-BE49-F238E27FC236}">
                <a16:creationId xmlns:a16="http://schemas.microsoft.com/office/drawing/2014/main" id="{38D7145C-D738-1CDA-BE5D-8174DA16E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396109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578" name="Group 50">
            <a:extLst>
              <a:ext uri="{FF2B5EF4-FFF2-40B4-BE49-F238E27FC236}">
                <a16:creationId xmlns:a16="http://schemas.microsoft.com/office/drawing/2014/main" id="{823DD504-74F3-A191-F1E2-D4F80A983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612346"/>
              </p:ext>
            </p:extLst>
          </p:nvPr>
        </p:nvGraphicFramePr>
        <p:xfrm>
          <a:off x="590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642" name="Line 88">
            <a:extLst>
              <a:ext uri="{FF2B5EF4-FFF2-40B4-BE49-F238E27FC236}">
                <a16:creationId xmlns:a16="http://schemas.microsoft.com/office/drawing/2014/main" id="{F40F6596-6678-3625-AD26-70AD7F27E1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643" name="Line 89">
            <a:extLst>
              <a:ext uri="{FF2B5EF4-FFF2-40B4-BE49-F238E27FC236}">
                <a16:creationId xmlns:a16="http://schemas.microsoft.com/office/drawing/2014/main" id="{ADE3242A-2439-C1D4-8E4D-C06FCC2EDD79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644" name="Text Box 90">
            <a:extLst>
              <a:ext uri="{FF2B5EF4-FFF2-40B4-BE49-F238E27FC236}">
                <a16:creationId xmlns:a16="http://schemas.microsoft.com/office/drawing/2014/main" id="{145497D3-B514-607D-8D8A-EF311E844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graphicFrame>
        <p:nvGraphicFramePr>
          <p:cNvPr id="13" name="Group 68">
            <a:extLst>
              <a:ext uri="{FF2B5EF4-FFF2-40B4-BE49-F238E27FC236}">
                <a16:creationId xmlns:a16="http://schemas.microsoft.com/office/drawing/2014/main" id="{D6C0552C-4669-2949-58F9-7A429806605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5101535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B4217DA-EA92-D914-A9E8-6CE34D867142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61AEBB96-4462-4A8D-7F61-76DFFBFE5CF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6" name="Group 4">
            <a:extLst>
              <a:ext uri="{FF2B5EF4-FFF2-40B4-BE49-F238E27FC236}">
                <a16:creationId xmlns:a16="http://schemas.microsoft.com/office/drawing/2014/main" id="{9C086191-6A04-5711-674F-888C38E518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444874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602" name="Group 50">
            <a:extLst>
              <a:ext uri="{FF2B5EF4-FFF2-40B4-BE49-F238E27FC236}">
                <a16:creationId xmlns:a16="http://schemas.microsoft.com/office/drawing/2014/main" id="{540EE793-02AF-C221-6BE9-D5F09F3DA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838585"/>
              </p:ext>
            </p:extLst>
          </p:nvPr>
        </p:nvGraphicFramePr>
        <p:xfrm>
          <a:off x="590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666" name="Line 88">
            <a:extLst>
              <a:ext uri="{FF2B5EF4-FFF2-40B4-BE49-F238E27FC236}">
                <a16:creationId xmlns:a16="http://schemas.microsoft.com/office/drawing/2014/main" id="{2F16CF56-9813-A853-277E-FE851D9955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67" name="Line 89">
            <a:extLst>
              <a:ext uri="{FF2B5EF4-FFF2-40B4-BE49-F238E27FC236}">
                <a16:creationId xmlns:a16="http://schemas.microsoft.com/office/drawing/2014/main" id="{2DEE8E33-53EA-601B-645A-DA4C089DC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68" name="Text Box 90">
            <a:extLst>
              <a:ext uri="{FF2B5EF4-FFF2-40B4-BE49-F238E27FC236}">
                <a16:creationId xmlns:a16="http://schemas.microsoft.com/office/drawing/2014/main" id="{FF76031A-FF34-4CC7-263A-8FD12BDB2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sp>
        <p:nvSpPr>
          <p:cNvPr id="10331" name="Text Box 91">
            <a:extLst>
              <a:ext uri="{FF2B5EF4-FFF2-40B4-BE49-F238E27FC236}">
                <a16:creationId xmlns:a16="http://schemas.microsoft.com/office/drawing/2014/main" id="{C34FD14E-8F19-6F5E-3E02-7D91F3BD3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495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b="1" i="1" dirty="0">
                <a:solidFill>
                  <a:schemeClr val="hlink"/>
                </a:solidFill>
                <a:latin typeface="+mn-lt"/>
              </a:rPr>
              <a:t>shift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[</a:t>
            </a:r>
            <a:r>
              <a:rPr lang="en-US" altLang="zh-TW" b="1" i="1" dirty="0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]=2, shift=2</a:t>
            </a:r>
          </a:p>
        </p:txBody>
      </p:sp>
      <p:graphicFrame>
        <p:nvGraphicFramePr>
          <p:cNvPr id="14" name="Group 68">
            <a:extLst>
              <a:ext uri="{FF2B5EF4-FFF2-40B4-BE49-F238E27FC236}">
                <a16:creationId xmlns:a16="http://schemas.microsoft.com/office/drawing/2014/main" id="{ED40A4ED-95DE-AB7D-ACCB-1607B96AC3C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84197877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2B7B81E7-0575-618C-D6BD-CDF2F8656E28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583AEA17-4006-3181-EFCA-77F91AE9BEC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80" name="Group 4">
            <a:extLst>
              <a:ext uri="{FF2B5EF4-FFF2-40B4-BE49-F238E27FC236}">
                <a16:creationId xmlns:a16="http://schemas.microsoft.com/office/drawing/2014/main" id="{406906A6-6F90-9A75-9A81-DCA47B1F8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505492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626" name="Group 50">
            <a:extLst>
              <a:ext uri="{FF2B5EF4-FFF2-40B4-BE49-F238E27FC236}">
                <a16:creationId xmlns:a16="http://schemas.microsoft.com/office/drawing/2014/main" id="{9CA9DA52-8198-1A3A-BC76-E12FC2CB9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060859"/>
              </p:ext>
            </p:extLst>
          </p:nvPr>
        </p:nvGraphicFramePr>
        <p:xfrm>
          <a:off x="1352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>
            <a:extLst>
              <a:ext uri="{FF2B5EF4-FFF2-40B4-BE49-F238E27FC236}">
                <a16:creationId xmlns:a16="http://schemas.microsoft.com/office/drawing/2014/main" id="{9BD81147-3FBE-3ECD-BD74-02C1EFD3BFB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80994384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5C6F83F-2EE7-8821-8DE7-C5BEB8B402B8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4420F1B-D38B-7CA2-72FB-7F08F55C08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4" name="Group 4">
            <a:extLst>
              <a:ext uri="{FF2B5EF4-FFF2-40B4-BE49-F238E27FC236}">
                <a16:creationId xmlns:a16="http://schemas.microsoft.com/office/drawing/2014/main" id="{15B70693-1776-520A-417F-90132AB9C0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89436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650" name="Group 50">
            <a:extLst>
              <a:ext uri="{FF2B5EF4-FFF2-40B4-BE49-F238E27FC236}">
                <a16:creationId xmlns:a16="http://schemas.microsoft.com/office/drawing/2014/main" id="{BFEE2BE9-EB94-138B-81AF-FC643F235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6024149"/>
              </p:ext>
            </p:extLst>
          </p:nvPr>
        </p:nvGraphicFramePr>
        <p:xfrm>
          <a:off x="1352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7714" name="Line 88">
            <a:extLst>
              <a:ext uri="{FF2B5EF4-FFF2-40B4-BE49-F238E27FC236}">
                <a16:creationId xmlns:a16="http://schemas.microsoft.com/office/drawing/2014/main" id="{8C4FDA2A-818F-5289-B3F2-FF6053A11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5" name="Line 89">
            <a:extLst>
              <a:ext uri="{FF2B5EF4-FFF2-40B4-BE49-F238E27FC236}">
                <a16:creationId xmlns:a16="http://schemas.microsoft.com/office/drawing/2014/main" id="{3FDBA5A7-801A-6BA5-71D4-9A45AE34DC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6" name="Line 90">
            <a:extLst>
              <a:ext uri="{FF2B5EF4-FFF2-40B4-BE49-F238E27FC236}">
                <a16:creationId xmlns:a16="http://schemas.microsoft.com/office/drawing/2014/main" id="{CD5BB6EE-5C95-2072-2657-C5333D5ED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7" name="Line 91">
            <a:extLst>
              <a:ext uri="{FF2B5EF4-FFF2-40B4-BE49-F238E27FC236}">
                <a16:creationId xmlns:a16="http://schemas.microsoft.com/office/drawing/2014/main" id="{F817E186-3BBC-4903-A659-816366113F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8" name="Line 92">
            <a:extLst>
              <a:ext uri="{FF2B5EF4-FFF2-40B4-BE49-F238E27FC236}">
                <a16:creationId xmlns:a16="http://schemas.microsoft.com/office/drawing/2014/main" id="{B51EBC48-4EC8-69A5-B999-D5CFEA4FA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19" name="Line 93">
            <a:extLst>
              <a:ext uri="{FF2B5EF4-FFF2-40B4-BE49-F238E27FC236}">
                <a16:creationId xmlns:a16="http://schemas.microsoft.com/office/drawing/2014/main" id="{98B3DBB9-62CA-F56B-9AE0-A3FC2547A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20" name="Line 94">
            <a:extLst>
              <a:ext uri="{FF2B5EF4-FFF2-40B4-BE49-F238E27FC236}">
                <a16:creationId xmlns:a16="http://schemas.microsoft.com/office/drawing/2014/main" id="{9DBB2AC2-D341-7B6F-2036-203F9C040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721" name="Text Box 95">
            <a:extLst>
              <a:ext uri="{FF2B5EF4-FFF2-40B4-BE49-F238E27FC236}">
                <a16:creationId xmlns:a16="http://schemas.microsoft.com/office/drawing/2014/main" id="{5D06EF1A-5C69-9A46-D438-C6494726D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10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exact match</a:t>
            </a:r>
          </a:p>
        </p:txBody>
      </p:sp>
      <p:graphicFrame>
        <p:nvGraphicFramePr>
          <p:cNvPr id="18" name="Group 68">
            <a:extLst>
              <a:ext uri="{FF2B5EF4-FFF2-40B4-BE49-F238E27FC236}">
                <a16:creationId xmlns:a16="http://schemas.microsoft.com/office/drawing/2014/main" id="{5FDE18A1-7E88-18AB-D861-740D1E7F925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2790822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0F012DCD-176C-FDCE-BDAE-BFB6515A280C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4954D8BE-DB32-085E-8283-16E57ACE6AC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8" name="Group 4">
            <a:extLst>
              <a:ext uri="{FF2B5EF4-FFF2-40B4-BE49-F238E27FC236}">
                <a16:creationId xmlns:a16="http://schemas.microsoft.com/office/drawing/2014/main" id="{B7211F47-813E-E76A-9AA6-9AFECCC98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25507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674" name="Group 50">
            <a:extLst>
              <a:ext uri="{FF2B5EF4-FFF2-40B4-BE49-F238E27FC236}">
                <a16:creationId xmlns:a16="http://schemas.microsoft.com/office/drawing/2014/main" id="{6037831E-63DE-04D0-AA60-5F969859C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60314"/>
              </p:ext>
            </p:extLst>
          </p:nvPr>
        </p:nvGraphicFramePr>
        <p:xfrm>
          <a:off x="13525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738" name="Line 88">
            <a:extLst>
              <a:ext uri="{FF2B5EF4-FFF2-40B4-BE49-F238E27FC236}">
                <a16:creationId xmlns:a16="http://schemas.microsoft.com/office/drawing/2014/main" id="{0B72B067-DB27-6110-1046-AC06AB61D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39" name="Line 89">
            <a:extLst>
              <a:ext uri="{FF2B5EF4-FFF2-40B4-BE49-F238E27FC236}">
                <a16:creationId xmlns:a16="http://schemas.microsoft.com/office/drawing/2014/main" id="{562D496E-0E1B-EE0C-79ED-1595E857C3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0" name="Line 90">
            <a:extLst>
              <a:ext uri="{FF2B5EF4-FFF2-40B4-BE49-F238E27FC236}">
                <a16:creationId xmlns:a16="http://schemas.microsoft.com/office/drawing/2014/main" id="{8898D7D7-3239-6D39-36A0-33A342501FD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1" name="Line 91">
            <a:extLst>
              <a:ext uri="{FF2B5EF4-FFF2-40B4-BE49-F238E27FC236}">
                <a16:creationId xmlns:a16="http://schemas.microsoft.com/office/drawing/2014/main" id="{238C51D2-AC58-040A-16C7-96E37797E2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2" name="Line 92">
            <a:extLst>
              <a:ext uri="{FF2B5EF4-FFF2-40B4-BE49-F238E27FC236}">
                <a16:creationId xmlns:a16="http://schemas.microsoft.com/office/drawing/2014/main" id="{88A447C5-1B10-60CE-49F7-14DD9320E8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3" name="Line 93">
            <a:extLst>
              <a:ext uri="{FF2B5EF4-FFF2-40B4-BE49-F238E27FC236}">
                <a16:creationId xmlns:a16="http://schemas.microsoft.com/office/drawing/2014/main" id="{4ACD5714-8795-A168-43B8-BECB624ED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4" name="Line 94">
            <a:extLst>
              <a:ext uri="{FF2B5EF4-FFF2-40B4-BE49-F238E27FC236}">
                <a16:creationId xmlns:a16="http://schemas.microsoft.com/office/drawing/2014/main" id="{DE817FAB-0F9C-0575-9286-46F39B2237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8745" name="Text Box 95">
            <a:extLst>
              <a:ext uri="{FF2B5EF4-FFF2-40B4-BE49-F238E27FC236}">
                <a16:creationId xmlns:a16="http://schemas.microsoft.com/office/drawing/2014/main" id="{2E678788-B021-6750-E7D0-D0B2B8305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4102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exact match</a:t>
            </a:r>
          </a:p>
        </p:txBody>
      </p:sp>
      <p:sp>
        <p:nvSpPr>
          <p:cNvPr id="13408" name="Text Box 96">
            <a:extLst>
              <a:ext uri="{FF2B5EF4-FFF2-40B4-BE49-F238E27FC236}">
                <a16:creationId xmlns:a16="http://schemas.microsoft.com/office/drawing/2014/main" id="{0C21BC66-65AD-ABF8-44E8-7015D2358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495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b="1" i="1" dirty="0">
                <a:solidFill>
                  <a:schemeClr val="hlink"/>
                </a:solidFill>
                <a:latin typeface="+mn-lt"/>
              </a:rPr>
              <a:t>shift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[</a:t>
            </a:r>
            <a:r>
              <a:rPr lang="en-US" altLang="zh-TW" b="1" i="1" dirty="0">
                <a:solidFill>
                  <a:schemeClr val="hlink"/>
                </a:solidFill>
                <a:latin typeface="Times New Roman" pitchFamily="18" charset="0"/>
              </a:rPr>
              <a:t>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]=8, shift=8</a:t>
            </a:r>
          </a:p>
        </p:txBody>
      </p:sp>
      <p:graphicFrame>
        <p:nvGraphicFramePr>
          <p:cNvPr id="19" name="Group 68">
            <a:extLst>
              <a:ext uri="{FF2B5EF4-FFF2-40B4-BE49-F238E27FC236}">
                <a16:creationId xmlns:a16="http://schemas.microsoft.com/office/drawing/2014/main" id="{5D7121CF-05AE-47A7-8939-891E16114F9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4710311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8EAC2CE-375F-712F-F587-148603A45987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649C2AD8-3C56-A800-37C2-35F1270ACEE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2" name="Group 4">
            <a:extLst>
              <a:ext uri="{FF2B5EF4-FFF2-40B4-BE49-F238E27FC236}">
                <a16:creationId xmlns:a16="http://schemas.microsoft.com/office/drawing/2014/main" id="{090DC8F6-1516-CE05-0A19-92798578B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246600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7698" name="Group 50">
            <a:extLst>
              <a:ext uri="{FF2B5EF4-FFF2-40B4-BE49-F238E27FC236}">
                <a16:creationId xmlns:a16="http://schemas.microsoft.com/office/drawing/2014/main" id="{02FC8F58-2376-51F7-BABE-FB36E9FD5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805143"/>
              </p:ext>
            </p:extLst>
          </p:nvPr>
        </p:nvGraphicFramePr>
        <p:xfrm>
          <a:off x="42481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>
            <a:extLst>
              <a:ext uri="{FF2B5EF4-FFF2-40B4-BE49-F238E27FC236}">
                <a16:creationId xmlns:a16="http://schemas.microsoft.com/office/drawing/2014/main" id="{4E0F592A-EAFE-4CD3-25A4-CA09C75B277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05757560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321517-8D30-0206-E1A5-DE44DF8D565C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DFE99EA8-B788-307B-3561-EB0337A4D10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6" name="Group 4">
            <a:extLst>
              <a:ext uri="{FF2B5EF4-FFF2-40B4-BE49-F238E27FC236}">
                <a16:creationId xmlns:a16="http://schemas.microsoft.com/office/drawing/2014/main" id="{CD3BC27E-6105-5761-7B2B-DD2B8210B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725852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8722" name="Group 50">
            <a:extLst>
              <a:ext uri="{FF2B5EF4-FFF2-40B4-BE49-F238E27FC236}">
                <a16:creationId xmlns:a16="http://schemas.microsoft.com/office/drawing/2014/main" id="{D28E75F0-393D-4A0D-BAF7-2AAE71AC2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945655"/>
              </p:ext>
            </p:extLst>
          </p:nvPr>
        </p:nvGraphicFramePr>
        <p:xfrm>
          <a:off x="42481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86" name="Line 88">
            <a:extLst>
              <a:ext uri="{FF2B5EF4-FFF2-40B4-BE49-F238E27FC236}">
                <a16:creationId xmlns:a16="http://schemas.microsoft.com/office/drawing/2014/main" id="{29D39ECE-62AF-1981-EAD4-021FE6715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0787" name="Text Box 89">
            <a:extLst>
              <a:ext uri="{FF2B5EF4-FFF2-40B4-BE49-F238E27FC236}">
                <a16:creationId xmlns:a16="http://schemas.microsoft.com/office/drawing/2014/main" id="{1D5AC007-126E-2070-6BAF-C63F0D74D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graphicFrame>
        <p:nvGraphicFramePr>
          <p:cNvPr id="12" name="Group 68">
            <a:extLst>
              <a:ext uri="{FF2B5EF4-FFF2-40B4-BE49-F238E27FC236}">
                <a16:creationId xmlns:a16="http://schemas.microsoft.com/office/drawing/2014/main" id="{6BE9D07D-891A-6044-7D3C-4142757803F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82701498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DE2F327-CC2A-D535-3CD2-DE6FD12D56A9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92ECBB1A-78C1-E467-49FD-7E96F93DB2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00" name="Group 4">
            <a:extLst>
              <a:ext uri="{FF2B5EF4-FFF2-40B4-BE49-F238E27FC236}">
                <a16:creationId xmlns:a16="http://schemas.microsoft.com/office/drawing/2014/main" id="{DA767EBB-7192-7918-CE3E-AA96E5E4D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926515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746" name="Group 50">
            <a:extLst>
              <a:ext uri="{FF2B5EF4-FFF2-40B4-BE49-F238E27FC236}">
                <a16:creationId xmlns:a16="http://schemas.microsoft.com/office/drawing/2014/main" id="{E32948C3-C517-F6AF-FEC1-DDEA65971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78182"/>
              </p:ext>
            </p:extLst>
          </p:nvPr>
        </p:nvGraphicFramePr>
        <p:xfrm>
          <a:off x="424815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810" name="Line 88">
            <a:extLst>
              <a:ext uri="{FF2B5EF4-FFF2-40B4-BE49-F238E27FC236}">
                <a16:creationId xmlns:a16="http://schemas.microsoft.com/office/drawing/2014/main" id="{B32EDA3C-1008-C24A-E93A-CABB35BEA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1811" name="Text Box 89">
            <a:extLst>
              <a:ext uri="{FF2B5EF4-FFF2-40B4-BE49-F238E27FC236}">
                <a16:creationId xmlns:a16="http://schemas.microsoft.com/office/drawing/2014/main" id="{07EEFC85-737E-E3C8-4244-28846F73A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sp>
        <p:nvSpPr>
          <p:cNvPr id="16474" name="Text Box 90">
            <a:extLst>
              <a:ext uri="{FF2B5EF4-FFF2-40B4-BE49-F238E27FC236}">
                <a16:creationId xmlns:a16="http://schemas.microsoft.com/office/drawing/2014/main" id="{1D739591-B1D3-9214-E2C2-0CFA3CF62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495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b="1" i="1" dirty="0">
                <a:solidFill>
                  <a:schemeClr val="hlink"/>
                </a:solidFill>
                <a:latin typeface="+mn-lt"/>
              </a:rPr>
              <a:t>shift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[</a:t>
            </a:r>
            <a:r>
              <a:rPr lang="en-US" altLang="zh-TW" b="1" i="1" dirty="0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]=2, shift=2</a:t>
            </a:r>
          </a:p>
        </p:txBody>
      </p:sp>
      <p:graphicFrame>
        <p:nvGraphicFramePr>
          <p:cNvPr id="13" name="Group 68">
            <a:extLst>
              <a:ext uri="{FF2B5EF4-FFF2-40B4-BE49-F238E27FC236}">
                <a16:creationId xmlns:a16="http://schemas.microsoft.com/office/drawing/2014/main" id="{1D78A31C-997D-894D-C1F7-B1150B3696B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3802506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794179B-4993-E0E8-7AB1-072AA11BDE16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BBE6DED4-893B-A014-F81C-81222F089F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253B3F1-E27D-16A3-6ED0-110E06EE97FF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988068C3-4ED8-E239-30C7-6BE2919314F6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9AE46A5-5DD9-3DDD-924D-D45D7221ADD9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5125" name="Gruppo 27">
            <a:extLst>
              <a:ext uri="{FF2B5EF4-FFF2-40B4-BE49-F238E27FC236}">
                <a16:creationId xmlns:a16="http://schemas.microsoft.com/office/drawing/2014/main" id="{01D83CB4-411C-8451-3165-038808FC5941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5270500"/>
            <a:ext cx="1830387" cy="585788"/>
            <a:chOff x="457200" y="5334000"/>
            <a:chExt cx="1830380" cy="584775"/>
          </a:xfrm>
        </p:grpSpPr>
        <p:sp>
          <p:nvSpPr>
            <p:cNvPr id="5149" name="CasellaDiTesto 23">
              <a:extLst>
                <a:ext uri="{FF2B5EF4-FFF2-40B4-BE49-F238E27FC236}">
                  <a16:creationId xmlns:a16="http://schemas.microsoft.com/office/drawing/2014/main" id="{95450B96-D69A-F518-4521-B87E5BFEBA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5150" name="CasellaDiTesto 24">
              <a:extLst>
                <a:ext uri="{FF2B5EF4-FFF2-40B4-BE49-F238E27FC236}">
                  <a16:creationId xmlns:a16="http://schemas.microsoft.com/office/drawing/2014/main" id="{32547DFA-78FB-54E9-2D1E-56ADC04A8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5151" name="CasellaDiTesto 25">
              <a:extLst>
                <a:ext uri="{FF2B5EF4-FFF2-40B4-BE49-F238E27FC236}">
                  <a16:creationId xmlns:a16="http://schemas.microsoft.com/office/drawing/2014/main" id="{A43BDF04-3839-2F0D-B3BE-EAAB3425C8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5152" name="CasellaDiTesto 26">
              <a:extLst>
                <a:ext uri="{FF2B5EF4-FFF2-40B4-BE49-F238E27FC236}">
                  <a16:creationId xmlns:a16="http://schemas.microsoft.com/office/drawing/2014/main" id="{26511A43-8FA2-A2E9-C047-760EECC139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5126" name="Gruppo 31">
            <a:extLst>
              <a:ext uri="{FF2B5EF4-FFF2-40B4-BE49-F238E27FC236}">
                <a16:creationId xmlns:a16="http://schemas.microsoft.com/office/drawing/2014/main" id="{F17D4C81-9882-CD00-8626-28C50B76891E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D8C3C414-44A2-F0D9-7C22-5793724CC9BA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5130" name="Gruppo 29">
              <a:extLst>
                <a:ext uri="{FF2B5EF4-FFF2-40B4-BE49-F238E27FC236}">
                  <a16:creationId xmlns:a16="http://schemas.microsoft.com/office/drawing/2014/main" id="{6FFA8F5F-0B1C-0C64-5473-50B913220A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96E1DD29-7426-57EA-C5B5-22A2F61343D1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46BB8D0B-2F47-5812-0843-714D878EBBAB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74FD5B5D-963C-69FA-C9E0-4E80D2C288C7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D6D561E9-A96D-1083-2E43-59626659FE1F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8C785070-6568-BF79-E0DB-2FB25B215EFA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9D51A05C-B7B3-DC1E-D9EF-260931CCB67F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C45F3FFA-B349-46F7-28B2-62D50DCF6F67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9CB66D3-3699-3B19-4D1B-5ABB32CDE629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6DECE73-428A-3586-6E6B-BDBB77EEDCF8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2F5B847-0081-9D35-C2D0-206780598D15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CBFAE160-EF6A-BF05-23D9-E1C5CD3C490A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FCC66BDE-5D0C-476F-2583-8D22DD2E78CE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AF34E52D-A31D-5D32-FD77-5A3852871560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E9AEB91C-568E-93F3-FDE9-BAA5B9D5C574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6A8ABB6E-0AD6-6A07-06C9-9AAD47874E0E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F5EE6CB5-DF98-2560-7107-507DCD86AB69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E7EE32F-39FB-7C76-A200-11D7894E613E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0875EF86-61DE-0A56-0560-025ECD7D406F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33" name="Rettangolo 32">
            <a:extLst>
              <a:ext uri="{FF2B5EF4-FFF2-40B4-BE49-F238E27FC236}">
                <a16:creationId xmlns:a16="http://schemas.microsoft.com/office/drawing/2014/main" id="{53D3F960-E342-F10F-F339-D01812A03F3A}"/>
              </a:ext>
            </a:extLst>
          </p:cNvPr>
          <p:cNvSpPr/>
          <p:nvPr/>
        </p:nvSpPr>
        <p:spPr>
          <a:xfrm>
            <a:off x="2209800" y="5648325"/>
            <a:ext cx="6797675" cy="52387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2800" b="1" dirty="0">
                <a:latin typeface="Arial" charset="0"/>
              </a:rPr>
              <a:t>idea :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allineare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opportunamente</a:t>
            </a:r>
            <a:r>
              <a:rPr lang="en-US" sz="2800" dirty="0">
                <a:latin typeface="Arial" charset="0"/>
              </a:rPr>
              <a:t> la </a:t>
            </a:r>
            <a:r>
              <a:rPr lang="en-US" sz="28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28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8" name="Rettangolo 2">
            <a:extLst>
              <a:ext uri="{FF2B5EF4-FFF2-40B4-BE49-F238E27FC236}">
                <a16:creationId xmlns:a16="http://schemas.microsoft.com/office/drawing/2014/main" id="{B43E03A6-103B-836E-9E2F-214B77AA3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45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4" name="Group 4">
            <a:extLst>
              <a:ext uri="{FF2B5EF4-FFF2-40B4-BE49-F238E27FC236}">
                <a16:creationId xmlns:a16="http://schemas.microsoft.com/office/drawing/2014/main" id="{87EA9DEA-AC33-12D7-C52C-7B795DEA32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245900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770" name="Group 50">
            <a:extLst>
              <a:ext uri="{FF2B5EF4-FFF2-40B4-BE49-F238E27FC236}">
                <a16:creationId xmlns:a16="http://schemas.microsoft.com/office/drawing/2014/main" id="{D165B7A7-7638-B192-D372-CD3A310657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74605"/>
              </p:ext>
            </p:extLst>
          </p:nvPr>
        </p:nvGraphicFramePr>
        <p:xfrm>
          <a:off x="50292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>
            <a:extLst>
              <a:ext uri="{FF2B5EF4-FFF2-40B4-BE49-F238E27FC236}">
                <a16:creationId xmlns:a16="http://schemas.microsoft.com/office/drawing/2014/main" id="{C08B3135-3119-4B43-839C-C2B971B4213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75280477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F18D91-97B7-F731-8A85-B7E102641024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C5E5C34-40EE-6FAB-FFFA-D302696DCDD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8" name="Group 4">
            <a:extLst>
              <a:ext uri="{FF2B5EF4-FFF2-40B4-BE49-F238E27FC236}">
                <a16:creationId xmlns:a16="http://schemas.microsoft.com/office/drawing/2014/main" id="{CE94EDDC-A8AE-7D22-AFA2-7D7B87D1C29B}"/>
              </a:ext>
            </a:extLst>
          </p:cNvPr>
          <p:cNvGraphicFramePr>
            <a:graphicFrameLocks noGrp="1"/>
          </p:cNvGraphicFramePr>
          <p:nvPr/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794" name="Group 50">
            <a:extLst>
              <a:ext uri="{FF2B5EF4-FFF2-40B4-BE49-F238E27FC236}">
                <a16:creationId xmlns:a16="http://schemas.microsoft.com/office/drawing/2014/main" id="{1DBCC51F-7771-AC48-5CAB-73DC2E352E84}"/>
              </a:ext>
            </a:extLst>
          </p:cNvPr>
          <p:cNvGraphicFramePr>
            <a:graphicFrameLocks noGrp="1"/>
          </p:cNvGraphicFramePr>
          <p:nvPr/>
        </p:nvGraphicFramePr>
        <p:xfrm>
          <a:off x="50292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858" name="Line 88">
            <a:extLst>
              <a:ext uri="{FF2B5EF4-FFF2-40B4-BE49-F238E27FC236}">
                <a16:creationId xmlns:a16="http://schemas.microsoft.com/office/drawing/2014/main" id="{6E53E551-7D0F-58AB-D8D4-DDC2F7AD7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3859" name="Text Box 89">
            <a:extLst>
              <a:ext uri="{FF2B5EF4-FFF2-40B4-BE49-F238E27FC236}">
                <a16:creationId xmlns:a16="http://schemas.microsoft.com/office/drawing/2014/main" id="{90F21E14-3ED5-4BE4-40BD-E13AECE83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graphicFrame>
        <p:nvGraphicFramePr>
          <p:cNvPr id="12" name="Group 68">
            <a:extLst>
              <a:ext uri="{FF2B5EF4-FFF2-40B4-BE49-F238E27FC236}">
                <a16:creationId xmlns:a16="http://schemas.microsoft.com/office/drawing/2014/main" id="{EE6B6175-E8B6-C003-CEEE-C10DA82A897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23210713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6213C44-847D-8D4B-E10F-CFD0E28EAD17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DE098094-466B-4E92-E2C9-A8589A8B06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i="1" dirty="0"/>
              <a:t>   </a:t>
            </a:r>
            <a:r>
              <a:rPr lang="en-US" altLang="zh-TW" sz="2800" dirty="0"/>
              <a:t>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2" name="Group 4">
            <a:extLst>
              <a:ext uri="{FF2B5EF4-FFF2-40B4-BE49-F238E27FC236}">
                <a16:creationId xmlns:a16="http://schemas.microsoft.com/office/drawing/2014/main" id="{00185D5A-423D-A83D-495F-EA282839B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129103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818" name="Group 50">
            <a:extLst>
              <a:ext uri="{FF2B5EF4-FFF2-40B4-BE49-F238E27FC236}">
                <a16:creationId xmlns:a16="http://schemas.microsoft.com/office/drawing/2014/main" id="{7EA7237D-8519-A9DF-E139-CCCEEAD43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038362"/>
              </p:ext>
            </p:extLst>
          </p:nvPr>
        </p:nvGraphicFramePr>
        <p:xfrm>
          <a:off x="50292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882" name="Line 88">
            <a:extLst>
              <a:ext uri="{FF2B5EF4-FFF2-40B4-BE49-F238E27FC236}">
                <a16:creationId xmlns:a16="http://schemas.microsoft.com/office/drawing/2014/main" id="{E180F349-C9A0-535B-3650-8CE5792FF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51816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4883" name="Text Box 89">
            <a:extLst>
              <a:ext uri="{FF2B5EF4-FFF2-40B4-BE49-F238E27FC236}">
                <a16:creationId xmlns:a16="http://schemas.microsoft.com/office/drawing/2014/main" id="{4565746C-BC46-46C3-7446-AEE67D98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sp>
        <p:nvSpPr>
          <p:cNvPr id="19546" name="Text Box 90">
            <a:extLst>
              <a:ext uri="{FF2B5EF4-FFF2-40B4-BE49-F238E27FC236}">
                <a16:creationId xmlns:a16="http://schemas.microsoft.com/office/drawing/2014/main" id="{D6269CA9-D951-9794-47BC-D1302DBB7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495800"/>
            <a:ext cx="2438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b="1" i="1" dirty="0">
                <a:solidFill>
                  <a:schemeClr val="hlink"/>
                </a:solidFill>
                <a:latin typeface="+mn-lt"/>
              </a:rPr>
              <a:t>shift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[</a:t>
            </a:r>
            <a:r>
              <a:rPr lang="en-US" altLang="zh-TW" b="1" i="1" dirty="0">
                <a:solidFill>
                  <a:schemeClr val="hlink"/>
                </a:solidFill>
                <a:latin typeface="Times New Roman" pitchFamily="18" charset="0"/>
              </a:rPr>
              <a:t>G</a:t>
            </a:r>
            <a:r>
              <a:rPr lang="en-US" altLang="zh-TW" b="1" dirty="0">
                <a:solidFill>
                  <a:schemeClr val="hlink"/>
                </a:solidFill>
                <a:latin typeface="Times New Roman" pitchFamily="18" charset="0"/>
              </a:rPr>
              <a:t>]=1, shift=1</a:t>
            </a:r>
          </a:p>
        </p:txBody>
      </p:sp>
      <p:graphicFrame>
        <p:nvGraphicFramePr>
          <p:cNvPr id="13" name="Group 68">
            <a:extLst>
              <a:ext uri="{FF2B5EF4-FFF2-40B4-BE49-F238E27FC236}">
                <a16:creationId xmlns:a16="http://schemas.microsoft.com/office/drawing/2014/main" id="{BE41D639-61BE-AE24-7D2E-CB3F19DC8C1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8564695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48BE04E4-1D63-EB4D-2AF4-746EB197B4B6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6ED52AC-C81E-20EF-BBF9-2171221C09A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dirty="0"/>
              <a:t>   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6" name="Group 4">
            <a:extLst>
              <a:ext uri="{FF2B5EF4-FFF2-40B4-BE49-F238E27FC236}">
                <a16:creationId xmlns:a16="http://schemas.microsoft.com/office/drawing/2014/main" id="{7F0F2641-362D-E809-39A0-F87004917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93753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842" name="Group 50">
            <a:extLst>
              <a:ext uri="{FF2B5EF4-FFF2-40B4-BE49-F238E27FC236}">
                <a16:creationId xmlns:a16="http://schemas.microsoft.com/office/drawing/2014/main" id="{2F85B58C-D926-84C7-09E6-44C63CCCC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319672"/>
              </p:ext>
            </p:extLst>
          </p:nvPr>
        </p:nvGraphicFramePr>
        <p:xfrm>
          <a:off x="53340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Group 68">
            <a:extLst>
              <a:ext uri="{FF2B5EF4-FFF2-40B4-BE49-F238E27FC236}">
                <a16:creationId xmlns:a16="http://schemas.microsoft.com/office/drawing/2014/main" id="{B8D3F8F6-961E-C0F8-7FE5-19FFDF7298A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175075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551226F9-CC48-7A71-BCA4-046425556469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46870CB4-CA26-3BB3-CA4E-B033987B16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dirty="0"/>
              <a:t>   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20" name="Group 4">
            <a:extLst>
              <a:ext uri="{FF2B5EF4-FFF2-40B4-BE49-F238E27FC236}">
                <a16:creationId xmlns:a16="http://schemas.microsoft.com/office/drawing/2014/main" id="{1DA9CE5D-7034-404A-2834-39E46E010B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767784"/>
              </p:ext>
            </p:extLst>
          </p:nvPr>
        </p:nvGraphicFramePr>
        <p:xfrm>
          <a:off x="228600" y="4800600"/>
          <a:ext cx="7667625" cy="517766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6512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523" marB="455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866" name="Group 50">
            <a:extLst>
              <a:ext uri="{FF2B5EF4-FFF2-40B4-BE49-F238E27FC236}">
                <a16:creationId xmlns:a16="http://schemas.microsoft.com/office/drawing/2014/main" id="{45966A49-00E4-CE34-5814-CB19038D5C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041413"/>
              </p:ext>
            </p:extLst>
          </p:nvPr>
        </p:nvGraphicFramePr>
        <p:xfrm>
          <a:off x="5334000" y="5800725"/>
          <a:ext cx="2533650" cy="523875"/>
        </p:xfrm>
        <a:graphic>
          <a:graphicData uri="http://schemas.openxmlformats.org/drawingml/2006/table">
            <a:tbl>
              <a:tblPr/>
              <a:tblGrid>
                <a:gridCol w="361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6930" name="Line 88">
            <a:extLst>
              <a:ext uri="{FF2B5EF4-FFF2-40B4-BE49-F238E27FC236}">
                <a16:creationId xmlns:a16="http://schemas.microsoft.com/office/drawing/2014/main" id="{7F562F13-593E-45C6-85F8-17DDA9DED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6931" name="Text Box 89">
            <a:extLst>
              <a:ext uri="{FF2B5EF4-FFF2-40B4-BE49-F238E27FC236}">
                <a16:creationId xmlns:a16="http://schemas.microsoft.com/office/drawing/2014/main" id="{5441F20D-F1C9-ED0F-79F1-3D703CE0BF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5334000"/>
            <a:ext cx="152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</a:rPr>
              <a:t>mismatch</a:t>
            </a:r>
          </a:p>
        </p:txBody>
      </p:sp>
      <p:graphicFrame>
        <p:nvGraphicFramePr>
          <p:cNvPr id="12" name="Group 68">
            <a:extLst>
              <a:ext uri="{FF2B5EF4-FFF2-40B4-BE49-F238E27FC236}">
                <a16:creationId xmlns:a16="http://schemas.microsoft.com/office/drawing/2014/main" id="{814F5597-DD8F-2D30-E0CE-91FC8FDBE29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04804351"/>
              </p:ext>
            </p:extLst>
          </p:nvPr>
        </p:nvGraphicFramePr>
        <p:xfrm>
          <a:off x="3810000" y="3657600"/>
          <a:ext cx="4114800" cy="731838"/>
        </p:xfrm>
        <a:graphic>
          <a:graphicData uri="http://schemas.openxmlformats.org/drawingml/2006/table">
            <a:tbl>
              <a:tblPr/>
              <a:tblGrid>
                <a:gridCol w="82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39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it-IT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A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C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G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T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shift</a:t>
                      </a:r>
                    </a:p>
                  </a:txBody>
                  <a:tcPr marT="45740" marB="457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2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6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1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itchFamily="18" charset="-120"/>
                        </a:rPr>
                        <a:t>8</a:t>
                      </a:r>
                    </a:p>
                  </a:txBody>
                  <a:tcPr marT="45740" marB="45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4DD0A6B-4B57-258B-06C9-8A00A4AC1984}"/>
              </a:ext>
            </a:extLst>
          </p:cNvPr>
          <p:cNvSpPr txBox="1"/>
          <p:nvPr/>
        </p:nvSpPr>
        <p:spPr>
          <a:xfrm>
            <a:off x="381000" y="533400"/>
            <a:ext cx="84582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uso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della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latin typeface="Arial" charset="0"/>
              </a:rPr>
              <a:t>tabella</a:t>
            </a:r>
            <a:r>
              <a:rPr lang="en-US" altLang="zh-TW" sz="3200" b="1" dirty="0">
                <a:latin typeface="Arial" charset="0"/>
              </a:rPr>
              <a:t> degli shift </a:t>
            </a:r>
            <a:r>
              <a:rPr lang="en-US" altLang="zh-TW" sz="3200" dirty="0" err="1">
                <a:latin typeface="Arial" charset="0"/>
              </a:rPr>
              <a:t>nell’allineamento</a:t>
            </a:r>
            <a:endParaRPr lang="it-IT" sz="3200" dirty="0">
              <a:latin typeface="Arial" charset="0"/>
            </a:endParaRP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8A1A3162-E7F9-940A-6171-B994A7D1E0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010400" cy="1981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testo</a:t>
            </a:r>
            <a:r>
              <a:rPr lang="en-US" altLang="zh-TW" sz="2800" dirty="0"/>
              <a:t>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zh-TW" sz="2800" dirty="0"/>
              <a:t>   GCGCCGAGAGTAGAGAGTACG</a:t>
            </a:r>
          </a:p>
          <a:p>
            <a:pPr eaLnBrk="1" hangingPunct="1">
              <a:defRPr/>
            </a:pPr>
            <a:r>
              <a:rPr lang="en-US" altLang="zh-TW" sz="2800" dirty="0" err="1"/>
              <a:t>stringa</a:t>
            </a:r>
            <a:r>
              <a:rPr lang="en-US" altLang="zh-TW" sz="2800" dirty="0"/>
              <a:t> </a:t>
            </a:r>
            <a:r>
              <a:rPr lang="en-US" altLang="zh-TW" sz="2800" dirty="0" err="1"/>
              <a:t>chiave</a:t>
            </a:r>
            <a:endParaRPr lang="en-US" altLang="zh-TW" sz="2800" dirty="0"/>
          </a:p>
          <a:p>
            <a:pPr eaLnBrk="1" hangingPunct="1">
              <a:buFontTx/>
              <a:buNone/>
              <a:defRPr/>
            </a:pPr>
            <a:r>
              <a:rPr lang="en-US" altLang="zh-TW" sz="2800" i="1" dirty="0"/>
              <a:t>	</a:t>
            </a:r>
            <a:r>
              <a:rPr lang="en-US" altLang="zh-TW" sz="2800" dirty="0"/>
              <a:t>CCGAGAG</a:t>
            </a:r>
          </a:p>
          <a:p>
            <a:pPr eaLnBrk="1" hangingPunct="1">
              <a:defRPr/>
            </a:pPr>
            <a:endParaRPr lang="en-US" altLang="zh-TW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577B320-82EE-582C-7DDC-9C39F68A5347}"/>
              </a:ext>
            </a:extLst>
          </p:cNvPr>
          <p:cNvSpPr txBox="1"/>
          <p:nvPr/>
        </p:nvSpPr>
        <p:spPr>
          <a:xfrm>
            <a:off x="304800" y="152400"/>
            <a:ext cx="21336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Esercizio</a:t>
            </a:r>
            <a:r>
              <a:rPr lang="en-US" altLang="zh-TW" sz="3200" dirty="0">
                <a:latin typeface="Arial" charset="0"/>
              </a:rPr>
              <a:t>:</a:t>
            </a:r>
            <a:endParaRPr lang="it-IT" sz="3200" dirty="0">
              <a:latin typeface="Arial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8726EE2-1065-915F-9FB2-BB581ABC3A47}"/>
              </a:ext>
            </a:extLst>
          </p:cNvPr>
          <p:cNvSpPr txBox="1"/>
          <p:nvPr/>
        </p:nvSpPr>
        <p:spPr>
          <a:xfrm>
            <a:off x="288925" y="838200"/>
            <a:ext cx="8129588" cy="2338388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400" dirty="0" err="1">
                <a:latin typeface="Arial" charset="0"/>
              </a:rPr>
              <a:t>scrivere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una</a:t>
            </a:r>
            <a:r>
              <a:rPr lang="en-US" altLang="zh-TW" sz="2400" dirty="0">
                <a:latin typeface="Arial" charset="0"/>
              </a:rPr>
              <a:t> function  </a:t>
            </a:r>
            <a:r>
              <a:rPr lang="en-US" altLang="zh-TW" sz="28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tabshift</a:t>
            </a:r>
            <a:r>
              <a:rPr lang="en-US" altLang="zh-TW" sz="2400" dirty="0">
                <a:latin typeface="Arial" charset="0"/>
              </a:rPr>
              <a:t>  </a:t>
            </a:r>
            <a:r>
              <a:rPr lang="en-US" altLang="zh-TW" sz="2400" dirty="0" err="1">
                <a:latin typeface="Arial" charset="0"/>
              </a:rPr>
              <a:t>che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riceve</a:t>
            </a:r>
            <a:r>
              <a:rPr lang="en-US" altLang="zh-TW" sz="2400" dirty="0">
                <a:latin typeface="Arial" charset="0"/>
              </a:rPr>
              <a:t> in </a:t>
            </a:r>
            <a:r>
              <a:rPr lang="en-US" altLang="zh-TW" sz="2400" b="1" dirty="0">
                <a:latin typeface="Arial" charset="0"/>
              </a:rPr>
              <a:t>input</a:t>
            </a:r>
          </a:p>
          <a:p>
            <a:pPr eaLnBrk="1" hangingPunct="1">
              <a:defRPr/>
            </a:pPr>
            <a:r>
              <a:rPr lang="en-US" altLang="zh-TW" sz="11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>
                <a:latin typeface="Arial" charset="0"/>
              </a:rPr>
              <a:t>un </a:t>
            </a:r>
            <a:r>
              <a:rPr lang="en-US" altLang="zh-TW" sz="2400" dirty="0" err="1">
                <a:solidFill>
                  <a:srgbClr val="0000FF"/>
                </a:solidFill>
                <a:latin typeface="Arial" charset="0"/>
              </a:rPr>
              <a:t>alfabeto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 err="1">
                <a:latin typeface="Arial" charset="0"/>
              </a:rPr>
              <a:t>una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stringa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altLang="zh-TW" sz="1100" dirty="0">
              <a:latin typeface="Arial" charset="0"/>
            </a:endParaRPr>
          </a:p>
          <a:p>
            <a:pPr eaLnBrk="1" hangingPunct="1">
              <a:defRPr/>
            </a:pPr>
            <a:r>
              <a:rPr lang="en-US" altLang="zh-TW" sz="2400" dirty="0">
                <a:latin typeface="Arial" charset="0"/>
              </a:rPr>
              <a:t>e </a:t>
            </a:r>
            <a:r>
              <a:rPr lang="en-US" altLang="zh-TW" sz="2400" dirty="0" err="1">
                <a:latin typeface="Arial" charset="0"/>
              </a:rPr>
              <a:t>restituisce</a:t>
            </a:r>
            <a:r>
              <a:rPr lang="en-US" altLang="zh-TW" sz="2400" dirty="0">
                <a:latin typeface="Arial" charset="0"/>
              </a:rPr>
              <a:t> in </a:t>
            </a:r>
            <a:r>
              <a:rPr lang="en-US" altLang="zh-TW" sz="2400" b="1" dirty="0">
                <a:latin typeface="Arial" charset="0"/>
              </a:rPr>
              <a:t>output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>
                <a:latin typeface="Arial" charset="0"/>
              </a:rPr>
              <a:t>la </a:t>
            </a:r>
            <a:r>
              <a:rPr lang="en-US" altLang="zh-TW" sz="2400" dirty="0" err="1">
                <a:solidFill>
                  <a:srgbClr val="0000FF"/>
                </a:solidFill>
                <a:latin typeface="Arial" charset="0"/>
              </a:rPr>
              <a:t>tabella</a:t>
            </a:r>
            <a:r>
              <a:rPr lang="en-US" altLang="zh-TW" sz="2400" dirty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charset="0"/>
              </a:rPr>
              <a:t>degli</a:t>
            </a:r>
            <a:r>
              <a:rPr lang="en-US" altLang="zh-TW" sz="2400" dirty="0">
                <a:solidFill>
                  <a:srgbClr val="0000FF"/>
                </a:solidFill>
                <a:latin typeface="Arial" charset="0"/>
              </a:rPr>
              <a:t> shift </a:t>
            </a:r>
            <a:r>
              <a:rPr lang="en-US" altLang="zh-TW" sz="2400" dirty="0">
                <a:latin typeface="Arial" charset="0"/>
              </a:rPr>
              <a:t>della </a:t>
            </a:r>
            <a:r>
              <a:rPr lang="en-US" altLang="zh-TW" sz="2400" dirty="0" err="1">
                <a:latin typeface="Arial" charset="0"/>
              </a:rPr>
              <a:t>stringa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2A69F38-AD1C-D6C5-8586-0D7767057BF1}"/>
              </a:ext>
            </a:extLst>
          </p:cNvPr>
          <p:cNvSpPr txBox="1"/>
          <p:nvPr/>
        </p:nvSpPr>
        <p:spPr>
          <a:xfrm>
            <a:off x="288925" y="3278188"/>
            <a:ext cx="8129588" cy="2709862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400" dirty="0" err="1">
                <a:latin typeface="Arial" charset="0"/>
              </a:rPr>
              <a:t>scrivere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una</a:t>
            </a:r>
            <a:r>
              <a:rPr lang="en-US" altLang="zh-TW" sz="2400" dirty="0">
                <a:latin typeface="Arial" charset="0"/>
              </a:rPr>
              <a:t> function  </a:t>
            </a:r>
            <a:r>
              <a:rPr lang="en-US" altLang="zh-TW" sz="28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string_match_veloce</a:t>
            </a:r>
            <a:r>
              <a:rPr lang="en-US" altLang="zh-TW" sz="2400" dirty="0">
                <a:latin typeface="Arial" charset="0"/>
              </a:rPr>
              <a:t>  </a:t>
            </a:r>
            <a:r>
              <a:rPr lang="en-US" altLang="zh-TW" sz="2400" dirty="0" err="1">
                <a:latin typeface="Arial" charset="0"/>
              </a:rPr>
              <a:t>che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riceve</a:t>
            </a:r>
            <a:r>
              <a:rPr lang="en-US" altLang="zh-TW" sz="2400" dirty="0">
                <a:latin typeface="Arial" charset="0"/>
              </a:rPr>
              <a:t> in </a:t>
            </a:r>
            <a:r>
              <a:rPr lang="en-US" altLang="zh-TW" sz="2400" b="1" dirty="0">
                <a:latin typeface="Arial" charset="0"/>
              </a:rPr>
              <a:t>input</a:t>
            </a:r>
          </a:p>
          <a:p>
            <a:pPr eaLnBrk="1" hangingPunct="1">
              <a:defRPr/>
            </a:pPr>
            <a:r>
              <a:rPr lang="en-US" altLang="zh-TW" sz="11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 err="1">
                <a:latin typeface="Arial" charset="0"/>
              </a:rPr>
              <a:t>una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stringa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 err="1">
                <a:latin typeface="Arial" charset="0"/>
              </a:rPr>
              <a:t>una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stringa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altLang="zh-TW" sz="1100" dirty="0">
              <a:latin typeface="Arial" charset="0"/>
            </a:endParaRPr>
          </a:p>
          <a:p>
            <a:pPr eaLnBrk="1" hangingPunct="1">
              <a:defRPr/>
            </a:pPr>
            <a:r>
              <a:rPr lang="en-US" altLang="zh-TW" sz="2400" dirty="0">
                <a:latin typeface="Arial" charset="0"/>
              </a:rPr>
              <a:t>e </a:t>
            </a:r>
            <a:r>
              <a:rPr lang="en-US" altLang="zh-TW" sz="2400" dirty="0" err="1">
                <a:latin typeface="Arial" charset="0"/>
              </a:rPr>
              <a:t>restituisce</a:t>
            </a:r>
            <a:r>
              <a:rPr lang="en-US" altLang="zh-TW" sz="2400" dirty="0">
                <a:latin typeface="Arial" charset="0"/>
              </a:rPr>
              <a:t> in </a:t>
            </a:r>
            <a:r>
              <a:rPr lang="en-US" altLang="zh-TW" sz="2400" b="1" dirty="0">
                <a:latin typeface="Arial" charset="0"/>
              </a:rPr>
              <a:t>output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n-US" altLang="zh-TW" sz="2400" dirty="0">
                <a:latin typeface="Arial" charset="0"/>
              </a:rPr>
              <a:t>il </a:t>
            </a:r>
            <a:r>
              <a:rPr lang="en-US" altLang="zh-TW" sz="2400" dirty="0" err="1">
                <a:latin typeface="Arial" charset="0"/>
              </a:rPr>
              <a:t>numero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delle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occorrenze</a:t>
            </a:r>
            <a:r>
              <a:rPr lang="en-US" altLang="zh-TW" sz="2400" dirty="0">
                <a:latin typeface="Arial" charset="0"/>
              </a:rPr>
              <a:t> di </a:t>
            </a:r>
            <a:r>
              <a:rPr lang="en-US" altLang="zh-TW" sz="2400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2400" dirty="0">
                <a:latin typeface="Arial" charset="0"/>
              </a:rPr>
              <a:t> in </a:t>
            </a:r>
            <a:r>
              <a:rPr lang="en-US" altLang="zh-TW" sz="2400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2400" dirty="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279C701-13D6-C542-45A1-BFCDEB0470F1}"/>
              </a:ext>
            </a:extLst>
          </p:cNvPr>
          <p:cNvSpPr txBox="1"/>
          <p:nvPr/>
        </p:nvSpPr>
        <p:spPr>
          <a:xfrm>
            <a:off x="304800" y="152400"/>
            <a:ext cx="2133600" cy="58420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200" dirty="0" err="1">
                <a:latin typeface="Arial" charset="0"/>
              </a:rPr>
              <a:t>Esercizio</a:t>
            </a:r>
            <a:r>
              <a:rPr lang="en-US" altLang="zh-TW" sz="3200" dirty="0">
                <a:latin typeface="Arial" charset="0"/>
              </a:rPr>
              <a:t>:</a:t>
            </a:r>
            <a:endParaRPr lang="it-IT" sz="3200" dirty="0">
              <a:latin typeface="Arial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B4997AD-E85F-60AC-231C-751F97BB2B79}"/>
              </a:ext>
            </a:extLst>
          </p:cNvPr>
          <p:cNvSpPr txBox="1"/>
          <p:nvPr/>
        </p:nvSpPr>
        <p:spPr>
          <a:xfrm>
            <a:off x="349250" y="838200"/>
            <a:ext cx="8131175" cy="243205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400" dirty="0">
                <a:latin typeface="Arial" charset="0"/>
              </a:rPr>
              <a:t>la function  </a:t>
            </a:r>
            <a:r>
              <a:rPr lang="en-US" altLang="zh-TW" sz="28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string_match_veloce</a:t>
            </a:r>
            <a:r>
              <a:rPr lang="en-US" altLang="zh-TW" sz="2400" dirty="0">
                <a:latin typeface="Arial" charset="0"/>
              </a:rPr>
              <a:t>  </a:t>
            </a:r>
            <a:r>
              <a:rPr lang="en-US" altLang="zh-TW" sz="2400" dirty="0" err="1">
                <a:latin typeface="Arial" charset="0"/>
              </a:rPr>
              <a:t>deve</a:t>
            </a:r>
            <a:r>
              <a:rPr lang="en-US" altLang="zh-TW" sz="2400" dirty="0">
                <a:latin typeface="Arial" charset="0"/>
              </a:rPr>
              <a:t> 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TW" sz="2400" dirty="0" err="1">
                <a:latin typeface="Arial" charset="0"/>
              </a:rPr>
              <a:t>costruire</a:t>
            </a:r>
            <a:r>
              <a:rPr lang="en-US" altLang="zh-TW" sz="2400" dirty="0">
                <a:latin typeface="Arial" charset="0"/>
              </a:rPr>
              <a:t> un array </a:t>
            </a:r>
            <a:r>
              <a:rPr lang="en-US" altLang="zh-TW" sz="2400" dirty="0" err="1">
                <a:latin typeface="Arial" charset="0"/>
              </a:rPr>
              <a:t>che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contiene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l’alfabeto</a:t>
            </a:r>
            <a:r>
              <a:rPr lang="en-US" altLang="zh-TW" sz="2400" dirty="0">
                <a:latin typeface="Arial" charset="0"/>
              </a:rPr>
              <a:t>,  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TW" sz="2400" dirty="0" err="1">
                <a:latin typeface="Arial" charset="0"/>
              </a:rPr>
              <a:t>richiamare</a:t>
            </a:r>
            <a:r>
              <a:rPr lang="en-US" altLang="zh-TW" sz="2400" dirty="0">
                <a:latin typeface="Arial" charset="0"/>
              </a:rPr>
              <a:t> la function </a:t>
            </a:r>
            <a:r>
              <a:rPr lang="en-US" altLang="zh-TW" sz="28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tabshift</a:t>
            </a:r>
            <a:r>
              <a:rPr lang="en-US" altLang="zh-TW" sz="2400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en-US" altLang="zh-TW" sz="2400" dirty="0">
                <a:latin typeface="Arial" charset="0"/>
              </a:rPr>
              <a:t>per </a:t>
            </a:r>
            <a:r>
              <a:rPr lang="en-US" altLang="zh-TW" sz="2400" dirty="0" err="1">
                <a:latin typeface="Arial" charset="0"/>
              </a:rPr>
              <a:t>costruire</a:t>
            </a:r>
            <a:r>
              <a:rPr lang="en-US" altLang="zh-TW" sz="2400" dirty="0">
                <a:latin typeface="Arial" charset="0"/>
              </a:rPr>
              <a:t> la </a:t>
            </a:r>
            <a:r>
              <a:rPr lang="en-US" altLang="zh-TW" sz="2400" dirty="0" err="1">
                <a:latin typeface="Arial" charset="0"/>
              </a:rPr>
              <a:t>tabella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degli</a:t>
            </a:r>
            <a:r>
              <a:rPr lang="en-US" altLang="zh-TW" sz="2400" dirty="0">
                <a:latin typeface="Arial" charset="0"/>
              </a:rPr>
              <a:t> shift della </a:t>
            </a:r>
            <a:r>
              <a:rPr lang="en-US" altLang="zh-TW" sz="2400" dirty="0" err="1">
                <a:latin typeface="Arial" charset="0"/>
              </a:rPr>
              <a:t>chiave</a:t>
            </a:r>
            <a:r>
              <a:rPr lang="en-US" altLang="zh-TW" sz="2400" dirty="0">
                <a:latin typeface="Arial" charset="0"/>
              </a:rPr>
              <a:t>, </a:t>
            </a:r>
          </a:p>
          <a:p>
            <a:pPr marL="342900" indent="-342900" eaLnBrk="1" hangingPunct="1">
              <a:buFont typeface="Wingdings" panose="05000000000000000000" pitchFamily="2" charset="2"/>
              <a:buChar char="ü"/>
              <a:defRPr/>
            </a:pPr>
            <a:r>
              <a:rPr lang="en-US" altLang="zh-TW" sz="2400" dirty="0" err="1">
                <a:latin typeface="Arial" charset="0"/>
              </a:rPr>
              <a:t>implementare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l’algoritmo</a:t>
            </a:r>
            <a:r>
              <a:rPr lang="en-US" altLang="zh-TW" sz="2400" dirty="0">
                <a:latin typeface="Arial" charset="0"/>
              </a:rPr>
              <a:t> di  string matching </a:t>
            </a:r>
            <a:r>
              <a:rPr lang="en-US" altLang="zh-TW" sz="2400" dirty="0" err="1">
                <a:latin typeface="Arial" charset="0"/>
              </a:rPr>
              <a:t>veloce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usando</a:t>
            </a:r>
            <a:r>
              <a:rPr lang="en-US" altLang="zh-TW" sz="2400" dirty="0">
                <a:latin typeface="Arial" charset="0"/>
              </a:rPr>
              <a:t> la </a:t>
            </a:r>
            <a:r>
              <a:rPr lang="en-US" altLang="zh-TW" sz="2400" dirty="0" err="1">
                <a:latin typeface="Arial" charset="0"/>
              </a:rPr>
              <a:t>tabella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degli</a:t>
            </a:r>
            <a:r>
              <a:rPr lang="en-US" altLang="zh-TW" sz="2400" dirty="0">
                <a:latin typeface="Arial" charset="0"/>
              </a:rPr>
              <a:t> shift </a:t>
            </a:r>
            <a:endParaRPr lang="en-US" altLang="zh-TW" sz="2400" b="1" dirty="0">
              <a:latin typeface="Arial" charset="0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9A9A906-7C2D-02F4-FFAD-46843C3C67AA}"/>
              </a:ext>
            </a:extLst>
          </p:cNvPr>
          <p:cNvSpPr txBox="1"/>
          <p:nvPr/>
        </p:nvSpPr>
        <p:spPr>
          <a:xfrm>
            <a:off x="457200" y="3505200"/>
            <a:ext cx="8129588" cy="2492375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2400" dirty="0" err="1">
                <a:latin typeface="Arial" charset="0"/>
              </a:rPr>
              <a:t>usare</a:t>
            </a:r>
            <a:r>
              <a:rPr lang="en-US" altLang="zh-TW" sz="2400" dirty="0">
                <a:latin typeface="Arial" charset="0"/>
              </a:rPr>
              <a:t> la function  </a:t>
            </a:r>
            <a:r>
              <a:rPr lang="en-US" altLang="zh-TW" sz="2800" dirty="0" err="1">
                <a:solidFill>
                  <a:srgbClr val="0000FF"/>
                </a:solidFill>
                <a:latin typeface="Comic Sans MS" panose="030F0702030302020204" pitchFamily="66" charset="0"/>
              </a:rPr>
              <a:t>string_match_veloce</a:t>
            </a:r>
            <a:r>
              <a:rPr lang="en-US" altLang="zh-TW" sz="2400" dirty="0">
                <a:latin typeface="Arial" charset="0"/>
              </a:rPr>
              <a:t>  per </a:t>
            </a:r>
            <a:r>
              <a:rPr lang="en-US" altLang="zh-TW" sz="2400" dirty="0" err="1">
                <a:latin typeface="Arial" charset="0"/>
              </a:rPr>
              <a:t>determinare</a:t>
            </a:r>
            <a:r>
              <a:rPr lang="en-US" altLang="zh-TW" sz="2400" dirty="0">
                <a:latin typeface="Arial" charset="0"/>
              </a:rPr>
              <a:t> il </a:t>
            </a:r>
            <a:r>
              <a:rPr lang="en-US" altLang="zh-TW" sz="2400" dirty="0" err="1">
                <a:latin typeface="Arial" charset="0"/>
              </a:rPr>
              <a:t>numero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delle</a:t>
            </a:r>
            <a:r>
              <a:rPr lang="en-US" altLang="zh-TW" sz="2400" dirty="0">
                <a:latin typeface="Arial" charset="0"/>
              </a:rPr>
              <a:t> </a:t>
            </a:r>
            <a:r>
              <a:rPr lang="en-US" altLang="zh-TW" sz="2400" dirty="0" err="1">
                <a:latin typeface="Arial" charset="0"/>
              </a:rPr>
              <a:t>occorrenze</a:t>
            </a:r>
            <a:r>
              <a:rPr lang="en-US" altLang="zh-TW" sz="2400" dirty="0">
                <a:latin typeface="Arial" charset="0"/>
              </a:rPr>
              <a:t> in  </a:t>
            </a:r>
          </a:p>
          <a:p>
            <a:pPr eaLnBrk="1" hangingPunct="1">
              <a:defRPr/>
            </a:pPr>
            <a:r>
              <a:rPr lang="en-US" altLang="zh-TW" sz="2400" dirty="0" err="1"/>
              <a:t>stringa</a:t>
            </a:r>
            <a:r>
              <a:rPr lang="en-US" altLang="zh-TW" sz="2400" dirty="0"/>
              <a:t> </a:t>
            </a:r>
            <a:r>
              <a:rPr lang="en-US" altLang="zh-TW" sz="2400" dirty="0" err="1">
                <a:solidFill>
                  <a:srgbClr val="0000FF"/>
                </a:solidFill>
              </a:rPr>
              <a:t>testo</a:t>
            </a:r>
            <a:r>
              <a:rPr lang="en-US" altLang="zh-TW" sz="2400" dirty="0"/>
              <a:t> </a:t>
            </a:r>
          </a:p>
          <a:p>
            <a:pPr eaLnBrk="1" hangingPunct="1">
              <a:defRPr/>
            </a:pPr>
            <a:r>
              <a:rPr lang="en-US" altLang="zh-TW" sz="2400" i="1" dirty="0"/>
              <a:t>            </a:t>
            </a:r>
            <a:r>
              <a:rPr lang="en-US" altLang="zh-TW" sz="2800" dirty="0">
                <a:solidFill>
                  <a:srgbClr val="0000FF"/>
                </a:solidFill>
              </a:rPr>
              <a:t>GCGCCGAGAGTAGAGAGTACG</a:t>
            </a:r>
          </a:p>
          <a:p>
            <a:pPr eaLnBrk="1" hangingPunct="1">
              <a:defRPr/>
            </a:pPr>
            <a:r>
              <a:rPr lang="en-US" altLang="zh-TW" sz="2400" dirty="0"/>
              <a:t>della </a:t>
            </a:r>
            <a:r>
              <a:rPr lang="en-US" altLang="zh-TW" sz="2400" dirty="0" err="1"/>
              <a:t>stringa</a:t>
            </a:r>
            <a:r>
              <a:rPr lang="en-US" altLang="zh-TW" sz="2400" dirty="0"/>
              <a:t> </a:t>
            </a:r>
            <a:r>
              <a:rPr lang="en-US" altLang="zh-TW" sz="2400" dirty="0" err="1">
                <a:solidFill>
                  <a:srgbClr val="FF0000"/>
                </a:solidFill>
              </a:rPr>
              <a:t>chiave</a:t>
            </a:r>
            <a:endParaRPr lang="en-US" altLang="zh-TW" sz="2400" dirty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altLang="zh-TW" sz="2400" i="1" dirty="0"/>
              <a:t>	 </a:t>
            </a:r>
            <a:r>
              <a:rPr lang="en-US" altLang="zh-TW" sz="2800" dirty="0">
                <a:solidFill>
                  <a:srgbClr val="FF0000"/>
                </a:solidFill>
              </a:rPr>
              <a:t>CCGAGAG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A7A1311C-4390-42D8-4193-B17DA1070871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3D72123-CF07-B579-9135-0CEFE4779EF2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A7B349E2-4F7F-DADC-E509-F92533AA670F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6149" name="Gruppo 27">
            <a:extLst>
              <a:ext uri="{FF2B5EF4-FFF2-40B4-BE49-F238E27FC236}">
                <a16:creationId xmlns:a16="http://schemas.microsoft.com/office/drawing/2014/main" id="{F939AD40-9C95-3609-5A11-596777017484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5270500"/>
            <a:ext cx="1830387" cy="585788"/>
            <a:chOff x="457200" y="5334000"/>
            <a:chExt cx="1830380" cy="584775"/>
          </a:xfrm>
        </p:grpSpPr>
        <p:sp>
          <p:nvSpPr>
            <p:cNvPr id="6173" name="CasellaDiTesto 23">
              <a:extLst>
                <a:ext uri="{FF2B5EF4-FFF2-40B4-BE49-F238E27FC236}">
                  <a16:creationId xmlns:a16="http://schemas.microsoft.com/office/drawing/2014/main" id="{443E5B23-57A8-C631-1020-E379811C2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6174" name="CasellaDiTesto 24">
              <a:extLst>
                <a:ext uri="{FF2B5EF4-FFF2-40B4-BE49-F238E27FC236}">
                  <a16:creationId xmlns:a16="http://schemas.microsoft.com/office/drawing/2014/main" id="{159740DD-A032-F85D-03FB-6918413BD3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6175" name="CasellaDiTesto 25">
              <a:extLst>
                <a:ext uri="{FF2B5EF4-FFF2-40B4-BE49-F238E27FC236}">
                  <a16:creationId xmlns:a16="http://schemas.microsoft.com/office/drawing/2014/main" id="{156E8D4F-16BB-2C6D-3B04-EDA77A3620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6176" name="CasellaDiTesto 26">
              <a:extLst>
                <a:ext uri="{FF2B5EF4-FFF2-40B4-BE49-F238E27FC236}">
                  <a16:creationId xmlns:a16="http://schemas.microsoft.com/office/drawing/2014/main" id="{82964149-99BD-9BE3-AF01-C2A8F59B82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6150" name="Gruppo 31">
            <a:extLst>
              <a:ext uri="{FF2B5EF4-FFF2-40B4-BE49-F238E27FC236}">
                <a16:creationId xmlns:a16="http://schemas.microsoft.com/office/drawing/2014/main" id="{46E99B39-BC53-26B4-3B2A-B81A0623E41C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101555AB-BD7B-B6B2-2E76-1CA8D82D02D6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6154" name="Gruppo 29">
              <a:extLst>
                <a:ext uri="{FF2B5EF4-FFF2-40B4-BE49-F238E27FC236}">
                  <a16:creationId xmlns:a16="http://schemas.microsoft.com/office/drawing/2014/main" id="{9AB836DB-CC14-ED53-08DB-2C65056C5C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B0AB04D7-7B16-185F-F426-A7A704EEAC29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0CBD50AC-89F5-3A9D-3527-BF4095C1660A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458C83B7-2879-7923-4E45-0DE2DAE9B14E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1081247-6495-C92B-8642-A311A030AF10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024BC98B-3C7D-4AB7-BC47-DD17B2AF6EDC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DDDCC716-7BEE-5F3F-C8B5-B9AB10CB5083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FA2464AF-8959-5AA1-88B4-698EDF7017FA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0E513067-7960-5BF5-8C14-10DD56DC6DB8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BCBF8301-7AA5-E146-E72A-01364D4B4542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C0D58610-66A5-0B66-20DE-6A2FC37AE418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EB5390BA-9440-E6D8-3533-33355DA9720E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DC4B4DC7-6155-F9AB-6D23-B0357BFA1545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5ABF96A9-81D7-A660-90C1-C3ED06E6ABDD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8585CC91-ECEE-146B-5CF8-04985AE7F189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E7FBF9BC-F4AB-1A71-6A28-86780ADCEF7F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7FC8D832-0BB5-D15C-8DA3-AF8C41C05AE3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EF850523-C912-9C79-5E3B-2217A45F85DB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9B4FCFE2-12E0-4CB8-F5A7-EA459A01D10C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6151" name="Rettangolo 2">
            <a:extLst>
              <a:ext uri="{FF2B5EF4-FFF2-40B4-BE49-F238E27FC236}">
                <a16:creationId xmlns:a16="http://schemas.microsoft.com/office/drawing/2014/main" id="{4F36A641-9F9F-3446-B777-1949CD0CA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45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6152" name="Rettangolo 33">
            <a:extLst>
              <a:ext uri="{FF2B5EF4-FFF2-40B4-BE49-F238E27FC236}">
                <a16:creationId xmlns:a16="http://schemas.microsoft.com/office/drawing/2014/main" id="{36D55626-0100-6525-1DD3-11A5574ED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0763" y="520700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5103D289-08AF-6F99-D332-6C8F39FD7BD1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3592FE1-2CE9-9A5A-DD41-8FC4AE0B4830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4D65CF5-3996-10A3-44DA-28E7F753F713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7173" name="Gruppo 27">
            <a:extLst>
              <a:ext uri="{FF2B5EF4-FFF2-40B4-BE49-F238E27FC236}">
                <a16:creationId xmlns:a16="http://schemas.microsoft.com/office/drawing/2014/main" id="{D2AAA066-916F-CBCC-87E4-073E94AC327E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270500"/>
            <a:ext cx="1830387" cy="585788"/>
            <a:chOff x="457200" y="5334000"/>
            <a:chExt cx="1830380" cy="584775"/>
          </a:xfrm>
        </p:grpSpPr>
        <p:sp>
          <p:nvSpPr>
            <p:cNvPr id="7197" name="CasellaDiTesto 23">
              <a:extLst>
                <a:ext uri="{FF2B5EF4-FFF2-40B4-BE49-F238E27FC236}">
                  <a16:creationId xmlns:a16="http://schemas.microsoft.com/office/drawing/2014/main" id="{C2447446-6FA2-7F19-BDA8-CE37BDEBE2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7198" name="CasellaDiTesto 24">
              <a:extLst>
                <a:ext uri="{FF2B5EF4-FFF2-40B4-BE49-F238E27FC236}">
                  <a16:creationId xmlns:a16="http://schemas.microsoft.com/office/drawing/2014/main" id="{028342F9-C234-AFAB-DB48-78A7477B98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7199" name="CasellaDiTesto 25">
              <a:extLst>
                <a:ext uri="{FF2B5EF4-FFF2-40B4-BE49-F238E27FC236}">
                  <a16:creationId xmlns:a16="http://schemas.microsoft.com/office/drawing/2014/main" id="{D1944218-EE94-FE0C-5ED9-39F5ED05D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7200" name="CasellaDiTesto 26">
              <a:extLst>
                <a:ext uri="{FF2B5EF4-FFF2-40B4-BE49-F238E27FC236}">
                  <a16:creationId xmlns:a16="http://schemas.microsoft.com/office/drawing/2014/main" id="{A061053C-375C-80DA-215F-86A72659BC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7174" name="Gruppo 31">
            <a:extLst>
              <a:ext uri="{FF2B5EF4-FFF2-40B4-BE49-F238E27FC236}">
                <a16:creationId xmlns:a16="http://schemas.microsoft.com/office/drawing/2014/main" id="{76677AC2-7B7F-ADF5-1ADB-809D48643C80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F5E7E686-0C35-3D92-9D96-D1F43E18EFF3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7178" name="Gruppo 29">
              <a:extLst>
                <a:ext uri="{FF2B5EF4-FFF2-40B4-BE49-F238E27FC236}">
                  <a16:creationId xmlns:a16="http://schemas.microsoft.com/office/drawing/2014/main" id="{1C5965C0-ACBE-A42D-A4CC-28FF5D5E11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6B96C7F8-7AEC-B835-B27A-DA9E894C5D96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13128D6F-0B07-FD5C-4652-34913C52D6BE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E1249A5A-E084-E79B-242B-2464322BFA84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A29BE855-5DB0-66A6-7CEC-385E9DDA2A14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35211CC7-B1BD-47B6-9B6E-614032FBD863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4979483A-2740-94F5-72C3-E594BD84BB33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0FC19284-F0D0-CEC1-90D3-94229E129527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6BACF124-BCAB-13B0-B9C0-A3C01E944CE4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DF09B695-FF75-72ED-FF57-6065644B075B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31D3461-1CBC-D7AE-5120-DD130868BE12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E5DB4779-3AEA-71C7-AD1C-A81E832326B7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1316FDD9-2AA2-0CCE-E9E7-C4F961F11F3D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2830F97E-4F6F-42D5-3271-F9EC3CBEE2B6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D2FE87E-6F4E-AACD-71C6-F4CA25CE6493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BBCB4DDC-2693-6371-575C-AC6DE89D6EBB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D84CBE64-03A7-3EC0-E4A8-81C1023419CF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774169E8-C409-5811-32ED-CE33A16E935C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0E6CD73F-5BDC-6BA8-476A-30612CA2659D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7175" name="Rettangolo 2">
            <a:extLst>
              <a:ext uri="{FF2B5EF4-FFF2-40B4-BE49-F238E27FC236}">
                <a16:creationId xmlns:a16="http://schemas.microsoft.com/office/drawing/2014/main" id="{63E393BC-EBB5-46D9-BC99-315FC6852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445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7176" name="Rettangolo 33">
            <a:extLst>
              <a:ext uri="{FF2B5EF4-FFF2-40B4-BE49-F238E27FC236}">
                <a16:creationId xmlns:a16="http://schemas.microsoft.com/office/drawing/2014/main" id="{7B9CF277-7461-7E34-B907-0EE093BE7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613" y="5207000"/>
            <a:ext cx="579437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8D83692-F832-F018-9517-C08857DD1E01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AD4390E-8AA9-BBE4-8127-A375E5B2B8C8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F291C06F-DE7F-569C-CA1E-6A046AB2D61A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8197" name="Gruppo 27">
            <a:extLst>
              <a:ext uri="{FF2B5EF4-FFF2-40B4-BE49-F238E27FC236}">
                <a16:creationId xmlns:a16="http://schemas.microsoft.com/office/drawing/2014/main" id="{4BC58196-4831-B481-5D5C-7E67F5AEE6F9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270500"/>
            <a:ext cx="1830387" cy="585788"/>
            <a:chOff x="457200" y="5334000"/>
            <a:chExt cx="1830380" cy="584775"/>
          </a:xfrm>
        </p:grpSpPr>
        <p:sp>
          <p:nvSpPr>
            <p:cNvPr id="8220" name="CasellaDiTesto 23">
              <a:extLst>
                <a:ext uri="{FF2B5EF4-FFF2-40B4-BE49-F238E27FC236}">
                  <a16:creationId xmlns:a16="http://schemas.microsoft.com/office/drawing/2014/main" id="{DE9D3E76-6C94-38D1-E435-898D9A975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8221" name="CasellaDiTesto 24">
              <a:extLst>
                <a:ext uri="{FF2B5EF4-FFF2-40B4-BE49-F238E27FC236}">
                  <a16:creationId xmlns:a16="http://schemas.microsoft.com/office/drawing/2014/main" id="{7CF57ADD-4037-CB36-7C4F-B5533D163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8222" name="CasellaDiTesto 25">
              <a:extLst>
                <a:ext uri="{FF2B5EF4-FFF2-40B4-BE49-F238E27FC236}">
                  <a16:creationId xmlns:a16="http://schemas.microsoft.com/office/drawing/2014/main" id="{FAE00830-3161-7FAF-0083-E3A49F4A78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8223" name="CasellaDiTesto 26">
              <a:extLst>
                <a:ext uri="{FF2B5EF4-FFF2-40B4-BE49-F238E27FC236}">
                  <a16:creationId xmlns:a16="http://schemas.microsoft.com/office/drawing/2014/main" id="{8817BD8D-F15B-FE46-70CF-0CACFAC67A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8198" name="Gruppo 31">
            <a:extLst>
              <a:ext uri="{FF2B5EF4-FFF2-40B4-BE49-F238E27FC236}">
                <a16:creationId xmlns:a16="http://schemas.microsoft.com/office/drawing/2014/main" id="{A1745587-711E-84A2-91FD-6A925C8CB319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35C16C83-9AC9-66A4-D9F3-915EE4C09C55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8201" name="Gruppo 29">
              <a:extLst>
                <a:ext uri="{FF2B5EF4-FFF2-40B4-BE49-F238E27FC236}">
                  <a16:creationId xmlns:a16="http://schemas.microsoft.com/office/drawing/2014/main" id="{BFA53CA9-0CB0-6D2A-E97A-B92802AE20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2125DD4D-2505-A1B0-56A8-C18E94BD19A2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ED8905A9-60EB-A3A3-E59C-0A1D6AE57ABC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D2A40F7B-FD6F-625F-9F98-C8EC5D6DEE74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533DEEC3-0943-01D9-FD07-9FF6C92B8C3C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C3AC081B-69F1-C37E-CFE3-3DD0859F6E11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0752DA6E-8F4B-E9BA-4805-A1F15F5F0AB8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4B8CC54A-0742-8E04-D13E-65292C27DB8F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E2C49D37-4989-DDDC-583A-0ABDDDB62C31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54F705E3-6BF5-F0C0-AA03-0EDDF083A779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0E64FFD4-08BC-D0F2-443F-5960B8DF678E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146EDA96-644E-9430-EAEE-7AD4506252F5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C35D1092-B0AF-5A53-800B-24B2A34E5685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16B67AC5-FCFA-6E42-2AA4-D071D5C49BB2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B0971C3A-D353-072B-3EBE-51056E502BB0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65A48570-D433-31B8-CF83-C54FBC704337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A3810848-3817-21C5-3A62-3121591CCD4F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04ECC188-D692-6381-E635-F1CC0C5E3B45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A6615966-091F-F1ED-5F7A-53D5EAB032C6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8199" name="Rettangolo 2">
            <a:extLst>
              <a:ext uri="{FF2B5EF4-FFF2-40B4-BE49-F238E27FC236}">
                <a16:creationId xmlns:a16="http://schemas.microsoft.com/office/drawing/2014/main" id="{89EBD446-8E09-1F23-453B-E42039C10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25" y="44196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9C1751D-708F-7241-0233-FC66F7636FEB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A4B0DFF-35A6-400C-F769-6E074B107306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6953435-621D-6B60-6013-E6CA2FEF291C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9221" name="Gruppo 27">
            <a:extLst>
              <a:ext uri="{FF2B5EF4-FFF2-40B4-BE49-F238E27FC236}">
                <a16:creationId xmlns:a16="http://schemas.microsoft.com/office/drawing/2014/main" id="{23EB4BF4-9DD9-071A-175A-9561473CC100}"/>
              </a:ext>
            </a:extLst>
          </p:cNvPr>
          <p:cNvGrpSpPr>
            <a:grpSpLocks/>
          </p:cNvGrpSpPr>
          <p:nvPr/>
        </p:nvGrpSpPr>
        <p:grpSpPr bwMode="auto">
          <a:xfrm>
            <a:off x="1141413" y="5270500"/>
            <a:ext cx="1830387" cy="585788"/>
            <a:chOff x="457200" y="5334000"/>
            <a:chExt cx="1830380" cy="584775"/>
          </a:xfrm>
        </p:grpSpPr>
        <p:sp>
          <p:nvSpPr>
            <p:cNvPr id="9245" name="CasellaDiTesto 23">
              <a:extLst>
                <a:ext uri="{FF2B5EF4-FFF2-40B4-BE49-F238E27FC236}">
                  <a16:creationId xmlns:a16="http://schemas.microsoft.com/office/drawing/2014/main" id="{7BA969E6-E45A-B24C-B93C-A7995C83F6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9246" name="CasellaDiTesto 24">
              <a:extLst>
                <a:ext uri="{FF2B5EF4-FFF2-40B4-BE49-F238E27FC236}">
                  <a16:creationId xmlns:a16="http://schemas.microsoft.com/office/drawing/2014/main" id="{6F8E9120-3C84-046F-0A5A-CA190AB1E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9247" name="CasellaDiTesto 25">
              <a:extLst>
                <a:ext uri="{FF2B5EF4-FFF2-40B4-BE49-F238E27FC236}">
                  <a16:creationId xmlns:a16="http://schemas.microsoft.com/office/drawing/2014/main" id="{1CF461D4-74D9-573F-93E5-656DB45EF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9248" name="CasellaDiTesto 26">
              <a:extLst>
                <a:ext uri="{FF2B5EF4-FFF2-40B4-BE49-F238E27FC236}">
                  <a16:creationId xmlns:a16="http://schemas.microsoft.com/office/drawing/2014/main" id="{F8E2EB93-B7AB-3AB0-3D43-C50ED50F1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9222" name="Gruppo 31">
            <a:extLst>
              <a:ext uri="{FF2B5EF4-FFF2-40B4-BE49-F238E27FC236}">
                <a16:creationId xmlns:a16="http://schemas.microsoft.com/office/drawing/2014/main" id="{118D590A-8694-86E4-F8E6-E2D64982AADD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0F1AE568-0572-C4B0-E0FF-9E58828A4B71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9226" name="Gruppo 29">
              <a:extLst>
                <a:ext uri="{FF2B5EF4-FFF2-40B4-BE49-F238E27FC236}">
                  <a16:creationId xmlns:a16="http://schemas.microsoft.com/office/drawing/2014/main" id="{8262274C-A98A-2CA5-16FD-70487C4AAF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69D50679-52E3-B2C7-32BB-C53C7102FE1B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B64ECAB3-6330-3745-33E5-CA9F1715F3A5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4E7023C4-DEB3-B784-0A97-36CA22774D8B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8C52039C-BCEE-C557-7F90-ABD9BB2D0280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C3FB1595-7DD7-4F9A-64F2-E54C84C0CEB6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1D2E8E45-88AC-3267-DBD7-9A5CE656CA6F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008AD960-C7AB-4BE4-7101-601BD15BB610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76888E7C-B778-B2C7-8CA4-E045A1BEE7B0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F2DDE6FC-782E-3592-E1F3-D1BEE90F72E5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68CF08C5-FADC-9365-C6AB-792DBB6A59CC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9E7C3222-28ED-3ADF-B689-3FDC6B8840AE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BC88ED0C-92EC-5C25-B6CF-EBD5EDDAAB3A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D2B09C8B-D17F-F864-2F96-658217F0E912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3034CCC2-27EA-9A76-618E-6EA4DF11E340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328E9CCC-A658-F0E8-0D34-D552D726ABAC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D49AFD29-AF5A-1187-748D-ABA63675B16C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6D8CB5FA-4D41-4BEB-9731-A5407005781C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520D1D63-C847-9D52-8385-03B8F19BF16D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9223" name="Rettangolo 2">
            <a:extLst>
              <a:ext uri="{FF2B5EF4-FFF2-40B4-BE49-F238E27FC236}">
                <a16:creationId xmlns:a16="http://schemas.microsoft.com/office/drawing/2014/main" id="{A62DF3B8-008C-44B0-CC2F-76984D7B0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25" y="44196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9224" name="Rettangolo 32">
            <a:extLst>
              <a:ext uri="{FF2B5EF4-FFF2-40B4-BE49-F238E27FC236}">
                <a16:creationId xmlns:a16="http://schemas.microsoft.com/office/drawing/2014/main" id="{8E0471A1-FC6F-28C3-3BC1-63CCFC2B1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207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B39E3F9B-0E14-41DB-63FC-5CDCBA372EDD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B49B341-CFD8-C869-41FE-8288A6F52D34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B53FDF63-C187-714F-5904-21858CDC69FF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0245" name="Gruppo 27">
            <a:extLst>
              <a:ext uri="{FF2B5EF4-FFF2-40B4-BE49-F238E27FC236}">
                <a16:creationId xmlns:a16="http://schemas.microsoft.com/office/drawing/2014/main" id="{2F270D06-4BA7-BC87-EB4B-ADC73326FDF6}"/>
              </a:ext>
            </a:extLst>
          </p:cNvPr>
          <p:cNvGrpSpPr>
            <a:grpSpLocks/>
          </p:cNvGrpSpPr>
          <p:nvPr/>
        </p:nvGrpSpPr>
        <p:grpSpPr bwMode="auto">
          <a:xfrm>
            <a:off x="2970213" y="5270500"/>
            <a:ext cx="1830387" cy="585788"/>
            <a:chOff x="457200" y="5334000"/>
            <a:chExt cx="1830380" cy="584775"/>
          </a:xfrm>
        </p:grpSpPr>
        <p:sp>
          <p:nvSpPr>
            <p:cNvPr id="10269" name="CasellaDiTesto 23">
              <a:extLst>
                <a:ext uri="{FF2B5EF4-FFF2-40B4-BE49-F238E27FC236}">
                  <a16:creationId xmlns:a16="http://schemas.microsoft.com/office/drawing/2014/main" id="{4E3C6055-73E8-3EF8-8D3E-59B5AD3B24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0270" name="CasellaDiTesto 24">
              <a:extLst>
                <a:ext uri="{FF2B5EF4-FFF2-40B4-BE49-F238E27FC236}">
                  <a16:creationId xmlns:a16="http://schemas.microsoft.com/office/drawing/2014/main" id="{0AC0FFB8-F714-7B8C-7057-CA32EDFDC5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0271" name="CasellaDiTesto 25">
              <a:extLst>
                <a:ext uri="{FF2B5EF4-FFF2-40B4-BE49-F238E27FC236}">
                  <a16:creationId xmlns:a16="http://schemas.microsoft.com/office/drawing/2014/main" id="{B7AEC525-9E31-FEBC-9EE2-9F5140CA7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0272" name="CasellaDiTesto 26">
              <a:extLst>
                <a:ext uri="{FF2B5EF4-FFF2-40B4-BE49-F238E27FC236}">
                  <a16:creationId xmlns:a16="http://schemas.microsoft.com/office/drawing/2014/main" id="{1CE780A7-9C65-5CB4-CA54-8CD1E8D307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0246" name="Gruppo 31">
            <a:extLst>
              <a:ext uri="{FF2B5EF4-FFF2-40B4-BE49-F238E27FC236}">
                <a16:creationId xmlns:a16="http://schemas.microsoft.com/office/drawing/2014/main" id="{67C84B67-A103-716F-781F-87CF30DA013D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30BE5391-9F37-D2E6-8B68-09E115436D4E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0250" name="Gruppo 29">
              <a:extLst>
                <a:ext uri="{FF2B5EF4-FFF2-40B4-BE49-F238E27FC236}">
                  <a16:creationId xmlns:a16="http://schemas.microsoft.com/office/drawing/2014/main" id="{81D4A452-79A4-6DC9-74EA-295F53FE6D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EF35DFC9-F323-4886-1D3D-43C5AE772D6A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C803FFD0-870D-AB20-EA06-68BC747A2EC8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5ABD5BAE-0BE1-19D9-4222-1F17742833DD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B1B8C16F-03D3-EACB-FEAE-AA9368273292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F88B3DBA-8BD0-64D5-6895-D5EDD0E492A1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7B8CD971-289D-141F-6157-3BC5EF71CDAB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952D4829-FACF-0373-B144-DF0F4D5EECC1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71B4542-6B45-0C77-54A7-65120B3A52A0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188AD63F-67FA-5127-39E1-624CCE0D2F9D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4329129D-233C-42A9-29DF-196F1A7AF71E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9958E284-3243-157B-F465-A018AB2A6073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A4BBDC8F-7051-33DF-6FB7-6DEB6D488D90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5A37EA71-BF73-5C44-2D88-2C895870ABD0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1BAA171C-98CA-B359-5147-FCA6FD03BC79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66468E8D-4753-E5AA-9D81-87CDBF252ED5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C396B20E-F9C4-AD29-DCF2-72B7578387C9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035447BA-3DF4-25B8-94BE-28CBE133D164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5700117D-EEC7-7FBF-7A5B-AE0D6B149028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0247" name="Rettangolo 2">
            <a:extLst>
              <a:ext uri="{FF2B5EF4-FFF2-40B4-BE49-F238E27FC236}">
                <a16:creationId xmlns:a16="http://schemas.microsoft.com/office/drawing/2014/main" id="{1E37C092-07CC-298A-FDAB-D7FB3EF38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25" y="44196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0248" name="Rettangolo 32">
            <a:extLst>
              <a:ext uri="{FF2B5EF4-FFF2-40B4-BE49-F238E27FC236}">
                <a16:creationId xmlns:a16="http://schemas.microsoft.com/office/drawing/2014/main" id="{A64E1445-D8FA-DC63-9074-3A4CDD7F5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20700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90649E4-2AD0-7503-79CD-5987DD3B7EDE}"/>
              </a:ext>
            </a:extLst>
          </p:cNvPr>
          <p:cNvSpPr/>
          <p:nvPr/>
        </p:nvSpPr>
        <p:spPr>
          <a:xfrm>
            <a:off x="533400" y="381000"/>
            <a:ext cx="7797800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algoritmo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veloce</a:t>
            </a:r>
            <a:r>
              <a:rPr lang="en-US" altLang="zh-TW" sz="3200" dirty="0">
                <a:latin typeface="Arial" charset="0"/>
              </a:rPr>
              <a:t> di </a:t>
            </a:r>
            <a:r>
              <a:rPr lang="en-US" altLang="zh-TW" sz="3200" b="1" dirty="0" err="1">
                <a:latin typeface="Arial" charset="0"/>
              </a:rPr>
              <a:t>ricerca</a:t>
            </a:r>
            <a:r>
              <a:rPr lang="en-US" altLang="zh-TW" sz="3200" dirty="0">
                <a:latin typeface="Arial" charset="0"/>
              </a:rPr>
              <a:t> di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FF0000"/>
                </a:solidFill>
                <a:latin typeface="Arial" charset="0"/>
              </a:rPr>
              <a:t>chiave</a:t>
            </a:r>
            <a:r>
              <a:rPr lang="en-US" altLang="zh-TW" sz="3200" dirty="0">
                <a:latin typeface="Arial" charset="0"/>
              </a:rPr>
              <a:t> in </a:t>
            </a:r>
            <a:r>
              <a:rPr lang="en-US" altLang="zh-TW" sz="3200" dirty="0" err="1">
                <a:latin typeface="Arial" charset="0"/>
              </a:rPr>
              <a:t>una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stringa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b="1" dirty="0" err="1">
                <a:solidFill>
                  <a:srgbClr val="0000FF"/>
                </a:solidFill>
                <a:latin typeface="Arial" charset="0"/>
              </a:rPr>
              <a:t>testo</a:t>
            </a:r>
            <a:endParaRPr lang="it-IT" sz="32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3754A59-D2DA-9DED-B3D9-D4D957951ECF}"/>
              </a:ext>
            </a:extLst>
          </p:cNvPr>
          <p:cNvSpPr/>
          <p:nvPr/>
        </p:nvSpPr>
        <p:spPr>
          <a:xfrm>
            <a:off x="1458913" y="1676400"/>
            <a:ext cx="5945187" cy="1077913"/>
          </a:xfrm>
          <a:prstGeom prst="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versione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più</a:t>
            </a:r>
            <a:r>
              <a:rPr lang="en-US" altLang="zh-TW" sz="3200" dirty="0">
                <a:latin typeface="Arial" charset="0"/>
              </a:rPr>
              <a:t> </a:t>
            </a:r>
            <a:r>
              <a:rPr lang="en-US" altLang="zh-TW" sz="3200" dirty="0" err="1">
                <a:latin typeface="Arial" charset="0"/>
              </a:rPr>
              <a:t>efficiente</a:t>
            </a:r>
            <a:r>
              <a:rPr lang="en-US" altLang="zh-TW" sz="3200" dirty="0">
                <a:latin typeface="Arial" charset="0"/>
              </a:rPr>
              <a:t> </a:t>
            </a:r>
          </a:p>
          <a:p>
            <a:pPr algn="ctr" eaLnBrk="1" hangingPunct="1">
              <a:defRPr/>
            </a:pPr>
            <a:r>
              <a:rPr lang="en-US" altLang="zh-TW" sz="3200" dirty="0" err="1">
                <a:latin typeface="Arial" charset="0"/>
              </a:rPr>
              <a:t>dell’algoritmo</a:t>
            </a:r>
            <a:r>
              <a:rPr lang="en-US" altLang="zh-TW" sz="3200" dirty="0">
                <a:latin typeface="Arial" charset="0"/>
              </a:rPr>
              <a:t> di string-matching</a:t>
            </a:r>
            <a:endParaRPr lang="it-IT" sz="3200" dirty="0">
              <a:latin typeface="Arial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A360383-F878-B1D3-7A09-29FCFE203298}"/>
              </a:ext>
            </a:extLst>
          </p:cNvPr>
          <p:cNvSpPr/>
          <p:nvPr/>
        </p:nvSpPr>
        <p:spPr>
          <a:xfrm>
            <a:off x="377825" y="2895600"/>
            <a:ext cx="8108950" cy="123031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algn="just" eaLnBrk="1" hangingPunct="1">
              <a:defRPr/>
            </a:pPr>
            <a:endParaRPr lang="en-US" altLang="zh-TW" sz="1000" dirty="0">
              <a:latin typeface="Arial" charset="0"/>
            </a:endParaRPr>
          </a:p>
          <a:p>
            <a:pPr algn="just" eaLnBrk="1" hangingPunct="1">
              <a:defRPr/>
            </a:pPr>
            <a:r>
              <a:rPr lang="en-US" sz="3200" b="1" dirty="0" err="1">
                <a:latin typeface="Arial" charset="0"/>
              </a:rPr>
              <a:t>scorrimento</a:t>
            </a:r>
            <a:r>
              <a:rPr lang="en-US" sz="3200" dirty="0">
                <a:latin typeface="Arial" charset="0"/>
              </a:rPr>
              <a:t> della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Arial" charset="0"/>
              </a:rPr>
              <a:t>testo</a:t>
            </a:r>
            <a:r>
              <a:rPr lang="en-US" sz="3200" dirty="0">
                <a:latin typeface="Arial" charset="0"/>
              </a:rPr>
              <a:t> e matching </a:t>
            </a:r>
          </a:p>
          <a:p>
            <a:pPr algn="just" eaLnBrk="1" hangingPunct="1">
              <a:defRPr/>
            </a:pPr>
            <a:r>
              <a:rPr lang="en-US" sz="3200" dirty="0">
                <a:latin typeface="Arial" charset="0"/>
              </a:rPr>
              <a:t>	con la </a:t>
            </a:r>
            <a:r>
              <a:rPr lang="en-US" sz="3200" dirty="0" err="1">
                <a:latin typeface="Arial" charset="0"/>
              </a:rPr>
              <a:t>stringa</a:t>
            </a:r>
            <a:r>
              <a:rPr lang="en-US" sz="3200" dirty="0">
                <a:latin typeface="Arial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</a:rPr>
              <a:t>chiave</a:t>
            </a:r>
            <a:endParaRPr lang="it-IT" sz="3200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11269" name="Gruppo 27">
            <a:extLst>
              <a:ext uri="{FF2B5EF4-FFF2-40B4-BE49-F238E27FC236}">
                <a16:creationId xmlns:a16="http://schemas.microsoft.com/office/drawing/2014/main" id="{8838CB7A-A900-D938-835C-5AC7FCACFF9D}"/>
              </a:ext>
            </a:extLst>
          </p:cNvPr>
          <p:cNvGrpSpPr>
            <a:grpSpLocks/>
          </p:cNvGrpSpPr>
          <p:nvPr/>
        </p:nvGrpSpPr>
        <p:grpSpPr bwMode="auto">
          <a:xfrm>
            <a:off x="2970213" y="5270500"/>
            <a:ext cx="1830387" cy="585788"/>
            <a:chOff x="457200" y="5334000"/>
            <a:chExt cx="1830380" cy="584775"/>
          </a:xfrm>
        </p:grpSpPr>
        <p:sp>
          <p:nvSpPr>
            <p:cNvPr id="11292" name="CasellaDiTesto 23">
              <a:extLst>
                <a:ext uri="{FF2B5EF4-FFF2-40B4-BE49-F238E27FC236}">
                  <a16:creationId xmlns:a16="http://schemas.microsoft.com/office/drawing/2014/main" id="{CDB30513-3E70-5B2D-F373-686280029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B</a:t>
              </a:r>
            </a:p>
          </p:txBody>
        </p:sp>
        <p:sp>
          <p:nvSpPr>
            <p:cNvPr id="11293" name="CasellaDiTesto 24">
              <a:extLst>
                <a:ext uri="{FF2B5EF4-FFF2-40B4-BE49-F238E27FC236}">
                  <a16:creationId xmlns:a16="http://schemas.microsoft.com/office/drawing/2014/main" id="{6C285D67-4B16-52B7-CEA1-FEC7CABC1F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Q</a:t>
              </a:r>
            </a:p>
          </p:txBody>
        </p:sp>
        <p:sp>
          <p:nvSpPr>
            <p:cNvPr id="11294" name="CasellaDiTesto 25">
              <a:extLst>
                <a:ext uri="{FF2B5EF4-FFF2-40B4-BE49-F238E27FC236}">
                  <a16:creationId xmlns:a16="http://schemas.microsoft.com/office/drawing/2014/main" id="{98AF769D-B9BF-8868-7CD7-DBC17AAA2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71600" y="5334000"/>
              <a:ext cx="503664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O</a:t>
              </a:r>
            </a:p>
          </p:txBody>
        </p:sp>
        <p:sp>
          <p:nvSpPr>
            <p:cNvPr id="11295" name="CasellaDiTesto 26">
              <a:extLst>
                <a:ext uri="{FF2B5EF4-FFF2-40B4-BE49-F238E27FC236}">
                  <a16:creationId xmlns:a16="http://schemas.microsoft.com/office/drawing/2014/main" id="{A5DDDD0D-D660-CC00-FDAF-6ED1E1E818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00" y="5334000"/>
              <a:ext cx="458780" cy="584775"/>
            </a:xfrm>
            <a:prstGeom prst="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B0604030504040204" pitchFamily="18" charset="-120"/>
                </a:defRPr>
              </a:lvl9pPr>
            </a:lstStyle>
            <a:p>
              <a:r>
                <a:rPr lang="it-IT" altLang="it-IT" sz="3200"/>
                <a:t>E</a:t>
              </a:r>
            </a:p>
          </p:txBody>
        </p:sp>
      </p:grpSp>
      <p:grpSp>
        <p:nvGrpSpPr>
          <p:cNvPr id="11270" name="Gruppo 31">
            <a:extLst>
              <a:ext uri="{FF2B5EF4-FFF2-40B4-BE49-F238E27FC236}">
                <a16:creationId xmlns:a16="http://schemas.microsoft.com/office/drawing/2014/main" id="{7E4339BC-8E4C-2A57-3056-2AC9DFA2E9AA}"/>
              </a:ext>
            </a:extLst>
          </p:cNvPr>
          <p:cNvGrpSpPr>
            <a:grpSpLocks/>
          </p:cNvGrpSpPr>
          <p:nvPr/>
        </p:nvGrpSpPr>
        <p:grpSpPr bwMode="auto">
          <a:xfrm>
            <a:off x="182563" y="4495800"/>
            <a:ext cx="8732837" cy="584200"/>
            <a:chOff x="182136" y="4495800"/>
            <a:chExt cx="8733264" cy="584775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726AD6D1-3B14-0123-0A71-2DC0CF4C887A}"/>
                </a:ext>
              </a:extLst>
            </p:cNvPr>
            <p:cNvSpPr txBox="1"/>
            <p:nvPr/>
          </p:nvSpPr>
          <p:spPr>
            <a:xfrm>
              <a:off x="7086511" y="4495800"/>
              <a:ext cx="503263" cy="584775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  <a:ln w="12700"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t-IT" sz="3200" dirty="0"/>
                <a:t>Q</a:t>
              </a:r>
            </a:p>
          </p:txBody>
        </p:sp>
        <p:grpSp>
          <p:nvGrpSpPr>
            <p:cNvPr id="11273" name="Gruppo 29">
              <a:extLst>
                <a:ext uri="{FF2B5EF4-FFF2-40B4-BE49-F238E27FC236}">
                  <a16:creationId xmlns:a16="http://schemas.microsoft.com/office/drawing/2014/main" id="{CC5B6D37-710F-E9F0-F6B3-0A75491D18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136" y="4495800"/>
              <a:ext cx="8733264" cy="584775"/>
              <a:chOff x="182136" y="4495800"/>
              <a:chExt cx="8733264" cy="584775"/>
            </a:xfrm>
          </p:grpSpPr>
          <p:sp>
            <p:nvSpPr>
              <p:cNvPr id="2" name="CasellaDiTesto 1">
                <a:extLst>
                  <a:ext uri="{FF2B5EF4-FFF2-40B4-BE49-F238E27FC236}">
                    <a16:creationId xmlns:a16="http://schemas.microsoft.com/office/drawing/2014/main" id="{B5E1FEB3-02CD-1F37-4F42-098B8EE4BD65}"/>
                  </a:ext>
                </a:extLst>
              </p:cNvPr>
              <p:cNvSpPr txBox="1"/>
              <p:nvPr/>
            </p:nvSpPr>
            <p:spPr>
              <a:xfrm>
                <a:off x="182136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7" name="CasellaDiTesto 6">
                <a:extLst>
                  <a:ext uri="{FF2B5EF4-FFF2-40B4-BE49-F238E27FC236}">
                    <a16:creationId xmlns:a16="http://schemas.microsoft.com/office/drawing/2014/main" id="{83F2AC9C-ADEC-E2DE-991F-CEA3FB029D8E}"/>
                  </a:ext>
                </a:extLst>
              </p:cNvPr>
              <p:cNvSpPr txBox="1"/>
              <p:nvPr/>
            </p:nvSpPr>
            <p:spPr>
              <a:xfrm>
                <a:off x="639358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A48E0037-9005-B49A-1D37-65AA678BCDF8}"/>
                  </a:ext>
                </a:extLst>
              </p:cNvPr>
              <p:cNvSpPr txBox="1"/>
              <p:nvPr/>
            </p:nvSpPr>
            <p:spPr>
              <a:xfrm>
                <a:off x="109658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9" name="CasellaDiTesto 8">
                <a:extLst>
                  <a:ext uri="{FF2B5EF4-FFF2-40B4-BE49-F238E27FC236}">
                    <a16:creationId xmlns:a16="http://schemas.microsoft.com/office/drawing/2014/main" id="{1E74318B-17A1-67B1-5397-4C260EF4A685}"/>
                  </a:ext>
                </a:extLst>
              </p:cNvPr>
              <p:cNvSpPr txBox="1"/>
              <p:nvPr/>
            </p:nvSpPr>
            <p:spPr>
              <a:xfrm>
                <a:off x="1553803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V</a:t>
                </a:r>
              </a:p>
            </p:txBody>
          </p:sp>
          <p:sp>
            <p:nvSpPr>
              <p:cNvPr id="10" name="CasellaDiTesto 9">
                <a:extLst>
                  <a:ext uri="{FF2B5EF4-FFF2-40B4-BE49-F238E27FC236}">
                    <a16:creationId xmlns:a16="http://schemas.microsoft.com/office/drawing/2014/main" id="{2F70DC8E-777C-84B7-1980-76127AC38355}"/>
                  </a:ext>
                </a:extLst>
              </p:cNvPr>
              <p:cNvSpPr txBox="1"/>
              <p:nvPr/>
            </p:nvSpPr>
            <p:spPr>
              <a:xfrm>
                <a:off x="297150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1" name="CasellaDiTesto 10">
                <a:extLst>
                  <a:ext uri="{FF2B5EF4-FFF2-40B4-BE49-F238E27FC236}">
                    <a16:creationId xmlns:a16="http://schemas.microsoft.com/office/drawing/2014/main" id="{5B420BAD-882E-3F39-7751-741A7B57316B}"/>
                  </a:ext>
                </a:extLst>
              </p:cNvPr>
              <p:cNvSpPr txBox="1"/>
              <p:nvPr/>
            </p:nvSpPr>
            <p:spPr>
              <a:xfrm>
                <a:off x="3428732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2" name="CasellaDiTesto 11">
                <a:extLst>
                  <a:ext uri="{FF2B5EF4-FFF2-40B4-BE49-F238E27FC236}">
                    <a16:creationId xmlns:a16="http://schemas.microsoft.com/office/drawing/2014/main" id="{0B86EEA3-B7C7-031B-80F4-62A455C33B72}"/>
                  </a:ext>
                </a:extLst>
              </p:cNvPr>
              <p:cNvSpPr txBox="1"/>
              <p:nvPr/>
            </p:nvSpPr>
            <p:spPr>
              <a:xfrm>
                <a:off x="3885954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13" name="CasellaDiTesto 12">
                <a:extLst>
                  <a:ext uri="{FF2B5EF4-FFF2-40B4-BE49-F238E27FC236}">
                    <a16:creationId xmlns:a16="http://schemas.microsoft.com/office/drawing/2014/main" id="{3435F586-91B1-845E-BBE8-3B1F08766270}"/>
                  </a:ext>
                </a:extLst>
              </p:cNvPr>
              <p:cNvSpPr txBox="1"/>
              <p:nvPr/>
            </p:nvSpPr>
            <p:spPr>
              <a:xfrm>
                <a:off x="434317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D971E09A-D907-1471-FA17-DCECDCDFF7D7}"/>
                  </a:ext>
                </a:extLst>
              </p:cNvPr>
              <p:cNvSpPr txBox="1"/>
              <p:nvPr/>
            </p:nvSpPr>
            <p:spPr>
              <a:xfrm>
                <a:off x="4800399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15" name="CasellaDiTesto 14">
                <a:extLst>
                  <a:ext uri="{FF2B5EF4-FFF2-40B4-BE49-F238E27FC236}">
                    <a16:creationId xmlns:a16="http://schemas.microsoft.com/office/drawing/2014/main" id="{746C5349-23CC-E305-38EA-E4AAFFC3D2DD}"/>
                  </a:ext>
                </a:extLst>
              </p:cNvPr>
              <p:cNvSpPr txBox="1"/>
              <p:nvPr/>
            </p:nvSpPr>
            <p:spPr>
              <a:xfrm>
                <a:off x="5257621" y="4495800"/>
                <a:ext cx="503263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Q</a:t>
                </a:r>
              </a:p>
            </p:txBody>
          </p:sp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0A6145BE-0E99-C968-4D5E-FCE8A4DACE70}"/>
                  </a:ext>
                </a:extLst>
              </p:cNvPr>
              <p:cNvSpPr txBox="1"/>
              <p:nvPr/>
            </p:nvSpPr>
            <p:spPr>
              <a:xfrm>
                <a:off x="5714844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17" name="CasellaDiTesto 16">
                <a:extLst>
                  <a:ext uri="{FF2B5EF4-FFF2-40B4-BE49-F238E27FC236}">
                    <a16:creationId xmlns:a16="http://schemas.microsoft.com/office/drawing/2014/main" id="{3DBAC40E-6320-C85D-36F4-80B66F7EA96C}"/>
                  </a:ext>
                </a:extLst>
              </p:cNvPr>
              <p:cNvSpPr txBox="1"/>
              <p:nvPr/>
            </p:nvSpPr>
            <p:spPr>
              <a:xfrm>
                <a:off x="6172066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18" name="CasellaDiTesto 17">
                <a:extLst>
                  <a:ext uri="{FF2B5EF4-FFF2-40B4-BE49-F238E27FC236}">
                    <a16:creationId xmlns:a16="http://schemas.microsoft.com/office/drawing/2014/main" id="{EC553FD3-9099-DE2B-9D61-351D471D91A4}"/>
                  </a:ext>
                </a:extLst>
              </p:cNvPr>
              <p:cNvSpPr txBox="1"/>
              <p:nvPr/>
            </p:nvSpPr>
            <p:spPr>
              <a:xfrm>
                <a:off x="6629288" y="4495800"/>
                <a:ext cx="458810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B</a:t>
                </a:r>
              </a:p>
            </p:txBody>
          </p:sp>
          <p:sp>
            <p:nvSpPr>
              <p:cNvPr id="20" name="CasellaDiTesto 19">
                <a:extLst>
                  <a:ext uri="{FF2B5EF4-FFF2-40B4-BE49-F238E27FC236}">
                    <a16:creationId xmlns:a16="http://schemas.microsoft.com/office/drawing/2014/main" id="{F313C590-D218-5AB3-B0FE-DB2975098DA6}"/>
                  </a:ext>
                </a:extLst>
              </p:cNvPr>
              <p:cNvSpPr txBox="1"/>
              <p:nvPr/>
            </p:nvSpPr>
            <p:spPr>
              <a:xfrm>
                <a:off x="7542146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7AC4082D-523D-B83D-C0CB-CE5F57DC6461}"/>
                  </a:ext>
                </a:extLst>
              </p:cNvPr>
              <p:cNvSpPr txBox="1"/>
              <p:nvPr/>
            </p:nvSpPr>
            <p:spPr>
              <a:xfrm>
                <a:off x="7999368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2" name="CasellaDiTesto 21">
                <a:extLst>
                  <a:ext uri="{FF2B5EF4-FFF2-40B4-BE49-F238E27FC236}">
                    <a16:creationId xmlns:a16="http://schemas.microsoft.com/office/drawing/2014/main" id="{F3793499-4562-A5E9-97E6-16E57E1F95EE}"/>
                  </a:ext>
                </a:extLst>
              </p:cNvPr>
              <p:cNvSpPr txBox="1"/>
              <p:nvPr/>
            </p:nvSpPr>
            <p:spPr>
              <a:xfrm>
                <a:off x="8456591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A</a:t>
                </a:r>
              </a:p>
            </p:txBody>
          </p:sp>
          <p:sp>
            <p:nvSpPr>
              <p:cNvPr id="23" name="CasellaDiTesto 22">
                <a:extLst>
                  <a:ext uri="{FF2B5EF4-FFF2-40B4-BE49-F238E27FC236}">
                    <a16:creationId xmlns:a16="http://schemas.microsoft.com/office/drawing/2014/main" id="{08771C3D-4F26-1571-986E-6200BE4D566F}"/>
                  </a:ext>
                </a:extLst>
              </p:cNvPr>
              <p:cNvSpPr txBox="1"/>
              <p:nvPr/>
            </p:nvSpPr>
            <p:spPr>
              <a:xfrm>
                <a:off x="2512700" y="4495800"/>
                <a:ext cx="458809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E</a:t>
                </a:r>
              </a:p>
            </p:txBody>
          </p:sp>
          <p:sp>
            <p:nvSpPr>
              <p:cNvPr id="29" name="CasellaDiTesto 28">
                <a:extLst>
                  <a:ext uri="{FF2B5EF4-FFF2-40B4-BE49-F238E27FC236}">
                    <a16:creationId xmlns:a16="http://schemas.microsoft.com/office/drawing/2014/main" id="{AD40A0DC-2751-D77E-4717-36E9349A0632}"/>
                  </a:ext>
                </a:extLst>
              </p:cNvPr>
              <p:cNvSpPr txBox="1"/>
              <p:nvPr/>
            </p:nvSpPr>
            <p:spPr>
              <a:xfrm>
                <a:off x="2011025" y="4495800"/>
                <a:ext cx="503262" cy="584775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 w="12700"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3200" dirty="0"/>
                  <a:t>O</a:t>
                </a:r>
              </a:p>
            </p:txBody>
          </p:sp>
        </p:grpSp>
      </p:grpSp>
      <p:sp>
        <p:nvSpPr>
          <p:cNvPr id="11271" name="Rettangolo 2">
            <a:extLst>
              <a:ext uri="{FF2B5EF4-FFF2-40B4-BE49-F238E27FC236}">
                <a16:creationId xmlns:a16="http://schemas.microsoft.com/office/drawing/2014/main" id="{13123ED0-6D05-942A-AEF0-C549D516E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100" y="4438650"/>
            <a:ext cx="579438" cy="736600"/>
          </a:xfrm>
          <a:prstGeom prst="rect">
            <a:avLst/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B0604030504040204" pitchFamily="18" charset="-12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43A9969B84584BA6F0C57A4A849806" ma:contentTypeVersion="7" ma:contentTypeDescription="Create a new document." ma:contentTypeScope="" ma:versionID="2eb9fdde4e5ffbdbec1ee023728e2339">
  <xsd:schema xmlns:xsd="http://www.w3.org/2001/XMLSchema" xmlns:xs="http://www.w3.org/2001/XMLSchema" xmlns:p="http://schemas.microsoft.com/office/2006/metadata/properties" xmlns:ns3="104e4e45-72f9-4d0e-b7d1-31074f9557a7" xmlns:ns4="e4cb97f1-461e-4d6f-8929-ea7fa1fee54a" targetNamespace="http://schemas.microsoft.com/office/2006/metadata/properties" ma:root="true" ma:fieldsID="bcdafa2337a8798251fca9aa5b774d76" ns3:_="" ns4:_="">
    <xsd:import namespace="104e4e45-72f9-4d0e-b7d1-31074f9557a7"/>
    <xsd:import namespace="e4cb97f1-461e-4d6f-8929-ea7fa1fee5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e4e45-72f9-4d0e-b7d1-31074f9557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cb97f1-461e-4d6f-8929-ea7fa1fee5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25699C-B2D2-4CBB-A5E5-B264CC8FCE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4e4e45-72f9-4d0e-b7d1-31074f9557a7"/>
    <ds:schemaRef ds:uri="e4cb97f1-461e-4d6f-8929-ea7fa1fee5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816C5B-339D-402C-976B-CA4F984845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7B0036-3702-43B2-B6F3-58018C90484E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104e4e45-72f9-4d0e-b7d1-31074f9557a7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e4cb97f1-461e-4d6f-8929-ea7fa1fee54a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2013</Words>
  <Application>Microsoft Office PowerPoint</Application>
  <PresentationFormat>Presentazione su schermo (4:3)</PresentationFormat>
  <Paragraphs>1225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1" baseType="lpstr">
      <vt:lpstr>Arial</vt:lpstr>
      <vt:lpstr>Comic Sans MS</vt:lpstr>
      <vt:lpstr>Times New Roman</vt:lpstr>
      <vt:lpstr>Wingdings</vt:lpstr>
      <vt:lpstr>預設簡報設計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giunta</dc:creator>
  <cp:lastModifiedBy>Giulio Giunta</cp:lastModifiedBy>
  <cp:revision>27</cp:revision>
  <cp:lastPrinted>1601-01-01T00:00:00Z</cp:lastPrinted>
  <dcterms:created xsi:type="dcterms:W3CDTF">1601-01-01T00:00:00Z</dcterms:created>
  <dcterms:modified xsi:type="dcterms:W3CDTF">2023-11-14T12:27:47Z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0x010100E843A9969B84584BA6F0C57A4A849806</vt:lpwstr>
  </property>
</Properties>
</file>