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82" r:id="rId5"/>
    <p:sldId id="284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/>
    <p:restoredTop sz="94286"/>
  </p:normalViewPr>
  <p:slideViewPr>
    <p:cSldViewPr>
      <p:cViewPr varScale="1">
        <p:scale>
          <a:sx n="116" d="100"/>
          <a:sy n="116" d="100"/>
        </p:scale>
        <p:origin x="19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Area e Media Temporale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853505"/>
            <a:ext cx="8713788" cy="244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di un segnale è definita come: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l’area sottesa dal segnale. Nel caso di segnali corrispondenti a particolari figure geometriche, è possibile calcolarla con le note formule della geometria piana.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2172" y="3304438"/>
            <a:ext cx="7991475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media temporale di un segnale è definita come: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84969" y="4618364"/>
            <a:ext cx="8713788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 un segnale ha area finita, la sua media temporale è nulla.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e Media </a:t>
            </a:r>
            <a:r>
              <a:rPr lang="en-US" dirty="0" err="1"/>
              <a:t>Temporale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BE2B5770-BD3A-524C-996F-4731582F8E7E}"/>
                  </a:ext>
                </a:extLst>
              </p:cNvPr>
              <p:cNvSpPr/>
              <p:nvPr/>
            </p:nvSpPr>
            <p:spPr>
              <a:xfrm>
                <a:off x="2484945" y="1229265"/>
                <a:ext cx="2960554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BE2B5770-BD3A-524C-996F-4731582F8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945" y="1229265"/>
                <a:ext cx="2960554" cy="832344"/>
              </a:xfrm>
              <a:prstGeom prst="rect">
                <a:avLst/>
              </a:prstGeom>
              <a:blipFill>
                <a:blip r:embed="rId2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B8EFF5C-0343-D649-90CD-5718542E286D}"/>
                  </a:ext>
                </a:extLst>
              </p:cNvPr>
              <p:cNvSpPr/>
              <p:nvPr/>
            </p:nvSpPr>
            <p:spPr>
              <a:xfrm>
                <a:off x="1907703" y="3763280"/>
                <a:ext cx="4115037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&gt;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5B8EFF5C-0343-D649-90CD-5718542E2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3" y="3763280"/>
                <a:ext cx="4115037" cy="832344"/>
              </a:xfrm>
              <a:prstGeom prst="rect">
                <a:avLst/>
              </a:prstGeom>
              <a:blipFill>
                <a:blip r:embed="rId3"/>
                <a:stretch>
                  <a:fillRect t="-187879" b="-26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4">
            <a:extLst>
              <a:ext uri="{FF2B5EF4-FFF2-40B4-BE49-F238E27FC236}">
                <a16:creationId xmlns:a16="http://schemas.microsoft.com/office/drawing/2014/main" id="{69AA11A6-9501-CC4B-BB73-D95B56271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42" y="5083825"/>
            <a:ext cx="87137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caso di Segnali periodici è possibile calcolare la media temporale nel seguente modo: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FD5FF3C6-47F3-3F45-8322-B09781AB0CBC}"/>
                  </a:ext>
                </a:extLst>
              </p:cNvPr>
              <p:cNvSpPr/>
              <p:nvPr/>
            </p:nvSpPr>
            <p:spPr>
              <a:xfrm>
                <a:off x="2699792" y="5733256"/>
                <a:ext cx="3437992" cy="937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&lt;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&gt;</m:t>
                      </m:r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bg-BG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it-I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FD5FF3C6-47F3-3F45-8322-B09781AB0C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733256"/>
                <a:ext cx="3437992" cy="937372"/>
              </a:xfrm>
              <a:prstGeom prst="rect">
                <a:avLst/>
              </a:prstGeom>
              <a:blipFill>
                <a:blip r:embed="rId4"/>
                <a:stretch>
                  <a:fillRect t="-158667" b="-229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2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10"/>
          <p:cNvSpPr txBox="1">
            <a:spLocks noChangeArrowheads="1"/>
          </p:cNvSpPr>
          <p:nvPr/>
        </p:nvSpPr>
        <p:spPr bwMode="auto">
          <a:xfrm>
            <a:off x="440531" y="908720"/>
            <a:ext cx="8713788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e la media temporale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Esponenziale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costante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Gradino unitario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Fasore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Coseno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e Media </a:t>
            </a:r>
            <a:r>
              <a:rPr lang="en-US" dirty="0" err="1"/>
              <a:t>Temporale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2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</TotalTime>
  <Words>150</Words>
  <Application>Microsoft Macintosh PowerPoint</Application>
  <PresentationFormat>Presentazione su schermo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Area e Media Temporale</vt:lpstr>
      <vt:lpstr>Area e Media Temporale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2022-10-04T13:44:48Z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