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ink/ink12.xml" ContentType="application/inkml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17.xml" ContentType="application/vnd.openxmlformats-officedocument.presentationml.notesSlide+xml"/>
  <Override PartName="/ppt/ink/ink48.xml" ContentType="application/inkml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ink/ink49.xml" ContentType="application/inkml+xml"/>
  <Override PartName="/ppt/ink/ink50.xml" ContentType="application/inkml+xml"/>
  <Override PartName="/ppt/ink/ink5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7"/>
  </p:notesMasterIdLst>
  <p:handoutMasterIdLst>
    <p:handoutMasterId r:id="rId38"/>
  </p:handoutMasterIdLst>
  <p:sldIdLst>
    <p:sldId id="256" r:id="rId2"/>
    <p:sldId id="384" r:id="rId3"/>
    <p:sldId id="396" r:id="rId4"/>
    <p:sldId id="382" r:id="rId5"/>
    <p:sldId id="385" r:id="rId6"/>
    <p:sldId id="383" r:id="rId7"/>
    <p:sldId id="417" r:id="rId8"/>
    <p:sldId id="397" r:id="rId9"/>
    <p:sldId id="386" r:id="rId10"/>
    <p:sldId id="387" r:id="rId11"/>
    <p:sldId id="412" r:id="rId12"/>
    <p:sldId id="413" r:id="rId13"/>
    <p:sldId id="399" r:id="rId14"/>
    <p:sldId id="398" r:id="rId15"/>
    <p:sldId id="388" r:id="rId16"/>
    <p:sldId id="390" r:id="rId17"/>
    <p:sldId id="392" r:id="rId18"/>
    <p:sldId id="400" r:id="rId19"/>
    <p:sldId id="418" r:id="rId20"/>
    <p:sldId id="414" r:id="rId21"/>
    <p:sldId id="421" r:id="rId22"/>
    <p:sldId id="415" r:id="rId23"/>
    <p:sldId id="416" r:id="rId24"/>
    <p:sldId id="403" r:id="rId25"/>
    <p:sldId id="419" r:id="rId26"/>
    <p:sldId id="402" r:id="rId27"/>
    <p:sldId id="420" r:id="rId28"/>
    <p:sldId id="404" r:id="rId29"/>
    <p:sldId id="405" r:id="rId30"/>
    <p:sldId id="406" r:id="rId31"/>
    <p:sldId id="407" r:id="rId32"/>
    <p:sldId id="408" r:id="rId33"/>
    <p:sldId id="409" r:id="rId34"/>
    <p:sldId id="410" r:id="rId35"/>
    <p:sldId id="411" r:id="rId36"/>
  </p:sldIdLst>
  <p:sldSz cx="9144000" cy="6858000" type="screen4x3"/>
  <p:notesSz cx="6858000" cy="9144000"/>
  <p:custDataLst>
    <p:tags r:id="rId39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B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ile medio 2 - Color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88" autoAdjust="0"/>
    <p:restoredTop sz="94607" autoAdjust="0"/>
  </p:normalViewPr>
  <p:slideViewPr>
    <p:cSldViewPr>
      <p:cViewPr varScale="1">
        <p:scale>
          <a:sx n="83" d="100"/>
          <a:sy n="83" d="100"/>
        </p:scale>
        <p:origin x="1402" y="72"/>
      </p:cViewPr>
      <p:guideLst>
        <p:guide orient="horz" pos="2160"/>
        <p:guide pos="2880"/>
      </p:guideLst>
    </p:cSldViewPr>
  </p:slideViewPr>
  <p:outlineViewPr>
    <p:cViewPr>
      <p:scale>
        <a:sx n="20" d="100"/>
        <a:sy n="20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688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9AC8BB7E-044E-4E55-8928-396143422B89}" type="datetimeFigureOut">
              <a:rPr lang="it-IT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ED872F9-A5F6-4BBC-956B-F131670B561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10533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5:44.06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CF820AE7-6C67-4A19-9323-E60BC6CA729B}" emma:medium="tactile" emma:mode="ink">
          <msink:context xmlns:msink="http://schemas.microsoft.com/ink/2010/main" type="inkDrawing" rotatedBoundingBox="13389,9084 16459,11509 16323,11681 13253,9256" semanticType="callout" shapeName="Other">
            <msink:sourceLink direction="with" ref="{4C896D94-16CC-47AB-976D-B67AD995FA2C}"/>
            <msink:sourceLink direction="with" ref="{D90136F0-ED3B-4567-8570-73FE4A921DA9}"/>
          </msink:context>
        </emma:interpretation>
      </emma:emma>
    </inkml:annotationXML>
    <inkml:trace contextRef="#ctx0" brushRef="#br0">203 300 301 0,'0'0'299'0,"0"0"-291"16,-59-137-8-16,38 97 9 0,-7 1 77 16,-7 6 39-1,5 7-7-15,8 7-108 16,14 12 4-16,7 7-2 0,1 0-4 15,0 0-8-15,1 9-9 16,38 37-9-16,26 23 14 16,30 26 4-16,26 22 1 15,25 16 3-15,21 12 5 16,10 12 1-16,10 11 1 16,-2-3-4-16,-2-4-4 15,-1-9 12-15,-6-13 10 16,-8-9 17-16,-8-5-11 15,-7-10-11-15,-10-14-1 16,-6-14-15-16,-5-10 3 16,-10-13-7-16,-16-13 1 15,-18-17-3-15,-22-10 2 0,-18-11-3 16,-20-8-41-16,-10-5-18 16,-7 0-21-16,-11-16-85 15</inkml:trace>
  </inkml:traceGroup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27:34.70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A9917C8-347A-49F9-B644-02912B54369E}" emma:medium="tactile" emma:mode="ink">
          <msink:context xmlns:msink="http://schemas.microsoft.com/ink/2010/main" type="writingRegion" rotatedBoundingBox="5254,15024 8080,12966 8804,13961 5978,16019"/>
        </emma:interpretation>
      </emma:emma>
    </inkml:annotationXML>
    <inkml:traceGroup>
      <inkml:annotationXML>
        <emma:emma xmlns:emma="http://www.w3.org/2003/04/emma" version="1.0">
          <emma:interpretation id="{D5B2EFED-12F8-4392-B55F-8F26DA6A9E1A}" emma:medium="tactile" emma:mode="ink">
            <msink:context xmlns:msink="http://schemas.microsoft.com/ink/2010/main" type="paragraph" rotatedBoundingBox="5254,15024 8080,12966 8804,13961 5978,1601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8D4FE6E-0EF7-4BF8-BFD6-5512C8232C2E}" emma:medium="tactile" emma:mode="ink">
              <msink:context xmlns:msink="http://schemas.microsoft.com/ink/2010/main" type="line" rotatedBoundingBox="5254,15024 8080,12966 8804,13961 5978,16019"/>
            </emma:interpretation>
          </emma:emma>
        </inkml:annotationXML>
        <inkml:traceGroup>
          <inkml:annotationXML>
            <emma:emma xmlns:emma="http://www.w3.org/2003/04/emma" version="1.0">
              <emma:interpretation id="{716E7F6A-DC78-4F3B-A6FF-9F2A0E83C03F}" emma:medium="tactile" emma:mode="ink">
                <msink:context xmlns:msink="http://schemas.microsoft.com/ink/2010/main" type="inkWord" rotatedBoundingBox="5254,15024 6142,14377 6866,15372 5978,160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4476 1878 334 0,'0'0'18'0,"0"0"2"0,-6 117 84 16,28-66-13-1,21-4-44-15,7-8-6 0,6-19-26 16,-1-15-8-16,-8-5-3 16,-10-30-1-16,-6-24-3 15,-12-17-6-15,-19-11-86 16,-3-2-12-16,-41 11 104 15,-22 17 11-15,-14 19 71 16,-3 23-35-16,1 14 15 16,11 14 0-16,12 23-12 15,22 2-34-15,17 2-16 16,20-4-2-16,9-6-7 16,28-8-50-16,18-10 9 15,4-9-11-15,9-4 38 16,-3 0-27-16,-11-4-1 0,-9-2 38 15,-9 6 7-15,-7 0 6 16,-6 0 0-16,-2 15 6 16,5 11 80-16,0 6-7 15,5 5 0-15,3 2-15 16,-2-4-35-16,2-6-7 16,2-7 7-16,0-5-29 15,-3-2-29-15,-8-6-197 16</inkml:trace>
          <inkml:trace contextRef="#ctx0" brushRef="#br0" timeOffset="-1039.4367">4223 1284 791 0,'0'0'37'15,"0"0"28"-15,0 0 12 16,0 0-16-16,0 0-26 16,0 0-35-16,0-7-2 15,72-17 2-15,36-9 22 16,16-2 18-16,0 2-17 15,-11 6-15-15,-15 7-4 16,-20 1 3-16,-17 3-7 0,-20 6-3 16,-20 4-50-1,-14 6-30-15,-7 1-27 0,-18 19-97 16</inkml:trace>
        </inkml:traceGroup>
        <inkml:traceGroup>
          <inkml:annotationXML>
            <emma:emma xmlns:emma="http://www.w3.org/2003/04/emma" version="1.0">
              <emma:interpretation id="{4E77B124-066A-484C-B952-EA9CAA8C1787}" emma:medium="tactile" emma:mode="ink">
                <msink:context xmlns:msink="http://schemas.microsoft.com/ink/2010/main" type="inkWord" rotatedBoundingBox="6612,14194 8155,13070 8798,13952 7254,15076"/>
              </emma:interpretation>
              <emma:one-of disjunction-type="recognition" id="oneOf1">
                <emma:interpretation id="interp1" emma:lang="" emma:confidence="0">
                  <emma:literal>9/9</emma:literal>
                </emma:interpretation>
                <emma:interpretation id="interp2" emma:lang="" emma:confidence="0">
                  <emma:literal>9/4</emma:literal>
                </emma:interpretation>
                <emma:interpretation id="interp3" emma:lang="" emma:confidence="0">
                  <emma:literal>919</emma:literal>
                </emma:interpretation>
                <emma:interpretation id="interp4" emma:lang="" emma:confidence="0">
                  <emma:literal>914</emma:literal>
                </emma:interpretation>
                <emma:interpretation id="interp5" emma:lang="" emma:confidence="0">
                  <emma:literal>91°</emma:literal>
                </emma:interpretation>
              </emma:one-of>
            </emma:emma>
          </inkml:annotationXML>
          <inkml:trace contextRef="#ctx0" brushRef="#br0" timeOffset="2710.2855">5595 872 710 0,'0'0'130'16,"0"0"-126"-16,0 0 42 16,0 0 23-16,138-64-42 15,-90 37-27-15,-2 4-25 0,-10 3-228 16</inkml:trace>
          <inkml:trace contextRef="#ctx0" brushRef="#br0" timeOffset="2580.2791">5357 620 856 0,'0'0'47'15,"0"0"-25"-15,0 0 22 0,0 0-16 16,0 0-24-1,0 0-3-15,142-49 23 0,-70 24-11 16,-6 2-13-16,-10 5-4 16,-14 4-36-16,-11 11-37 15,-14 3-84-15,-17 7-361 16</inkml:trace>
          <inkml:trace contextRef="#ctx0" brushRef="#br0" timeOffset="3228.4165">6043 310 529 0,'0'0'24'0,"51"100"62"0,-19-47-16 16,0-6-34-16,0-5-6 16,-4-8-21-16,-7-7-6 15,-6-11-1-15,-12-8 1 16,-3-8-2-16,0 0 0 15,-22-5-1-15,-15-22-41 16,-7-11 36-16,-2-7 5 16,4-5 23-16,8-5-9 0,15-5-14 15,19-4-5-15,4-6-30 16,37-1 35-16,16 7 0 16,5 10 13-16,3 19 17 15,-4 19-6-15,-6 16-18 16,-8 10 1-16,-20 28-2 15,-17 11 0-15,-10 6 13 16,-37 5 29-16,-16-6-12 16,-7-3-24-16,2-12-6 15,11-10-5-15,7-14-10 16,11-15-39-16,12 0-90 16,10-15-283-16</inkml:trace>
          <inkml:trace contextRef="#ctx0" brushRef="#br0" timeOffset="4207.932">6871-455 439 0,'0'0'26'15,"0"0"61"-15,0 0 12 16,0 0-62-16,-119 49-25 16,96 22-8-16,6 22 39 15,14 17 32-15,3 5-25 16,15-4-13-16,19-10-16 15,6-13-11-15,3-17 0 16,0-17-9-16,-1-15 0 0,-5-14-1 16,-4-11-28-1,2-14-41-15,-3 0-86 0,-6-23-320 16</inkml:trace>
          <inkml:trace contextRef="#ctx0" brushRef="#br0" timeOffset="4792.2212">7067 119 400 0,'0'0'2'0,"0"0"29"15,0 0 48-15,0 0 3 16,106 19-4-16,-87-42-12 16,-1-7-13-16,-10-7-13 0,-5-4-10 15,-3-1-30-15,-6 5-4 16,-22 7-60-16,-11 17-4 16,-8 13 28-16,-3 0 37 15,5 25 3-15,12 9 3 16,11-2 0-16,15 1 9 15,7-3-12-15,4-5 0 16,22-2-1-16,13-7-5 16,9-5 6-16,9-1 11 15,-2-2 6-15,-6 4 20 16,-7 7-19-16,-12 4-9 16,-8 13-7-16,-8 8 4 15,-13 5-1-15,-1 2 1 16,0-4-1-16,0-8-5 15,-3-5-7-15,3-8-18 0,0-13-109 16,0-13-349-16</inkml:trace>
        </inkml:traceGroup>
      </inkml:traceGroup>
    </inkml:traceGroup>
  </inkml:traceGroup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21:09.9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FC7C65D-97A7-482A-B54F-7C349B212D6B}" emma:medium="tactile" emma:mode="ink">
          <msink:context xmlns:msink="http://schemas.microsoft.com/ink/2010/main" type="writingRegion" rotatedBoundingBox="18601,13407 30435,13494 30399,18460 18565,18372"/>
        </emma:interpretation>
      </emma:emma>
    </inkml:annotationXML>
    <inkml:traceGroup>
      <inkml:annotationXML>
        <emma:emma xmlns:emma="http://www.w3.org/2003/04/emma" version="1.0">
          <emma:interpretation id="{E0257F75-3194-4FF2-8F22-3D4EA5812EE7}" emma:medium="tactile" emma:mode="ink">
            <msink:context xmlns:msink="http://schemas.microsoft.com/ink/2010/main" type="paragraph" rotatedBoundingBox="21283,13231 30493,13608 30383,16304 21173,15928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2FE1BA-D6AD-4E45-A146-6DF62D339912}" emma:medium="tactile" emma:mode="ink">
              <msink:context xmlns:msink="http://schemas.microsoft.com/ink/2010/main" type="line" rotatedBoundingBox="21283,13231 30493,13608 30383,16304 21173,15928"/>
            </emma:interpretation>
          </emma:emma>
        </inkml:annotationXML>
        <inkml:traceGroup>
          <inkml:annotationXML>
            <emma:emma xmlns:emma="http://www.w3.org/2003/04/emma" version="1.0">
              <emma:interpretation id="{CA5A767B-FB49-4EDB-B222-F1358FB6FE97}" emma:medium="tactile" emma:mode="ink">
                <msink:context xmlns:msink="http://schemas.microsoft.com/ink/2010/main" type="inkWord" rotatedBoundingBox="21249,14066 24698,14207 24627,15939 21178,157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1082 308 315 0,'0'0'88'16,"0"0"27"-16,0 0-85 15,0 0-11-15,-35 147 107 16,14-52-23-16,4 3-62 15,1-9-6-15,8-15-11 0,4-15-14 16,4-18-5 0,0-18-3-16,0-19-2 0,10-8-5 15,30-51-1-15,16-27-41 16,9-37-143-16,-14-14-8 16,-29-1 198-16,-22 14 73 15,0 22 38-15,-22 26-70 16,-6 26-16-16,-1 21-17 15,7 17 11-15,2 8-5 16,6 4 7-16,11 22 5 16,3 3-5-16,24-6-21 15,32-6-7-15,17-14 2 16,8-3-29-16,-3-20-1 16,-11-14 27-16,-15-6 8 0,-14 5 39 15,-15 8 32-15,-15 13 7 16,-6 7-19-16,-2 7-11 15,0 8-32-15,-18 33-14 16,-14 25 21-16,-8 24 15 16,0 17-23-16,11 7-10 15,10-7 2-15,18-11-7 16,1-16-1-16,27-18-16 16,20-17-57-16,14-17-8 15,17-20-16-15,9-8-24 16,-2-12-499-16</inkml:trace>
          <inkml:trace contextRef="#ctx0" brushRef="#br0" timeOffset="590.834">2012 811 461 0,'0'0'146'0,"0"0"-128"0,0 0 37 15,0 0 15-15,0 0-34 16,0 0-10-16,78 22 50 16,-38-80-25-16,0-20-51 15,-11-9 0-15,-9-5-30 16,-20 5-5-16,-3 13 12 16,-32 18 0-16,-13 27 5 15,-7 27 9-15,3 6-5 16,6 46 11-16,13 32 3 15,18 27 4-15,15 26 10 0,0 20-3 16,16 5-4 0,12 0 2-16,4-11 21 0,-6-16 27 15,-7-23 0-15,-15-21-21 16,-4-27-13-16,0-24-17 16,-8-24-2-16,-11-14 0 15,-7-20 1-15,-13-39-5 16,2-18-37-16,4-11 35 15,12 4-1-15,11 10 0 16,10 20-1-16,0 16-11 16,6 17 7-16,12 14-12 15,7 7-47-15,5 2 3 16,0 23-11-16,-2 2-108 16,-9 4-256-16</inkml:trace>
          <inkml:trace contextRef="#ctx0" brushRef="#br0" timeOffset="-661.3224">501 390 222 0,'0'0'6'0,"0"0"-5"16,0 0 13-16,0 0 90 15,0 0 1-15,0 0-32 16,0 0 2-16,-9-3-17 16,9 1-29-16,0 2-22 0,0 0-1 15,0 0-4-15,0 0 5 16,0 0 0-16,0 0-1 16,0 0 4-16,0 0-10 15,0 0-2-15,0 0-4 16,0 0 1-16,0 0 5 15,0 2 2-15,0 1-1 16,0-3 1-16,0 0-1 16,0 0 1-16,5 3 1 15,8-3-2-15,9 0 0 0,4 0 11 16,4-10-4-16,-1-15-3 16,-4-6 5-16,-4-9-9 15,-13-5-1-15,-8-6-22 16,-10-2-15-16,-34 5-29 15,-11 4 66-15,-7 13 6 16,-11 16 11-16,-7 15-9 16,-5 18-8-16,-4 36-1 15,11 22 1-15,19 18 1 16,30 14 11-16,29 6-1 16,4-1 3-16,45-10-3 15,16-16 31-15,18-13 7 16,0-15-17-16,-2-14 6 15,-9-11-10-15,-15-13-14 16,-10-12-13-16,-18-4 3 16,-12-5-4-16,-10 0 0 15,-7-3-2-15,0-15-28 0,0-7-97 16,0 2-37-16,-3 3-231 16</inkml:trace>
          <inkml:trace contextRef="#ctx0" brushRef="#br0" timeOffset="5639.4299">3012 331 191 0,'0'0'139'16,"0"0"7"-16,0 0 16 15,-117-44-58-15,92 35-20 16,5 1-14-16,5 4-18 15,6-2-22-15,5 6 8 16,4 0-10-16,0 0-28 16,3 0 0-16,34 0-15 15,26 6 15-15,20 6 5 16,9-5 2-16,-3-1-1 16,-11 0-5-16,-10-3-1 15,-12 3-15-15,-14 2-29 16,-15 9-21-16,-25 2-138 0,-8 5-263 15</inkml:trace>
          <inkml:trace contextRef="#ctx0" brushRef="#br0" timeOffset="5783.0688">2987 631 615 0,'0'0'153'16,"0"0"-125"-16,0 0-24 15,0 0 76-15,155 15-33 16,-92-13-27-16,2 2-18 15,-4 0-2-15,-12-1-104 16,-17-3-513-16</inkml:trace>
        </inkml:traceGroup>
        <inkml:traceGroup>
          <inkml:annotationXML>
            <emma:emma xmlns:emma="http://www.w3.org/2003/04/emma" version="1.0">
              <emma:interpretation id="{30F2592A-5782-4DF3-BBE3-DE1BA7916BB1}" emma:medium="tactile" emma:mode="ink">
                <msink:context xmlns:msink="http://schemas.microsoft.com/ink/2010/main" type="inkWord" rotatedBoundingBox="25485,13403 30493,13608 30383,16304 25375,1610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569.0341">5883-693 3 0,'0'0'363'16,"0"0"-361"-16,-145 75 19 0,96 3 55 16,-1 30 29-16,6 27 7 15,7 26-63-15,10 20 23 16,10 16 0-16,4-1-26 16,6-11-9-16,3-13 2 15,1-23-9-15,3-17-1 16,0-18-10-16,0-18-11 15,0-16-6-15,10-25 3 16,-2-17-5-16,1-17-2 16,7-15-38-16,13-6-35 15,11-14 5-15,0-27-278 16</inkml:trace>
          <inkml:trace contextRef="#ctx0" brushRef="#br0" timeOffset="10048.7588">5979 368 486 0,'0'0'132'0,"0"0"-71"16,0 0 33-16,0 0-5 16,0 0-49-16,0 0-31 15,58-98 5-15,-18 59-1 16,8-6 2-16,7-8-10 16,2-8-1-16,-3-6 1 15,-5-7-5-15,-6 3-1 16,-13 7 1-16,-12 10-5 15,-12 19 3-15,-6 11 2 16,0 11 0-16,0 5-1 16,-4 8 1-16,-5 0 0 15,-3 21-2-15,-5 24-1 16,2 17 3-16,2 4 15 16,2 9-1-16,4-6 9 15,1-5-8-15,2-9-13 0,4-7 2 16,0-8-4-16,0-5-1 15,0-5-9-15,12-4-37 16,5-1-52-16,2-7-83 16,-1-11-425-16</inkml:trace>
          <inkml:trace contextRef="#ctx0" brushRef="#br0" timeOffset="8292.6119">4378 238 282 0,'0'0'109'0,"0"0"14"15,0 0-16-15,0 0-66 0,0 0-40 16,0 0-1-16,-59 152 31 16,53-59 16-16,2 7 30 15,1-5-21-15,2-1-17 16,1-14-19-16,-3-5-1 16,2-13-12-16,-2-10-4 15,2-16-3-15,-3-10 6 16,4-10-5-16,-3-9-1 15,3-5 1-15,-2-2 0 16,-2-11-1-16,-4-29-4 16,-3-16-54-16,-1-17 2 15,-4-11 24-15,8-12-12 16,0-8-36-16,4-8 12 16,4 1 60-16,0 11 4 0,23 8 4 15,23 17 3-15,18 11 8 16,25 16 4-16,15 13 19 15,1 26-14-15,-10 9-5 16,-19 41-3-16,-32 24-10 16,-23 11 22-16,-21 11 29 15,-24 2-19-15,-38-7 0 16,-23-14 2-16,-12-17 0 16,0-23-10-16,10-15 4 15,16-13-11-15,23 0 5 16,19-8-13-16,13-6-11 15,16 0-6-15,1 1-9 0,40 10-69 16,23 3-22 0,9 0-98-16</inkml:trace>
          <inkml:trace contextRef="#ctx0" brushRef="#br0" timeOffset="10537.6057">7014 224 623 0,'0'0'92'0,"0"0"-30"16,0 0 14-16,0 0-21 16,0 0-37-16,0 0 5 15,142-1 13-15,-84 1-25 16,-10 0-6-16,-8 0-5 15,-3 0-3-15,3 1-46 0,-4-1-76 16,-7 0-404-16</inkml:trace>
          <inkml:trace contextRef="#ctx0" brushRef="#br0" timeOffset="11122.6792">7707 607 669 0,'0'0'61'16,"0"0"-30"-16,0 0-8 15,166 24 92-15,-55-18-65 16,7-6-27-16,-14 0-17 16,-17 0 0-16,-18 0-6 0,-18 0-28 15,-18 0-97-15,-21 0-117 16</inkml:trace>
          <inkml:trace contextRef="#ctx0" brushRef="#br0" timeOffset="11811.6065">8293 1070 420 0,'0'0'76'15,"0"0"29"-15,0 0-25 16,0 0-6-16,0 0-46 0,0 0-5 16,17-55-23-16,-39 41 0 15,-13 8-5-15,-10 3-4 16,-8 3-19-16,0 0 24 15,-4 14 4-15,1 8 0 16,5 7 0-16,1 7 1 16,9 4 2-16,13 1-3 15,9-2 7-15,19-4-6 16,0-3-1-16,38-7 0 16,20-7 7-16,10-10 14 15,-4-8 0-15,-11 0 0 16,-16 0-13-16,-16-4-6 0,-13-5 6 15,-8 1-8 1,-1 3-16-16,-35 5-84 0,-15 0 36 16,-11 4 64-16,-6 18 1 15,8 5 0-15,11 4 16 16,19 7-2-16,11 0-10 16,16-3-1-16,3-1-4 15,22-4 11-15,22-7 27 16,15-9 15-16,13-6 2 15,-7-8-15-15,-4 0-17 16,-10-6-8-16,-9-11-15 16,-3-4-16-16,-6-3-90 15,-6-3-190-15</inkml:trace>
          <inkml:trace contextRef="#ctx0" brushRef="#br0" timeOffset="10868.7116">8231-338 488 0,'0'0'120'0,"0"0"-7"16,0 0-85-16,0 0 41 15,0 0-45-15,0 0-23 16,-44 90 26-16,37-21 23 16,6 7-7-16,1 3-4 15,0-1-21-15,0-11-16 16,0-8-2-16,0-8-3 16,0-12-44-16,5-1-56 15,-1-8-39-15,3-13-302 16</inkml:trace>
          <inkml:trace contextRef="#ctx0" brushRef="#br0" timeOffset="12251.9962">8862-226 732 0,'0'0'14'0,"0"0"11"16,0 0-23-16,0 0 10 16,149 178 23-16,-95-47 0 15,-2 38 26-15,-12 24 6 16,-11 8-4-16,-17 3-20 15,-12-18-9-15,0-21-9 16,-27-18 8-16,-16-19-12 16,-13-15-1-16,-8-18-4 15,0-13-4-15,-1-14-8 16,1-9-4-16,9-5-10 0,7-12-38 16,12-2-19-16,4-3-34 15,9-6-68-15,2-9-274 16</inkml:trace>
        </inkml:traceGroup>
      </inkml:traceGroup>
    </inkml:traceGroup>
    <inkml:traceGroup>
      <inkml:annotationXML>
        <emma:emma xmlns:emma="http://www.w3.org/2003/04/emma" version="1.0">
          <emma:interpretation id="{D9024F75-4437-446E-93BF-3B0DBE7F6E9F}" emma:medium="tactile" emma:mode="ink">
            <msink:context xmlns:msink="http://schemas.microsoft.com/ink/2010/main" type="paragraph" rotatedBoundingBox="18585,15679 29094,15757 29074,18450 18565,183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FA360BE-6B68-4667-8AE9-D33489D8C3DD}" emma:medium="tactile" emma:mode="ink">
              <msink:context xmlns:msink="http://schemas.microsoft.com/ink/2010/main" type="inkBullet" rotatedBoundingBox="18581,16245 19290,16250 19282,17431 18572,17426"/>
            </emma:interpretation>
            <emma:one-of disjunction-type="recognition" id="oneOf2">
              <emma:interpretation id="interp2" emma:lang="" emma:confidence="0">
                <emma:literal>•</emma:literal>
              </emma:interpretation>
            </emma:one-of>
          </emma:emma>
        </inkml:annotationXML>
        <inkml:trace contextRef="#ctx0" brushRef="#br0" timeOffset="15659.4261">-2475 2333 311 0,'0'0'74'0,"0"0"47"15,0 0-18-15,0 0-1 16,0 0-45-16,0 0-56 16,-36 95 13-16,28-6 45 15,2 17 10-15,3 0-26 16,3-4-10-16,0-6-7 16,0-12-6-16,-1-8-9 15,1-12-10-15,0-15 0 16,0-14-1-16,0-15 1 0,0-11-1 15,0-9-29 1,0 0-2-16,0-25 22 0,0-29-1 16,0-21-86-16,-8-18 13 15,-17-5 24-15,-9-4-2 16,2-5 20-16,14-3 41 16,18 0 0-16,5 7 16 15,48 5 10-15,27 12-11 16,22 16 33-16,15 29 0 15,0 35-18-15,-10 20-24 16,-29 48-6-16,-34 22 0 16,-36 11 19-16,-12 0 13 15,-47-6 12-15,-24-17-5 16,-9-13-3-16,-4-18-2 16,10-15-23-16,14-15 1 0,20-11-3 15,21 0-4-15,14-7-5 16,9-19-20-16,11 0-39 15,34 3-24-15,19 5-66 16,11 11-194-16</inkml:trace>
      </inkml:traceGroup>
      <inkml:traceGroup>
        <inkml:annotationXML>
          <emma:emma xmlns:emma="http://www.w3.org/2003/04/emma" version="1.0">
            <emma:interpretation id="{D9652177-0D04-4978-85CD-A354CB3A7A90}" emma:medium="tactile" emma:mode="ink">
              <msink:context xmlns:msink="http://schemas.microsoft.com/ink/2010/main" type="line" rotatedBoundingBox="19471,15686 29094,15757 29074,18450 19451,18379"/>
            </emma:interpretation>
          </emma:emma>
        </inkml:annotationXML>
        <inkml:traceGroup>
          <inkml:annotationXML>
            <emma:emma xmlns:emma="http://www.w3.org/2003/04/emma" version="1.0">
              <emma:interpretation id="{6AD9053D-15CC-4C76-9082-23456DA1F722}" emma:medium="tactile" emma:mode="ink">
                <msink:context xmlns:msink="http://schemas.microsoft.com/ink/2010/main" type="inkWord" rotatedBoundingBox="19463,16773 20227,16778 20225,17150 19460,17144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15974.4451">-1761 2610 767 0,'0'0'59'0,"0"0"-35"16,107 14-4-16,-16-4 51 16,11-3-42-16,-8 3-16 0,-10-1-5 15,-22-2-8 1,-15 2 0-16,-23 1-52 0,-21 1-103 16,-8-3-353-16</inkml:trace>
          <inkml:trace contextRef="#ctx0" brushRef="#br0" timeOffset="16110.9326">-1497 2896 878 0,'0'0'5'0,"0"0"49"15,142 27 37-15,-69-21-32 16,2 1-23-16,-5 1-30 16,-9 6-6-16,-16 4-84 15,-13-7-92-15</inkml:trace>
        </inkml:traceGroup>
        <inkml:traceGroup>
          <inkml:annotationXML>
            <emma:emma xmlns:emma="http://www.w3.org/2003/04/emma" version="1.0">
              <emma:interpretation id="{439B52A4-F200-44AA-B004-6B7E8EFEF778}" emma:medium="tactile" emma:mode="ink">
                <msink:context xmlns:msink="http://schemas.microsoft.com/ink/2010/main" type="inkWord" rotatedBoundingBox="20948,16275 22753,16289 22743,17667 20938,17654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17039.6034">194 2364 627 0,'0'0'67'0,"0"0"-39"16,0 0 7-16,0 0 26 15,0 0-13-15,0 0-25 16,8 77-1-16,14-77 3 16,3-26 9-16,4-13-22 15,-5-10-12-15,-19-4-40 16,-5 2-5-16,-22 2 22 0,-33 12-1 15,-15 16 21-15,-21 21 2 16,-4 5 1-16,0 39 0 16,17 14 20-16,26 15 17 15,26 13-11-15,26 4-13 16,0-2 22-16,34-7-10 16,9-12-1-16,7-14-6 15,5-13-10-15,3-15-5 16,5-10-3-16,3-14-2 15,7-3-48-15,3-3-36 16,-10-17-76-16,-14-8-364 16</inkml:trace>
          <inkml:trace contextRef="#ctx0" brushRef="#br0" timeOffset="17533.0314">562 2556 729 0,'0'0'26'16,"0"0"-5"-16,0 0 12 15,0 0 63-15,0 113-55 16,0-85-23-16,3-7-4 16,2-10-9-16,1-6-3 15,-5-5-1-15,3-1 7 16,0-32 7-16,-1-19-15 15,-3-14-2-15,0-9 0 0,-15 2-13 16,-21 7 6 0,-4 11 0-16,3 18 6 0,5 13 3 15,14 16 0-15,10 2 1 16,8 6 2-16,0 0-3 16,14 0-20-16,33 0 18 15,19 0 2-15,11 0 8 16,0-2-8-16,-12-18 5 15,-17-4 6-15,-13-1-4 16,-19 6 20-16,-7 9 7 16,-9 10 6-16,0 0-39 15,-5 40-1-15,-22 23 0 0,-6 19 43 16,-3 12-2-16,4-1-31 16,16-13-6-16,10-10-4 15,6-14-1-15,0-10-14 16,21-8-39-16,9-11-19 15,10-10-10-15,3-15-105 16,-2-2-455-16</inkml:trace>
          <inkml:trace contextRef="#ctx0" brushRef="#br0" timeOffset="18366.6744">1292 2803 672 0,'0'0'64'15,"0"0"-54"-15,0 0 28 16,0 0 69-16,0 0-36 0,0 0-23 15,71-52 9-15,-23 2-37 16,-1-4-14-16,-13-9-5 16,-8 4-2-16,-17 3-6 15,-9 12 1-15,-17 9-9 16,-30 13-9-16,-11 16 10 16,-6 6 5-16,0 12 3 15,19 20 3-15,13 11 1 16,17 11-7-16,15 13 3 15,0 11 3-15,32 13 3 16,10 4 12-16,1 9 11 16,-8 2-8-16,-9-1-7 15,-12-11 1-15,-13-11 0 0,-1-13 11 16,-19-22-10 0,-20-10 7-16,-16-18-1 0,-11-20 1 15,-9-5-8-15,1-37-5 16,9-8 2-16,13-7-6 15,15 1 1-15,15 5-2 16,13 8 1-16,9 3 0 16,4 7 0-16,31 1-3 15,6 11-1-15,5 7 1 16,-2 11 2-16,-2 3-37 16,-8 2-47-16,-7 20-24 15,-6 5-119-15,-9 0-358 16</inkml:trace>
        </inkml:traceGroup>
        <inkml:traceGroup>
          <inkml:annotationXML>
            <emma:emma xmlns:emma="http://www.w3.org/2003/04/emma" version="1.0">
              <emma:interpretation id="{3AC7F9AE-6E3D-4471-95B5-A5E0AB1E96A9}" emma:medium="tactile" emma:mode="ink">
                <msink:context xmlns:msink="http://schemas.microsoft.com/ink/2010/main" type="inkWord" rotatedBoundingBox="23561,15716 27439,15745 27419,18438 23542,18409"/>
              </emma:interpretation>
              <emma:one-of disjunction-type="recognition" id="oneOf5">
                <emma:interpretation id="interp5" emma:lang="" emma:confidence="0">
                  <emma:literal>o</emma:literal>
                </emma:interpretation>
                <emma:interpretation id="interp6" emma:lang="" emma:confidence="0">
                  <emma:literal>°</emma:literal>
                </emma:interpretation>
                <emma:interpretation id="interp7" emma:lang="" emma:confidence="0">
                  <emma:literal>.</emma:literal>
                </emma:interpretation>
                <emma:interpretation id="interp8" emma:lang="" emma:confidence="0">
                  <emma:literal>a</emma:literal>
                </emma:interpretation>
                <emma:interpretation id="interp9" emma:lang="" emma:confidence="0">
                  <emma:literal>0</emma:literal>
                </emma:interpretation>
              </emma:one-of>
            </emma:emma>
          </inkml:annotationXML>
          <inkml:trace contextRef="#ctx0" brushRef="#br0" timeOffset="59323.2268">2344 1709 461 0,'0'0'8'0,"0"0"-8"16,0 0 0-16,0 0 52 16,0 0 12-16,0 0-22 15,0 0-25-15,-7-25 29 16,11 19 17-16,7 0-25 16,4-4-11-16,3 0-21 15,11 3 1-15,6 3-7 16,5 1 0-16,5 3-1 15,9 0 1-15,9 0 0 0,6 0 5 16,8 0-4 0,0 0 1-16,1 0 8 0,-3 0-5 15,1 3 5-15,-1-3 4 16,2 0-7-16,4 0-1 16,7 0 0-16,2 0-3 15,5-3 0-15,-5-1 0 16,-5-2-3-16,-5 3-2 15,-10-1 2-15,-2 0 3 16,-8 2-2-16,-3-2 1 16,-3 1 1-16,-10-2 9 15,-3 2-7-15,-5 3 3 16,-7-5-7-16,-3 3 0 16,-1-2-1-16,-5 1 0 15,4 1 1-15,2 0-1 0,6 2 0 16,6 0 1-16,9-3 0 15,8 2-1-15,6-1 0 16,4 0 0-16,0 2 0 16,-3 0 0-16,-2 0 0 15,4 0 0-15,-4 0 0 16,9 0 0-16,3 2 0 16,2 9 3-16,-1-1-2 15,-4 1-1-15,-4 0-1 16,-9 1 1-16,0 1 0 0,-4 0 0 15,-2 0 0-15,-2-1 1 16,-4-1-1-16,-7-3 2 16,-5 5 3-16,-3-2-1 15,-6 1-3-15,-2 2 0 16,-1 1-1-16,0 1 0 16,-2 3-1-16,-3 0 0 15,0 0-2-15,-3 4-6 16,1 3 5-16,-1 4 3 15,3 4 0-15,-6-2 0 16,0 2 1-16,0-1 0 16,-1-2 0-16,0 3 1 15,3 1-1-15,-3-4 0 16,1 3 0-16,-2 2 0 16,2 5 0-16,4 2 0 0,-2 5 1 15,4-4-1-15,-7 0 1 16,-2-3 4-16,-2 2-5 15,-4 1 3-15,0-1-1 16,0 3-1-16,-10 4 0 16,-1-1 3-16,-1 1 0 15,-1 4-2-15,1-2 5 16,-1 4-5-16,1-4-1 16,0 3 1-16,-4 2 0 15,-3 5-1-15,1 4 0 0,-1 0 1 16,2-3-2-1,1 2 0-15,3-3 0 0,0 0 2 16,4-2-2-16,1 0 0 16,3-4 0-16,-2-3 0 15,1-7 1-15,-1-5-1 16,2-9 0-16,-2-4 1 16,3-4 0-16,0-3 0 15,0-6-1-15,-3-2 0 16,1-3-3-16,-2-3 2 15,-3 1 0-15,3-3-1 16,-2 0 1-16,-1-2-4 16,0 2 5-16,-2 0 0 15,1-2 3-15,0 0-3 16,-1 3-2-16,2 0 2 0,3 0 0 16,-2 1 3-1,-1 1-3-15,2 1 0 0,-2-2 0 16,0 3 0-16,1-2 0 15,2 1 1-15,-3-3-1 16,1 2 0-16,-1-4 1 16,-1 0-1-16,-5 4 0 15,2-2 0-15,-6-1 1 16,1 2 0-16,-5-1-1 16,-6-3 1-16,2 2-1 15,1-1 0-15,-4-2-2 16,-4 0 1-16,0 0-7 15,-2 2 0-15,-7-4 8 0,1 0 0 16,-1 0 0-16,-2 0 2 16,-1 0-2-16,-2 0 0 15,1 0 0-15,-7 0 1 16,3 0-1-16,-4 0 0 16,-6-6 0-16,-6-1-1 15,-1 6 1-15,-2-4 0 16,4 0-2-16,4-1 2 15,2-2-1-15,-3 2-3 16,2 1 4-16,-2-1 0 16,0-1 1-16,0 4-1 15,0 0-1-15,3 1 0 0,-1 1 0 16,9 1 2 0,2 0 0-16,8-2-1 0,4 2 0 15,0-3 0-15,5 0 1 16,-5-3-1-16,1 0 2 15,-1 0-2-15,-5-1 1 16,1 4-2-16,0-4 1 16,2 2 0-16,-5 2 1 15,-2-3-1-15,1 2 0 16,1 0 0-16,-4 0 5 16,2 3-4-16,-6-2 0 15,-2 3 0-15,8-2-1 16,3 1-1-16,3-1 1 15,6-1 1-15,1 1 0 0,0 2-1 16,-2-1 0-16,2 1 0 16,2-2 0-16,1 2 1 15,-3 0-1-15,1 0 0 16,-1 0 0-16,5 0 0 16,10 0 0-16,9 0 2 15,3 0 1-15,7 0-3 16,2 0 0-16,0 0 0 15,0 0-1-15,0-1 1 16,0-4 5-16,0-5-2 16,0-6 6-16,0-4-8 15,0-7 2-15,0 3 4 16,0-7-4-16,0-4 1 0,0-5-3 16,4-4-1-1,4-4 0-15,3-1 1 0,1-3-1 16,4-6 3-16,4-8-1 15,1-8-2-15,2-1 1 16,4 0 1-16,3-1 0 16,4 7-2-16,5 0 4 15,-2 7-2-15,-1-1-2 16,-3 4 1-16,-1 2 0 16,-5-2-1-16,-2-1 0 15,-4 2-1-15,-5-1 0 16,-1-1 1-16,-2-3-4 0,-1 1 0 15,1 0 1-15,2 8 2 16,1 5 1-16,-2 10-1 16,5 3 2-16,5 5 0 15,-2 7 2-15,-3 4 2 16,-4 4-2-16,-6 7 6 16,-4 5 2-16,-1 0-7 15,-1 4 4-15,-3 0 0 16,0 0-3-16,0 0-2 15,0 0 1-15,0 0-2 16,0 0-2-16,0 0 1 16,0 0-2-16,0 0 3 15,0 0-2-15,0 0 0 16,0 0-5-16,0 0-3 0,0 0 1 16,0 0 0-16,0 0-6 15,0 0 2-15,0 0-2 16,0 0 1-16,0 0 0 15,0 0 8-15,0 0 2 16,0 0 2-16,0 0 2 16,0 0-2-16,-3 0 0 15,3 0 0-15,0 0 0 16,0 0 0-16,0 0 0 16,0 0 0-16,0 0 4 15,0 0 1-15,0 0-2 16,0 0-3-16,0 0 1 15,0 0 1-15,0 0 1 0,0 0-3 16,0 0-2-16,0 0-13 16,-4 0-31-16,-8 0-65 15,-9 8-113-15,-2-4-336 16</inkml:trace>
        </inkml:traceGroup>
        <inkml:traceGroup>
          <inkml:annotationXML>
            <emma:emma xmlns:emma="http://www.w3.org/2003/04/emma" version="1.0">
              <emma:interpretation id="{9BE013BE-3BE3-4459-8854-1A744575E885}" emma:medium="tactile" emma:mode="ink">
                <msink:context xmlns:msink="http://schemas.microsoft.com/ink/2010/main" type="inkWord" rotatedBoundingBox="23819,15866 25723,15880 25709,17840 23805,17826"/>
              </emma:interpretation>
              <emma:one-of disjunction-type="recognition" id="oneOf6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21870.49">3168 1852 345 0,'0'0'43'15,"0"0"34"-15,0 0 3 16,1-97 26-16,-1 78 5 15,-12 6-77-15,-3 1 10 16,-6 8-15-16,-4 4-9 16,-12 4-18-16,-14 36 4 15,-14 34 0-15,-12 35-2 16,-3 39 16-16,6 35-2 16,15 10-6-16,20 5-2 15,16-10 10-15,18-19 7 16,5-18-2-16,5-15-13 15,24-20 2-15,6-21-8 0,1-22-2 16,-3-28-1-16,-8-23-3 16,-10-13 5-16,-7-4-3 15,-6-5 6-15,1 0 2 16,-3 0 1-16,0-10-11 16,1-4-35-16,3 0-35 15,0 0-67-15,-4-3-422 16</inkml:trace>
          <inkml:trace contextRef="#ctx0" brushRef="#br0" timeOffset="34973.0509">3324 2843 370 0,'0'0'69'15,"0"0"-23"-15,0 0 56 16,0 0-5-16,0 0-62 0,132 19 38 15,2-7 32-15,23-8-56 16,10-4-15-16,-13 0 4 16,-20 0-10-16,-26 0-23 15,-29 0-5-15,-24 0-3 16,-20 0-50-16,-23 9-59 16,-12-1-219-16</inkml:trace>
          <inkml:trace contextRef="#ctx0" brushRef="#br0" timeOffset="34692.3065">3951 2101 219 0,'0'0'96'0,"0"0"-40"15,0 0 47-15,0 0 25 16,0 0-46-16,0 0-35 16,0 0 6-16,26-72-8 0,-26 67-18 15,0 4-13-15,-12-4-14 16,-12 3-11-16,-8 2-10 16,-8 0-8-16,-1 0 20 15,1 2 9-15,4 11 3 16,3 7-1-16,0 5-2 15,4 7-1-15,6 5-1 16,10-2 2-16,13 1-5 16,0-4-7-16,29-4 11 15,11-4 1-15,9-9 9 16,-1-7 1-16,-3-8 1 16,-8 0 1-16,-5 0 0 15,-11-8-6-15,-10-4-2 16,-11 2-4-16,0 1-43 15,-25 1-15-15,-22 8-32 0,-11 0 82 16,2 3 8-16,8 18 16 16,12 4 25-16,15 1-5 15,14 2-16-15,7-1-20 16,4-5 6-16,27-1 1 16,10-4 21-16,13-6 12 15,6-6-4-15,5-5-9 16,-6 0-5-16,-10 0-7 15,-12-10-10-15,-14 4-5 16,-9 2-1-16,-7 4-18 0,-7 0-63 16,0 0-104-1,0 0-142-15,-11 7 21 0</inkml:trace>
        </inkml:traceGroup>
        <inkml:traceGroup>
          <inkml:annotationXML>
            <emma:emma xmlns:emma="http://www.w3.org/2003/04/emma" version="1.0">
              <emma:interpretation id="{B7813F28-6079-4D74-A6CC-9052FDB62D3D}" emma:medium="tactile" emma:mode="ink">
                <msink:context xmlns:msink="http://schemas.microsoft.com/ink/2010/main" type="inkWord" rotatedBoundingBox="27819,16093 29091,16103 29088,16618 27815,16609"/>
              </emma:interpretation>
              <emma:one-of disjunction-type="recognition" id="oneOf7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23301.3081">6958 2029 54 0,'0'0'62'16,"0"0"-21"-16,0 0 21 0,0 0-45 15,-109 8-5 1,73-14 61-16,0-9 97 0,-1 2-20 16,0-4-53-16,4 0-17 15,5 2 3-15,5 3-64 16,9 4-3-16,4 5 7 15,10 3-3-15,0 0-12 16,0 0-8-16,35 0-10 16,46 10 4-16,44 16 6 15,38 7 10-15,11-6-8 16,-12-6-2-16,-17-7 3 16,-25-10 0-16,-25-4 10 15,-16 0-1-15,-28 0-2 16,-21 0-5-16,-20 0-2 15,-8 0 2-15,-2 0-5 0,-11-4-4 16,-30 4-57-16,-22 0-146 16,-8 0-238-16</inkml:trace>
          <inkml:trace contextRef="#ctx0" brushRef="#br0" timeOffset="23534.747">6757 2437 870 0,'0'0'11'0,"124"10"0"0,-20-8 79 16,19-2-30-16,5 0-28 16,-11-6 5-16,-15-8 0 15,-26 4-25-15,-29 2-12 16,-21 4 0-16,-16 3-43 15,-10 1-37-15,0 0-14 16,0 0-256-16</inkml:trace>
        </inkml:traceGroup>
      </inkml:traceGroup>
    </inkml:traceGroup>
    <inkml:traceGroup>
      <inkml:annotationXML>
        <emma:emma xmlns:emma="http://www.w3.org/2003/04/emma" version="1.0">
          <emma:interpretation id="{70C26C31-FB29-4439-9DF1-94AC20DE7339}" emma:medium="tactile" emma:mode="ink">
            <msink:context xmlns:msink="http://schemas.microsoft.com/ink/2010/main" type="paragraph" rotatedBoundingBox="23766,16603 26824,15856 27323,17899 24265,18645" alignmentLevel="3"/>
          </emma:interpretation>
        </emma:emma>
      </inkml:annotationXML>
      <inkml:traceGroup>
        <inkml:annotationXML>
          <emma:emma xmlns:emma="http://www.w3.org/2003/04/emma" version="1.0">
            <emma:interpretation id="{FEE6C904-5B50-4BB1-A2FD-FAAC3F2EE423}" emma:medium="tactile" emma:mode="ink">
              <msink:context xmlns:msink="http://schemas.microsoft.com/ink/2010/main" type="inkBullet" rotatedBoundingBox="24012,17610 24561,17476 24706,18069 24157,18203"/>
            </emma:interpretation>
            <emma:one-of disjunction-type="recognition" id="oneOf8">
              <emma:interpretation id="interp12" emma:lang="" emma:confidence="0">
                <emma:literal>•</emma:literal>
              </emma:interpretation>
            </emma:one-of>
          </emma:emma>
        </inkml:annotationXML>
        <inkml:trace contextRef="#ctx0" brushRef="#br0" timeOffset="35901.3322">3336 3489 266 0,'0'0'314'15,"0"0"-260"-15,0 0-17 16,0 0 23-16,0 0 6 16,0 0-58-16,19-101-4 15,-23 83-4-15,-16 4 0 16,-12 6 12-16,-12 8-7 0,-13 0 2 15,-9 22-4 1,-1 13-6-16,5 11 4 0,9 2-4 16,6 4 3-16,18 3-3 15,13-3 6-15,16-4 0 16,3-10-3-16,35-8 0 16,19-16 3-16,12-9-2 15,2-5 6-15,-7-8 2 16,-17-9-6-16,-17 1 6 15,-18 1-6-15,-12 6-3 16,-2 0 0-16,-36 7-14 16,-14 2 14-16,-9 2 6 15,1 20-1-15,10 5 20 16,18 3 10-16,17-2-28 0,15 2-7 16,0-4-9-16,21-3 6 15,22-8 3-15,15-4 9 16,10-7-7-16,8 0-2 15,1-4-58-15,-9 0-191 16</inkml:trace>
      </inkml:traceGroup>
      <inkml:traceGroup>
        <inkml:annotationXML>
          <emma:emma xmlns:emma="http://www.w3.org/2003/04/emma" version="1.0">
            <emma:interpretation id="{7B656B44-2AA5-4D6E-9EFD-E0608C502C05}" emma:medium="tactile" emma:mode="ink">
              <msink:context xmlns:msink="http://schemas.microsoft.com/ink/2010/main" type="line" rotatedBoundingBox="24463,16432 26824,15856 27323,17899 24962,18475"/>
            </emma:interpretation>
          </emma:emma>
        </inkml:annotationXML>
        <inkml:traceGroup>
          <inkml:annotationXML>
            <emma:emma xmlns:emma="http://www.w3.org/2003/04/emma" version="1.0">
              <emma:interpretation id="{14A3C6C7-D9A7-49CE-A026-38F6A3533C4B}" emma:medium="tactile" emma:mode="ink">
                <msink:context xmlns:msink="http://schemas.microsoft.com/ink/2010/main" type="inkWord" rotatedBoundingBox="24821,17899 25547,17721 25619,18017 24893,18194"/>
              </emma:interpretation>
              <emma:one-of disjunction-type="recognition" id="oneOf9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36096.7802">3626 3852 802 0,'0'0'52'0,"0"0"-33"0,118-29 38 15,-46 17-21-15,9 3-36 16,3 3-6-16,-11 0-109 16,-19-4-294-16</inkml:trace>
          <inkml:trace contextRef="#ctx0" brushRef="#br0" timeOffset="36307.644">4323 3559 949 0,'0'0'61'0,"0"0"-61"15,0 0 0-15,0 0 6 16,7 103 38-16,-3-57-13 15,-4-5-23-15,0-5-6 16,4-4-2-16,3-6-34 16,7-11-79-16,9-15-127 15</inkml:trace>
        </inkml:traceGroup>
        <inkml:traceGroup>
          <inkml:annotationXML>
            <emma:emma xmlns:emma="http://www.w3.org/2003/04/emma" version="1.0">
              <emma:interpretation id="{D20818A1-074B-432D-B90E-6D2668410D31}" emma:medium="tactile" emma:mode="ink">
                <msink:context xmlns:msink="http://schemas.microsoft.com/ink/2010/main" type="inkWord" rotatedBoundingBox="25876,16088 26824,15856 27323,17899 26375,18130"/>
              </emma:interpretation>
              <emma:one-of disjunction-type="recognition" id="oneOf10">
                <emma:interpretation id="interp14" emma:lang="" emma:confidence="0">
                  <emma:literal>)</emma:literal>
                </emma:interpretation>
                <emma:interpretation id="interp15" emma:lang="" emma:confidence="0">
                  <emma:literal>,</emma:literal>
                </emma:interpretation>
                <emma:interpretation id="interp16" emma:lang="" emma:confidence="0">
                  <emma:literal>J</emma:literal>
                </emma:interpretation>
                <emma:interpretation id="interp17" emma:lang="" emma:confidence="0">
                  <emma:literal>'</emma:literal>
                </emma:interpretation>
                <emma:interpretation id="interp18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36839.325">5239 1782 645 0,'0'0'15'0,"0"0"57"16,0 0 10-16,0 0-82 16,0 0 2-16,186 116 0 15,-64 25 19-15,-5 33-6 16,-24 16 24-16,-29 4-16 16,-35-7-1-16,-29-14 14 15,-21-15-8-15,-44-13-10 16,-19-9-1-16,-12-15 6 15,-6-15 5-15,8-21-23 0,7-14-3 16,18-14 0-16,24-16-2 16,16-11-2-16,18-11-37 15,11-6-28-15,0-1-28 16,16-5-105-16,12-7-219 16</inkml:trace>
        </inkml:traceGroup>
      </inkml:traceGroup>
    </inkml:traceGroup>
  </inkml:traceGroup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31:42.63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42EE51D-6140-44FA-874B-514398618144}" emma:medium="tactile" emma:mode="ink">
          <msink:context xmlns:msink="http://schemas.microsoft.com/ink/2010/main" type="writingRegion" rotatedBoundingBox="19447,4093 25202,3878 25281,5983 19526,6198"/>
        </emma:interpretation>
      </emma:emma>
    </inkml:annotationXML>
    <inkml:traceGroup>
      <inkml:annotationXML>
        <emma:emma xmlns:emma="http://www.w3.org/2003/04/emma" version="1.0">
          <emma:interpretation id="{3CF1A2B8-9019-4C12-B461-983C94E6E550}" emma:medium="tactile" emma:mode="ink">
            <msink:context xmlns:msink="http://schemas.microsoft.com/ink/2010/main" type="paragraph" rotatedBoundingBox="19447,4093 25202,3878 25281,5983 19526,61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F56C283-841B-44A4-8699-A4BE7295270C}" emma:medium="tactile" emma:mode="ink">
              <msink:context xmlns:msink="http://schemas.microsoft.com/ink/2010/main" type="line" rotatedBoundingBox="19447,4093 25202,3878 25281,5983 19526,6198"/>
            </emma:interpretation>
          </emma:emma>
        </inkml:annotationXML>
        <inkml:traceGroup>
          <inkml:annotationXML>
            <emma:emma xmlns:emma="http://www.w3.org/2003/04/emma" version="1.0">
              <emma:interpretation id="{F035A7DA-940D-4831-93E6-72DAFAAD9918}" emma:medium="tactile" emma:mode="ink">
                <msink:context xmlns:msink="http://schemas.microsoft.com/ink/2010/main" type="inkWord" rotatedBoundingBox="19447,4093 22798,3968 22876,6072 19526,619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1111 380 522 0,'0'0'14'0,"-10"131"8"16,10-36 37-16,0 10 13 15,0 3-20-15,4-2-1 16,2-5-18-16,1-6-11 15,-2-12-14-15,2-16-3 16,0-16-4-16,-3-22-1 0,0-17 0 16,-2-12 0-16,-1-9 2 15,-1-38-1-15,0-28-2 16,0-26-52-16,0-14 29 16,-17-9-4-16,-9-1 11 15,-8 6-10-15,1 20 27 16,-2 23 5-16,8 28 17 15,6 24 33-15,7 14 5 16,7 9-16-16,5 1-31 16,2 0-4-16,0 0-9 15,4 0-15-15,26 0 6 16,15 0 2-16,15 0-2 16,10-31-8-16,2-20-3 15,-5-17-12-15,-7-10 17 16,-9-5 5-16,-7 2-11 0,-13 11 21 15,-10 23 2-15,-15 23 5 16,-6 24 9-16,-2 9 47 16,-21 45-56-16,-5 33-4 15,-1 26 3-15,9 11 29 16,9 3 5-16,5-9-11 16,6-10-3-16,0-9-15 15,4-18-5-15,11-8-5 16,2-14-1-16,2-11-9 15,5-15-32-15,5-14-45 0,2-18-51 16,4-1-64-16,-4-25-308 16</inkml:trace>
          <inkml:trace contextRef="#ctx0" brushRef="#br0" timeOffset="526.4593">1894 1004 671 0,'0'0'17'15,"0"0"-13"-15,0 0-4 16,0 0 18-16,0 0 16 0,0 0 8 16,103-51 0-1,-86-12 3-15,-2-11-25 0,-5-4-7 16,-10 4-13-16,0 7 0 15,-21 19-15-15,-17 17-1 16,-12 23 3-16,-9 8 5 16,2 21 0-16,13 20 0 15,13 10 7-15,22 10 1 16,9 7-2-16,12 11 0 16,28 13-2-16,10 2 3 15,5 5-1-15,4-4 2 16,-5-4-1-16,-7-3-3 15,-13-2-8-15,-11-1-39 16,-21-3 31-16,-2-9 11 0,-20-4 2 16,-19-8 7-16,-1-13 3 15,-6-12 11-15,-6-17 23 16,-6-19-11-16,0 0-1 16,2-32-15-16,10-17-4 15,19-8 4-15,16-5-10 16,11-5 0-16,15 2 3 15,25 2 9-15,12 9 27 16,6 7-28-16,6 8-11 16,0 8-3-16,0 4-43 15,-2 5-61-15,-7 0-218 16</inkml:trace>
          <inkml:trace contextRef="#ctx0" brushRef="#br0" timeOffset="850.2782">2527 899 833 0,'0'0'39'0,"0"0"-38"15,0 0 34-15,143-78 25 16,-57 53-27-16,2 3-31 16,-5 5-4-16,-16 7-7 15,-10-1-29-15,-17 8-50 16,-14 1-49-16,-18 2-66 15,-8 0-284-15</inkml:trace>
          <inkml:trace contextRef="#ctx0" brushRef="#br0" timeOffset="992.4628">2783 1102 813 0,'0'0'27'0,"0"0"-20"0,141 5 36 16,-65-8-9-16,7-24-34 15,13-10-46-15,2-13-191 16,-4-7-404-16</inkml:trace>
          <inkml:trace contextRef="#ctx0" brushRef="#br0" timeOffset="-750.0619">37 442 195 0,'0'0'514'15,"0"0"-513"-15,0 0-1 0,0 0 4 16,0 0 20-16,0 0-8 15,0 0-16-15,-24 52 0 16,42 18 0-16,4 14 23 16,3 4-4-16,1 0-4 15,0 1-12-15,-1-5 3 16,-4 1-5-16,-6-11 0 16,-5-10-1-16,-7-13 0 15,-3-15 0-15,0-12 0 16,0-10 0-16,0-9 0 15,0-5-12-15,-8-11-15 16,-3-26-29-16,-2-17-85 0,2-13-47 16,0 0 63-16,-3 1 50 15,-1 5 31-15,-6 4 3 16,3 2 41-16,-7 1 22 16,2-2 41-16,6-8 26 15,5-9 14-15,8-12-19 16,4-9-27-16,11-8-8 15,26 2-21-15,20 9-13 16,10 14 7-16,5 27 2 16,-2 23-24-16,-2 27-2 15,-8 15-9-15,-10 41-1 16,-16 20 12-16,-17 10 22 16,-17-1 6-16,0-9 1 0,-11-8-13 15,-15-6 0 1,-9-6-4-16,-9-5-12 0,-8-8-5 15,-3-13-16-15,8-9 9 16,15-15 10-16,18-6-1 16,14 0-28-16,0-13-13 15,22-4 44-15,18 8 13 16,7 9-2-16,6 5 32 16,-2 32 2-16,-4 11 2 15,-6 12 10-15,-7 7-12 16,-6-1-42-16,-5-3 1 15,-1-14-4-15,3-15-15 16,5-20-43-16,6-14-68 16,3-14-284-16</inkml:trace>
        </inkml:traceGroup>
        <inkml:traceGroup>
          <inkml:annotationXML>
            <emma:emma xmlns:emma="http://www.w3.org/2003/04/emma" version="1.0">
              <emma:interpretation id="{50A3A0CE-F79B-4DB6-9C2B-57A620E6623B}" emma:medium="tactile" emma:mode="ink">
                <msink:context xmlns:msink="http://schemas.microsoft.com/ink/2010/main" type="inkWord" rotatedBoundingBox="23189,4053 25206,3977 25274,5800 23257,5875"/>
              </emma:interpretation>
              <emma:one-of disjunction-type="recognition" id="oneOf1">
                <emma:interpretation id="interp1" emma:lang="" emma:confidence="0">
                  <emma:literal>erg</emma:literal>
                </emma:interpretation>
                <emma:interpretation id="interp2" emma:lang="" emma:confidence="0">
                  <emma:literal>(Mg</emma:literal>
                </emma:interpretation>
                <emma:interpretation id="interp3" emma:lang="" emma:confidence="0">
                  <emma:literal>Erg</emma:literal>
                </emma:interpretation>
                <emma:interpretation id="interp4" emma:lang="" emma:confidence="0">
                  <emma:literal>prg</emma:literal>
                </emma:interpretation>
                <emma:interpretation id="interp5" emma:lang="" emma:confidence="0">
                  <emma:literal>Prg</emma:literal>
                </emma:interpretation>
              </emma:one-of>
            </emma:emma>
          </inkml:annotationXML>
          <inkml:trace contextRef="#ctx0" brushRef="#br0" timeOffset="1450.0772">4245 59 452 0,'0'0'127'0,"0"0"-109"16,0 0 62-16,0 0 18 15,25-88-18-15,-25 73-42 16,0 1-5-16,-19 2 0 16,-8 4-8-16,-8 6-13 0,-14 2 6 15,-14 15-18-15,-9 26 0 16,-4 20 1-16,6 15 1 15,18 12 3-15,16 14-1 16,15 8 2-16,18-2 14 16,3-8-12-16,22-15-6 15,24-16-2-15,13-16 0 16,17-16-4-16,7-13-2 16,3-16-16-16,4-8-42 15,-3-17-108-15,-6-20-190 16</inkml:trace>
          <inkml:trace contextRef="#ctx0" brushRef="#br0" timeOffset="2035.4182">4729 177 631 0,'0'0'40'15,"0"0"-40"-15,0 0 0 16,-34 112 41-16,21-37 47 16,3 10 1-16,5 3-21 15,2-7-30-15,3-12-14 16,0-16-16-16,0-16-4 0,4-16-4 16,2-13 0-16,-1-8 0 15,1-7 3-15,6-39 4 16,1-30-7-16,-4-31-46 15,-9-11-6-15,0 1 49 16,-15 17 3-16,-10 26 10 16,5 25 9-16,6 25 7 15,4 15-12-15,6 8-14 16,4 1-2-16,0 0-7 16,0 0-2-16,6 0 5 15,20 5 5-15,11-5-4 16,13 0-1-16,2-19-3 15,6-13-2-15,-4-7 2 16,-13-3 9-16,-9 1 3 0,-12 4 15 16,-4 9 5-16,-9 12-4 15,-2 11-7-15,-5 5-12 16,3 10-9-16,-3 36-16 16,0 28 25-16,0 26 24 15,-6 12-5-15,-16 1 16 16,3-2-9-16,5-15-9 15,9-8-8-15,5-15-6 16,0-19-3-16,12-14-3 16,14-13-4-16,9-11-35 15,10-14-24-15,13-2-22 16,-1-26-238-16</inkml:trace>
          <inkml:trace contextRef="#ctx0" brushRef="#br0" timeOffset="2550.9406">5440 728 282 0,'0'0'262'0,"0"0"-259"16,0 0 47-16,0 0 37 15,0 0-3-15,109 58-39 16,-75-65 15-16,5-25 15 15,3-16-31-15,-5-14-10 0,-4-17-27 16,-15-2 0-16,-14 3-6 16,-4 9 4-16,-30 18 0 15,-17 16-5-15,-5 16-12 16,-1 18-7-16,9 1 8 16,8 15 9-16,18 22-3 15,9 19-2-15,9 20 3 16,4 17-18-16,22 10 14 15,7 9 8-15,4 5 0 16,-1 0-3-16,-3-2 3 16,-5-7 2-16,-7-10 0 15,-10-13-2-15,-6-14 8 16,-5-10 9-16,0-12-8 0,-21-8 2 16,-14-12 0-1,-19-11 17-15,-22-12-2 0,-16-6-14 16,-13-18-12-16,-3-17-4 15,10-6-22-15,20 1 7 16,21 4 5-16,23 5 14 16,28 4-3-16,12-1-11 15,45-4-30-15,30-1 5 16,21 6-45-16,8 8-65 16,-6 6-302-16</inkml:trace>
        </inkml:traceGroup>
      </inkml:traceGroup>
    </inkml:traceGroup>
  </inkml:traceGroup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5:06.5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2509 819 680 0,'0'0'38'0,"98"-40"5"16,-30 21 40-16,1 4-54 15,-3 6-24-15,-10 6-5 16,-9 3-1-16,-12 0-30 16,-17 3-76-16,-18 14-125 15,-2 3-164-15</inkml:trace>
  <inkml:trace contextRef="#ctx0" brushRef="#br0" timeOffset="223.5782">2526 1184 478 0,'0'0'40'0,"0"0"2"16,0 0 85-16,99 4-25 15,-45-4-32-15,-6 0-24 16,-1 0-25-16,-6 0-19 16,-9 0-2-16,-7 0-8 0,-10 4-69 15,-7 1-52-15,-8 2-153 16,0-1-69-16</inkml:trace>
  <inkml:trace contextRef="#ctx0" brushRef="#br0" timeOffset="381.0047">2738 1352 542 0,'0'0'259'16,"0"0"-246"-16,0 0-9 15,0 0 21-15,0 0 24 16,112 4-2-16,-49-4-36 16,7 0-11-16,2 0-19 15,1-5-125-15,-5-14-285 16</inkml:trace>
  <inkml:trace contextRef="#ctx0" brushRef="#br0" timeOffset="980.6033">3399 210 280 0,'0'0'373'0,"0"0"-363"16,0 0 53-16,-60-117-26 15,71 78-24-15,32 1-9 16,14 5 0-16,10 7 9 16,5 16-4-16,1 10-2 15,8 14 1-15,2 32 2 16,5 19 19-16,-5 22-16 0,-15 12 15 15,-19 7-11 1,-23-3-16-16,-24-8 2 0,-2-14 3 16,-25-10-3-16,-14-15 12 15,-6-17-2-15,-4-15-2 16,1-14 4-16,4-10 9 16,0-12-15-16,5-28-8 15,5-15-1-15,12-9 0 16,8-2 0-16,14 3-3 15,6 9 2-15,27 10-8 16,13 12 5-16,11 8 3 16,-2 11-2-16,2 8 2 15,-4 5-4-15,-8 0-29 16,-5 17-34-16,-4 3-46 0,-6-5-209 16</inkml:trace>
  <inkml:trace contextRef="#ctx0" brushRef="#br0" timeOffset="-1659.1733">526 296 364 0,'0'0'50'16,"0"0"11"-16,0 0 66 15,0 0-40-15,0 0-67 16,0 0-7-16,0 0-13 15,-33-2 2-15,36 16-2 16,14 1 17-16,3 0 11 16,5-5-16-16,5-3 0 15,-6-7 1-15,6 0-1 16,-5-10 10-16,-3-15 7 16,-3-9-7-16,-5-7-16 15,-11-3-1-15,-3 0-2 16,-7 0-3-16,-25 3 0 15,-16 8 0-15,-10 9-12 0,-15 13 12 16,-11 11 0-16,-9 36-1 16,1 29-5-16,5 21 3 15,18 16 3-15,20 11 0 16,24 7 1-16,25 0 8 16,7-8 8-16,37-15-15 15,18-25 7-15,10-19-5 16,9-21-2-16,3-20 7 15,1-12 6-15,-4-15-7 16,-11-20 2-16,-16-3-6 0,-14 6-4 16,-20 10-3-1,-18 12-59-15,-2 10-61 0,-24 0-307 16</inkml:trace>
  <inkml:trace contextRef="#ctx0" brushRef="#br0" timeOffset="-760.3298">1245 302 472 0,'0'0'49'16,"0"0"51"-16,0 0-25 15,0 0-4-15,0 0 6 16,0 0-56-16,-36-74-21 16,36 107-20-16,0 19 20 15,4 23 39-15,7 16 1 16,3 5-16-16,-2-1-18 16,-1-12 2-16,0-20 2 15,-1-21-4-15,4-18-5 0,-9-15-1 16,1-9-6-1,-1-16 6-15,-1-33 1 0,-1-31-1 16,-3-20-45-16,0-10 12 16,-19-2-27-16,-17 6 27 15,-7 11 11-15,1 22 22 16,6 28 6-16,8 23 12 16,14 17 14-16,13 5-23 15,1 15-9-15,0 19-2 16,21 6 2-16,12-6-1 15,16-10-3-15,17-17 4 16,13-7 5-16,9-29 6 16,1-19-1-16,-8-9-1 15,-19 3-8-15,-17 5 8 0,-21 15-1 16,-12 15 33-16,-12 14-13 16,0 5 9-16,-5 19-31 15,-26 33-6-15,-8 23 20 16,-4 21 4-16,7 6-12 15,17-9 1-15,15-7-8 16,4-15-5-16,8-11-3 16,19-10 0-16,8-13-8 15,6-7-28-15,6-14-5 16,6-9-29-16,-1-7-46 16,-3-2-88-16,-15-14-281 15</inkml:trace>
  <inkml:trace contextRef="#ctx0" brushRef="#br0" timeOffset="-318.1314">1944 753 546 0,'0'0'6'0,"0"0"16"15,0 0 31-15,0 0 12 16,0 0-13-16,0 0 5 16,44 38-15-16,-25-54-2 15,3-25 9-15,3-19-28 16,1-13-14-16,-8 0-5 15,-8 9 0-15,-10 18-2 16,0 17 0-16,-11 16 0 16,-11 13-5-16,-3 0-5 0,0 30 2 15,5 28 3 1,8 26 2-16,12 21 1 16,0 17 1-16,17 12 1 0,9 2 0 15,-1 3 2-15,-8-4 1 16,-12-8-2-16,-5-17 0 15,-5-26 0-15,-16-24 1 16,-5-30 7-16,-6-21 23 16,-1-9 5-16,-13-34-22 15,-5-19-13-15,0-11 8 16,10-1-2-16,9 3 5 16,17 6-6-16,15 3-4 15,4 6-3-15,29 6-4 16,13 6-3-16,6 6-2 15,6 6-33-15,3 6-18 0,-1 1-26 16,2 3-61-16,-9 1-195 16</inkml:trace>
  <inkml:trace contextRef="#ctx0" brushRef="#br0" timeOffset="2069.8476">5525-65 415 0,'0'0'129'15,"0"0"-78"-15,0 0 11 0,0 0-3 16,0 0-13-16,0 0-17 16,-116 17-28-16,91 41 12 15,4 18 17-15,8 9-13 16,10 5 0-16,3 2 8 16,0 0-11-16,14-6-2 15,11-6 13-15,5-17-14 16,2-16-6-16,-1-20-5 15,4-11 0-15,2-16 0 16,7 0 0-16,-1-18-55 16,-6-14-122-16,-11-5-190 15</inkml:trace>
  <inkml:trace contextRef="#ctx0" brushRef="#br0" timeOffset="2555.7451">5755 257 447 0,'0'0'114'0,"0"0"-62"15,0 0-31-15,0 0-19 16,0 0-1-16,0 0 29 16,5 69 5-16,7-45-6 15,4-2-16-15,5-6-5 0,2-8 0 16,-2-5 0-16,-2-3 4 15,5-7 4-15,3-20 9 16,4-8-13-16,-7-2-12 16,-4 6 1-16,-13 13 2 15,-3 9-2-15,0 9-1 16,3 0-10-16,8 27-9 16,7 15 19-16,8 13 59 15,5 13-21-15,-5 4-11 16,-2 1-7-16,-6-6 10 15,-3-9-24-15,-5-14 0 16,-9-12 0-16,-3-8-3 16,-2-10-2-16,0-9 2 15,0-2 4-15,-17-3 2 0,-9 0 7 16,-8 0-13-16,-6-7-3 16,8-4 0-16,10-1-10 15,8 5-2-15,13 2 1 16,1 3-25-16,0-1-31 15,11-2-47-15,20-2-92 16,9-3-5-16,3-4-54 16</inkml:trace>
  <inkml:trace contextRef="#ctx0" brushRef="#br0" timeOffset="4172.2116">6458-85 657 0,'0'0'17'16,"0"0"-17"-16,0 0-4 16,0 0 4-16,100 122 24 15,-44-48 9-15,1 14 33 16,-8 13 23-16,-13 2-60 15,-18 6 0-15,-18-3-13 16,-5-10 15-16,-27-11-5 16,-10-21 4-16,3-13-4 15,5-14-13-15,8-14-10 0,11-10-3 16,3-8-13-16,3-5-35 16,-3 0-29-16,-5 0-89 15,-5 0-253-15</inkml:trace>
  <inkml:trace contextRef="#ctx0" brushRef="#br0" timeOffset="1669.6306">5001 30 391 0,'0'0'9'0,"0"0"14"15,0 0 42-15,0 0 2 16,14-98-2-16,-14 86 18 16,-10 4-26-16,-7 3-14 15,-1 5-13-15,-12 0-23 16,-14 28-3-16,-10 16-2 0,-8 17 2 15,0 12-4-15,3 8 10 16,19 6-2-16,9 1 1 16,16 3 6-16,11-3 13 15,4-5-10-15,11-10-15 16,20-12 2-16,6-17-5 16,8-12 1-16,2-13-1 15,6-14 4-15,-1-5 3 16,-1-10-7-16,-1-14-46 15,-12-4-73-15,-10-3-85 16,-16 4-267-16</inkml:trace>
  <inkml:trace contextRef="#ctx0" brushRef="#br0" timeOffset="7691.9791">4973 282 55 0,'0'0'111'0,"0"0"-15"16,0 0 13-16,0 0-22 15,0 0 15-15,0 0-24 16,-22-6-15-16,22 6-19 16,0 0-13-16,0 0-13 15,0 0-8-15,0 0-6 16,0 0-4-16,0 0-6 16,0 0 0-16,15 5 6 0,6 0 6 15,4 0-5-15,-2-5 6 16,2 0-3-16,0 0 0 15,0-12 12-15,-2-10 3 16,-4-2-7-16,1-3-8 16,-9 0 1-16,-7 0-2 15,-4 2-2-15,0 3-1 16,-7 0 0-16,-11 1 0 16,-5 5 5-16,-1-2-5 15,-6 3 0-15,1 5 5 16,3 0-4-16,5 5 0 15,3 3-1-15,0 2-1 16,3 0-7-16,0 0-2 16,2 0-5-16,0 2-8 15,-1 6 12-15,0 0 11 0,0 1 0 16,2 0-1-16,2 1 1 16,-1-2 0-16,2 3 0 15,-3-3-1-15,1 0 1 16,2 1 0-16,-2-2 1 15,0 1-1-15,1 0 0 16,-2 3 0-16,3-1 0 16,-3 1 0-16,1 1 0 15,-2 2 0-15,0 2 0 16,0 2-1-16,1 1 0 16,1 3 1-16,0 0-1 15,0 1 1-15,-3 4-1 0,-1 1 1 16,4 2 0-16,0-1-1 15,1 0-2-15,5-1 3 16,3 4-1-16,0 2-1 16,2 9 1-16,0 2 1 15,0 3 0-15,0-1 1 16,0-4-1-16,0-3 0 16,0-3 0-16,0-1 0 15,4-4 0-15,5-3 0 16,4-2 0-16,5-3-1 15,2-4 0-15,4-5-1 16,12-4 0-16,9-5-14 16,13-4-62-16,3-2-189 0</inkml:trace>
  <inkml:trace contextRef="#ctx0" brushRef="#br0" timeOffset="6341.8201">5600 1246 273 0,'0'0'106'0,"0"0"-106"15,0 0-9-15,0 0 9 16,0 0 1-16,0 0 50 16,23 9 35-16,-12-9-2 15,2 1-31-15,4-1 2 16,5 0-3-16,7 0-17 16,3 0-21-16,5 0-4 15,7 0 6-15,4-5 1 16,5-5 3-16,3-2 5 15,-2 0-14-15,-7 4 4 16,-4 1-13-16,2 2 6 16,-2 0-6-16,2 1 4 0,-3 2-4 15,-1 2-1-15,1 0 1 16,3 0-1-16,7 0 3 16,6 0 7-16,9 0-9 15,0 0-1-15,3 0 3 16,2 0-4-16,-1 0 5 15,0-9-1-15,-5-3 4 16,-9 1 0-16,-14 3-8 16,-19 3-3-16,-10 1 0 15,-14 3-36-15,0-2-55 16,-45-6-69-16</inkml:trace>
  <inkml:trace contextRef="#ctx0" brushRef="#br0" timeOffset="8338.0515">7673 902 242 0,'0'0'362'0,"0"0"-284"16,0 0 4-16,0 0-28 16,0 0-4-16,0 0-20 15,35 0-3-15,10-7 18 0,13-4-10 16,6-3-15-16,-2 0-10 15,-3 1-1-15,-7-1-7 16,-5 4-1-16,-11 2-2 16,-11 4 0-16,-14 4-55 15,-11 0-61-15,-11 4-302 16</inkml:trace>
  <inkml:trace contextRef="#ctx0" brushRef="#br0" timeOffset="8512.7019">7822 1094 29 0,'0'0'824'0,"0"0"-816"15,142 7-8 1,-63-7 21-16,-1-4 12 0,-2-8-12 16,-8 5-17-16,-14 7-4 15,-15 0-54-15,-15 14-237 16</inkml:trace>
  <inkml:trace contextRef="#ctx0" brushRef="#br0" timeOffset="14068.5375">9495 816 36 0,'0'0'69'0,"-43"-99"-1"16,40 81 1-16,2 0 14 16,-3 2-18-16,2-1 1 0,-2 0-24 15,3-1 28-15,-1-4-30 16,0-2-17-16,2-1 12 16,0-3-7-16,0 3-14 15,0 4 4-15,0 10-6 16,0 2 23-16,0 3-11 15,0 0 1-15,0 0-14 16,2-1 4-16,1 0-7 16,1 4 4-16,-4 1 4 15,0 2-12-15,0 0-4 16,0 0-9-16,0 5 5 16,-4 19 3-16,-17 15 1 0,-9 12 4 15,-9 8 6 1,-8 3-9-16,-2 0 0 0,2-5 3 15,-1-4-2-15,6-4-2 16,8-5 3-16,4-4-2 16,13-2 0-16,7-5-1 15,10-1-2-15,0-2-3 16,21-5-5-16,19-3 10 16,14-7 2-16,11-3 11 15,4-7 7-15,-3-3-10 16,-11-2-8-16,-12 0-2 15,-13 0 0-15,-9 0-2 16,-6 0-26-16,-3 0-42 16,3-5-73-16,-1-12-213 15</inkml:trace>
  <inkml:trace contextRef="#ctx0" brushRef="#br0" timeOffset="13625.4269">9495 816 82 0,'0'0'0'0,"0"0"0"15,0 0-43-15</inkml:trace>
  <inkml:trace contextRef="#ctx0" brushRef="#br0" timeOffset="14293.0221">9670 902 602 0,'0'0'84'0,"0"0"-8"16,0 0-45-16,0 0-12 16,0 0-13-16,0 0-5 15,5 81 35-15,3-33 28 16,-1 3-37-16,0-4 1 16,3 1-16-16,0-8-7 15,-1-4-2-15,2-6-3 0,-1-8-1 16,5-5-36-16,7-8-47 15,9-9-76-15,4-9-216 16</inkml:trace>
  <inkml:trace contextRef="#ctx0" brushRef="#br0" timeOffset="17426.4004">11910 293 349 0,'0'0'45'0,"0"0"56"15,0 0-23-15,0 0-14 16,0 0-59-16,46-87-2 0,-13 68 2 16,1 6 11-1,-7 6 50-15,-4 7-17 0,-6 0-37 16,-5 7-11-16,-2 15 13 15,-6 5-4-15,-4 6-3 16,-6 4 7-16,-22 2 15 16,-6 0-14-16,4-1-7 15,5 0 3-15,13-3 4 16,8-1-15-16,4-2 0 16,0-6 0-16,20-7 1 15,15-8 0-15,6-8 9 16,3-3 4-16,3 0-1 15,-7 0-13-15,-4 0-3 16,-7 0-81-16,-3 0-140 16</inkml:trace>
  <inkml:trace contextRef="#ctx0" brushRef="#br0" timeOffset="17983.3708">12560 900 479 0,'0'0'40'16,"0"0"22"-16,0 0 78 16,0 0-39-16,0 0-83 15,0 0 5-15,36-121-6 16,-21 66-3-16,-4-11 4 16,-4 1-5-16,-3 3-6 15,-1 13 2-15,-2 14 6 16,5 11 3-16,2 7-15 15,0 7-2-15,3 3-2 16,3 6-4-16,1 1 0 0,0 0 5 16,-2 8-7-1,-1 14 0-15,-7 5 7 0,-3 10 0 16,-2 11 1-16,0 8 11 16,-6 3 5-16,2 0-9 15,4-2-5-15,0-2 5 16,6-4-6-16,12-6 0 15,4-4-2-15,3-7 2 16,-2-9 3-16,5-10-5 16,-1-8 2-16,5-7 0 15,12 0-2-15,6-22-7 16,-1-5-68-16,-6-7-142 16,-8-1-501-16</inkml:trace>
  <inkml:trace contextRef="#ctx0" brushRef="#br0" timeOffset="18772.7518">13180 169 512 0,'0'0'61'0,"0"0"-59"16,0 0 47-16,0 0 46 16,138 6-2-16,-55-8-41 15,7-17-22-15,-5-1-2 16,-10-4-9-16,-15 5-1 16,-14 2-7-16,-15 5-11 15,-14 5-13-15,-9 7-37 0,-8 0-120 16,0 0-240-16</inkml:trace>
  <inkml:trace contextRef="#ctx0" brushRef="#br0" timeOffset="18505.6951">13219-99 629 0,'0'0'66'16,"0"0"-54"-16,0 0 30 15,0 0 15-15,0 0 11 16,0 0-48-16,110-93 1 16,-70 50-8-16,-1-8-5 15,-1-4-3-15,-6-1-5 16,-7 8 0-16,-9 8 0 16,-8 12 2-16,-6 10 1 0,-2 9-1 15,0 3 1-15,0 6-2 16,0 0-2-16,0 14-2 15,-4 17 2-15,-4 9 2 16,2 6 2-16,5 3 3 16,1-2-3-16,0-3 5 15,0-3-6-15,14-7-2 16,1-5 0-16,-3-8-10 16,5-2-43-16,-2-5-51 15,-5-4-98-15,-5-3-231 16</inkml:trace>
  <inkml:trace contextRef="#ctx0" brushRef="#br0" timeOffset="19219.5497">13555 258 144 0,'0'0'160'0,"0"0"-27"16,0 0-5-16,0 0-59 15,0 0-18-15,0 0-27 16,43-83 7-16,-8 70 10 15,-4 5 7-15,-3 4-8 16,-9 4-26-16,-8 0-14 16,-7 9-9-16,-4 14 9 15,0 6 3-15,-13 5 2 16,-8 2 3-16,0-3-2 16,1 3-5-16,3-1 0 0,6 0-1 15,7 0 0 1,4-3-1-16,0-3 0 0,15-9-1 15,11-5 2-15,5-8 4 16,3-7 1-16,-1 0 1 16,-4-1-3-16,-8-9-3 15,-9 1-44-15,-6 1-86 16,-6 2-268-16</inkml:trace>
  <inkml:trace contextRef="#ctx0" brushRef="#br0" timeOffset="15462.5842">10450 562 466 0,'0'0'25'0,"0"0"13"16,0 0 1-16,0 0 2 16,0 0-19-16,0 0-22 15,-23 1-1-15,23 15 1 16,0 7 4-16,5 9 4 16,10 11 1-16,6 9 21 15,3 6 0-15,4 4 4 0,3 1-3 16,2 0-3-16,3-5-8 15,-2-8-10-15,2-7 4 16,-3-11-1-16,-2-12-8 16,-5-10 0-16,-3-10-3 15,1 0 7-15,2-20 3 16,-1-14 0-16,-2-6-9 16,-7-9-3-16,-4-6-4 15,-7-1 0-15,-3-5 4 16,-2 0 1-16,0 1 0 15,0 2-1-15,0 7 0 16,0 10 4-16,-6 13-2 16,5 9 15-16,-1 11-11 0,0 4 2 15,2 4-8 1,0 0-1-16,0 11-14 0,0 21 10 16,0 12 5-16,15 8 1 15,4 7 0-15,3-3 3 16,7-4 2-16,0-2 2 15,4-11 0-15,0-6 3 16,1-7-5-16,-3-12-3 16,-2-11 1-16,0-3 4 15,-1-7 3-15,0-18 3 16,0-11-9-16,-3-6 2 16,-5-13-3-16,-4-9-2 0,-9-7 2 15,-3-2-4 1,-4 7 5-16,0 17-5 0,0 17 0 15,0 13 0-15,-2 11 0 16,-2 5-2-16,4 3-2 16,0 0-43-16,0 0-33 15,0 7-123-15,15-1-88 16</inkml:trace>
  <inkml:trace contextRef="#ctx0" brushRef="#br0" timeOffset="16812.7187">11584-61 469 0,'0'0'125'0,"0"0"-62"0,0 0 30 15,0 0 1-15,0 0-39 16,0 0-32-16,0 0-8 16,41-50 6-16,-20 27 0 15,2-6-9-15,2-3-1 16,0-4-8-16,1-3-1 16,-4-1 1-16,0 2-3 15,-8 5 0-15,-4 5 2 16,-6 8 0-16,-3 8-1 15,-1 4 1-15,0 5-1 16,0 3-1-16,0 0-2 16,0 0-2-16,0 0-7 0,0 13-3 15,0 19 13 1,3 9 1-16,5 4-1 0,2 1 2 16,3-4-1-16,0-4 4 15,1-6-4-15,-5-1 0 16,2-8-1-16,-1-2-17 15,0-5-26-15,-2-2-28 16,-1-4-62-16,-7-5-127 16,0-1-138-16</inkml:trace>
  <inkml:trace contextRef="#ctx0" brushRef="#br0" timeOffset="17037.8822">11604 122 359 0,'0'0'334'0,"0"0"-297"16,0 0 13-16,0 0 9 15,0 0-21-15,0 0 4 16,166-12 3-16,-72-7-22 16,-6-1-17-16,-11 1-1 15,-16 6-2-15,-16 2-6 16,-12 6-21-16,-16 5-40 15,-13 0-101-15,-4 5-256 16</inkml:trace>
  <inkml:trace contextRef="#ctx0" brushRef="#br0" timeOffset="26750.1253">14347 720 203 0,'0'0'249'0,"0"0"-67"16,0 0-78-16,0 0-31 16,0 0-20-16,0 0-5 15,0 0-27-15,-28-38-21 16,28 57-6-16,0 21 3 16,3 13 3-16,12 6 15 15,5-3-15-15,4-9 4 16,4-9-4-16,1-13 0 15,-3-13-1-15,2-10 1 16,1-2 0-16,6-31-1 16,4-15-8-16,0-11-25 0,-10-7-24 15,-7-4 27-15,-10 0 23 16,-5 8 8-16,-3 15 2 16,-4 20 14-16,4 18 9 15,3 7-25-15,12 36-7 16,12 24 0-16,12 22 7 15,2 14 4-15,-2 9-3 16,-9 1 3-16,-13 5 17 16,-17-5 15-16,-4-6-33 15,-26-6 4-15,-20-11-4 16,-9-12 12-16,-1-15 9 16,-1-16-8-16,6-16 6 15,11-16 18-15,-4-8 0 16,1 0-9-16,2-23-19 15,-3-11-12-15,8-2 0 0,12 2 0 16,9 4 0-16,7 8-5 16,7 3 1-16,-1 4-3 15,2 5-8-15,0 2-22 16,0 2-19-16,3 6-16 16,15 0-65-16,4 0-54 15,4 0-161-15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5:10.74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3727 1332 620 0,'0'0'35'0,"0"0"9"15,0 0 5-15,0 0-3 0,0 0-22 16,0 0-2-1,-16 0-22-15,44 0 3 0,19 0-1 16,30 0 8-16,21 0 9 16,15 0 7-16,14 4-15 15,10-3 17-15,10-1-1 16,6 0 1-16,6 0-4 16,-6-10-10-16,-6-9 2 15,-2-2-4-15,-7 1 3 16,-8 2 1-16,-13 5-9 15,-15 6-7-15,-22 3-2 16,-18 3 1-16,-15 1 0 16,-18 0-6-16,-17 0-49 15,-12 12-50-15,-16 9 23 0,-35 5-66 16,-21-1-326-16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5:10.74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4080 1844 309 0,'0'0'0'0,"0"0"-125"15,55-124 51-15,-11 81 74 16,4 10 66-16,-1 9 67 15,5 14-51-15,5 10-63 16,5 22-14-16,2 27-5 16,-5 15 1-16,-8 18-1 0,-18 8 4 15,-18 5-4-15,-15-3 17 16,-10-5 11-16,-28-8 33 16,-20-9-13-16,-7-9-4 15,-7-16-11-15,5-14 1 16,1-18 7-16,5-13 5 15,6-1-29-15,4-28-14 16,11-10 9-16,18-8-7 16,22-4 6-16,0-2-11 15,31 3-11-15,15 4 11 16,4 11-4-16,5 11 4 16,0 12-8-16,3 12-79 15,1 0-29-15,0 12-115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5:12.10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5133 1876 103 0,'0'0'9'0,"0"0"8"15,0 0 1-15,0 0 42 16,0 0-19-16,0 0-26 16,-20-46 29-16,14 41-18 0,2 0 33 15,1 0 21-15,-1 1-6 16,2 1 9-16,2 3-13 16,0 0-16-16,0 0-27 15,0 0-27-15,0 2-12 16,16 16 2-16,7 11 8 15,6 7 4-15,1 2 0 16,-2 1-2-16,-3-4 2 16,1-5 7-16,-4-9 7 15,-3-7-3-15,1-5-4 16,-4-6-2-16,2-3 3 16,7 0-7-16,0-8 5 15,1-16-8-15,-5-6-60 16,-2-6 4-16,-6-1 9 15,-5 3 18-15,-7 7 29 16,-1 7 17-16,0 4 11 0,0 5-15 16,0 4-2-16,0 3 6 15,0 4 15-15,0 2-32 16,11 32-19-16,12 20 19 16,1 21 21-16,-1 8 17 15,-3 3-5-15,-9-6-13 16,-4-6 8-16,-6-7-6 15,-1-7-7-15,0-11 0 16,-11-10 6-16,-14-10 2 16,-2-5 3-16,-9-9 0 0,-4-3-3 15,0-6-8-15,-3-4-4 16,7-2-8-16,7 0-3 16,8 0-6-16,8 0-11 15,7-2-7-15,6-10-44 16,0-4-38-16,4-6-80 15,18-4-252-15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0:47.84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0E5AB0F-CB1A-4DB0-A403-EDF449D8412F}" emma:medium="tactile" emma:mode="ink">
          <msink:context xmlns:msink="http://schemas.microsoft.com/ink/2010/main" type="writingRegion" rotatedBoundingBox="20734,3467 25506,3106 25574,4009 20803,4371"/>
        </emma:interpretation>
      </emma:emma>
    </inkml:annotationXML>
    <inkml:traceGroup>
      <inkml:annotationXML>
        <emma:emma xmlns:emma="http://www.w3.org/2003/04/emma" version="1.0">
          <emma:interpretation id="{74E6D201-87CB-4648-A670-457783F245CA}" emma:medium="tactile" emma:mode="ink">
            <msink:context xmlns:msink="http://schemas.microsoft.com/ink/2010/main" type="paragraph" rotatedBoundingBox="20734,3467 25506,3106 25574,4009 20803,437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92E39A1-9C00-43CF-B828-528748CD133D}" emma:medium="tactile" emma:mode="ink">
              <msink:context xmlns:msink="http://schemas.microsoft.com/ink/2010/main" type="line" rotatedBoundingBox="20734,3467 25506,3106 25574,4009 20803,4371"/>
            </emma:interpretation>
          </emma:emma>
        </inkml:annotationXML>
        <inkml:traceGroup>
          <inkml:annotationXML>
            <emma:emma xmlns:emma="http://www.w3.org/2003/04/emma" version="1.0">
              <emma:interpretation id="{5E0C8721-3FC4-448A-B6CA-6A23082FC7F0}" emma:medium="tactile" emma:mode="ink">
                <msink:context xmlns:msink="http://schemas.microsoft.com/ink/2010/main" type="inkWord" rotatedBoundingBox="20734,3467 25506,3106 25574,4009 20803,4371"/>
              </emma:interpretation>
            </emma:emma>
          </inkml:annotationXML>
          <inkml:trace contextRef="#ctx0" brushRef="#br0">17175 1478 779 0,'0'0'124'16,"0"0"-85"-16,0 0 12 15,0 0 0-15,113 94 12 16,-102-47-22-16,-8-2-15 0,-3-4 15 15,-10-7-4-15,-19-9-20 16,-5-6-4-16,-9-7-7 16,-1-11-6-16,-2-1-16 15,7-5-30-15,12-15-20 16,15-7 17-16,12-5 4 16,27-7-39-16,30-3-44 15,16-3-59-15,3 5-30 16,-7 6 217-16,-10 7 18 15,-12 10 100-15,-10 14-44 16,-8 3-4-16,-7 5 2 16,-4 22 4-16,2 9-11 0,-5 4-28 15,-2 0 16-15,0-2-12 16,-2-6 4-16,1-12-30 16,-1-11-15-1,2-9-8-15,6-13-40 0,2-33-4 16,-1-22-76-16,-9-15-245 15</inkml:trace>
          <inkml:trace contextRef="#ctx0" brushRef="#br0" timeOffset="145.222">17638 1065 195 0,'0'0'796'16,"0"0"-781"-16,164-26-13 15,-66 20 14-15,2 4-12 0,-3 2-4 16,-10 6-3-1,-12 10-54-15,-15 6-68 0,-22 0-272 16</inkml:trace>
          <inkml:trace contextRef="#ctx0" brushRef="#br0" timeOffset="736.5169">18340 1490 547 0,'0'0'49'0,"0"0"47"16,0 0 51-16,102 52-86 15,-70-52 0-15,-2 0-25 16,-4-21-19-16,-3-17-6 16,-10-16-11-16,-7-8-1 15,-6-5-30-15,-4 8-11 0,-24 14 20 16,-6 14 22-16,-8 20 2 16,-6 11-2-16,-6 28 2 15,3 26 0-15,8 15 1 16,16 6-3-16,16-1 0 15,11-6-1-15,7-10 1 16,34-16 2-16,17-11 4 16,18-20-5-16,11-11-1 15,2-13 1-15,0-26-2 16,-4-13-3-16,-10-10-7 16,-16-2-13-16,-22 1-10 15,-22 11 6-15,-15 12 28 16,-8 12 23-16,-18 17 18 0,-4 8-20 15,-4 3-6 1,-2 11-3-16,1 14-7 0,4 7 8 16,11 6-6-16,10-1-6 15,10 0-1-15,11-4 2 16,27-10-2-16,16-13-3 16,11-10-9-16,10-3-5 15,2-24-6-15,-4-4 19 16,-12 4 3-16,-22 10 1 15,-20 10 6-15,-14 7 0 16,-5 2 37-16,0 27-11 16,-16 14-9-16,-4 9 21 0,8 2-26 15,6-5-6 1,6-8-12-16,0-7 3 0,28-16-3 16,19-16-13-16,25-2-42 15,16-39-68-15,7-12-486 16</inkml:trace>
          <inkml:trace contextRef="#ctx0" brushRef="#br0" timeOffset="1045.5236">19591 852 953 0,'0'0'100'0,"0"0"-83"15,0 0-12-15,0 0-4 16,169-4 5-16,-61 11 11 15,1 2-12-15,-4 6-5 16,-13 2 0-16,-7 10-54 0,-10 6-47 16,-16 5-155-1</inkml:trace>
          <inkml:trace contextRef="#ctx0" brushRef="#br0" timeOffset="888.5424">19842 1493 280 0,'0'0'616'16,"-32"88"-590"-16,17-33 47 16,5-10-51-16,6-11-17 15,4-12-3-15,0-13-2 0,0-9-3 16,0-27-14-16,15-31-19 15,-5-30-268-15</inkml:trace>
          <inkml:trace contextRef="#ctx0" brushRef="#br0" timeOffset="1202.9828">20367 1451 446 0,'0'0'301'16,"0"0"-148"-16,-38 109-35 15,38-97-42-15,0-12-64 16,15 0-12-16,15-39-2 16,10-21-1-16,1-14-31 15,-5-8-19-15,-10 2-8 16,-12 11-47-16,-11 10-86 16</inkml:trace>
          <inkml:trace contextRef="#ctx0" brushRef="#br0" timeOffset="-381.0721">16083 1536 730 0,'0'0'2'0,"0"0"4"16,0 0 9-16,0 0 32 15,0 0 5-15,0 0 2 16,117-83-33-16,-89 24-16 16,-12 3-4-16,-16 8 3 15,0 13-4-15,-30 15 1 16,-15 16 7-16,-15 4-8 16,-14 36 0-16,-2 17 2 15,5 19 6-15,16 9-8 0,21 4 0 16,16-4 0-1,18-8 0-15,6-15-3 0,35-16 2 16,19-12 1-16,11-11 6 16,2-16-3-16,-3-3-2 15,-1-6 4-15,-4-18-3 16,0-7 0-16,-6 3-2 16,-9 2 0-16,-20 11 0 15,-13 8 0-15,-12 4 0 16,-2 3 3-16,-2-2 16 15,-1-1 1-15,6-6-7 16,-1-9 16-16,1-8-2 16,-6-6 6-16,0 3-30 15,0 7 11-15,-11 9 34 16,-4 8-14-16,-1 5-34 16,1 0-19-16,-3 15-28 0,10 17-61 15,8 4 8-15,21-11-119 16,34-17-405-16</inkml:trace>
        </inkml:traceGroup>
      </inkml:traceGroup>
    </inkml:traceGroup>
  </inkml:traceGroup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1:31.52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DC6BA5A-60AB-452A-9097-0EF262A5F089}" emma:medium="tactile" emma:mode="ink">
          <msink:context xmlns:msink="http://schemas.microsoft.com/ink/2010/main" type="inkDrawing" rotatedBoundingBox="12970,7000 17772,6804 17791,7271 12989,7468" semanticType="callout" shapeName="Other">
            <msink:sourceLink direction="with" ref="{9E58A0E6-6ABB-43E3-9879-910756EF1B8A}"/>
            <msink:sourceLink direction="with" ref="{AC0D813D-62FF-468E-968F-A040841F51F9}"/>
          </msink:context>
        </emma:interpretation>
      </emma:emma>
    </inkml:annotationXML>
    <inkml:trace contextRef="#ctx0" brushRef="#br0">0 502 410 0,'0'0'65'0,"0"0"76"16,0 0-88-16,0 0 70 0,0 0-73 16,0 0-40-16,10-67-8 15,14 66 0-15,8 1-1 16,6 0 4-16,7 0 6 16,10 6 5-16,9 1-8 15,9-3 10-15,8-4 9 16,3 0-8-16,3 0-9 15,0 0-2-15,0 0-3 16,2-7-2-16,1 0-3 16,-1 2 0-16,-8 0 0 15,-6 2 0-15,-5-1 0 16,-4 4 0-16,-4 0 0 0,-6 0 0 16,-5 0 0-16,-2 0 0 15,0 0 3-15,-1 0-3 16,6 0 1-16,-6 0 0 15,2 0 0-15,-3 0 0 16,0 0-1-16,-3-3 0 16,1 1 0-16,1 0 0 15,-1 1 1-15,1-1-1 16,-3 0 0-16,4-1 1 16,1 1-1-16,8-1 0 15,8 1 0-15,1 0 2 16,2 2-2-16,3 0-3 15,2 0 2-15,-3 0 0 0,1 0 1 16,3 0 0 0,2 0 0-16,1 0 0 0,1 4 1 15,0-1-1-15,0-1 0 16,-2 1 1-16,1 2-2 16,1 1 2-16,-4-1-1 15,4 2 0-15,0 2 2 16,6 0-2-16,0 1 0 15,0 0 0-15,-2-7 0 16,-6 3 0-16,-1-6 0 16,-1 0 0-16,0 0 0 15,-1 0 1-15,-9-7-1 16,-8-1 3-16,-8 1-2 16,-7-2-1-16,-4 1 1 0,-7 1-1 15,-4 2 1-15,-8-2 0 16,-5 0-1-16,-5-1 4 15,-2-4 16-15,1-6 3 16,-2-5-13-16,-3-5 3 16,3-6-9-16,-2-7 1 15,6-3-1-15,2 0-4 16,1 0 0-16,-2 7 0 16,-3 8 1-16,-5 7 1 15,-1 7 5-15,0 6-3 16,0 4 3-16,0 5-7 15,0-1 0-15,0 1-16 16,0 0-20-16,0 0-9 0,-22 0-37 16,-22 0-118-16,-25 0-530 15</inkml:trace>
  </inkml:traceGroup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0:39.06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74DA908E-AEEE-48A9-B796-0184CD522CD1}" emma:medium="tactile" emma:mode="ink">
          <msink:context xmlns:msink="http://schemas.microsoft.com/ink/2010/main" type="writingRegion" rotatedBoundingBox="391,2465 27647,1657 28113,17380 857,18188"/>
        </emma:interpretation>
      </emma:emma>
    </inkml:annotationXML>
    <inkml:traceGroup>
      <inkml:annotationXML>
        <emma:emma xmlns:emma="http://www.w3.org/2003/04/emma" version="1.0">
          <emma:interpretation id="{3C8F1CF4-A84A-4F70-AD30-124514B17CC3}" emma:medium="tactile" emma:mode="ink">
            <msink:context xmlns:msink="http://schemas.microsoft.com/ink/2010/main" type="paragraph" rotatedBoundingBox="4564,2342 23923,1768 24002,4422 4643,499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9986B9C3-8E20-4831-9924-3E48B5CBFA67}" emma:medium="tactile" emma:mode="ink">
              <msink:context xmlns:msink="http://schemas.microsoft.com/ink/2010/main" type="inkBullet" rotatedBoundingBox="4990,2343 5865,2317 5909,3802 5034,3828"/>
            </emma:interpretation>
          </emma:emma>
        </inkml:annotationXML>
        <inkml:trace contextRef="#ctx0" brushRef="#br0">4565-10343 332 0,'0'0'33'0,"0"0"85"0,0 0-28 15,-61-90 9-15,54 83-18 16,1 6 21-16,2 1-26 16,3 0-38-16,1 22-38 15,0 32-10-15,0 34 10 16,0 29 13-16,0 17 0 16,5 8-8-16,5-3-2 15,7-11-2-15,-1-14-1 16,-5-29-1-16,-3-30-15 15,-6-22-2-15,-2-23 4 16,0-10 14-16,0-19 6 16,-22-33-6-16,-10-24-79 15,5-26 0-15,-1-13 46 0,2-4 9 16,0-1 11 0,-3 5 11-16,1 6 2 0,2 5 1 15,7 12 0-15,13 14 1 16,6 6 14-16,15 10-15 15,32 0 17-15,25-1-13 16,23 7 7-16,21 7 2 16,8 22-5-16,-10 24-8 15,-14 13 3-15,-19 48-4 16,-23 18-1-16,-21 8-3 16,-23-1 0-16,-14-7-13 15,-43-11 17-15,-29-9 8 0,-16-9 17 16,-10-11-2-1,0-16 34-15,12-10-18 0,12-10 1 16,18 0-15-16,22 0-7 16,13-6-15-16,15 0-3 15,6 2-1-15,14 2-51 16,30 0-50-16,22-3-12 16,10 1-159-16</inkml:trace>
      </inkml:traceGroup>
      <inkml:traceGroup>
        <inkml:annotationXML>
          <emma:emma xmlns:emma="http://www.w3.org/2003/04/emma" version="1.0">
            <emma:interpretation id="{3EED0033-502E-4F8D-9204-E2463137ACD4}" emma:medium="tactile" emma:mode="ink">
              <msink:context xmlns:msink="http://schemas.microsoft.com/ink/2010/main" type="line" rotatedBoundingBox="6115,2296 23923,1768 23962,3089 6154,3617"/>
            </emma:interpretation>
          </emma:emma>
        </inkml:annotationXML>
        <inkml:traceGroup>
          <inkml:annotationXML>
            <emma:emma xmlns:emma="http://www.w3.org/2003/04/emma" version="1.0">
              <emma:interpretation id="{51182217-F88B-4B07-942A-ED0204567097}" emma:medium="tactile" emma:mode="ink">
                <msink:context xmlns:msink="http://schemas.microsoft.com/ink/2010/main" type="inkWord" rotatedBoundingBox="6133,2914 6912,2891 6924,3299 6145,332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 timeOffset="307.6494">5439-10198 41 0,'0'0'753'0,"0"0"-729"16,0 0-15-16,106-2-9 16,-26-8 36-16,11-1 1 0,-4 1-30 15,-10 3-5 1,-12 3-2-16,-16 4-10 0,-14 0-45 15,-32 7-134-15,-13 16-378 16</inkml:trace>
          <inkml:trace contextRef="#ctx0" brushRef="#br0" timeOffset="448.5537">5428-9867 349 0,'0'0'491'0,"0"0"-486"15,0 0-5-15,135 39 53 16,-50-39-10-16,12 0-13 15,4-7-20-15,1-3-10 16,-5 3-40-16,-7 0-113 16,-17 5-316-16</inkml:trace>
        </inkml:traceGroup>
        <inkml:traceGroup>
          <inkml:annotationXML>
            <emma:emma xmlns:emma="http://www.w3.org/2003/04/emma" version="1.0">
              <emma:interpretation id="{3E420DDA-71BA-4273-BF9A-906CCE3E54CF}" emma:medium="tactile" emma:mode="ink">
                <msink:context xmlns:msink="http://schemas.microsoft.com/ink/2010/main" type="inkWord" rotatedBoundingBox="7735,2248 9950,2182 9984,3343 7770,340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48.7359">7052-10886 709 0,'0'0'37'15,"0"0"-25"-15,0 0-3 16,0 0 63-16,0 0-46 16,0 0-16-16,-32-7-10 0,54 91 0 15,6 38 42 1,1 28 8-16,-7 9-14 16,-4-5-1-16,-4-15-22 0,0-21-12 15,-5-25 1-15,1-22-4 16,-2-27-3-16,2-22-20 15,5-22-27-15,6-17-30 16,12-33-27-16,0-20-122 16,3-5-269-16</inkml:trace>
          <inkml:trace contextRef="#ctx0" brushRef="#br0" timeOffset="1339.1302">7817-10836 479 0,'0'0'127'15,"0"0"-118"-15,-7 117 19 16,-23-44 19-16,-14 1-13 16,-8-4-9-16,-5-9 18 15,-5-9 3-15,3-9-33 16,2-15-13-16,8-11 14 15,10-11-6-15,5-6-8 16,7 0-12-16,8-6 4 16,11-9-11-16,5 1 13 15,3 5 3-15,0 0 3 0,14 7-6 16,9 2-2-16,13 13 8 16,6 23 1-16,7 14 22 15,3 5 20-15,5 0 14 16,5-6-28-16,-1-9-14 15,-7-13-9-15,-8-11-6 16,-4-11 1-16,-9-5-1 16,-4-4-2-16,-4-18-43 15,-10-8-194-15</inkml:trace>
          <inkml:trace contextRef="#ctx0" brushRef="#br0" timeOffset="2000.7477">8602-10189 347 0,'0'0'365'16,"0"0"-288"-16,0 0-10 15,0 0-4-15,0 0-46 16,0 0-16-16,120-10 21 15,-28-7 38-15,5-2-15 16,-10 4-25-16,-10 2-5 16,-14 2-9-16,-12 3-2 15,-15 3-1-15,-14 2-3 0,-15 3-36 16,-7 0-67-16,0 0-39 16,-3 1-250-16</inkml:trace>
        </inkml:traceGroup>
        <inkml:traceGroup>
          <inkml:annotationXML>
            <emma:emma xmlns:emma="http://www.w3.org/2003/04/emma" version="1.0">
              <emma:interpretation id="{0143FF60-4369-4F86-A590-F9B234BB08B6}" emma:medium="tactile" emma:mode="ink">
                <msink:context xmlns:msink="http://schemas.microsoft.com/ink/2010/main" type="inkWord" rotatedBoundingBox="10732,2225 12412,2175 12449,3430 10769,3480"/>
              </emma:interpretation>
            </emma:emma>
          </inkml:annotationXML>
          <inkml:trace contextRef="#ctx0" brushRef="#br0" timeOffset="2978.6922">10128-10703 261 0,'0'0'126'15,"-34"-95"48"-15,16 54-89 16,0 7-1-16,6 10-1 16,3 11-26-16,4 7-7 15,3 6-9-15,0 0-34 0,2 23-7 16,0 34-23-16,0 29 21 16,0 25 2-16,0 4 15 15,4-8-7-15,6-21-3 16,2-22-3-16,2-23-1 15,-1-15-1-15,-2-17 0 16,2-9-2-16,12-7 2 16,16-35 0-16,17-15 2 15,8-8 2-15,-5 11-2 16,-16 20-1-16,-18 19 0 16,-11 14 2-16,-5 1 1 15,-3 6-2-15,-1 13 10 16,3 3-2-16,-4-2-3 15,3 1-1-15,2 0-5 0,4-2-1 16,8-2-9-16,5-3-45 16,6-8-46-16,1-6-85 15,-3 0-351-15</inkml:trace>
          <inkml:trace contextRef="#ctx0" brushRef="#br0" timeOffset="3408.9922">11187-10567 664 0,'0'0'16'15,"0"0"-14"-15,0 0 8 16,-37 131 27-16,37-77 22 16,2-2-20-16,20-5-20 15,12-14-15-15,7-13 2 16,8-16 4-16,6-4 20 16,7-34-13-16,3-19-10 15,-3-11-7-15,-3-9-4 16,-12 0-7-16,-13 6-6 15,-14 16 15-15,-17 19-5 0,-3 20 7 16,0 12 22-16,-25 23-17 16,-8 37 6-16,-3 25-6 15,1 25 21-15,9 10 1 16,9 2-4-16,12-7-3 16,5-10-14-16,1-17-6 15,26-17 0-15,4-20-32 16,5-24-55-16,-3-27-118 15</inkml:trace>
        </inkml:traceGroup>
        <inkml:traceGroup>
          <inkml:annotationXML>
            <emma:emma xmlns:emma="http://www.w3.org/2003/04/emma" version="1.0">
              <emma:interpretation id="{932EA036-953D-42CC-81A3-54505B84FF9A}" emma:medium="tactile" emma:mode="ink">
                <msink:context xmlns:msink="http://schemas.microsoft.com/ink/2010/main" type="inkWord" rotatedBoundingBox="17588,2053 20610,1963 20637,2869 17615,295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5764.3623">18144-10406 604 0,'0'0'37'0,"0"0"-30"16,0 0 41-16,124-30-2 16,-88 0-20-16,-5-4 9 15,0-3-22-15,-12 2-7 16,-5 10 3-16,-8 10 6 15,-5 8 36-15,-1 7-7 16,0 0-11-16,0 26-33 16,-14 20 8-16,-5 17-4 0,4 5 13 15,8-3-15 1,7-13-2-16,18-13-4 0,26-15-52 16,11-18-46-16,15-6-24 15,3-25-168-15</inkml:trace>
          <inkml:trace contextRef="#ctx0" brushRef="#br0" timeOffset="4805.9185">16929-11024 671 0,'0'0'24'15,"0"0"30"-15,0 0 28 16,0 0 8-16,0 0-33 16,0 0-57-16,-20-15 0 15,18 88 0-15,2 30 18 16,-4 14 19-16,2 2-22 16,2-15-4-16,0-21-11 15,0-23 0-15,5-25-17 16,7-17-1-16,7-18-29 0,12-7-27 15,7-34-105-15,8-13-441 16</inkml:trace>
          <inkml:trace contextRef="#ctx0" brushRef="#br0" timeOffset="5111.1014">17398-10957 780 0,'0'0'8'15,"0"0"-5"-15,-57 85-3 16,-9-13 70-16,-14 1-42 16,-3-9-18-16,6-15 3 0,15-18 7 15,17-13-10 1,17-11 19-16,16-7-6 0,12 0-16 16,0-7-7-16,15-7-6 15,15 1 0-15,10 8 6 16,3 5-3-16,-2 7 3 15,-1 16 6-15,-2 7 3 16,-1-2 5-16,1-1-3 16,-2-2-10-16,-3-4-1 15,-1-7-3-15,-2-9-34 16,5-5-52-16,-5-9-159 16</inkml:trace>
          <inkml:trace contextRef="#ctx0" brushRef="#br0" timeOffset="6564.7004">19402-10976 621 0,'0'0'13'0,"-12"-87"42"16,3 48 21-16,-4 9-6 15,4 10 8-15,-1 11-51 16,5 9 10-16,-1 2-37 16,-8 45-3-16,-8 31 3 15,-4 36 4-15,-3 16-2 16,7-6 2-16,15-16 7 15,7-23 0-15,13-26-9 16,22-22-2-16,8-20-2 16,11-17 2-16,5-9 4 0,7-23-4 15,-5-1 2-15,-14 6 3 16,-17 13 0-16,-15 12 8 16,-12 2-7-16,1 4-6 15,2 16 0-15,3 5 6 16,7 6-1-16,6-4-5 15,12-2-32-15,13-10-26 16,15-12-36-16,14-3-319 16</inkml:trace>
        </inkml:traceGroup>
        <inkml:traceGroup>
          <inkml:annotationXML>
            <emma:emma xmlns:emma="http://www.w3.org/2003/04/emma" version="1.0">
              <emma:interpretation id="{061639C3-86EA-4294-969D-6076F98E5130}" emma:medium="tactile" emma:mode="ink">
                <msink:context xmlns:msink="http://schemas.microsoft.com/ink/2010/main" type="inkWord" rotatedBoundingBox="21705,2186 23933,2120 23949,2637 21720,2703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6956.0256">20997-10699 194 0,'0'0'31'0,"102"-60"-1"15,-44 39 136-15,1 12-22 16,-7 9-24-16,-5 4-48 0,-5 27-10 16,-15 8-18-1,-9 5-4-15,-15 3-11 0,-3-2-9 16,-12-3 2-16,-23-7 17 16,-12-6-6-16,-9-10-1 15,2-8-23-15,4-11-1 16,15 0-8-16,14-9-20 15,19-16-10-15,2-3-18 16,38-7-30-16,21 3-57 16,10 4-35-16,1 2-289 15</inkml:trace>
          <inkml:trace contextRef="#ctx0" brushRef="#br0" timeOffset="7225.0632">21797-10627 345 0,'0'0'84'0,"0"0"-34"0,0 0 51 16,0 0-35-16,0 0 50 15,0 0-10-15,106-17-55 16,-83-27-37-16,-2-9 1 16,-7-6-2-16,-14-1-8 15,0 11 2-15,-10 12 13 16,-15 12 9-16,-6 16-5 15,-7 9-24-15,-10 27-6 16,-7 28-5-16,9 14 4 16,16 6 5-16,29-8-25 15,9-11-29-15,40-18-60 16,13-25-265-16</inkml:trace>
          <inkml:trace contextRef="#ctx0" brushRef="#br0" timeOffset="7751.932">22210-10833 553 0,'0'0'16'0,"-22"97"28"16,22-58-6-16,11-10 7 15,21-11-11-15,8-9-20 0,9-9-6 16,4-7 3-1,3-18-10-15,-7-8-1 0,-9 1-2 16,-16 7-5-16,-15 8-1 16,-9 11 8-16,0 6 67 15,-2 0-39-15,-9 9-24 16,-2 17 4-16,6 6-8 16,7 0-3-16,0-1 2 15,24-6 1-15,18-6 0 16,10-7 10-16,5-11-4 15,-3-1-2-15,-10 0-3 16,-13 0-1-16,-6-1 3 16,-12-1-2-16,-4 2-1 15,-2 0-1-15,1 0-4 0,8 7 1 16,3 5 4 0,9-1 4-16,6-4 0 0,5-5 15 15,2-2 0-15,3-9 18 16,-8-18-18-16,-3-8 3 15,-7-9-2-15,-9-5 15 16,-10 3-3-16,-7 4 1 16,-13 8 3-16,-28 13-20 15,-21 15-16-15,-17 6-33 16,-7 18-38-16,0 26-19 16,-1 9-18-16,4 2-275 15</inkml:trace>
        </inkml:traceGroup>
      </inkml:traceGroup>
      <inkml:traceGroup>
        <inkml:annotationXML>
          <emma:emma xmlns:emma="http://www.w3.org/2003/04/emma" version="1.0">
            <emma:interpretation id="{A5DC8A09-CD16-4DDC-A527-9BA783E05B0D}" emma:medium="tactile" emma:mode="ink">
              <msink:context xmlns:msink="http://schemas.microsoft.com/ink/2010/main" type="line" rotatedBoundingBox="4597,3871 12410,3357 12494,4634 4681,5149"/>
            </emma:interpretation>
          </emma:emma>
        </inkml:annotationXML>
        <inkml:traceGroup>
          <inkml:annotationXML>
            <emma:emma xmlns:emma="http://www.w3.org/2003/04/emma" version="1.0">
              <emma:interpretation id="{1DB654B8-1906-4D5C-A204-258326BA8C4F}" emma:medium="tactile" emma:mode="ink">
                <msink:context xmlns:msink="http://schemas.microsoft.com/ink/2010/main" type="inkWord" rotatedBoundingBox="4619,4203 5742,4129 5745,4170 4622,4244"/>
              </emma:interpretation>
            </emma:emma>
          </inkml:annotationXML>
          <inkml:trace contextRef="#ctx0" brushRef="#br0" timeOffset="36087.9107">4017-8931 426 0,'0'0'133'0,"0"0"135"16,0 0-265-16,0 0 6 16,-102 0 0-16,95 0 16 15,3-1 4-15,4-1-6 16,0 2-17-16,0 0 1 16,0 0-3-16,0-2 6 15,0 2-10-15,0-2-4 16,0 2-6-16,10 0 2 15,12 0 8-15,19 0 2 16,24 0 1-16,23 0 0 16,21-3 8-16,17-2 19 0,10 0-17 15,-6 2-2-15,-14 1-8 16,-20-1 3-16,-20-1-4 16,-24-1 0-16,-18 3 3 15,-18 1-4-15,-8 1 3 16,-8 0-3-16,0 0 0 15,0 0 4-15,-5 0-5 16,-10 0 0-16,-2 0-20 16,3 0-51-16,3 0-51 15,2 0-334-15</inkml:trace>
        </inkml:traceGroup>
        <inkml:traceGroup>
          <inkml:annotationXML>
            <emma:emma xmlns:emma="http://www.w3.org/2003/04/emma" version="1.0">
              <emma:interpretation id="{2A2CAB5E-1A3D-438E-A500-4CD78F17843C}" emma:medium="tactile" emma:mode="ink">
                <msink:context xmlns:msink="http://schemas.microsoft.com/ink/2010/main" type="inkWord" rotatedBoundingBox="8517,3613 9128,3573 9212,4850 8601,4891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21985.0805">8220-8272 663 0,'0'0'102'0,"0"0"-14"16,0 0-14-16,-30-89-48 16,28 31 4-16,2-11-8 15,0-12-5-15,0 2-8 0,0-1 5 16,2 6-4-1,-2 12-8-15,0 12-1 16,0 18-1-16,0 15 1 0,0 10-1 16,0 4-3-16,0 3-20 15,-3 0-42-15,-4 0-84 16,2 0-447-16</inkml:trace>
          <inkml:trace contextRef="#ctx0" brushRef="#br0" timeOffset="22537.3792">8051-9544 542 0,'0'0'11'0,"0"0"-8"16,-101 129 2-16,62-61 43 15,7-1 10-15,8-2-10 16,10-10 13-16,6-9-29 16,8-12-3-16,0-10-26 15,0-10 0-15,5-11-3 16,9-3 0-16,8-8 10 0,12-25 43 15,8-14-41-15,6-11-12 16,-3-4-16 0,-3-3-29-16,-6 3 21 0,-6 7-13 15,-8 15 20-15,-8 15 17 16,-7 14 1-16,-3 11 8 16,7 7-9-16,8 27-3 15,9 15 3-15,8 12 18 16,5 6 5-16,-1 0 1 15,-4-7 11-15,-13-10-11 16,-10-17-3-16,-12-10-9 16,-1-11-1-16,-14-7 12 15,-30-5 19-15,-22 0-4 16,-15 0-30-16,-4-12-5 16,14-4-2-16,16 3-1 0,16 1-4 15,16 5-3-15,8 7-37 16,2 7-68-16,-1 24-268 15</inkml:trace>
        </inkml:traceGroup>
        <inkml:traceGroup>
          <inkml:annotationXML>
            <emma:emma xmlns:emma="http://www.w3.org/2003/04/emma" version="1.0">
              <emma:interpretation id="{70892304-A41A-4EF9-B2EE-CCD6998515E4}" emma:medium="tactile" emma:mode="ink">
                <msink:context xmlns:msink="http://schemas.microsoft.com/ink/2010/main" type="inkWord" rotatedBoundingBox="11876,3511 12417,3475 12464,4179 11922,4214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33365.9775">11458-9554 13 0,'0'0'0'0,"0"0"-13"16</inkml:trace>
          <inkml:trace contextRef="#ctx0" brushRef="#br0" timeOffset="34497.471">11302-9639 377 0,'0'0'82'15,"0"0"-43"-15,0 0-3 16,0 0-14-16,0 0 10 15,0 0-11-15,-79 85 9 16,66-60-4-16,6-1-7 16,1-5-6-16,2-4 7 0,2-5-10 15,0-4 2-15,2-5 16 16,0-1-1-16,0 0 5 16,0 0-19-16,0 0-8 15,5-10 14-15,15-11-13 16,4-6-5-16,4 1-1 15,1-2 0-15,-3 5-2 16,-4 6 2-16,0 6-3 16,7 10 1-16,6 1-5 15,6 5 6-15,7 20-6 16,5 7 6-16,-9 6 0 16,-5-1 1-16,-9-3 0 15,-9-5 1-15,-8-6 2 0,-10-2 8 16,-3-6-6-16,0 0-5 15,-18-3 0-15,-22 0 33 16,-14-2-2-16,-13-3-15 16,0-2-13-16,3-5-2 15,6 2 5-15,5-1-1 16,8 1 1-16,8 0-1 16,13-1-4-16,13-1 3 15,11 0-3-15,0 0-1 16,0 0-12-16,0 0 12 15,0 0 0-15,6 0-5 16,-1 0 5-16,4 0 0 0,-4 0 0 16,-1 0 0-16,-4 0-19 15,0 2-22-15,0 5-41 16,0 1-10-16,0-1-53 16,0-5-223-16</inkml:trace>
          <inkml:trace contextRef="#ctx0" brushRef="#br0" timeOffset="33758.0709">11458-9554 124 0,'4'41'159'0,"-6"-41"-70"16,2 0 5-16,-4 0-2 15,3-4-25-15,1-1-14 16,0 2-7-16,0-2-7 16,0 3-16-16,-3 2 17 15,3 0-10-15,-1 0-9 16,1 0-10-16,-2 0-6 16,2 0-5-16,0 12-18 15,0 27-7-15,-2 22 25 16,-1 19 10-16,-4 4 4 15,2-6 8-15,2-10-22 16,3-12 13-16,0-11-3 0,0-13-10 16,0-9 1-1,0-13 0-15,0-7-2 0,0-3-22 16,5 0-29-16,1-9-29 16,1-12-75-16,-3-6-215 15</inkml:trace>
        </inkml:traceGroup>
      </inkml:traceGroup>
    </inkml:traceGroup>
    <inkml:traceGroup>
      <inkml:annotationXML>
        <emma:emma xmlns:emma="http://www.w3.org/2003/04/emma" version="1.0">
          <emma:interpretation id="{4B0F2DFE-3394-4B05-AA7B-54E00146B9D6}" emma:medium="tactile" emma:mode="ink">
            <msink:context xmlns:msink="http://schemas.microsoft.com/ink/2010/main" type="paragraph" rotatedBoundingBox="4399,4939 26274,4658 26319,8195 4444,8476" alignmentLevel="3"/>
          </emma:interpretation>
        </emma:emma>
      </inkml:annotationXML>
      <inkml:traceGroup>
        <inkml:annotationXML>
          <emma:emma xmlns:emma="http://www.w3.org/2003/04/emma" version="1.0">
            <emma:interpretation id="{BBD34890-B086-4940-813B-FD301D02D7E1}" emma:medium="tactile" emma:mode="ink">
              <msink:context xmlns:msink="http://schemas.microsoft.com/ink/2010/main" type="line" rotatedBoundingBox="13164,4921 26275,4753 26300,6710 13189,6878"/>
            </emma:interpretation>
          </emma:emma>
        </inkml:annotationXML>
        <inkml:traceGroup>
          <inkml:annotationXML>
            <emma:emma xmlns:emma="http://www.w3.org/2003/04/emma" version="1.0">
              <emma:interpretation id="{9E58A0E6-6ABB-43E3-9879-910756EF1B8A}" emma:medium="tactile" emma:mode="ink">
                <msink:context xmlns:msink="http://schemas.microsoft.com/ink/2010/main" type="inkWord" rotatedBoundingBox="13165,4985 17561,4929 17579,6292 13182,6348">
                  <msink:destinationLink direction="with" ref="{7DC6BA5A-60AB-452A-9097-0EF262A5F089}"/>
                </msink:context>
              </emma:interpretation>
              <emma:one-of disjunction-type="recognition" id="oneOf6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46077.2239">12453-7876 285 0,'0'0'254'0,"0"0"-161"16,0 0-26-16,0 0-10 15,0 0 16-15,0 0-24 16,0 0-49-16,18-13 2 16,3 64-2-16,5 25 29 15,3 20 4-15,1 14 4 16,-1 4-11-16,-3-8-5 16,-3-12-8-16,-3-15-11 15,-1-16 2-15,-6-14 6 16,-1-17-9-16,-3-8 1 15,0-10-2-15,1-8-20 0,7-4-29 16,7-2-29-16,7-8-30 16,-1-20-214-16</inkml:trace>
          <inkml:trace contextRef="#ctx0" brushRef="#br0" timeOffset="46540.9242">13355-7651 408 0,'0'0'116'0,"0"0"-116"0,0 0 0 15,0 0 66-15,-116 112-1 16,54-71-39-16,3-7 16 16,9-9 26-16,9-6-29 15,9-7-9-15,4-4-2 16,5-5 10-16,8-1-10 16,8-2-8-16,6 0-1 15,1 0-19-15,0 0 3 16,0 0-4-16,0 0 1 15,0 5 0-15,11 9-14 16,12 9 14-16,10 8 6 0,6 1 8 16,5 0 5-16,0-5 3 15,2-1-6-15,-6-8-2 16,-9-6 0-16,-4-7-12 16,-7-5-2-16,-1 0-6 15,2 0-16-15,0-12-32 16,-6 0-109-16,-8 1-330 15</inkml:trace>
          <inkml:trace contextRef="#ctx0" brushRef="#br0" timeOffset="47227.6973">13876-7295 747 0,'0'0'67'0,"0"0"31"16,0 0-18-16,0 0-26 15,0 0-35-15,0 0-14 16,130-15 12-16,-51 10 28 15,-5 2-34-15,-15-3-10 16,-16 3 2-16,-10 1-3 0,-7 1-25 16,-5 1-36-16,0 0-19 15,-1 0-83-15,-3-4-309 16</inkml:trace>
          <inkml:trace contextRef="#ctx0" brushRef="#br0" timeOffset="47786.3779">14763-7605 254 0,'0'0'33'0,"0"0"140"16,1-112-70-16,-1 79-1 16,0 1 2-16,-5 2-26 15,-1 9-14-15,2 7-5 16,0 9-16-16,2 5-3 16,2 0-22-16,0 0-18 15,0 12-12-15,0 22-1 16,0 18 13-16,0 14 7 15,0 7 0-15,0 2 2 16,0-4 5-16,6-12-9 16,4-11 1-16,-3-16-5 0,1-12 2 15,-1-10-3-15,-3-8 1 16,5-2-1-16,10-5 4 16,12-24 2-16,15-13 3 15,5-9-9-15,-2 1-5 16,-7 12 5-16,-16 12 0 15,-8 13 0-15,-8 11-1 16,-1 2-7-16,6 8-9 16,6 21 17-16,5 7 6 15,-1 3-1-15,0-1 2 16,-2-7-3-16,-2-4-2 16,-2-8-2-16,-2-7-2 15,-3-7-28-15,2-5-21 0,6 0-18 16,9-27-21-16,3-9-166 15</inkml:trace>
          <inkml:trace contextRef="#ctx0" brushRef="#br0" timeOffset="48859.367">15713-7928 80 0,'0'0'133'0,"0"0"12"16,0 0 5-16,0 0-29 15,0 0-10-15,0 0-45 0,-23-56-27 16,23 52 13 0,0 3-16-16,0 1-10 0,0 0-14 15,0 0-12-15,0 27-9 16,8 17 9-16,12 13 8 15,7 4 8-15,-1-3-5 16,-3-6-5-16,5-9-6 16,-6-7 1-16,3-6 2 15,-3-10-3-15,-1-5 0 16,-1-6-2-16,1-9-1 16,2 0-12-16,-1 0-12 15,1-15-27-15,-4-5-18 16,-3-6-33-16,-2-1-6 15,-3-2 6-15,-4-2 13 16,-3 1 34-16,-1 3 58 0,-3 0 9 16,0 5 21-16,0 5 14 15,0 7 45-15,0 7-11 16,0 3 39-16,0 0-70 16,0 13-47-16,1 27 0 15,6 23 49-15,1 17-5 16,-2 13 2-16,-2 10 2 15,1 4-4-15,1-4-27 16,4-10-2-16,-2-18-8 16,2-26-4-16,1-22-3 15,4-17-31-15,11-10-29 16,14-16-40-16,4-28-144 0</inkml:trace>
          <inkml:trace contextRef="#ctx0" brushRef="#br0" timeOffset="49241.3755">16638-8209 540 0,'0'0'73'0,"0"0"54"16,0 0-66-16,0 0-61 16,0 0 9-16,61 122 35 15,-17-14 17-15,0 24-13 16,-11 14-5-16,-8 3-4 15,-14 3-24-15,-11-13 0 16,0-17-3-16,-22-20-9 16,-10-30-3-16,-6-17 0 15,2-20-3-15,-1-15-30 16,-1-11-34-16,-3-9-82 16,-3-7-404-16</inkml:trace>
        </inkml:traceGroup>
        <inkml:traceGroup>
          <inkml:annotationXML>
            <emma:emma xmlns:emma="http://www.w3.org/2003/04/emma" version="1.0">
              <emma:interpretation id="{1FC1044F-7596-4859-AF1B-C0C258E8F3EE}" emma:medium="tactile" emma:mode="ink">
                <msink:context xmlns:msink="http://schemas.microsoft.com/ink/2010/main" type="inkWord" rotatedBoundingBox="18655,5443 19299,5434 19315,6725 18671,6733"/>
              </emma:interpretation>
              <emma:one-of disjunction-type="recognition" id="oneOf7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54433.2765">17959-7649 581 0,'0'0'60'16,"0"0"62"-16,0 0-28 15,0 0-32-15,0 0-22 16,0 0 3-16,-19-49-30 16,19 53-13-16,0 23-17 15,0 13 17-15,5 6 4 16,15-2-3-16,2-8 1 0,4-11-2 16,-1-12 2-16,1-7-1 15,4-6 0-15,6-9 0 16,7-21-1-16,-2-9-18 15,-5-2-17-15,-11 3 11 16,-13 10 18-16,-3 9 6 16,-5 11 1-16,0 8-1 15,8 7-6-15,7 30-14 16,15 20 20-16,6 23 20 16,2 28 6-16,0 23 3 15,-5 11-2-15,-3 5-16 16,-10-8-1-16,-16-17 4 15,-8-19 3-15,-5-21 6 0,-29-26-13 16,-9-24-2-16,-10-20 6 16,-6-12 23-16,-6-11-15 15,-3-19-17-15,6-7 6 16,15 1 2-16,17 4-13 16,13 7 0-16,13 5-5 15,4 2-11-15,2 5-14 16,24 4-49-16,12 7-9 15,5 2-12-15,-1 6-101 16,-5 14-294-16</inkml:trace>
        </inkml:traceGroup>
        <inkml:traceGroup>
          <inkml:annotationXML>
            <emma:emma xmlns:emma="http://www.w3.org/2003/04/emma" version="1.0">
              <emma:interpretation id="{D8D134F0-6B27-493B-93B5-3912876FB397}" emma:medium="tactile" emma:mode="ink">
                <msink:context xmlns:msink="http://schemas.microsoft.com/ink/2010/main" type="inkWord" rotatedBoundingBox="20109,4832 26275,4753 26300,6710 20134,6789"/>
              </emma:interpretation>
              <emma:one-of disjunction-type="recognition" id="oneOf8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57640.9397">19453-7444 148 0,'0'0'88'0,"0"0"28"16,0 0 31-16,0 0-39 15,0 0-15-15,0 0-22 16,0 0 3-16,-46-12-2 16,43 12-25-16,3 0-10 15,0 0-6-15,0 0-5 16,0 0-2-16,0 0-8 0,0 0-10 16,2-3-6-16,28-6 0 15,22-3 0-15,24-4 12 16,10-5 4-16,-2 3-11 15,-10 2-4-15,-12 4 4 16,-11 4-5-16,-4 5 0 16,-5 3 0-16,-8 0-15 15,-6 0-39-15,-8 0-18 16,-9 6-1-16,-3 3-36 16,-8 1-30-16,0 4 3 15,0 2-45-15,-23 5-19 16</inkml:trace>
          <inkml:trace contextRef="#ctx0" brushRef="#br0" timeOffset="57817.8025">19534-7171 197 0,'0'0'154'0,"0"0"-130"16,0 0 198-16,165 37-83 15,-71-34-9-15,5-3-58 16,-6 0-9-16,-16 0-33 15,-22-3-27-15,-23 3-3 16,-25 0-59-16,-7 5-206 16</inkml:trace>
          <inkml:trace contextRef="#ctx0" brushRef="#br0" timeOffset="59937.0609">20583-7907 553 0,'0'0'40'0,"0"0"68"16,0 0-69 0,0 0 69-16,0 0-26 0,0 0-48 15,-26-69-25-15,26 90-9 16,8 23 0-16,16 20 6 15,12 15 8-15,5 10 15 16,3 0-5-16,-3-9-14 16,-5-11-4-16,-8-14-4 15,-8-11-1-15,-4-4-1 16,-9-6 2-16,-3-5-2 16,0-9 0-16,-3-4 0 15,3-8-24-15,-4-3-13 16,0-2-2-16,0-3-11 15,0 2-28-15,2-2-58 16,3 0-144-16,2-3-71 0</inkml:trace>
          <inkml:trace contextRef="#ctx0" brushRef="#br0" timeOffset="60370.646">21408-7730 541 0,'0'0'70'0,"0"0"-21"0,0 0-34 16,0 0 17-16,-113 96 8 15,56-50 0-15,2-5-5 16,7-7 3-16,2-9-10 15,2-6-17-15,-4-6-5 16,4-8 0-16,4-5-4 16,5 0-2-16,12 0-4 15,8-8 2-15,5-4-2 16,7 3 3-16,3 1 2 16,0 3 5-16,20 3-4 15,15 2-1-15,8 0 0 16,8 14 29-16,0 10 6 15,-1 4-1-15,-2 3 6 0,-7-2-12 16,-2-2-19 0,-10-7-7-16,-4-3-2 0,-3-5-1 15,-3-5-18-15,3-4-27 16,7-3-17-16,4 0-61 16,0-2-277-16</inkml:trace>
          <inkml:trace contextRef="#ctx0" brushRef="#br0" timeOffset="61085.9518">21774-7596 167 0,'0'0'393'0,"0"0"-356"16,0 0 11-16,0 0-4 0,0 0 6 16,0 0 9-16,-58 95-26 15,58-63-2-15,3-2 8 16,17-6-18-16,0-9-15 16,1-10-1-16,-2-5 5 15,5-3 7-15,6-31 28 16,10-12-26-16,5-8-16 15,-3-2-3-15,-9 4-13 16,-10 11 3-16,-12 14 7 16,-8 12 3-16,-3 9-4 15,0 6 0-15,7 7-9 16,3 27-6-16,4 17 19 0,9 16 2 16,3 12 6-16,2 14-2 15,5 10 9-15,-4 5-9 16,1-3 3-16,-5-7-4 15,-8-18-3-15,-12-21 0 16,-5-18-2-16,0-19-2 16,-11-12 2-16,-22-10 0 15,-15 0 11-15,-6-17-11 16,-3-9-3-16,2-2 3 16,11 5 6-16,10 2-5 15,11 7-2-15,10 5 1 16,9 3 0-16,4 3 0 15,0 0-2-15,0 3-26 0,0 0-9 16,12 0-27 0,12 0-44-16,10 0-22 0,-1 0-234 15</inkml:trace>
          <inkml:trace contextRef="#ctx0" brushRef="#br0" timeOffset="99123.0506">21226-6387 192 0,'0'0'173'16,"0"0"-153"-16,0 0 14 15,0 0 21-15,0 0 16 16,0 0 6-16,0 0-24 15,-35 0-3-15,31 0 4 16,3 0-22-16,-3 0-1 16,0 0-12-16,2 0-2 15,1 0-2-15,1 0 1 16,0 0-6-16,0 0 0 16,0 0-2-16,0 0-5 15,0 0-3-15,3 0-4 0,31 0-8 16,25 1 12-1,32 1 5-15,22-2 1 0,10 0-5 16,-3 0 0-16,-3 0 3 16,-8 0 0-16,-8-7 1 15,-10 3 5-15,-14 0-3 16,-21 2-2-16,-18 2-4 16,-19 0 5-16,-8 0 2 15,-9 0-4-15,-2 0 1 16,0 0 13-16,0 0 5 15,0 0 0-15,0 0-1 16,0 0-11-16,0 0 0 16,0 0 0-16,0 0 2 15,0 0-7-15,0-1-3 0,0 1-3 16,0-4-30-16,0-3-55 16,0-6-101-16</inkml:trace>
          <inkml:trace contextRef="#ctx0" brushRef="#br0" timeOffset="61852.59">22770-7485 424 0,'0'0'95'16,"0"0"-5"-16,0 0 31 16,0 0-50-16,0 0-11 15,0 0-10-15,-15 0-23 16,36 0-22-16,12 0 1 16,18 0 16-16,8 0 14 15,0 0-2-15,-4 0-9 16,-12-2 5-16,-11 2-13 15,-9-1-10-15,-8 1-6 0,-8-1-2 16,-5 1-1 0,-2 0-43-16,0 0-6 0,0 0-12 15,2 0-112-15,0 0-219 16</inkml:trace>
          <inkml:trace contextRef="#ctx0" brushRef="#br0" timeOffset="62801.2459">23516-8024 347 0,'0'0'105'0,"0"0"-35"0,-37-99 49 15,30 82-52-15,3 8 28 16,4 8-35-16,0 1-37 15,0 0-23-15,0 24-17 16,0 18 13-16,0 20 4 16,0 16 5-16,0 9 16 0,0 2 1 15,0-2-4 1,0-8 3-16,0-11-17 0,0-15-4 16,0-14 3-16,0-16 2 15,0-9-1-15,0-7-3 16,0-6 0-16,0-1 2 15,0 0-1-15,0 0-2 16,0 0 9-16,0 0 2 16,5-11 28-16,6-8-27 15,5-6-11-15,3-3-1 16,1-2 1-16,1 1-1 16,0 0 0-16,1 2 0 15,-1 2 0-15,2 1 0 16,-2 2 5-16,-1 2-5 15,2 5 0-15,3-4 0 0,-3 4-1 16,2 0 1-16,-5 1-1 16,0 2 1-16,-3 6-1 15,-7 0-1-15,-3 5 2 16,-5 1-1-16,-1 0-3 16,0 0 2-16,0 0-6 15,3 0 3-15,4 0-2 16,6 20 4-16,4 8 3 15,2 10 3-15,-1 6-3 16,-2-1 1-16,-5-1 2 16,-3-7 0-16,-1-9-3 15,-3-6 0-15,0-10 0 16,-1-5 3-16,1-3-3 16,0-1 0-16,0-1 0 0,-2 0 1 15,3 0-1-15,5-5-6 16,-1-8-4-16,2-4-45 15,-4 2-40-15,-3 0-288 16</inkml:trace>
          <inkml:trace contextRef="#ctx0" brushRef="#br0" timeOffset="63610.7898">24388-7801 408 0,'0'0'5'0,"0"0"118"15,0 0 12-15,0 0-14 16,0 0-113-16,0 0-7 16,0 0-1-16,-38 67 30 15,30-16 0-15,8 2-12 16,0-2 6-16,0-9 3 16,10-10-17-16,3-14-5 15,-2-6 4-15,3-10 0 16,4-2 7-16,11-8 11 15,7-23 15-15,3-9-31 16,-1-6-5-16,-9-2-4 0,-5 0-1 16,-8 0 0-16,-2 8-1 15,-2 4 0-15,-5 12-5 16,2 10 5-16,-4 9 0 16,6 5-3-16,12 11-32 15,13 27 3-15,6 25 31 16,-1 22-1-16,-9 18 2 15,-13 10 5-15,-8 5 1 16,-11-3 2-16,0-14 11 16,-14-15 13-16,-12-21 11 15,-4-21-9-15,-3-12-1 16,-6-11-12-16,2-13 14 16,0-8-3-16,1 0-3 0,5-8-18 15,11-8-1-15,5 2-5 16,4 1-3-16,7 1-2 15,-2 2-2-15,4 0-14 16,2 2-5-16,0-1-5 16,0 1-15-16,0-3-14 15,21 0-24-15,8-3-22 16,14 0-70-16,-2-5-232 16</inkml:trace>
          <inkml:trace contextRef="#ctx0" brushRef="#br0" timeOffset="64249.8556">25109-8248 582 0,'0'0'48'16,"0"0"61"-16,0 0-23 16,0 0-47-16,0 0 5 15,33-97-30-15,16 81-10 16,4 0 10-16,-6 9 18 15,-13 7-7-15,-16 0-15 0,-8 0-10 16,-9 17-3 0,-1 7 0-16,-7 10 3 0,-25 3 2 15,-5 2 3-15,-1-2 9 16,6-2-1-16,11 0 0 16,10-5-4-16,10-1-5 15,1-2 7-15,15-3-7 16,20-4 11-16,20-1 11 15,8-7 7-15,-1-6 9 16,-3-4-21-16,-16-2-12 16,-11 0 1-16,-13 0-10 15,-12 0 0-15,-7 0-7 16,0 2-68-16,0 18-49 16,-28 11-54-16,-21 2-302 0</inkml:trace>
        </inkml:traceGroup>
      </inkml:traceGroup>
      <inkml:traceGroup>
        <inkml:annotationXML>
          <emma:emma xmlns:emma="http://www.w3.org/2003/04/emma" version="1.0">
            <emma:interpretation id="{BF11FFBE-5E33-4252-8893-ACEF99A4179C}" emma:medium="tactile" emma:mode="ink">
              <msink:context xmlns:msink="http://schemas.microsoft.com/ink/2010/main" type="line" rotatedBoundingBox="4412,4827 15235,4827 15235,8344 4412,8344"/>
            </emma:interpretation>
          </emma:emma>
        </inkml:annotationXML>
        <inkml:traceGroup>
          <inkml:annotationXML>
            <emma:emma xmlns:emma="http://www.w3.org/2003/04/emma" version="1.0">
              <emma:interpretation id="{499E72DB-89EB-4909-9A18-03FE6A57F3A0}" emma:medium="tactile" emma:mode="ink">
                <msink:context xmlns:msink="http://schemas.microsoft.com/ink/2010/main" type="inkWord" rotatedBoundingBox="4412,5123 7542,5123 7542,6538 4412,6538"/>
              </emma:interpretation>
              <emma:one-of disjunction-type="recognition" id="oneOf9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12786.8005">4021-7678 813 0,'0'0'11'16,"0"0"-9"-16,0 0-2 0,0 0 3 16,-77 158 20-16,67-51 33 15,-1 20-10-15,7 11-18 16,3 1-4-16,1-7-4 15,0-22-14-15,0-29-4 16,0-28-2-16,-4-25 0 16,-10-26 3-16,-8-3 17 15,-12-40-20-15,-9-26-39 16,0-32 8-16,10-24 6 16,11-19 15-16,15-13-17 15,7-6-32-15,16 9 39 16,42 15 16-16,29 20 1 15,18 29 6-15,8 26-3 16,-7 27 0-16,-20 35 5 16,-22 19-1-16,-33 50 10 0,-31 28-7 15,-48 16 4-15,-49 6 21 16,-28-10-10-16,-5-23 15 16,17-25 5-16,33-26-11 15,30-19 6-15,30-16-14 16,18 0-8-16,2-32-14 15,38-9-1-15,24-1-17 16,20 15 13-16,9 24-1 16,-4 14 4-16,-14 36 1 15,-20 20 3-15,-18 7 17 16,-12 9 0-16,-7 3-4 16,-4-3-8-16,4-5-7 0,2-9-1 15,6-9-24-15,7-12-41 16,2-12-63-16,-3-15-187 15</inkml:trace>
          <inkml:trace contextRef="#ctx0" brushRef="#br0" timeOffset="13081.2186">5036-7362 946 0,'0'0'17'16,"-5"117"-6"-16,-2-20 43 16,1 7-6-16,6-5-10 15,0-11-21-15,0-16-4 16,15-15-8-16,-1-17-5 15,-1-15 0-15,-8-12 0 16,-1-10-44-16,-4-3-26 16,0-8-39-16,0-23-155 15</inkml:trace>
          <inkml:trace contextRef="#ctx0" brushRef="#br0" timeOffset="13326.7013">4471-7681 540 0,'0'0'253'0,"0"0"-248"15,-18-105 1-15,22 77 44 16,26 0 16-16,20 2-19 16,20 3 3-16,27-2 7 15,17-1 5-15,9 4-30 16,3 3-22-16,-9 4-7 15,-8 2-1-15,-7 6-2 0,-7 7-49 16,-12 2-55 0,-24 26-87-16,-33 8-420 0</inkml:trace>
          <inkml:trace contextRef="#ctx0" brushRef="#br0" timeOffset="13741.2448">5814-7233 789 0,'0'0'109'15,"0"0"-50"-15,0 0-32 16,0 0-8-16,0 0-8 15,150 33 48-15,-52-24-12 16,0-8-33-16,-2-1-8 0,-17 0 0 16,-15 0-6-16,-19 0-7 15,-15 7-68-15,-23 10-36 16,-7 5-145-16,-41 7-381 16</inkml:trace>
          <inkml:trace contextRef="#ctx0" brushRef="#br0" timeOffset="13883.6567">6040-6746 884 0,'0'0'8'0,"145"11"31"15,-39-11 35-15,7 0-15 16,0 0-19-16,-5-3-21 0,-16 2-19 16,-20 1-84-16,-35 0-103 15</inkml:trace>
        </inkml:traceGroup>
        <inkml:traceGroup>
          <inkml:annotationXML>
            <emma:emma xmlns:emma="http://www.w3.org/2003/04/emma" version="1.0">
              <emma:interpretation id="{AC0D813D-62FF-468E-968F-A040841F51F9}" emma:medium="tactile" emma:mode="ink">
                <msink:context xmlns:msink="http://schemas.microsoft.com/ink/2010/main" type="inkWord" rotatedBoundingBox="8874,4827 13418,4827 13418,7365 8874,7365">
                  <msink:destinationLink direction="with" ref="{7DC6BA5A-60AB-452A-9097-0EF262A5F089}"/>
                </msink:context>
              </emma:interpretation>
            </emma:emma>
          </inkml:annotationXML>
          <inkml:trace contextRef="#ctx0" brushRef="#br0" timeOffset="18915.6844">9733-7549 574 0,'0'0'33'0,"0"0"74"16,0 0-36-16,0 0 6 15,0 0-10-15,0 0-30 0,-49-35-37 16,45 65-2 0,3 14 2-16,1 5 13 0,0-3-5 15,8-9-2-15,16-13-3 16,2-14-3-16,7-10 1 16,11-21 1-16,7-29 5 15,1-15-7-15,-9-6-12 16,-14 11 1-16,-18 10 11 15,-11 14 1-15,0 16 1 16,0 12 6-16,0 8 16 16,4 0-24-16,18 34-9 15,14 18 9-15,17 24 15 0,7 18 2 16,4 15-4 0,-4 16-8-16,-6 2-1 0,-6-3 1 15,-14-13-5-15,-21-16 1 16,-13-12 0-16,-15-16 3 15,-32-12-4-15,-13-18 12 16,-18-14 1-16,-11-12 3 16,-9-11-7-16,3 0-3 15,19-11-1-15,21-5 15 16,23-3-20-16,14 2 0 16,13-3-1-16,5-3-29 15,0-2-25-15,23 2-17 16,14 4-18-16,1 3-100 15,0 12-325-15</inkml:trace>
          <inkml:trace contextRef="#ctx0" brushRef="#br0" timeOffset="17939.4985">8332-7500 645 0,'0'0'25'16,"0"0"45"-16,0 0-42 16,-57 117 12-16,42-20 27 15,5 16 3-15,2 9-32 16,8-2 0-16,0-8-28 0,0-14 0 16,12-17-6-1,-1-20-4-15,-1-23 0 0,-7-20 0 16,0-9-3-16,-3-9-15 15,0-14 1-15,0-30 16 16,0-24-30-16,-8-18-26 16,-9-15 20-16,-5-13-51 15,-6-5 53-15,2-1 35 16,8 3 3-16,14 13 0 16,4 7-3-16,37 11 0 15,20 16 0-15,15 16 13 16,5 21 14-16,0 20 5 15,-4 13-7-15,-12 16 0 0,-19 19 2 16,-17 10-5 0,-23 8-6-16,-2 3 0 0,-45-2 4 15,-17-3 5-15,-12-8 0 16,-2-10 2-16,10-13-4 16,15-9 2-16,15-8-2 15,15-3-10-15,12 0-13 16,5-2 0-16,4-8-34 15,4 0-25-15,33 0-53 16,20 5-94-16,13 3-239 16</inkml:trace>
          <inkml:trace contextRef="#ctx0" brushRef="#br0" timeOffset="20491.3311">11270-7431 349 0,'0'0'116'16,"0"0"-7"-16,0 0 18 16,0 0-2-16,0 0-34 15,0 0-31-15,0 0-21 16,11 0-14-16,24 0-19 15,17 0 12-15,20-8 24 16,6-1-27-16,0 1-11 0,-11 1 0 16,-14 4-4-16,-14 3-1 15,-12 0-43-15,-16 0-54 16,-11 18-83-16,-21 6-184 16</inkml:trace>
          <inkml:trace contextRef="#ctx0" brushRef="#br0" timeOffset="20619.6708">11449-7146 482 0,'0'0'74'16,"141"22"80"-16,-43-20-66 15,4-2-53-15,-12-7-18 16,-15-10-7-16,-15-1-10 0,-26-5-157 16</inkml:trace>
          <inkml:trace contextRef="#ctx0" brushRef="#br0" timeOffset="50021.2629">12427-8314 560 0,'0'0'93'15,"0"0"-65"-15,0 0-21 16,0 0 4-16,-105 123 5 0,79-51 6 16,0 13 4-16,2 14 4 15,5 12 12-15,8 14-7 16,3 6 7-16,4 17 4 16,0 11-20-16,2 3-2 15,-1 9 7-15,3-5-5 16,0-12-8-16,3-10 3 15,19-15 2-15,8-21-3 16,9-21-2-16,11-21-17 16,5-21-1-16,4-16 7 15,-1-11 5-15,-3-10-1 16,-8-8-2-16,-11 0-6 16,-10 0-3-16,-7 0-20 0,-11 0-49 15,-8-4-37-15,0 3-122 16</inkml:trace>
          <inkml:trace contextRef="#ctx0" brushRef="#br0" timeOffset="53344.8645">12288-6257 487 0,'0'0'108'16,"0"0"15"-16,0 0-40 0,0 0 2 16,0 0-36-16,0 0-39 15,-22-11-10-15,22 52 0 16,0 15 34-16,9 6 4 16,-2-5-20-16,-3-5-1 15,-1-6-3-15,0-3-2 16,-2-8-12-16,3-3 3 15,2-4-1-15,4-10-2 16,1-3-3-16,4-8-40 16,9-7-36-16,12 0-34 15,9-29-50-15,0-13-430 16</inkml:trace>
        </inkml:traceGroup>
        <inkml:traceGroup>
          <inkml:annotationXML>
            <emma:emma xmlns:emma="http://www.w3.org/2003/04/emma" version="1.0">
              <emma:interpretation id="{BA6B5E4A-D601-4CB1-A23B-625B1520B4CE}" emma:medium="tactile" emma:mode="ink">
                <msink:context xmlns:msink="http://schemas.microsoft.com/ink/2010/main" type="inkWord" rotatedBoundingBox="14660,7290 15235,7290 15235,8344 14660,8344"/>
              </emma:interpretation>
              <emma:one-of disjunction-type="recognition" id="oneOf10">
                <emma:interpretation id="interp10" emma:lang="" emma:confidence="1">
                  <emma:literal/>
                </emma:interpretation>
              </emma:one-of>
            </emma:emma>
          </inkml:annotationXML>
          <inkml:trace contextRef="#ctx0" brushRef="#br0" timeOffset="51101.2356">13944-5798 483 0,'0'0'70'0,"0"0"-65"16,0 0-5-16,0 162 71 15,5-53 14-15,1 15 17 16,3 11-38-16,3-5-19 15,1-16-31-15,2-25 8 16,-4-24-6-16,-1-24-12 16,-4-20 1-16,-2-10-4 15,-3-11 2-15,1 0-3 16,-2-27 0-16,0-17-10 16,0-12-31-16,0-2 4 15,0-1-37-15,-6-2 6 16,-4-2 18-16,3-3-5 15,-2-5 10-15,5 0 1 16,4-3 34-16,0-1 10 0,29-1 9 16,23 1-7-16,17 4 4 15,14 13-6-15,-3 23 0 16,-9 21 24-16,-13 14 18 16,-15 32 20-16,-17 24 16 15,-20 12-9-15,-6 3 0 16,-43-5-35-16,-16-11 1 15,-13-13 14-15,0-12-5 16,6-13-33-16,10-11 0 16,13-6-11-16,10-7-36 15,16-20-31-15,17-8-38 16,0-3-281-16</inkml:trace>
        </inkml:traceGroup>
      </inkml:traceGroup>
    </inkml:traceGroup>
    <inkml:traceGroup>
      <inkml:annotationXML>
        <emma:emma xmlns:emma="http://www.w3.org/2003/04/emma" version="1.0">
          <emma:interpretation id="{533AD91C-57E5-4A8F-BBB1-DF393551D5C8}" emma:medium="tactile" emma:mode="ink">
            <msink:context xmlns:msink="http://schemas.microsoft.com/ink/2010/main" type="paragraph" rotatedBoundingBox="2735,8001 18011,8465 17946,10624 2669,1016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5D795042-893C-48BD-9707-D63E6E5479DD}" emma:medium="tactile" emma:mode="ink">
              <msink:context xmlns:msink="http://schemas.microsoft.com/ink/2010/main" type="line" rotatedBoundingBox="2735,8001 18011,8465 17946,10624 2669,10161"/>
            </emma:interpretation>
          </emma:emma>
        </inkml:annotationXML>
        <inkml:traceGroup>
          <inkml:annotationXML>
            <emma:emma xmlns:emma="http://www.w3.org/2003/04/emma" version="1.0">
              <emma:interpretation id="{59068D7D-D6F7-4905-A8B6-7C21C3744ECB}" emma:medium="tactile" emma:mode="ink">
                <msink:context xmlns:msink="http://schemas.microsoft.com/ink/2010/main" type="inkWord" rotatedBoundingBox="2735,8001 9264,8199 9198,10359 2669,10161"/>
              </emma:interpretation>
              <emma:one-of disjunction-type="recognition" id="oneOf11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76346.455">2909-4237 657 0,'0'0'122'16,"0"0"-122"-16,5 102 0 15,-5-19 38-15,0 12 20 16,-8 3-4-16,0-7-26 16,2-13-11-16,6-17-5 15,0-19-11-15,0-16-1 16,0-16-2-16,6-10 2 0,-5-9 17 15,3-33 32-15,-1-26-49 16,-3-21-4-16,0-20-11 16,-3-6 1-16,-25 0-10 15,-10 7 14-15,-1 16 3 16,-2 25 7-16,6 23 2 16,11 21-1-16,11 15 13 15,9 6 18-15,4 2-32 16,0 0-4-16,26 0-16 15,29 6 8-15,31-6 12 16,24-26 5-16,10-23-5 16,-3-10-3-16,-19 1 1 15,-23 4 2-15,-23 11 2 16,-19 15 0-16,-20 12 5 16,-12 16 8-16,-1 7-5 0,-16 47-9 15,-23 43-1-15,-11 35 29 16,-1 19 21-16,14 3-27 15,12-15-20-15,14-21-3 16,11-23 0-16,0-29-14 16,10-25-51-16,27-28-36 15,18-13-37-15,5-39-308 16</inkml:trace>
          <inkml:trace contextRef="#ctx0" brushRef="#br0" timeOffset="76797.2619">3456-3607 667 0,'0'0'3'0,"0"0"7"15,0 0 43-15,0 0 28 16,112 13-12-16,-71-55 11 16,0-19-51-16,-2-10-17 15,-10-9 1-15,-15 4-13 16,-14 5-5-16,0 15 3 15,-13 17-2-15,-5 18-5 16,1 17-4-16,0 4 12 16,7 36 1-16,3 23-8 15,7 22 8-15,0 22 0 16,10 14 10-16,8 10-4 0,3 7-4 16,-6-5 8-1,-4-11-6-15,1-19 15 0,-12-25-7 16,0-18 30-16,-4-24-26 15,-15-13-5-15,-3-16 8 16,-7-3 8-16,-4-24-4 16,-9-23-23-16,1-13 9 15,5-2-7-15,11 4-2 16,14 10-1-16,11 7-17 16,2 6-7-16,24 2-5 15,12 4 1-15,5 4-5 16,8 3-35-16,3 4-10 0,3-1-67 15,-4 2-248-15</inkml:trace>
          <inkml:trace contextRef="#ctx0" brushRef="#br0" timeOffset="77233.423">4179-3791 51 0,'0'0'777'0,"0"0"-724"0,0 0-38 16,0 0 14-1,139-9 26-15,-47 3-17 0,-1-1-10 16,-5 0-18-16,-16 2-10 16,-14 1 0-16,-17 3-32 15,-14 1-30-15,-21 0-39 16,-4 0-284-16</inkml:trace>
          <inkml:trace contextRef="#ctx0" brushRef="#br0" timeOffset="77375.7007">4395-3640 733 0,'0'0'120'16,"0"0"-116"-16,0 0 8 16,0 0 55-16,106 8-14 0,-31-8-25 15,6 0-11 1,-2-8-17-16,3-6-97 0,4-7-104 16,-1-4-486-16</inkml:trace>
          <inkml:trace contextRef="#ctx0" brushRef="#br0" timeOffset="78100.2274">5552-4628 491 0,'0'0'62'0,"0"0"69"16,0 0-57-16,0 0 33 16,0-108-103-16,70 79-4 15,18 3 0-15,12 8 8 16,-1 12 6-16,2 6-6 16,-2 16 0-16,-5 30 1 15,-10 26 4-15,-25 32-9 0,-23 21 4 16,-26 11 3-1,-10-1-7-15,-36-17 6 0,-15-18-6 16,-13-18 1-16,-3-23 17 16,-2-20 16-16,4-17-15 15,4-15-1-15,5-7-1 16,9-17 1-16,10-21-11 16,16-12 5-16,15-11-6 15,6-7-9-15,27-2-2 16,15 5-2-16,11 9-2 15,3 13 4-15,1 11 0 16,-8 13-1-16,-6 13-1 16,-7 6-33-16,-6 6-44 15,-2 22-9-15,1 2-53 16,0 0-181-16</inkml:trace>
          <inkml:trace contextRef="#ctx0" brushRef="#br0" timeOffset="75807.4293">2113-4508 768 0,'0'0'21'16,"0"0"-21"-16,-6 104 0 15,2-14 21-15,3 13 37 16,1 10-5-16,0 6-29 16,0-1-5-16,0-3-8 15,1-16-4-15,-1-22-4 16,0-19-2-16,0-22-1 15,0-18 1-15,3-13-3 16,-3-5 1-16,0-23 0 16,0-25-8-16,0-20-43 15,-3-11 7-15,-1-8 31 16,-3-5-56-16,-4-7-37 16,-12 2-5-16,1 0 98 0,-3-4 14 15,12 0 16-15,13 1 19 16,10 3-11-16,44 9-9 15,27 7 1-15,16 12 5 16,8 14 9-16,-5 23-9 16,-9 26-14-16,-15 6 9 15,-22 42-6-15,-28 25 8 16,-26 25-7-16,-39 20 3 16,-42-2-4-16,-17-12-1 15,2-20-6-15,21-27 5 16,20-17-8-16,23-18 22 15,21-9-7-15,11-7-14 0,0 0-1 16,13 0-10-16,17 0 10 16,12 4 1-16,3 16 3 15,0 16 12-15,-2 18 3 16,-4 12 33-16,-5 5-7 16,-1-2-16-16,-7-9-16 15,-2-15-13-15,-1-11-5 16,-2-13-33-16,0-13-44 15,2-8-42-15,8-5-61 16,-1-26-163-16</inkml:trace>
          <inkml:trace contextRef="#ctx0" brushRef="#br0" timeOffset="78784.4114">6779-4506 682 0,'0'0'43'0,"0"0"-39"16,0 107-4-16,0-31 81 15,0 10-18-15,4 9-5 16,6-2-38-16,-2-1-11 16,3-16-7-16,1-19-1 15,-6-19-1-15,-3-20 1 16,0-11 1-16,-3-7 4 15,0-7 11-15,-16-23-11 16,-11-14-6-16,-6-12-23 16,4-5 21-16,-2-3 2 15,4-6 1-15,6-3-1 16,9-5-1-16,12-11 1 16,0-8-7-16,33 3 3 0,18 7 3 15,10 16-3-15,5 15 4 16,-4 12 9-16,0 14 8 15,-4 11-11-15,-6 15 4 16,-6 4-3-16,-9 19-7 16,-11 27 0-16,-18 18-6 15,-8 17 6-15,-26 6 0 16,-15-8 9-16,-1-16-8 16,12-19 4-16,9-17-3 15,10-10-1-15,3-10 2 0,7-4-2 16,1 1-1-1,0 6-1-15,0 12-10 0,11 11 11 16,14 10 8-16,5 9 15 16,2 3 19-16,-2 2-11 15,0-3-4-15,-1-6-17 16,4-8-4-16,3-10-6 16,3-12 2-16,6-11-2 15,8-7-50-15,7-12-60 16,0-20-94-16,-9-9-572 15</inkml:trace>
          <inkml:trace contextRef="#ctx0" brushRef="#br0" timeOffset="79263.0046">7522-4860 971 0,'0'0'2'15,"0"0"-2"-15,109-63 20 16,-23 50 42-16,17 6-5 16,9 2-14-16,-1 5-20 15,-6 0-15-15,-14 0-8 0,-8 0-1 16,-11 5-48 0,-13 6-32-16,-9 7 9 0,-17 5-55 15,-23 5-201-15</inkml:trace>
          <inkml:trace contextRef="#ctx0" brushRef="#br0" timeOffset="79068.9054">7934-4563 554 0,'0'0'12'16,"2"86"61"-16,-2-17 42 15,0 14 5-15,0 7-48 16,-2-2-4-16,-6-7-13 16,3-11-31-16,5-18-21 15,0-15-2-15,1-11 0 16,13-16-1-16,0-10-5 0,2 0-30 15,5-37 14-15,1-21-22 16,-12-16-90-16,-10-11-472 16</inkml:trace>
        </inkml:traceGroup>
        <inkml:traceGroup>
          <inkml:annotationXML>
            <emma:emma xmlns:emma="http://www.w3.org/2003/04/emma" version="1.0">
              <emma:interpretation id="{8F3E971B-61E3-4B59-A74F-5E04B80E3EE4}" emma:medium="tactile" emma:mode="ink">
                <msink:context xmlns:msink="http://schemas.microsoft.com/ink/2010/main" type="inkWord" rotatedBoundingBox="11388,8947 12619,8985 12593,9852 11361,9815"/>
              </emma:interpretation>
              <emma:one-of disjunction-type="recognition" id="oneOf12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104943.296">10766-3943 452 0,'0'0'3'16,"-38"-129"34"-16,26 79 52 15,-2 15-4-15,3 13 3 16,1 12-22-16,5 6 3 15,1 4-15-15,4 0-54 16,0 34-3-16,27 22-1 16,21 27 4-16,14 10 4 15,5 2 8-15,-4-2-1 16,-6-10-8-16,-9-5 1 16,-7-11-3-16,-9-10 2 15,-6-12-3-15,-4-11 0 16,-9-7-1-16,-4-6 1 0,-2-8-20 15,2-8-61-15,-2-5-68 16,2-5-6-16,1-24-170 16</inkml:trace>
          <inkml:trace contextRef="#ctx0" brushRef="#br0" timeOffset="105341.2031">11463-3966 347 0,'0'0'103'16,"0"0"75"-16,0 0-59 16,0 0-82-16,0 0-37 15,0 0 0-15,-74 110 26 0,16-45-7 16,-4-9-5-16,7-14-11 16,13-13 19-16,12-12-15 15,8-8 6-15,3-2-5 16,3-3-4-16,7-4-3 15,6 0-1-15,3 0-28 16,0 0-26-16,0 8 28 16,21 11 14-16,12 6 12 15,8 9 5-15,13 3 23 16,5 2 19-16,11-3 14 16,9-9-11-16,9-9 3 15,1-11 41-15,-7-5-46 0,-11-2-25 16,-17 0-15-1,-19 0-8-15,-11-2 0 0,-17 1-3 16,-7-1-39-16,-2 2-26 16,-24 0-45-16,-4 0-166 15,1 2-350-15</inkml:trace>
        </inkml:traceGroup>
        <inkml:traceGroup>
          <inkml:annotationXML>
            <emma:emma xmlns:emma="http://www.w3.org/2003/04/emma" version="1.0">
              <emma:interpretation id="{7A499474-0982-43DB-82B6-02139B5664EB}" emma:medium="tactile" emma:mode="ink">
                <msink:context xmlns:msink="http://schemas.microsoft.com/ink/2010/main" type="inkWord" rotatedBoundingBox="13488,8694 18000,8831 17951,10439 13439,10302"/>
              </emma:interpretation>
              <emma:one-of disjunction-type="recognition" id="oneOf13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112817.8101">15466-3929 110 0,'0'0'7'16,"0"0"5"-16,0 0 9 15,0 0 1-15,0 0-2 16,0 0 24-16,4 4 54 16,-4-4 3-16,0 0-28 0,0 0-18 15,0-7-30 1,0-12-21-16,0-5-4 0,-4-6 2 15,0-7 3-15,2-4-3 16,0-4 14-16,2-1 39 16,0-2-41-16,0 1 1 15,0 8 7-15,0 10 9 16,0 10 1-16,0 11 6 16,0 7-26-16,0 1-12 15,0 23-16-15,0 30 1 16,10 26 15-16,1 25 1 15,4 9 5-15,-2 4 1 0,3-12-7 16,0-19 5 0,1-16-1-16,-1-18-3 0,4-12 0 15,-5-10-1-15,-2-13 3 16,0-9-3-16,-3-6 2 16,1-2 0-16,4 0 3 15,8-26 7-15,5-9-3 16,8-13-7-16,-1-6-2 15,-1-5-5-15,2 0-5 16,-5 3 8-16,2 6 4 16,-4 11-2-16,-1 14 3 15,-10 13 9-15,-2 12 3 16,2 7-12-16,0 29-3 16,1 14 26-16,-2 8 7 15,-5-1-8-15,1-4-19 0,0-9 0 16,3-10-6-16,4-7 0 15,8-10-22-15,9-14-65 16,13-3-102-16,1-30-483 16</inkml:trace>
          <inkml:trace contextRef="#ctx0" brushRef="#br0" timeOffset="108970.9134">12762-3470 243 0,'0'0'90'16,"0"0"-53"-16,0 0 41 15,0 0 3-15,0 0-10 16,0 0-4-16,0 0-15 16,-9 0-4-16,4 0-2 0,4 0-12 15,1 0-13-15,-2 2-11 16,2-2 1-16,-2 0-4 15,2 0-5-15,0 0 2 16,0 0 1-16,0 0-5 16,0 0 1-16,0 0-1 15,0 2 0-15,0-2 0 16,0 0 1-16,0 0 0 16,0 0 1-16,0 0 1 15,0 0-2-15,0 0-1 16,0 0-4-16,2 0-5 15,19 0 8-15,11 0 1 16,13 0 7-16,12 0 1 16,6 0 0-16,8-4-1 15,3 1 0-15,3 0 2 0,-1 1 1 16,-4 0-5-16,-13 1 15 16,-6-1-12-16,-17 2-5 15,-12 0 6-15,-10 0-6 16,-11 0 0-16,1 0-2 15,-4 0 1-15,0 0 1 16,0 0-1-16,0 0-2 16,0 0-13-16,0 0-46 15,0 0-95-15,0 0-263 16</inkml:trace>
          <inkml:trace contextRef="#ctx0" brushRef="#br0" timeOffset="110222.9413">14247-3952 118 0,'0'0'70'0,"0"0"2"16,0 0 56-16,0 0-18 16,0 0-27-16,0 0 0 15,0 0-6-15,-65-23-30 16,61 21-13-16,3 0 1 15,-3 0-10-15,4 0-5 16,0-1-6-16,0 1-9 16,0-5-5-16,0 1-1 15,0-5-1-15,12 1-6 16,2-2 7-16,8 2-1 16,4-2 1-16,6 2-2 15,5 0 2-15,3 2-1 0,-1 4 2 16,-1 4 0-16,0 0-1 15,-3 0 0-15,0 10-4 16,-4 8 3-16,1 0-1 16,-4 1-2-16,-3-1 5 15,-6 1 0-15,-8-1-4 16,-7-1-1-16,-4 3 1 16,0 1 4-16,-19 3 2 15,-11 1-2-15,-9 2 3 16,-4-2 1-16,4 1-2 15,0-2 1-15,0 1 1 16,-1-1-3-16,3-2 0 16,2-2 1-16,5-2-1 0,4 1 0 15,5 0 1 1,4 1-1-16,4-1 2 0,3 1-3 16,7 2-1-16,3 0 0 15,0 0 1-15,0 2-4 16,7-2 4-16,10-3-1 15,2-2 4-15,10-4-3 16,7-3 5-16,8-1 19 16,13-6-4-16,6-3-1 15,11 0-2-15,5-5 5 16,-2-9 2-16,-5-1 1 16,-10 3-13-16,-17 2-5 15,-11 3 16-15,-15 4-17 16,-10-1-4-16,-7 4 3 0,-2 0-3 15,0 0-2-15,0 0-2 16,0 0-1-16,0 0-26 16,0 0-25-16,0 0-21 15,0 0-98-15,0-2-401 16</inkml:trace>
          <inkml:trace contextRef="#ctx0" brushRef="#br0" timeOffset="113859.0201">16710-3697 473 0,'0'0'108'16,"0"0"10"-16,0 0-46 16,0 0 0-16,0 0-68 15,0 0-4-15,0 0-12 16,-25-3 12-16,25 17 1 15,0-1 2-15,0-6-2 16,0-2 2-16,0-3 0 0,0-2-2 16,0 0 8-16,0 0-4 15,0 0 16-15,0 0 13 16,0 0-5-16,0-4-5 16,0-6-20-16,0-3-2 15,0-4 0-15,-6-2-1 16,1-3-1-16,-1-5 1 15,-2 0-1-15,1-5 0 16,2-2 1-16,1-5-1 16,2-3 0-16,2-1 0 15,-2 1 0-15,-1 8 1 16,-4 10 0-16,1 13-1 16,1 5 4-16,2 6-4 15,-1 14-13-15,1 28-1 0,3 19 13 16,0 15 2-16,14-1 0 15,18-11-1-15,9-12-3 16,6-14-3-16,0-18 5 16,-3-9-1-16,-1-11-7 15,-2-2 9-15,6-26-1 16,0-7-5-16,-7-11-33 16,-11-3 18-16,-14 2-26 15,-12 5 43-15,-3 10 4 16,0 11 9-16,0 14 24 15,0 7-13-15,0 28-20 16,0 25-8-16,13 24 8 0,11 16 3 16,9 14 9-1,-1 8-6-15,-2 10 3 16,-13 5 10-16,-17-4-8 0,-7-9-9 16,-43-21 9-16,-13-23 7 15,-9-20 14-15,0-18-3 16,2-18 3-16,2-16-8 15,9-1-2-15,5-9-9 16,17-14-12-16,15 2-1 16,14-2-4-16,8 0-23 15,5 4-26-15,26 5-28 16,4 6-69-16,-6 8-239 16</inkml:trace>
        </inkml:traceGroup>
      </inkml:traceGroup>
    </inkml:traceGroup>
    <inkml:traceGroup>
      <inkml:annotationXML>
        <emma:emma xmlns:emma="http://www.w3.org/2003/04/emma" version="1.0">
          <emma:interpretation id="{48909C32-FF57-46A3-8D92-23BA88C5CAF2}" emma:medium="tactile" emma:mode="ink">
            <msink:context xmlns:msink="http://schemas.microsoft.com/ink/2010/main" type="paragraph" rotatedBoundingBox="5913,10327 9673,7895 11461,10660 7702,13091" alignmentLevel="4"/>
          </emma:interpretation>
        </emma:emma>
      </inkml:annotationXML>
      <inkml:traceGroup>
        <inkml:annotationXML>
          <emma:emma xmlns:emma="http://www.w3.org/2003/04/emma" version="1.0">
            <emma:interpretation id="{88048F31-10DC-400B-ADAC-909B0685BCEF}" emma:medium="tactile" emma:mode="ink">
              <msink:context xmlns:msink="http://schemas.microsoft.com/ink/2010/main" type="line" rotatedBoundingBox="5913,10327 9673,7895 11461,10660 7702,13091"/>
            </emma:interpretation>
          </emma:emma>
        </inkml:annotationXML>
        <inkml:traceGroup>
          <inkml:annotationXML>
            <emma:emma xmlns:emma="http://www.w3.org/2003/04/emma" version="1.0">
              <emma:interpretation id="{D3E83C77-B37F-4284-8379-F1BAB6A2CBA4}" emma:medium="tactile" emma:mode="ink">
                <msink:context xmlns:msink="http://schemas.microsoft.com/ink/2010/main" type="inkWord" rotatedBoundingBox="6546,11304 10216,8930 11372,10717 7702,13091"/>
              </emma:interpretation>
              <emma:one-of disjunction-type="recognition" id="oneOf14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80432.8272">6218-1961 576 0,'0'0'27'0,"0"0"65"15,0 0-77-15,14-107-13 0,41 55-4 16,19-8 4-16,16 3 0 16,5 11 0-16,-3 21 34 15,-9 25-20-15,-15 18-16 16,-17 44 0-16,-25 24 0 16,-25 22 33-16,-8 21-10 15,-42 5 8-15,-19-7-9 16,-10-16 17-16,-5-21-10 15,-4-19 8-15,3-16 2 16,4-20-10-16,12-21-18 16,17-14-3-16,20-26 11 0,16-31-8 15,15-22-11 1,20-13-11-16,38-7-3 0,22 4-1 16,12 16 2-16,-2 22 11 15,-7 22 2-15,-12 28 0 16,-17 7-14-16,-11 38-71 15,-17 19-22-15,-9 10-95 16,-6-5-366-16</inkml:trace>
          <inkml:trace contextRef="#ctx0" brushRef="#br0" timeOffset="81289.2191">7390-2000 334 0,'0'0'331'0,"0"0"-302"15,0 0 11-15,0 0-20 16,0 0-20-16,0 0-1 15,-54 49 1-15,45-8 7 16,4 5 22-16,4 1-9 16,1 1 10-16,0-4-1 15,0-7-20-15,6-9-2 16,5-5-3-16,2-10-4 16,2-5 0-16,-1-4 1 15,4-2 6-15,0-2-2 0,10 0 9 16,3-19 1-1,7-10-2-15,3-8-5 0,0-7-5 16,-5-2 1-16,-5-1-4 16,-9 4 1-16,-9 6 0 15,-6 3 6-15,-3 1-6 16,0-3 0-16,2 2 0 16,4 0-1-16,6 4-1 15,2 3 1-15,6 6-2 16,-8 7-1-16,-5 9 1 15,-1 5 2-15,-2 3-26 16,3 18 14-16,4 10 6 16,2 11 6-16,4 11 1 15,-1 19-1-15,-1 28 0 16,-2 24 10-16,-7 15 9 0,-6 10 6 16,-4-4-6-16,0-6-2 15,0-7 12-15,-12-13-21 16,-12-14 0-16,-9-16 0 15,-4-17 3-15,-5-20 19 16,1-19-8-16,-2-17 1 16,-6-16 5-16,-4 0 21 15,2-18-31-15,4-13-16 16,14-1 4-16,10 0-6 16,12 2-1-16,5-1-27 15,6 0-24-15,0 6 4 16,7 3-24-16,12 7-41 0,-3 5-447 15</inkml:trace>
          <inkml:trace contextRef="#ctx0" brushRef="#br0" timeOffset="88553.7327">9253-3520 529 0,'0'0'63'16,"0"0"64"-16,0 0-28 16,0 0-16-16,0 0-37 15,0 0-13-15,0 0 1 16,-62-31-8-16,62 31-12 15,0 0-7-15,0 0-7 16,29 0-14-16,25 0 14 16,27 0 3-16,17 0 20 15,4 0-11-15,-9 0-9 16,-14-2 0-16,-14-1-1 0,-18 1-4 16,-11 0 2-16,-13 1-17 15,-9-1-33-15,-7 2-21 16,-7-1-49-16,0 1-12 15,-13 0-116-15,-11 0-205 16</inkml:trace>
        </inkml:traceGroup>
        <inkml:traceGroup>
          <inkml:annotationXML>
            <emma:emma xmlns:emma="http://www.w3.org/2003/04/emma" version="1.0">
              <emma:interpretation id="{0FDC3778-A866-4099-A38B-38DA470A1CC0}" emma:medium="tactile" emma:mode="ink">
                <msink:context xmlns:msink="http://schemas.microsoft.com/ink/2010/main" type="inkWord" rotatedBoundingBox="6210,10135 9673,7895 10913,9812 7450,12051"/>
              </emma:interpretation>
              <emma:one-of disjunction-type="recognition" id="oneOf15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8772.561">9449-3282 508 0,'0'0'186'16,"0"0"-159"-16,0 0 29 0,0 0 32 15,107 0 21-15,-24 0-33 16,9-10 7-16,-5 0-24 16,-8 2-21-16,-17 1-21 15,-11 3-5-15,-10 3-12 16,-5-1 0-16,-10 0-11 16,-1 1-56-16,-1 1-56 15,-5 0-45-15,-3-2-546 16</inkml:trace>
          <inkml:trace contextRef="#ctx0" brushRef="#br0" timeOffset="79886.7819">5495-3006 767 0,'0'0'30'16,"0"0"16"-16,0 0-12 16,0 0-1-16,0 0-33 15,0 0 5-15,163-17 0 16,-26 4 33-16,36-4-7 16,25 2 10-16,16 1-11 15,6 5 3-15,2 7 0 16,0 2-3-16,-6 0 5 0,-9 0 30 15,-14 0-27-15,-22 0-17 16,-21 0-16-16,-24-3 9 16,-28 3-5-16,-33 0-9 15,-28 0-3-15,-22 0-55 16,-15 0-54-16,-8 9 32 16,-33 13-6-16,-19 5-91 15,-14 2-494-15</inkml:trace>
        </inkml:traceGroup>
      </inkml:traceGroup>
    </inkml:traceGroup>
    <inkml:traceGroup>
      <inkml:annotationXML>
        <emma:emma xmlns:emma="http://www.w3.org/2003/04/emma" version="1.0">
          <emma:interpretation id="{AF743883-5358-4F9F-88FF-73FDB68A752B}" emma:medium="tactile" emma:mode="ink">
            <msink:context xmlns:msink="http://schemas.microsoft.com/ink/2010/main" type="paragraph" rotatedBoundingBox="696,12973 21674,11968 21796,14511 818,155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D60FA17-ADCF-4947-8AE1-D0239D6BDECA}" emma:medium="tactile" emma:mode="ink">
              <msink:context xmlns:msink="http://schemas.microsoft.com/ink/2010/main" type="line" rotatedBoundingBox="696,12973 21674,11968 21796,14511 818,15516"/>
            </emma:interpretation>
          </emma:emma>
        </inkml:annotationXML>
        <inkml:traceGroup>
          <inkml:annotationXML>
            <emma:emma xmlns:emma="http://www.w3.org/2003/04/emma" version="1.0">
              <emma:interpretation id="{A1A93EF2-B23A-4C2C-895B-3C5796588A51}" emma:medium="tactile" emma:mode="ink">
                <msink:context xmlns:msink="http://schemas.microsoft.com/ink/2010/main" type="inkWord" rotatedBoundingBox="705,13175 1436,13141 1461,13678 731,13713"/>
              </emma:interpretation>
            </emma:emma>
          </inkml:annotationXML>
          <inkml:trace contextRef="#ctx0" brushRef="#br0" timeOffset="69922.7827">720 0 226 0,'-175'47'0'15,"3"-6"-28"-15,13-2-119 16,41-7 147-16,49-12 133 16,40-11 113-16,29-4-233 15,0 5-13-15,15 7-160 16,14 12 160-16,4 7 2 16,7 4-2-16,5 3-17 0,8-6-21 15,6-3-22 1,0-8 7-16,-5-3 33 15,-10-7 18-15,-16-2 2 0,-7-5 24 16,-8-2 31-16,-7-1-26 16,1-3-21-16,1 1-6 15,-1-3 2-15,3-1 3 16,-5 0-3-16,-5 0-2 16,0 0 6-16,0-6 9 15,-5-11-17-15,-12-4 0 16,2 0-18-16,1-2-37 15,6-9 36-15,5-10 12 16</inkml:trace>
        </inkml:traceGroup>
        <inkml:traceGroup>
          <inkml:annotationXML>
            <emma:emma xmlns:emma="http://www.w3.org/2003/04/emma" version="1.0">
              <emma:interpretation id="{C638FDBA-E30D-4C71-9070-2103360DB878}" emma:medium="tactile" emma:mode="ink">
                <msink:context xmlns:msink="http://schemas.microsoft.com/ink/2010/main" type="inkWord" rotatedBoundingBox="3968,12816 10032,12525 10153,15068 4090,15359"/>
              </emma:interpretation>
              <emma:one-of disjunction-type="recognition" id="oneOf16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225628.6104">3456 10 55 0,'0'0'295'16,"0"0"-261"-16,0 0-33 15,0 0 4-15,0 0 42 16,-5 92 17-16,5-23-13 0,0 21 10 15,2 14-9 1,0 10-3-16,2-1-5 0,-3-4-24 16,3-13-14-16,-2-11-1 15,-1-12-5-15,3-14 5 16,-4-16-5-16,3-18 0 16,-3-17 0-16,0-8-5 15,0-13-3-15,-19-22 2 16,-8-16-57-16,-1-10 62 15,0-10-3-15,2-12-52 16,2-11 34-16,4-6 14 16,9-8 2-16,8-7-6 15,3-5 4-15,1 4 8 16,31 6 39-16,15 7-20 16,16 10-8-16,9 15-1 0,8 21 18 15,-7 31-14-15,-11 26-11 16,-15 24-3-16,-18 42-7 15,-21 24 7-15,-8 13 11 16,-18 0-11-16,-22-11 0 16,-8-20 0-16,-3-17 4 15,0-18-4-15,5-13 4 16,8-13-3-16,9-11 8 16,10 0-8-16,13-7-1 15,6-9 26-15,0 4-14 16,25 8-12-16,12 4 1 15,10 24 21-15,4 29 37 16,-4 20 8-16,-7 13-10 16,-10 12-10-16,-5-1-28 0,-9-6-4 15,1-6-11-15,-3-16-4 16,1-18-7-16,7-26-74 16,4-25-49-16,9-15-184 15</inkml:trace>
          <inkml:trace contextRef="#ctx0" brushRef="#br0" timeOffset="226192.934">4282 254 681 0,'0'0'15'0,"-41"155"3"16,24-49 54-16,6 1 2 16,11-4-9-16,0-8-31 15,7-18-11-15,14-19-9 16,-5-25-14-16,-2-17 0 16,-6-16 0-16,-1-22 1 15,0-36 6-15,1-30-7 16,-6-22-26-16,-2-10-6 15,-13-2-4-15,-20 9 12 16,-7 15 19-16,-4 28 5 0,4 29 2 16,7 26 31-16,1 15-13 15,2 22-14-15,1 26-2 16,12 11 10-16,17 5 6 16,17-8-18-16,44-17-2 15,23-23-2-15,16-16 2 16,13-42 2-16,-2-29-2 15,-9-24-22-15,-20-4 15 16,-28 6 7-16,-23 15 1 16,-19 25 2-16,-12 26 8 15,-3 22 30-15,-28 12 21 16,-22 46-62-16,-13 33 9 16,-3 29 6-16,8 14 18 15,21 2-14-15,28-8-15 0,12-17-4 16,22-16 0-16,29-16-6 15,15-19-43-15,10-20-23 16,4-24-84-16,-7-11-264 16</inkml:trace>
          <inkml:trace contextRef="#ctx0" brushRef="#br0" timeOffset="226678.957">4916 1205 576 0,'0'0'13'15,"0"0"14"-15,0 0 65 16,128 12-52-16,-90-63 48 16,-8-20-50-16,-8-13-20 15,-14-3 12-15,-8 4-21 16,-8 6-3-16,-25 7-6 15,-8 13-6-15,-9 18-16 16,2 22 13-16,5 17-5 16,8 10 1-16,15 41 11 15,14 32 2-15,6 37-11 16,25 27 11-16,23 18 5 16,14 7 14-16,5-7 36 0,-8-17 9 15,-15-15-23-15,-14-20 1 16,-23-16 3-16,-7-25-19 15,-11-23-13-15,-21-22-6 16,-11-27 6-16,-11-5 2 16,-17-37-15-16,-3-17-17 15,2-15 7-15,14-4 6 16,14-4 3-16,22 2-4 16,22 3-7-16,11 2-7 15,34 11 8-15,12 13 7 16,8 13-4-16,5 17-52 15,2 9-3-15,5 2-27 16,-4 3-129-16</inkml:trace>
          <inkml:trace contextRef="#ctx0" brushRef="#br0" timeOffset="227028.4058">5546 965 872 0,'0'0'41'0,"0"0"-36"15,174-46 51-15,-68 28 9 16,6 9-34-16,-10 8-29 16,-11 1-2-16,-7 0 0 15,-19 12-54-15,-21 0-66 16,-29-1-230-16</inkml:trace>
          <inkml:trace contextRef="#ctx0" brushRef="#br0" timeOffset="227184.7335">5722 1204 949 0,'0'0'12'16,"0"0"-4"-16,150 0-8 15,-52-10 41-15,9-6-5 16,6 4-27-16,-2 4-9 15,2 0-72-15,-6-4-52 16,-7-11-505-16</inkml:trace>
          <inkml:trace contextRef="#ctx0" brushRef="#br0" timeOffset="227640.0474">7533 379 664 0,'0'0'31'0,"0"0"-12"16,105-27 64-16,-61 7-8 0,-1-11-10 16,-6-6-32-16,-8-5-29 15,-14-2 11-15,-15-4-1 16,-4 4-10-16,-37 7 2 16,-27 10 2-16,-20 18-7 15,-21 9-1-15,-19 38 7 16,-7 30-6-16,12 22 10 15,28 11-6-15,40 9 15 16,44 2-15-16,18-7-2 16,52-7 12-16,25-12 1 15,23-18 6-15,9-17-11 16,13-24-6-16,0-26-2 0,1-7-3 16,-2-40-25-16,-11-20-62 15,-21-12-103-15</inkml:trace>
          <inkml:trace contextRef="#ctx0" brushRef="#br0" timeOffset="228143.7995">8158 267 791 0,'0'0'1'15,"0"0"1"-15,0 128 70 16,6-68 7-16,3 1-35 15,2-11-23-15,3-12-10 0,-6-16-6 16,2-10-5-16,-3-12-1 16,-2 0-3-16,4-35-7 15,0-21 4-15,-3-22-39 16,-6-10 8-16,-3-7-48 16,-31 7-52-16,-8 18 58 15,-5 26 80-15,2 29 133 16,6 15-79-16,9 19-51 15,11 18 9-15,13 4 24 16,6 2-21-16,30-9-2 16,28-6-1-16,21-17 5 15,13-11 4-15,10-20-10 16,-2-31-4-16,-8-14-3 0,-13-9 0 16,-19 1-1-16,-24 4 0 15,-19 15 21-15,-17 15 29 16,0 17 8-16,-7 16 5 15,-24 6 17-15,-16 33-78 16,-8 30-3-16,1 25 6 16,11 19 1-16,20 6-4 15,19 0-5-15,4-9-2 16,19-16-2-16,32-15-37 16,13-24-44-16,15-27-49 15,2-22-14-15,-9-13-494 16</inkml:trace>
          <inkml:trace contextRef="#ctx0" brushRef="#br0" timeOffset="228621.7605">8990 675 606 0,'0'0'3'0,"0"0"5"16,0 0 53-16,133 55 22 15,-87-87-17-15,-5-26-24 16,-5-16-33-16,-11-9-4 16,-17-4 0-16,-8 3 0 15,-21 7 1-15,-23 15-6 16,-15 19 19-16,-3 21 3 0,4 22-16 16,7 8-5-16,18 37 8 15,23 21-9-15,10 19-2 16,26 18 1-16,25 17 1 15,13 10 1-15,9 11 13 16,0 3 32-16,-4-9-17 16,-14-10 7-16,-15-16 0 15,-19-21-8-15,-21-20-8 16,-6-19-13-16,-45-22-2 16,-27-17 13-16,-26-10-18 15,-7-14-7-15,4-18 7 16,20-8 7-16,24-1-6 15,23-1-1-15,25-1 0 0,15-2-10 16,33-4-9-16,26-4 0 16,14-1 13-16,10 5 2 15,1 8 3-15,-6 18 1 16,-8 21-70-16,-22 2-50 16,-22 30-188-16</inkml:trace>
        </inkml:traceGroup>
        <inkml:traceGroup>
          <inkml:annotationXML>
            <emma:emma xmlns:emma="http://www.w3.org/2003/04/emma" version="1.0">
              <emma:interpretation id="{DB8A752B-7B36-4BC7-8D72-6446C1F0B14D}" emma:medium="tactile" emma:mode="ink">
                <msink:context xmlns:msink="http://schemas.microsoft.com/ink/2010/main" type="inkWord" rotatedBoundingBox="11540,12603 16733,12354 16799,13732 11606,13981"/>
              </emma:interpretation>
              <emma:one-of disjunction-type="recognition" id="oneOf17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232274.848">10976 114 810 0,'0'0'11'16,"0"0"-11"-16,0 96 0 15,6 2 16-15,2 14 52 16,-1 3-24-16,3-10-12 0,1-20-26 16,4-25-1-16,-1-25-5 15,-6-23 1-15,-1-12 1 16,-4-53 10-16,2-37-12 16,-2-32-10-16,-3-20-36 15,-4-2 38-15,-28 7 2 16,-13 10-1-16,-2 22 7 15,1 34 15-15,14 28 3 16,12 24 8-16,13 19-19 16,7 0-7-16,0 12-4 15,23 11-4-15,27-1 6 16,22-12 2-16,24-10 0 16,14-19 2-16,6-37-2 15,-4-16-5-15,-18-11 3 0,-20 4 4 16,-19 19 3-16,-23 21 26 15,-18 22-6-15,-14 17 8 16,0 24-33-16,-22 52 12 16,-21 35 0-16,-7 30 41 15,1 10-31-15,17-17-21 16,21-19-1-16,11-26-6 16,13-27-43-16,26-25-26 15,18-26-7-15,12-11-42 16,12-28-160-16</inkml:trace>
          <inkml:trace contextRef="#ctx0" brushRef="#br0" timeOffset="232613.256">12117 320 703 0,'0'0'5'16,"0"0"8"-16,0 0 52 15,117 41 6-15,-74-48-13 16,4-32-13-16,-3-19-22 16,-6-14-15-16,-13-8-4 15,-15 4-2-15,-10 10-2 16,-18 15 0-16,-30 20-1 16,-16 23-9-16,-13 8-2 15,1 39 12-15,14 17 21 16,25 15-1-16,34 6-14 0,17 6-2 15,45-4-4-15,25-8 7 16,14-12 5-16,4-10-1 16,3-14 0-16,-10-11-11 15,-6-15-6-15,-10-9-45 16,-10-14-49-16,-18-23-240 16</inkml:trace>
          <inkml:trace contextRef="#ctx0" brushRef="#br0" timeOffset="232795.8946">12784 230 826 0,'0'0'35'0,"0"0"-25"16,160 29-1-16,-70 3 41 16,5 9-17-16,-1 1-13 15,-6 0-20-15,-11-5 0 16,-8-7-32-16,-10-17-101 15,-12-13-304-15</inkml:trace>
          <inkml:trace contextRef="#ctx0" brushRef="#br0" timeOffset="232975.2861">13485 211 1010 0,'0'0'6'0,"-78"99"0"0,33-25 38 15,2 7-10-15,13-3-34 16,15-10-1-16,15-17-76 16,20-22-57-16,26-27-118 15,12-4-384-15</inkml:trace>
          <inkml:trace contextRef="#ctx0" brushRef="#br0" timeOffset="233746.1083">14175-508 1004 0,'0'0'24'0,"0"0"-20"0,0 0 7 15,166-56 16-15,24 36 57 16,49-1-31-16,20 6-8 16,-11 5 0-16,-33 6-25 15,-38 4-20-15,-35 4-3 16,-30 18-114-16,-35 3-41 16,-48 6-186-16</inkml:trace>
          <inkml:trace contextRef="#ctx0" brushRef="#br0" timeOffset="233334.7368">14531-146 800 0,'0'0'50'16,"0"0"-50"-16,0 0 4 0,-15 145 61 16,11-48 29-1,2 6-60-15,-2-8 10 0,4-10-12 16,0-15-30-16,0-18-2 15,13-18-12-15,9-17-41 16,12-17-6-16,16-25-12 16,9-33-37-16,8-22-471 15</inkml:trace>
          <inkml:trace contextRef="#ctx0" brushRef="#br0" timeOffset="233550.4948">15018-313 871 0,'0'0'53'16,"0"0"-53"-16,0 0 0 0,10 122 47 16,-9-41 20-16,2 10-31 15,-2-1 2-15,1-2-12 16,2-10-14-16,4-10-10 16,4-12-1-16,8-17-1 15,0-12 0-15,2-15-15 16,-1-12-30-16,1-21-22 15,1-29-3-15,-7-25-180 16</inkml:trace>
        </inkml:traceGroup>
        <inkml:traceGroup>
          <inkml:annotationXML>
            <emma:emma xmlns:emma="http://www.w3.org/2003/04/emma" version="1.0">
              <emma:interpretation id="{D91F750B-2E3F-4E30-AED1-F48A6DB34821}" emma:medium="tactile" emma:mode="ink">
                <msink:context xmlns:msink="http://schemas.microsoft.com/ink/2010/main" type="inkWord" rotatedBoundingBox="17655,12385 21684,12192 21762,13803 17732,13996"/>
              </emma:interpretation>
              <emma:one-of disjunction-type="recognition" id="oneOf18">
                <emma:interpretation id="interp18" emma:lang="" emma:confidence="1">
                  <emma:literal/>
                </emma:interpretation>
              </emma:one-of>
            </emma:emma>
          </inkml:annotationXML>
          <inkml:trace contextRef="#ctx0" brushRef="#br0" timeOffset="235687.3857">16995 412 804 0,'0'0'32'0,"166"8"-23"15,-48-8 65-15,11 0-42 16,-4 0-1-16,-6 0-12 15,-13 0-19-15,-18 0-39 0,-20-8-112 16,-21-13-336-16</inkml:trace>
          <inkml:trace contextRef="#ctx0" brushRef="#br0" timeOffset="235539.6224">16988 161 724 0,'0'0'12'0,"0"0"43"15,0 0 24-15,0 0 11 16,0 0-12-16,0 0-32 16,0 0-35-16,49-7-6 15,64-12 6-15,24-2 1 0,-1 3-9 16,-18 3 1 0,-22 9-2-16,-25 6 0 0,-20 0-2 15,-21 6-34-15,-22 16-59 16,-11 9-57-16,-54 1-89 15</inkml:trace>
          <inkml:trace contextRef="#ctx0" brushRef="#br0" timeOffset="236098.2708">17778-161 512 0,'0'0'286'16,"0"0"-263"-16,2-97 34 16,38 79-25-16,26 6 3 15,29 10-21-15,25 2 14 16,7 16-11-16,-11 21-9 0,-20 10-3 16,-20 11-4-16,-22 8 0 15,-18 8-2-15,-28 4 1 16,-8 2-1-16,-34-3 1 15,-17-7 11-15,-6-7-4 16,-1-12 0-16,6-13 3 16,5-12 7-16,5-13-6 15,2-9-6-15,5-4 5 16,0-7-3-16,6-27 2 16,6-17-5-16,8-18-4 15,9-17-8-15,6-9 0 16,0 0 0-16,18 9-3 0,4 13 11 15,6 17 0 1,-2 15 0-16,-3 19 0 0,3 14-1 16,6 8-11-16,11 12-73 15,15 15-36-15,7 2-179 16</inkml:trace>
          <inkml:trace contextRef="#ctx0" brushRef="#br0" timeOffset="237832.997">20437-923 665 0,'0'0'34'0,"0"0"12"15,0 0 34-15,0 0-11 16,0 0-26-16,0 0-43 16,30 36 0-16,28 23 3 0,6 0 11 15,-4-8-8-15,-9-14-4 16,-9-13-2-16,-5-12-3 15,-7-9-14-15,-8-3-18 16,-4-3-11-16,-11-19-43 16,-3-7-172-16,-4-7-216 15</inkml:trace>
          <inkml:trace contextRef="#ctx0" brushRef="#br0" timeOffset="238089.9731">20835-850 205 0,'0'0'166'15,"0"0"-90"-15,0 0 62 0,-118 106-30 16,67-51-39-1,3 0-9-15,8 0-27 0,5-10 8 16,12-9-22-16,6-12-8 16,3-13-7-16,10-7-2 15,0-4 9-15,4-18-1 16,0-18-10-16,7-6-28 16,21 3 12-16,3 8 14 15,8 13 2-15,4 9 13 16,4 6 12-16,9 3-8 15,5 0 0-15,-5 0-16 16,-3 10-1-16,-12 4-5 16,-11 4-40-16,-17 2-129 15,-13 1-337-15</inkml:trace>
          <inkml:trace contextRef="#ctx0" brushRef="#br0" timeOffset="244492.8909">19102-493 604 0,'0'0'9'0,"0"0"-4"0,-99 104 110 15,89-52-90-15,10 4 11 16,10 0-2-16,20-9-16 15,8-13 7-15,1-14-12 16,-1-16 9-16,-1-4-11 16,1-36-4-16,1-23 12 15,0-17-8-15,-5-9 1 16,-6 5-11-16,-12 13 1 16,-10 12 7-16,-6 22-8 15,0 14-1-15,0 19 11 16,0 12-11-16,4 47-13 15,3 41 13-15,11 29 5 16,5 15-2-16,8 6-1 16,0-7 1-16,-6-9-1 0,-11-11-2 15,-14-16 0-15,-8-16 0 16,-27-18 5-16,-9-19 6 16,-5-18 6-16,-5-17 8 15,-7-19-5-15,0 0 5 16,3-19-3-16,7-10 4 15,13-2 11-15,10 6-25 16,12 1 3-16,9 4-14 16,7 6-1-16,0 3-3 15,0 4-47-15,1 0-22 16,18 4-29-16,9 1-46 16,-2 0-291-16</inkml:trace>
        </inkml:traceGroup>
      </inkml:traceGroup>
    </inkml:traceGroup>
    <inkml:traceGroup>
      <inkml:annotationXML>
        <emma:emma xmlns:emma="http://www.w3.org/2003/04/emma" version="1.0">
          <emma:interpretation id="{C57A2E8C-685E-4242-B086-D182D8C946A6}" emma:medium="tactile" emma:mode="ink">
            <msink:context xmlns:msink="http://schemas.microsoft.com/ink/2010/main" type="paragraph" rotatedBoundingBox="2146,15276 27886,13265 28082,15770 2341,1778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C0696461-718A-4646-BE09-702535B1E959}" emma:medium="tactile" emma:mode="ink">
              <msink:context xmlns:msink="http://schemas.microsoft.com/ink/2010/main" type="line" rotatedBoundingBox="2146,15276 27886,13265 28082,15770 2341,17781"/>
            </emma:interpretation>
          </emma:emma>
        </inkml:annotationXML>
        <inkml:traceGroup>
          <inkml:annotationXML>
            <emma:emma xmlns:emma="http://www.w3.org/2003/04/emma" version="1.0">
              <emma:interpretation id="{EA12243B-08C1-4C34-BA62-0C0BD8B2F37B}" emma:medium="tactile" emma:mode="ink">
                <msink:context xmlns:msink="http://schemas.microsoft.com/ink/2010/main" type="inkWord" rotatedBoundingBox="2240,16490 6333,16170 6429,17392 2336,17712"/>
              </emma:interpretation>
              <emma:one-of disjunction-type="recognition" id="oneOf19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348307.4155">1643 3549 579 0,'0'0'23'16,"0"0"76"-16,-62-93-15 16,45 73-4-16,3 5-26 15,3 4-19-15,6 8 35 16,1 1-69-16,4 2 0 16,0 0-1-16,0 0 0 15,0 0-4-15,0 9-4 16,5 23-3-16,20 22 11 15,16 26 4-15,5 18 18 16,-2 10-1-16,-4 1 1 0,-3-6-5 16,-5-11-10-1,-5-12-3-15,-6-8-4 0,-4-14 1 16,-5-13 0-16,0-10 0 16,-6-11-1-16,-3-8 0 15,1-8-21-15,-4-5-34 16,3-1-18-16,-2-2-27 15,1 0-29-15,3 0-98 16,-1 0-122-16</inkml:trace>
          <inkml:trace contextRef="#ctx0" brushRef="#br0" timeOffset="348798.7656">2091 3661 347 0,'0'0'44'16,"0"0"77"-16,55-110-24 16,-43 96-55-16,-1 9-9 15,-5 5-33-15,4 5-5 16,-5 24 5-16,-5 13 25 15,0 20 80-15,-15 7-40 0,-17 2-21 16,-8-4-19 0,-5-11-6-16,5-6-1 0,-4-8-3 15,4-12-2-15,8-6-11 16,11-11 1-16,10-7 4 16,7-6-5-16,4 0 5 15,0 0 3-15,0 0-10 16,0 0-2-16,0 0 2 15,10 12-10-15,15 9-7 16,8 12 17-16,11 8 15 16,3-1 10-16,-2-1 8 15,-2-3-2-15,-2-9-18 16,-6-7-6-16,-12-7-7 16,-5-8 0-16,-8-1-3 15,-3-4-11-15,2 0-35 0,2 0-21 16,2-18-19-1,5-3-147-15,-3-3-344 0</inkml:trace>
          <inkml:trace contextRef="#ctx0" brushRef="#br0" timeOffset="349119.077">2502 4187 655 0,'0'0'117'16,"0"0"-93"-16,0 0 107 15,131-23-62-15,-83 14-31 16,-5-1-3-16,5 2-7 16,-7-2-22-16,-6 3-6 15,-2 0-6-15,-5 2-63 16,0 0-24-16,4-2-85 16,0-2-299-16</inkml:trace>
          <inkml:trace contextRef="#ctx0" brushRef="#br0" timeOffset="349589.6447">3350 3773 566 0,'0'0'14'0,"0"0"62"0,95-119 32 16,-54 93-41-16,-3 17-34 15,-4 9-11-15,-4 0-22 16,-6 23-3-16,-2 14 3 15,-15 9 3-15,-7 8 7 16,-7 3 2-16,-26-5 17 16,-3-5-7-16,0-8-9 15,7-9-5-15,14-9 4 16,7-6-10-16,8-3-2 16,0 2-11-16,13 0 9 15,18 4 2-15,6-1 16 0,14-4 19 16,1-1-12-16,1-3-8 15,-2-4-11-15,-8-2 6 16,-7-3-10-16,-5 0-2 16,-7 0-43-16,-5-2-59 15,-8-16-145-15</inkml:trace>
          <inkml:trace contextRef="#ctx0" brushRef="#br0" timeOffset="350339.1251">4054 3182 703 0,'0'0'77'0,"0"0"13"16,0 0-48-16,0 0 0 15,0 0-23-15,0 0-19 16,-45-27-13-16,45 78 13 15,0 16 2-15,14 14-1 0,6 9 8 16,5 13 0 0,1 8 0-16,-1-5-3 0,-4-6 0 15,-3-17-5-15,-3-22 0 16,-5-17-1-16,-5-18 0 16,-1-14 1-16,-2-10 2 15,-1-2-2-15,6-2 4 16,4-26 8-16,11-12-13 15,8-15-19-15,5-4-5 16,-2-2 13-16,3 2 7 16,-6 10 4-16,-4 10 1 15,-9 17-1-15,-2 11 9 16,-5 11-9-16,1 7 3 0,5 24-3 16,5 11 14-1,2 9 3-15,0-2-5 0,-3-3 5 16,-2-7-5-1,-1-11-10-15,-5-5-2 0,2-10 1 16,-5-8-2-16,2-2-29 16,1-3-33-16,7-3-36 15,-1-19-122-15</inkml:trace>
          <inkml:trace contextRef="#ctx0" brushRef="#br0" timeOffset="351119.5071">5079 3429 391 0,'0'0'164'0,"0"0"3"15,0 0-60-15,0 0-50 16,0 0-57-16,0 0 10 15,-8 66-9-15,8-15 19 16,1-1-5-16,17-4-5 0,0-5-9 16,7-13 3-16,-3-12 0 15,3-11-3-15,2-5 4 16,6-25-2-16,3-11-3 16,0-7-1-16,-7 2 0 15,-3 1 1-15,-4 6 0 16,-4 9-1-16,0 8 1 15,-4 12 0-15,8 5-6 16,1 5-9-16,6 28 7 16,4 14 8-16,3 17 14 15,0 9 16-15,-7 1-28 16,-3 0 1-16,-13-7-1 16,-12-6 28-16,-1-5-20 15,-19-5 0-15,-17-9 1 0,-8-5 10 16,-3-5 1-16,4-8 17 15,2-7-5-15,6-5-9 16,11-2-19-16,3-8-3 16,8 0-1-16,4-2-2 15,3 0-30-15,5 1-23 16,-2 4-11-16,-2 7-53 16,-1 2-198-16</inkml:trace>
        </inkml:traceGroup>
        <inkml:traceGroup>
          <inkml:annotationXML>
            <emma:emma xmlns:emma="http://www.w3.org/2003/04/emma" version="1.0">
              <emma:interpretation id="{A78B15E2-9723-44E0-8C50-5C0703004524}" emma:medium="tactile" emma:mode="ink">
                <msink:context xmlns:msink="http://schemas.microsoft.com/ink/2010/main" type="inkWord" rotatedBoundingBox="8152,15758 10283,15592 10363,16614 8232,16781"/>
              </emma:interpretation>
              <emma:one-of disjunction-type="recognition" id="oneOf20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31898.0625">9195 2537 677 0,'0'0'18'15,"0"0"1"-15,0 0 52 16,0 0-16-16,0 0 1 16,0 0-16-16,0 0-13 15,0-55-6-15,0 54-1 0,0 1-2 16,0 0-7-16,0 0-4 15,0 0-1-15,0 0-2 16,-4 0-2-16,2 0-3 16,-2 5 1-16,-8 18-4 15,-13 20 4-15,-11 20 4 16,-11 13-1-16,-4 10-3 16,4 2 0-16,7-3 0 15,13-4-1-15,9-8 1 16,11-7-3-16,7-5 1 15,0-7-2-15,19-6 0 16,10-9-1-16,11-14-1 16,7-10-1-16,4-15 4 0,6-5-2 15,3-36 4 1,0-16-5-16,-1-13-11 0,-12-6 7 16,-11 1 8-16,-16 11 2 15,-10 17 0-15,-10 18 5 16,0 19 22-16,0 10 5 15,0 0-7-15,-10 37-25 16,-9 17 2-16,0 17 7 16,6 9 13-16,9-7-17 15,4-12-5-15,6-9-1 16,17-11-2-16,9-9-5 16,5-10-9-16,9-8-38 15,4-11-33-15,4-3-35 16,-1-18-368-16</inkml:trace>
          <inkml:trace contextRef="#ctx0" brushRef="#br0" timeOffset="337948.4435">7619 3119 212 0,'0'0'130'0,"0"0"14"15,0 0 0-15,-110 0 12 16,89 0-140-16,11-3 75 16,7-1-36-16,3 3-19 15,0-1-18-15,0-2-17 16,10-4 0-16,33-4-1 16,20-5 3-16,17 2 6 0,0 3-4 15,-8 5-4-15,-13 6-1 16,-9 1-2-16,-9 0-23 15,-10 0-20-15,-8 10-31 16,-15 5-33-16,-8 4-88 16,-5 4-161-16</inkml:trace>
          <inkml:trace contextRef="#ctx0" brushRef="#br0" timeOffset="338122.977">7638 3527 462 0,'0'0'41'0,"0"0"50"0,134 16 37 16,-53-16-40-1,6 0-23-15,-4-4-41 0,-9 4-24 16,-10 0-2-16,-20 10-131 16,-21 14-255-16</inkml:trace>
        </inkml:traceGroup>
        <inkml:traceGroup>
          <inkml:annotationXML>
            <emma:emma xmlns:emma="http://www.w3.org/2003/04/emma" version="1.0">
              <emma:interpretation id="{24FFA4A1-6937-4777-BFF1-BBE9BE10A80E}" emma:medium="tactile" emma:mode="ink">
                <msink:context xmlns:msink="http://schemas.microsoft.com/ink/2010/main" type="inkWord" rotatedBoundingBox="10749,14604 14118,14341 14293,16587 10925,16850"/>
              </emma:interpretation>
              <emma:one-of disjunction-type="recognition" id="oneOf21">
                <emma:interpretation id="interp21" emma:lang="" emma:confidence="1">
                  <emma:literal/>
                </emma:interpretation>
              </emma:one-of>
            </emma:emma>
          </inkml:annotationXML>
          <inkml:trace contextRef="#ctx0" brushRef="#br0" timeOffset="335678.0032">11962 1907 604 0,'0'0'105'0,"0"0"-87"16,0 0 43-16,79-87-32 0,-53 45 6 15,-2-7-30 1,-5-6-1-16,-7-3 10 0,-5-2 1 16,-3 1-7-16,-4 6-3 15,0 8-2-15,0 13 15 16,0 13-1-16,-1 10 8 15,-2 7-5-15,3 2-10 16,0 0-10-16,0 9-10 16,0 21 3-16,10 14 7 15,9 7 0-15,-2 5-1 16,-1 0 1-16,-2-5 2 16,-4-4-2-16,-1-8-2 15,-6-4 2-15,4-9 0 16,-4-5-5-16,2-8-53 0,2-3-44 15,2-3-77-15,-4-2-218 16</inkml:trace>
          <inkml:trace contextRef="#ctx0" brushRef="#br0" timeOffset="335918.1104">12059 2140 540 0,'0'0'47'0,"0"0"26"15,98-15 50-15,-44-5-44 0,2-4-31 16,-6 2-19-16,-13 1-10 16,-9 3-14-16,-1 1-5 15,1 2-2-15,-1 5-33 16,2 3-30-16,-11 7-97 15,-6 0-201-15</inkml:trace>
          <inkml:trace contextRef="#ctx0" brushRef="#br0" timeOffset="336314.3078">12386 2183 120 0,'0'0'367'0,"0"0"-303"16,0 0 72-16,0 0-81 15,0 0-10-15,0 0-40 16,44-95 21-16,-21 88 27 16,1 4-11-16,-4 3-34 15,-2 0-2-15,0 10-3 16,-4 7 8-16,-6-1-4 15,-4 3-6-15,-4 3 4 16,0 0 0-16,-17 3 3 16,-6 3-2-16,4 1-1 0,4 1 1 15,7 2-6 1,3 4 0-16,5-4-3 0,0-5 0 16,17-7 3-16,4-6 0 15,4-6 2-15,-3-3 1 16,1-5 1-16,-5 0 11 15,0 0-15-15,-7 0-33 16,0-1-76-16,-7-3-123 16</inkml:trace>
          <inkml:trace contextRef="#ctx0" brushRef="#br0" timeOffset="332834.2776">10211 2699 572 0,'0'0'18'0,"0"0"28"16,0 0 58-16,0 0-49 16,0 0-17-16,0 0-2 15,-68-34-24-15,66 51-12 16,2 17 0-16,0 17 17 16,0 15 1-16,11 14 2 15,11 6-4-15,0-1-4 16,3-7-6-16,4-14-6 15,4-17 0-15,-2-17 0 16,0-12-1-16,-3-15 1 16,-2-3 1-16,0-22 8 15,4-22 2-15,-4-14-7 16,-2-10 5-16,-8-1-6 0,-10 0-3 16,-6 4 8-16,0 7-8 15,-4 12 2-15,-13 10 1 16,1 12 21-16,2 9-16 15,7 8-4-15,1 6 7 16,6-1-11-16,0 2-1 16,0 0-7-16,0 0-12 15,0 0-11-15,11 14 7 16,9 11 22-16,3 14 2 16,4 8 0-16,3 10 0 0,0 6 0 15,0 1 0 1,1-2 0-16,0-9 0 0,3-9 0 15,0-11 0-15,-2-11 0 16,-3-15-1-16,-2-7-1 16,1-12 2-16,-3-24 3 15,-2-16 0-15,-8-13 0 16,-9-11 5-16,-6-13 19 16,0-3-7-16,-8 6 4 15,-9 16 12-15,0 25-8 16,5 18-15-16,5 15-12 15,3 10-1-15,4 2-17 16,0 3-56-16,10 19-16 0,17 4 0 16,12-1-142-1,4-3-333-15</inkml:trace>
          <inkml:trace contextRef="#ctx0" brushRef="#br0" timeOffset="334780.6577">10747 2047 455 0,'0'0'188'16,"0"0"-169"-16,0 0 15 16,0 0 54-16,140-22-10 0,-63 3-18 15,-2 3-23-15,-13 4-24 16,-15 7-10-16,-9 3-3 16,-10 2-5-16,-8 0-38 15,-6 3-66-15,-9 9-56 16,-5 0-280-16</inkml:trace>
          <inkml:trace contextRef="#ctx0" brushRef="#br0" timeOffset="334563.5348">10809 1693 636 0,'0'0'12'0,"0"0"37"15,0 0-35-15,0 0-6 16,0 0 33-16,0 0-5 16,34-45 12-16,-5 14-6 15,1-5-35-15,-4-3-1 16,-4-1-6-16,-7 0 4 15,-5 5-2-15,-9 14-1 16,-1 7 6-16,0 12 10 16,0 2 4-16,0 9-21 15,0 26-2-15,-5 16 2 16,-1 9 2-16,6 0 8 16,0-5-10-16,0-10 0 15,11-6-1-15,5-8 1 0,-1-8-6 16,0-6-27-1,0-7-28-15,0-1-21 0,-4-6-114 16,-5-1-144-16</inkml:trace>
          <inkml:trace contextRef="#ctx0" brushRef="#br0" timeOffset="335145.8422">11005 2076 435 0,'0'0'33'16,"0"0"-18"-16,0 0 75 16,0 0-5-16,0 0-34 15,116-54 4-15,-91 55-30 16,-6 17-16-16,-6 2 2 16,-8 1-7-16,-5 0 1 15,0 1 5-15,-22 4 15 16,-14 2 0-16,-5 2-12 15,4 3-11-15,9-3 13 16,12-1 5-16,13-5-20 0,3-1-7 16,7-4 1-1,25-5 6-15,10-6 2 0,12-8 10 16,4 0 5-16,-2 0-12 16,-3 0-5-16,-8-3-59 15,-3-5-121-15,-6-3-331 16</inkml:trace>
          <inkml:trace contextRef="#ctx0" brushRef="#br0" timeOffset="333653.0159">11470 3087 541 0,'0'0'17'0,"0"0"17"16,0 0 59-16,0 0 18 16,0 0-7-16,0 0-58 15,86-127-24-15,-66 64 5 16,-4-1-14-16,-7-1-7 16,-5 5 7-16,-4 9-9 0,0 15-3 15,0 18 7-15,-8 11 18 16,3 7 10-16,5 0-36 15,0 17-14-15,17 8 9 16,22 1-4-16,16-6 8 16,14-3-10-16,3-6 10 15,5-4-4-15,-5 2-1 16,-9 1 6-16,-13 6-2 16,-17 7 2-16,-15 11-3 15,-18 8 0-15,0 9 3 16,-33 5 2-16,-2 0 20 15,2-7-5-15,15 0 2 16,11-8-10-16,7-6-8 16,17-5-2-16,17-6 1 15,12-5 0-15,9-9 3 0,1-5-1 16,-6-5 0 0,-6 0-2-16,-9-3-13 0,-12-14-22 15,-4-9-34-15,-12-2-27 16,-7-5-124-16</inkml:trace>
          <inkml:trace contextRef="#ctx0" brushRef="#br0" timeOffset="337013.6232">13148 2608 404 0,'0'0'118'0,"0"0"-29"16,0 0 31-16,0 0-70 15,0 0-27-15,0 0-13 16,-49 71 12-16,49-17 4 0,4 7-8 16,22-2-14-16,10-8-4 15,4-10-4-15,1-16-17 16,-2-11 17-16,-3-14-1 15,-1 0 3-15,1-27-4 16,-1-16-15-16,-4-9-22 16,-6-8-20-16,-11 1 35 15,-4 3 28-15,-6 10 23 16,-4 16 28-16,0 15-14 16,0 11 17-16,0 4-29 15,0 21-25-15,-6 26 0 16,-3 21 0-16,3 15 7 15,2 7 7-15,3 3 3 16,1 0-2-16,0-6 12 16,0-8-6-16,-2-10 4 0,2-14-3 15,0-18-16-15,0-12-5 16,0-15-1-16,0-6-24 16,0-3-37-16,0-1-32 15,0 0-146-15</inkml:trace>
        </inkml:traceGroup>
        <inkml:traceGroup>
          <inkml:annotationXML>
            <emma:emma xmlns:emma="http://www.w3.org/2003/04/emma" version="1.0">
              <emma:interpretation id="{0BCE6BCE-19F8-48F4-877E-E8868A0DD911}" emma:medium="tactile" emma:mode="ink">
                <msink:context xmlns:msink="http://schemas.microsoft.com/ink/2010/main" type="inkWord" rotatedBoundingBox="15568,15511 17745,15340 17799,16039 15622,16209"/>
              </emma:interpretation>
              <emma:one-of disjunction-type="recognition" id="oneOf22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385355.8285">14898 2768 532 0,'0'0'35'15,"0"0"-30"-15,0 0 34 16,0 0 42-16,0 0-39 15,0 0-9-15,0 0 3 16,-14 7-8-16,14-7-9 16,0 0-13-16,0 0-6 15,11 0 0-15,29 0-4 16,32-8 4-16,26-8 1 16,20-2-1-16,8 1 2 15,-3 4-2-15,-6 1 1 16,-8 1 3-16,-10 3 1 0,-4 0 10 15,-9 4-9-15,-9 3-4 16,-11-1-1-16,-12 2-1 16,-9 0 0-16,-9 0-21 15,-3 0-49-15,-2 0-113 16,-8 0-161-16</inkml:trace>
          <inkml:trace contextRef="#ctx0" brushRef="#br0" timeOffset="385951.8926">16176 2308 544 0,'0'0'15'0,"0"0"-14"16,0 0-1-16,113-44-1 0,-26 31 1 15,15 7 1-15,0 6-1 16,-3 9-1-16,-5 18 1 16,-7 8 0-16,-15 6 0 15,-14 3 1-15,-17 2 0 16,-20 1 8-16,-20 3 4 16,-1 3 8-16,-34 2 6 15,-14 1 2-15,-5-4 20 16,-3-3-6-16,-1-7-22 15,5-4-11-15,3-13-4 16,9-10-2-16,6-10-2 0,8-5 5 16,5-16-1-1,4-24 4-15,6-12 11 0,6-9-6 16,5-5-12-16,0 0 11 16,1 2-4-16,9 8 10 15,-3 12-8-15,-3 12 5 16,-4 12-8-16,0 6-9 15,-2 7-18-15,-6 5-30 16,3 2-29-16,5 2-25 16,0 15-262-16</inkml:trace>
        </inkml:traceGroup>
        <inkml:traceGroup>
          <inkml:annotationXML>
            <emma:emma xmlns:emma="http://www.w3.org/2003/04/emma" version="1.0">
              <emma:interpretation id="{4BE8CC96-370E-4A07-A6B9-CAFD6CA8C6F6}" emma:medium="tactile" emma:mode="ink">
                <msink:context xmlns:msink="http://schemas.microsoft.com/ink/2010/main" type="inkWord" rotatedBoundingBox="18559,14633 21428,14409 21564,16151 18695,16375"/>
              </emma:interpretation>
              <emma:one-of disjunction-type="recognition" id="oneOf23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386802.7025">17953 2085 607 0,'0'0'9'0,"0"0"33"15,0 0 60-15,0 0-87 0,0 0-15 16,0 0 19-16,-53 92-8 16,53-51-2-16,7 1 1 15,15-3 8-15,4-7-1 16,3-8-7-16,-2-13-1 16,0-11 2-16,0-4-1 15,6-31 0-15,1-14-2 16,-3-11-4-16,-2-2 0 15,-8 2-4-15,-9 8 18 16,-4 11 3-16,1 14 7 16,-2 16-16-16,5 11-12 15,14 8-8-15,10 36-9 0,11 24 8 16,4 23 9-16,3 16 3 16,-3 4-1-16,1 1 4 15,-3-7-1-15,-7-10 0 16,-9-10-5-16,-15-14 1 15,-12-19-1-15,-6-14 0 16,-7-17 4-16,-19-9 3 16,-9-8 7-16,-9-4 9 15,-11 0-12-15,-9-12-9 16,0-11-2-16,6 0-2 16,12-1-6-16,16 0 4 15,12 1-2-15,12-3-8 0,6-2-19 16,7-8-29-16,31-3-40 15,14-3-51-15,13-2-133 16</inkml:trace>
          <inkml:trace contextRef="#ctx0" brushRef="#br0" timeOffset="387333.9678">18891 1533 639 0,'0'0'27'0,"0"0"59"0,0 0 0 15,0 0-44-15,0 0-9 16,0 0-11-16,-45-55-11 16,49 55-11-16,29 0-6 15,15 19 4-15,18 11 2 16,9 8 0-16,5 4 1 16,-6 4 1-16,-5-4 3 15,-12-1-2-15,-15-2 1 16,-6-7 0-16,-13-5-4 15,-4-7-4-15,-8-6-8 16,-4-6-26-16,-3-5-45 16,-4-3-81-16,0 0-153 15</inkml:trace>
          <inkml:trace contextRef="#ctx0" brushRef="#br0" timeOffset="387944.1797">18886 1651 639 0,'0'0'82'0,"0"0"-81"16,0 0 48-16,0 0 14 15,96-15-17-15,-19 3 2 16,13 0-12-16,3 2 6 16,-5 0-11-16,-11 3-10 15,-12 0-12-15,-14 0-8 0,-8-1 1 16,-8 1-2-16,-8-2 0 15,-11 3-22-15,-5 0-35 16,-7 5-46-16,-4 0-135 16</inkml:trace>
          <inkml:trace contextRef="#ctx0" brushRef="#br0" timeOffset="387650.7622">19483 1373 106 0,'0'0'175'0,"0"0"-150"15,0 0 110-15,0 0-49 0,0 0-50 16,0 0-31-16,-69-3 22 15,49 33 28-15,-6 13-11 16,0 8 9-16,1 4-13 16,-2 8-13-16,-2 1-4 15,0-3-9-15,1-3-3 16,4-9-11-16,5-12-1 16,7-10-12-16,11-10-34 15,1-12-67-15,0-5-133 16,4-1-120-16</inkml:trace>
          <inkml:trace contextRef="#ctx0" brushRef="#br0" timeOffset="429307.1291">20165 1673 409 0,'0'0'30'15,"0"0"10"-15,0 0 75 16,-95 37-28-16,76-25-29 16,2 0-39-16,1-1 56 15,-2 5-53-15,1 4-16 16,-2 9-3-16,-6 8 6 16,-1 11-8-16,-3 8 0 15,-1 10 1-15,1 10 1 16,1 12-3-16,5 17 0 15,2 7 1-15,5 3-1 16,9-5 1-16,7-15 1 0,0-12 2 16,16-14 7-16,16-11-2 15,8-13 1-15,5-9 7 16,5-11-2-16,-2-6-5 16,-5-9-4-16,-10-5-4 15,-8-3-2-15,-10-2 0 16,-7 0-7-16,-5 0-19 15,0 0-53-15,-3 0-88 16,0-2-324-16</inkml:trace>
          <inkml:trace contextRef="#ctx0" brushRef="#br0" timeOffset="431840.9042">20601 1930 307 0,'0'0'94'16,"0"0"-59"-16,0 0 43 16,0 0 3-16,0 0-51 0,0 0-23 15,0-25 10-15,0 23 18 16,0 1-2-16,0 1-3 15,0 0-5-15,0-2-4 16,0 2-3-16,0 0-4 16,0 0-6-16,0 0-5 15,0 0-3-15,0 0-5 16,0 0 2-16,0 0 2 16,0 0 1-16,0 0 7 15,0 0-5-15,-3 0 4 16,-9 0-4-16,-7 7-2 15,-6 8-4-15,-1 4 1 16,-1 2 3-16,3 0 2 0,3 2-2 16,-1 3 0-1,5-1 0-15,2 6 0 0,1 5 0 16,5 2 0-16,2 9-2 16,3 8 2-16,4 4 0 15,0 2-2-15,0-5 2 16,0-7 2-16,11-6-2 15,4-11-3-15,0-7-4 16,2-10 6-16,-2-6-6 16,0-7 7-16,4-2 2 15,2-4 3-15,5-18-1 16,4-12 0-16,2-8-1 16,0-7-1-16,0-4-2 15,-8 4 4-15,-4 5-2 0,-9 9-1 16,-6 7-1-16,-5 8 6 15,0 8-2-15,0 5 10 16,0 6 16-16,0 1-11 16,0 0-13-16,0 0-6 15,0 10-1-15,0 25 1 16,-1 18 0-16,1 13-2 16,0 4 4-16,0-8 4 15,0-9 3-15,1-9 1 16,6-11-7-16,1-6-3 0,-1-8 1 15,2-5-2 1,2-4-6-16,0-3-29 16,4-2-35-16,6-5-50 0,-2 0-24 15,3 0-196-15</inkml:trace>
        </inkml:traceGroup>
        <inkml:traceGroup>
          <inkml:annotationXML>
            <emma:emma xmlns:emma="http://www.w3.org/2003/04/emma" version="1.0">
              <emma:interpretation id="{FCD884E8-98B0-49FA-94E0-F0F17246AD44}" emma:medium="tactile" emma:mode="ink">
                <msink:context xmlns:msink="http://schemas.microsoft.com/ink/2010/main" type="inkWord" rotatedBoundingBox="21771,14392 25868,14072 26013,15931 21916,16251"/>
              </emma:interpretation>
              <emma:one-of disjunction-type="recognition" id="oneOf24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437652.4614">23882 1971 508 0,'0'0'52'15,"0"0"107"-15,0 0-25 0,0 0-89 16,0 0-16-16,0 0-2 15,-59-75-21-15,80 63-6 16,15 0-1-16,8 4 0 16,6 3-1-16,-5 5 0 15,-6 0 0-15,-5 11-2 16,-7 10 4-16,-8 6 0 16,-11 6 0-16,-8 6 1 15,0 5 12-15,-16 0-9 16,-6-2 8-16,2-1-3 15,8-4 2-15,2 0 5 16,5-5-3-16,5-3-9 16,0-3-2-16,4-6-1 0,15-3 0 15,10-7 1 1,11-4 4-16,3-6-1 0,0 0-5 16,-2 0-24-1,-7 0-41-15,-6 0-12 0,-5-1-117 16,-10-7-352-16</inkml:trace>
          <inkml:trace contextRef="#ctx0" brushRef="#br0" timeOffset="438201.8956">24426 1502 511 0,'0'0'124'0,"0"0"5"15,0 0-55-15,0 0-53 16,0 0-21-16,0 0 0 15,-41 108 0-15,37-30 1 16,4 9 2-16,0 4 7 16,0 1 10-16,0-3 4 15,0-6 5-15,-5-10 0 0,0-14-14 16,-1-13-11-16,6-14 0 16,0-12 0-16,0-9-3 15,0-8-1-15,2-3 0 16,21-7-2-16,14-22-1 15,10-10 1-15,6-5-14 16,-4 5-25-16,-7 9 18 16,-8 6 17-16,-6 13 6 15,-10 5 0-15,-5 6 0 16,-3 7 5-16,-3 20 33 16,-1 14 2-16,-1 6 8 15,-2 2-6-15,-3-1-13 16,3-6-18-16,1-8-9 15,1-9-2-15,5-9-11 0,4-11-39 16,6-5-30-16,12-2-32 16,1-28-218-16</inkml:trace>
          <inkml:trace contextRef="#ctx0" brushRef="#br0" timeOffset="438673.4993">24976 1580 193 0,'0'0'186'0,"0"0"-71"16,0 0 16-16,0 0-12 16,0 0-47-16,0 0-18 15,-15-66-35-15,15 85-19 16,19 21-1-16,19 19 1 0,11 21 9 15,5 11 26 1,0 9 15-16,-13 5-19 0,-15-1-12 16,-15-1 5-1,-11-3 5-15,-1-4-13 0,-29-7-12 16,-12-15-4-16,1-12 0 16,-2-11-5-16,9-10-7 15,6-11-8-15,10-4-17 16,5-11-30-16,11-3-38 15,2-9-96-15,0-3-263 16</inkml:trace>
          <inkml:trace contextRef="#ctx0" brushRef="#br0" timeOffset="432770.841">21151 2098 321 0,'0'0'60'15,"0"0"27"-15,0 0 35 16,0 0-23-16,0 0-67 16,0 0-32-16,0 0-3 15,-16 15 3-15,16 24 3 16,0 16 0-16,0 7 6 0,8 5 10 16,8 0 13-16,0-8-6 15,2-8-12-15,1-12-7 16,0-10 1-16,2-9-8 15,-3-12 0-15,1-4 0 16,-1-4 3-16,7-9 2 16,0-16 5-16,-1-9-7 15,-3-7-3-15,-6-1-4 16,-8-6 2-16,-3 1 1 16,-4 2 1-16,0 4 0 15,0 14-2-15,0 10 2 16,0 7 2-16,0 4 0 0,-4 5 3 15,4-1-5-15,0 2 0 16,0 0-12-16,0 14 3 16,0 20 8-16,4 15 1 15,13 7 1-15,2 3 0 16,3-8-1-16,-1-11 0 16,1-8 0-16,-3-9 0 15,-2-10 0-15,-2-6 0 16,-4-7-3-16,4 0 3 15,5-19 8-15,3-18-1 16,-2-12-3-16,-6-12 0 16,-8-2 10-16,-7 0 13 15,0 11-9-15,0 11 1 16,-7 14-10-16,0 14-8 16,6 6-1-16,1 7-10 0,0 0-68 15,4 12-209-15,12 12-211 16</inkml:trace>
          <inkml:trace contextRef="#ctx0" brushRef="#br0" timeOffset="434001.8098">21525 1595 478 0,'0'0'98'0,"0"0"-89"16,0 0 83-16,99 0-8 16,-35-2-17-16,-2-10-47 15,-10 6-16-15,-9 1-4 16,-14 5-2-16,-4 0-22 16,-10 0-94-16,-10 13-141 15</inkml:trace>
          <inkml:trace contextRef="#ctx0" brushRef="#br0" timeOffset="433809.0464">21601 1209 491 0,'0'0'64'0,"0"0"58"16,0 0-20-16,0 0-56 15,0 0-41-15,0 0-2 16,-10 59-3-16,24-18 10 16,3 1-5-16,2-1-2 15,-3-2-1-15,0-6-4 16,-3-3-11-16,-2-7-46 15,-1-2-30-15,-1-8-62 16,-7-6-199-16</inkml:trace>
          <inkml:trace contextRef="#ctx0" brushRef="#br0" timeOffset="434352.8917">21704 1759 353 0,'0'0'67'15,"0"0"67"-15,0 0-8 16,0 0-51-16,0 0-37 15,0 0-23-15,7-54-14 16,11 44 0-16,0 7 6 16,-4 1 4-16,-2 2-11 15,-6 0-2-15,-1 7 2 0,-5 11 2 16,0 8 7 0,0 1 18-16,-5 1-11 0,-9-2-3 15,4-2-1-15,5-4-9 16,5-3-3-16,0 0 0 15,0-3-1-15,15-5 1 16,7-2 0-16,4-3 0 16,13-4-2-16,4 0 2 15,3-7-43-15,8-10-83 16,-7-2-247-16</inkml:trace>
          <inkml:trace contextRef="#ctx0" brushRef="#br0" timeOffset="433315.0902">22001 2195 277 0,'0'0'18'16,"0"0"123"-16,0 0 32 15,0 0-98-15,0 0-43 16,0 0-12-16,7-95-16 0,24 76 2 16,9 4 10-16,0 5-7 15,-3 6-4-15,-5 4 0 16,-7 0-3-16,-8 19 1 15,-6 11 3-15,-11 9 18 16,0 12 16-16,-18 5-6 16,-11 1-9-16,7-1-13 15,8-6 8-15,11-8-14 16,3-5-2-16,7-6 5 16,19-5 0-16,9-5 3 15,7-7 4-15,4-7-9 16,-2-7-2-16,2 0-5 15,-5-4-26-15,-5-16-42 16,-10-7-51-16,-15-12-234 0</inkml:trace>
          <inkml:trace contextRef="#ctx0" brushRef="#br0" timeOffset="434821.2321">22358 1495 566 0,'0'0'31'0,"0"0"45"16,0 0 3-16,48-89-34 0,-30 58-28 16,-3 4-4-16,-2 0-4 15,-2 5-2-15,-2 3 12 16,-5 6-4-16,-2 2 9 15,-2 4-7-15,0 6-7 16,0 1-8-16,0 0-2 16,0 0-4-16,2 4 4 15,4 16-9-15,1 7 9 16,1 6 10-16,2 5 8 16,-3-2-9-16,0-3-4 15,1-1-4-15,1-1-1 16,-2-4 0-16,2-2-9 15,-4-1-24-15,2-4-41 0,-3-1-63 16,-2-4-104-16,-2 1-147 16</inkml:trace>
          <inkml:trace contextRef="#ctx0" brushRef="#br0" timeOffset="435023.0453">22395 1781 506 0,'0'0'182'0,"0"0"-155"16,0 0 44-16,0 0-26 15,0 0-15-15,127-45-7 0,-76 34-14 16,-4 5-6 0,-6 2-3-16,-9 4-8 0,-9 0-36 15,-10 0-77-15,-13 14-213 16</inkml:trace>
          <inkml:trace contextRef="#ctx0" brushRef="#br0" timeOffset="435418.8817">22643 1787 378 0,'0'0'56'16,"0"0"32"-16,0 0 46 16,0 0-48-16,109-42-11 15,-88 42-38-15,-3 0-14 16,-9 0 2-16,-7 16-12 15,-2 10 2-15,-7 4-6 16,-22 4 1-16,-4 1-3 16,2-4-5-16,8-6 1 15,12-1-3-15,10-5 0 16,1-3 0-16,0 0 0 0,18-3 0 16,8-5 6-16,7-1-1 15,4-3-4-15,0-3-1 16,-1 6-33-16,-1 2-28 15,-9 1-109-15</inkml:trace>
          <inkml:trace contextRef="#ctx0" brushRef="#br0" timeOffset="436718.132">23138 2350 205 0,'0'0'232'0,"0"0"-108"15,0 0 33-15,0 0-32 16,0 0-44-16,0 0-35 16,-4-2-3-16,4-3-9 15,19-3-15-15,16-2-12 0,8 0 0 16,7 1-7-1,-1 4 0-15,-5 2-4 0,3-3 2 16,2 4-6-16,3-4-23 16,1 1-34-16,-4-2-51 15,-13-3-150-15</inkml:trace>
          <inkml:trace contextRef="#ctx0" brushRef="#br0" timeOffset="436958.5021">23502 2078 734 0,'0'0'43'0,"0"0"-41"0,0 0 97 15,-18 117-35-15,17-67-26 16,1 1-16-16,0-4-18 15,0-4-4-15,0-10-3 16,15-7-44-16,6-6-49 16,6-9-121-16,0-11-404 15</inkml:trace>
        </inkml:traceGroup>
        <inkml:traceGroup>
          <inkml:annotationXML>
            <emma:emma xmlns:emma="http://www.w3.org/2003/04/emma" version="1.0">
              <emma:interpretation id="{3271055F-5DD7-4A43-AD2A-73EEF9C0D91E}" emma:medium="tactile" emma:mode="ink">
                <msink:context xmlns:msink="http://schemas.microsoft.com/ink/2010/main" type="inkWord" rotatedBoundingBox="26578,14943 28008,14832 28060,15499 26630,15610"/>
              </emma:interpretation>
              <emma:one-of disjunction-type="recognition" id="oneOf25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441029.9376">26463 1756 630 0,'0'0'27'0,"0"0"108"15,0 0-38-15,0 0-61 16,0 0-31-16,0 0 4 15,8 79-6-15,28-12 4 16,0 2 10-16,-2-5-12 16,-3-8-2-16,-5-7-3 15,-1-8 1-15,-6-6-1 0,-1-4 0 16,-6-6-6 0,-2-2-31-16,-2-7-26 0,2-5-52 15,-1-5-54-15,2-6-140 16,-2 0 120-16</inkml:trace>
          <inkml:trace contextRef="#ctx0" brushRef="#br0" timeOffset="441441.879">27224 1820 370 0,'0'0'73'16,"0"0"87"-16,0 0-32 16,0 0-88-16,0 0-20 15,0 0-8-15,-153 70 2 16,85-38-9-16,6-8 4 16,17-9 11-16,14-5-5 15,8-2-11-15,8-1-4 16,2-3 3-16,8-1-3 15,5-1-4-15,0 4-4 16,0 6-10-16,21 7 14 16,9 6 4-16,6 3 24 15,5 0 10-15,6-4 14 16,4 0-4-16,4-4-1 0,-3 0-10 16,-3-3-16-16,-9-3-5 15,-8-4-3-15,-8-4-6 16,-6 1-2-16,-1 0-1 15,-6 0-21-15,-6 5-79 16,-3 3-60-16,-2-1-223 16</inkml:trace>
          <inkml:trace contextRef="#ctx0" brushRef="#br0" timeOffset="439551.9305">25889 2142 582 0,'0'0'53'16,"0"0"16"-16,0 0 23 15,0 0-31-15,0 0-40 0,0 0-20 16,65-12 2-16,-7 7 23 16,9 0-13-16,-3 0-7 15,-12 0-6-15,-12 3 0 16,-9 2-48-16,-15 0-54 15,-10 2-113-15,-6 12-248 16</inkml:trace>
          <inkml:trace contextRef="#ctx0" brushRef="#br0" timeOffset="439719.0838">25951 2455 479 0,'0'0'27'0,"0"0"69"15,0 0 56-15,0 0-76 0,127 2-26 16,-90-16-24-16,-4 2-20 16,-4 2-6-16,-8 3-33 15,-14 6-172-15</inkml:trace>
        </inkml:traceGroup>
      </inkml:traceGroup>
    </inkml:traceGroup>
    <inkml:traceGroup>
      <inkml:annotationXML>
        <emma:emma xmlns:emma="http://www.w3.org/2003/04/emma" version="1.0">
          <emma:interpretation id="{FAAAF1DB-7BCF-417E-8E2B-57D2CD786D52}" emma:medium="tactile" emma:mode="ink">
            <msink:context xmlns:msink="http://schemas.microsoft.com/ink/2010/main" type="paragraph" rotatedBoundingBox="18527,16377 26373,16366 26374,17538 18528,17549" alignmentLevel="5"/>
          </emma:interpretation>
        </emma:emma>
      </inkml:annotationXML>
      <inkml:traceGroup>
        <inkml:annotationXML>
          <emma:emma xmlns:emma="http://www.w3.org/2003/04/emma" version="1.0">
            <emma:interpretation id="{0A0EC475-7A6E-42C5-9BCB-B1E45FFF6C85}" emma:medium="tactile" emma:mode="ink">
              <msink:context xmlns:msink="http://schemas.microsoft.com/ink/2010/main" type="inkBullet" rotatedBoundingBox="18527,16677 19001,16676 19002,17548 18528,17549"/>
            </emma:interpretation>
            <emma:one-of disjunction-type="recognition" id="oneOf26">
              <emma:interpretation id="interp26" emma:lang="" emma:confidence="0">
                <emma:literal>•</emma:literal>
              </emma:interpretation>
            </emma:one-of>
          </emma:emma>
        </inkml:annotationXML>
        <inkml:trace contextRef="#ctx0" brushRef="#br0" timeOffset="455475.369">17925 3634 379 0,'0'0'95'0,"0"0"32"0,0 0-33 16,0 0-8-16,0 0 11 16,-73-90-58-16,64 85-4 15,6 2-10-15,-1 3 6 16,4 0-1-16,-1 0-28 16,-3 5-2-16,-2 32-3 15,-2 19 3-15,3 12 4 16,5 3-1-16,0-10-3 15,8-15 0-15,10-14-3 16,5-16 2-16,-2-12-8 16,4-4-5-16,1-19 7 15,3-21-8-15,4-11-13 16,-5-2-7-16,-8 9 23 16,-6 17 11-16,-9 12 0 15,1 15 1-15,8 2-15 0,12 36-15 16,10 20 28-16,7 15 2 15,-5 6 4-15,-5-1 5 16,-12-5 3-16,-14-2 5 16,-7-3-2-16,-7-9 5 15,-19-8 5-15,-9-13 6 16,0-13-8-16,-4-13-13 16,-1-12-5-16,-2-4 0 15,1-24-5-15,1-8-1 16,7-4 0-16,7-2 1 15,8 10 0-15,12 9-6 16,6 7-12-16,5 6-20 0,18 6-36 16,10 1 8-1,3 3-73-15,1 5-141 0,-1 11-13 16</inkml:trace>
      </inkml:traceGroup>
      <inkml:traceGroup>
        <inkml:annotationXML>
          <emma:emma xmlns:emma="http://www.w3.org/2003/04/emma" version="1.0">
            <emma:interpretation id="{A0DFD7FF-2737-46B9-8D33-41BE890BFF79}" emma:medium="tactile" emma:mode="ink">
              <msink:context xmlns:msink="http://schemas.microsoft.com/ink/2010/main" type="line" rotatedBoundingBox="19084,16376 26373,16366 26374,17488 19086,17498"/>
            </emma:interpretation>
          </emma:emma>
        </inkml:annotationXML>
        <inkml:traceGroup>
          <inkml:annotationXML>
            <emma:emma xmlns:emma="http://www.w3.org/2003/04/emma" version="1.0">
              <emma:interpretation id="{CD3494EC-9A2C-433A-902D-9254E85E6A80}" emma:medium="tactile" emma:mode="ink">
                <msink:context xmlns:msink="http://schemas.microsoft.com/ink/2010/main" type="inkWord" rotatedBoundingBox="19084,16559 20576,16557 20577,17073 19085,17075"/>
              </emma:interpretation>
              <emma:one-of disjunction-type="recognition" id="oneOf27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456494.8797">18378 3596 420 0,'0'0'174'16,"0"0"-147"-16,0 0-21 15,0 0 67-15,124-6 15 16,-57 6-41-16,6-3 1 16,-7-1-31-16,-8 1-14 15,-11 3-3-15,-7 0-31 16,-9 0-61-16,-7 3-152 16</inkml:trace>
          <inkml:trace contextRef="#ctx0" brushRef="#br0" timeOffset="456021.7342">18395 3490 245 0,'0'0'211'0,"0"0"-105"16,0 0 7-16,0 0-24 16,0 0-25-16,0 0-44 15,-26-39-20-15,26 39-5 16,13 9-4-16,14 7 9 15,4 7 8-15,7 2 0 16,0 0-1-16,-2 1 4 16,0 1-5-16,-7-2-1 15,0 0-4-15,-7-1 0 0,-4-5-1 16,-6-5-10 0,-1-6-19-16,-1-2-33 0,-1-4-63 15,-1-2-158-15,-6 0-19 16</inkml:trace>
          <inkml:trace contextRef="#ctx0" brushRef="#br0" timeOffset="456310.3715">18785 3418 111 0,'0'0'326'15,"0"0"-270"-15,0 0 36 16,0 0-29-16,0 0-27 0,0 0-4 16,-119 74 7-16,99-37 8 15,1-2-13-15,3 1-15 16,5-2-6-16,0-1-11 16,0 2 3-16,-1-2-5 15,1-4 0-15,0-3-1 16,1-8-33-16,2-6-45 15,-4-3-13-15,0-9-62 16,3 0-212-16</inkml:trace>
          <inkml:trace contextRef="#ctx0" brushRef="#br0" timeOffset="456968.612">19419 3822 575 0,'0'0'89'0,"0"0"-38"15,0 0 19-15,0 0-39 16,98-32-12-16,-30 13 3 15,-1 5-13-15,-10 6 0 16,-16 5-9-16,-12 3-3 0,-9 0-48 16,-11 3-58-16,-9 14-125 15,-9 2-177-15</inkml:trace>
          <inkml:trace contextRef="#ctx0" brushRef="#br0" timeOffset="457105.2448">19503 3933 402 0,'0'0'316'0,"0"0"-315"16,0 0-1-16,0 0 102 16,102 0-41-16,-37-13-44 15,6 1-17-15,-4 4-39 16,-14 6-218-16</inkml:trace>
        </inkml:traceGroup>
        <inkml:traceGroup>
          <inkml:annotationXML>
            <emma:emma xmlns:emma="http://www.w3.org/2003/04/emma" version="1.0">
              <emma:interpretation id="{9712FB9C-9727-4247-BE87-DE497C9C009F}" emma:medium="tactile" emma:mode="ink">
                <msink:context xmlns:msink="http://schemas.microsoft.com/ink/2010/main" type="inkWord" rotatedBoundingBox="21629,16373 23260,16370 23262,17268 21631,17270"/>
              </emma:interpretation>
              <emma:one-of disjunction-type="recognition" id="oneOf28">
                <emma:interpretation id="interp28" emma:lang="" emma:confidence="1">
                  <emma:literal/>
                </emma:interpretation>
              </emma:one-of>
            </emma:emma>
          </inkml:annotationXML>
          <inkml:trace contextRef="#ctx0" brushRef="#br0" timeOffset="457719.2736">20939 3265 452 0,'0'0'54'0,"0"0"91"16,0 0-21-16,0 0-17 15,0 0-50-15,0 0-49 16,-25-33-8-16,25 66 0 16,8 14 9-16,5 9 14 15,1 3-7-15,-5-5-9 16,-6-3 5-16,4-5-8 15,-6-9-2-15,3-8-2 16,-1-7-3-16,7-10-13 0,5-4-29 16,10-6-45-16,8-2-81 15,5-3-266-15</inkml:trace>
          <inkml:trace contextRef="#ctx0" brushRef="#br0" timeOffset="458054.7545">21517 3356 404 0,'0'0'270'0,"0"0"-245"16,0 0-17-16,0 0 34 0,0 0 0 16,-159 113-7-16,90-74-1 15,6-6-17-15,9-10 6 16,13-6 16-16,13-7-20 15,9-5-18-15,9-3 1 16,10-2 0-16,0 0-2 16,0 0-1-16,4 0 1 15,21 2 0-15,11 8 0 16,5 6 7-16,-2 4 2 16,-1 5 6-16,-2 4-4 15,-3 0-1-15,2 1-7 16,-3-3-3-16,2 0-2 15,1 1-59-15,-1-7-92 16,-1-7-226-16</inkml:trace>
          <inkml:trace contextRef="#ctx0" brushRef="#br0" timeOffset="458513.1283">22545 3268 643 0,'0'0'134'0,"0"0"-106"15,0 0 22-15,0 0-39 16,-150 130 23-16,71-45 9 0,-2 10-15 16,4 1-8-16,12-4-9 15,15-13-3-15,13-9-5 16,8-16-6-16,13-7-17 16,2-3-35-16,8-5-80 15,6-10-306-15</inkml:trace>
        </inkml:traceGroup>
        <inkml:traceGroup>
          <inkml:annotationXML>
            <emma:emma xmlns:emma="http://www.w3.org/2003/04/emma" version="1.0">
              <emma:interpretation id="{E7F7965F-C484-45FD-8BA6-8E52FBFA1264}" emma:medium="tactile" emma:mode="ink">
                <msink:context xmlns:msink="http://schemas.microsoft.com/ink/2010/main" type="inkWord" rotatedBoundingBox="25874,16494 26373,16493 26374,17424 25876,17425"/>
              </emma:interpretation>
              <emma:one-of disjunction-type="recognition" id="oneOf29">
                <emma:interpretation id="interp29" emma:lang="" emma:confidence="0">
                  <emma:literal>CI</emma:literal>
                </emma:interpretation>
                <emma:interpretation id="interp30" emma:lang="" emma:confidence="0">
                  <emma:literal>cs</emma:literal>
                </emma:interpretation>
                <emma:interpretation id="interp31" emma:lang="" emma:confidence="0">
                  <emma:literal>ci</emma:literal>
                </emma:interpretation>
                <emma:interpretation id="interp32" emma:lang="" emma:confidence="0">
                  <emma:literal>c)</emma:literal>
                </emma:interpretation>
                <emma:interpretation id="interp33" emma:lang="" emma:confidence="0">
                  <emma:literal>CD</emma:literal>
                </emma:interpretation>
              </emma:one-of>
            </emma:emma>
          </inkml:annotationXML>
          <inkml:trace contextRef="#ctx0" brushRef="#br0" timeOffset="459757.1832">25161 3353 634 0,'0'0'17'16,"0"0"43"-16,0 0-24 16,0 0-18-16,115 12 18 15,-29 35 24-15,-1 16-27 16,-8 11 11-16,-17 9-11 15,-18 2 1-15,-16-2-5 16,-20-7-10-16,-6-12 0 16,-20-9-11-16,-27-11-6 15,-8-9 1-15,-10-5-3 0,-2 0-7 16,3 0-33 0,-2 9-41-16,4 3-140 0,10-3-515 15</inkml:trace>
          <inkml:trace contextRef="#ctx0" brushRef="#br0" timeOffset="459277.1413">23422 3418 264 0,'0'0'94'0,"-99"0"-25"16,46 11 52-16,0 13-7 0,5 8-36 15,2 14-9 1,7 14-24-16,11 23 9 0,11 17-13 16,13 9-3-16,4-3-17 15,15-9-13-15,25-16-5 16,14-15 2-16,10-17-5 16,14-15 0-16,6-12-31 15,12-10-23-15,9-12-75 16,7 0-145-16</inkml:trace>
        </inkml:traceGroup>
      </inkml:traceGroup>
    </inkml:traceGroup>
  </inkml:traceGroup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7:26.44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99133F9-E914-4DA3-A740-83DF41F43ACA}" emma:medium="tactile" emma:mode="ink">
          <msink:context xmlns:msink="http://schemas.microsoft.com/ink/2010/main" type="writingRegion" rotatedBoundingBox="4183,390 23342,-138 23595,9028 4436,9557"/>
        </emma:interpretation>
      </emma:emma>
    </inkml:annotationXML>
    <inkml:traceGroup>
      <inkml:annotationXML>
        <emma:emma xmlns:emma="http://www.w3.org/2003/04/emma" version="1.0">
          <emma:interpretation id="{6F4ACB4C-6009-4867-92A4-38809940E982}" emma:medium="tactile" emma:mode="ink">
            <msink:context xmlns:msink="http://schemas.microsoft.com/ink/2010/main" type="paragraph" rotatedBoundingBox="4183,390 23342,-138 23465,4311 4306,48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5776BB8-EAC4-43EE-92C3-62AE64BF99CB}" emma:medium="tactile" emma:mode="ink">
              <msink:context xmlns:msink="http://schemas.microsoft.com/ink/2010/main" type="line" rotatedBoundingBox="4183,390 23342,-138 23413,2433 4254,2962"/>
            </emma:interpretation>
          </emma:emma>
        </inkml:annotationXML>
        <inkml:traceGroup>
          <inkml:annotationXML>
            <emma:emma xmlns:emma="http://www.w3.org/2003/04/emma" version="1.0">
              <emma:interpretation id="{C13686A3-314F-4897-A554-E3DC32F1D665}" emma:medium="tactile" emma:mode="ink">
                <msink:context xmlns:msink="http://schemas.microsoft.com/ink/2010/main" type="inkWord" rotatedBoundingBox="4189,604 8174,494 8240,2852 4254,296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-2741-5024 746 0,'0'0'17'16,"0"0"30"-16,0 0 14 15,0 0-22-15,0 0-32 0,0 173-7 16,28-45 33-16,12 18-8 15,-1-11-9-15,-3-28-13 16,-6-33-3-16,-14-35 0 16,-10-25 0-16,-6-14 1 15,0 0 11-15,-34-38-5 16,-14-30-7-16,-11-27-19 16,2-24 19-16,3-22-6 15,12-20 1-15,28-5-1 16,14 4 5-16,42 17-8 15,30 27 7-15,11 40 0 16,-6 39 1-16,-4 39-5 0,-14 35-9 16,-24 55-2-16,-31 27 14 15,-10 15 0-15,-46 2 6 16,-15-13 8-16,3-24-6 16,10-34-4-16,15-31 8 15,20-29-9-15,15-10-2 16,4-36-26-16,18-4-13 15,21 8 33-15,14 27 4 16,8 18 4-16,5 63 3 16,-7 40 27-16,-11 27 17 15,-18 3-24-15,-10-15-19 16,2-31 5-16,8-33-9 16,7-34-9-16,9-26-81 0,2-39-168 15</inkml:trace>
          <inkml:trace contextRef="#ctx0" brushRef="#br0" timeOffset="434.145">-1818-4693 560 0,'0'0'232'15,"30"169"-226"-15,-3-83-6 16,5-18 11-16,-1-23-11 15,-2-22-15-15,-7-18 4 0,-7-5-3 16,-6-50 14-16,2-33-11 16,-7-26 0-16,-4-10-92 15,-4-3-23-15,-43 13 126 16,-16 21 50-16,-7 22 121 16,5 27-76-16,21 25 13 15,22 11-38-15,11 3-38 16,11 0-29-16,0 0-3 15,11 0-28-15,37-11 1 16,21-28 20-16,20-29-7 16,5-27 9-16,-3-6-1 15,-24 28 5-15,-26 30 2 16,-20 41-2-16,-12 32-11 0,-9 77 12 16,-6 59 33-1,-32 35 11-15,-2 6-26 0,8-30-2 16,25-49-15-16,7-49-1 15,30-40-53-15,24-39-43 16,12-15-87-16,-1-52-277 16</inkml:trace>
          <inkml:trace contextRef="#ctx0" brushRef="#br0" timeOffset="819.1628">-1120-4394 745 0,'0'0'22'0,"0"0"-21"16,0 0 50-16,145 10 20 0,-115-58-44 16,-4-20-9-16,-11-19 17 15,-12-14-23-15,-3 1-12 16,-3 3-4-16,-24 25-8 16,4 25 7-16,1 32-2 15,8 21 2-15,5 62-73 16,5 54 33-16,4 44 45 15,10 34 21-15,34 16 1 16,10 4 31-16,8-11-22 16,-2-16 13-16,-17-35 1 15,-16-38-25-15,-18-47-1 16,-9-36-14-16,-18-37 13 16,-37-23 39-16,-25-49-57 15,-13-26-28-15,-3-11 28 0,19 11 3 16,21 22-1-16,25 29-2 15,29 20-4-15,2 15-62 16,42 6-71-16,29 0-23 16,16-5-144-16</inkml:trace>
          <inkml:trace contextRef="#ctx0" brushRef="#br0" timeOffset="1065.606">-252-4532 969 0,'0'0'0'15,"0"0"-9"-15,221-25 9 16,-88-2 32-16,8-1-7 15,-1-3-21-15,-15 5-4 16,-22 5-41-16,-36 9-77 16,-48 12-369-16</inkml:trace>
          <inkml:trace contextRef="#ctx0" brushRef="#br0" timeOffset="1186.3376">375-4246 873 0,'0'0'70'16,"124"5"-63"-16,-19-5-5 15,18-13-2-15,14-23-10 16,7-15-128-16,-1-14-512 16</inkml:trace>
        </inkml:traceGroup>
        <inkml:traceGroup>
          <inkml:annotationXML>
            <emma:emma xmlns:emma="http://www.w3.org/2003/04/emma" version="1.0">
              <emma:interpretation id="{5CEE0296-DCC4-47D0-8CE1-73D2E232C10D}" emma:medium="tactile" emma:mode="ink">
                <msink:context xmlns:msink="http://schemas.microsoft.com/ink/2010/main" type="inkWord" rotatedBoundingBox="9204,251 13247,139 13283,1473 9241,1585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42.8979">2202-5446 777 0,'0'0'31'0,"0"0"11"16,-47-141 15-16,89 73-55 15,44-1 0-15,25 9 5 16,22 29 24-16,9 31-1 16,0 35-8-16,-14 53 2 15,-19 34-6-15,-30 18-16 16,-36 8 8-16,-41 11 0 16,-22-5-10-16,-52-12 0 15,-14-29-25-15,-2-36 25 16,-1-27-1-16,3-28-4 0,5-20-7 15,10-2 2-15,19-41-5 16,20-12 15-16,23-11-3 16,9-3 1-16,32-4-1 15,34 2 0-15,22 1 3 16,9 7 8-16,5 16-1 16,-6 19-3-16,-12 26-4 15,-2 3-20-15,-12 32-99 16,-17 1-137-16</inkml:trace>
          <inkml:trace contextRef="#ctx0" brushRef="#br0" timeOffset="2234.4651">4096-5390 343 0,'0'0'386'0,"14"209"-318"16,8-85 47-16,10-3-56 15,2-17-44-15,-4-31-11 16,-10-31-4-16,-15-39-44 16,-5-33 18-16,-16-62 3 15,-30-37-53-15,-13-19 46 16,-11-3 30-16,-6 17 40 16,15 10-19-16,22 14-8 15,30 13-13-15,9 17 0 16,45 16 0-16,15 24 19 15,8 17 9-15,5 23-16 16,-2 11-5-16,-3 45 2 0,-11 25 17 16,-21 11-22-16,-24 5 0 15,-12-8-4-15,-21-12-1 16,-26-18-1-16,-10-13-24 16,-5-16 11-16,2-11 9 15,15-8-3-15,15-8 2 16,21 2 7-16,9 5 0 15,17 14-39-15,26 26 31 16,13 21 8-16,8 16 0 16,-5 11 3-16,1-8 4 15,-1-16-1-15,1-24-6 16,8-34-27-16,5-16-84 16,-2-56-346-16</inkml:trace>
          <inkml:trace contextRef="#ctx0" brushRef="#br0" timeOffset="2579.9199">4816-5630 1012 0,'0'0'64'0,"0"0"-47"16,257-106-17-16,-72 45 53 15,17 8-34-15,-11 10-19 16,-11 14-5-16,-21 15-54 16,-37 14-50-16,-50 0-66 15,-64 45-405-15</inkml:trace>
          <inkml:trace contextRef="#ctx0" brushRef="#br0" timeOffset="2431.8947">5311-5513 803 0,'0'0'94'0,"-2"187"-84"16,8-58 62-16,17 2-26 15,10-13-24-15,-1-32-22 16,-5-33-2-16,-9-32-5 15,-6-21-60-15,-12-48-52 0,0-44 61 16,-5-37-316 0</inkml:trace>
        </inkml:traceGroup>
        <inkml:traceGroup>
          <inkml:annotationXML>
            <emma:emma xmlns:emma="http://www.w3.org/2003/04/emma" version="1.0">
              <emma:interpretation id="{0F48C2CA-0FA1-4CEE-BE1F-EACFEE55294D}" emma:medium="tactile" emma:mode="ink">
                <msink:context xmlns:msink="http://schemas.microsoft.com/ink/2010/main" type="inkWord" rotatedBoundingBox="17218,210 21750,85 21798,1842 17267,1967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11206.666">10497-5159 474 0,'0'0'0'0,"0"0"-187"15,-27-117 118-15,15 82 69 0,-6 10 42 16,-4 4 53-16,-4 4 22 16,-1 3 14-16,5 4-56 15,1-1-9-15,7 4-14 16,5 5 2-16,5 2-23 15,1 6-31-15,-2 47-6 16,-4 31 6-16,0 27 30 16,4 7-7-16,5-4-9 15,0-20-3-15,5-20 0 16,9-22-11-16,-5-24 0 16,-2-13 2-16,-5-13-4 15,-2-2 4-15,0-29 9 16,0-33-11-16,-14-22-5 15,-9-16-21-15,-2-6 23 0,1-3 2 16,-2-1-13-16,13 0 7 16,13-3 6-16,19 4 1 15,47 2-1-15,26 15-6 16,19 24 7-16,4 30 0 16,-12 30-3-16,-21 8-7 15,-30 47 3-15,-26 23 4 16,-26 13 3-16,-12 7-1 15,-45-2-1-15,-14-14-5 16,-9-18-19-16,8-21 10 16,12-22 16-16,19-13-1 0,14 0-2 15,15-3-4-15,12-7-32 16,0 5 30-16,8 5 3 16,23 18-20-16,5 38 26 15,4 24 16-15,-1 17 28 16,-3 2 11-16,4-11 3 15,13-17-31-15,4-21-27 16,9-22-6-16,8-24 1 16,7-4-64-16,3-51-85 15,-1-19-405-15</inkml:trace>
          <inkml:trace contextRef="#ctx0" brushRef="#br0" timeOffset="11617.9668">10833-5605 1021 0,'0'0'11'16,"0"0"-11"-16,165-126 0 16,20 52 6-16,48 1 14 15,14 15-17-15,-17 24-3 16,-32 26-19-16,-34 8-57 16,-36 34-56-16,-44 24-99 15</inkml:trace>
          <inkml:trace contextRef="#ctx0" brushRef="#br0" timeOffset="11453.9404">11601-5534 651 0,'0'0'42'0,"-3"146"-18"16,-8-37 89-16,-2 11-25 15,4-4-49-15,1-15-12 16,8-24-10-16,0-21-10 15,0-21 1-15,0-17-8 16,3-17-10-16,8-1-28 0,10-42-17 16,6-32-14-1,-1-22-200-15</inkml:trace>
          <inkml:trace contextRef="#ctx0" brushRef="#br0" timeOffset="11861.1929">12744-5191 916 0,'0'0'113'0,"0"0"-113"16,0 0-7-16,162-12 7 16,-64 10 7-16,2 2-7 0,-6 0-5 15,-22 0-57-15,-33 14-61 16,-35 11-325-16</inkml:trace>
          <inkml:trace contextRef="#ctx0" brushRef="#br0" timeOffset="11963.9002">12987-4812 785 0,'0'0'11'16,"0"0"19"-16,198 45 44 16,-74-44-56-16,13-1-18 15,2-14-143-15,-15-27-476 16</inkml:trace>
          <inkml:trace contextRef="#ctx0" brushRef="#br0" timeOffset="12458.4728">14119-5255 440 0,'0'0'56'15,"-7"132"-34"-15,-4-29 124 16,-1 13-19-16,3 3-7 0,6 3-54 16,3-7-18-1,0-14-11-15,8-18-16 0,5-30-16 16,-4-24-4-16,-1-22 1 16,-8-7 5-16,0-48 8 15,0-38-15-15,-21-29-12 16,-2-22-6-16,5-4 14 15,4 7 3-15,14 12 1 16,6 8-19-16,52 19-14 16,29 17 2-16,18 19 17 15,6 26 11-15,-9 24 2 16,-14 9-4-16,-25 48 5 16,-21 18 6-16,-29 11 9 15,-13 4-1-15,-30-12-3 0,-24-12 21 16,-7-19 16-16,-4-16-12 15,8-14-16 1,13-8-13-16,22 0-7 0,20-8-29 16,8-14-74-16,56-5-64 15,16 1-196-15</inkml:trace>
        </inkml:traceGroup>
        <inkml:traceGroup>
          <inkml:annotationXML>
            <emma:emma xmlns:emma="http://www.w3.org/2003/04/emma" version="1.0">
              <emma:interpretation id="{EF581A5F-A144-4467-8295-101736CDAE45}" emma:medium="tactile" emma:mode="ink">
                <msink:context xmlns:msink="http://schemas.microsoft.com/ink/2010/main" type="inkWord" rotatedBoundingBox="22541,534 23360,511 23393,1704 22574,1727"/>
              </emma:interpretation>
              <emma:one-of disjunction-type="recognition" id="oneOf3"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q</emma:literal>
                </emma:interpretation>
                <emma:interpretation id="interp5" emma:lang="" emma:confidence="0">
                  <emma:literal>9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Q</emma:literal>
                </emma:interpretation>
              </emma:one-of>
            </emma:emma>
          </inkml:annotationXML>
          <inkml:trace contextRef="#ctx0" brushRef="#br0" timeOffset="13814.3443">15645-5250 114 0,'0'0'27'15,"0"0"11"-15,0 0 21 0,0 0 11 16,0 0-48-16,0 0 5 15,-3 63 51-15,7-61-13 16,9-2-12-16,0 0 10 16,5 0 9-16,0 0-50 15,-4 0-5-15,-5-9 8 16,0 0 29-16,-2 1-8 16,-2-1-20-16,-4 6 3 15,-1 0 3-15,0-1-11 16,0-4-11-16,0-3-9 15,-13 1 0-15,2 1 7 16,2 2-3-16,2 3 0 16,2 4 1-16,4 0-6 0,1 0-2 15,-3 0-3-15,-2 0-1 16,-2 3-4-16,1 20 3 16,-6 13 7-16,7 9-4 15,5 2 1-15,0 0 2 16,8-6-1-16,19-9 2 15,4-15 1-15,7-13 0 16,-1-4 4-16,5-20 5 16,1-33 9-16,-1-18-7 15,-6-18-10-15,-14-7 7 16,-17 0-6-16,-5 15 13 16,-18 16 3-16,-26 25 15 0,-13 25 2 15,-11 15-33 1,-16 27-3-16,0 28-3 0,10 8-2 15,22 5 1-15,26-3-13 16,26-6-8-16,3-6-6 16,38-9-23-16,11-14 13 15,10-19 5-15,0-11 22 16,-1-14-19-16,-4-24-18 16,-8-5 10-16,-13 0 23 15,-11 3 17-15,-11 8 1 16,-13 9 4-16,-1 9 8 15,0 8 17-15,0 6 19 16,0 0-24-16,0 11-19 16,0 35-5-16,0 30-1 15,15 24 1-15,8 14 4 0,5-1 16 16,10-8 13-16,3-9 17 16,-1-10 7-16,2-16-32 15,-6-12-8-15,-6-17-13 16,-6-16-3-16,-7-11-2 15,-4-11-26-15,-5-3-44 16,-2 0-5-16,3-12-8 16,-1-17-160-16</inkml:trace>
        </inkml:traceGroup>
      </inkml:traceGroup>
      <inkml:traceGroup>
        <inkml:annotationXML>
          <emma:emma xmlns:emma="http://www.w3.org/2003/04/emma" version="1.0">
            <emma:interpretation id="{FF82E9B8-8C10-486D-976D-B62FB3BC78B0}" emma:medium="tactile" emma:mode="ink">
              <msink:context xmlns:msink="http://schemas.microsoft.com/ink/2010/main" type="line" rotatedBoundingBox="12384,1819 13059,4425 10668,5045 9992,2440"/>
            </emma:interpretation>
          </emma:emma>
        </inkml:annotationXML>
        <inkml:traceGroup>
          <inkml:annotationXML>
            <emma:emma xmlns:emma="http://www.w3.org/2003/04/emma" version="1.0">
              <emma:interpretation id="{7818DE07-FFA0-4C44-99BD-C460E3CC1950}" emma:medium="tactile" emma:mode="ink">
                <msink:context xmlns:msink="http://schemas.microsoft.com/ink/2010/main" type="inkWord" rotatedBoundingBox="12384,1819 13059,4425 10668,5045 9992,2440"/>
              </emma:interpretation>
              <emma:one-of disjunction-type="recognition" id="oneOf4">
                <emma:interpretation id="interp8" emma:lang="" emma:confidence="0">
                  <emma:literal>io</emma:literal>
                </emma:interpretation>
                <emma:interpretation id="interp9" emma:lang="" emma:confidence="0">
                  <emma:literal>Io</emma:literal>
                </emma:interpretation>
                <emma:interpretation id="interp10" emma:lang="" emma:confidence="0">
                  <emma:literal>lo</emma:literal>
                </emma:interpretation>
                <emma:interpretation id="interp11" emma:lang="" emma:confidence="0">
                  <emma:literal>po</emma:literal>
                </emma:interpretation>
                <emma:interpretation id="interp12" emma:lang="" emma:confidence="0">
                  <emma:literal>(o</emma:literal>
                </emma:interpretation>
              </emma:one-of>
            </emma:emma>
          </inkml:annotationXML>
          <inkml:trace contextRef="#ctx0" brushRef="#br0" timeOffset="3021.7981">2939-3678 750 0,'0'0'92'16,"0"0"-79"-16,0 0 61 15,0 0-49-15,0 0-23 16,0 0-2-16,174-56 17 15,15 0 38-15,38 0 0 16,23 14-11-16,1 20-15 16,-1 15-15-16,-14 7-1 15,-23 0 4-15,-19 0 4 16,-32 0-15-16,-32 0-2 16,-39 0-4-16,-33-21-3 0,-28 0-47 15,-21-11-11-15,-9 4-22 16,-30 8-115-16</inkml:trace>
          <inkml:trace contextRef="#ctx0" brushRef="#br0" timeOffset="3442.989">3656-2639 563 0,'0'0'52'0,"0"0"-40"0,1-152-12 16,50 76 12-16,20 0 43 16,22 20 18-16,17 29-26 15,6 27-16-15,2 38-22 16,-8 44 15-16,-17 29 15 15,-26 19-34-15,-36 15 2 16,-31 0-7-16,-15-16 6 16,-45-15 8-16,-21-25 54 15,-18-18-27-15,-13-16-25 16,-8-30-5-16,10-25-10 0,22-33 2 16,30-39 20-1,37-19-19-15,21-13-4 0,46-5-2 16,29 13 0-16,10 25-8 15,4 30-10-15,-8 35-44 16,-1 6-1-16,-5 25-57 16,-6 6-299-16</inkml:trace>
          <inkml:trace contextRef="#ctx0" brushRef="#br0" timeOffset="3854.4487">4837-2707 634 0,'0'149'81'16,"14"22"29"-16,26-2-41 16,18 0-9-16,9-15-40 15,7-16-11-15,-8-23 4 16,-13-38-6-16,-22-32-7 15,-17-41-6-15,-14-28-21 16,-27-78 21-16,-38-54-36 16,-25-49-43-16,-3-14 78 15,10 15 7-15,30 25 5 16,43 42-4-16,10 41 23 16,46 38 12-16,24 45-36 15,9 20 9-15,4 55 5 16,-12 22 19-16,-17 12-2 0,-27 6 2 15,-27-3-2-15,-11-13 11 16,-55-14 12-16,-29-18-17 16,-17-28-37-16,-6-24-3 15,16-10-41-15,36-54-20 16,48-25-36-16,27-27-145 16</inkml:trace>
        </inkml:traceGroup>
      </inkml:traceGroup>
    </inkml:traceGroup>
    <inkml:traceGroup>
      <inkml:annotationXML>
        <emma:emma xmlns:emma="http://www.w3.org/2003/04/emma" version="1.0">
          <emma:interpretation id="{B7748F88-89CB-4D2B-A681-6A3E6D78B9B5}" emma:medium="tactile" emma:mode="ink">
            <msink:context xmlns:msink="http://schemas.microsoft.com/ink/2010/main" type="paragraph" rotatedBoundingBox="7048,5982 16334,5897 16366,9354 7080,943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B944EC2-157E-4629-AE54-F4D82ECE3525}" emma:medium="tactile" emma:mode="ink">
              <msink:context xmlns:msink="http://schemas.microsoft.com/ink/2010/main" type="line" rotatedBoundingBox="7048,5982 16334,5897 16366,9354 7080,9439"/>
            </emma:interpretation>
          </emma:emma>
        </inkml:annotationXML>
        <inkml:traceGroup>
          <inkml:annotationXML>
            <emma:emma xmlns:emma="http://www.w3.org/2003/04/emma" version="1.0">
              <emma:interpretation id="{A3F005B0-7CA0-4D49-BB05-B086E6482EA5}" emma:medium="tactile" emma:mode="ink">
                <msink:context xmlns:msink="http://schemas.microsoft.com/ink/2010/main" type="inkWord" rotatedBoundingBox="7050,6140 10004,6113 10034,9412 7080,9439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144286.0108">0 856 59 0,'0'0'7'0,"0"0"-6"16,0 0 0-16,25-137 3 15,-25 106 4-15,0 0 47 16,0 2 17-16,0 1 46 16,0-7-26-16,-3 7-21 0,-1 2-8 15,-1 6-19 1,4 7 3-16,-4 8-14 0,2 5-9 16,3 0-8-16,0 47-16 15,0 57-27-15,12 52 27 16,-3 40 13-16,5 27 2 15,1-14-6-15,9-23-8 16,-2-29 2-16,-2-40-1 16,-4-35-2-16,-8-35 2 15,-8-28-2-15,0-19 4 16,-3-33 14-16,-20-39-18 16,-4-28-14-16,5-30 14 15,5-17 6-15,8-22-3 16,9-22-3-16,5-16-2 15,38-4 0-15,29 3-13 0,26 29 3 16,12 36-36 0,0 37 18-16,-14 40 27 0,-17 23 3 15,-12 31 3-15,-13 12 9 16,-12 29 7-16,-24 40 15 16,-18 27-22-16,-17 12 2 15,-32 1 4-15,-13-11-5 16,0-19-4-16,2-11 3 15,3-10-11-15,3-9 2 16,1-12-3-16,13-17 12 16,14-11 6-16,16-9 12 15,10 0-17-15,1 0-13 0,29-9-2 16,14 8 2 0,4 2 2-16,-6 52-2 0,-9 36 7 15,-22 24 19-15,-11 23 2 16,0 1 1-16,-5 1-8 15,1-13-14-15,4-16-4 16,9-20-3-16,27-23-29 16,19-29-33-16,12-33-76 15,9-18-106-15</inkml:trace>
          <inkml:trace contextRef="#ctx0" brushRef="#br0" timeOffset="-143729.8105">1531 839 287 0,'-49'125'37'15,"-8"33"74"-15,0 9 26 16,8-18-42-16,21-21-58 16,11-28 3-16,13-30-17 15,4-26-7-15,0-24-7 16,0-16-8-16,0-6-1 0,0-58 44 16,4-46-7-16,14-49-37 15,5-37-13-15,-2-14 6 16,-12 11-8-16,-9 34-2 15,0 43 17-15,-12 53 2 16,-6 37 1-16,4 20 42 16,8 5 1-16,3 3-24 15,3 0-20-15,8 0-2 16,42 6-14-16,41-6 14 16,39-38 0-16,32-39 0 15,11-21 0-15,-15-3-12 16,-35 19 11-16,-42 27 1 15,-37 30 1-15,-31 25 2 16,-13 32 10-16,-28 70 1 16,-48 53 47-16,-23 50 4 0,-3 22-20 15,13 0-9-15,28-9-12 16,26-29-20-16,25-29-4 16,10-39-52-16,10-39-36 15,34-42-28-15,13-40-88 16,6-24-281-16</inkml:trace>
          <inkml:trace contextRef="#ctx0" brushRef="#br0" timeOffset="-143131.709">2483 1846 827 0,'0'0'101'0,"0"0"-101"16,0 0-21-16,189 39 19 0,-101-86 2 16,-4-22-7-16,-18-16-13 15,-22-5 2-15,-38 5 9 16,-11 5 3-16,-54 15 6 16,-23 11-3-16,-7 20-3 15,0 30 3-15,7 7-5 16,19 47 8-16,20 27 9 15,33 22 4-15,10 21-9 16,44 23-1-16,19 14 11 16,10 8-5-16,3 5-3 15,-6-6-3-15,-13-8-3 16,-25-6 3-16,-26-15 9 0,-11-11 12 16,-44-20 5-16,-22-18-10 15,-12-26-10-15,-5-25 23 16,-5-23 10-16,-1-12-8 15,3-15-29-15,15-23 3 16,28-16-8-16,33-14 0 16,15-18-9-16,59-16-30 15,30-12-8-15,17 3-4 16,4 13-28-16,-8 18-52 16,-14 27-40-16,-15 17-189 15</inkml:trace>
        </inkml:traceGroup>
        <inkml:traceGroup>
          <inkml:annotationXML>
            <emma:emma xmlns:emma="http://www.w3.org/2003/04/emma" version="1.0">
              <emma:interpretation id="{4C896D94-16CC-47AB-976D-B67AD995FA2C}" emma:medium="tactile" emma:mode="ink">
                <msink:context xmlns:msink="http://schemas.microsoft.com/ink/2010/main" type="inkWord" rotatedBoundingBox="10880,5947 16334,5897 16361,8806 10907,8856">
                  <msink:destinationLink direction="with" ref="{CF820AE7-6C67-4A19-9323-E60BC6CA729B}"/>
                </msink:context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142711.2209">3836 1254 762 0,'0'0'18'16,"0"0"62"-16,0 0-28 16,0 0-47-16,0 0-4 15,200-79 16-15,-69 45 19 16,6-1-17-16,-13 2-15 16,-3 0-1-16,-3 1-3 15,-5 0 1-15,-11 6-2 16,-13 10-17-16,-20 10-40 15,-31 6-36-15,-38 19-131 16</inkml:trace>
          <inkml:trace contextRef="#ctx0" brushRef="#br0" timeOffset="-142565.9105">4319 1547 712 0,'0'0'121'15,"0"0"-99"-15,132 15-2 16,-15-15 26-16,8 0-29 15,0-17-16-15,-6 1-1 16,-10 4-133-16,-6-7-314 16</inkml:trace>
          <inkml:trace contextRef="#ctx0" brushRef="#br0" timeOffset="-142141.2381">6793 712 645 0,'0'0'78'16,"0"0"-78"-16,0 0 0 15,145-55 4-15,-93 16 2 16,-7-11-1-16,-10-6 7 0,-20-8 6 16,-15-4 56-16,-9-1-44 15,-36 12 18-15,-29 18-38 16,-25 30-10-16,-36 11-18 16,-25 52-23-16,-4 27 25 15,15 22 16-15,31 15 14 16,32 9-5-16,26 4 9 15,25-3 4-15,26-13 0 16,9-12-5-16,42-17-13 16,29-15-1-16,24-21-1 15,24-25-2-15,17-25-12 0,18-17-35 16,8-46-77-16,2-24-127 16</inkml:trace>
          <inkml:trace contextRef="#ctx0" brushRef="#br0" timeOffset="-141659.0162">7724 895 1004 0,'0'0'2'15,"13"111"-2"-15,13-64-1 16,1-18-2-16,-6-17-31 0,-3-12-19 15,-3-12-23 1,-3-49 51-16,-3-35 7 0,-4-37-9 16,-5-13 27-16,0-6 8 15,0 12 3-15,-20 20 23 16,-10 30 25-16,-5 34-14 16,8 29-39-16,9 22-6 15,6 5 0-15,12 11-3 16,0 19 3-16,17 0-9 15,44-7 7-15,33-23 2 16,33-4 10-16,24-48-2 16,-2-22-8-16,-13-6-8 15,-27 6-15-15,-36 18 14 16,-29 24 9-16,-31 22 7 0,-13 10 60 16,-22 51-23-16,-49 56-43 15,-29 58 16-15,-21 31 20 16,9 16-9-16,18-7 25 15,28-18-36-15,23-21-17 16,17-31-3-16,20-26-54 16,6-35-21-16,26-30-25 15,26-40-120-15,19-21-369 16</inkml:trace>
          <inkml:trace contextRef="#ctx0" brushRef="#br0" timeOffset="-141164.6567">8681 1293 717 0,'0'0'24'0,"0"0"31"16,0 0-6-16,184 88-14 15,-107-88-3-15,2-8-12 16,-4-37-9-16,-5-25-7 15,-13-22-4-15,-17-21-1 16,-17-12-12-16,-23-3 2 16,-11 19 11-16,-46 36 4 15,-17 34 17-15,2 39-19 0,6 23 17 16,18 66-19 0,16 45-1-16,20 30-2 0,12 21-1 15,35 5 4-15,22-3 7 16,11-1-1-16,1-6 10 15,-10-11-7-15,-11-12-6 16,-21-14 0-16,-23-26-2 16,-4-27-1-16,-40-34 0 15,-25-32 3-15,-28-24 3 16,-23-44-6-16,-10-40-5 16,9-22 5-16,25 4 18 15,35 12 31-15,31 27 2 16,26 19-16-16,36 14-35 15,47 6-4-15,33 5 0 16,10 11 3-16,-6 8-15 0,-16 4-30 16,-27 33-36-1,-32 5-70-15,-33-9-664 0</inkml:trace>
        </inkml:traceGroup>
      </inkml:traceGroup>
    </inkml:traceGroup>
  </inkml:traceGroup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5T10:42:49.069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0 395 0,'21'0'16,"-21"-21"-1,42 0-15,-21 21 16,-21-21-16,43-1 16,-22 1-16,0 21 15,21 0-15,22-21 16,-1 21-16,1 0 15,20 0-15,-20-21 16,21 21-16,20 0 16,44 0-16,-44 0 15,-20 0-15,-21 0 16,-1 0-16,43 0 16,-42 0-16,-1 0 15,-42-21-15,43 21 16,-22 0-16,-21 0 15,22 0-15,-22 0 16,21 0 0,0 0-16,64 0 15,-63 0-15,41 0 16,-20 0-16,-22 0 16,43 0-16,-22 0 15,1 0-15,20 0 16,1 0-16,0 0 15,-22 0-15,1 0 16,20 0-16,-20-22 16,-22 22-16,64 0 15,-21 0-15,-1 0 16,-20 0-16,20-21 16,65 21-16,62 0 15,-20 0-15,-64 0 16,-21 0-16,21 0 15,0 0-15,0 0 16,0 0-16,0-21 16,-22 21-16,1 0 15,64 0-15,-22 0 16,-64 0-16,-20 0 16,0 0-16,20 0 15,1 0 1,0 0-16,20 0 15,1 0-15,0 0 16,42 0-16,-63 0 16,-22 0-16,22 0 15,0 0-15,42 0 16,-21 0-16,-22 0 16,-20 0-16,20 0 15,-20 0-15,-22 0 16,-21 0-16,43 0 15,-22 0-15,-21 0 16,64 0-16,-22 0 16,-20 0-16,-1 0 15,22 0-15,-22 0 16,0 0-16,22 0 16,-43 0-16,64 0 15,-22 0-15,22 0 16,-43 0-16,1 0 15,-22 0-15,0 0 16,21 0-16,-21 0 16,0 0-1,1 0 48,-1 0-63,-21 21 15,21-21-15,-21 43 16,21-1-16,0-21 16,1 22-16,-22-22 15,21-21-15,-21 21 32,0 0-17,0 0 1,0 21-16,-21-20 15,-1-22 1,22 21-16,0 0 16,-42-21-16,21 0 15,0 0 1,-1 21-16,1-21 16,-21 0-1,21 0-15,-43 21 16,-20-21-16,41 0 15,-20 0 1,-1 0-16,22 0 0,-64 0 16,22 0-1,-22 0-15,21 0 16,-21 22-16,43-22 16,-43 0-16,21 21 15,43-21-15,-43 21 16,1-21-16,-1 0 15,21 0-15,1 0 16,-22 21-16,0-21 16,22 0-16,0 21 15,-1-21-15,22 21 16,-22-21-16,-20 0 16,-1 21-16,21-21 15,-20 0-15,20 22 16,-21-22-16,22 0 15,0 0-15,-22 0 16,21 0-16,22 0 16,-21 0-16,-43 21 15,42-21-15,1 0 16,-1 0-16,-21 21 16,-20-21-16,41 0 15,22 0 1,-64 0-16,21 0 15,-21 0-15,-84 0 16,84 21-16,-42 22 16,0-43-16,42 21 15,-106-21-15,64 21 16,0-21-16,42 21 16,22 0-16,-1 0 15,-21-21-15,64 21 16,-22 1-16,1-22 15,20 21-15,-41-21 16,20 0-16,22 0 16,-1 0-16,-41 0 15,20 21-15,-20-21 16,20 0-16,1 21 16,-1-21-16,1 0 15,-43 21-15,42-21 16,-20 0-16,41 0 15,-41 22-15,-1-22 16,21 21-16,22-21 16,0 0-16,21 0 15,-43 0-15,-21 21 16,22-21 0,21 0-16,-22 21 15,22-21-15,-1 0 16,1 0-16,-21 0 15,42 0-15,-22 21 16,22-21-16,0 0 16,0 0 15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5T10:42:52.150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1 201 0,'21'0'93,"22"0"-93,20 0 16,1 0 0,-22 0-16,22 0 15,-22 0-15,22 21 16,-1-21-16,43 0 16,-64 21-16,64-21 15,-21 0-15,-1 0 16,22 0-16,-64 0 15,43 0-15,-21 0 16,20 21-16,-41-21 16,63 0-16,-43 0 15,0 0-15,1 0 16,-22 0-16,22 0 16,-43 0-16,21 0 15,1 0-15,-22 0 16,64 0-16,-22 0 15,-21 0-15,43 0 16,-21-21-16,20 21 16,-42 0-16,22 0 15,0 0-15,-43 0 16,21 0-16,43-21 16,-43 21-16,22-21 15,-1 21-15,-21 0 16,43 0-1,0-21-15,-22 21 16,-21 0-16,43 0 16,-21 0-16,20-21 15,-63 21-15,43 0 16,-22 0-16,22-21 16,-1 21-16,43-22 15,-42 22-15,-22 0 16,0-21-1,1 21 1,20 0-16,-20 0 16,20-21-16,43 21 15,-21 0-15,-22 0 16,43 0-16,-43 0 16,22 0-16,0 0 15,-22 0-15,1 0 16,-1-21-16,1 21 15,20-21-15,-20 21 16,20 0-16,-62 0 16,41 0-16,-20 0 15,20-22 1,0 22-16,1 0 16,-22 0-16,1 0 15,20 0-15,-21 0 16,1 0-16,20 0 15,-20 0-15,41 0 16,-41 0-16,-22 0 16,0 0-16,0 0 15,22 0-15,-1 0 16,0 0-16,0 0 16,22 0-16,0 0 15,20 0-15,-20 0 16,-43 0-16,42 0 15,-41 0-15,-1 0 16,0 0 0,0 0 15,-21 22 110,0 20-126,0-21-15,0 0 16,-21 22-16,0-22 15,0 0-15,-1 0 16,-20 0-16,-22 0 16,1 1-16,0-22 15,-22 21-15,0 0 16,1 0-16,-65 0 16,44 0-16,20 1 15,-21-22-15,-21 21 16,21 0-16,22 0 15,-1-21-15,21 21 16,1-21-16,-43 0 16,42 21-16,-20-21 15,20 0-15,1 0 16,-22 22-16,22-22 16,-22 0-16,0 0 15,1 0 1,20 0-16,-84 21 15,63-21-15,43 0 16,-43 0-16,1 0 16,41 0-16,-63 0 15,43 21-15,-22-21 16,1 0-16,-1 21 16,-21-21-16,64 21 15,-43-21-15,1 0 16,20 0-16,0 0 15,-20 0-15,-1 22 16,-21-22-16,1 0 16,20 0-16,-84 0 15,63 0-15,0 21 16,21-21-16,-21 0 16,22 0-16,20 0 15,-21 0-15,22 0 16,42 0-16,-21 0 15,-22 0-15,22 0 16,-1 0-16,-20 0 16,-1 0-1,43 0-15,-42 0 16,20 0 0,22 0-16,-42 0 15,-22 0-15,64 0 16,-43 0-16,43 0 15,-42 0-15,-1 0 16,43 0-16,-21 0 16,-22 0-16,43 0 15,-21 0-15,-22 0 16,43 0-16,0 0 16,0 0-16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9:12.98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BDD0B943-223B-4085-A58B-F7DCF302DD10}" emma:medium="tactile" emma:mode="ink">
          <msink:context xmlns:msink="http://schemas.microsoft.com/ink/2010/main" type="writingRegion" rotatedBoundingBox="3214,2431 21366,1631 21844,12483 3692,13283"/>
        </emma:interpretation>
      </emma:emma>
    </inkml:annotationXML>
    <inkml:traceGroup>
      <inkml:annotationXML>
        <emma:emma xmlns:emma="http://www.w3.org/2003/04/emma" version="1.0">
          <emma:interpretation id="{50CCB17A-498E-479C-8606-B6553373C899}" emma:medium="tactile" emma:mode="ink">
            <msink:context xmlns:msink="http://schemas.microsoft.com/ink/2010/main" type="paragraph" rotatedBoundingBox="3216,2855 7161,2004 7537,3745 3591,45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5E13F9-57CB-4C92-B4BA-FE3A3FA3D73E}" emma:medium="tactile" emma:mode="ink">
              <msink:context xmlns:msink="http://schemas.microsoft.com/ink/2010/main" type="line" rotatedBoundingBox="3216,2855 7161,2004 7537,3745 3591,4596"/>
            </emma:interpretation>
          </emma:emma>
        </inkml:annotationXML>
        <inkml:traceGroup>
          <inkml:annotationXML>
            <emma:emma xmlns:emma="http://www.w3.org/2003/04/emma" version="1.0">
              <emma:interpretation id="{73601572-F6A3-4535-9556-7FA0A92CA072}" emma:medium="tactile" emma:mode="ink">
                <msink:context xmlns:msink="http://schemas.microsoft.com/ink/2010/main" type="inkWord" rotatedBoundingBox="3216,2855 4850,2503 5225,4244 3591,45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57 0 726 0,'0'0'0'15,"0"0"0"-15,0 0-2 16,0 0-3-16,-58 136 5 16,58-50 19-16,0 6 11 15,18-2-18-15,8-14-3 16,3-17-4-16,-1-22-5 16,-4-20-8-16,1-17 8 0,3-8 7 15,4-39 0-15,6-23 17 16,1-13-24-1,-6 2-2-15,-15 15-8 0,-9 15 10 16,-7 22 1-16,0 15 5 16,0 14 0-16,8 16-6 15,9 38-20-15,7 37 20 16,11 40 35-16,6 26-23 16,4 21-8-16,-3 2-3 15,0-9 1-15,-13-16-2 16,-16-19 1-16,-15-26-1 15,0-27 4-15,-24-27 3 16,-9-22 14-16,-6-19 4 16,-14-13-15-16,-5-2 2 15,-14-19-9-15,3-18 5 0,9-6 0 16,13 3-3 0,16 3 3-16,16 7 1 0,10 9-9 15,5-2-5-15,9 3-7 16,31 0-33-16,18-2-23 15,15 1-66-15,10 0-178 16</inkml:trace>
          <inkml:trace contextRef="#ctx0" brushRef="#br0" timeOffset="287.8792">1033 851 810 0,'0'0'11'0,"0"0"2"16,134-7 14-16,-50-4 23 15,4 3-37-15,-6 3-12 16,-19 5-1-16,-13 0-9 16,-24 7-71-16,-25 18-106 0,-4 6-405 15</inkml:trace>
          <inkml:trace contextRef="#ctx0" brushRef="#br0" timeOffset="429.9024">1099 1214 768 0,'0'0'20'15,"0"0"-2"-15,163 12 79 16,-72-12-51-16,4 0-4 16,-4-6-18-16,-10 2-24 15,-6 4-6-15,-9 0-90 16,-13 0-147-16</inkml:trace>
        </inkml:traceGroup>
        <inkml:traceGroup>
          <inkml:annotationXML>
            <emma:emma xmlns:emma="http://www.w3.org/2003/04/emma" version="1.0">
              <emma:interpretation id="{C6D7D5AE-8D32-490C-BCA1-126889A50EF4}" emma:medium="tactile" emma:mode="ink">
                <msink:context xmlns:msink="http://schemas.microsoft.com/ink/2010/main" type="inkWord" rotatedBoundingBox="6164,2335 7185,2115 7463,3405 6442,3625">
                  <msink:destinationLink direction="with" ref="{F8ADE4B4-DF8D-4AA0-813E-9223782E1A55}"/>
                </msink:context>
              </emma:interpretation>
              <emma:one-of disjunction-type="recognition" id="oneOf1">
                <emma:interpretation id="interp1" emma:lang="" emma:confidence="0">
                  <emma:literal>k</emma:literal>
                </emma:interpretation>
                <emma:interpretation id="interp2" emma:lang="" emma:confidence="0">
                  <emma:literal>K</emma:literal>
                </emma:interpretation>
                <emma:interpretation id="interp3" emma:lang="" emma:confidence="0">
                  <emma:literal>H</emma:literal>
                </emma:interpretation>
                <emma:interpretation id="interp4" emma:lang="" emma:confidence="0">
                  <emma:literal>4</emma:literal>
                </emma:interpretation>
                <emma:interpretation id="interp5" emma:lang="" emma:confidence="0">
                  <emma:literal>"</emma:literal>
                </emma:interpretation>
              </emma:one-of>
            </emma:emma>
          </inkml:annotationXML>
          <inkml:trace contextRef="#ctx0" brushRef="#br0" timeOffset="1060.2018">3041-428 519 0,'0'0'17'16,"0"0"68"-16,0 0 31 16,-36-86-53-16,32 82 16 15,1 4-34-15,3 9-45 16,0 39-22-16,0 33 22 16,0 37 15-16,1 29 10 15,5 12 7-15,1-2-2 16,1-14-19-16,-2-19 1 15,3-26-11-15,-3-23 2 16,3-28-2-16,-2-23-2 16,3-18-6-16,5-6-51 15,10-32-15-15,7-22 20 16,1-14-142-16,-3 0-388 0</inkml:trace>
          <inkml:trace contextRef="#ctx0" brushRef="#br0" timeOffset="1486.8638">3697-140 422 0,'0'0'59'0,"0"0"19"15,0 0-41-15,0 0 15 16,-21 107 76-16,-16-46-86 16,-12 1-30-16,-8-4 10 15,-5-5 6-15,0-11 0 16,7-8-15-16,7-13-7 16,12-9 2-16,14-8-1 15,8-4-6-15,8 0-1 16,5 0-14-16,1 0 4 15,0-2 7-15,5 2 0 16,31 0-7-16,15 24 3 0,15 13 5 16,5 13 2-1,9 2 12-15,2-1 14 0,3-9 6 16,-3-12-17-16,-6-14-11 16,-8-15 0-16,-8-1-4 15,-10-8-4-15,-14-11-27 16,-18 4-52-16,-18 10-170 15</inkml:trace>
        </inkml:traceGroup>
      </inkml:traceGroup>
    </inkml:traceGroup>
    <inkml:traceGroup>
      <inkml:annotationXML>
        <emma:emma xmlns:emma="http://www.w3.org/2003/04/emma" version="1.0">
          <emma:interpretation id="{5859A1D5-CBD6-480A-8235-99AF8FAB4CFF}" emma:medium="tactile" emma:mode="ink">
            <msink:context xmlns:msink="http://schemas.microsoft.com/ink/2010/main" type="paragraph" rotatedBoundingBox="5877,4211 13503,3718 13622,5562 5996,6055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251D1D3-2A3D-4218-9C3B-4A7EE582197C}" emma:medium="tactile" emma:mode="ink">
              <msink:context xmlns:msink="http://schemas.microsoft.com/ink/2010/main" type="line" rotatedBoundingBox="5877,4211 13503,3718 13622,5562 5996,6055"/>
            </emma:interpretation>
          </emma:emma>
        </inkml:annotationXML>
        <inkml:traceGroup>
          <inkml:annotationXML>
            <emma:emma xmlns:emma="http://www.w3.org/2003/04/emma" version="1.0">
              <emma:interpretation id="{EB19F4B2-ED24-465E-AE2E-0C01AA88E21C}" emma:medium="tactile" emma:mode="ink">
                <msink:context xmlns:msink="http://schemas.microsoft.com/ink/2010/main" type="inkWord" rotatedBoundingBox="5877,4211 10457,3915 10576,5759 5996,605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22896.2791">5884 2229 558 0,'0'0'134'0,"0"0"-117"16,0 0 11-16,0 0-5 0,0 0 3 15,99-76 8-15,-63 66-24 16,-3 6-5-16,-4 4 7 15,-7 4-7-15,-6 20 13 16,-8 8-6-16,-8 8 4 16,0 9-2-16,0 2-2 15,-8 1 3-15,3 1 3 16,5-2-9-16,0-2-7 16,3-5 5-16,15-7-3 15,7-6-1-15,5-11-2 16,3-8 0-16,6-9-1 15,-2-3-7-15,3-3-7 16,1-22-25-16,-2-13-60 16,-6-7-145-16</inkml:trace>
          <inkml:trace contextRef="#ctx0" brushRef="#br0" timeOffset="23647.8216">6408 1807 512 0,'0'0'74'0,"0"0"-60"16,0 0 101-16,128-27-53 15,-78 8 9-15,-2 3-46 16,-1-1-23-16,-6 3 1 15,-6 6-3-15,-5 8-14 16,-9 0-77-16,-13 0-110 16,-8 18-284-16</inkml:trace>
          <inkml:trace contextRef="#ctx0" brushRef="#br0" timeOffset="23420.0591">6408 1482 374 0,'0'0'229'0,"0"0"-197"16,0 0 40-16,0 0-33 16,0 0-9-16,0 0 25 15,3-7-29-15,15-18-4 16,5-7 2-16,2-6-7 15,-9-1-8-15,-3 1-5 16,-7 0-2-16,-2-1 0 16,-4 6-2-16,0 6 1 0,0 10-1 15,0 10 0 1,0 7 0-16,-2 0 12 0,-2 8-12 16,0 24 0-16,4 14 0 15,0 7 0-15,0 1 0 16,6-5 1-16,9-7 2 15,4-8-3-15,-2-8 0 16,2-6-1-16,-4-8-5 16,0-5-33-16,-2-4-30 15,-1-3-88-15,-5 0-289 16</inkml:trace>
          <inkml:trace contextRef="#ctx0" brushRef="#br0" timeOffset="24008.4251">6696 1816 402 0,'0'0'235'15,"0"0"-229"-15,0 0 13 16,0 0 1-16,0 0 6 0,0 0 16 16,76-80-9-1,-50 80-5-15,0 0 0 0,1 5 2 16,-7 13-17-16,-3 2-12 15,-9 1 4-15,-6 9 0 16,-2 5-1-16,-6 9 2 16,-13 2-6-16,-2-4 4 15,4-1-3-15,8-6-1 16,6 1-7-16,3-4 6 16,0-4-2-16,7-5-5 15,19-8 8-15,14-9 0 16,7-6-7-16,7 0-40 15,5-6-64-15,-3-11-54 16,-6 3-355-16</inkml:trace>
          <inkml:trace contextRef="#ctx0" brushRef="#br0" timeOffset="4470.143">3187 1392 130 0,'0'0'203'0,"0"0"-17"15,0 0-87-15,0 0-50 16,-134-18-13-16,75 47 3 16,-13 16 21-16,-1 20-48 15,8 18 3-15,9 25 15 16,9 24-11-16,11 19 6 15,10 17-6-15,9 3-4 16,13-7-5-16,4-10-5 16,3-20-1-16,19-23-3 15,7-18 0-15,-2-16-1 0,8-15-2 16,-6-16-6-16,-3-14-43 16,-5-13-26-16,2-11-6 15,-8-3-84-15,-5-5-284 16</inkml:trace>
          <inkml:trace contextRef="#ctx0" brushRef="#br0" timeOffset="20826.69">3580 1791 642 0,'0'0'54'16,"0"0"-44"-16,0 0 80 16,0 0-64-16,0 0-11 0,0 0-6 15,0 0-1-15,14-4-6 16,-14 6 1-16,0 15 1 15,-2 8 2-15,-18 14 7 16,-9 15-5-16,-9 16-5 16,-7 13-3-16,-3 3 0 15,-3 0 0-15,8-4-1 16,7-13 0-16,10-4 1 16,8-8-1-16,8-5 2 15,7-4-2-15,3-4 1 16,0-3-6-16,21-6 1 15,7-6 0-15,8-9-6 16,5-13 4-16,2-7 2 16,6-10 4-16,-2-24-5 15,0-12-7-15,-4-8-32 0,-5-2-2 16,-7 0-2 0,-11 4 26-16,-7 6 23 0,-7 11 3 15,-6 14 35-15,0 11 34 16,0 10 8-16,0 5-28 15,0 34-46-15,-13 20-6 16,-1 19 3-16,5 3 9 16,7-2-4-16,2-10-6 15,10-10-2-15,15-10-5 16,2-13-22-16,4-16-73 16,2-18-82-16,-3-2-349 15</inkml:trace>
          <inkml:trace contextRef="#ctx0" brushRef="#br0" timeOffset="21440.922">4101 2288 525 0,'0'0'26'0,"0"0"34"0,0 0-26 16,0 0-22-16,-18 139 26 16,18-64-7-16,18 4-13 15,7 3-14-15,7-5-4 16,6-9 1-16,-1-15 0 15,6-18-1-15,-1-16-4 16,-2-16 4-16,-3-3-16 16,-4-29 9-16,-4-19 6 15,-4-14-15-15,-6-5-39 16,-8 0 4-16,-9 7 34 16,-2 12 17-16,0 13 12 15,-10 13 14-15,-1 11 13 16,0 11-4-16,4 0-1 0,-1 17-30 15,5 22-4-15,3 12 0 16,0 9 0-16,5-1-3 16,21-5 0-16,6-8-1 15,4-12 4-15,0-16-1 16,0-18-12-16,-3 0 11 16,-1-27 2-16,-6-17 22 15,-3-12-1-15,-10-10-3 16,-11-2 6-16,-2 0 30 15,-4 6-7-15,-16 6-10 16,-3 14-15-16,4 11-8 0,4 12 0 16,4 13-14-1,7 4-6-15,4 2-27 0,0 7-79 16,0 15-101-16,18 0-101 16</inkml:trace>
          <inkml:trace contextRef="#ctx0" brushRef="#br0" timeOffset="21859.1287">4781 1931 54 0,'0'0'632'0,"0"0"-628"16,0 0 17-16,0 0 9 16,0 0-29-16,0 0 13 15,22-12 25-15,12-20 9 16,6-12-7-16,-1-7-28 16,-3-3-9-16,-7 0-2 15,-9 2 1-15,-4 2-3 16,-8 10 3-16,-5 11-1 15,-3 12 4-15,0 12-2 16,0 5 5-16,0 0 6 16,0 30-15-16,0 19-5 0,0 13 5 15,1 2 0 1,16-5 2-16,5-10-2 0,0-9-5 16,0-9 4-16,1-12-30 15,-2-9-37-15,-5-7-40 16,-4-3-101-16,-11 0-311 15</inkml:trace>
          <inkml:trace contextRef="#ctx0" brushRef="#br0" timeOffset="22050.0626">4895 2169 643 0,'0'0'6'0,"0"0"52"0,149-16 46 15,-87-9-77-15,0-3-15 16,-9 3-6-16,-6 3-6 16,-9 7-1-16,-12 6-63 15,-9 9-82-15,-14 0-225 16</inkml:trace>
          <inkml:trace contextRef="#ctx0" brushRef="#br0" timeOffset="22408.0667">5259 2109 472 0,'0'0'30'15,"0"0"62"-15,0 0-38 16,0 0 19-16,0 0-11 15,100-71-29-15,-73 71-2 16,-2 20 1-16,-3 11-4 16,-8 4-17-16,-8 2-8 15,-6 4 2-15,0 1 0 16,-17 2-1-16,-5 0 1 16,2-3-2-16,7-5 1 15,10-8-4-15,3-3 0 16,0-4-10-16,15-7 4 0,11-6 6 15,8-7 0-15,3-1 0 16,3 0-47-16,0-4-59 16,-7-5-90-16,-4 2-305 15</inkml:trace>
        </inkml:traceGroup>
        <inkml:traceGroup>
          <inkml:annotationXML>
            <emma:emma xmlns:emma="http://www.w3.org/2003/04/emma" version="1.0">
              <emma:interpretation id="{2D056EE7-35B7-4B24-9D2A-33765C4D9245}" emma:medium="tactile" emma:mode="ink">
                <msink:context xmlns:msink="http://schemas.microsoft.com/ink/2010/main" type="inkWord" rotatedBoundingBox="10739,4303 13529,4123 13615,5451 10824,5632"/>
              </emma:interpretation>
              <emma:one-of disjunction-type="recognition" id="oneOf3">
                <emma:interpretation id="interp7" emma:lang="" emma:confidence="0">
                  <emma:literal>an)</emma:literal>
                </emma:interpretation>
                <emma:interpretation id="interp8" emma:lang="" emma:confidence="0">
                  <emma:literal>2n)</emma:literal>
                </emma:interpretation>
                <emma:interpretation id="interp9" emma:lang="" emma:confidence="0">
                  <emma:literal>zn)</emma:literal>
                </emma:interpretation>
                <emma:interpretation id="interp10" emma:lang="" emma:confidence="0">
                  <emma:literal>n)</emma:literal>
                </emma:interpretation>
                <emma:interpretation id="interp11" emma:lang="" emma:confidence="0">
                  <emma:literal>in)</emma:literal>
                </emma:interpretation>
              </emma:one-of>
            </emma:emma>
          </inkml:annotationXML>
          <inkml:trace contextRef="#ctx0" brushRef="#br0" timeOffset="24900.0018">7921 1904 55 0,'0'0'544'16,"0"0"-539"-16,60-112 22 15,-24 83 29-15,6 6-5 16,3 9 17-16,-1 12-30 16,0 2-27-16,-2 17 13 15,-7 17 7-15,-7 12-22 16,-9 8 2-16,-13 4-5 16,-6 3-1-16,-2-4 4 15,-21-6-3-15,-3-7 4 16,0-9 1-16,-1-4-8 15,1-4-3-15,2-7-2 16,4-4-2-16,12-9 2 16,4-4 2-16,4-3-1 0,0 2-8 15,1 1 1-15,20 6 6 16,8 2 2-16,1 3 5 16,-1 4 8-16,4 5 3 15,-1 0-4-15,4 4-8 16,-3-3-3-16,3-5 2 15,-6-6-6-15,0-6-13 16,2-7-30-16,0 0-51 16,1-22-136-16</inkml:trace>
          <inkml:trace contextRef="#ctx0" brushRef="#br0" timeOffset="25421.935">8702 1537 611 0,'0'0'10'0,"0"0"19"16,0 0 23-16,0 0-44 15,0 0-6-15,0 0 7 16,-8 155 53-16,18-60-28 0,2 13-4 16,2 6-3-1,1-9-3-15,2-14-12 0,2-18-10 16,-2-22 1-16,-2-15-2 16,-2-16-1-16,-5-10 1 15,0-8 3-15,0-2 0 16,6-18 1-16,6-22 1 15,7-16-6-15,7-14-6 16,2-2 3-16,0-1 2 16,1 4 1-16,-1 9 0 15,0 15 1-15,-7 13-2 16,0 16 1-16,-3 13 0 16,-1 3 0-16,2 31 4 15,4 16 14-15,3 12 9 0,2 2-4 16,0 2-4-1,-3-9 2-15,1-8-7 0,-2-11-12 16,-2-13-2-16,-2-12-21 16,1-10-48-16,-1 0-22 15,-2-27-122-15,-3-6-447 16</inkml:trace>
          <inkml:trace contextRef="#ctx0" brushRef="#br0" timeOffset="25754.5429">9913 1329 541 0,'0'0'59'0,"0"0"8"15,0 0 0-15,0 0-63 16,0 0 18-16,83 146 60 16,-42-51-13-16,6 31-20 15,-1 16-26-15,-5 5-12 16,-7-1-7-16,-13-19-1 16,-14-17-2-16,-7-13-1 15,0-21 1-15,-15-22 0 16,1-20-1-16,-5-18-12 0,-6-16-33 15,-8 0-39-15,-7-30-204 16</inkml:trace>
          <inkml:trace contextRef="#ctx0" brushRef="#br0" timeOffset="24262.7272">7423 2249 667 0,'0'0'8'0,"0"0"59"15,103-6-14-15,-65 0-36 16,-4 1-10-16,-5-3-7 15,-6 1-10-15,-6-1-43 16,-13-1-122-16</inkml:trace>
          <inkml:trace contextRef="#ctx0" brushRef="#br0" timeOffset="24455.8652">7536 2033 719 0,'0'0'89'0,"0"0"-84"16,0 0 12-16,-6 139 51 16,6-84-25-16,7 1-35 15,10-7-7-15,4-5-1 0,5-11-1 16,4-19-57-16,9-14-37 16,2-1-95-16,0-30-252 15</inkml:trace>
        </inkml:traceGroup>
      </inkml:traceGroup>
    </inkml:traceGroup>
    <inkml:traceGroup>
      <inkml:annotationXML>
        <emma:emma xmlns:emma="http://www.w3.org/2003/04/emma" version="1.0">
          <emma:interpretation id="{3EAC80DD-EEDB-4F24-ADD5-E01BECB873AE}" emma:medium="tactile" emma:mode="ink">
            <msink:context xmlns:msink="http://schemas.microsoft.com/ink/2010/main" type="paragraph" rotatedBoundingBox="3412,6594 19172,6144 19234,8295 3474,874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2D70820-4C24-40BB-8770-F065016285AA}" emma:medium="tactile" emma:mode="ink">
              <msink:context xmlns:msink="http://schemas.microsoft.com/ink/2010/main" type="line" rotatedBoundingBox="3412,6594 19172,6144 19234,8295 3474,8745"/>
            </emma:interpretation>
          </emma:emma>
        </inkml:annotationXML>
        <inkml:traceGroup>
          <inkml:annotationXML>
            <emma:emma xmlns:emma="http://www.w3.org/2003/04/emma" version="1.0">
              <emma:interpretation id="{05A10A0D-0DD9-4420-AF12-60AD064726C4}" emma:medium="tactile" emma:mode="ink">
                <msink:context xmlns:msink="http://schemas.microsoft.com/ink/2010/main" type="inkWord" rotatedBoundingBox="3412,6594 5341,6539 5391,8289 3462,8344"/>
              </emma:interpretation>
            </emma:emma>
          </inkml:annotationXML>
          <inkml:trace contextRef="#ctx0" brushRef="#br0" timeOffset="30081.6107">207 4373 620 0,'0'0'10'16,"6"118"-9"-16,16-19 35 16,5 17 19-16,5 15 11 15,1 4-9-15,2-5-38 16,-9-9-12-16,-7-21-6 15,-6-23 5-15,-9-20-5 16,-4-22 6-16,0-13 5 16,0-12 2-16,-14-10 12 15,-7 0-3-15,-9-29-23 16,-5-15-20-16,-3-15 5 16,1-17 5-16,1-17-35 15,5-19 39-15,9-17-4 0,11-12 3 16,11-6 3-16,7 8 4 15,33 11 2-15,13 25-2 16,7 28-2-16,2 33 1 16,-4 33-6-16,-3 11-15 15,-8 42 19-15,-10 18 3 16,-10 13 13-16,-18 5 11 16,-9 1-6-16,-4-5-1 15,-29-6 13-15,-15-14 14 16,-6-12-4-16,-4-14-12 15,-4-11-12-15,-3-12-1 16,7-7-4-16,7-5-11 16,8-18-2-16,13 0-6 15,11-2-3-15,15-1-30 0,4 1-15 16,27 2-38-16,18 10-53 16,14 11-19-16,3 2-195 15</inkml:trace>
          <inkml:trace contextRef="#ctx0" brushRef="#br0" timeOffset="30778.526">1425 4237 716 0,'0'0'21'0,"0"0"75"16,-86-90-68-16,74 43-15 15,12-7 2-15,1-7-5 16,34-1 4-16,13 2-7 16,7 9 3-16,3 10 10 15,0 16-8-15,1 17-2 16,-2 8-7-16,-9 19 0 16,-8 18 4-16,-14 5-7 15,-13 6 5-15,-13 4 8 16,0 2 18-16,-7 6-5 15,-8 2-21-15,2 1-5 16,6-1-15-16,7 5-69 0,0-3-87 16,4 2-366-16</inkml:trace>
          <inkml:trace contextRef="#ctx0" brushRef="#br0" timeOffset="31050.59">1920 4979 701 0,'0'0'33'15,"0"0"1"-15,0 0 62 16,0 0-34-16,0 0-26 16,0 0-17-16,0 0-5 15,11 17-1-15,-10-22-8 16,3-11-5-16,0 0-3 16,-1 4-15-16,0 7 3 0,-3 5 8 15,0 0-11 1,0 0 6-16,0 6 1 0,0 12 11 15,0 2 17-15,1 0-3 16,5-5-11-16,2-6-3 16,5-8-10-16,0-1-66 15,4-3-46-15,-8-15-115 16</inkml:trace>
        </inkml:traceGroup>
        <inkml:traceGroup>
          <inkml:annotationXML>
            <emma:emma xmlns:emma="http://www.w3.org/2003/04/emma" version="1.0">
              <emma:interpretation id="{1D61A2E6-98DA-4834-BB3E-55E83B1C0A43}" emma:medium="tactile" emma:mode="ink">
                <msink:context xmlns:msink="http://schemas.microsoft.com/ink/2010/main" type="inkWord" rotatedBoundingBox="10484,7210 12664,7148 12702,8481 10522,8544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84110.91">7157 4420 271 0,'0'0'386'15,"0"0"-368"-15,0 0 52 0,0 0 13 16,0 0-32 0,0 0-41-16,0 0-10 0,-7 68-1 15,22 17 1-15,6 24 22 16,1 20-13-16,-3 8-3 16,-4 1-2-16,-5-10-2 15,-2-11 0-15,2-17 1 16,4-16-3-16,1-14 1 15,-3-12-2-15,-1-14 1 16,-3-19-1-16,-4-13 1 16,-4-8-3-16,0-4 3 15,0-9 0-15,-2-25-3 16,-16-17-15-16,-7-17-3 16,-1-15 12-16,-3-9-13 15,1-10-6-15,1-5-1 0,2 2 21 16,7 6 7-16,15 0 1 15,3 3 0-15,21 4 1 16,27 7-1-16,24 7 0 16,15 14 6-16,12 15 4 15,5 21-10-15,-5 26-2 16,-8 8-6-16,-14 40 8 16,-15 20 8-16,-22 14 10 15,-23 4 8-15,-17-1-4 16,-14-8 21-16,-30-14-4 15,-11-12 11-15,1-13-1 16,3-15-14-16,5-7 6 0,9-12-24 16,7-2-10-1,10 0-6-15,11 0 5 0,7-9-6 16,2 2-2-16,0-1-28 16,18-5-40-16,18-3-20 15,15 1 20-15,11 2-25 16,6 4-90-16,2 4-247 15</inkml:trace>
          <inkml:trace contextRef="#ctx0" brushRef="#br0" timeOffset="84435.0293">8410 4713 703 0,'0'0'38'0,"0"0"-27"16,0 0-11-16,141 0 60 15,-56-3-19-15,8-13-11 0,-1 4-11 16,-9 4-12 0,-16 3-5-16,-20 5-2 0,-19 0-3 15,-24 13-62-15,-8 17-86 16,-46 3-229-16</inkml:trace>
          <inkml:trace contextRef="#ctx0" brushRef="#br0" timeOffset="84574.7542">8483 5008 866 0,'0'0'23'0,"0"0"-18"16,0 0 22-16,175 13 31 15,-71-13-12-15,13-8-19 16,2-6-27-16,-6 2-20 16,-4 0-92-16,-12-1-169 15</inkml:trace>
        </inkml:traceGroup>
        <inkml:traceGroup>
          <inkml:annotationXML>
            <emma:emma xmlns:emma="http://www.w3.org/2003/04/emma" version="1.0">
              <emma:interpretation id="{2402E9A9-2B9F-469E-BD65-C22AD0E31954}" emma:medium="tactile" emma:mode="ink">
                <msink:context xmlns:msink="http://schemas.microsoft.com/ink/2010/main" type="inkWord" rotatedBoundingBox="13575,6576 15886,6510 15921,7759 13610,7825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85474.6054">10236 3765 679 0,'0'0'16'0,"0"0"26"16,0 0 54-1,0 0-57-15,0 0-39 0,0 0-3 16,-21 176 3-16,47-66 25 15,8 12-3-15,5-2 9 16,-1-5 9-16,-2-7-9 16,-6-11-19-16,-8-14-8 15,-4-15 1-15,-7-17-5 16,-2-18 0-16,1-10 0 16,-1-15-31-16,8-8-56 15,5-8-38-15,6-33-35 16,6-18-382-16</inkml:trace>
          <inkml:trace contextRef="#ctx0" brushRef="#br0" timeOffset="85850.4871">11092 3923 388 0,'0'0'282'0,"0"0"-272"16,-19 108 71-16,-17-22 26 15,-9 9-57-15,-8 1-14 16,2-6-9-16,-1-12-12 16,1-14-7-16,2-11-3 15,4-17 11-15,3-16-2 16,8-12-9-16,8-8-4 16,5-3-1-16,9-24-13 0,6-3-21 15,6-5 19-15,0 10 6 16,0 10 6-16,13 11 1 15,11 4-13-15,11 22 15 16,8 26 6-16,5 13 38 16,7 8-10-16,2 1 7 15,5-10-13-15,5-7-2 16,1-11-13-16,2-13-11 16,-1-15-2-16,3-14-34 15,2-15-43-15,2-28-32 16,-7-11-166-16</inkml:trace>
          <inkml:trace contextRef="#ctx0" brushRef="#br0" timeOffset="86147.1407">11880 4479 804 0,'0'0'101'16,"0"0"-96"-16,101 14 51 15,-34-9 15-15,2-3-34 0,4 0-11 16,1-2-23-16,-2 0-3 15,-3-2-14-15,-7-8-54 16,-14 1-46-16,-20-1-345 16</inkml:trace>
        </inkml:traceGroup>
        <inkml:traceGroup>
          <inkml:annotationXML>
            <emma:emma xmlns:emma="http://www.w3.org/2003/04/emma" version="1.0">
              <emma:interpretation id="{4F041B3F-5B63-4E37-96B2-CDB3BA0E006C}" emma:medium="tactile" emma:mode="ink">
                <msink:context xmlns:msink="http://schemas.microsoft.com/ink/2010/main" type="inkWord" rotatedBoundingBox="16799,6361 19177,6294 19221,7854 16843,7922"/>
              </emma:interpretation>
              <emma:one-of disjunction-type="recognition" id="oneOf6">
                <emma:interpretation id="interp14" emma:lang="" emma:confidence="0">
                  <emma:literal>I</emma:literal>
                </emma:interpretation>
                <emma:interpretation id="interp15" emma:lang="" emma:confidence="0">
                  <emma:literal>y</emma:literal>
                </emma:interpretation>
                <emma:interpretation id="interp16" emma:lang="" emma:confidence="0">
                  <emma:literal>s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87634.6545">14825 3787 12 0,'0'0'293'0,"0"0"-142"15,0 0 27 1,0 0-72-16,0 0-66 0,0 0-39 15,-35 15 2-15,35 23-3 16,0 9 4-16,0 5 8 16,0 6 2-16,6-4 1 15,9-5-2-15,7-8 7 16,3-14-12-16,5-12-3 16,6-13 4-16,1-2 9 15,9-26 5-15,5-19-11 16,-3-14-9-16,2-9 0 15,-9-5-1-15,-8-1-2 16,-8 2-9-16,-10 8 6 16,-8 16 1-16,-7 16 2 0,0 17 0 15,0 12 4-15,0 3 3 16,8 24-7-16,17 33-12 16,14 34 11-16,14 26 1 15,12 15 7-15,11 6 2 16,5-2 4-16,-3 3 7 15,-11-8-5-15,-17-11-2 16,-21-16 0-16,-25-20 11 16,-7-18-13-16,-38-15-5 15,-21-17 0-15,-17-15-2 16,-15-17-3-16,-6-2-1 16,5-8-1-16,16-12-4 15,22 0-1-15,26-1 4 0,23-2-3 16,8 0-32-16,15-3-18 15,28 2-31-15,9 0-94 16,3 7-347-16</inkml:trace>
          <inkml:trace contextRef="#ctx0" brushRef="#br0" timeOffset="86982.3044">13650 3798 219 0,'0'0'141'0,"-68"-142"-66"16,33 90 107-16,1 18-100 16,10 17-5-16,8 14 4 15,7 3-27-15,2 32-54 16,1 36 0-16,2 32 0 15,4 22 7-15,0 10-1 16,13-7 3-16,9-15 3 16,-3-20-10-16,2-24 3 15,-3-21-1-15,-7-16-2 16,-2-17-2-16,2-12-7 16,10-15 7-16,15-32 13 15,15-21-3-15,7-7-10 0,0 9-4 16,-9 15 0-16,-10 24 4 15,-3 19-2-15,-3 8-2 16,-1 22 4-16,1 20 29 16,0 11 14-16,-4 4-11 15,4-3 15-15,0-5-13 16,3-10-26-16,4-11-8 16,1-13-7-16,2-15-46 15,8 0-5-15,4-22-34 16,-1-14-96-16,-6-6-422 15</inkml:trace>
        </inkml:traceGroup>
      </inkml:traceGroup>
    </inkml:traceGroup>
    <inkml:traceGroup>
      <inkml:annotationXML>
        <emma:emma xmlns:emma="http://www.w3.org/2003/04/emma" version="1.0">
          <emma:interpretation id="{EE06864C-9F24-485B-A185-E73323585E4F}" emma:medium="tactile" emma:mode="ink">
            <msink:context xmlns:msink="http://schemas.microsoft.com/ink/2010/main" type="paragraph" rotatedBoundingBox="10091,9381 20100,8940 20166,10436 10157,10877" alignmentLevel="3"/>
          </emma:interpretation>
        </emma:emma>
      </inkml:annotationXML>
      <inkml:traceGroup>
        <inkml:annotationXML>
          <emma:emma xmlns:emma="http://www.w3.org/2003/04/emma" version="1.0">
            <emma:interpretation id="{7F908F41-0BE0-40FB-B5DA-1E821EF03EFC}" emma:medium="tactile" emma:mode="ink">
              <msink:context xmlns:msink="http://schemas.microsoft.com/ink/2010/main" type="line" rotatedBoundingBox="10091,9381 20100,8940 20166,10436 10157,10877"/>
            </emma:interpretation>
          </emma:emma>
        </inkml:annotationXML>
        <inkml:traceGroup>
          <inkml:annotationXML>
            <emma:emma xmlns:emma="http://www.w3.org/2003/04/emma" version="1.0">
              <emma:interpretation id="{BD2E7726-0937-41C7-AB84-3484FEF361A1}" emma:medium="tactile" emma:mode="ink">
                <msink:context xmlns:msink="http://schemas.microsoft.com/ink/2010/main" type="inkWord" rotatedBoundingBox="10095,9465 12917,9341 12979,10753 10157,10877"/>
              </emma:interpretation>
              <emma:one-of disjunction-type="recognition" id="oneOf7">
                <emma:interpretation id="interp19" emma:lang="" emma:confidence="1">
                  <emma:literal/>
                </emma:interpretation>
              </emma:one-of>
            </emma:emma>
          </inkml:annotationXML>
          <inkml:trace contextRef="#ctx0" brushRef="#br0" timeOffset="94124.5034">7892 6791 767 0,'0'0'97'0,"0"0"-97"16,0 0 0-16,163-12 38 16,-81 8 7-16,5 3-14 15,-6 1-17-15,-8 0-14 16,-9 0-14-16,-7 0-32 15,-12 1-92-15,-13 8-319 0</inkml:trace>
          <inkml:trace contextRef="#ctx0" brushRef="#br0" timeOffset="93950.4757">8238 6635 19 0,'0'0'337'0,"0"0"-325"0,0 0 81 16,0 0-14-16,0 0-8 16,0 0-60-16,0-47 1 15,-4 82-2-15,-10 21 25 16,-3 15 16-16,-5 12-4 15,-4 0 0-15,-3-2-11 16,1-8-17-16,0-10-14 16,3-16 3-16,8-11-7 15,6-18-1-15,6-9-1 16,-1-9-19-16,2-10-18 16,-2-26-131-16,2-10-257 0</inkml:trace>
          <inkml:trace contextRef="#ctx0" brushRef="#br0" timeOffset="94431.7788">8755 7277 783 0,'0'0'45'0,"0"0"-35"0,164-7-10 16,-66 0 42-16,0 6-21 16,-9 1-15-16,-10 0-5 15,-9 9-1-15,-13 14-19 16,-30 0-163-16</inkml:trace>
          <inkml:trace contextRef="#ctx0" brushRef="#br0" timeOffset="94581.6249">8955 7632 920 0,'0'0'0'0,"99"0"-11"15,-19-15 11-15,11-5 19 16,1-2-17-16,2 2-2 16,3 1-52-16,-9-1-166 15</inkml:trace>
          <inkml:trace contextRef="#ctx0" brushRef="#br0" timeOffset="93359.9581">7131 7020 696 0,'0'0'28'16,"0"0"1"-16,-64-88 14 16,53 74 4-16,3 7 0 15,5 7 1-15,3 12-48 16,0 41-1-16,0 35 1 15,11 40 1-15,0 18 14 16,3 8-6-16,-2-8-4 0,3-19-2 16,1-19-2-16,-4-25-1 15,-5-29 0-15,-4-24 1 16,-3-19-1-16,0-11 6 16,0-29-1-16,-17-32-5 15,-5-27-25-15,0-19 9 16,10-15 16-16,8-17-2 15,4-12-16-15,20-4 6 16,31 8 1-16,17 23-17 16,17 29 21-16,6 32 5 15,-4 33-1-15,-6 28-3 16,-17 14-10-16,-17 44 15 16,-18 20 1-16,-24 11 2 0,-5 1 13 15,-41-5 6 1,-20-14 20-16,-16-11 0 0,-9-15-15 15,-8-12 8-15,1-15-28 16,7-16-6-16,4-5-1 16,2-30-1-16,5-11-14 15,9-2 2-15,15 2 3 16,18 12-7-16,15 14 4 16,15 13 8-16,3 7-14 15,13 2-105-15,31 20 36 16,11 6-43-16,11 3-234 15</inkml:trace>
          <inkml:trace contextRef="#ctx0" brushRef="#br0" timeOffset="93690.9316">7479 6630 434 0,'0'0'291'0,"0"0"-284"16,0 0-7-1,0 0 0-15,0 0 55 0,175 106 22 16,-74-51-13-16,15 1-28 15,1 3-17-15,-5-7-7 16,-13-7-5-16,-19-15-7 16,-23-11-5-16,-20-11-10 15,-16-4-27-15,-16-4-85 16,-5-5-106-16,-1-21-299 16</inkml:trace>
        </inkml:traceGroup>
        <inkml:traceGroup>
          <inkml:annotationXML>
            <emma:emma xmlns:emma="http://www.w3.org/2003/04/emma" version="1.0">
              <emma:interpretation id="{40DE0CE5-FFEA-4A5B-8648-02DE6140F0D5}" emma:medium="tactile" emma:mode="ink">
                <msink:context xmlns:msink="http://schemas.microsoft.com/ink/2010/main" type="inkWord" rotatedBoundingBox="13628,9383 16130,9272 16179,10372 13677,10482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95532.4334">11195 6630 298 0,'0'0'269'0,"0"0"-262"15,0 0 81-15,0 0 7 16,50 86 21-16,-50-16-67 16,-11 14-7-16,-25 4-17 15,-15-8 2-15,-4-9-13 16,-6-15-3-16,-1-8 1 15,7-15-1-15,11-12-7 16,14-17 1-16,12-4 3 16,11 0-8-16,5-13-5 15,2-2-2-15,0 2 6 16,16 6-1-16,13 7-6 16,12 0-2-16,3 28-1 0,0 15 11 15,4 9 10 1,-3 4 12-16,-1-3-3 0,-1-6-11 15,-6-8-5-15,-1-10-3 16,-6-14-5-16,2-13-45 16,4-2-46-16,4-36-113 15</inkml:trace>
          <inkml:trace contextRef="#ctx0" brushRef="#br0" timeOffset="95886.921">11903 7270 495 0,'0'0'323'16,"0"0"-323"-16,0 0 0 0,98 39 87 16,-18-27-22-1,18-7-26-15,5-5-26 0,1 0 3 16,-4-12-16-16,-5-8-20 15,-8-4-47-15,-11-1-51 16,-21-1-392-16</inkml:trace>
          <inkml:trace contextRef="#ctx0" brushRef="#br0" timeOffset="95163.6743">10350 6735 448 0,'0'0'51'15,"-45"-95"49"-15,30 62 16 16,4 10-36-16,4 13-30 16,2 8 14-16,4 2-49 15,1 7-15-15,0 32-11 16,13 27 11-16,11 29 20 16,7 16 6-16,0 12 16 15,0 4-12-15,0-4-1 0,1-9-15 16,3-14-6-16,-2-22-7 15,1-23-1-15,-8-21-4 16,-5-20-10-16,0-14-31 16,3-24-16-16,4-28-25 15,1-14-218-15</inkml:trace>
        </inkml:traceGroup>
        <inkml:traceGroup>
          <inkml:annotationXML>
            <emma:emma xmlns:emma="http://www.w3.org/2003/04/emma" version="1.0">
              <emma:interpretation id="{F052DE1A-A965-495C-A20A-B313DB468FA2}" emma:medium="tactile" emma:mode="ink">
                <msink:context xmlns:msink="http://schemas.microsoft.com/ink/2010/main" type="inkWord" rotatedBoundingBox="17462,9057 20100,8940 20144,9932 17506,10048">
                  <msink:destinationLink direction="with" ref="{9A5A6F95-133B-4EE3-A63D-898CEDA08F3A}"/>
                </msink:context>
              </emma:interpretation>
              <emma:one-of disjunction-type="recognition" id="oneOf9">
                <emma:interpretation id="interp21" emma:lang="" emma:confidence="0">
                  <emma:literal>H</emma:literal>
                </emma:interpretation>
                <emma:interpretation id="interp22" emma:lang="" emma:confidence="0">
                  <emma:literal>k</emma:literal>
                </emma:interpretation>
                <emma:interpretation id="interp23" emma:lang="" emma:confidence="0">
                  <emma:literal>K</emma:literal>
                </emma:interpretation>
                <emma:interpretation id="interp24" emma:lang="" emma:confidence="0">
                  <emma:literal>"</emma:literal>
                </emma:interpretation>
                <emma:interpretation id="interp25" emma:lang="" emma:confidence="0">
                  <emma:literal>x</emma:literal>
                </emma:interpretation>
              </emma:one-of>
            </emma:emma>
          </inkml:annotationXML>
          <inkml:trace contextRef="#ctx0" brushRef="#br0" timeOffset="97813.8713">15754 6173 708 0,'0'0'8'16,"0"0"30"-16,0 0 43 16,0 0-76-16,0 0-2 15,6 127-3-15,24-22 39 16,2 8 0-16,-1-3-13 0,0-10-5 15,-7-15-18-15,-1-16-2 16,-3-11 0-16,1-13-1 16,-2-7-1-16,3-8-14 15,5-8-35-15,1-12-43 16,0-10-79-16,1 0-332 16</inkml:trace>
          <inkml:trace contextRef="#ctx0" brushRef="#br0" timeOffset="98232.4441">16598 6344 488 0,'0'0'34'15,"0"0"-15"-15,0 0 67 16,-1 93 6-16,-24-46-40 16,-16 4-19-16,-12-2-18 15,-9-5 3-15,-4-5 7 16,2-8-3-16,4-9-12 16,7-8 12-16,10-8-18 15,12-3-2-15,11-1 0 0,11-2 0 16,9 0 10-16,0 7-12 15,26 7-21-15,15 4 21 16,19 8 5-16,9-1-1 16,9-2 15-16,5-5 9 15,0-8-3-15,-10-10-2 16,-8 0-13-16,-18 0-3 16,-10-5-7-16,-12-2-1 15,-14 0-49-15,-11 2-37 16,0 1-72-16,-32 3-387 15</inkml:trace>
          <inkml:trace contextRef="#ctx0" brushRef="#br0" timeOffset="96781.0421">14153 6914 45 0,'0'0'100'15,"0"0"-34"-15,0 0-9 0,21-96-49 16,-16 59 8 0,-2-4-16-16,-3-5 17 0,0 0 103 15,0 1-35-15,-7-1 28 16,-9 4-18-16,0 1-23 16,1 9-38-16,6 8-2 15,2 12-2-15,3 9 12 16,4 3-29-16,0 26-13 15,0 29-10-15,11 28 10 16,4 22 3-16,4 12 0 16,-1-5 6-16,-3-10 3 15,1-21-4-15,-3-18 0 16,-4-20-3-16,0-14-2 16,-3-15 0-16,-1-14-2 15,2-2 4-15,6-37 8 0,6-13 0 16,3-9-13-16,4-3-1 15,3 7-2-15,-3 12-8 16,-1 8 6-16,3 13 1 16,-4 10 1-16,4 14-2 15,2 2-3-15,1 32-1 16,0 12 9-16,-3 4 11 16,1-3 8-16,-3-5-9 15,0-10-1-15,3-7-2 16,3-11-5-16,1-11-2 15,6-3-1-15,-1-17-25 16,4-15-10-16,-6-5-37 0,-12 1-103 16,-20 5-161-1</inkml:trace>
        </inkml:traceGroup>
      </inkml:traceGroup>
    </inkml:traceGroup>
    <inkml:traceGroup>
      <inkml:annotationXML>
        <emma:emma xmlns:emma="http://www.w3.org/2003/04/emma" version="1.0">
          <emma:interpretation id="{16199A71-5744-4D17-AA91-3F650E3F047B}" emma:medium="tactile" emma:mode="ink">
            <msink:context xmlns:msink="http://schemas.microsoft.com/ink/2010/main" type="paragraph" rotatedBoundingBox="17199,11160 21677,10595 21894,12315 17416,12880" alignmentLevel="4"/>
          </emma:interpretation>
        </emma:emma>
      </inkml:annotationXML>
      <inkml:traceGroup>
        <inkml:annotationXML>
          <emma:emma xmlns:emma="http://www.w3.org/2003/04/emma" version="1.0">
            <emma:interpretation id="{BD481A9B-BC03-462D-B51D-749664630F2D}" emma:medium="tactile" emma:mode="ink">
              <msink:context xmlns:msink="http://schemas.microsoft.com/ink/2010/main" type="line" rotatedBoundingBox="17199,11160 21677,10595 21894,12315 17416,12880"/>
            </emma:interpretation>
          </emma:emma>
        </inkml:annotationXML>
        <inkml:traceGroup>
          <inkml:annotationXML>
            <emma:emma xmlns:emma="http://www.w3.org/2003/04/emma" version="1.0">
              <emma:interpretation id="{D3E49A7F-B366-4DA9-BAE4-E8206999ED33}" emma:medium="tactile" emma:mode="ink">
                <msink:context xmlns:msink="http://schemas.microsoft.com/ink/2010/main" type="inkWord" rotatedBoundingBox="17199,11160 17887,11074 18085,12640 17397,12727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99972.9423">14444 8273 692 0,'0'0'2'0,"-118"57"3"16,43 11 17-16,-6 32 30 15,2 23 19-15,13 21-8 16,21 19-14-16,22-1-22 16,23-1-4-16,10-15 3 15,34-22-4-15,21-21-7 16,14-22-10-16,7-20-5 16,7-19-1-16,2-16-12 0,3-18-52 15,0-8-48-15,-4-23-216 16</inkml:trace>
        </inkml:traceGroup>
        <inkml:traceGroup>
          <inkml:annotationXML>
            <emma:emma xmlns:emma="http://www.w3.org/2003/04/emma" version="1.0">
              <emma:interpretation id="{D1F01F13-4883-4AA8-89EB-6F941BF94D9F}" emma:medium="tactile" emma:mode="ink">
                <msink:context xmlns:msink="http://schemas.microsoft.com/ink/2010/main" type="inkWord" rotatedBoundingBox="21078,10976 21715,10896 21894,12315 21257,12395"/>
              </emma:interpretation>
              <emma:one-of disjunction-type="recognition" id="oneOf11">
                <emma:interpretation id="interp27" emma:lang="" emma:confidence="0">
                  <emma:literal>)</emma:literal>
                </emma:interpretation>
                <emma:interpretation id="interp28" emma:lang="" emma:confidence="0">
                  <emma:literal>,</emma:literal>
                </emma:interpretation>
                <emma:interpretation id="interp29" emma:lang="" emma:confidence="0">
                  <emma:literal>.</emma:literal>
                </emma:interpretation>
                <emma:interpretation id="interp30" emma:lang="" emma:confidence="0">
                  <emma:literal>'</emma:literal>
                </emma:interpretation>
                <emma:interpretation id="interp31" emma:lang="" emma:confidence="0">
                  <emma:literal>&gt;</emma:literal>
                </emma:interpretation>
              </emma:one-of>
            </emma:emma>
          </inkml:annotationXML>
          <inkml:trace contextRef="#ctx0" brushRef="#br0" timeOffset="100504.97">17731 8308 163 0,'0'0'35'0,"0"0"66"0,0 0 2 16,0 0-14-1,17-107 19-15,-13 89 2 0,0 4-21 16,5 6-27-16,10 4 0 15,21 4-44-15,29 16 0 16,27 28 33-16,12 19-17 16,-2 16-4-16,-15 19 11 15,-22 12-30-15,-19 5-4 16,-23 0 6-16,-21-6-5 16,-6-9-4-16,-32-7 3 15,-15-7-1-15,-5-8-3 16,-5-5-3-16,1-7-25 15,-6-3-39-15,5-6-49 16,14-13-103-16</inkml:trace>
        </inkml:traceGroup>
      </inkml:traceGroup>
    </inkml:traceGroup>
  </inkml:traceGroup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9:14.9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8ADE4B4-DF8D-4AA0-813E-9223782E1A55}" emma:medium="tactile" emma:mode="ink">
          <msink:context xmlns:msink="http://schemas.microsoft.com/ink/2010/main" type="inkDrawing" rotatedBoundingBox="5865,3938 9307,3729 9315,3860 5873,4069" semanticType="underline" shapeName="Other">
            <msink:sourceLink direction="with" ref="{C6D7D5AE-8D32-490C-BCA1-126889A50EF4}"/>
          </msink:context>
        </emma:interpretation>
      </emma:emma>
    </inkml:annotationXML>
    <inkml:trace contextRef="#ctx0" brushRef="#br0">0 255 659 0,'0'0'47'0,"0"0"-17"0,0 0-8 16,0 0 17-16,0 0-18 16,0 0-18-16,109-20 22 15,11 3 34-15,30 2-23 16,29 8-3-16,24 7 1 15,11 0-3-15,9 0 8 16,3 3-4-16,5 1-9 16,-1-4 0-16,-7 0-9 15,-5-4 8-15,-15-16 4 16,-14-5-9-16,-17-6-12 16,-22 0-6-16,-20-1 0 0,-24 5-2 15,-22 7-18 1,-30 8-67-16,-28 11-1 0,-26 1-14 15,-31 9-43-15,-37 19-103 16</inkml:trace>
  </inkml:traceGroup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9:40.15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419EF62-2082-4998-BA80-4C4A4FB2ADF2}" emma:medium="tactile" emma:mode="ink">
          <msink:context xmlns:msink="http://schemas.microsoft.com/ink/2010/main" type="inkDrawing" rotatedBoundingBox="8797,3623 13981,2906 14004,3072 8820,3789" shapeName="Other"/>
        </emma:interpretation>
      </emma:emma>
    </inkml:annotationXML>
    <inkml:trace contextRef="#ctx0" brushRef="#br0">0 854 66 0,'0'0'253'0,"0"0"-253"16,0 0-4-16,0 0 4 0,0 0 10 15,0 0 55 1,44-41 20-16,-24 31-40 0,2-1 8 15,-2 0-34-15,4 1-10 16,-1-1 3-16,5 2 4 16,-1-3 14-16,5 1 7 15,2 1-11-15,4 1-17 16,3 1-2-16,5 1 11 16,-1-3-5-16,2 2-4 15,-2-2-1-15,-2-2 7 16,0 2-7-16,1-1 0 15,-1 2 0-15,6-3 2 16,0 0-6-16,3-2-1 16,7 1-3-16,-2-1 1 15,1 1 0-15,-6 2 1 0,2 5-2 16,-4 0 0-16,3 1 1 16,1 2-1-16,3-1 0 15,-1-1 0-15,2 1 1 16,1-1-1-16,-5-1 2 15,1 1-2-15,-6 4 0 16,-1-1 0-16,0 2 2 16,3 0-2-16,6 0 0 15,1 0 1-15,6 0-1 16,-2-4 1-16,0-1 6 16,0-2-6-16,-2-1 1 15,0-4 2-15,2 0-2 0,1 4-1 16,-1 0 0-16,2 3 2 15,-2-1 0-15,2-4 0 16,2 0-3-16,0 0 1 16,2-2 0-16,-5 2-1 15,3 1 1-15,-4 2-1 16,3 0 0-16,-1 1 4 16,3-1-1-16,6-1-2 15,4-3 0-15,6 3 2 16,-3-4 0-16,-1 0-3 15,-4-1 0-15,3-1 0 16,2 1 3-16,5-3-2 16,7 1 12-16,1 0 1 0,1-2 8 15,1 0-4 1,0 1-3-16,-1 0 10 0,-2-3-17 16,-4 4 1-16,-1 2 11 15,-11 2-11-15,-7 3-3 16,-7 1 17-16,-11-1-10 15,-8 3-8-15,-14 0-5 16,-14 1 0-16,-12 2-35 16,-3-1-18-16,-24-4-26 15,-31-3-74-15</inkml:trace>
  </inkml:traceGroup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49:41.56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028ECC3-58A4-43AB-B18E-F61650ACFE56}" emma:medium="tactile" emma:mode="ink">
          <msink:context xmlns:msink="http://schemas.microsoft.com/ink/2010/main" type="writingRegion" rotatedBoundingBox="4288,1963 5256,1963 5256,2779 4288,2779"/>
        </emma:interpretation>
      </emma:emma>
    </inkml:annotationXML>
    <inkml:traceGroup>
      <inkml:annotationXML>
        <emma:emma xmlns:emma="http://www.w3.org/2003/04/emma" version="1.0">
          <emma:interpretation id="{66988AFC-C9D2-4390-9E46-A3FFC8B0FE0F}" emma:medium="tactile" emma:mode="ink">
            <msink:context xmlns:msink="http://schemas.microsoft.com/ink/2010/main" type="paragraph" rotatedBoundingBox="4288,1963 5256,1963 5256,2779 4288,27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A8BF941-478A-4361-93C4-134FE1171885}" emma:medium="tactile" emma:mode="ink">
              <msink:context xmlns:msink="http://schemas.microsoft.com/ink/2010/main" type="line" rotatedBoundingBox="4288,1963 5256,1963 5256,2779 4288,2779"/>
            </emma:interpretation>
          </emma:emma>
        </inkml:annotationXML>
        <inkml:traceGroup>
          <inkml:annotationXML>
            <emma:emma xmlns:emma="http://www.w3.org/2003/04/emma" version="1.0">
              <emma:interpretation id="{8A00A598-9977-404D-B4B9-564E0AD7B8AB}" emma:medium="tactile" emma:mode="ink">
                <msink:context xmlns:msink="http://schemas.microsoft.com/ink/2010/main" type="inkWord" rotatedBoundingBox="4288,1963 5256,1963 5256,2779 4288,2779"/>
              </emma:interpretation>
              <emma:one-of disjunction-type="recognition" id="oneOf0">
                <emma:interpretation id="interp0" emma:lang="" emma:confidence="0">
                  <emma:literal>*</emma:literal>
                </emma:interpretation>
                <emma:interpretation id="interp1" emma:lang="" emma:confidence="0">
                  <emma:literal>g</emma:literal>
                </emma:interpretation>
                <emma:interpretation id="interp2" emma:lang="" emma:confidence="0">
                  <emma:literal>¥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k</emma:literal>
                </emma:interpretation>
              </emma:one-of>
            </emma:emma>
          </inkml:annotationXML>
          <inkml:trace contextRef="#ctx0" brushRef="#br0">426 61 340 0,'0'0'9'0,"0"0"-3"15,0 0-4-15,0 0-1 16,0 0 25-16,0 0 24 16,-69-62 50-16,59 62-48 15,1 0-9-15,2 15-31 16,-3 18-11-16,-1 14-1 16,-3 11 7-16,-1 6 13 15,0 5-1-15,-2 2 9 16,-3 5-4-16,-3-1 1 15,-3-5-14-15,3-7-3 16,2-13-1-16,1-8-6 16,3-10 1-16,0-8-1 0,5-8 0 15,4-8-1-15,-6-5-11 16,7-3-37-16,-7 0 11 16,-1-10-118-16,3-17-130 15</inkml:trace>
          <inkml:trace contextRef="#ctx0" brushRef="#br0" timeOffset="190.2608">-174 572 730 0,'0'0'50'0,"0"0"-47"16,0 0-3-16,134-29 19 0,-32-5 33 15,19-10-12 1,7 0-23-16,-11 9-17 0,-19 9 0 15,-25 17-48-15,-16 9-84 16,-24 9-97-16,-23 22-237 16</inkml:trace>
          <inkml:trace contextRef="#ctx0" brushRef="#br0" timeOffset="-351.0214">-178 270 400 0,'0'0'2'0,"0"0"64"16,0 0-6-16,0 0-12 15,0 0 15-15,0 0-14 16,-90-47-5-16,89 45-9 16,1 2 1-16,0 0-11 15,0 0-25-15,0 0-6 16,22 14-4-16,15 8 10 15,13 5 4-15,8 0-2 16,5 2 2-16,9-4 10 16,4-2-11-16,-2-4 1 0,-6-5-4 15,-13-4-1 1,-12-5-2-16,-13-2-14 16,-5-3-17-16,-10 0-51 0,-4 0-11 15,-3 0-79-15,-2 0-25 16,-6 0-27-16</inkml:trace>
        </inkml:traceGroup>
      </inkml:traceGroup>
    </inkml:traceGroup>
  </inkml:traceGroup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50:51.94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9A5A6F95-133B-4EE3-A63D-898CEDA08F3A}" emma:medium="tactile" emma:mode="ink">
          <msink:context xmlns:msink="http://schemas.microsoft.com/ink/2010/main" type="inkDrawing" rotatedBoundingBox="17174,10500 21362,10164 21371,10280 17183,10616" semanticType="underline" shapeName="Other">
            <msink:sourceLink direction="with" ref="{F052DE1A-A965-495C-A20A-B313DB468FA2}"/>
          </msink:context>
        </emma:interpretation>
      </emma:emma>
    </inkml:annotationXML>
    <inkml:trace contextRef="#ctx0" brushRef="#br0">0 327 675 0,'0'0'17'0,"0"0"6"15,0 0-6-15,0 0-2 16,0 0-12-16,0 0 20 16,145 0 42-16,-34-4 2 15,30-3-26-15,25 1-2 16,24-1 4-16,26-3-10 16,25-8-14-16,23-8 14 15,16-4-8-15,-2-6 7 0,-3 2-5 16,-12 5-2-1,-11 2 1-15,-10 5-11 0,-20 2 4 16,-21 5-10-16,-23 3-9 16,-24 5 3-16,-24 2-3 15,-28 3-7-15,-29 2-23 16,-26 0-58-16,-28 2-39 16,-19 22-21-16,-26 8-40 15,-32 2-518-15</inkml:trace>
  </inkml:traceGroup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51:49.76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F9BDC937-7AA5-490B-A95C-8B1CD1207956}" emma:medium="tactile" emma:mode="ink">
          <msink:context xmlns:msink="http://schemas.microsoft.com/ink/2010/main" type="writingRegion" rotatedBoundingBox="1738,1660 27899,686 28489,16534 2328,17507"/>
        </emma:interpretation>
      </emma:emma>
    </inkml:annotationXML>
    <inkml:traceGroup>
      <inkml:annotationXML>
        <emma:emma xmlns:emma="http://www.w3.org/2003/04/emma" version="1.0">
          <emma:interpretation id="{352F4D15-1F0F-4996-A741-C3FA5BAE3A58}" emma:medium="tactile" emma:mode="ink">
            <msink:context xmlns:msink="http://schemas.microsoft.com/ink/2010/main" type="paragraph" rotatedBoundingBox="4379,1548 23224,907 23267,2182 4422,282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FBF3BBE8-BB73-45D2-AAC5-FBA2290C6FA7}" emma:medium="tactile" emma:mode="ink">
              <msink:context xmlns:msink="http://schemas.microsoft.com/ink/2010/main" type="line" rotatedBoundingBox="4379,1548 23224,907 23267,2182 4422,2823"/>
            </emma:interpretation>
          </emma:emma>
        </inkml:annotationXML>
        <inkml:traceGroup>
          <inkml:annotationXML>
            <emma:emma xmlns:emma="http://www.w3.org/2003/04/emma" version="1.0">
              <emma:interpretation id="{9FBF3B08-41F9-4A91-A7FF-C4E84C75C7FC}" emma:medium="tactile" emma:mode="ink">
                <msink:context xmlns:msink="http://schemas.microsoft.com/ink/2010/main" type="inkWord" rotatedBoundingBox="4379,1560 9453,1388 9492,2530 4418,270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1974 388 494 0,'0'0'66'0,"0"0"46"16,0 0-87-16,0 0-23 16,0 0 0-16,-66 107 11 15,59-56 12-15,4 7-1 16,3 6 5-16,0 0-7 15,0-1-7-15,0-4 11 16,14-8-11-16,8-11-5 16,7-4 0-16,0-10-10 0,12-3 13 15,5-3 22-15,5-8-15 16,4-5 11-16,-1-4-12 16,-2-3-14-16,-1 0-1 15,-1 0-2-15,-6-11 0 16,4-6-2-16,-7 1-24 15,-10 0-5-15,-9-5-23 16,-11-3-43-16,-11-1-137 16,0 0-266-16</inkml:trace>
          <inkml:trace contextRef="#ctx0" brushRef="#br0" timeOffset="172.6069">2041 734 45 0,'0'0'769'0,"0"0"-744"16,0 0-19-16,0 0 10 16,105-54 31-16,-44 35-28 15,-1-1-16-15,-3 1-3 16,-10 2-10-16,-11-2-89 16,-20 1-194-16</inkml:trace>
          <inkml:trace contextRef="#ctx0" brushRef="#br0" timeOffset="322.4504">2105 501 882 0,'0'0'64'16,"0"0"17"-16,0 0-32 0,0 0-41 15,0 0-8 1,0 0 0-16,150-112-19 0,-70 81-67 16,7 4-16-16,-1 5-36 15,-5 2-132-15,-12 8-196 16</inkml:trace>
          <inkml:trace contextRef="#ctx0" brushRef="#br0" timeOffset="551.3338">2782 328 447 0,'0'0'167'0,"0"0"-95"16,-58 91-17-16,36-44-2 16,0 4 0-16,7 1-11 15,2 4-20-15,10-1 2 16,3-3 0-16,0-4 10 15,19-4 3-15,15-9-16 0,7-9 6 16,10-6-11-16,3-10 1 16,1-10-3-16,-1 0-10 15,-7-7-4-15,-1-13-14 16,-7-4-29-16,-1 0-32 16,-2 1-53-16,-2 1-166 15</inkml:trace>
          <inkml:trace contextRef="#ctx0" brushRef="#br0" timeOffset="951.5847">3142 487 554 0,'0'0'357'0,"0"0"-270"0,0 0-17 16,0 0-54-16,0 0-15 15,134-122 15-15,-33 78-8 16,0 2-8-16,-3 6-18 16,0 5-33-16,0 6-8 15,0 8-41-15,-11 5-119 16,-20 7-293-16</inkml:trace>
          <inkml:trace contextRef="#ctx0" brushRef="#br0" timeOffset="793.6754">3587 615 577 0,'0'0'45'0,"22"124"98"15,-9-55-35-15,0-6-50 16,4-12-30-16,0-12-20 16,-1-14-7-16,-2-14-1 15,-5-11-4-15,-6-7-66 16,-3-36 7-16,-1-19-43 16,-36-13-282-16</inkml:trace>
          <inkml:trace contextRef="#ctx0" brushRef="#br0" timeOffset="-776.8843">756 365 313 0,'0'0'0'16,"0"0"-5"-16,0 0 5 16,38-113 55-16,-38 63 63 15,-10 3-20-15,-26 1-4 16,-16 4-15-16,-23 8-34 15,-16 10-22-15,-11 14-12 0,-8 10 13 16,1 17-16-16,11 24-8 16,26 6-6-16,35 6 0 15,37 14 5-15,21 14-13 16,48 16 4-16,29 6 10 16,15-3 0-16,1-10-4 15,-5-5 4-15,-14-7 0 16,-20-7 0-16,-19-9 0 15,-21-12 2-15,-20-13 4 16,-15-11-5-16,-6-10 15 16,-39-12 43-16,-20-4-38 15,-15-4-9-15,-11-15 16 16,-1-1 8-16,-2-4-15 0,11 4-1 16,20 4-8-16,23 5-9 15,19 6-3-15,16 5-2 16,5 0-45-16,39 0-102 15,31 0 41-15,18 0-70 16</inkml:trace>
          <inkml:trace contextRef="#ctx0" brushRef="#br0" timeOffset="-377.6778">1537 509 765 0,'0'0'32'16,"0"0"8"-16,0 0 24 16,0 0-20-16,0 0 0 15,-46-85-12-15,27 68 0 16,-8 4-3-16,-4 4-9 15,-6 7-4-15,-6 2-15 16,-9 19-1-16,-9 23-3 16,3 12-16-16,3 10 10 0,15 3 7 15,19-1 1 1,20 2-1-16,1 1-8 0,25-3 6 16,18-10 2-16,12-7 1 15,12-17-4-15,10-17 5 16,10-11 3-16,-3-4-3 15,-2-13-16-15,-5-16-25 16,-4-2-38-16,-4-9-36 16,-10-4-199-16</inkml:trace>
          <inkml:trace contextRef="#ctx0" brushRef="#br0" timeOffset="1340.802">4118 536 555 0,'0'0'28'0,"0"168"-7"0,6-82 90 15,-1-12-33-15,2-16-40 16,0-14 0-16,1-19-17 15,-5-13-3-15,3-10-10 16,-4-2-4-16,0-19 18 16,-2-23 11-16,0-17-25 15,0-12-7-15,0-6 0 16,0 1-1-16,0 3 1 16,0 2-1-16,0 7 1 15,11 10-1-15,4 8 0 0,-2 16 0 16,0 9 8-1,2 14-8-15,2 7-2 0,6 9-4 16,7 35 6-16,8 22 17 16,-1 17 13-16,-1 3-4 15,0-1 19-15,-2-11-34 16,-2-11-7-16,-2-14-3 16,-6-13 3-16,-5-16-4 15,-10-10-38-15,-4-10-37 16,-5-3-22-16,-20-31-27 15,-31-10-624-15</inkml:trace>
          <inkml:trace contextRef="#ctx0" brushRef="#br0" timeOffset="1473.9222">4133 757 847 0,'0'0'59'0,"0"0"-54"0,0 0 6 16,98 35 40-16,-10-27-7 15,18-8-24-15,9 0-20 16,13-15-16-16,11-14-81 15,6-8-101-15,0-7-246 16</inkml:trace>
        </inkml:traceGroup>
        <inkml:traceGroup>
          <inkml:annotationXML>
            <emma:emma xmlns:emma="http://www.w3.org/2003/04/emma" version="1.0">
              <emma:interpretation id="{14F58EB4-73E3-457E-A558-26B97A944B90}" emma:medium="tactile" emma:mode="ink">
                <msink:context xmlns:msink="http://schemas.microsoft.com/ink/2010/main" type="inkWord" rotatedBoundingBox="10073,1354 14022,1220 14058,2270 10108,240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948.8103">5858 412 558 0,'0'0'48'16,"-8"103"15"-16,8-45 36 16,22-9-40-16,14-5-23 0,9-13 14 15,4-11-18-15,0-13-13 16,0-7 8-16,-4-22 8 16,-4-31-8-16,-5-19-10 15,-10-18-6-15,-19-8-6 16,-7 9 3-16,-26 10 25 15,-26 15 3-15,-16 25-13 16,-5 20 4-16,-3 19-15 16,7 14-11-16,7 37-1 15,7 21-7-15,15 15-3 16,18 5-25-16,22-2-25 16,10-12 7-16,41-10-15 15,26-15-16-15,13-25-103 16,7-25-361-16</inkml:trace>
          <inkml:trace contextRef="#ctx0" brushRef="#br0" timeOffset="2493.9316">6149 39 972 0,'0'0'3'16,"0"0"-1"-16,0 0-4 16,0 0 4-16,182-35 5 15,-44-4 30-15,15-7-7 16,-1-1-16-16,-6 2-14 15,-8 6-1-15,-11 13-38 16,-16 13-12-16,-24 13-52 16,-30 6-160-16</inkml:trace>
          <inkml:trace contextRef="#ctx0" brushRef="#br0" timeOffset="2284.1219">6564 173 724 0,'0'0'0'0,"-36"99"1"15,27-35 54-15,6 0-8 16,3-2 6-16,1-12-22 16,23-13-14-16,2-11-10 15,10-16-7-15,4-10 2 0,13-12-3 16,7-23 1-16,-1-1-1 16,-12 12 1-16,-17 11 2 15,-9 13 6-15,-10 5-3 16,-1 27 24-16,1 15 2 15,-2 9 25-15,0 4-7 16,0-6-28-16,1-9-15 16,1-14-6-16,-1-16 0 15,-2-15-69-15,-5-5-33 16,-1-42 38-16,-2-19-154 16</inkml:trace>
          <inkml:trace contextRef="#ctx0" brushRef="#br0" timeOffset="2646.4045">7471 389 933 0,'0'0'27'0,"-8"120"31"16,7-64 22-16,1-23-77 16,0-16-3-16,15-17-72 15,18-35-60-15,13-36-134 16</inkml:trace>
          <inkml:trace contextRef="#ctx0" brushRef="#br0" timeOffset="3066.0578">8078 448 741 0,'0'0'137'0,"0"125"-132"15,0-70 72-15,0-18-53 16,0-15 16-16,3-14-22 16,-3-8-14-16,0-30 9 15,0-36-13-15,-8-26-56 16,-6-18 0-16,-9 4 39 15,-2 12 17-15,-3 23 5 16,-2 27 9-16,8 22 0 16,6 13-4-16,7 9 18 15,7 0-28-15,2 19-4 0,0 15 4 16,23 8 15-16,23 1-10 16,15-13-4-16,14-20-1 15,11-10-14-15,8-30-11 16,3-19 15-16,-13-7 3 15,-19 10 7-15,-27 19 2 16,-20 15 16-16,-16 12-4 16,-2 12 23-16,0 30-24 15,-10 23 3-15,-7 16 28 16,4 2-32-16,6-8-12 16,7-20-46-16,4-21-63 15,26-25-86-15,9-12-464 16</inkml:trace>
          <inkml:trace contextRef="#ctx0" brushRef="#br0" timeOffset="3418.7523">9100 353 280 0,'0'0'294'16,"-33"162"-211"-16,18-85 73 15,4-15-68-15,3-14-46 16,5-23-16-16,3-13-13 15,0-12-5-15,0-11 27 16,0-32-15-16,12-30-20 16,9-18-14-16,5-12-7 0,3-3 20 15,-1 13-4-15,0 12 3 16,3 15-2-16,-8 24 3 16,-4 19 0-16,-7 17 0 15,-3 6-2-15,5 32 3 16,5 24 5-16,6 24 10 15,4 9 4-15,0 3-5 16,1-6 5-16,-1-13-10 16,-1-13-6-16,-3-20-3 15,-9-17-3-15,-6-16-41 16,-6-7-57-16,-4-35-104 16,-10-16-334-16</inkml:trace>
          <inkml:trace contextRef="#ctx0" brushRef="#br0" timeOffset="3534.0692">9345 400 682 0,'0'0'8'0,"0"0"69"0,0 0 28 16,0 0-59-16,0 0-10 16,0 0-36-16,129 66-3 15,-41-66-97-15,14-17-298 16</inkml:trace>
        </inkml:traceGroup>
        <inkml:traceGroup>
          <inkml:annotationXML>
            <emma:emma xmlns:emma="http://www.w3.org/2003/04/emma" version="1.0">
              <emma:interpretation id="{AF0D7168-A21D-41C1-9F97-3EF8BFBCB69F}" emma:medium="tactile" emma:mode="ink">
                <msink:context xmlns:msink="http://schemas.microsoft.com/ink/2010/main" type="inkWord" rotatedBoundingBox="15358,1183 21291,981 21334,2247 15401,2449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700.494">12964 201 614 0,'0'0'57'0,"-47"161"32"0,23-80 21 16,8-15-60-16,1-13-16 16,5-23-10-16,7-12 6 15,0-18-9-15,3 0-6 16,0-39-1-16,0-27-14 15,10-25-19-15,9-11-1 16,-1 6 4-16,-4 16-1 16,-8 26 6-16,-5 23 9 15,-1 19 2-15,0 12 0 16,0 9-3-16,0 26-13 16,0 16 16-16,0 9 5 15,19-6-3-15,12-10-2 16,10-19 0-16,11-18 0 0,6-7 7 15,-1-37-1 1,-8-17-1-16,-13-14-2 0,-12-10 4 16,-12-5 17-16,-9-10-7 15,-3-2 1-15,0 4-1 16,-6 16-17-16,-1 19-4 16,3 26-32-16,4 20-43 15,0 10-30-15,17 28-358 16,2 33 104-16</inkml:trace>
          <inkml:trace contextRef="#ctx0" brushRef="#br0" timeOffset="4934.773">13642 387 450 0,'0'0'43'0,"112"1"101"0,-57-33 22 16,-5-24-118-16,-11-13 0 15,-11-17-15-15,-18-6 7 16,-10-1 2-16,-33 12-27 15,-18 18 6-15,-12 26 16 16,-3 30-25-16,-4 16-10 16,1 46-2-16,9 27-7 15,10 16-2-15,17 7-32 16,22-5-24-16,11-14 2 16,40-21-31-16,33-31-115 15,21-32-212-15</inkml:trace>
          <inkml:trace contextRef="#ctx0" brushRef="#br0" timeOffset="5308.9744">14460 323 603 0,'-18'95'25'15,"7"1"78"-15,1-5 28 16,6-15-65-16,4-22-28 15,0-21-14-15,0-18-16 16,0-15-4-16,0-32 31 16,-1-34 15-16,-6-29-47 15,1-24-3-15,-1-11 0 0,7-6 0 16,0 8-8 0,21 14-22-16,12 28 21 0,3 30 9 15,-3 27 9-15,1 29-8 16,0 11-1-16,-3 33 9 15,-2 17 2-15,-18 6-1 16,-11 3 3-16,-23-6 5 16,-32-3 6-16,-19-10 15 15,-7-9-3-15,4-13-25 16,13-16-11-16,26-7-27 16,27-6-54-16,14-19-52 15,51-17-151-15</inkml:trace>
          <inkml:trace contextRef="#ctx0" brushRef="#br0" timeOffset="5570.8681">15127 400 675 0,'0'0'34'16,"0"0"107"-16,0 0-83 15,0 0-40-15,0 0 18 16,98 6 8-16,-81-77-17 15,-8-18-10-15,-9-4-13 16,-9 0-1-16,-33 17-2 16,-12 22 7-16,-12 27 8 0,-4 27 2 15,2 23-18-15,6 38-1 16,11 19-5-16,21 8-22 16,23-3-63-16,10-14-17 15,42-20-109-15,24-28-247 16</inkml:trace>
          <inkml:trace contextRef="#ctx0" brushRef="#br0" timeOffset="5998.4619">15683-91 808 0,'0'0'31'0,"0"0"-4"0,0 0-2 16,0 0-10-16,0 0-6 16,0 0 1-16,-76 80 0 15,59-33-6-15,2 11 7 16,3 8 0-16,5 5-5 16,7 5 5-16,0-3-7 15,7-7 3-15,20-14-7 16,7-12 0-16,8-20 0 15,12-20 0-15,5-4 2 16,8-33-2-16,-3-15-7 16,-4-9 4-16,-9 0 3 15,-11 5 0-15,-14 17 0 0,-14 15 8 16,-9 16 19-16,-3 8 44 16,0 0-19-16,0 15-31 15,-6 22-18-15,-3 14-2 16,1 0-1-16,8-9 0 15,0-15-20-15,26-22-70 16,25-5 27-16,16-38-39 16,15-27-344-16</inkml:trace>
          <inkml:trace contextRef="#ctx0" brushRef="#br0" timeOffset="4070.7358">11192 75 831 0,'0'0'49'15,"-24"135"-48"-15,13-50 65 16,7-6-16-16,4-22-8 16,0-20-25-16,0-18-13 15,8-16-4-15,-2-3 5 16,1-46 10-16,2-31-15 16,1-29-37-16,-4-12-3 15,-6 5 32-15,-20 9 4 16,-22 21-13-16,-5 28-17 15,5 24 26-15,13 24 8 0,11 7 11 16,5 26-6-16,7 18-1 16,6 9 7-16,6 0 3 15,31-14-12-15,20-17 2 16,13-20 3-16,14-7-7 16,7-39 0-16,-8-14 0 15,-12 3 0-15,-22 10 0 16,-25 18 4-16,-14 18 17 15,-10 9-5-15,0 23 19 16,-12 35-27-16,-12 27 0 16,-5 19 32-16,7 1-18 0,14-10-14 15,8-12-6-15,8-17-2 16,29-23-22-16,16-24-49 16,17-19-26-16,9-20-3 15,8-20-86-15,-6 1-263 16</inkml:trace>
          <inkml:trace contextRef="#ctx0" brushRef="#br0" timeOffset="4280.8524">12114 343 188 0,'0'0'200'16,"0"0"11"-16,127 81-101 15,-70-71-16-15,9-10-8 16,1-5-44-16,-3-32-22 16,-9-16 3-16,-22-7-1 15,-22-5-8-15,-11 4 4 0,-39 7 4 16,-23 12 7-1,-15 15-8-15,-3 20-17 0,7 7 4 16,10 30-8-16,12 14-12 16,20 9-21-16,22-2-25 15,9-7-31-15,40-16-143 16,22-22-277-16</inkml:trace>
          <inkml:trace contextRef="#ctx0" brushRef="#br0" timeOffset="6319.8981">16924-58 53 0,'0'0'1015'0,"0"0"-979"0,0 0-4 16,0 0-32-16,-35-87-9 16,1 65-15-16,-9 5 24 15,3 9 2-15,6 8 16 16,6 3-16-16,10 25-2 16,13 8-42-16,5 12-27 15,11 9 5-15,25 9 36 16,3 6 23-16,4 2 4 15,-3 1 2-15,-7-3 4 16,-8-4 26-16,-11-7 12 16,-14-8 29-16,-4-12-9 0,-24-8-22 15,-13-13-26 1,-7-11-3-16,1-9-12 0,1-3-4 16,15-23-51-16,25-10-12 15,14-9-50-15,45-6-153 16</inkml:trace>
        </inkml:traceGroup>
        <inkml:traceGroup>
          <inkml:annotationXML>
            <emma:emma xmlns:emma="http://www.w3.org/2003/04/emma" version="1.0">
              <emma:interpretation id="{32C9CBAE-811D-4EFD-B133-11E38C6D6E68}" emma:medium="tactile" emma:mode="ink">
                <msink:context xmlns:msink="http://schemas.microsoft.com/ink/2010/main" type="inkWord" rotatedBoundingBox="21834,1285 23235,1237 23265,2111 21864,2159"/>
              </emma:interpretation>
              <emma:one-of disjunction-type="recognition" id="oneOf3">
                <emma:interpretation id="interp3" emma:lang="" emma:confidence="0">
                  <emma:literal>STA</emma:literal>
                </emma:interpretation>
                <emma:interpretation id="interp4" emma:lang="" emma:confidence="0">
                  <emma:literal>SIA</emma:literal>
                </emma:interpretation>
                <emma:interpretation id="interp5" emma:lang="" emma:confidence="0">
                  <emma:literal>Sta</emma:literal>
                </emma:interpretation>
                <emma:interpretation id="interp6" emma:lang="" emma:confidence="0">
                  <emma:literal>sta</emma:literal>
                </emma:interpretation>
                <emma:interpretation id="interp7" emma:lang="" emma:confidence="0">
                  <emma:literal>STAI</emma:literal>
                </emma:interpretation>
              </emma:one-of>
            </emma:emma>
          </inkml:annotationXML>
          <inkml:trace contextRef="#ctx0" brushRef="#br0" timeOffset="6619.4406">17667 256 486 0,'0'0'52'15,"-32"126"122"-15,3-67-11 16,3-8-107-16,0-16-19 15,9-13-7-15,4-17-21 0,2-5-3 16,1-35-6-16,-1-28-26 16,1-19-51-16,3-10 9 15,2-1 40-15,-3 1 28 16,6 9 2-16,2 12-1 16,0 15 3-16,6 19 67 15,20 5-4-15,11 3-34 16,17 4-22-16,9 5-4 15,6 6-7-15,6 9-23 16,-1 1-51-16,-6 1-87 16,-9 3-452-16</inkml:trace>
          <inkml:trace contextRef="#ctx0" brushRef="#br0" timeOffset="6949.9">18012 383 448 0,'0'0'245'15,"-35"124"-146"-15,30-80 46 16,1-17-102-16,4-13-14 16,0-14-16-16,0 0-7 15,12-30 0-15,12-25 3 16,6-21-9-16,4-12-9 16,2-2-17-16,-3 6-1 15,3 10 13-15,-4 17 14 16,-2 18-1-16,-8 15 1 0,2 21 0 15,-2 3 5-15,4 34 13 16,8 20 5-16,5 17 13 16,5 6-18-16,1-3-12 15,-6-5 1-15,-4-12 2 16,-9-10-3-16,-9-19-6 16,-8-9 0-16,-9-16-7 15,0-3-48-15,-33-28-41 16,-22-25-366-16</inkml:trace>
          <inkml:trace contextRef="#ctx0" brushRef="#br0" timeOffset="7063.8412">18369 240 741 0,'0'0'47'0,"120"44"4"16,-29-23 10-16,4-2-61 16,-7-8-34-16,-19-5-118 15,-28-4-398-15</inkml:trace>
        </inkml:traceGroup>
      </inkml:traceGroup>
    </inkml:traceGroup>
    <inkml:traceGroup>
      <inkml:annotationXML>
        <emma:emma xmlns:emma="http://www.w3.org/2003/04/emma" version="1.0">
          <emma:interpretation id="{D1D8B79B-AEB7-4E58-BDF2-439C4DFC3EF0}" emma:medium="tactile" emma:mode="ink">
            <msink:context xmlns:msink="http://schemas.microsoft.com/ink/2010/main" type="paragraph" rotatedBoundingBox="4297,3883 22676,2989 22777,5065 4397,5959" alignmentLevel="2"/>
          </emma:interpretation>
        </emma:emma>
      </inkml:annotationXML>
      <inkml:traceGroup>
        <inkml:annotationXML>
          <emma:emma xmlns:emma="http://www.w3.org/2003/04/emma" version="1.0">
            <emma:interpretation id="{4CCBA44E-59D8-49F2-B2B5-E8267FA85F4C}" emma:medium="tactile" emma:mode="ink">
              <msink:context xmlns:msink="http://schemas.microsoft.com/ink/2010/main" type="inkBullet" rotatedBoundingBox="4314,4249 5607,4186 5677,5631 4385,5694"/>
            </emma:interpretation>
            <emma:one-of disjunction-type="recognition" id="oneOf4">
              <emma:interpretation id="interp8" emma:lang="" emma:confidence="0">
                <emma:literal>T</emma:literal>
              </emma:interpretation>
              <emma:interpretation id="interp9" emma:lang="" emma:confidence="0">
                <emma:literal>q</emma:literal>
              </emma:interpretation>
              <emma:interpretation id="interp10" emma:lang="" emma:confidence="0">
                <emma:literal>*</emma:literal>
              </emma:interpretation>
              <emma:interpretation id="interp11" emma:lang="" emma:confidence="0">
                <emma:literal>7</emma:literal>
              </emma:interpretation>
              <emma:interpretation id="interp12" emma:lang="" emma:confidence="0">
                <emma:literal>È</emma:literal>
              </emma:interpretation>
            </emma:one-of>
          </emma:emma>
        </inkml:annotationXML>
        <inkml:trace contextRef="#ctx0" brushRef="#br0" timeOffset="8129.1725">-27 3586 627 0,'0'0'208'0,"0"0"-201"15,0 0 4-15,144 39 75 16,-37-31-23-16,12-8-52 15,-1 0 2-15,-9-1-13 16,-15-18-56-16,-17-8-64 0,-19-13-77 16,-22-9-309-1</inkml:trace>
        <inkml:trace contextRef="#ctx0" brushRef="#br0" timeOffset="7985.8783">74 3241 745 0,'0'0'42'0,"0"0"5"0,0 0-3 16,0 0-44-16,0 0 5 16,0 0 13-16,106-8 48 15,-37-45-6-15,-2-18-30 16,-3-10-15-16,-12-4-11 15,-13 6-1-15,-20 12 1 16,-12 14-4-16,-7 18 0 16,0 20-2-16,-12 15-6 15,-9 15 4-15,-3 37-18 16,1 30 9-16,11 29 10 16,12 12 2-16,0 4-1 15,16-14-1-15,1-20 2 0,-2-27-8 16,-7-22-28-1,-8-17-28-15,0-13 3 0,-29-9-21 16,-27-5-276-16</inkml:trace>
        <inkml:trace contextRef="#ctx0" brushRef="#br0" timeOffset="8344.0772">698 2661 873 0,'0'0'1'0,"0"0"-1"16,147 2 0-16,-61 56 3 15,7 35 48-15,-3 34 7 16,-19 27-4-16,-20 17-22 16,-26 0-15-16,-25-10-11 15,-11-12-6-15,-37-24-33 16,-9-23-21-16,5-31-8 0,6-32-31 15,13-29-199-15</inkml:trace>
      </inkml:traceGroup>
      <inkml:traceGroup>
        <inkml:annotationXML>
          <emma:emma xmlns:emma="http://www.w3.org/2003/04/emma" version="1.0">
            <emma:interpretation id="{62AD2532-6C6E-4EC7-A6DB-7FCA970A58D3}" emma:medium="tactile" emma:mode="ink">
              <msink:context xmlns:msink="http://schemas.microsoft.com/ink/2010/main" type="line" rotatedBoundingBox="6590,3772 22676,2989 22777,5065 6691,5847"/>
            </emma:interpretation>
          </emma:emma>
        </inkml:annotationXML>
        <inkml:traceGroup>
          <inkml:annotationXML>
            <emma:emma xmlns:emma="http://www.w3.org/2003/04/emma" version="1.0">
              <emma:interpretation id="{457D4435-7AEB-41AF-9607-73B42181E3DA}" emma:medium="tactile" emma:mode="ink">
                <msink:context xmlns:msink="http://schemas.microsoft.com/ink/2010/main" type="inkWord" rotatedBoundingBox="6590,3772 9137,3648 9237,5723 6691,5847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9265.7081">2461 2527 707 0,'0'0'0'0,"-2"157"0"15,2-37 15-15,10 14 21 16,2 2-5-16,4-6 7 16,-3-15-21-16,0-26-4 15,-4-26-7-15,-5-25-3 0,-2-25 0 16,-2-9-2-16,0-4 12 16,-10-6 17-16,-17-18-12 15,-12-13-18-15,0-15-20 16,-2-9 8-16,4-10-4 15,-2-12-1-15,8-14-2 16,6-12-4-16,12-17 1 16,13-13-2-16,13-1 22 15,38 15 2-15,15 21 2 16,13 28 4-16,0 28 7 16,2 24-2-16,-4 18 5 15,-10 10 3-15,-13 42-9 16,-25 23-8-16,-21 21 11 15,-8 7-6-15,-34-4-4 0,-15-13 11 16,-10-19-10-16,0-18 6 16,6-20 4-16,9-13-6 15,13-10-1-15,10 0 3 16,14-1 7-16,7-6 17 16,1 5-34-16,35 2-3 15,15 16-9-15,11 28 12 16,3 18 29-16,-4 12 6 15,-10-4 16-15,-10-6-25 16,-9-17-20-16,-6-9-5 16,-1-10-1-16,5-12-59 15,5-9-55-15,-2-7-141 16</inkml:trace>
          <inkml:trace contextRef="#ctx0" brushRef="#br0" timeOffset="9889.7942">3496 2597 603 0,'0'0'113'0,"-18"149"-82"15,17-38 91-15,1 3-62 16,0 0 5-16,9-9-9 16,11-20-35-16,-2-26-11 15,-5-24-7-15,-4-26-1 16,-5-9 2-16,-4-32 20 15,0-37 7-15,0-32-31 16,0-28-41-16,-10-6 20 16,-23-3-27-16,-18 5 33 15,-9 24 7-15,0 26-2 0,9 32 10 16,21 30 15 0,13 17-10-16,15 4 14 0,2 23-19 15,13 23-14-15,30 7 7 16,27-2 6-16,20-21 1 15,11-28 0-15,-2-9 0 16,-7-39 2-16,-17-12-2 16,-14 1 0-16,-19 4 0 15,-14 11 1-15,-20 8 5 16,-8 11-3-16,0 13 19 16,0 10 23-16,-15 2-15 15,-6 35-30-15,-1 24 4 16,2 28 4-16,6 13 4 0,11 6-12 15,3-2 6-15,3-4-6 16,20-9-4-16,5-11-32 16,6-20-55-16,9-24-39 15,2-22-119-15</inkml:trace>
          <inkml:trace contextRef="#ctx0" brushRef="#br0" timeOffset="10324.88">4273 3213 752 0,'0'0'34'16,"0"0"-14"-16,0 0 37 0,0 0-18 15,0 0 8 1,113-60-2-16,-97-10-31 0,-6-13-2 16,-10 2 11-16,0 5-14 15,-17 10 3-15,-8 20 0 16,1 20-12-16,3 17-3 15,8 9-4-15,8 25 0 16,5 39-9-16,11 33 5 16,26 31 11-16,18 21 5 15,10 9-3-15,15 4 15 16,3-4 13-16,-2-11 2 16,-16-18 0-16,-19-28-13 15,-27-24-13-15,-19-27-4 16,-23-20 3-16,-37-24-5 15,-16-6-12-15,-8-36-30 0,-1-24 31 16,13-18 11-16,14-6 3 16,22 5 11-16,20 13-3 15,16 15-11-15,7 5-1 16,33 5-7-16,15 1 3 16,12 5 2-16,5 13-3 15,-3 13-74-15,-7 9-29 16,-17 0-555-16</inkml:trace>
        </inkml:traceGroup>
        <inkml:traceGroup>
          <inkml:annotationXML>
            <emma:emma xmlns:emma="http://www.w3.org/2003/04/emma" version="1.0">
              <emma:interpretation id="{A311EA9A-0FE8-437C-A0EA-F6F07978E2E0}" emma:medium="tactile" emma:mode="ink">
                <msink:context xmlns:msink="http://schemas.microsoft.com/ink/2010/main" type="inkWord" rotatedBoundingBox="10342,4263 10435,4259 10466,4898 10373,4902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13501.4345">6022 3287 540 0,'0'0'47'0,"0"0"-14"16,0 0 28-16,0 0 52 16,0 0-11-16,0 0-40 15,0-27-7-15,0 8-38 16,-11 9 19-16,2 6-6 15,-1 4-13-15,5 0-17 16,3 16-27-16,2 20-29 0,17 4-43 16,27-10-137-16</inkml:trace>
          <inkml:trace contextRef="#ctx0" brushRef="#br0" timeOffset="13315.0268">6047 2723 23 0,'0'0'509'16,"0"0"-444"-16,0 0 12 0,0 0 9 15,0 0-36-15,0 0-12 16,0 0-32-16,-14 28 11 16,14-23 4-16,6 0 3 15,1-3-12-15,-6-2 6 16,1 0-11-16,0 0 4 15,-2 0 8-15,0-10 7 16,0-6-3-16,0 0-16 16,0 9-4-16,-4 2 5 15,0 5 1-15,-2 0-7 16,1 0-2-16,-6 22-32 0,1 7-28 16,2 8-40-16,8-2-162 15,0 0-326-15</inkml:trace>
        </inkml:traceGroup>
        <inkml:traceGroup>
          <inkml:annotationXML>
            <emma:emma xmlns:emma="http://www.w3.org/2003/04/emma" version="1.0">
              <emma:interpretation id="{7C108539-2274-4FEA-960C-5AD5325BF97E}" emma:medium="tactile" emma:mode="ink">
                <msink:context xmlns:msink="http://schemas.microsoft.com/ink/2010/main" type="inkWord" rotatedBoundingBox="11704,4277 12865,4221 12894,4829 11733,4886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13996.1425">7400 3031 710 0,'0'0'7'16,"9"89"-6"-16,25-61-1 16,14-15 37-16,6-13 37 15,1-10-35-15,-1-30-14 16,-7-17 0-16,-12-10-6 15,-11-2-15-15,-21 1-4 0,-3 10-19 16,-38 14-5-16,-18 17 6 16,-13 23 18-16,-7 4 0 15,3 36 20-15,12 18 2 16,21 12 13-16,24 11-13 16,16 3-20-16,20-3 9 15,37-8 2-15,20-11 0 16,27-15 9-16,25-18-16 15,20-24-6-15,9-2-44 16,5-40-60-16,0-16-72 16,-14-6-322-16</inkml:trace>
        </inkml:traceGroup>
        <inkml:traceGroup>
          <inkml:annotationXML>
            <emma:emma xmlns:emma="http://www.w3.org/2003/04/emma" version="1.0">
              <emma:interpretation id="{52199AF2-B5BA-4268-AE50-1684DBE13512}" emma:medium="tactile" emma:mode="ink">
                <msink:context xmlns:msink="http://schemas.microsoft.com/ink/2010/main" type="inkWord" rotatedBoundingBox="13729,3774 18040,3565 18109,4991 13799,5200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15428.3524">11254 2338 787 0,'0'0'175'0,"0"0"-175"16,0 0 0-16,179-81 7 16,-51 45 7-16,14-2 1 15,-7 4-6-15,-6 4-9 16,-16 9 0-16,-13 10-53 16,-21 6-100-16,-28 5-378 15</inkml:trace>
          <inkml:trace contextRef="#ctx0" brushRef="#br0" timeOffset="15642.4341">12251 2610 608 0,'0'0'132'0,"0"155"14"16,3-88-96-16,17-14 0 15,8-12-26-15,1-16-24 16,7-15-4-16,5-10-27 16,4-25 3-16,6-21-76 15,-9-8-226-15</inkml:trace>
          <inkml:trace contextRef="#ctx0" brushRef="#br0" timeOffset="15968.191">12670 2536 632 0,'0'0'26'0,"0"0"-12"16,0 0 76-16,0 0-28 15,102 19-18-15,-83 29-3 16,-1 6-17-16,0 5 2 16,10-7-1-16,5-7-7 15,12-14-14-15,8-15 0 16,9-16 0-16,8-9-1 15,3-35-3-15,-4-10-14 16,-8-3-21-16,-18 2 6 16,-19 18 26-16,-13 15 3 15,-11 14 0-15,0 8 26 16,0 20-13-16,-15 19-11 0,0 17 15 16,7 8 2-1,8-1-10-15,11-11-9 0,40-16-39 16,26-16-38-16,17-20-135 15,11-16-416-15</inkml:trace>
          <inkml:trace contextRef="#ctx0" brushRef="#br0" timeOffset="14489.8929">9474 2917 610 0,'-3'106'12'0,"3"12"96"15,8-8-44-15,14-3-20 16,3-12-1-16,3-18-17 15,-2-18-5-15,-7-23-12 16,-5-21-6-16,-11-15-3 0,-3-8 5 16,-3-36 8-16,-26-21-13 15,-8-19-10-15,-6-11 10 16,-7-8 4-16,9-4 5 16,12-1-7-16,26 9 1 15,6 22-3-15,41 20-3 16,14 19-3-16,4 20 5 15,-4 16 2-15,0 2 12 16,-6 20 4-16,-7 16 11 16,-7 2-1-16,-13 6-3 15,-14-6-8-15,-11-1 5 16,-10-5 10-16,-27-3 2 0,-13-5 7 16,-8-6-21-1,-4-9-19-15,10-4-11 0,9-5-33 16,21 0 11-16,15 0-19 15,7-5-21-15,22-11-48 16,29-7-170-16,13-5-150 16</inkml:trace>
          <inkml:trace contextRef="#ctx0" brushRef="#br0" timeOffset="15263.8157">10147 2931 506 0,'0'0'57'0,"0"0"38"16,0 0-4-16,0 0-3 16,135 64 5-16,-84-73-54 15,0-32 2-15,-6-19-11 16,-9-4-17-16,-18-2-11 16,-15 2 10-16,-3 7-6 15,-35 13 2-15,-16 16 0 16,-12 21-8-16,-10 7-4 15,1 32 3-15,6 15-3 16,17 6-1-16,18 0 2 16,17-3-2-16,14-6-9 15,14-5 3-15,29-8-11 0,15-11-1 16,12-8 10 0,0-12 0-16,1 0 11 0,-13-12-11 15,-12-11-21 1,-10-5 1-16,-13-4 0 0,-10 4-15 15,-10-1-22-15,-3 5 61 16,0 6 9-16,-16 6 8 16,1 10 8-16,2 2 3 15,0 12-19-15,5 20-3 16,7 9 3-16,1 6 6 16,5-1 14-16,17-7-15 15,9-11 1-15,3-8-6 16,3-18 7-16,9-2 27 15,1-18-9-15,5-21-9 16,3-7-13-16,-1-5-3 0,-2 1-12 16,-2 3-3-16,-9 11 6 15,-16 14 9-15,-11 16-2 16,-10 6 5-16,-4 22-3 16,0 16 16-16,0 12 20 15,-7 3-13-15,-1-2-4 16,8-5-11-16,0-11-5 15,26-12-3-15,10-14 2 16,11-9-2-16,12-18 0 16,10-23 4-16,7-10-4 15,-3 4-20-15,-11 11 6 16,-17 19 14-16,-14 13 0 0,-13 4 2 16,-3 20 8-1,-1 15 6-15,1 7 12 0,0 6 8 16,3-6-18-16,1-8-11 15,-1-9-3-15,4-18-4 16,-4-7-7-16,-1-12-24 16,2-35-10-16,-2-16-43 15,-9-11-230-15</inkml:trace>
        </inkml:traceGroup>
        <inkml:traceGroup>
          <inkml:annotationXML>
            <emma:emma xmlns:emma="http://www.w3.org/2003/04/emma" version="1.0">
              <emma:interpretation id="{C58D95A3-D020-4FF1-96AD-04C6E6A3BB37}" emma:medium="tactile" emma:mode="ink">
                <msink:context xmlns:msink="http://schemas.microsoft.com/ink/2010/main" type="inkWord" rotatedBoundingBox="19005,3174 22676,2995 22741,4326 19070,4504"/>
              </emma:interpretation>
              <emma:one-of disjunction-type="recognition" id="oneOf9">
                <emma:interpretation id="interp17" emma:lang="" emma:confidence="0">
                  <emma:literal>alle</emma:literal>
                </emma:interpretation>
                <emma:interpretation id="interp18" emma:lang="" emma:confidence="0">
                  <emma:literal>delle</emma:literal>
                </emma:interpretation>
                <emma:interpretation id="interp19" emma:lang="" emma:confidence="0">
                  <emma:literal>alla</emma:literal>
                </emma:interpretation>
                <emma:interpretation id="interp20" emma:lang="" emma:confidence="0">
                  <emma:literal>della</emma:literal>
                </emma:interpretation>
                <emma:interpretation id="interp21" emma:lang="" emma:confidence="0">
                  <emma:literal>celle</emma:literal>
                </emma:interpretation>
              </emma:one-of>
            </emma:emma>
          </inkml:annotationXML>
          <inkml:trace contextRef="#ctx0" brushRef="#br0" timeOffset="17508.7658">14847 2613 659 0,'0'0'11'15,"0"0"5"-15,0 0 45 16,131-19-29-16,-81-34-10 16,-2-12-12-16,-11-1-7 15,-12 8 7-15,-19 9 0 16,-6 8-5-16,-27 11 2 15,-18 12 4-15,-13 18-8 16,-8 0 14-16,-2 36 2 16,2 11-5-16,8 17-2 15,17 12-6-15,13 3 4 16,14 2-2-16,14-6-4 16,2-10 5-16,31-11 0 0,14-16-3 15,12-17 4-15,10-21-10 16,4-9-4-16,4-35 2 15,0-29-4-15,-3-17-8 16,-1-16 5-16,-3-8 1 16,-1-6 7-16,-3 0-11 15,-5 5-8-15,-14 14 17 16,-20 20 3-16,-20 30-2 16,-7 23 4-16,-7 24 2 15,-27 4-4-15,-6 37-7 16,-8 22 2-16,5 15 4 15,10 12-1-15,11 4 1 16,15 0 0-16,7 2 1 0,4-2 0 16,25-5 0-16,12-6-2 15,7-17-15-15,2-18-3 16,7-19-17-16,2-24-12 16,0-1 44-16,3-38-3 15,2-10-110-15,-10-8-134 16,-9 4 91-16,-17 15 161 15,-15 18 19-15,-11 14 97 16,-2 5-31-16,0 1-85 16,0 15-1-16,0 5 1 15,0-1 28-15,13-10 50 16,25-6-60-16,20-4-7 0,16-27 102 16,10-24-85-16,5-12-9 15,0-13 8-15,-2-9-5 16,-4-8-16-16,-9-8-2 15,-16-7-3-15,-18-3-1 16,-23 11-9-16,-17 11 9 16,-14 27 13-16,-27 27 2 15,-13 34 58-15,-14 15-53 16,-8 44-19-16,-1 26 4 16,5 19 4-16,14 13-2 15,12 11 0-15,14 2-2 16,13-2 8-16,13-1-9 15,6-15 3-15,22-14-5 0,25-23 0 16,14-25-2 0,6-24 0-16,12-23-3 0,4-7-4 15,2-41 6-15,2-27 0 16,-3-17 1-16,-1-12-1 16,-4-7-1-16,-12-1-6 15,-10-1-4-15,-22 5 5 16,-19 13 2-16,-16 13 5 15,0 18 3-15,-23 18 8 16,-1 16-10-16,-3 16 0 16,1 12-1-16,-6 9-2 15,-3 33-1-15,0 20-1 16,2 21 4-16,7 12 4 0,8 4-4 16,8-2 1-16,10-4 0 15,0-3-1-15,13-7-1 16,9-2 1-16,4-10 0 15,4-9-1-15,5-9-3 16,3-14 2-16,4-13-2 16,-1-13-6-16,1-13 7 15,0 0 1-15,6-18 1 16,-1-14 0-16,-1-3-23 16,-9 1 6-16,-11 13 16 15,-11 5 2-15,-9 6 5 16,-4 6-3-16,-2 1 2 15,0 3-4-15,0 0 0 16,0 0 2-16,0 0-2 0,0 0 0 16,8 0-5-16,4 14 4 15,9-2 1-15,9-3 2 16,9-6 33-16,2-3-17 16,2-3-1-16,2-25-3 15,2-16-1-15,-1-15-8 16,-8-11-5-16,-7-6-12 15,-19 5-32-15,-12 11-22 16,-8 14-3-16,-31 20 69 16,-12 19 8-16,-7 7 40 15,-1 23-22-15,4 26 23 16,13 20 4-16,22 19-27 0,20 7-2 16,4-3-1-16,43-12 15 15,19-20 3-15,20-18-16 16,14-22-8-16,10-15-14 15,5-5-1-15,-7-34-2 16,-18-5-53-16,-25-3-72 16,-36 5-48-16,-29 7-587 15</inkml:trace>
        </inkml:traceGroup>
      </inkml:traceGroup>
    </inkml:traceGroup>
    <inkml:traceGroup>
      <inkml:annotationXML>
        <emma:emma xmlns:emma="http://www.w3.org/2003/04/emma" version="1.0">
          <emma:interpretation id="{80459844-A3D0-4F9C-8805-75AFA6593548}" emma:medium="tactile" emma:mode="ink">
            <msink:context xmlns:msink="http://schemas.microsoft.com/ink/2010/main" type="paragraph" rotatedBoundingBox="4347,6216 25273,5028 25345,6295 4419,74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7FC1B28A-EB45-4ACD-AB96-14A6C5E24DC6}" emma:medium="tactile" emma:mode="ink">
              <msink:context xmlns:msink="http://schemas.microsoft.com/ink/2010/main" type="line" rotatedBoundingBox="4347,6216 25273,5028 25345,6295 4419,7482"/>
            </emma:interpretation>
          </emma:emma>
        </inkml:annotationXML>
        <inkml:traceGroup>
          <inkml:annotationXML>
            <emma:emma xmlns:emma="http://www.w3.org/2003/04/emma" version="1.0">
              <emma:interpretation id="{D1DA3983-A277-4B16-8EDC-8862A7A9C407}" emma:medium="tactile" emma:mode="ink">
                <msink:context xmlns:msink="http://schemas.microsoft.com/ink/2010/main" type="inkWord" rotatedBoundingBox="4366,6535 8488,6301 8542,7248 4419,7482"/>
              </emma:interpretation>
              <emma:one-of disjunction-type="recognition" id="oneOf10">
                <emma:interpretation id="interp22" emma:lang="" emma:confidence="1">
                  <emma:literal/>
                </emma:interpretation>
              </emma:one-of>
            </emma:emma>
          </inkml:annotationXML>
          <inkml:trace contextRef="#ctx0" brushRef="#br0" timeOffset="19246.0383">125 5327 651 0,'0'0'21'0,"0"0"-11"0,0 0 34 16,38 102-25-16,5-98 15 15,11-4-13-15,2-21 22 16,4-34 2-16,-5-14-15 16,-10-9-15-16,-14 2-10 15,-15 13-1-15,-16 16-3 16,-4 13 6-16,-32 16-7 15,-19 9-2-15,-18 9 1 16,-11 24 1-16,-4 28-2 16,6 21 2-16,26 10-4 15,26 8 4-15,24 4 1 16,6 0 0-16,29 0-2 16,18-12 1-16,16-15-4 0,19-25-1 15,7-26-2-15,8-17 0 16,-3-28 7-16,-4-33 0 15,-7-16-4-15,-8-11-13 16,-13-3-13-16,-18 4 12 16,-18 13 12-16,-20 15 6 15,-6 24 0-15,-16 19 3 16,-15 14 0-16,-8 2 21 16,0 39-18-16,4 17-5 15,10 12 0-15,18 5 0 16,7-4 4-16,21-1-5 15,16-2-2-15,10-8 2 16,4-13-2-16,4-13 1 0,-1-20 0 16,2-12-6-1,-1-25 7-15,-5-22 13 0,-6-15-3 16,-11 0-10-16,-9 3 5 16,-13 9 1-16,-11 12-4 15,0 12 2-15,-6 16 7 16,-9 8-8-16,-2 2 4 15,-2 26-7-15,3 19 0 16,3 15 0-16,13 9 0 16,0 2-1-16,25-5-5 15,19-7 1-15,10-12-4 16,14-19 5-16,9-20 0 16,6-8 4-16,-2-27 0 15,-8-22 0-15,-8-12-2 0,-11-5 2 16,-15-5-14-16,-11 4-15 15,-18 0-16-15,-10 12 26 16,-21 9 10-16,-22 12 6 16,-9 15 6-16,-3 7 46 15,5 11-33-15,13 1-14 16,15 0 28-16,14 0-8 16,8-2-22-16,2-3-10 15,34-10-31-15,22-6 41 16,25-9 8-16,15-9-2 15,1 5-3-15,-4 7 0 0,-16 14-3 16,-17 13 0 0,-14 8-7-16,-14 29 7 0,-14 21 5 15,-17 11 19-15,-3 11 6 16,0 0-7-16,-7-8-13 16,4-12-10-16,3-15 0 15,12-14-2-15,12-16-5 16,9-15-25-16,8-12 4 15,7-32-2-15,9-20-38 16,-1-11-154-16,-5-8-84 16,-8 4 137-16</inkml:trace>
          <inkml:trace contextRef="#ctx0" brushRef="#br0" timeOffset="19486.8704">2696 5147 39 0,'0'0'127'16,"0"0"-55"-16,0 124 143 0,0-41-113 15,2 3-54-15,13-7-9 16,10-15 21-16,6-19-29 15,4-16-3-15,2-22 12 16,0-7 11-16,5-39-9 16,2-27-12-16,-4-24-26 15,-2-13 0-15,-6-2 2 16,-11 5 3-16,-7 14 14 16,-6 13-21-16,4 12 0 15,-1 16-2-15,4 14 0 16,-6 14-3-16,-2 14-36 0,-2 3-34 15,-3 6-120 1,-2 28 71-16,0 11-210 16</inkml:trace>
          <inkml:trace contextRef="#ctx0" brushRef="#br0" timeOffset="19725.9608">3198 5209 69 0,'0'0'84'16,"72"141"38"-16,-20-91-80 16,8-25 93-16,2-19 3 15,-7-6-20-15,0-36-18 16,-4-22-63-16,-4-17-16 15,-10-9-15-15,-12-1-1 16,-18 11-1-16,-7 16 1 16,-22 18 1-16,-18 21-2 15,-10 19 39-15,-6 17-22 16,1 32-11-16,9 20 10 0,21 20 11 16,25 10-24-16,20 0-4 15,36-11-3-15,25-24 0 16,27-28-49-16,27-29-39 15,19-14-51-15,9-41-252 16</inkml:trace>
        </inkml:traceGroup>
        <inkml:traceGroup>
          <inkml:annotationXML>
            <emma:emma xmlns:emma="http://www.w3.org/2003/04/emma" version="1.0">
              <emma:interpretation id="{26286A2B-366B-41D5-99B2-49F949E3BCA5}" emma:medium="tactile" emma:mode="ink">
                <msink:context xmlns:msink="http://schemas.microsoft.com/ink/2010/main" type="inkWord" rotatedBoundingBox="9531,5934 10600,5873 10661,6947 9592,7008"/>
              </emma:interpretation>
              <emma:one-of disjunction-type="recognition" id="oneOf11">
                <emma:interpretation id="interp23" emma:lang="" emma:confidence="1">
                  <emma:literal/>
                </emma:interpretation>
              </emma:one-of>
            </emma:emma>
          </inkml:annotationXML>
          <inkml:trace contextRef="#ctx0" brushRef="#br0" timeOffset="20558.2029">5351 5140 515 0,'0'0'9'16,"0"0"47"-16,109 60 3 15,-57-60 57-15,3-32-35 16,-2-19-48-16,-6-11-21 15,-12-10 1-15,-11-4-8 16,-17-4-1-16,-7 4 1 16,-14 5 2-16,-25 15-7 15,-13 19 6-15,-14 18 24 0,-7 19-17 16,-3 9-11 0,3 35-2-16,12 17-2 0,13 15 1 15,16 14 0-15,17 3 0 16,15 2-3-16,7 3-2 15,34-5 6-15,16-10 0 16,9-17-2-16,3-23 0 16,1-25 1-16,-2-18-25 15,-6-22 13-15,-3-37 13 16,-5-26-1-16,-10-16-6 16,-5-8-11-16,-13-4 12 15,-14 3 5-15,-9-1 2 16,-3 7 3-16,-11 10-4 15,-18 18 12-15,-3 22 12 16,3 20-13-16,6 20 14 16,5 14-12-16,4 4-9 15,2 40-4-15,2 26-4 0,3 21 1 16,7 12 1-16,0 2 2 16,17-5 0-16,13-8-5 15,7-9 4-15,6-11-1 16,-3-9 2-16,4-14 0 15,-1-17 0-15,-2-18-3 16,6-14-12-16,4-27-9 16,0-21-13-16,0 1-91 15,-11 11 16-15,-11 23 77 16,-14 13-108-16,-10 0-119 0,-5 17 251 16,0 4 11-16,0 0 57 15,0-9-33-15,-5-10-23 16,5-2 16-16,-1-21 255 15,-3-16-159-15,-3-9 14 16,-7 0-6-16,-4-1-42 16,-5 6 5-16,2 8-40 15,5 9-3-15,7 14-21 16,8 6-20-16,1 4-38 16,10 0-86-16,24 0-156 15,20 0-337-15</inkml:trace>
        </inkml:traceGroup>
        <inkml:traceGroup>
          <inkml:annotationXML>
            <emma:emma xmlns:emma="http://www.w3.org/2003/04/emma" version="1.0">
              <emma:interpretation id="{8BF2F88D-11DF-4A59-88FF-9F517C8C9BD4}" emma:medium="tactile" emma:mode="ink">
                <msink:context xmlns:msink="http://schemas.microsoft.com/ink/2010/main" type="inkWord" rotatedBoundingBox="11637,5802 18426,5417 18487,6495 11698,6881"/>
              </emma:interpretation>
              <emma:one-of disjunction-type="recognition" id="oneOf12">
                <emma:interpretation id="interp24" emma:lang="" emma:confidence="1">
                  <emma:literal/>
                </emma:interpretation>
              </emma:one-of>
            </emma:emma>
          </inkml:annotationXML>
          <inkml:trace contextRef="#ctx0" brushRef="#br0" timeOffset="22291.8586">9072 4592 516 0,'0'0'33'0,"-4"132"93"15,14-66-33-15,22-8-32 16,12-10 21-16,14-20-43 16,15-16-6-16,10-12-7 15,7-24 3-15,-4-18-29 16,-10-11-4-16,-16-2-12 16,-18-1-1-16,-19 3-9 0,-14 7-1 15,-9 12 16-15,-10 14 11 16,-22 15 26-16,-8 5-22 15,1 17-8-15,0 20 2 16,8 12 1-16,19 9 0 16,12-1-1-16,1-2 2 15,31-10-3-15,12-15 1 16,10-19-2-16,14-11 4 16,3-9 0-16,2-24 0 15,-5-8-1-15,-8-5-11 16,-13 2-23-16,-16 9-3 15,-19 10-4-15,-12 11 28 16,0 14 14-16,-7 0 47 0,-12 20-46 16,2 12 4-1,12 7 2-15,5 0 7 0,8-2-2 16,21-6-12-16,13-9 0 16,4-13 4-16,11-9-3 15,0-9-1-15,-1-18 0 16,-5-4-9-16,-7 3-5 15,-11 9-3-15,-14 9-5 16,-8 10 21-16,-7 0-13 16,1 6-3-16,6 15 17 15,7 1 7-15,12-2 1 16,10-5 44-16,8-8-29 0,5-7 2 16,0 0-8-1,-3-25-6-15,-4-9-4 0,-10-8-7 16,-13-4-12-16,-18-1-16 15,-5 4 6-15,-20 6 14 16,-24 8 8-16,-9 7 20 16,-3 10 8-16,2 10-11 15,8 2-16-15,15 14 1 16,10 18-2-16,13 16-3 16,8 8 2-16,16 4 1 15,24 2 0-15,15-5 2 16,13-10 0-16,12-16-2 15,16-18 0-15,2-13 0 0,0-13-2 16,-5-26-5 0,-11-8-18-16,-9-6-11 0,-12 1-3 15,-17 6 18-15,-16 10-14 16,-17 14 6-16,-11 16 29 16,0 6 7-16,-15 6 25 15,-5 25-31-15,5 6-1 16,11 2 24-16,4-4-17 15,7-3-2-15,19-8-5 16,10-10 1-16,11-13 9 16,7-1 10-16,6-15-14 15,-2-11-6-15,-5-9-20 16,-5 0-58-16,-16 1-78 16,-16 7-202-16</inkml:trace>
          <inkml:trace contextRef="#ctx0" brushRef="#br0" timeOffset="23108.4986">11923 4667 289 0,'0'0'87'15,"0"0"-26"-15,9 104 1 16,26-74-53-16,13-12-1 16,14-15 28-16,6-3 34 15,2-15-10-15,-5-17-40 16,-6-5-14-16,-12-6-6 16,-10 3-12-16,-20 1-10 15,-17 3-7-15,0 5 15 16,-29 8 14-16,-11 5 5 15,-3 7 10-15,-1 10 8 16,11 1 12-16,8 1 10 0,6 21-36 16,8 11-9-16,4 8-1 15,7 9 1-15,0 6 2 16,1 0-2 0,21-4 1-16,7-8 9 0,4-13-5 15,6-15-4-15,-5-16 2 16,5 0-1-16,-2-32 10 15,2-15-12-15,-6-14-9 16,-8-10-8-16,-9-5-5 16,-9-6 20-16,-7-4 2 15,0 0 2-15,-16 4 28 16,-11 13 32-16,1 20 18 0,7 20-21 16,6 16-33-16,4 13-15 15,-1 17-11-15,3 31-9 16,5 24 8-16,2 13 0 15,4 4 1-15,26-6-1 16,7-8 2-16,9-11-1 16,5-13 0-16,-4-14-10 15,-2-15-2-15,-4-21-1 16,-2-1-3-16,5-37 11 16,0-18-1-16,3-15-14 15,-1-10 5-15,-10-6 7 16,-8 0 7-16,-9 3 1 15,-7 7 1-15,-9 19 0 16,-3 24 6-16,0 18 4 16,0 15 13-16,-11 22-22 0,-2 34-2 15,1 23 0-15,9 16 0 16,3 3 1-16,5-5 0 16,22-13-1-16,8-14 0 15,7-17 0-15,6-17-3 16,7-21-4-16,3-11 7 15,0-12 0-15,-1-19-1 16,-10 2 0-16,-9 7 1 16,-17 9 0-16,-10 8-2 15,-7 5 0-15,-1 0-16 0,2 5-4 16,8 7 19 0,5-4 3-16,6-7 0 0,8-1 17 15,7-16 3-15,-5-21-20 16,1-16-5-16,-11-9-28 15,-11-8-62-15,-13-1-179 16,-3 6-204-16</inkml:trace>
          <inkml:trace contextRef="#ctx0" brushRef="#br0" timeOffset="23221.3063">13613 4235 92 0,'0'0'556'0,"0"0"-370"16,-116 103-43-16,108-23-74 16,8 14-42-16,18 8-17 15,29-4 1-15,17-13-9 16,21-21-2-16,28-25-37 0,22-32-76 15,14-10-233 1</inkml:trace>
          <inkml:trace contextRef="#ctx0" brushRef="#br0" timeOffset="21317.8845">7688 5027 352 0,'0'0'417'15,"0"0"-405"-15,123-23 86 16,-86-32-42-16,-11-17-22 16,-9-15-25-16,-17-4-3 15,0 4 3-15,-35 13-9 0,-17 20-3 16,-12 23 3 0,-11 28 14-16,-8 13-4 0,0 42-10 15,4 23 3-15,16 14 1 16,22 13 1-16,20 4-5 15,21-2-1-15,5-4 1 16,33-13-3-16,20-18 3 16,9-20 3-16,9-29-1 15,0-20-2-15,-2-35-5 16,-2-29 1-16,-8-18-13 16,-8-11 1-16,-12-5 9 15,-12-7-3-15,-13-7-6 16,-10-3 3-16,-9 5 7 15,0 8 6-15,-12 23 7 16,-14 23 14-16,-3 24-3 0,10 18-3 16,-2 14-8-16,3 29-7 15,3 33-11-15,8 26 10 16,7 14-4-16,7 0 1 16,32-1 3-16,5-6 1 15,7-6-1-15,4-13 1 16,-1-16-3-16,-2-14 3 15,3-17 2-15,0-19-2 16,-1-10-9-16,3-20 0 16,-5-17-40-16,-6 0-33 15,-14 7 66-15,-12 17 15 16,-9 11 1-16,-4 2-15 0,0 0 4 16,1 9-5-16,-1-1 16 15,0-3 4-15,1-5 26 16,3 0 12-16,1-16 6 15,1-24-14-15,-6-10-23 16,-7-5-2-16,0 3 10 16,-20 10 17-16,-22 11 10 15,-6 12-6-15,-5 16-34 16,2 3-3-16,11 14-3 16,20 18-21-16,18 5-49 15,4-1-82-15,38-6-409 16</inkml:trace>
        </inkml:traceGroup>
        <inkml:traceGroup>
          <inkml:annotationXML>
            <emma:emma xmlns:emma="http://www.w3.org/2003/04/emma" version="1.0">
              <emma:interpretation id="{465CCADD-D730-4801-9619-09B0E28704A1}" emma:medium="tactile" emma:mode="ink">
                <msink:context xmlns:msink="http://schemas.microsoft.com/ink/2010/main" type="inkWord" rotatedBoundingBox="19860,5808 20899,5749 20934,6360 19895,6419"/>
              </emma:interpretation>
              <emma:one-of disjunction-type="recognition" id="oneOf13">
                <emma:interpretation id="interp25" emma:lang="" emma:confidence="1">
                  <emma:literal/>
                </emma:interpretation>
              </emma:one-of>
            </emma:emma>
          </inkml:annotationXML>
          <inkml:trace contextRef="#ctx0" brushRef="#br0" timeOffset="23798.4797">15534 4607 734 0,'0'0'97'0,"0"0"-65"15,-46-130 42-15,46 71-62 16,35-2-4-16,15 6-7 15,10 16-1-15,4 21 10 16,-2 18 14-16,0 23-20 16,-6 37 14-16,-14 19 0 15,-18 10 0-15,-24-1-6 16,0-7 1-16,-27-13-4 16,-12-14-2-16,-4-15 6 15,4-17 8-15,7-16 6 16,11-6-8-16,14-21-19 15,7-27-28-15,32-15-31 16,30-3-12-16,17 10-21 16,-2 21 46-16,-11 25 37 0,-14 10 9 15,-12 27 2-15,-8 20 26 16,-13 6 12-16,-8-4-25 16,-1-14 2-16,3-16-13 15,7-19-4-15,9-20-42 16,7-29 38-16,-3-16 4 15,-7-2 0-15,-12-1 23 16,-13 5 55-16,-1 4-5 16,-4 10-20-16,-7 15-19 15,4 15-34-15,7 16-21 0,2 3-78 16,34 15-104 0,15 9-53-16,18-1-277 0</inkml:trace>
        </inkml:traceGroup>
        <inkml:traceGroup>
          <inkml:annotationXML>
            <emma:emma xmlns:emma="http://www.w3.org/2003/04/emma" version="1.0">
              <emma:interpretation id="{DF391CDB-F6AA-491F-AB5F-07D523D627AB}" emma:medium="tactile" emma:mode="ink">
                <msink:context xmlns:msink="http://schemas.microsoft.com/ink/2010/main" type="inkWord" rotatedBoundingBox="21693,5321 25278,5117 25336,6138 21751,6341"/>
              </emma:interpretation>
              <emma:one-of disjunction-type="recognition" id="oneOf14">
                <emma:interpretation id="interp26" emma:lang="" emma:confidence="0">
                  <emma:literal>ve</emma:literal>
                </emma:interpretation>
                <emma:interpretation id="interp27" emma:lang="" emma:confidence="0">
                  <emma:literal>ver</emma:literal>
                </emma:interpretation>
                <emma:interpretation id="interp28" emma:lang="" emma:confidence="0">
                  <emma:literal>Ue</emma:literal>
                </emma:interpretation>
                <emma:interpretation id="interp29" emma:lang="" emma:confidence="0">
                  <emma:literal>va</emma:literal>
                </emma:interpretation>
                <emma:interpretation id="interp30" emma:lang="" emma:confidence="0">
                  <emma:literal>ue</emma:literal>
                </emma:interpretation>
              </emma:one-of>
            </emma:emma>
          </inkml:annotationXML>
          <inkml:trace contextRef="#ctx0" brushRef="#br0" timeOffset="24939.8481">18978 4277 308 0,'0'0'230'0,"-5"100"-206"16,5-39 84-16,22-3-32 15,16-6 4-15,15-13 26 16,10-12-82-16,12-17 54 16,5-10-30-16,0-24-17 15,-6-21-17-15,-8-13-1 16,-12-10 0-16,-12-6 25 15,-18-1 2-15,-10-1-17 16,-8 4-13-16,-6 9-2 16,0 12 0-16,0 15-8 15,1 16-3-15,-1 13-16 16,0 7-33-16,0 0-29 0,0 2-3 16,3 15-16-1,4 5-7-15,4 0-176 0</inkml:trace>
          <inkml:trace contextRef="#ctx0" brushRef="#br0" timeOffset="25231.7566">19792 4363 268 0,'0'0'195'0,"0"0"38"16,103 75-89-16,-53-75-46 16,7 0-22-16,5-32-18 15,-3-19-24-15,-16-8-25 16,-19-7-9-16,-24 3-13 15,-13 7-20-15,-41 17 14 0,-18 19 16 16,-9 18 1-16,2 4 2 16,19 30 1-16,17 13 73 15,25 17-8-15,18 10-36 16,15 8 11-16,42-2-4 16,29-9 6-16,33-12-19 15,24-20-11-15,23-19 4 16,1-18-17-16,-10-9-18 15,-26-28-108-15,-40-7-79 16,-48 2-131-16</inkml:trace>
          <inkml:trace contextRef="#ctx0" brushRef="#br0" timeOffset="24158.2803">17411 4299 699 0,'0'0'85'0,"0"96"-24"15,4-27 47-15,19 3-40 16,6-4 7-16,13-10-17 0,7-14-27 16,-5-16-21-16,-4-14-2 15,-8-14-6-15,-10-2-2 16,-11-37-13-16,-11-20-10 16,0-17-16-16,-38-9 20 15,-22-3-6-15,-17 3-14 16,0 6 26-16,9 9 13 15,23 13 68-15,28 9-8 16,17 1-20-16,39-5-30 16,53-10-10-16,42-2-7 15,27 8-13-15,6 19-60 16,-15 22-45-16,-38 15-160 0</inkml:trace>
          <inkml:trace contextRef="#ctx0" brushRef="#br0" timeOffset="24633.2489">17968 4147 56 0,'0'0'737'0,"0"0"-712"15,0 0 65-15,100-63-49 0,-79 78-34 16,-5 38-2 0,-6 28 35-16,-10 17-14 0,0 2 1 15,0-7 7-15,0-18-11 16,17-14-22-16,17-19 3 16,10-17-4-16,13-16-13 15,11-9-2-15,3-5 5 16,-1-10-23-16,-12 3 12 15,-15 5-13-15,-7 5 16 16,-7 1 16-16,-1-7 1 16,3-8 1-16,-2-11 2 15,-3-16 8-15,-5-9-4 16,-17-12-4-16,-4-2 30 16,-25 1-5-16,-23 13-3 0,-11 17 16 15,-9 21 15-15,-1 14-24 16,2 20-31-16,10 22-8 15,23 11-4-15,24 2-37 16,14-4-30-16,49-10-18 16,24-19-98-16,14-18-419 15</inkml:trace>
        </inkml:traceGroup>
      </inkml:traceGroup>
    </inkml:traceGroup>
    <inkml:traceGroup>
      <inkml:annotationXML>
        <emma:emma xmlns:emma="http://www.w3.org/2003/04/emma" version="1.0">
          <emma:interpretation id="{C07D4A7D-4C1E-4048-839C-7E2BD67C15FA}" emma:medium="tactile" emma:mode="ink">
            <msink:context xmlns:msink="http://schemas.microsoft.com/ink/2010/main" type="paragraph" rotatedBoundingBox="3164,7728 24171,6946 24239,8785 3232,956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B05273EF-B7B3-410A-BF2B-0899153E6DCE}" emma:medium="tactile" emma:mode="ink">
              <msink:context xmlns:msink="http://schemas.microsoft.com/ink/2010/main" type="line" rotatedBoundingBox="3164,7728 24171,6946 24239,8785 3232,9567"/>
            </emma:interpretation>
          </emma:emma>
        </inkml:annotationXML>
        <inkml:traceGroup>
          <inkml:annotationXML>
            <emma:emma xmlns:emma="http://www.w3.org/2003/04/emma" version="1.0">
              <emma:interpretation id="{6F3E9E8A-08F0-46D2-87BE-641AB1C57E83}" emma:medium="tactile" emma:mode="ink">
                <msink:context xmlns:msink="http://schemas.microsoft.com/ink/2010/main" type="inkWord" rotatedBoundingBox="3171,7925 4532,7874 4569,8851 3207,8901"/>
              </emma:interpretation>
              <emma:one-of disjunction-type="recognition" id="oneOf15">
                <emma:interpretation id="interp31" emma:lang="" emma:confidence="1">
                  <emma:literal/>
                </emma:interpretation>
              </emma:one-of>
            </emma:emma>
          </inkml:annotationXML>
          <inkml:trace contextRef="#ctx0" brushRef="#br0" timeOffset="26817.904">-1102 6728 549 0,'0'0'18'0,"0"0"9"15,0 0 21-15,0 0 11 16,0 0-36-16,0 0 1 16,-38-43 13-16,38 42-14 15,-2-3-5-15,2 4-14 16,0 0-3-16,-2 0 6 15,2 0-1-15,0 0 7 16,0 0 1-16,0 0-3 16,0 0-5-16,0 0 4 15,0 0 4-15,0 0-4 16,0 0-5-16,0 0-5 0,0 0 0 16,0 0 0-16,0 0-1 15,0 0 1-15,0 0-2 16,0 0 0-16,0 0-2 15,0 0-1-15,0 0 2 16,0 0 3-16,0 0 2 16,0 0-1-16,0 0 1 15,0 0 0-15,0 0 1 16,0 0-3-16,0 0 0 16,0 0 1-16,0 0 2 15,0 0-3-15,0 0 1 16,0 0 0-16,0 0-1 15,0 0 0-15,0 0 0 0,0 0 0 16,0 0 0 0,0 0 0-16,0 0 0 0,0 0 1 15,0 0 0-15,0 0 0 16,0 0 0-16,0 0-1 16,0 0-1-16,-1 0 1 15,1 0 0-15,0 0-1 16,0 0 0-16,-4 5-5 15,-2 18 6-15,-6 13 3 16,3 15-3-16,1 12 2 16,4 6 5-16,4 0-5 15,0-7-1-15,18-15-2 16,7-11-2-16,-2-15-8 16,4-18-38-16,4-6-26 0,2-43-65 15,-7-19-448-15</inkml:trace>
          <inkml:trace contextRef="#ctx0" brushRef="#br0" timeOffset="26941.9548">-1076 6493 992 0,'0'0'14'16,"0"0"38"-16,0 0-24 16,0 0-28-16,0 0-43 15,0 0-121-15,7-7-280 16</inkml:trace>
          <inkml:trace contextRef="#ctx0" brushRef="#br0" timeOffset="27248.2635">-569 7037 649 0,'0'0'11'0,"112"-37"107"16,-53-18-22-16,-2-12-61 15,-8-14-17-15,-7-11-4 16,-12 0-7-16,-12 7-4 16,-15 15-1-16,-3 15 1 15,-14 20 11-15,-14 14 8 16,-10 15 8-16,-5 6-22 0,-5 41-8 16,1 27 1-16,11 28 1 15,21 17 16-15,15 10-12 16,26 3-3-16,32-11-3 15,25-13-4-15,16-23-79 16,18-22-47-16,13-27-11 16,9-21-257-16</inkml:trace>
        </inkml:traceGroup>
        <inkml:traceGroup>
          <inkml:annotationXML>
            <emma:emma xmlns:emma="http://www.w3.org/2003/04/emma" version="1.0">
              <emma:interpretation id="{AA2BE651-8BBD-428B-8AF9-36A963B490AC}" emma:medium="tactile" emma:mode="ink">
                <msink:context xmlns:msink="http://schemas.microsoft.com/ink/2010/main" type="inkWord" rotatedBoundingBox="5328,7744 7242,7672 7290,8959 5376,9030"/>
              </emma:interpretation>
              <emma:one-of disjunction-type="recognition" id="oneOf16">
                <emma:interpretation id="interp32" emma:lang="" emma:confidence="1">
                  <emma:literal/>
                </emma:interpretation>
              </emma:one-of>
            </emma:emma>
          </inkml:annotationXML>
          <inkml:trace contextRef="#ctx0" brushRef="#br0" timeOffset="27749.6447">1040 7181 721 0,'0'0'8'16,"51"152"65"-16,-20-92-24 15,-5-16 5-15,-8-17-10 16,-8-18-43-16,-10-9 7 15,0-16 42-15,-13-28 28 16,-20-18-78-16,-6-18-14 16,-2-8 12-16,5-9-15 15,7-9-11-15,13-7-8 0,16-5 4 16,16 3-16 0,34 15 28-16,13 26-3 0,9 26 20 15,-2 28 2-15,-6 20-2 16,-8 5-1-16,-13 36 3 15,-20 19 2-15,-21 13-1 16,-2 4 7-16,-32-4-1 16,-15-8-1-16,-5-5 4 15,2-9 6-15,10-7-6 16,20-8 3-16,20-6-12 16,8 1-16-16,35 5 16 15,23 6 16-15,11 2 15 16,7-3-10-16,-1-8-4 15,-9-12-15-15,-10-12-1 16,-6-9-1-16,2-10-49 0,2-33-94 16,-1-17-527-1</inkml:trace>
          <inkml:trace contextRef="#ctx0" brushRef="#br0" timeOffset="28120.8692">1659 6428 888 0,'0'0'154'15,"152"-51"-141"-15,-11 15-13 16,22-6 29-16,2 0-12 15,-9 1-4-15,-10 0-12 16,-21 11-1-16,-27 9-86 16,-45 19-135-16</inkml:trace>
          <inkml:trace contextRef="#ctx0" brushRef="#br0" timeOffset="27970.6779">2208 6653 455 0,'0'0'200'0,"28"129"-149"15,-1-46 65-15,9 9 10 16,3-2-57-16,5-12-29 0,-4-18-8 16,-4-25-22-16,-10-21-7 15,-5-14-3-15,-6-14-21 16,-7-42-19-16,-8-27-55 15,-5-18-234-15</inkml:trace>
        </inkml:traceGroup>
        <inkml:traceGroup>
          <inkml:annotationXML>
            <emma:emma xmlns:emma="http://www.w3.org/2003/04/emma" version="1.0">
              <emma:interpretation id="{CFBFB039-9C42-4583-A536-A2547E725C84}" emma:medium="tactile" emma:mode="ink">
                <msink:context xmlns:msink="http://schemas.microsoft.com/ink/2010/main" type="inkWord" rotatedBoundingBox="8692,7609 10099,7557 10164,9309 8757,9362"/>
              </emma:interpretation>
              <emma:one-of disjunction-type="recognition" id="oneOf17">
                <emma:interpretation id="interp33" emma:lang="" emma:confidence="1">
                  <emma:literal/>
                </emma:interpretation>
              </emma:one-of>
            </emma:emma>
          </inkml:annotationXML>
          <inkml:trace contextRef="#ctx0" brushRef="#br0" timeOffset="38532.755">5352 6802 492 0,'0'0'47'0,"0"0"53"0,0 0-40 16,0 0-34-16,-36 104-19 15,36-21 64-15,0 12-21 16,7 6 3-16,10-8-14 16,2-10-16-16,2-14-8 15,-3-21-12-15,-7-22-3 16,-3-17 0-16,-8-9-16 16,0-25 14-16,-8-29-9 15,-10-26-33-15,0-10 30 16,8-5 14-16,9 0 4 15,1 1-4-15,15 4-7 16,22 5-3-16,14 16-12 0,6 20 5 16,-2 28 17-16,-4 21 3 15,-7 14 0-15,-8 30 9 16,-10 11 12-16,-15 3 0 16,-11-1 3-16,-16-6-6 15,-27-3 12-15,-18-10 1 16,-6-8 10-16,-2-12-23 15,4-11 7-15,12-7-28 16,14 0 0-16,15-3-14 16,10-10-25-16,14 1-8 15,10-2-29-15,31-4-106 16,20 2-127-16,4 2-145 16</inkml:trace>
          <inkml:trace contextRef="#ctx0" brushRef="#br0" timeOffset="37841.791">4947 6265 304 0,'0'0'74'0,"0"0"7"15,0 0 52-15,0-104 5 16,-10 81-50-16,-4 3-18 16,-4 1-31-16,-8-2 4 15,-8 5-10-15,-2 2-15 16,-4 9-5-16,-1 5-3 15,-2 14-2-15,-8 36-7 16,-7 37-1-16,-3 39 0 16,3 40 9-16,9 23 0 15,15 10 2-15,15-3-2 16,19-16 1-16,3-21-5 16,36-28-5-16,17-27-1 0,9-28 0 15,8-25-8-15,4-25-34 16,7-26-49-16,5-24-90 15,-8-36-440-15</inkml:trace>
        </inkml:traceGroup>
        <inkml:traceGroup>
          <inkml:annotationXML>
            <emma:emma xmlns:emma="http://www.w3.org/2003/04/emma" version="1.0">
              <emma:interpretation id="{50154B67-6892-49F8-88B1-898677640DF3}" emma:medium="tactile" emma:mode="ink">
                <msink:context xmlns:msink="http://schemas.microsoft.com/ink/2010/main" type="inkWord" rotatedBoundingBox="10873,7684 13490,7586 13543,8999 10925,9096"/>
              </emma:interpretation>
              <emma:one-of disjunction-type="recognition" id="oneOf18">
                <emma:interpretation id="interp34" emma:lang="" emma:confidence="1">
                  <emma:literal/>
                </emma:interpretation>
              </emma:one-of>
            </emma:emma>
          </inkml:annotationXML>
          <inkml:trace contextRef="#ctx0" brushRef="#br0" timeOffset="39852.807">6956 6835 678 0,'0'0'52'0,"0"0"-21"16,0 0 36-16,-123 73-34 16,71-15-12-16,-9 4 2 15,6 0-20-15,5-11 9 16,13-11-8-16,12-17-4 0,16-7-24 15,9-12-85-15,0-4-221 16</inkml:trace>
          <inkml:trace contextRef="#ctx0" brushRef="#br0" timeOffset="40421.9655">7456 6911 417 0,'0'0'43'16,"0"0"71"-16,0 0 0 16,72 99 4-16,-33-88-47 15,5-11-12-15,1 0-6 16,-5-20-24-16,-1-15-6 16,-11-7-7-16,-8-6-11 15,-16-3 0-15,-4 3 2 0,-19 7-7 16,-22 10 0-16,-13 13-3 15,-14 18-13-15,-8 2 1 16,5 28 8-16,13 0 5 16,22 0 2-16,21-4 0 15,15-3-5-15,0 0-3 16,30-1 6-16,17-1-12 16,14 0 9-16,6 2 5 15,5 12 4-15,-7 7 2 16,-9 13 9-16,-6 16 34 15,-17 3-15-15,-7 0-8 16,-9-5-1-16,-6-16-15 16,-3-13-8-16,0-13-2 15,-2-15-5-15,-1-8-38 16,7-4-33-16,7-11-9 0,7-17-26 16,4-9-171-16</inkml:trace>
          <inkml:trace contextRef="#ctx0" brushRef="#br0" timeOffset="40895.6899">8540 6057 601 0,'0'0'47'16,"0"0"-8"-16,0 0-39 15,102 3 10-15,-26 50 42 0,9 31-9 16,4 37 21 0,-8 36-4-16,-12 14 14 0,-16 4-27 15,-18-16-31-15,-19-23-5 16,-16-25-2-16,0-28 2 15,-23-30-5-15,4-19-3 16,3-20-3-16,6-14-20 16,8-6-28-16,2-24-67 15,10-12-78-15,23-2-218 16</inkml:trace>
          <inkml:trace contextRef="#ctx0" brushRef="#br0" timeOffset="39674.9539">6512 6775 508 0,'0'0'182'15,"0"0"-147"-15,0 0-16 16,0 0 100-16,165 76-28 15,-83-51-38-15,-4 2-18 16,-6 1-25-16,-14-5-10 16,-17 1 0-16,-10-2-9 15,-12-5-10-15,-8-1-28 16,-6-7-19-16,-1-9-81 0,-4 0-264 16</inkml:trace>
        </inkml:traceGroup>
        <inkml:traceGroup>
          <inkml:annotationXML>
            <emma:emma xmlns:emma="http://www.w3.org/2003/04/emma" version="1.0">
              <emma:interpretation id="{C0907634-6CBF-4FE5-A963-90CECA5745F5}" emma:medium="tactile" emma:mode="ink">
                <msink:context xmlns:msink="http://schemas.microsoft.com/ink/2010/main" type="inkWord" rotatedBoundingBox="14112,7770 16900,7666 16939,8700 14151,8804"/>
              </emma:interpretation>
              <emma:one-of disjunction-type="recognition" id="oneOf19">
                <emma:interpretation id="interp35" emma:lang="" emma:confidence="1">
                  <emma:literal/>
                </emma:interpretation>
              </emma:one-of>
            </emma:emma>
          </inkml:annotationXML>
          <inkml:trace contextRef="#ctx0" brushRef="#br0" timeOffset="41338.4978">9938 7007 509 0,'0'0'6'0,"0"0"26"16,0 0 35-16,0 0 48 16,137 81-66-16,-86-81-14 15,0-20 23-15,-8-20-27 16,-5-10-7-16,-12-8-14 0,-9-4-6 16,-15-6 3-16,-2 2-7 15,-23 3 0-15,-24 15 1 16,-15 22-1-16,-11 22 1 15,-10 15 3-15,-3 36-4 16,12 22 1-16,18 12-1 16,23 9 0-16,26 0-1 15,7-3 1-15,25-11 0 16,23-18-2-16,14-19-4 16,11-27-39-16,6-12 1 15,-3-23 0-15,-2-24-37 16,-10-15-76-16,-13-9-111 0,-14-5-27 15</inkml:trace>
          <inkml:trace contextRef="#ctx0" brushRef="#br0" timeOffset="41774.7636">10348 6196 482 0,'0'0'111'16,"0"0"-19"-16,0 0-14 15,0 0-73-15,0 0 0 16,0 0 1-16,-26 105 32 15,35-28-17-15,2 22 12 16,3 12-10-16,3 4 18 16,3-6-16-16,7-17-10 15,4-16-13-15,5-21-1 0,0-22-1 16,-2-18 0 0,1-15-20-16,3-9 4 0,4-20 15 15,-5-1-16-15,-7 8 15 16,-9 11 2-16,-6 11-3 15,-5 0-9-15,2 3 6 16,9 12 6-16,5-5 2 16,10-5 6-16,6-5 13 15,3-10-13-15,-2-24 5 16,-7-12 0-16,-12-10 0 16,-15-9-6-16,-9-2 9 15,-20 8 9-15,-25 13-6 0,-13 24 15 16,-4 22-17-1,-3 12-11-15,11 32-6 0,14 9-9 16,20-2-21-16,20-5-42 16,23-11-38-16,32-10-79 15,17-11-41-15,0-14-148 16</inkml:trace>
          <inkml:trace contextRef="#ctx0" brushRef="#br0" timeOffset="42101.8495">11225 6616 385 0,'0'0'94'16,"-2"106"36"-16,8-53-8 0,19-8-18 16,6-10-57-16,12-10-11 15,8-15-6-15,6-10-4 16,2-2-2-16,-2-22-4 15,-8-8-10-15,-9-7-4 16,-8-5 1-16,-11-7 3 16,-6-2 6-16,-8-2-5 15,-3 7 2-15,-4 11-3 16,0 12-8-16,0 13 1 16,0 7-3-16,0 5-2 15,0 0-36-15,0 0-21 16,0 0-23-16,0 14-40 0,1 6-31 15,5 1-123 1,-1-2-38-16</inkml:trace>
          <inkml:trace contextRef="#ctx0" brushRef="#br0" timeOffset="42439.2982">11767 6851 44 0,'0'0'258'0,"0"0"16"16,98-3-94-16,-53-24-71 15,-1-10-50-15,2-5-20 0,-6-8-24 16,-9-2 1 0,-8-3 11-16,-14 3-18 0,-9 7-2 15,0 13 6-15,-5 12 18 16,-13 14 4-16,-7 6 2 15,-4 10-26-15,-1 32-10 16,4 15-1-16,7 15 4 16,14 9-2-16,5-5 3 15,7-3-4-15,25-12 2 16,19-13-3-16,16-18-35 16,20-17-41-16,25-13-23 15,8-25-129-15,4-18-225 16</inkml:trace>
        </inkml:traceGroup>
        <inkml:traceGroup>
          <inkml:annotationXML>
            <emma:emma xmlns:emma="http://www.w3.org/2003/04/emma" version="1.0">
              <emma:interpretation id="{92AED7FF-56D6-4D7E-A3C5-7DD7C21A9911}" emma:medium="tactile" emma:mode="ink">
                <msink:context xmlns:msink="http://schemas.microsoft.com/ink/2010/main" type="inkWord" rotatedBoundingBox="17779,7885 18261,7867 18297,8845 17816,8863"/>
              </emma:interpretation>
              <emma:one-of disjunction-type="recognition" id="oneOf20">
                <emma:interpretation id="interp36" emma:lang="" emma:confidence="1">
                  <emma:literal/>
                </emma:interpretation>
              </emma:one-of>
            </emma:emma>
          </inkml:annotationXML>
          <inkml:trace contextRef="#ctx0" brushRef="#br0" timeOffset="42972.1262">13417 6384 384 0,'0'0'89'16,"0"0"-40"-16,0 0 109 15,0 0-109-15,0 0-39 16,-9 102 27-16,9-10 39 0,0 14-20 16,5 3-10-16,16-3-5 15,7-2 11-15,2-9-9 16,0-13-26-16,-4-21-8 15,-5-20-5-15,-6-20-4 16,-9-17-2-16,-6-4-15 16,0-34 17-16,0-22 0 15,-15-24-12-15,-9-13 6 16,-3-10-4-16,3-11-2 16,9-6 11-16,12 5-13 15,3 16-1-15,26 23 3 16,24 27 12-16,10 17-5 0,3 20 4 15,-4 12 1 1,-5 8 3-16,-10 28 6 0,-11 10 11 16,-22 8 7-16,-11 4-12 15,-30-3 14-15,-27-5-10 16,-13-11 3-16,-5-11 2 16,2-9-18-16,8-8-6 15,20-8-21-15,21-3-25 16,24 0-18-16,11-12-31 15,42-7-133-15,20-1-238 16</inkml:trace>
        </inkml:traceGroup>
        <inkml:traceGroup>
          <inkml:annotationXML>
            <emma:emma xmlns:emma="http://www.w3.org/2003/04/emma" version="1.0">
              <emma:interpretation id="{7F696718-F847-4F07-BA48-3C561C79D2BC}" emma:medium="tactile" emma:mode="ink">
                <msink:context xmlns:msink="http://schemas.microsoft.com/ink/2010/main" type="inkWord" rotatedBoundingBox="19204,7131 24171,6946 24236,8694 19269,8879"/>
              </emma:interpretation>
              <emma:one-of disjunction-type="recognition" id="oneOf21">
                <emma:interpretation id="interp37" emma:lang="" emma:confidence="1">
                  <emma:literal/>
                </emma:interpretation>
              </emma:one-of>
            </emma:emma>
          </inkml:annotationXML>
          <inkml:trace contextRef="#ctx0" brushRef="#br0" timeOffset="43459.6389">14861 6700 694 0,'0'0'8'0,"0"0"9"15,0 0 16-15,0 0 62 16,117 61-24-16,-52-86-37 16,0-22-17-16,-1-13-8 15,-11-4-4-15,-17 8-2 16,-14 12 4-16,-14 17 26 15,-8 13-1-15,0 11 25 16,0 3 1-16,-10 10-23 16,-5 27-35-16,0 16 0 15,4 9 7-15,11 1 10 16,0-8-7-16,18-11-5 0,18-14 1 16,8-15-6-1,8-15-18-15,2-20-42 0,1-35-12 16,-2-22-77-16,-15-13-236 15</inkml:trace>
          <inkml:trace contextRef="#ctx0" brushRef="#br0" timeOffset="43589.2631">15348 6177 928 0,'0'0'128'0,"0"0"-123"16,0 0 2-16,0 0-5 15,113 27 12-15,-22-15-14 16,23-12-68-16,20 0-45 0,8-19-256 15</inkml:trace>
          <inkml:trace contextRef="#ctx0" brushRef="#br0" timeOffset="52239.9829">16687 6781 230 0,'0'0'0'0,"113"-34"0"0,-50-21 76 16,-4-21-46-16,-16-6 30 15,-22 6 39-15,-21 12-33 16,-28 15 51-16,-34 13-12 16,-19 14-94-16,-6 15-11 15,0 7 4-15,5 24 10 16,12 13-6-16,15 9-1 16,25 2 17-16,19-3-24 15,11-4-1-15,8-7-3 16,25-11 1-16,17-14 3 15,12-9 0-15,4-11 0 16,-2-21-1-16,-9 0-21 16,-18 8-2-16,-15 13 19 15,-14 11 1-15,-8 23-12 0,0 35 16 16,0 24 45-16,0 14 5 16,0 9 6-16,0-1-8 15,13-7-23-15,3-12-10 16,5-22-15-16,2-20-15 15,4-24-37-15,3-19-32 16,-2-25-78-16,0-35-404 16</inkml:trace>
          <inkml:trace contextRef="#ctx0" brushRef="#br0" timeOffset="53462.1395">17194 6352 359 0,'0'0'323'0,"0"0"-311"15,0 0 13-15,0 0 1 16,0 0 1-16,0 0 17 16,-12 95-23-16,19-58-5 15,13 0-5-15,11-3 3 16,4-9-11-16,8-10-3 15,8-13 7-15,4-2 5 16,2-23 4-16,-2-16-5 0,-11-3-8 16,-9 0-1-1,-15 6-1-15,-10 8 2 16,-10 12 7-16,0 6 4 0,0 9 8 16,-4 1-17-16,-10 7-3 15,2 20-4-15,8 10-1 16,4 7 1-16,9-5-7 15,28-9 9-15,13-11-2 16,9-15 2-16,8-4 7 16,3-28-5-16,0-18 1 15,2-11-3-15,-6-6-3 16,-9-1-4-16,-18 3 4 16,-12 10 3-16,-15 11 3 0,-12 11 1 15,0 9 6 1,-11 11 4-16,-22 8-14 0,-11 1-8 15,-3 15 1-15,0 15 0 16,13 11 3-16,13 9 1 16,14 8-3-16,7 5 6 15,2 3-3-15,24-5 6 16,12-9-7-16,11-17 4 16,14-19-21-16,13-16 17 15,12-27 4-15,13-26 2 16,3-17-1-16,-2-10-1 15,-12-5-1-15,-17-3 1 16,-11-2-1-16,-16-1 1 16,-16-1-1-16,-16 3 1 15,-14-1 0-15,-8 5 5 16,-27 9 2-16,1 14 2 16,-6 18-5-16,5 20 15 0,2 18-19 15,-4 10-4-15,-3 40-2 16,-1 29 3-16,5 20-1 15,9 15 4-15,11 4 0 16,13 0-1-16,3-6 1 16,3-7 0-16,19-11 0 15,10-15-4-15,8-21 2 16,7-18 1-16,5-22-1 0,13-12 2 16,8-37 4-1,4-26 2-15,3-18-3 0,-4-11-3 16,-13-4 0-16,-8-3 0 15,-16-1 3-15,-10 4-3 16,-12 3 0-16,-12 12 3 16,-5 18-1-16,0 22 1 15,-7 21 0-15,-18 20 9 16,-8 7-12-16,-12 40-4 16,-2 23 4-16,1 18-4 15,15 10 4-15,11 3 4 16,9 1 3-16,11-7 9 15,0-12-13-15,4-15-2 16,23-16-1-16,4-17 0 16,7-9-4-16,6-15 1 0,-1-7-1 15,-1-4 3-15,-2 0-1 16,-8 0 2-16,-6 0 1 16,2 0-1-16,-2 0-5 15,6 0 5-15,5 0-1 16,4 0 2-16,5 0 2 15,1-8-3-15,-2-21 4 16,-4-15 0-16,-10-11 0 16,-13-9 0-16,-17 3 1 15,-1 9-2-15,-26 15 15 16,-17 20 22-16,-13 17-10 16,-8 0-24-16,-3 35-6 15,2 20-2-15,7 11-34 16,13 5-54-16,6 9-61 0,-1-1-263 15</inkml:trace>
        </inkml:traceGroup>
      </inkml:traceGroup>
    </inkml:traceGroup>
    <inkml:traceGroup>
      <inkml:annotationXML>
        <emma:emma xmlns:emma="http://www.w3.org/2003/04/emma" version="1.0">
          <emma:interpretation id="{E14F1C22-4F61-4CA4-BFB0-BB4D193A3027}" emma:medium="tactile" emma:mode="ink">
            <msink:context xmlns:msink="http://schemas.microsoft.com/ink/2010/main" type="paragraph" rotatedBoundingBox="3306,9668 22183,9134 22220,10445 3343,1097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D13AE4-9DC3-4FD9-BAA3-089530B47557}" emma:medium="tactile" emma:mode="ink">
              <msink:context xmlns:msink="http://schemas.microsoft.com/ink/2010/main" type="line" rotatedBoundingBox="3306,9668 22183,9134 22220,10445 3343,10979"/>
            </emma:interpretation>
          </emma:emma>
        </inkml:annotationXML>
        <inkml:traceGroup>
          <inkml:annotationXML>
            <emma:emma xmlns:emma="http://www.w3.org/2003/04/emma" version="1.0">
              <emma:interpretation id="{4010349D-56DF-44A1-843A-BF09729A6926}" emma:medium="tactile" emma:mode="ink">
                <msink:context xmlns:msink="http://schemas.microsoft.com/ink/2010/main" type="inkWord" rotatedBoundingBox="3306,9668 6453,9579 6490,10890 3343,10979"/>
              </emma:interpretation>
              <emma:one-of disjunction-type="recognition" id="oneOf22">
                <emma:interpretation id="interp38" emma:lang="" emma:confidence="1">
                  <emma:literal/>
                </emma:interpretation>
              </emma:one-of>
            </emma:emma>
          </inkml:annotationXML>
          <inkml:trace contextRef="#ctx0" brushRef="#br0" timeOffset="55448.5563">-792 9129 566 0,'0'0'43'0,"0"0"-41"15,110 19 10-15,-56-19 20 16,-7-22 21-16,-4-12-16 16,-13-8-2-16,-11-4 11 15,-12-2-18-15,-7 4-16 16,-5 7 1-16,-26 7-12 16,-14 13 3-16,-15 13-2 15,-11 4-2-15,-15 31 0 16,2 30 22-16,3 18-4 15,17 13-14-15,33-1-4 16,25-9-2-16,12-13-4 16,35-16-1-16,13-25-2 0,5-16 9 15,3-12-8-15,-1-27-1 16,-2-32-8-16,2-22-11 16,-5-16-28-16,-7-11-38 15,-12-3-5-15,-14 1 12 16,-17 7 54-16,-6 10 33 15,-15 15 53-15,-13 21 35 16,-2 23-29-16,5 15 20 16,8 19 26-16,4 7-68 15,3 39-24-15,7 26-12 16,3 24 4-16,0 4 0 16,0 3-3-16,13-12-2 15,18-6-3-15,9-11 0 0,3-7-6 16,1-4-8-1,4-12-10-15,-4-12-14 0,-2-14-43 16,-6-19-15-16,-5-6 33 16,0-21 66-16,-4-17 10 15,-2-8 14-15,-4-2-8 16,-10 3 17-16,-7 2-8 16,-4 9 38-16,0 5-14 15,0 11-14-15,-10 8 37 16,-1 10-36-16,0 0-31 15,-4 19-3-15,1 21-4 16,7 12 2-16,7 6-1 16,0-4-12-16,28-8-11 15,15-10 2-15,12-15 16 0,5-17 6 16,10-4 3-16,8-44 27 16,9-19 3-16,8-18-5 15,-4-14-18-15,-5-7-10 16,-19-8 0-16,-14-3 0 15,-22 2-6-15,-13 4-9 16,-18 8 2-16,0 16 7 16,-23 23 6-16,-16 20 8 15,-12 26 15-15,-14 14-19 16,-6 35-4-16,-4 34-7 16,8 24 0-16,14 19 6 15,26 8 1-15,27 4-12 16,2-2 1-16,37-9 6 0,11-13 0 15,6-18 1-15,8-23 0 16,2-23 3-16,5-31 0 16,4-16 2-16,5-45 7 15,3-27 15-15,-5-17-14 16,-9-10-7-16,-11-5-2 16,-19 0-2-16,-16-5 2 15,-16 3-7-15,-7 4 6 16,0 7 1-16,-15 15 0 15,-11 25 2-15,-6 26 1 16,-8 27 20-16,-5 20-22 16,-5 50-1-16,2 37-3 0,13 28 1 15,20 12 1-15,15 5 0 16,28-7-4-16,21-16 3 16,11-14 2-16,6-20-3 15,3-26 2-15,8-23-1 16,0-19-3-16,-1-14 3 15,-10 0 1-15,-12-17-17 16,-17 1 4-16,-12 7-1 16,-14 5 13-16,-1 4-1 15,-5 0-4-15,13 4 5 16,6 7 2-16,6-1 8 16,6-3 15-16,1-7-12 15,4-5 1-15,-1-29 4 0,-5-15-16 16,-12-10-2-16,-16 0-16 15,-7 3 9-15,-15 10 9 16,-20 16 7-16,-2 13 17 16,4 17 12-16,4 1-4 15,11 36-8-15,13 23-24 16,5 9 2-16,20 3-2 16,34-7 0-16,26-14-54 15,28-13-26-15,16-17-107 16,8-16-468-16</inkml:trace>
        </inkml:traceGroup>
        <inkml:traceGroup>
          <inkml:annotationXML>
            <emma:emma xmlns:emma="http://www.w3.org/2003/04/emma" version="1.0">
              <emma:interpretation id="{A70B8A29-B78A-4DDD-A9C8-E593CB4F80E3}" emma:medium="tactile" emma:mode="ink">
                <msink:context xmlns:msink="http://schemas.microsoft.com/ink/2010/main" type="inkWord" rotatedBoundingBox="7482,9916 11656,9798 11677,10541 7503,10658"/>
              </emma:interpretation>
              <emma:one-of disjunction-type="recognition" id="oneOf23">
                <emma:interpretation id="interp39" emma:lang="" emma:confidence="1">
                  <emma:literal/>
                </emma:interpretation>
              </emma:one-of>
            </emma:emma>
          </inkml:annotationXML>
          <inkml:trace contextRef="#ctx0" brushRef="#br0" timeOffset="56925.7752">3310 8614 604 0,'0'0'42'0,"0"0"26"16,-102 36 1-16,68-2-33 15,6 10-2-15,7 7 4 16,10 5-7-16,11 6-15 16,0-1 6-16,21-7-8 0,20-11-8 15,19-15-5-15,17-16 0 16,4-12 1-16,2-13-2 15,-6-30 3-15,-15-9 1 16,-9-7-4-16,-16-2-1 16,-18 7 0-16,-13 6 1 15,-6 11 2-15,-11 8 3 16,-12 9 3-16,3 7 3 16,5 9 2-16,1 4 0 15,4 17-13-15,5 25 0 16,5 17-7-16,0 8 7 15,19-5 0-15,18-9-2 16,10-18-2-16,14-18 4 16,8-17 2-16,5-8 1 15,3-35 1-15,-6-14-4 0,-8-9-12 16,-15-1-5 0,-16 7 1-16,-15 9 11 0,-17 12-2 15,0 10 6-15,-11 11 1 16,-13 9 3-16,2 9-2 15,3 0-1-15,1 19 0 16,7 20-5-16,11 11 2 16,0 11-1-16,11 5 4 15,21-1 1-15,9-9 4 16,10-14-4-16,10-17 2 16,6-20 7-16,2-5 2 15,3-32-1-15,-3-19-11 0,-10-8-10 16,-8-4-20-16,-15 5-12 15,-15 7-4-15,-20 7 5 16,-1 10 8-16,-21 7 16 16,-12 11 17-16,-4 6 36 15,1 7-14-15,6 3 4 16,9 0-13-16,7 8 8 16,9 9-10-16,5 2-11 15,0 1 0-15,0-1-3 16,9-4 2-16,7-5 1 15,-1-2 8-15,-4-2-5 16,-4-5 3-16,-2-1 0 16,-2 0 3-16,-3 0 6 0,0 0 8 15,0 0-6 1,0-7-9-16,0-5-8 0,0 4 3 16,0 2-3-16,0 2 2 15,0 1 0-15,0 2-2 16,0 1 0-16,0 0 2 15,0 0-2-15,0 9-10 16,4 19-2-16,10 10 12 16,5 10 3-16,8 1-1 15,4-3 1-15,9-4 2 16,3-13 6-16,3-11-8 16,-4-10-2-16,-6-8 1 0,-6-1 3 15,-5-26 12 1,-8-14-6-16,-5-8-11 0,-11-7-3 15,-1-5-11-15,-4 2 6 16,-16 5-4-16,-1 6 12 16,6 11 0-16,9 6 0 15,6 8-2-15,10 1 1 16,26 0-5-16,15 5-1 16,7 10 7-16,2 7-5 15,0 8 5-15,-4 22 1 16,-5 14 11-16,-9 5 1 15,-14 3-4-15,-7 2-4 16,-8-7 0-16,0-7 3 16,-1-4 4-16,7-5-8 0,3-2-2 15,6-3 0-15,7-9-1 16,4-9-1 0,2-8-1-16,-3-1-22 0,-1-29 3 15,-1-7-5-15,-6-5-1 16,-5-5-6-16,-10-1-1 15,-12 6 20-15,-3 6 13 16,0 13 0-16,0 11 14 16,0 12 36-16,0 5-35 15,0 31-5-15,17 7-9 16,10 6 20-16,9-4-19 16,6-13 1-16,5-11-1 15,0-10 12-15,3-11 6 0,-7-4 4 16,-2-27 9-1,-4-14-8-15,-8-8-13 0,-8-2 0 16,-12-5-5-16,-3-2-7 16,-6 5-8-16,1 0-32 15,5 11-20-15,2 16-1 16,2 20-33-16,-3 10-47 16,-2 26-324-16,-1 27 200 15</inkml:trace>
          <inkml:trace contextRef="#ctx0" brushRef="#br0" timeOffset="57151.0479">6400 8659 142 0,'0'0'133'0,"62"113"193"16,-18-79-208-16,-1-14-4 16,3-13-32-16,-1-7-26 0,-2-17-26 15,-2-20-12-15,-11-10-8 16,-10-4-5-16,-15 1 0 16,-5 6-2-16,-5 12-1 15,-16 16-1-15,-4 13 18 16,1 6-12-16,4 35-7 15,8 22 0-15,12 12 2 16,0 6-2-16,41-5 0 16,31-14-33-16,30-16-22 15,23-19-46-15,15-20-140 16,0-4-359-16</inkml:trace>
        </inkml:traceGroup>
        <inkml:traceGroup>
          <inkml:annotationXML>
            <emma:emma xmlns:emma="http://www.w3.org/2003/04/emma" version="1.0">
              <emma:interpretation id="{364462D5-46CD-48E3-9372-B1D9D560FEAD}" emma:medium="tactile" emma:mode="ink">
                <msink:context xmlns:msink="http://schemas.microsoft.com/ink/2010/main" type="inkWord" rotatedBoundingBox="12806,9639 14019,9605 14045,10499 12831,10533"/>
              </emma:interpretation>
              <emma:one-of disjunction-type="recognition" id="oneOf24">
                <emma:interpretation id="interp40" emma:lang="" emma:confidence="1">
                  <emma:literal/>
                </emma:interpretation>
              </emma:one-of>
            </emma:emma>
          </inkml:annotationXML>
          <inkml:trace contextRef="#ctx0" brushRef="#br0" timeOffset="57844.8641">8713 8817 423 0,'0'0'66'0,"0"0"119"15,113 22-107-15,-68-33 26 16,-2-23-54-16,-5-11-27 15,-10-11-16-15,-13-11-3 0,-13-2-2 16,-2-4 2 0,-22 4 2-16,-21 6 1 0,-14 17 28 15,-10 17-7-15,-4 19 4 16,0 10-31-16,3 24-1 16,6 29 0-16,11 18-1 15,18 12 1-15,19 6-4 16,14 5 1-16,19-9 3 15,24-4-1-15,10-19 1 16,7-18 0-16,6-23-7 16,-1-21-1-16,4-16 3 15,-5-33-14-15,-8-15-6 16,-9-15 4-16,-10-8-11 16,-12-5 10-16,-14-6 13 15,-8 3 4-15,-3-1 4 0,-8 15-1 16,-15 14 2-16,0 21 1 15,4 23 13-15,2 16 5 16,3 7-7-16,1 36-11 16,2 20-2-16,4 18 2 15,7 9-2-15,0 4 2 16,19-4-1-16,16-6 1 16,4-9 13-16,8-9-7 15,2-11-6-15,2-11-1 16,4-15 3-16,3-15-2 15,2-7 3-15,4-19-4 16,-2-15-16-16,-11-1-8 0,-14 6 24 16,-19 12 1-1,-14 9 23-15,-4 6 12 0,0 2 21 16,0 0-8-16,0 17-43 16,-3 3-6-16,-1 2 0 15,4-7-2-15,0-6-60 16,14-9-1-16,19 0-63 15,11-21-26-15</inkml:trace>
        </inkml:traceGroup>
        <inkml:traceGroup>
          <inkml:annotationXML>
            <emma:emma xmlns:emma="http://www.w3.org/2003/04/emma" version="1.0">
              <emma:interpretation id="{073ED1D3-7418-4EA2-8D37-381610411C03}" emma:medium="tactile" emma:mode="ink">
                <msink:context xmlns:msink="http://schemas.microsoft.com/ink/2010/main" type="inkWord" rotatedBoundingBox="15197,9474 22187,9277 22217,10345 15227,10543"/>
              </emma:interpretation>
              <emma:one-of disjunction-type="recognition" id="oneOf25">
                <emma:interpretation id="interp41" emma:lang="" emma:confidence="0">
                  <emma:literal>manda</emma:literal>
                </emma:interpretation>
                <emma:interpretation id="interp42" emma:lang="" emma:confidence="0">
                  <emma:literal>manca</emma:literal>
                </emma:interpretation>
                <emma:interpretation id="interp43" emma:lang="" emma:confidence="0">
                  <emma:literal>nada</emma:literal>
                </emma:interpretation>
                <emma:interpretation id="interp44" emma:lang="" emma:confidence="0">
                  <emma:literal>monda</emma:literal>
                </emma:interpretation>
                <emma:interpretation id="interp45" emma:lang="" emma:confidence="0">
                  <emma:literal>vada</emma:literal>
                </emma:interpretation>
              </emma:one-of>
            </emma:emma>
          </inkml:annotationXML>
          <inkml:trace contextRef="#ctx0" brushRef="#br0" timeOffset="60174.0104">12325 8583 603 0,'0'0'13'0,"10"103"68"0,27-63-57 15,18-16 18-15,18-16-7 16,13-8 10-16,2-20-27 16,-4-21-10-16,-8-7-8 15,-13-7-21-15,-16 3-17 16,-18 3 6-16,-20 5 18 16,-9 8 14-16,-14 12 44 15,-14 9 1-15,1 14-6 16,-2 1-9-16,8 27-24 15,4 13-4-15,13 6 8 0,4 1 4 16,18-4-12 0,18-6 0-16,15-13-2 0,11-15 3 15,13-9 0-15,3 0 0 16,2-21-3-16,-11-8-6 16,-11 2-13-16,-15 5 1 15,-20 10 2-15,-9 10 10 16,-9 2 6-16,-5 7 0 15,5 15 14-15,3 7 7 16,11-1-9-16,17-2 5 16,14-5 13-16,9-10-11 15,7-9-10-15,-2-2 6 16,-4-16-10-16,-10-11-5 16,-11-8 0-16,-16-3-7 15,-16 1 2-15,-7 2 5 16,-17 3 0-16,-23 1 11 0,-8 7 4 15,-11 9-5-15,2 6-9 16,9 9-1-16,7 1 13 16,10 28-12-16,11 11-1 15,8 11-4-15,12 5 1 16,5 0 0-16,32-3 2 16,17-10 1-16,16-7 8 15,18-16 3-15,12-15-1 16,10-5-4-16,-1-27 2 15,-10-17-8-15,-12-9-6 16,-12-6-15-16,-19 2 8 16,-16 4-12-16,-23 9 14 0,-17 12 11 15,0 11 4-15,-20 12-1 16,2 9 4-16,-5 3-7 16,9 34-5-16,2 12 2 15,12 11 2-15,0-1 1 16,33-8 2-16,17-12-1 15,17-14 7-15,14-16 4 16,8-9-5-16,-1-13 2 16,-3-18-4-16,-6-9-3 15,-11 1-2-15,-16 5 0 16,-16 6-6-16,-17 11 6 16,-12 9 1-16,-7 8 1 0,0 0-2 15,0 0-5 1,7 23-10-16,5 7 14 0,14 1 1 15,13-2 1-15,9-6 5 16,16-12 4-16,12-8 7 16,12-3 6-16,6-17-1 15,2-13-12-15,-6-11-9 16,-10-4 1-16,-17-2-2 16,-21 1-1-16,-23 6-8 15,-19 8 4-15,-14 10 5 16,-25 12 0-16,-12 10-3 15,-8 3-3-15,-6 31 1 0,-1 13 4 16,5 8 1 0,15 2-5-16,18-3-1 15,17-1 3-15,11-3-2 0,14-7 1 16,26-9 1-16,11-12-15 16,11-15 6-16,4-7 4 15,4-27 1-15,9-21 3 16,-5-16-9-16,-1-9-10 15,-8-10 10-15,-12-10 11 16,-15 0 2-16,-10 2 0 16,-17 1 2-16,-11 10 3 15,0 11 3-15,-21 18 4 16,-2 21-2-16,5 20 6 16,-3 10 12-16,0 33-28 15,-2 31-8-15,2 20 6 0,10 15 2 16,11 4 1-1,0-3-1-15,27-8 0 0,12-19-1 16,8-15 0-16,8-24 1 16,5-19 0-16,0-15-6 15,4-4-14-15,-7-23 1 16,-14 3 4-16,-15 8 6 16,-14 9 9-16,-13 7 14 15,3 0-3-15,6 15-8 16,11 2 25-16,10 0 2 15,15-12 16-15,9-5-18 16,11-17 14-16,5-21-23 16,-4-15-8-16,-14-7-3 0,-22-2-6 15,-23 4-2-15,-8 6-29 16,-39 14 7-16,-15 11 0 16,-15 22 5-16,1 5 4 15,12 19 13-15,13 28 16 16,24 14 1-16,19 10-5 15,8 3 14-15,36-9 24 16,22-9 14-16,28-15-17 16,19-21-31-16,19-16-8 15,8-4-4-15,-7-35-4 16,-11-7-36-16,-20-4-100 16,-30 4-66-16,-35 11-507 0</inkml:trace>
          <inkml:trace contextRef="#ctx0" brushRef="#br0" timeOffset="58562.7549">11035 8869 119 0,'0'0'492'16,"158"-9"-479"-16,-94-25 102 16,-13-12-78-16,-17-8 30 15,-20-10-48-15,-14 1-9 16,-17 4 9-16,-30 10 3 16,-13 14 12-16,-9 12-8 15,-4 23-17-15,2 0 4 16,12 30-4-16,8 18-9 15,14 15-1-15,12 8-4 16,15 7 4-16,10-5 1 0,10-8 0 16,27-10 0-16,16-15 0 15,7-16 4-15,6-18-4 16,-1-9 0 0,-1-36-16-16,-10-18-5 0,-6-17-12 15,-7-11 1-15,-8-12-11 16,-9-8 0-16,-5-10 18 15,-9-3 8-15,-10 6 7 16,0 9 10-16,-7 23 14 16,-13 24 46-16,4 26-12 15,2 26-5-15,-1 14-11 16,-2 46-32-16,2 21 0 16,6 19 2-16,9 10-1 15,0 3 4-15,24 0 8 0,15-6-9 16,12-11 5-16,8-17-8 15,5-12 3-15,2-18 0 16,1-14-4-16,0-19-4 16,-5-12 1-16,-6 0-1 15,-7-15-7-15,-8 3 2 16,-12 3 8-16,-10 6 1 16,-5 2-3-16,-3-2 1 15,-1 2 2-15,-1-6 2 16,-2-6 30-16,-1-11 2 15,-6-11-14-15,0-13-11 16,-2-3 4-16,-25 4 1 16,-12 8 24-16,-8 10 0 0,-1 14-13 15,1 14-25-15,9 1-3 16,11 16-3-16,16 15-51 16,11 1-25-16,19-10-39 15,31-13-158-15</inkml:trace>
        </inkml:traceGroup>
      </inkml:traceGroup>
    </inkml:traceGroup>
    <inkml:traceGroup>
      <inkml:annotationXML>
        <emma:emma xmlns:emma="http://www.w3.org/2003/04/emma" version="1.0">
          <emma:interpretation id="{75B473FF-9BE9-425A-98F7-85BFF35E8DBA}" emma:medium="tactile" emma:mode="ink">
            <msink:context xmlns:msink="http://schemas.microsoft.com/ink/2010/main" type="paragraph" rotatedBoundingBox="2662,11544 25062,10981 25107,12775 2707,1333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66504C-058D-4BA8-A2D4-3CA38CA74A89}" emma:medium="tactile" emma:mode="ink">
              <msink:context xmlns:msink="http://schemas.microsoft.com/ink/2010/main" type="inkBullet" rotatedBoundingBox="2664,11633 3973,11600 4008,12996 2699,13029"/>
            </emma:interpretation>
            <emma:one-of disjunction-type="recognition" id="oneOf26">
              <emma:interpretation id="interp46" emma:lang="" emma:confidence="0">
                <emma:literal>2)</emma:literal>
              </emma:interpretation>
              <emma:interpretation id="interp47" emma:lang="" emma:confidence="0">
                <emma:literal>27</emma:literal>
              </emma:interpretation>
              <emma:interpretation id="interp48" emma:lang="" emma:confidence="0">
                <emma:literal>2</emma:literal>
              </emma:interpretation>
              <emma:interpretation id="interp49" emma:lang="" emma:confidence="0">
                <emma:literal>a)</emma:literal>
              </emma:interpretation>
              <emma:interpretation id="interp50" emma:lang="" emma:confidence="0">
                <emma:literal>22</emma:literal>
              </emma:interpretation>
            </emma:one-of>
          </emma:emma>
        </inkml:annotationXML>
        <inkml:trace contextRef="#ctx0" brushRef="#br0" timeOffset="75767.7493">-1217 10240 784 0,'0'0'21'16,"0"0"-17"-16,0 0 38 15,0 0-3-15,0 0-21 16,0 0 3-16,0 0-12 15,-36-76-4-15,62 56-1 16,6 3 2-16,4 6-6 16,4 10-1-16,-3 1-3 15,-2 8 4-15,-4 14 0 16,-8 12 3-16,-14 7-2 16,-9 14 4-16,-19 15 8 15,-42 8 1-15,-24 10-7 0,-19-3-3 16,1-13-4-16,6-12 1 15,16-18 1-15,12-15 6 16,17-13-8-16,17-11 0 16,23-3 2-16,12-3-2 15,0-14-10-15,31 2 1 16,16 4 1-16,17 11 1 16,12 2 7-16,2 32 4 15,-2 10 28-15,3 7 5 16,-8 3-8-16,-7-3 10 15,-13-10-35-15,-14-8-3 16,-14-13-2-16,-7-11-33 0,-5-9-38 16,4-19-24-1,3-32-63-15,4-21-446 0</inkml:trace>
        <inkml:trace contextRef="#ctx0" brushRef="#br0" timeOffset="75992.2168">-678 10056 569 0,'0'0'19'0,"101"91"55"16,-42 4 85-16,-6 30-74 16,-13 29 16-16,-16 14-33 0,-14 1-15 15,-10-12-23 1,0-21-17-16,-21-25-11 0,-3-24-2 15,-1-31-22-15,4-20-41 16,10-29-44-16,3-7-89 16</inkml:trace>
      </inkml:traceGroup>
      <inkml:traceGroup>
        <inkml:annotationXML>
          <emma:emma xmlns:emma="http://www.w3.org/2003/04/emma" version="1.0">
            <emma:interpretation id="{6D6A42C7-97BE-4360-A15F-B94B7BF1D1CB}" emma:medium="tactile" emma:mode="ink">
              <msink:context xmlns:msink="http://schemas.microsoft.com/ink/2010/main" type="line" rotatedBoundingBox="4960,11487 25062,10981 25107,12775 5005,13281"/>
            </emma:interpretation>
          </emma:emma>
        </inkml:annotationXML>
        <inkml:traceGroup>
          <inkml:annotationXML>
            <emma:emma xmlns:emma="http://www.w3.org/2003/04/emma" version="1.0">
              <emma:interpretation id="{2558A91F-13F9-4239-BE76-D5292D4153C2}" emma:medium="tactile" emma:mode="ink">
                <msink:context xmlns:msink="http://schemas.microsoft.com/ink/2010/main" type="inkWord" rotatedBoundingBox="4961,11514 7254,11457 7299,13223 5005,13281"/>
              </emma:interpretation>
              <emma:one-of disjunction-type="recognition" id="oneOf27">
                <emma:interpretation id="interp51" emma:lang="" emma:confidence="1">
                  <emma:literal/>
                </emma:interpretation>
              </emma:one-of>
            </emma:emma>
          </inkml:annotationXML>
          <inkml:trace contextRef="#ctx0" brushRef="#br0" timeOffset="76651.8555">970 10636 664 0,'0'0'1'16,"0"0"15"-16,124 27 68 15,-66-37-38-15,1-32 20 16,-1-19-24-16,-3-17-29 15,-12-10-5-15,-15-5-8 16,-20 1 0-16,-8 11-3 0,-29 12 3 16,-29 16 1-16,-26 16-1 15,-19 28 3-15,-12 16 34 16,-5 54 9-16,10 42-45 16,16 33-2-16,28 23 2 15,38 11 11-15,28-5 3 16,25-17-5-16,37-25-4 15,13-31-3-15,8-27-2 16,2-26-1-16,-1-23 0 16,-7-16 0-16,-1-32-48 15,-8-29-26-15,-5-15-22 16,-8-7-246-16</inkml:trace>
          <inkml:trace contextRef="#ctx0" brushRef="#br0" timeOffset="77139.2157">1527 10489 309 0,'0'0'427'0,"0"0"-418"16,15 107 7-16,-11-19 75 16,5 7-42-16,-1-3 11 15,6-11-20-15,1-16 2 16,0-15-4-16,-2-20-24 15,-5-16-11-15,-7-14-2 16,-1-13 4-16,0-36 5 0,0-27-10 16,0-26-71-16,-1-7 42 15,-23 0 11-15,-3 11 9 16,-13 19 8-16,3 21-5 16,2 22 6-16,13 19 14 15,11 14 9-15,8 3-9 16,3 5-14-16,14 12-10 15,27-3 5-15,23-14-3 16,21-12 8-16,15-38 0 16,-1-15 6-16,-8-7-6 15,-24 6 0-15,-25 14 5 16,-21 21 5-16,-13 18 23 16,-8 13 41-16,0 3-19 15,-4 43-46-15,-21 33-6 0,-5 25 21 16,2 13 6-16,9-1-7 15,17-9-21-15,2-12-2 16,18-17-37-16,21-26-82 16,13-27-2-16,9-25-34 15,4-6-233-15</inkml:trace>
          <inkml:trace contextRef="#ctx0" brushRef="#br0" timeOffset="77549.8431">2506 10831 777 0,'0'0'24'0,"0"0"57"0,0 0-34 16,123 32-27-16,-94-57 9 15,0-28 15-15,-9-21-10 16,-7-16-19-16,-10 1-11 16,-3 9-4-16,-24 17-1 15,-17 21 0-15,-11 19-8 16,-2 23-9-16,0 16 0 15,14 38-7-15,16 24 19 16,24 20 1-16,16 14 0 16,35 5 3-16,15 5 2 15,4 1 23-15,2 1-4 16,-3-1 9-16,-10-12 20 0,-13-18 1 16,-20-20-6-1,-22-21-33-15,-4-18-4 16,-39-14 8-16,-15-20-5 0,-17 0-9 15,-10-32-24-15,0-9 10 16,7-3 6-16,16-2 2 16,25 2-9-16,23 1-16 15,10-6-22-15,46 1-9 16,17-6 23-16,20-1 10 16,7 5-80-16,1 3-172 15</inkml:trace>
        </inkml:traceGroup>
        <inkml:traceGroup>
          <inkml:annotationXML>
            <emma:emma xmlns:emma="http://www.w3.org/2003/04/emma" version="1.0">
              <emma:interpretation id="{154F6557-0A0C-4DBD-99E4-B1085B2F3DFC}" emma:medium="tactile" emma:mode="ink">
                <msink:context xmlns:msink="http://schemas.microsoft.com/ink/2010/main" type="inkWord" rotatedBoundingBox="8351,11845 8513,11841 8530,12548 8369,12552"/>
              </emma:interpretation>
              <emma:one-of disjunction-type="recognition" id="oneOf28">
                <emma:interpretation id="interp52" emma:lang="" emma:confidence="1">
                  <emma:literal/>
                </emma:interpretation>
              </emma:one-of>
            </emma:emma>
          </inkml:annotationXML>
          <inkml:trace contextRef="#ctx0" brushRef="#br0" timeOffset="78701.1134">3968 10354 142 0,'0'0'81'0,"0"0"45"16,0 0 57 0,0 0-97-16,0 0-32 15,0 0-9-15,56 57-1 0,-46-57 4 16,1 0-15-16,-5-2 6 15,-1-13-3-15,-2-5-6 16,-3-2-18-16,0 3-9 16,0 2 5-16,-14 5 4 15,0 6-5-15,0 2-7 16,5 4-3-16,1 0-13 16,5 4-7-16,3 14-24 15,0 8-40-15,0 2-97 16,7 3-257-16</inkml:trace>
          <inkml:trace contextRef="#ctx0" brushRef="#br0" timeOffset="78969.8803">4086 10938 170 0,'0'0'405'16,"0"0"-403"-16,0 0 72 15,0 0 6-15,0 0-14 16,0 0-15-16,55-81-39 16,-55 53-7-16,0 11 10 15,0 12 20-15,-4 5 13 16,-9 12-30-16,-4 20-18 16,-2 6-4-16,6 1 4 0,8-9-2 15,5-6-17 1,0-11-32-16,0-9-29 0,9-4-89 15,0 0-327-15</inkml:trace>
        </inkml:traceGroup>
        <inkml:traceGroup>
          <inkml:annotationXML>
            <emma:emma xmlns:emma="http://www.w3.org/2003/04/emma" version="1.0">
              <emma:interpretation id="{7A614234-B169-4E68-811F-27F6784B0D5C}" emma:medium="tactile" emma:mode="ink">
                <msink:context xmlns:msink="http://schemas.microsoft.com/ink/2010/main" type="inkWord" rotatedBoundingBox="9888,11696 15075,11566 15098,12490 9912,12620"/>
              </emma:interpretation>
              <emma:one-of disjunction-type="recognition" id="oneOf29">
                <emma:interpretation id="interp53" emma:lang="" emma:confidence="1">
                  <emma:literal/>
                </emma:interpretation>
              </emma:one-of>
            </emma:emma>
          </inkml:annotationXML>
          <inkml:trace contextRef="#ctx0" brushRef="#br0" timeOffset="87947.3073">7327 10401 924 0,'0'0'48'16,"0"0"41"-16,0 0 14 15,27-115-97-15,64 74-4 16,20 0-4-16,13 11 0 16,8 8-59-16,-1 12-43 15,-3 8-25-15,-15 2-113 16,-20 9-383-16</inkml:trace>
          <inkml:trace contextRef="#ctx0" brushRef="#br0" timeOffset="87802.8155">7814 10589 193 0,'0'0'138'16,"0"0"72"-16,0 0-18 15,8 139-81-15,-8-80-7 16,0-1-46-16,0-6-24 16,0-7-14-16,8-9-11 15,6-12-8-15,-2-15-1 16,1-9-80-16,-4-34-45 16,-7-24-168-16</inkml:trace>
          <inkml:trace contextRef="#ctx0" brushRef="#br0" timeOffset="88577.8591">8075 10687 394 0,'0'0'196'0,"-2"-103"-102"16,2 47 5-16,22 0-32 16,4 9 0-16,6 9-20 15,-1 11-7-15,-3 14-4 16,1 13-15-16,-3 0-14 16,-1 32-7-16,-7 22 1 0,-6 21 5 15,-6 9 0-15,-1-1 1 16,8-10-5-16,10-19-1 15,6-17-1-15,7-17-2 16,4-14 2-16,4-6 0 16,6-34-3-16,2-18-3 15,-1-16-34-15,-7-7 20 16,-8 3 3-16,-12 16 6 16,-11 15 10-16,-6 20 1 15,-7 15 5-15,0 6 18 16,0 0-21-16,-12 27 2 15,-5 10-3-15,5 11-2 16,11-3-5-16,1-4 2 16,13-7 1-16,16-9-2 0,11-10 4 15,6-11 2-15,2-4 4 16,3-12-1-16,-1-22 14 16,-4-8-12-16,-7-4-6 15,-3 2 0-15,-10 10 0 16,-11 15 1-16,-6 13-1 15,-9 6 0-15,0 11-6 16,0 33 6-16,-4 16 10 16,-2 8 17-16,6-6-15 15,0-11-8-15,11-17-2 16,21-14-3-16,8-16 1 16,11-4-34-16,8-34-8 15,11-14-17-15,-6-8-147 0,-15 4-279 16,-21 13 260-16</inkml:trace>
          <inkml:trace contextRef="#ctx0" brushRef="#br0" timeOffset="88724.2771">9592 10569 320 0,'0'0'241'0,"0"0"-81"15,0 0-70-15,0 0-48 16,0 0 11-16,-12 108 3 16,15-74-27-16,12-6-18 15,1-8-10-15,6-12-1 16,9-8-25-16,3-16-34 15,3-29-16-15,-1-14-230 16</inkml:trace>
          <inkml:trace contextRef="#ctx0" brushRef="#br0" timeOffset="89027.8334">9825 10391 150 0,'0'0'89'0,"0"0"181"16,0 0-63-16,42-87-125 16,-19 82-11-16,5 5-31 15,-2 0-23-15,-3 12-4 16,1 19 4-16,-12 11 2 15,-5 17 2-15,-7 9 5 16,3 1-18-16,15-6 17 16,13-14-14-16,15-15-9 15,6-18 1-15,5-16 4 16,6-10-3-16,3-30-1 16,-4-14-3-16,-5-7-15 0,-18 5 1 15,-14 14 11 1,-16 16 3-16,-7 15 2 0,-2 11 15 15,-10 15 20-15,-12 32-34 16,-4 21 4-16,6 10 6 16,20 1-13-16,4-13 0 15,51-19-114-15,30-20-35 16,21-27-428-16</inkml:trace>
          <inkml:trace contextRef="#ctx0" brushRef="#br0" timeOffset="87326.2543">5835 10323 25 0,'0'0'84'0,"0"0"-5"0,0 0-6 16,0 0 12-16,0 0-3 15,0 0 3-15,0 0 3 16,-10-5-9-16,0 5-19 16,3 0 5-16,3 0-22 15,0 0-26-15,3 0 8 16,1 5-17-16,0 15-8 15,0 9 0-15,7 1 1 0,19-2-1 16,8-6 16-16,5-9-4 16,4-11-3-16,-6-2 0 15,-4-14-2-15,-8-16 2 16,-6-12 5-16,-16-9-14 16,-3-1-7-16,-16 2-10 15,-30 10-4-15,-12 9-2 16,-8 16 9-16,-7 13 14 15,1 2 6-15,7 37-5 16,6 22-2-16,12 16 1 16,14 12-1-16,18 7-3 15,15 0 4-15,4-3 0 16,33-9 0-16,16-14 0 16,9-17 0-16,8-15 0 15,0-18 0-15,2-18 0 0,-6-8-16 16,-8-31-44-1,-8-12-54-15,-17 2-20 0,-10 12-27 16,-17 17 161-16,-6 18 19 16,0 2 119-16,0 22-90 15,0 12-35-15,0 5 74 16,11-5-41-16,14-10 2 16,10-8-14-16,7-14 5 15,5-2-11-15,0-31 9 16,-5-21-1-16,-7-16-16 15,-20-6-13-15,-15 5 13 16,-15 11 29-16,-29 19 6 16,-6 18-14-16,-7 21-30 0,-2 12-11 15,3 39-8-15,9 16 1 16,22 7-21-16,24-5-68 16,10-16 0-16,48-15-6 15,22-10-65-15,14-13-77 16,8-10-129-16</inkml:trace>
          <inkml:trace contextRef="#ctx0" brushRef="#br0" timeOffset="87636.0205">6683 10631 552 0,'0'0'115'0,"0"0"21"15,0 0-57-15,0 0-73 0,117-59 12 16,-22 59 37-16,9 10-1 15,-1 27-19-15,-12 7-7 16,-19 4-18-16,-20-4-4 16,-19-5 3-16,-19-6-8 15,-14-2 6-15,-7-2 0 16,-34 0 7-16,-13-3 0 16,2-3-8-16,5-8-1 15,15-8-4-15,13-5-1 16,9-2-21-16,10 0 11 15,0-4-22-15,21-19-38 0,23-5 1 16,10-4 20 0,10-1-100-16,1-5-108 0,7-4-97 15</inkml:trace>
        </inkml:traceGroup>
        <inkml:traceGroup>
          <inkml:annotationXML>
            <emma:emma xmlns:emma="http://www.w3.org/2003/04/emma" version="1.0">
              <emma:interpretation id="{2EA72E75-F4AF-4C4D-9F87-2FF92FED1F3E}" emma:medium="tactile" emma:mode="ink">
                <msink:context xmlns:msink="http://schemas.microsoft.com/ink/2010/main" type="inkWord" rotatedBoundingBox="15821,11426 17787,11376 17809,12270 15843,12319"/>
              </emma:interpretation>
              <emma:one-of disjunction-type="recognition" id="oneOf30">
                <emma:interpretation id="interp54" emma:lang="" emma:confidence="1">
                  <emma:literal/>
                </emma:interpretation>
              </emma:one-of>
            </emma:emma>
          </inkml:annotationXML>
          <inkml:trace contextRef="#ctx0" brushRef="#br0" timeOffset="89771.6266">11699 10418 846 0,'0'0'26'16,"0"0"4"-16,0 0 47 16,105-103-31-16,-68 48-29 15,-6-9 8-15,-11-9-2 16,-12-1-9-16,-8 4-11 15,0 13-1-15,-19 18 5 16,-14 22 7-16,-14 17 1 16,-12 20-15-16,-10 35 0 15,-3 24-3-15,9 14 1 16,15 7 0-16,17 2 1 16,24-4 0-16,7-3 1 15,21-11 9-15,22-14-9 0,16-23 0 16,9-24 0-16,9-23-7 15,4-3-18-15,-5-34-12 16,-10-7 3-16,-19 5 1 16,-16 10 17-16,-18 18 16 15,-11 7 4-15,-2 4 19 16,0 0-13-16,0 0 11 16,1 0-6-16,3-3-10 15,7-18 3-15,3-9 9 16,1-9-6-16,-2-2-6 15,-8 11-1-15,-5 13 0 16,0 12 20-16,-3 5 8 0,-16 8-23 16,-2 23-9-1,5 15-7-15,6 8 7 0,10 1-3 16,0-4 3-16,26-8-1 16,10-15 1-16,7-16 2 15,11-12-2-15,4-18-14 16,2-33-12-16,-6-15-57 15,-10-4 4-15,-22 10 3 16,-22 12-19-16,-8 17 53 16,-35 15 42-16,-17 14 19 15,-15 2 9-15,-2 20 0 16,11 10 29-16,17 5 31 16,25 0-19-16,18 6-46 0,6 5 2 15,21-1 12 1,27-1 11-16,20-3-15 0,23-9 13 15,19-14-33-15,24-11 1 16,16-7-14-16,13-30-35 16,-3-17-45-16,-1-11-9 15,-4-1-47-15,-14 2-129 16</inkml:trace>
        </inkml:traceGroup>
        <inkml:traceGroup>
          <inkml:annotationXML>
            <emma:emma xmlns:emma="http://www.w3.org/2003/04/emma" version="1.0">
              <emma:interpretation id="{AB78708F-E736-42F1-BAC7-B13B2A36EEAC}" emma:medium="tactile" emma:mode="ink">
                <msink:context xmlns:msink="http://schemas.microsoft.com/ink/2010/main" type="inkWord" rotatedBoundingBox="18887,11136 21655,11066 21695,12646 18927,12715"/>
              </emma:interpretation>
              <emma:one-of disjunction-type="recognition" id="oneOf31">
                <emma:interpretation id="interp55" emma:lang="" emma:confidence="1">
                  <emma:literal/>
                </emma:interpretation>
              </emma:one-of>
            </emma:emma>
          </inkml:annotationXML>
          <inkml:trace contextRef="#ctx0" brushRef="#br0" timeOffset="90344.1119">14534 10839 458 0,'0'0'479'0,"0"0"-450"16,0 0-22-16,119 23 76 15,1-23 4-15,29-3-64 16,5-18-13-16,-5-8-10 16,-8 0-102-16,-13-5-23 15,-8-5-235-15</inkml:trace>
          <inkml:trace contextRef="#ctx0" brushRef="#br0" timeOffset="90167.997">14672 10497 502 0,'0'0'207'0,"137"-12"-176"16,-60-20 119-16,0-15-94 15,-4-16-20-15,-7-9-21 16,-11-15-5-16,-13-9 0 15,-20-5-10-15,-21-2-13 16,-2 7-2-16,-43 9 9 16,-17 20 6-16,-12 25 2 15,-8 26 17-15,5 16-7 16,8 34-8-16,17 32 26 16,18 30-24-16,15 30-1 15,17 18 2-15,1 11 14 0,25 7 28 16,12-5-21-1,8-10 8-15,6-11-17 0,2-19-11 16,-1-22 24-16,-6-25-32 16,-15-24-2-16,-10-22-59 15,-10-24-19-15,-8-9 14 16,-3-33 3-16,-3-15-118 16,-30-8-534-16</inkml:trace>
          <inkml:trace contextRef="#ctx0" brushRef="#br0" timeOffset="91691.9427">16450 10347 157 0,'0'0'260'16,"0"0"-211"-16,0 0 78 16,0 0-92-16,0 0-22 15,0 0 5-15,-2-76 31 0,-8 64 31 16,-1 1-15-16,-4 5-9 15,-4 4-30-15,-6 2-19 16,2 0-2-16,-4 5-2 16,3 16-1-16,0 9 2 15,6 14 1-15,2 11 16 16,8 10 5-16,8 0-5 16,0-8-9-16,24-15-11 15,18-18 0-15,10-20 14 16,13-8 21-16,2-39-14 15,-2-19-9-15,-8-11-13 16,-16-6-1-16,-20 4 1 0,-21 6 0 16,-2 11 0-1,-37 18 0-15,-18 16 10 0,-12 24-10 16,-8 2 0-16,1 38-4 16,12 14-1-16,16 12 3 15,19 7-2-15,18 2 0 16,11-1 2-16,7-6-1 15,28-16 0-15,11-19-18 16,11-22-5-16,7-11 18 16,2-14 8-16,1-33-13 15,1-10-5-15,-4-10-1 16,-7-8 17-16,-10-2-8 16,-14 0 10-16,-10-1 2 15,-11-2-1-15,-12 8-1 16,0 9 7-16,-6 17 6 0,-12 19-5 15,4 15 29-15,1 12-16 16,0 3-21-16,1 30-10 16,2 12 9-16,5 15-7 15,5 9 8-15,0 11 0 16,0 1 1-16,13-2-1 16,5-5 0-16,7-14-1 15,8-9-1-15,0-14-1 16,7-13 3-16,3-21 5 15,1-3-1-15,-1-11-4 0,-7-10-1 16,-13 6 0-16,-11 8 2 16,-10 7 4-16,-2 0 3 15,0 0-5-15,0 0-3 16,0 0-2-16,0 0 0 16,0 0 2-16,3-5-8 15,5-14 6-15,3-9-9 16,1-11-4-16,-5-2 15 15,-7 6 1-15,0 6 13 16,0 9 21-16,-7 8 8 16,-1 5-16-16,4 5-18 15,4 0-9-15,-1 2-1 16,1 0 0-16,0 0-2 16,0 0-1-16,0 0-7 15,0 0 5-15,0 12 2 0,0 7 2 16,4 5 2-16,-3 3 2 15,-1 6 12-15,0 3 3 16,3 3-14-16,0-3 1 16,5-3-2-16,-1-6-2 15,1-6 0-15,2-10-6 16,-3-5-21-16,0-6-25 16,2 0-16-16,5-20-15 15,-1-23-122-15,2-13-344 16</inkml:trace>
          <inkml:trace contextRef="#ctx0" brushRef="#br0" timeOffset="91768.5837">17271 10113 205 0,'0'0'151'0,"0"0"-16"0,0 0-135 15,0 0-278-15</inkml:trace>
        </inkml:traceGroup>
        <inkml:traceGroup>
          <inkml:annotationXML>
            <emma:emma xmlns:emma="http://www.w3.org/2003/04/emma" version="1.0">
              <emma:interpretation id="{EFF4250C-17C4-4846-BA31-C6B8B07016E2}" emma:medium="tactile" emma:mode="ink">
                <msink:context xmlns:msink="http://schemas.microsoft.com/ink/2010/main" type="inkWord" rotatedBoundingBox="22188,11309 25068,11237 25089,12069 22209,12141"/>
              </emma:interpretation>
              <emma:one-of disjunction-type="recognition" id="oneOf32">
                <emma:interpretation id="interp56" emma:lang="" emma:confidence="0">
                  <emma:literal>costo</emma:literal>
                </emma:interpretation>
                <emma:interpretation id="interp57" emma:lang="" emma:confidence="0">
                  <emma:literal>co sto</emma:literal>
                </emma:interpretation>
                <emma:interpretation id="interp58" emma:lang="" emma:confidence="0">
                  <emma:literal>lo sto</emma:literal>
                </emma:interpretation>
                <emma:interpretation id="interp59" emma:lang="" emma:confidence="0">
                  <emma:literal>com sto</emma:literal>
                </emma:interpretation>
                <emma:interpretation id="interp60" emma:lang="" emma:confidence="0">
                  <emma:literal>co sto</emma:literal>
                </emma:interpretation>
              </emma:one-of>
            </emma:emma>
          </inkml:annotationXML>
          <inkml:trace contextRef="#ctx0" brushRef="#br0" timeOffset="92321.8033">18234 10025 736 0,'0'0'69'0,"0"0"41"0,-108-19-82 16,60 19-19-16,-7 23-3 15,0 14-2-15,2 10-2 16,12 9 20-16,11 7-5 16,13 4-3-16,10 1-9 15,7-4-1-15,7-3-3 16,29-13-2-16,12-15 0 16,14-21-11-16,8-12-32 15,4-23 10-15,-1-18-13 16,-7-3-32-16,-11 4 9 15,-18 5 45-15,-12 8 23 16,-14 12 4-16,-7 7 38 16,-4 6 68-16,0 2-51 0,0 7-57 15,0 8 0-15,0 4-2 16,2-8 0-16,18-6 2 16,10-5 11-16,2 0 35 15,3-25-16-15,-8-10-20 16,-7-11-5-16,-13-8 4 15,-7-2-9-15,-12 5 0 16,-19 12 21-16,-5 15 28 16,-10 21-38-16,5 3-11 15,4 34-9-15,8 20-3 16,14 9-4-16,15-1-32 16,2-4-18-16,25-14-12 15,8-14-88-15,3-16-226 0</inkml:trace>
          <inkml:trace contextRef="#ctx0" brushRef="#br0" timeOffset="92837.6503">18832 10150 553 0,'0'0'191'16,"0"0"-109"-16,0 0 28 16,127 17-37-16,-94 20 4 15,-4 9-19-15,-3 2-2 16,-6-4-19-16,-9-4-13 15,-11-4-6-15,0-8-5 16,-24-7-2-16,-6-9 5 0,-1-9-5 16,11-3 0-16,3 0-11 15,5-18-20-15,11-9-20 16,1-12-38-16,23-7-25 16,27-3 0-16,14-2-17 15,5 7-16-15,-1 7 40 16,-7 13 65-16,-13 17 31 15,-10 7 34-15,-10 9 3 16,-10 25 20-16,-11 10 12 16,-6 7-10-16,-1 4 11 15,0 1-13-15,0-10-13 16,-5-14-28-16,3-15-14 16,2-17 4-16,-1-5-6 0,1-32-12 15,0-19-95-15,0-12-9 16,0-7 57-16,0-3-25 15,-10-3 18-15,-5 0 66 16,-4 7 34-16,1 9 59 16,4 14-2-16,10 17 26 15,4 12-48-15,14 7-46 16,29 2-10-16,21 4-12 16,19 4-1-16,8 3-2 15,6 2-1-15,-4 0-40 16,-4 2-46-16,-14 14-143 15,-17 5-376-15</inkml:trace>
          <inkml:trace contextRef="#ctx0" brushRef="#br0" timeOffset="93064.8824">20014 10188 478 0,'0'0'145'0,"14"127"11"0,34-85-41 16,17-17-20-16,18-20-29 15,13-5-8-15,3-39-28 16,-1-22-24-16,-15-13 0 15,-22-7-6-15,-31-1 1 16,-30 11-1-16,-18 14 31 16,-41 19 23-16,-24 25-40 15,-19 13-14-15,-11 37-3 16,2 29-4-16,14 17-16 16,21 9-60-16,22 4-28 15,20-5-26-15,7-4-427 0</inkml:trace>
        </inkml:traceGroup>
      </inkml:traceGroup>
    </inkml:traceGroup>
    <inkml:traceGroup>
      <inkml:annotationXML>
        <emma:emma xmlns:emma="http://www.w3.org/2003/04/emma" version="1.0">
          <emma:interpretation id="{AF47E40E-5A69-4BF9-9545-FDCD2EED86D2}" emma:medium="tactile" emma:mode="ink">
            <msink:context xmlns:msink="http://schemas.microsoft.com/ink/2010/main" type="paragraph" rotatedBoundingBox="2821,13478 26775,12202 26863,13841 2909,1511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02AFEF7-B4EC-46C9-AF44-AF5D0C9C7CEC}" emma:medium="tactile" emma:mode="ink">
              <msink:context xmlns:msink="http://schemas.microsoft.com/ink/2010/main" type="line" rotatedBoundingBox="2821,13478 26775,12202 26863,13841 2909,15117"/>
            </emma:interpretation>
          </emma:emma>
        </inkml:annotationXML>
        <inkml:traceGroup>
          <inkml:annotationXML>
            <emma:emma xmlns:emma="http://www.w3.org/2003/04/emma" version="1.0">
              <emma:interpretation id="{EC1141E4-2B97-4343-AFE7-A54BE7D082AA}" emma:medium="tactile" emma:mode="ink">
                <msink:context xmlns:msink="http://schemas.microsoft.com/ink/2010/main" type="inkWord" rotatedBoundingBox="2825,13548 7331,13308 7396,14532 2890,14772"/>
              </emma:interpretation>
              <emma:one-of disjunction-type="recognition" id="oneOf33">
                <emma:interpretation id="interp61" emma:lang="" emma:confidence="1">
                  <emma:literal/>
                </emma:interpretation>
              </emma:one-of>
            </emma:emma>
          </inkml:annotationXML>
          <inkml:trace contextRef="#ctx0" brushRef="#br0" timeOffset="93972.1153">-1530 12551 910 0,'0'0'8'0,"153"-101"0"16,3 38 5-16,26-3-6 15,14 3 6-15,-11 6-12 16,-21 13-1-16,-25 16-53 15,-33 17-130-15,-36 11-209 16</inkml:trace>
          <inkml:trace contextRef="#ctx0" brushRef="#br0" timeOffset="93824.5823">-822 12387 856 0,'0'0'0'16,"0"150"0"-16,5-37 46 15,14 0 27-15,8-13-35 16,0-20-25-16,-2-29-11 16,-4-27-2-16,-12-18-11 15,-9-6-45-15,0-34-24 0,-20-13-188 16</inkml:trace>
          <inkml:trace contextRef="#ctx0" brushRef="#br0" timeOffset="94217.4118">-311 12745 656 0,'0'0'8'15,"117"95"117"-15,-42-75-63 16,1-20 41-16,-6-2-36 15,-11-37-20-15,-9-17-2 16,-20-13-14-16,-17-7-19 16,-13 7-5-16,-25 11 17 15,-32 19 27-15,-16 27-19 16,-17 12-32-16,-6 47-1 16,8 22-11-16,22 18-5 0,34 3-3 15,32-7-60 1,30-9-7-16,49-16 3 0,27-19-39 15,4-27-171-15</inkml:trace>
          <inkml:trace contextRef="#ctx0" brushRef="#br0" timeOffset="94555.7269">199 12533 784 0,'0'0'119'0,"0"0"-41"16,98-115-76-16,19 64 12 15,18-3 10-15,10 8-20 16,-14 10-4-16,-18 13-53 16,-19 20-38-16,-32 3-68 15,-33 19-257-15</inkml:trace>
          <inkml:trace contextRef="#ctx0" brushRef="#br0" timeOffset="94423.6771">559 12727 674 0,'0'0'15'0,"2"117"83"0,24-55-22 16,8-6-11 0,5-14 1-16,2-13-33 0,-2-21-30 15,-9-8-3-15,-9-19-9 16,-16-30-29-16,-5-17-72 16,-25-4-305-16</inkml:trace>
          <inkml:trace contextRef="#ctx0" brushRef="#br0" timeOffset="95207.6863">1018 12858 443 0,'0'0'16'0,"98"56"135"16,-30-52-29-16,6-4 55 16,2-41-81-16,-8-13-79 15,-12-14 16-15,-14-4-20 16,-20 2-1-16,-20 8-7 15,-2 9-1-15,-34 16-4 16,-11 16 0-16,-9 19 5 0,-9 2-5 16,-1 35-3-16,6 11-1 15,8 12 0-15,23 4 1 16,16 7-5-16,11 2 2 16,5 3 1-16,31-6 2 15,11-8 3-15,15-15-1 16,11-14 0-16,14-25 0 15,11-8 1-15,8-42 4 16,0-23 5-16,2-21-9 16,-5-11-7-16,-15-7 4 15,-12-7 0-15,-23-2-1 16,-19 2-8-16,-20-2-9 16,-14 8 1-16,-3 4 16 0,-34 20 4 15,-17 23 2 1,-4 25 19-16,-5 30-7 0,-8 12-14 15,1 47-4-15,16 29-3 16,18 18 5-16,28 14-7 16,11 7 6-16,33-1 3 15,15-4 0-15,12-17-1 16,10-20-1-16,13-24 2 16,6-29-1-16,3-24 1 15,3-11 7-15,-1-40 8 16,-8-25-15-16,-14-8-4 15,-21-2-24-15,-27 7 21 0,-23 18 7 16,-4 18 1 0,-22 20 25-16,-12 20 4 0,-5 9-2 15,-1 35-18-15,4 23 14 16,10 13 9-16,22 6-19 16,8-1-8-16,43-13-6 15,29-14-9-15,29-26-99 16,23-25-1-16,14-10-188 15</inkml:trace>
        </inkml:traceGroup>
        <inkml:traceGroup>
          <inkml:annotationXML>
            <emma:emma xmlns:emma="http://www.w3.org/2003/04/emma" version="1.0">
              <emma:interpretation id="{994CE8BE-0D9A-4DF2-BAF6-2F68EFA804A5}" emma:medium="tactile" emma:mode="ink">
                <msink:context xmlns:msink="http://schemas.microsoft.com/ink/2010/main" type="inkWord" rotatedBoundingBox="8818,13667 9494,13631 9530,14305 8854,14340"/>
              </emma:interpretation>
              <emma:one-of disjunction-type="recognition" id="oneOf34">
                <emma:interpretation id="interp62" emma:lang="" emma:confidence="1">
                  <emma:literal/>
                </emma:interpretation>
              </emma:one-of>
            </emma:emma>
          </inkml:annotationXML>
          <inkml:trace contextRef="#ctx0" brushRef="#br0" timeOffset="95585.6845">4457 12560 178 0,'0'0'368'16,"0"0"-317"-16,126 10 147 15,-66-36-109-15,6-24-37 16,1-11-34-16,-8-15-8 15,-9-4-8-15,-23 11-1 16,-21 11 4-16,-6 21-2 0,-17 18 44 16,-23 19 14-16,-8 24-33 15,-10 36-28-15,3 20 0 16,18 10 6-16,21 5 9 16,16-5-14-16,31-5-1 15,36-13-2-15,38-24-50 16,30-32-78-16,25-16-148 15</inkml:trace>
        </inkml:traceGroup>
        <inkml:traceGroup>
          <inkml:annotationXML>
            <emma:emma xmlns:emma="http://www.w3.org/2003/04/emma" version="1.0">
              <emma:interpretation id="{53054289-EB92-4452-967B-C95A4627B0BB}" emma:medium="tactile" emma:mode="ink">
                <msink:context xmlns:msink="http://schemas.microsoft.com/ink/2010/main" type="inkWord" rotatedBoundingBox="10877,13570 12896,13463 12954,14551 10935,14659"/>
              </emma:interpretation>
              <emma:one-of disjunction-type="recognition" id="oneOf35">
                <emma:interpretation id="interp63" emma:lang="" emma:confidence="1">
                  <emma:literal/>
                </emma:interpretation>
              </emma:one-of>
            </emma:emma>
          </inkml:annotationXML>
          <inkml:trace contextRef="#ctx0" brushRef="#br0" timeOffset="96115.904">6506 12161 529 0,'0'0'22'15,"0"120"58"-15,7-34 5 16,18 18 9-16,5 8-23 15,8 6 1-15,3-4-35 16,3-11-11-16,-7-22-15 16,-6-24-8-16,-15-26-2 0,-9-22 2 15,-7-9-2-15,-8-28 18 16,-20-29-19-16,-6-24-35 16,6-21 13-16,17-18 2 15,11-11-25-15,35 1 9 16,23 17-15-16,13 28-14 15,5 34 65-15,-7 23 59 16,-3 22-15-16,-13 6-18 16,-16 30-11-16,-23 14 6 15,-14 9 11-15,-36 4-17 16,-36-2-2-16,-16-8 8 16,-12-10 10-16,8-9-10 15,19-10-8-15,25-11-7 16,31-7-6-16,17-2-15 15,42-26-74-15,36-12-26 0,28-8-92 16,14 2 1-16,-3 5-114 16</inkml:trace>
          <inkml:trace contextRef="#ctx0" brushRef="#br0" timeOffset="96634.2922">7473 12367 472 0,'0'0'56'0,"102"9"126"0,-48-9-92 16,-1-16 23-16,-4-19-33 15,-8-9-12-15,-11-13-58 16,-18-4-5-16,-12-7 7 15,-17 7 11-15,-29 11-4 16,-16 26 7-16,-12 24-11 16,-3 19-15-16,5 30-3 15,17 10-3-15,19 1-1 16,21-2 6-16,15-7-6 16,14-5-14-16,37-13-18 15,23-13 17-15,19-17 3 16,6-3-2-16,3-15 5 0,-4-3 14 15,-6 4 2-15,-13 12 46 16,-13 2-3-16,-18 19-9 16,-12 20-20-16,-3 2-5 15,-1-4-9-15,5-18-31 16,7-19-70-16,4-14-40 16,3-33-159-16,-9-15-261 15,-19-2 561-15,-19 13 95 16,-4 3 370-16,-27 8-198 15,-8 5-157-15,4 6-51 0,8 10 23 16,11 10-60 0,12 9-22-16,10 0-147 0,35-7-501 15</inkml:trace>
        </inkml:traceGroup>
        <inkml:traceGroup>
          <inkml:annotationXML>
            <emma:emma xmlns:emma="http://www.w3.org/2003/04/emma" version="1.0">
              <emma:interpretation id="{F17BB254-FCEA-40BF-ABAF-E57DC2AAE580}" emma:medium="tactile" emma:mode="ink">
                <msink:context xmlns:msink="http://schemas.microsoft.com/ink/2010/main" type="inkWord" rotatedBoundingBox="14229,12870 16641,12742 16728,14381 14317,14510"/>
              </emma:interpretation>
              <emma:one-of disjunction-type="recognition" id="oneOf36">
                <emma:interpretation id="interp64" emma:lang="" emma:confidence="1">
                  <emma:literal/>
                </emma:interpretation>
              </emma:one-of>
            </emma:emma>
          </inkml:annotationXML>
          <inkml:trace contextRef="#ctx0" brushRef="#br0" timeOffset="97001.8165">9972 12148 124 0,'0'0'529'15,"143"-33"-485"-15,-69-24 98 16,-5-24-112-16,-9-14-22 16,-16-8-5-16,-18-3-3 15,-22 8-6-15,-4 8 6 0,-43 12 10 16,-12 22-1-16,-11 22-5 15,-14 25-2-15,-3 9 1 16,6 46-3-16,15 27 9 16,25 27 19-16,24 34-17 15,13 34 8-15,6 19 5 16,16 11 15-16,7-9-4 16,-6-29-3-16,1-22 39 15,-6-34-10-15,-9-26-53 16,-5-27-1-16,-4-30-7 15,0-21-42-15,0-21-26 16,0-39-50-16,10-20-76 0,16-10-43 16,10 0-225-16</inkml:trace>
          <inkml:trace contextRef="#ctx0" brushRef="#br0" timeOffset="97669.2361">10537 12320 690 0,'0'0'40'16,"0"0"113"-16,99-60-117 16,-71 15-25-16,-5-9 5 15,-12-19-6-15,-11-3-6 16,0 2 10-16,-34 9 17 16,-9 21 1-16,-12 23-4 0,-2 21-5 15,-1 5-23-15,2 36-2 16,5 13-3-16,14 12 4 15,20-3-5-15,17 1-3 16,5-10 3-16,30-8 3 16,8-10 1-16,5-15-8 15,2-16-7-15,-4-5-7 16,0-16-1-16,-7-17-6 16,-6-8-15-16,-10-1 7 15,-9-2 15-15,-9-1 15 16,-5 10 7-16,0 10 4 15,-5 11 4-15,-9 14 14 0,-1 0 7 16,0 30-23 0,1 14-1-16,4 18 9 0,10 2 0 15,0 3-4 1,6-7 3-16,19-9-7 0,8-14 1 16,16-12 43-16,13-22 32 15,19-3-70-15,15-30 1 16,7-19-11-16,5-6-16 15,-10 2-2-15,-20 14 6 16,-17 17 10-16,-22 22 2 16,-13 3 3-16,-8 36 4 15,-3 9 26-15,3 3 28 16,11-7-21-16,14-16-33 16,15-23-3-16,13-6-4 15,7-40-2-15,0-14-10 0,-8-6-15 16,-19 6 19-16,-19 12 8 15,-18 15 2-15,-13 16 10 16,-1 12 7-16,0 5-12 16,-1 27-7-16,-3 16-1 15,4 6-3-15,22-1-7 16,38-10-106-16,27-22-64 16,22-18-374-16</inkml:trace>
        </inkml:traceGroup>
        <inkml:traceGroup>
          <inkml:annotationXML>
            <emma:emma xmlns:emma="http://www.w3.org/2003/04/emma" version="1.0">
              <emma:interpretation id="{859570DE-767D-4DDC-816F-9D252BF43FB8}" emma:medium="tactile" emma:mode="ink">
                <msink:context xmlns:msink="http://schemas.microsoft.com/ink/2010/main" type="inkWord" rotatedBoundingBox="17946,12888 19036,12830 19089,13824 17999,13883"/>
              </emma:interpretation>
              <emma:one-of disjunction-type="recognition" id="oneOf37">
                <emma:interpretation id="interp65" emma:lang="" emma:confidence="1">
                  <emma:literal/>
                </emma:interpretation>
              </emma:one-of>
            </emma:emma>
          </inkml:annotationXML>
          <inkml:trace contextRef="#ctx0" brushRef="#br0" timeOffset="98181.3209">13874 12053 601 0,'0'0'14'16,"164"-136"88"-16,-97 57-31 15,-16-6-33-15,-19-7-19 16,-25-3-3-16,-7 3-2 15,-29 16 22-15,-22 23 9 16,-14 25-9-16,-9 26-12 16,-8 9-21-16,1 39 2 15,3 27 14-15,15 20 23 16,21 24-15-16,17 13-11 16,19 4 7-16,6-10-11 15,15-18-9-15,28-32-3 0,22-26-4 16,18-38-35-16,15-10 10 15,2-28 21-15,-3-16-44 16,-20 5 51-16,-16 9 2 16,-19 9 2-16,-14 10-1 15,-10 4-2-15,-7 4-2 16,-4-3 2-16,1-2 14 16,2-12 15-16,-2-13-8 15,0-19-10-15,-2-8-10 16,-6 4 0-16,0 12 3 15,-10 17 8-15,-12 24 43 0,-7 6 6 16,-2 41-44-16,3 29-12 16,7 13 6-16,19 6-8 15,2-14-3-15,43-15 0 16,28-22-32-16,27-25-63 16,22-16-25-16,11-21-88 15</inkml:trace>
        </inkml:traceGroup>
        <inkml:traceGroup>
          <inkml:annotationXML>
            <emma:emma xmlns:emma="http://www.w3.org/2003/04/emma" version="1.0">
              <emma:interpretation id="{0E6D981B-41A1-4ABC-89A7-33139F58CED6}" emma:medium="tactile" emma:mode="ink">
                <msink:context xmlns:msink="http://schemas.microsoft.com/ink/2010/main" type="inkWord" rotatedBoundingBox="20219,12744 26786,12394 26847,13554 20281,13904"/>
              </emma:interpretation>
              <emma:one-of disjunction-type="recognition" id="oneOf38">
                <emma:interpretation id="interp66" emma:lang="" emma:confidence="0">
                  <emma:literal>avere</emma:literal>
                </emma:interpretation>
                <emma:interpretation id="interp67" emma:lang="" emma:confidence="0">
                  <emma:literal>vere</emma:literal>
                </emma:interpretation>
                <emma:interpretation id="interp68" emma:lang="" emma:confidence="0">
                  <emma:literal>greve</emma:literal>
                </emma:interpretation>
                <emma:interpretation id="interp69" emma:lang="" emma:confidence="0">
                  <emma:literal>aere</emma:literal>
                </emma:interpretation>
                <emma:interpretation id="interp70" emma:lang="" emma:confidence="0">
                  <emma:literal>Greve</emma:literal>
                </emma:interpretation>
              </emma:one-of>
            </emma:emma>
          </inkml:annotationXML>
          <inkml:trace contextRef="#ctx0" brushRef="#br0" timeOffset="99830.1983">19067 11970 492 0,'0'0'77'0,"0"0"85"16,144 37-22-16,-91-46-78 15,-2-35-8-15,-4-18-37 16,-6-12-11-16,-12-2 12 15,-12 2 43-15,-15 11 13 16,-2 10 0-16,-13 11-7 16,-12 10-56-16,0 11-11 15,4 12-11-15,7 5-14 16,5 4-7-16,5 10-46 16,4 14-6-16,0 2 7 15,0 2-7-15,11-5-39 0,0-7-192 16,-2-3-170-16</inkml:trace>
          <inkml:trace contextRef="#ctx0" brushRef="#br0" timeOffset="100209.9669">19341 11448 420 0,'0'0'29'0,"0"0"75"0,-59 95 16 15,38-23-26-15,2 11-19 16,5 12-18-16,10-4-25 16,1-10-7-16,3-18-22 15,3-26 0-15,9-19 12 16,3-16 13-16,2-4 4 15,6-37 36-15,6-24-37 16,7-20-21-16,4-13-4 16,2-1 4-16,0 7-8 15,2 9 0-15,-2 16 2 16,-2 14-4-16,-7 19-2 16,-3 17-1-16,-8 10-11 0,-1 5-34 15,-3 2-30-15,-6 16-14 16,-5 6-20-16,-7-2-214 15</inkml:trace>
          <inkml:trace contextRef="#ctx0" brushRef="#br0" timeOffset="101066.3447">19815 11742 255 0,'0'0'258'15,"0"0"-99"-15,0 0 50 16,125 27-147-16,-79-52 4 0,1-12-22 16,-7-11-35-16,-8-6-4 15,-17-6-4-15,-15 7 0 16,0 5 0-16,-22 16 17 16,-8 13-8-16,-8 14 3 15,-6 5-13-15,0 30-5 16,-1 23 1-16,9 13-1 15,11 7 3-15,17-1 1 16,8-8-2-16,11-9 1 16,33-18 1-16,22-21-3 15,22-16-22-15,18-25 10 16,3-23-7-16,-4-5-26 16,-22 6 5-16,-26 15 44 15,-23 16 13-15,-26 16 28 0,-8 2-8 16,0 30-17-1,0 15 17-15,0 8 9 0,0 1-27 16,13-10-1-16,7-14-3 16,5-18-4-16,1-14 6 15,0-16-3-15,-5-37-10 16,-14-16-16-16,-7-13-3 16,-32-5-6-16,-7 4 7 15,0 4 18-15,10 8 92 16,12 11-70-16,8 18-21 15,9 8 1-15,1 11 1 16,43 7-3-16,22 6-11 0,20 1 1 16,10 7-13-1,2 2-21-15,-1 0-1 0,-8 2 7 16,-10 15-36-16,-22 8-28 16,-19 11-125-16,-24 8-293 15,-11 11 398-15,-3 5 122 16,0 8 220-16,0-2 43 15,0-6-69-15,7-13-42 16,16-11-53-16,9-13-14 16,11-15-8-16,12-8-20 15,12-17-32-15,6-27-15 16,-1-18-10-16,-14-12-40 16,-21 0-18-16,-29 8 11 15,-9 17 47-15,-49 22 28 0,-34 26-18 16,-18 8-10-16,-3 37-5 15,10 19 5-15,32 16 32 16,30 5-3-16,26 9 15 16,15-1 36-16,49-9-12 15,36-11-28-15,41-15-24 16,25-27-9-16,20-21-7 16,4-9-45-16,-16-39-98 15,-22-14-97-15,-29-9-681 16</inkml:trace>
          <inkml:trace contextRef="#ctx0" brushRef="#br0" timeOffset="98755.7093">15917 11785 659 0,'0'0'60'0,"-1"97"77"16,16-51-109-16,28-15 1 16,19-22-17-16,16-9 61 15,5-35-51-15,0-22-1 16,-11-15-17-16,-16-4-4 16,-19-1-12-16,-24 4 1 15,-13 8-10-15,-29 15 14 16,-32 21 5-16,-20 23 1 15,-20 8 0-15,-2 40-2 16,10 18-1-16,26 9 4 0,25 7 4 16,30 5-2-16,12-1-2 15,11-6 0-15,33-11-7 16,15-17-6-16,10-23-13 16,2-19-8-16,-9-4-7 15,-6-37-31-15,-9-20 0 16,-8-15-7-16,-3-15 79 15,-6-6 10-15,-1-8 39 16,-6 0 5-16,-2 1 0 16,-3 8-23-16,-6 18 31 15,-6 27-34-15,-3 18 7 16,-2 29 48-16,-1 6-37 16,0 45-46-16,0 28 0 0,0 27 19 15,-11 14 0 1,0 4 14-16,7-11-15 0,4-11-18 15,7-24 0-15,26-26-11 16,4-25-57-16,14-25-23 16,5-4-16-16,1-30-340 15</inkml:trace>
          <inkml:trace contextRef="#ctx0" brushRef="#br0" timeOffset="99521.8674">16964 11979 566 0,'0'0'9'15,"98"-19"195"-15,-39-20-106 16,3-14-36-16,-5-14-50 16,-10-4-1-16,-12-1-2 15,-10-2 0-15,-18 7 12 16,-7 8 12-16,-12 15 11 15,-26 16 7-15,-6 16-40 16,-8 12-11-16,-5 14-5 16,5 32 0-16,5 15-8 15,15 13-6-15,19 9 5 0,13 7 3 16,1-3 4 0,25-4-6-16,10-13-9 15,8-17-4-15,4-23-2 16,7-17-10-16,-1-13 36 0,1-20-6 15,-4-20 6-15,2-15-12 16,-5-5 11-16,-2-7 2 16,-6 0 1-16,-6 3 3 15,-5 6 6-15,-3 9 1 16,-5 13 6-16,-9 15-2 16,-9 20 22-16,-3 1 5 15,0 31-32-15,-5 18-3 16,-5 12 17-16,9 2-12 15,1 3-3-15,9-12-5 16,24-10-1-16,17-14 0 0,10-23 29 16,11-7-29-1,6-33-2-15,10-17-1 0,-3-10-24 16,-8 4-6-16,-19 15 28 16,-26 13 3-16,-20 17 0 15,-8 11 0-15,-3 0-5 16,0 31 5-16,-8 14 14 15,-5 19 27-15,8-1-4 16,5-8-31-16,7-12-6 16,30-19-1-16,17-24-15 15,12 0-3-15,10-44-35 16,0-14-40-16,-10-11-25 16,-15-2 39-16,-28 4 80 0,-13 7 45 15,-10 9 92 1,-10 5-82-16,-17 6 18 0,0 11-1 15,3 10 4-15,10 9-42 16,12 8-33-16,2 2-1 16,0 0-104-16,21 0-62 15,16 5-17-15,10 6-192 16</inkml:trace>
        </inkml:traceGroup>
      </inkml:traceGroup>
    </inkml:traceGroup>
    <inkml:traceGroup>
      <inkml:annotationXML>
        <emma:emma xmlns:emma="http://www.w3.org/2003/04/emma" version="1.0">
          <emma:interpretation id="{EA8A0798-1DD7-4696-B621-C73110BA2B72}" emma:medium="tactile" emma:mode="ink">
            <msink:context xmlns:msink="http://schemas.microsoft.com/ink/2010/main" type="paragraph" rotatedBoundingBox="2240,15151 28396,14133 28489,16525 2333,1754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0BDF33C0-AFF1-4B88-A303-70012372C0E7}" emma:medium="tactile" emma:mode="ink">
              <msink:context xmlns:msink="http://schemas.microsoft.com/ink/2010/main" type="inkBullet" rotatedBoundingBox="2248,15348 3596,15295 3636,16304 2287,16357"/>
            </emma:interpretation>
          </emma:emma>
        </inkml:annotationXML>
        <inkml:trace contextRef="#ctx0" brushRef="#br0" timeOffset="108400.4122">-2055 13880 524 0,'0'0'103'0,"0"0"39"16,0 0-42-16,0 0-29 16,0 0-18-16,0 0-7 0,0 0-2 15,-79-10-7-15,79 6-10 16,0 4-12-16,0-12-15 16,22-3-5-16,21-5 3 15,12 1-1-15,7 9 3 16,-3 10-5-16,-8 0-4 15,-13 13 4-15,-12 11-2 16,-11 5-3-16,-15 11 10 16,-1 5 2-16,-38 7 5 15,-12-1-3-15,-8-4-4 16,2-8 1-16,10-10-1 16,17-10 0-16,15-11-2 0,12-6-12 15,3-2-17 1,46 0-24-16,25-12 37 0,23-4 18 15,3 8 0-15,-8 8 0 16,-13 4-1-16,-19 24-3 16,-20 13 0-16,-19 12-6 15,-18 7 10-15,-28 8 10 16,-31 5 3-16,-21 2-1 16,-4-6 2-16,-3-11 11 15,12-18-5-15,13-18 12 16,17-15-22-16,12-7-7 15,9-8-3-15,9-18-21 16,15-6-33-16,0-5 9 16,42 1-3-16,13 5-12 15,8 11-41-15,2 10-172 0,-10 7-248 16</inkml:trace>
        <inkml:trace contextRef="#ctx0" brushRef="#br0" timeOffset="108714.1978">-1247 13773 487 0,'0'0'54'0,"118"48"22"15,-32 5 86-15,1 15-102 16,-10 15 19-16,-19 8-6 16,-18 10-14-16,-25-3-15 15,-15-5-20-15,-14-6 14 16,-20-8-7-16,-8-10-13 16,2-14-14-16,6-18-4 15,13-17-4-15,14-13-63 16,7-7-38-16,7-19 10 15,33-26-143-15</inkml:trace>
      </inkml:traceGroup>
      <inkml:traceGroup>
        <inkml:annotationXML>
          <emma:emma xmlns:emma="http://www.w3.org/2003/04/emma" version="1.0">
            <emma:interpretation id="{966599B9-9DA8-4F85-BA0C-7E4FDBC7EC72}" emma:medium="tactile" emma:mode="ink">
              <msink:context xmlns:msink="http://schemas.microsoft.com/ink/2010/main" type="line" rotatedBoundingBox="4164,15076 25620,14241 25687,15957 4231,16793"/>
            </emma:interpretation>
          </emma:emma>
        </inkml:annotationXML>
        <inkml:traceGroup>
          <inkml:annotationXML>
            <emma:emma xmlns:emma="http://www.w3.org/2003/04/emma" version="1.0">
              <emma:interpretation id="{03FE9A3E-D84B-4D45-9D99-68CAA39240C8}" emma:medium="tactile" emma:mode="ink">
                <msink:context xmlns:msink="http://schemas.microsoft.com/ink/2010/main" type="inkWord" rotatedBoundingBox="4171,15235 7341,15111 7388,16339 4218,16462"/>
              </emma:interpretation>
              <emma:one-of disjunction-type="recognition" id="oneOf39">
                <emma:interpretation id="interp71" emma:lang="" emma:confidence="1">
                  <emma:literal/>
                </emma:interpretation>
              </emma:one-of>
            </emma:emma>
          </inkml:annotationXML>
          <inkml:trace contextRef="#ctx0" brushRef="#br0" timeOffset="109269.9271">-47 14199 575 0,'0'0'24'16,"45"116"63"-16,-20-67 7 0,-7-10-46 15,-6-10 3-15,-2-8-37 16,-9-5-1-16,-1-9 12 15,0-2 2-15,-18-5 4 16,-15 0 1-16,-8-18-24 16,-5-15-5-16,5-11 4 15,4-13 7-15,8-15-14 16,15-14-5-16,14-14-24 16,18-3-18-16,33 5 18 15,12 14-9-15,6 24 38 16,-5 21 1-16,-9 23 0 15,-8 16 4-15,-14 15 0 16,-18 22-2-16,-9 10-3 16,-6 0 15-16,-21 2-1 15,-15-9-1-15,-5-4 0 16,9-9-5-16,13-4 11 0,17-3-19 16,2 7-12-16,22 9 9 15,17 9 3-15,9 6 19 16,9 0 5-16,1-2-20 15,-2-5 4-15,-2-5-6 16,-6-9-1-16,-2-9-1 16,0-17-48-16,3-4-44 15,-2-23-38-15,-11-21-403 16</inkml:trace>
          <inkml:trace contextRef="#ctx0" brushRef="#br0" timeOffset="109726.7266">788 14071 716 0,'0'0'40'0,"0"0"-34"16,14 140 48-16,-11-84 7 15,5-3-9-15,1-9-4 16,1-14-27-16,1-11-17 16,-4-9 0-16,-3-10-1 15,-4 0 5-15,0-14 10 16,0-22-2-16,0-17-16 15,-15-12-21-15,-15 0-12 16,-12-2 18-16,-6 5 12 16,1 11-3-16,7 12 6 0,14 17 10 15,12 10 21-15,13 9-3 16,1 3-28-16,1 0-14 16,31 0 0-16,19-4 10 15,21-16 4-15,9-14 2 16,-1-12-2-16,-8-4-2 15,-17 4 1-15,-23 14 2 16,-16 13 15-16,-12 16 39 16,-4 3-8-16,0 22-39 15,0 34-7-15,-4 20 33 16,-11 17 16-16,3-1-14 16,3-6-2-16,9-7-11 15,0-10-20-15,10-14-3 16,19-14-27-16,7-14-54 0,5-12-17 15,11-13 4-15,-5-2-186 16</inkml:trace>
          <inkml:trace contextRef="#ctx0" brushRef="#br0" timeOffset="110200.351">1607 14369 10 0,'0'0'605'16,"0"0"-542"-16,0 0 44 16,0 0-38-16,0 0 18 0,0 0-44 15,87 10 15-15,-79-59-26 16,-5-14-31-16,-3-5 2 16,0 3-2-16,-14 7-1 15,-10 9 0-15,-4 15 3 16,2 16 13-16,2 16-11 15,6 2-5-15,5 32-7 16,7 19-4-16,6 12 6 16,10 11 1-16,29 4 1 15,14 0 3-15,5 1 6 16,-3-1 1-16,-7-1 3 16,-12-5 6-16,-15-13-1 15,-13-13 8-15,-8-13 7 0,-7-12-16 16,-22-7 14-1,-12-7 7-15,-6-7-15 0,-11 0-13 16,4-14-2-16,-1-10-2 16,11-3 1-16,11 2-4 15,15 3-2-15,15 4-13 16,3-3-6-16,40-4-13 16,18-4-22-16,18-3-25 15,8 0-39-15,7-4-108 16,1-3-430-16</inkml:trace>
          <inkml:trace contextRef="#ctx0" brushRef="#br0" timeOffset="110426.9021">2228 14237 545 0,'0'0'366'0,"0"0"-351"15,0 0 11-15,0 0 4 16,133-26-2-16,-72 20 12 16,-6-1-29-16,-4-1-11 15,-9 2 3-15,-11 0-7 16,-11 0-65-16,-15 3-24 16,-5 3-145-16,-20 0-319 0</inkml:trace>
          <inkml:trace contextRef="#ctx0" brushRef="#br0" timeOffset="110546.1777">2382 14344 568 0,'0'0'134'0,"0"0"-18"0,0 0-31 16,102 77-4-16,-27-77-36 15,13 0-31-15,7-12-14 16,-4-13-35-16,-6-2-48 16,-17-1-343-16</inkml:trace>
        </inkml:traceGroup>
        <inkml:traceGroup>
          <inkml:annotationXML>
            <emma:emma xmlns:emma="http://www.w3.org/2003/04/emma" version="1.0">
              <emma:interpretation id="{73E7507F-EC6C-4727-8BAF-81FC2A4725B4}" emma:medium="tactile" emma:mode="ink">
                <msink:context xmlns:msink="http://schemas.microsoft.com/ink/2010/main" type="inkWord" rotatedBoundingBox="8044,15284 9670,15221 9718,16454 8092,16517"/>
              </emma:interpretation>
              <emma:one-of disjunction-type="recognition" id="oneOf40">
                <emma:interpretation id="interp72" emma:lang="" emma:confidence="1">
                  <emma:literal/>
                </emma:interpretation>
              </emma:one-of>
            </emma:emma>
          </inkml:annotationXML>
          <inkml:trace contextRef="#ctx0" brushRef="#br0" timeOffset="111002.3857">3786 13946 674 0,'0'0'118'0,"0"0"-102"16,0 0 14-16,0 0 26 15,120 17-10-15,-75-19 20 0,1-22-35 16,-12-8-21-16,-6-7-1 15,-17-5-4-15,-11 5-5 16,-3 6 3-16,-30 10-2 16,-17 19 13-16,-9 4-13 15,-7 35-1-15,0 17-1 16,12 16 1-16,15 8 21 16,19 3-6-16,18 7 1 15,2 0 4-15,30-8-6 16,17-5 5-16,11-17-13 15,14-16-2-15,9-20-4 16,9-20-55-16,11-21-33 16,-2-37-52-16,-1-18-329 0</inkml:trace>
          <inkml:trace contextRef="#ctx0" brushRef="#br0" timeOffset="111460.2324">4537 14043 581 0,'0'0'65'0,"0"0"35"16,-3 116-1-16,9-82-31 15,13-10-24-15,3-9-9 16,1-13-20-16,1-2 2 16,1-26 4-16,0-22-21 0,-3-14-5 15,-7-11-22 1,-5-3-6-16,-9 0 25 0,-1 10 8 15,-5 15 7-15,-15 15 20 16,2 19-7-16,5 14-1 16,7 3 12-16,6 0-17 15,0 2-14-15,0 12-7 16,10 0 5-16,20-5 2 16,11-7 0-16,8-2 15 15,-4-7-7-15,-7-10 1 16,-18 3-6-16,-12 7 10 15,-6 6 33-15,-2 1 10 16,0 0-28-16,-2 31-20 16,-13 23-2-16,-6 25 15 15,-2 13 23-15,3 2-23 0,7-2-10 16,13-11-10 0,0-13-1-16,13-17-19 0,17-19-46 15,6-19-49-15,13-13-6 16,4-21-25-16,-1-23-550 15</inkml:trace>
          <inkml:trace contextRef="#ctx0" brushRef="#br0" timeOffset="111912.4374">5195 14283 825 0,'0'0'3'15,"0"0"62"-15,0 0-2 0,0 0-6 16,0 0 10-16,0 0-12 15,95-51-30-15,-85-5-19 16,-10-10-6-16,0 1-12 16,-15 8 7-16,-9 10-8 15,-9 15 13-15,7 16 4 16,0 16-4-16,1 4-4 16,8 35-9-16,6 21 2 15,11 19 4-15,0 12 4 16,25 5 3-16,4 1 1 15,2 8 23-15,-1-7-8 16,-11-5-2-16,-8-10 33 16,-9-22-8-16,-2-13-8 0,-8-16-8 15,-16-12-9-15,-8-11-2 16,-9-9 1-16,-9 0-5 16,0-26 2-16,-3-9-10 15,6-10-21-15,8-2-11 16,10-3-6-16,24-1-28 15,6 1 8-15,49 3-6 16,23 6-15-16,14 11-58 16,-1 9-465-16</inkml:trace>
        </inkml:traceGroup>
        <inkml:traceGroup>
          <inkml:annotationXML>
            <emma:emma xmlns:emma="http://www.w3.org/2003/04/emma" version="1.0">
              <emma:interpretation id="{EBEFFF9F-65FB-41CE-9D2F-EFCED3BF8023}" emma:medium="tactile" emma:mode="ink">
                <msink:context xmlns:msink="http://schemas.microsoft.com/ink/2010/main" type="inkWord" rotatedBoundingBox="10391,15420 11605,15373 11630,16016 10417,16064"/>
              </emma:interpretation>
              <emma:one-of disjunction-type="recognition" id="oneOf41">
                <emma:interpretation id="interp73" emma:lang="" emma:confidence="1">
                  <emma:literal/>
                </emma:interpretation>
              </emma:one-of>
            </emma:emma>
          </inkml:annotationXML>
          <inkml:trace contextRef="#ctx0" brushRef="#br0" timeOffset="112427.9582">6015 14075 687 0,'0'0'90'0,"0"0"-10"16,0 0 20-16,0 0-15 15,0 0-29-15,0 0-38 0,32 8-14 16,47-5 28-16,16-3-2 15,-2 0-14-15,-12 0-15 16,-19 0-1-16,-17 0-60 16,-20 0-13-16,-16 0-8 15,-9 7-53-15,-17 5-37 16,-32 6 63-16,-18 13-236 16</inkml:trace>
          <inkml:trace contextRef="#ctx0" brushRef="#br0" timeOffset="112543.8537">6178 14294 378 0,'0'0'187'0,"0"0"-63"15,0 0-30-15,25 100-12 16,24-86-23-16,21-10 0 16,12-4-30-16,9-7-16 0,-3-14-13 15,-10-4-22-15,-15-1-64 16,-16-1-123-16,-17 2-333 16</inkml:trace>
          <inkml:trace contextRef="#ctx0" brushRef="#br0" timeOffset="112921.8762">6865 13836 632 0,'0'0'27'0,"0"0"-17"0,0 0-10 15,128 91 28-15,-67-33-4 16,-5 6 0-16,-7 7 59 16,-10-1-31-16,-12-6-8 15,-12-5-11-15,-15-10 18 16,0-8-18-16,-14-9-3 16,-14-10-6-16,-6-10 6 15,-3-12 11-15,-5-2 2 16,-4-30-21-16,-1-10-13 15,4-14-6-15,4-8-1 16,12-3 4-16,11 1-6 16,16 7-15-16,0 10-15 15,32 10-6-15,14 14 8 0,5 14-16 16,5 11-40-16,-3 0-87 16,-6 18-309-16</inkml:trace>
        </inkml:traceGroup>
        <inkml:traceGroup>
          <inkml:annotationXML>
            <emma:emma xmlns:emma="http://www.w3.org/2003/04/emma" version="1.0">
              <emma:interpretation id="{28DED2E5-BFC5-4203-9DEE-58186E8EF8BB}" emma:medium="tactile" emma:mode="ink">
                <msink:context xmlns:msink="http://schemas.microsoft.com/ink/2010/main" type="inkWord" rotatedBoundingBox="12354,15135 13657,15085 13709,16424 12406,16474"/>
              </emma:interpretation>
              <emma:one-of disjunction-type="recognition" id="oneOf42">
                <emma:interpretation id="interp74" emma:lang="" emma:confidence="1">
                  <emma:literal/>
                </emma:interpretation>
              </emma:one-of>
            </emma:emma>
          </inkml:annotationXML>
          <inkml:trace contextRef="#ctx0" brushRef="#br0" timeOffset="113472.523">8020 14020 513 0,'0'0'68'0,"-4"88"76"16,4-38-50-16,24-9-31 15,7-8-21-15,7-15-5 16,3-11-11-16,0-7 3 15,3-16 13-15,-2-29-6 16,-5-12-24-16,-11-11-12 16,-15-5-2-16,-11 4-9 0,-8 6 9 15,-28 16 1-15,-11 14 1 16,-9 20-8-16,-5 13-4 16,3 10-1-16,7 20 6 15,17 6-2-15,17 8 7 16,17 4-4-16,2 6 1 15,36 7 5-15,10 9 2 16,9 7 28-16,-1 8 7 16,-7 8 11-16,-13 7 0 15,-10 2-2-15,-8-6-19 16,-11-10-3-16,-7-18-18 16,0-22-6-16,0-19 0 0,0-21-45 15,5-6-52-15,6-21 3 16,7-23-16-16,4-13-178 15,3-3-281 1</inkml:trace>
          <inkml:trace contextRef="#ctx0" brushRef="#br0" timeOffset="113823.4777">8597 13617 16 0,'0'0'826'16,"0"0"-798"-16,0 0 4 15,0 0-9-15,0 0 31 16,103 89 17-16,-39-49-18 16,2 0 7-16,-6-3-32 15,-10-6-19-15,-10-5-9 16,-14-10-6-16,-11-7-31 16,-6-5-9-16,-6-4-27 15,2 0-28-15,2-19-83 0,-2-12-531 16</inkml:trace>
          <inkml:trace contextRef="#ctx0" brushRef="#br0" timeOffset="114178.7499">8653 13844 105 0,'0'0'546'0,"0"0"-414"15,0 0-47-15,0 0 14 16,131-10-4-16,-55 15-40 16,4 0-10-16,5-5-11 15,-6 0 0-15,-11 0-27 16,-12-10-7-16,-16-3-75 16,-25 1-56-16,-15 3-261 15</inkml:trace>
          <inkml:trace contextRef="#ctx0" brushRef="#br0" timeOffset="114041.9167">9046 13543 563 0,'0'0'101'0,"0"0"-76"15,0 0 61-15,-52 144 30 16,21-62-57-16,-4 3-4 15,-3 0-2-15,2-9-28 16,6-16-3-16,8-20-14 16,4-16-6-16,7-17-2 0,-8-7-12 15,-2-11-48-15,-2-24-72 16,2-14-156-16,7-9-184 16</inkml:trace>
        </inkml:traceGroup>
        <inkml:traceGroup>
          <inkml:annotationXML>
            <emma:emma xmlns:emma="http://www.w3.org/2003/04/emma" version="1.0">
              <emma:interpretation id="{454C5FA4-C42F-488C-9B76-A3BF52D10D56}" emma:medium="tactile" emma:mode="ink">
                <msink:context xmlns:msink="http://schemas.microsoft.com/ink/2010/main" type="inkWord" rotatedBoundingBox="15903,14866 16906,14827 16954,16056 15951,16095"/>
              </emma:interpretation>
              <emma:one-of disjunction-type="recognition" id="oneOf43">
                <emma:interpretation id="interp75" emma:lang="" emma:confidence="1">
                  <emma:literal/>
                </emma:interpretation>
              </emma:one-of>
            </emma:emma>
          </inkml:annotationXML>
          <inkml:trace contextRef="#ctx0" brushRef="#br0" timeOffset="117364.8363">11836 13626 129 0,'0'0'377'0,"0"0"-313"0,0 0 16 15,0 0-12-15,0 0-1 16,27-97 4-16,-16 69-35 16,-1 2 8-16,-3 4 9 15,-3 3-26-15,-3 9-3 16,-1 5-6-16,0 5 0 16,0 0-15-16,0 0-3 15,0 10-17-15,-19 18 8 16,-9 16 8-16,-9 13 1 15,-8 8 3-15,-5 5 0 16,3-2-2-16,3-4-1 16,10-8 2-16,9-12 4 0,10-10 3 15,9-9-4-15,6-3-2 16,0-3-2-16,18-4-1 16,15-1 6-16,11-6 7 15,9-3 11-15,-1-5-15 16,-4 0-2-16,-2 0-7 15,-9-3-26-15,-2-9-44 16,-5-4-37-16,-12-4-212 16</inkml:trace>
          <inkml:trace contextRef="#ctx0" brushRef="#br0" timeOffset="117554.7652">11996 13812 742 0,'0'0'165'0,"0"0"-165"0,0 0 0 16,8 120 41-16,-4-57 6 16,-3-3-30-16,3 3-8 15,2-6-8-15,1-4-2 16,4-9-3-16,3-12-40 16,5-13-63-16,-1-19-146 15</inkml:trace>
          <inkml:trace contextRef="#ctx0" brushRef="#br0" timeOffset="117799.6412">12369 13282 496 0,'0'0'357'16,"0"0"-344"-16,58 157 34 15,-22-52 50-15,0 15-22 16,-4 9-4-16,-16 5-36 16,-12-6-19-16,-4-9-8 15,-13-16-8-15,-15-20 0 16,-2-20-16-16,3-16-56 0,7-16-40 16,13-21-116-1</inkml:trace>
        </inkml:traceGroup>
        <inkml:traceGroup>
          <inkml:annotationXML>
            <emma:emma xmlns:emma="http://www.w3.org/2003/04/emma" version="1.0">
              <emma:interpretation id="{F4D83C1A-319A-4BEB-8093-2AE2CDA381CB}" emma:medium="tactile" emma:mode="ink">
                <msink:context xmlns:msink="http://schemas.microsoft.com/ink/2010/main" type="inkWord" rotatedBoundingBox="17763,14547 23374,14328 23422,15547 17811,15765"/>
              </emma:interpretation>
              <emma:one-of disjunction-type="recognition" id="oneOf44">
                <emma:interpretation id="interp76" emma:lang="" emma:confidence="1">
                  <emma:literal/>
                </emma:interpretation>
              </emma:one-of>
            </emma:emma>
          </inkml:annotationXML>
          <inkml:trace contextRef="#ctx0" brushRef="#br0" timeOffset="118804.7747">13423 14018 675 0,'0'0'22'15,"0"0"3"-15,0 0 70 16,0 0 39-16,0 0-59 0,-8-86-51 16,12 13-22-1,8-12-2-15,0 2 2 0,-1 7 2 16,-1 17 8-16,-4 22 15 16,3 21-6-16,12 16-21 15,12 14-9-15,17 33-4 16,6 21 11-16,-2 17 2 15,-8 6 4-15,-15-3 5 16,-7-5 6-16,-13-10-8 16,-11-14-1-16,0-13 6 15,-6-17-3-15,-13-14 1 16,-3-14 0-16,-9-1 1 16,0-21-11-16,-4-17-24 15,8-4 4-15,9 1 4 16,12 6-28-16,6 11-19 15,8 7 17-15,24 7-27 0,11 7-88 16,3 1-20-16,-5 2-20 16,-4 0 136-16,-2 2 65 15,-2 10 8-15,1 3 89 16,6 2 12-16,3-4 7 16,4-2-32-16,4-11 10 15,1 0-14-15,1-24-10 16,-2-13-5-16,-11-11-26 15,-13-3-24-15,-16 1-4 16,-11 2 21-16,-12 8-3 16,-28 10-2-16,-13 17-8 0,-5 13-19 15,3 15-2 1,17 31-13-16,22 10-40 0,16 0-52 16,32-11-94-16,29-10-514 15</inkml:trace>
          <inkml:trace contextRef="#ctx0" brushRef="#br0" timeOffset="119174.7559">14623 13781 680 0,'0'0'5'16,"0"0"9"-16,103-114 34 16,-37 93 18-16,0 12-4 15,-2 9-32-15,-9 30-15 16,-12 25 1-16,-15 11 7 16,-21 7 9-16,-7-4-21 15,-24-6 1-15,-21-13 9 16,-10-11 11-16,-1-11 2 15,2-16-5-15,11-12-7 16,16 0-10-16,20-28-12 16,7-11-49-16,26-8-33 15,26-2 19-15,14 6-4 0,9 6-39 16,-2 8-55-16,-3 8-128 16,-9 2 30-16</inkml:trace>
          <inkml:trace contextRef="#ctx0" brushRef="#br0" timeOffset="119452.3688">15057 13443 565 0,'0'0'187'16,"0"0"-12"-16,0 0-78 15,0 0-60-15,30-99-26 16,71 74-10-16,19 1-1 16,5 2 0-16,-6 3 0 15,-8 8-63-15,-15 6-84 16,-29 5-130-16</inkml:trace>
          <inkml:trace contextRef="#ctx0" brushRef="#br0" timeOffset="119307.8525">15315 13803 87 0,'0'0'257'0,"0"0"37"16,0 127-104-16,-9-73-79 16,7-2-52-16,2-7-22 15,0-13-19-15,2-15-7 16,11-17-11-16,3-5-17 16,4-39-22-16,-1-17-66 15,-7-17-359-15</inkml:trace>
          <inkml:trace contextRef="#ctx0" brushRef="#br0" timeOffset="119638.442">15928 13842 846 0,'0'0'10'16,"14"95"-1"-16,11-63-4 16,8-18-5-16,18-14-39 15,8-32-207-15</inkml:trace>
          <inkml:trace contextRef="#ctx0" brushRef="#br0" timeOffset="119913.7131">16427 13874 727 0,'0'0'21'0,"0"0"92"15,0 0-64-15,0 0 1 16,0 0-15-16,0 0 30 16,-113-34-59-16,76-42 0 15,4-15-2-15,9-4 21 16,12-3 39-16,12 1-30 15,0 4-12-15,24 9-22 16,22 9-1-16,15 16-9 16,11 22-5-16,-3 13 2 15,-2 17-40-15,-9 7-17 0,-11 10-9 16,-14 20-70-16,-20 13-301 16</inkml:trace>
          <inkml:trace contextRef="#ctx0" brushRef="#br0" timeOffset="120334.7611">16674 13666 539 0,'0'0'97'15,"26"96"-12"-15,10-62-42 16,11-15 7-16,10-17 5 16,8-4 33-16,12-32-68 15,3-12-4-15,-3-10-4 0,-12 0-4 16,-21 6-5-16,-26 8 0 15,-16 11-1-15,-2 14 15 16,-9 12 10-16,-13 5-12 16,-3 14-15-16,-1 19-6 15,2 15 5-15,12 5 1 16,8-3 7-16,4-6-7 16,8-11-2-16,16-17-5 15,15-14-18-15,12-2 23 16,9-32 0-16,9-16-37 15,-4-3-12-15,-9 2 5 16,-14 12 29-16,-16 15 17 16,-17 12 11-16,-9 10 29 15,0 15-14-15,-5 26-17 16,-16 13 45-16,0 7-25 0,2-7-2 16,11-8-22-16,8-14-5 15,0-15-8-15,26-17-52 16,15-9-57-16,5-28-547 15</inkml:trace>
          <inkml:trace contextRef="#ctx0" brushRef="#br0" timeOffset="120532.2049">17857 13164 1055 0,'0'0'45'16,"0"0"23"-16,0 0 11 16,0 0-79-16,0 0-32 15,0 0-118-15,2 11-85 16,27 2-205-16</inkml:trace>
          <inkml:trace contextRef="#ctx0" brushRef="#br0" timeOffset="120849.3833">18162 13605 596 0,'0'0'90'0,"0"0"87"0,0 101-105 16,0-92-16-16,0-9-35 16,-11-6-3-16,-15-36 21 15,-14-18-39-15,-10-16-38 16,7-9 37-16,8-5 1 15,14-5 41-15,14 4 3 16,7 8-39-16,0 12 2 16,37 11-7-16,21 10-2 15,19 7-1-15,14 11 3 16,-1 12 0-16,-3 11 0 16,-8 9-41-16,-12 0-68 15,-20 12-39-15,-17 12-520 0</inkml:trace>
          <inkml:trace contextRef="#ctx0" brushRef="#br0" timeOffset="121054.854">18448 13556 556 0,'0'0'97'0,"0"0"46"16,147 47-17-16,-64-55-51 15,6-38-40-15,2-16-24 16,-16-9-11-16,-24 4-8 15,-26 16 8-15,-25 19 56 16,-10 29 6-16,-31 13-49 16,-17 46-8-16,-7 24-1 0,0 12 10 15,16 2-14 1,24-11 0-16,25-14-19 0,41-20-69 16,42-23-31-16,30-24-107 15</inkml:trace>
        </inkml:traceGroup>
        <inkml:traceGroup>
          <inkml:annotationXML>
            <emma:emma xmlns:emma="http://www.w3.org/2003/04/emma" version="1.0">
              <emma:interpretation id="{06833CAA-EB58-4AFE-8F69-9B613F3F12FC}" emma:medium="tactile" emma:mode="ink">
                <msink:context xmlns:msink="http://schemas.microsoft.com/ink/2010/main" type="inkWord" rotatedBoundingBox="24102,14523 25629,14463 25675,15664 24149,15723"/>
              </emma:interpretation>
              <emma:one-of disjunction-type="recognition" id="oneOf45">
                <emma:interpretation id="interp77" emma:lang="" emma:confidence="1">
                  <emma:literal/>
                </emma:interpretation>
              </emma:one-of>
            </emma:emma>
          </inkml:annotationXML>
          <inkml:trace contextRef="#ctx0" brushRef="#br0" timeOffset="121506.8282">19823 13588 736 0,'0'0'108'0,"0"0"-70"15,0 0 82-15,104-4-51 16,-50-28-7-16,12-13-18 16,-5-14-28-16,-15-11-6 15,-19-3-3-15,-26 2-4 16,-1 12-3-16,-37 18 0 16,-21 21-9-16,-15 20-23 15,-4 5-13-15,5 31 8 16,13 8 21-16,17 2 13 15,19-1-1-15,15-2-2 16,8-3-2-16,30-1-11 16,21 2 4-16,11 5 9 15,0 7 6-15,-8 12 2 0,-6 8 26 16,-12 8 24-16,-8 0-2 16,-4-3-8-16,-7-10 12 15,0-9-20-15,-4-13-26 16,4-14 3-16,6-13-11 15,9-19-3-15,12-4-79 16,7-36-30-16,4-15-50 16,-6-7 8-16,-11-1-148 15</inkml:trace>
          <inkml:trace contextRef="#ctx0" brushRef="#br0" timeOffset="121762.0908">20548 12940 808 0,'0'0'85'0,"0"0"-79"16,0 0-6-16,81 101 81 15,-16-40 4-15,9 0-24 16,1-3-3-16,-5-11-29 15,-14-10-23-15,-13-12-6 16,-13-6-44-16,-13-10-34 16,-3-9-30-16,-3 0-3 0,0-21-193 15</inkml:trace>
          <inkml:trace contextRef="#ctx0" brushRef="#br0" timeOffset="122074.9258">20673 13312 579 0,'0'0'319'0,"102"0"-269"16,-18 10 63-16,13 5-59 16,-6 2-46-16,-9-3-8 15,-13-2-41-15,-22-2-46 16,-29-5-132-16</inkml:trace>
          <inkml:trace contextRef="#ctx0" brushRef="#br0" timeOffset="121972.5127">21067 13024 267 0,'0'0'361'0,"-55"108"-229"15,18-30-4-15,1 7-49 16,2-4 7-16,6-14-36 16,7-15-21-16,6-20-19 0,4-15-10 15,0-14-3-15,-4-3-48 16,-10-25-20-16,-7-16-171 15,2-6-435-15</inkml:trace>
        </inkml:traceGroup>
      </inkml:traceGroup>
      <inkml:traceGroup>
        <inkml:annotationXML>
          <emma:emma xmlns:emma="http://www.w3.org/2003/04/emma" version="1.0">
            <emma:interpretation id="{B3CF4C99-8FC0-444D-8F40-EAE841919A54}" emma:medium="tactile" emma:mode="ink">
              <msink:context xmlns:msink="http://schemas.microsoft.com/ink/2010/main" type="line" rotatedBoundingBox="17464,15981 28456,15599 28489,16546 17497,16928"/>
            </emma:interpretation>
          </emma:emma>
        </inkml:annotationXML>
        <inkml:traceGroup>
          <inkml:annotationXML>
            <emma:emma xmlns:emma="http://www.w3.org/2003/04/emma" version="1.0">
              <emma:interpretation id="{23519B8D-EAD5-4FBE-B43D-0A88C73337A2}" emma:medium="tactile" emma:mode="ink">
                <msink:context xmlns:msink="http://schemas.microsoft.com/ink/2010/main" type="inkWord" rotatedBoundingBox="17464,15981 19897,15897 19929,16812 17496,16896"/>
              </emma:interpretation>
              <emma:one-of disjunction-type="recognition" id="oneOf46">
                <emma:interpretation id="interp78" emma:lang="" emma:confidence="1">
                  <emma:literal/>
                </emma:interpretation>
              </emma:one-of>
            </emma:emma>
          </inkml:annotationXML>
          <inkml:trace contextRef="#ctx0" brushRef="#br0" timeOffset="124130.1926">13737 15114 599 0,'0'0'66'16,"0"0"42"-16,0 0-18 0,99-100-43 15,-67 61-8-15,-6-2-26 16,-6 6-9-16,-11 6 31 16,-9 10 1-16,0 9-2 15,0 10-7-15,-5 0-27 16,-20 32-22-16,-9 21 22 15,2 13 3-15,11 5-3 16,16-2-3-16,5-4-3 16,12-14 5-16,18-12-4 15,10-16 3-15,11-18-4 16,10-5 6-16,6-35 0 16,3-20-9-16,-4-16-4 0,-8-12 13 15,-7-8 1 1,-6-7 1-16,-9-7-1 0,-8-2-1 15,-12 6 0-15,-12 16 0 16,-4 25 3-16,-11 28 0 16,-21 25-3-16,-7 9-12 15,0 41 4-15,-5 31 8 16,8 19 1-16,8 14 0 16,13 6 6-16,15-4-2 15,0-6 2-15,10-13-6 16,17-21-1-16,4-21-5 15,5-23 2-15,6-25 3 16,13-6 0-16,15-45 0 16,9-23-5-16,0-15-37 15,-7-8 1-15,-16-3 17 0,-13 1 19 16,-13 0 5-16,-17 13 3 16,-13 13 14-16,0 21 1 15,-18 25-17-15,-8 16 3 16,-6 11-4-16,-3 36 0 15,5 23-1-15,9 18 1 16,12 7 0-16,9 3 3 16,0-3 2-16,14-4 6 15,5-7 0-15,4-11-2 16,4-12-7-16,3-17-2 16,6-16 0-16,4-14 0 15,2-3-7-15,0-1-13 0,-8-15 20 16,-8 3 2-16,-13 1-2 15,-3 1 1-15,-2 2 3 16,-5 2-1-16,-1 5 4 16,0 2 15-16,-2 0-3 15,0 0-12-15,0 0-6 16,0 0-1-16,1 0 0 16,3 0-1-16,4 2-7 15,5 14 4-15,6-1 4 16,6 0 4-16,4-6 3 15,9-7 0-15,4-2 21 16,2-11-18-16,0-25-10 16,-2-16-2-16,-11-11-38 15,-10-1-10-15,-17 4-8 0,-4 13 37 16,-15 15 21-16,-17 13 15 16,-6 18 9-16,0 1 25 15,4 27 4-15,10 13 4 16,11 13-20-16,13 8-9 15,0 5-12-15,25-2-10 16,21-10-6-16,25-15-98 16,20-19 6-16,11-20-160 15</inkml:trace>
          <inkml:trace contextRef="#ctx0" brushRef="#br0" timeOffset="123175.8017">13104 14738 656 0,'0'0'53'16,"0"0"-53"-16,0 0-1 16,0 0 1-16,0 0 34 15,-9 125 5-15,21-61 32 16,6 8-21-16,1-5 10 15,-2-5-28-15,-2-18-21 16,-5-16-11-16,-5-16 0 16,-5-9 1-16,2-3 8 15,-2 0 14-15,2-15 25 16,4-22-12-16,2-12-36 0,10-9-5 16,0 4 5-1,5 7-2-15,-5 12 2 0,-2 17 0 16,1 16-2-1,4 2 2-15,5 31-15 0,7 15 15 16,2 8 2-16,-2 0 14 16,-3-5-13-16,1-11-3 15,-7-10 0-15,-4-11-48 16,-6-10-26-16,3-7-43 16,-2 0-135-16,-2-14-246 15</inkml:trace>
        </inkml:traceGroup>
        <inkml:traceGroup>
          <inkml:annotationXML>
            <emma:emma xmlns:emma="http://www.w3.org/2003/04/emma" version="1.0">
              <emma:interpretation id="{F8BFFE40-7387-48F0-BFC1-DDA2806C5439}" emma:medium="tactile" emma:mode="ink">
                <msink:context xmlns:msink="http://schemas.microsoft.com/ink/2010/main" type="inkWord" rotatedBoundingBox="20811,15970 24712,15834 24741,16676 20841,16812"/>
              </emma:interpretation>
              <emma:one-of disjunction-type="recognition" id="oneOf47">
                <emma:interpretation id="interp79" emma:lang="" emma:confidence="1">
                  <emma:literal/>
                </emma:interpretation>
              </emma:one-of>
            </emma:emma>
          </inkml:annotationXML>
          <inkml:trace contextRef="#ctx0" brushRef="#br0" timeOffset="127938.7764">16739 14710 362 0,'0'0'65'15,"0"0"42"-15,0 0-9 16,0 0-23-16,0 0 4 16,-101 94-12-16,96-57-26 0,5-3-7 15,0-3-17-15,8-11 2 16,15-10-10-16,4-8 9 16,4-2 10-16,5-12 1 15,2-22-6-15,-7-7-11 16,-7-5-2-16,-17 2-5 15,-7 4-1-15,-7 6-4 16,-24 7-3-16,-10 12-6 16,-10 13 9-16,-7 2-2 15,-4 26 1-15,5 17 0 16,11 10-6-16,10 6 2 16,17 7 3-16,17 2-4 0,2 1 4 15,18-4 0 1,21-13 1-16,2-8 1 0,6-20 4 15,0-11-4-15,1-13 1 16,2-1 6-16,-2-30 3 16,0-13-4-16,-4-8-6 15,-5-4 0-15,-10-2-4 16,-6 7 4-16,-16 9-1 16,-7 10 1-16,0 12-1 15,-7 8 0-15,-13 12-12 16,-5 2 11-16,0 25-8 15,4 13 9-15,12 8-7 16,9 1 2-16,5-2-1 16,26-6 5-16,7-12 1 15,5-10 0-15,8-13 1 0,1-6 4 16,3-10 3-16,-5-22 2 16,-2-11-6-16,-10-4-1 15,-8 0-2-15,-12 3 0 16,-8 9 3-16,-10 10 3 15,0 10-3-15,0 8 1 16,-12 7-3-16,-3 2-2 16,-4 28-11-16,1 16 5 15,8 10 6-15,9 3-4 16,1-3 0-16,15-10 1 16,11-12 0-16,5-11 1 15,2-12 2-15,1-11-4 0,5-2-5 16,2-25 10-16,1-12-13 15,-2-5 4-15,-9-7-2 16,-4 0 11-16,-11 4 0 16,-8 6 2-16,-8 9-2 15,0 10 2-15,0 7-1 16,-12 6 1-16,-3 6-2 16,5 3-3-16,0 0 0 15,6 0 2-15,4 0-7 16,0 0 2-16,0 0-1 15,0 0 2-15,0 0 1 16,0 0 4-16,0 0 2 0,0 0 3 16,0 0-2-16,0 0 2 15,0 0 1-15,0 0 11 16,0 0-3-16,0-5-5 16,0 0-6-16,0-3 6 15,0 1-2-15,0-2 5 16,0 1-1-16,0 1-11 15,0 2 0-15,0 2 2 16,0 3-1-16,0 0-1 16,0 0-2-16,0 0-2 15,0 0-2-15,0 0 5 16,0 0-1-16,0 0 0 16,0 0 2-16,0 0-2 0,0 0 2 15,0 0-1-15,0 0-2 16,6 0-3-16,24 0 6 15,16-9 0-15,12-1 0 16,-3-2-3-16,-11 3-6 16,-10 7 7-16,-14 2 2 15,-9 0-3-15,-7 7-3 16,-4 17-7-16,0 8 13 16,-18 12 19-16,-4 4 1 15,1 2-6-15,10-2-7 16,11-4-4-16,0-9-3 15,10-9-2-15,12-9-2 16,8-13-11-16,9-4-4 0,9-11-4 16,0-14-12-16,2-9 1 15,-10-2-19-15,-11 4 18 16,-12 5 1-16,-12 12 34 16,-5 10 11-16,0 5 57 15,0 0-42-15,-7 25-26 16,-4 11 0-16,1 2-1 15,9 0 0-15,1-8-3 16,1-8 1-16,14-8 3 16,5-11 8-16,2-3 8 15,4-12 25-15,4-23 8 16,2-14-28-16,4-10-2 16,-3-8 7-16,2-5-25 15,-5-1 0-15,-4 2-1 0,-4 10-7 16,-3 17-11-16,-2 13-31 15,4 23 4-15,-2 8-70 16,-2 0-192-16,-6 25-156 16</inkml:trace>
          <inkml:trace contextRef="#ctx0" brushRef="#br0" timeOffset="127940.771">18598 14920 150 0,'0'0'79'0,"0"0"120"16,0 0 4-16,113 48-67 15,-75-58-38-15,0-19-26 16,-1-10-40-16,-5-7-14 16,-12-2-11-16,-10 0 5 0,-10 6-10 15,-4 9 36 1,-22 17 9-16,-5 14-19 0,-6 2-14 16,1 29 5-16,5 21 14 15,6 13-25-15,19 10-4 16,6 5-4-16,29-5-8 15,35-9-98-15,26-15 37 16,25-22-107-16,9-19-128 16</inkml:trace>
          <inkml:trace contextRef="#ctx0" brushRef="#br0" timeOffset="128728.1672">19708 14907 660 0,'0'0'54'0,"0"0"-20"15,0 0-24-15,0 0 46 16,0 0-7-16,0 0-12 15,29 25 2-15,-14-25 2 16,6-13 16-16,-1-19-13 0,-3-9-32 16,-2-9-7-16,-11-5-5 15,-4 1-1-15,-4 7-21 16,-28 9 15-16,-13 18-1 16,-16 19 6-16,-2 1-8 15,-1 37-5-15,12 15 10 16,12 11-1-16,15 6 3 15,15 4 0-15,10-2 2 16,9-5 1-16,22-12 4 16,7-11-4-16,3-20 2 15,-1-14-1-15,3-9 2 16,6-25-1-16,-2-21-2 16,-1-17-9-16,-4-12-5 15,-7-6 7-15,-7-9 6 0,-8-1 1 16,-9 0 0-16,-11 8 8 15,0 10 9-15,-4 17-1 16,-8 17 6-16,5 17-10 16,0 15 31-16,6 7-34 15,1 0-9-15,0 7-10 16,0 16 1-16,0 7 9 16,4 3 0-16,7 5 0 15,0 4 1-15,0 10 6 16,-3 11-6-16,-5 7 7 15,-1 2 5-15,0-9-5 16,2-5-1-16,6-8-4 0,-3-6-1 16,6-8-2-16,4-7-1 15,-2-11-1-15,4-4 0 16,2-8-2-16,0-4-7 16,-3-2 6-16,2 0 5 15,0 0 4-15,0-7 0 16,0 3-4-16,-5 4 0 15,-4 0-2-15,-3 0-8 16,0 1-1-16,-1 6 3 16,0-6 8-16,2-1-18 15,8-1 3-15,5-31 13 16,6-14-19-16,-2-11 11 16,-8-4 10-16,-11 4 2 0,-7 9 27 15,0 9-5 1,-5 11-15-16,-5 14-9 0,4 10-78 15,6 4-77-15,0 6-378 16</inkml:trace>
        </inkml:traceGroup>
        <inkml:traceGroup>
          <inkml:annotationXML>
            <emma:emma xmlns:emma="http://www.w3.org/2003/04/emma" version="1.0">
              <emma:interpretation id="{5140D28A-8146-46B6-8A1C-CE1B90654434}" emma:medium="tactile" emma:mode="ink">
                <msink:context xmlns:msink="http://schemas.microsoft.com/ink/2010/main" type="inkWord" rotatedBoundingBox="25137,15738 28093,15635 28123,16505 25168,16607"/>
              </emma:interpretation>
              <emma:one-of disjunction-type="recognition" id="oneOf48">
                <emma:interpretation id="interp80" emma:lang="" emma:confidence="1">
                  <emma:literal/>
                </emma:interpretation>
              </emma:one-of>
            </emma:emma>
          </inkml:annotationXML>
          <inkml:trace contextRef="#ctx0" brushRef="#br0" timeOffset="129625.606">20960 14920 731 0,'0'0'8'16,"0"0"51"-16,0 0 27 15,0 0-7-15,121-5-30 16,-70-38-17-16,-1-15-9 15,-14-10-15-15,-16-5-1 16,-18 1-2-16,-2 7-5 16,-32 16-4-16,-19 21 4 15,-15 23-2-15,-6 6-5 16,3 42-7-16,3 16 9 16,18 13 0-16,12 9-2 15,15 0 5-15,21-5-1 0,0-7 0 16,28-13 3-16,17-17 0 15,5-19-2-15,0-20 2 16,1-4-2-16,-2-36 1 16,-6-17-3-16,-2-17-5 15,-5-13-11-15,-4-12 12 16,-2-9 4-16,-5-2-8 16,-7 10-13-16,-10 17 14 15,-8 20 10-15,0 26-3 16,0 17 4-16,-4 20 18 15,-5 3-18-15,-4 34-1 16,-5 19 1-16,4 14 19 0,6 11 0 16,7 7 3-1,1 3-15-15,0-2-5 0,16-12-1 16,5-12 2-16,1-11-3 16,0-14 2-16,-3-10-2 15,-3-12 0-15,-3-9 1 16,4-8 0-16,2-1-1 15,3 0 0-15,5-10 1 16,-3-2 0-16,-5 4 0 16,-9 3 4-16,-4 1 27 15,-6 3 0-15,0-1-4 16,0-2 24-16,0-1 3 16,0-2 2-16,0-1-49 0,0 5-3 15,0 1 5-15,0 2-10 16,0 0-2-16,0 0-12 15,0 0-14-15,3 8-16 16,9 4 35-16,3-1 7 16,1-10-1-16,5-1 3 15,7-5-1-15,4-22 1 16,2-10-1-16,-5-12 0 16,-13-5 1-16,-16-1 4 15,0 1 0-15,-34 10 22 16,-17 11-4-16,-8 14-20 15,-2 19-2-15,3 1-5 16,13 37-48-16,14 11-35 16,22 0-27-16,9-7-73 0</inkml:trace>
          <inkml:trace contextRef="#ctx0" brushRef="#br0" timeOffset="130217.9286">21977 14672 744 0,'0'0'81'16,"-5"93"-18"-16,5-59 0 15,0-12-20-15,5-8-34 16,-1-11-7-16,-2-3 7 16,1 0 29-16,-2 0 25 15,1-19-13-15,0-8-39 16,0-5-11-16,-2-2-2 15,0-2-4-15,0 6 6 16,0 3-3-16,0 3 1 16,0 7-1-16,-2 8 0 0,2 5 3 15,0 4 0-15,0 0-1 16,0 0 0-16,0 0-7 16,0 0 0-16,0-5 3 15,13-9 5-15,7-7 10 16,15-6-5-16,2-5-2 15,4 2 0-15,2 8-3 16,-4 9-2-16,-8 10 2 16,-3 3 3-16,-7 23 5 15,-6 17 2-15,-7 9 8 16,-8 4 16-16,0-9-24 16,0-13-1-16,0-13-8 0,0-8-1 15,0-8-9 1,0-2-59-16,22 0-42 0,7-22-27 15,3-2-363-15</inkml:trace>
          <inkml:trace contextRef="#ctx0" brushRef="#br0" timeOffset="131554.0356">22482 14607 572 0,'0'0'128'0,"0"0"-91"16,0 0 80-16,0 0-22 15,0 0-13-15,0 0-14 0,77-18-15 16,-62-13-16 0,-6-8 2-16,-5-5-30 0,-4-1-8 15,0 6-1-15,-15 7-4 16,-11 8 1-16,-2 10-2 16,-6 11-18-16,-1 3 8 15,2 15 4-15,1 17 2 16,9 12 8-16,10 7-3 15,9 5-2-15,4-2 6 16,0-2-1-16,11-10 0 16,3-14 0-16,3-11-19 15,2-9-21-15,6-8 10 16,-2 0 10-16,3 0 6 0,-1-8-6 16,-6-4 6-1,-3 2 15-15,-9 3 1 0,-6 4 2 16,-1 2 29-16,0 1-25 15,0 0-7-15,0 9-3 16,0 14 3-16,0 2 15 16,7-3-2-16,11-2 3 15,8-8 12-15,8-6 24 16,4-6-37-16,2 0 4 16,1-9-7-16,-4-7-6 15,-8 3-6-15,-8 4-2 16,-13 8 1-16,-1 1-12 15,-4 0-30-15,1 3 14 16,1 10 15-16,4 3 13 0,3-1 1 16,9-3 3-1,9-5 18-15,7-7 12 0,5 0-6 16,2-18-12-16,-5-14-8 16,-11-8-6-16,-11-9-1 15,-16-5-26-15,-1-1 5 16,-23 8 12-16,-24 8 9 15,-12 10 1-15,-5 16-1 16,1 13-2-16,5 7 1 16,8 30-4-16,9 14 0 15,11 2 0-15,16 7-1 16,14-7 1-16,0-9 5 16,21-11 1-16,9-15 0 15,6-13 1-15,4-5 7 0,2-29 1 16,4-17-10-16,-3-15-14 15,2-9-8-15,1-6-3 16,-5 0-5-16,-5 5 17 16,-13 8 9-16,-10 11 4 15,-10 11 10-15,-3 16-5 16,0 13-2-16,0 8 22 16,0 4-22-16,-3 19-3 15,-5 20-4-15,-2 19 4 16,4 13 14-16,6 10 18 15,0 7-13-15,0-3-11 16,0-9-8-16,3-15 2 16,8-12 0-16,2-14-2 0,2-11 1 15,1-7-2-15,4-8-3 16,0-6-7-16,7-1 5 16,3-2 4-16,2 0-4 15,-2 0 2-15,0 0 4 16,0 0 6-16,1 0 8 15,0-5 5-15,5-7 18 16,-2-7-2-16,1-4 4 16,-6-1 6-16,-7 0-26 15,-8 2-12-15,-8 7-7 16,-6 3 0-16,0 7-12 16,0 3 1-16,0 2-1 15,0 0-5-15,0 10-10 0,0 5 16 16,1 3 11-16,3-6 0 15,2-4 1-15,-2-4-1 16,1-4 13-16,2 0-1 16,8-23-11-16,1-14-1 15,-3-9-108-15,-7-5 50 16,-6 3-9-16,-11 5 16 16,-28 7-3-16,-2 16 9 15,-2 15 45-15,11 5 51 16,9 12-15-16,10 25 16 15,13 11 8-15,0 7-7 16,13 5 23-16,16-11-39 0,4-5-16 16,-1-10-10-1,-2-11-6-15,-5-6-2 0,-10-10-3 16,-5-5-48-16,-6-2-72 16,-4 0-27-16,0-9-160 15</inkml:trace>
        </inkml:traceGroup>
        <inkml:traceGroup>
          <inkml:annotationXML>
            <emma:emma xmlns:emma="http://www.w3.org/2003/04/emma" version="1.0">
              <emma:interpretation id="{E9AB8A56-C0A6-4619-95A3-21D7B7939EE2}" emma:medium="tactile" emma:mode="ink">
                <msink:context xmlns:msink="http://schemas.microsoft.com/ink/2010/main" type="inkWord" rotatedBoundingBox="28009,16259 28479,16242 28487,16478 28017,16495"/>
              </emma:interpretation>
              <emma:one-of disjunction-type="recognition" id="oneOf49">
                <emma:interpretation id="interp81" emma:lang="" emma:confidence="0">
                  <emma:literal>-</emma:literal>
                </emma:interpretation>
                <emma:interpretation id="interp82" emma:lang="" emma:confidence="0">
                  <emma:literal>.</emma:literal>
                </emma:interpretation>
                <emma:interpretation id="interp83" emma:lang="" emma:confidence="0">
                  <emma:literal>,</emma:literal>
                </emma:interpretation>
                <emma:interpretation id="interp84" emma:lang="" emma:confidence="0">
                  <emma:literal>u</emma:literal>
                </emma:interpretation>
                <emma:interpretation id="interp85" emma:lang="" emma:confidence="0">
                  <emma:literal>è</emma:literal>
                </emma:interpretation>
              </emma:one-of>
            </emma:emma>
          </inkml:annotationXML>
          <inkml:trace contextRef="#ctx0" brushRef="#br0" timeOffset="132491.5856">23624 14708 481 0,'0'0'128'16,"0"0"-6"-16,0 0-8 16,0 0-38-16,0 0-27 15,0 0-30-15,0 0-7 16,9 30 17-16,7 0 24 15,2 4-6-15,2-1-10 16,4-3-2-16,-1-3-8 16,2-7-9-16,0-5-4 15,-1-6-3-15,4-9 1 16,7 0 6-16,6-10 1 16,6-9-7-16,-2-3-5 15,-3 5-3-15,-15 4-2 16,-10 2-2-16,-9 2 0 0,-8-2-41 15,0 1-36-15,0 1-44 16,-19 1-19-16,-7 0-275 16</inkml:trace>
        </inkml:traceGroup>
      </inkml:traceGroup>
    </inkml:traceGroup>
  </inkml:traceGroup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57:02.79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114-442 535 0,'0'0'114'0,"-18"95"-31"15,17-46-26-15,1-7-6 0,4-6-20 16,12-13-25-16,8-9-6 16,-1-10-3-16,6-4-35 15,3-26-68-15,-4-13-179 16</inkml:trace>
  <inkml:trace contextRef="#ctx0" brushRef="#br0" timeOffset="-654.7124">-737-493 697 0,'0'0'42'16,"0"0"-42"-16,0 0 0 16,-4 132 33-16,4-69 14 15,0 1-30-15,0-8-8 16,8-6-3-16,3-9-6 15,0-10 0-15,1-12-31 16,1-14-78-16,-2-5-48 0,-1-17-185 16</inkml:trace>
  <inkml:trace contextRef="#ctx0" brushRef="#br0" timeOffset="-155.5891">-447-535 479 0,'0'0'47'0,"-6"98"61"15,2-45 16-15,4-5-71 16,0-6-30-16,0-12-20 16,10-7-3-16,3-7 2 15,3-9-1-15,0-7 1 16,2 0 0-16,10-11 11 15,-1-16-4-15,4-10-3 16,-5-6-6-16,-7-2-8 16,-4 3 5-16,-9 9-2 0,-5 13 5 15,-1 15 0 1,0 5 0-16,0 5 0 0,-1 24-8 16,-7 5 8-1,5 5 5-15,3-3 2 0,0-8-7 16,12-8-1-16,9-6-6 15,5-12-11-15,13-2-2 16,8-20-49-16,5-19-125 16,2-11-357-16</inkml:trace>
  <inkml:trace contextRef="#ctx0" brushRef="#br0" timeOffset="-520.8624">-766-605 744 0,'0'0'87'15,"0"0"-74"-15,0 0-11 16,0 0-2-16,0 0-91 16,0 0-47-16,57-22-171 15</inkml:trace>
  <inkml:trace contextRef="#ctx0" brushRef="#br0" timeOffset="196.6129">-5-764 714 0,'0'0'18'0,"0"0"81"16,0 0-17-16,65-89-27 16,-15 69-32-16,10 2-19 15,7 3-4-15,-4 8-2 16,3 5-54-16,-6 2-50 15,-1 0-33-15,-12 7-299 16</inkml:trace>
  <inkml:trace contextRef="#ctx0" brushRef="#br0" timeOffset="715.161">442-460 298 0,'0'0'35'0,"0"0"98"16,0 0-29-16,0 0-59 15,0 0 56-15,133-9-33 16,-98-30-44-16,-4-5-8 16,-9 2-5-16,-11 5-2 15,-11 5 4-15,0 8 21 16,0 6-19-16,-10 10 1 15,-1 8-6-15,-1 0-10 16,-7 26-3-16,-4 21 0 16,7 14 3-16,4 7-4 15,12-4 4-15,0-12-3 16,19-7-1-16,11-13 2 0,3-11 0 16,3-9 2-16,1-12 1 15,-1 0 3-15,-1-25 2 16,-4-12 8-16,0-7-9 15,-4-2 1-15,-5 2-5 16,-8 7-1-16,-6 12 2 16,-6 8 1-16,-2 13 22 15,0 4-11-15,0 2-9 16,0 21-5-16,0 12-1 16,0 4 1-16,0 1 2 15,8-1-2-15,9-3 0 16,3-4-1-16,6-5-4 15,6-7-20-15,3-6-20 0,2-10-76 16,0-4-100-16,-1-3-320 16</inkml:trace>
  <inkml:trace contextRef="#ctx0" brushRef="#br0" timeOffset="1426.8168">1461-674 561 0,'0'0'8'15,"0"0"44"-15,0 0-11 0,0 0-22 16,0 0-4-16,0 0-4 16,-95 58-2-16,90-23 2 15,3 0-8-15,2 1-2 16,0-3 0-16,6-8 0 15,10-8-1-15,5-3 11 16,4-12 7-16,5-2 4 16,0-2 3-16,4-22 0 15,0-7-12-15,-4-3-3 16,-2-4-4-16,-5 2-3 16,-10 0 1-16,-4 4 1 15,-7 10 0-15,-2 5-3 16,0 7 26-16,0 6-3 0,0 3 0 15,0 1-25-15,0 0-4 16,0 10 0-16,0 16 4 16,0 7 0-16,0 6-1 15,0 2-1-15,18-4-2 16,2-3 4-16,4-7 0 16,2-8-3-16,0-9 3 15,3-7-4-15,0-3-1 16,-1-13 3-16,3-12 0 15,0-10-1-15,-5 3 1 16,-7 4 2-16,-9 5 0 16,-7 12 3-16,-3 7 18 15,0 4 5-15,0 0-26 0,0 0-4 16,0 12 1-16,0 8 2 16,0 4-3-16,23-4-1 15,13-2 4-15,11-10 2 16,4-3 2-16,-3-5-3 15,-2 0 0-15,-11 0 1 16,-4 0 5-16,-12 0-3 16,-5 7 2-16,-9 3-5 15,-2 4 0-15,-3 4 4 16,0-1 0-16,0-2-2 16,-12-5-2-16,-5-10-28 15,-2 0-30-15,-9-10-25 0,1-22-102 16,-6-9-208-1</inkml:trace>
  <inkml:trace contextRef="#ctx0" brushRef="#br0" timeOffset="1565.5676">2113-691 470 0,'0'0'162'0,"0"0"-53"15,0 0-4-15,125-98-32 16,-63 78-34-16,0 4-11 16,-3 6-22-16,-11 5-6 15,-5 5-25-15,-2 0-25 16,-1 0-65-16,-5 7-63 15,-9 12-158-15</inkml:trace>
  <inkml:trace contextRef="#ctx0" brushRef="#br0" timeOffset="1817.3739">2676-584 184 0,'0'0'211'0,"0"0"50"16,116 100-128-16,-64-88-66 16,-2-12-29-16,1-9-15 15,-6-25-3-15,-3-11-7 16,-16-1-13-16,-15 3-5 15,-11 10-2-15,-15 9 6 16,-24 10 1-16,-10 11-7 16,0 3 7-16,8 12 16 15,11 22 29-15,16 12-29 16,14 6-14-16,4 7 19 16,30-3 11-16,19-5-20 15,16-7-2-15,18-11 0 16,8-7-10-16,1-9-24 15,-5-3-62-15,-16-8-109 16</inkml:trace>
  <inkml:trace contextRef="#ctx0" brushRef="#br0" timeOffset="-1218.4221">-76 498 147 0,'0'0'135'0,"0"0"-54"16,0 0-12-1,0 0 11-15,0 0-17 0,0 0-51 16,-38 18 0-16,26 8 13 16,1 4 11-16,4 8-18 15,2 6 10-15,5 3-2 16,0 5-13-16,0-1-3 16,4-5-1-16,14-11-9 15,6-12-2-15,8-15 2 16,10-8 3-16,5-1-1 15,2-29 17-15,-2-3 4 16,-8-5-11-16,-10 8-6 16,-9 4-4-16,-9 6 2 15,-11 3-2-15,0 2 2 0,-7 0-4 16,-26 3-8-16,-9 0-28 16,-11 0 14-16,-2 0 9 15,4 2 6-15,10 3 7 16,12 4 2-16,11 3 18 15,11 0-8-15,7 0 14 16,18 0-26-16,37 0 0 16,29-1 17-16,18-8 5 15,0-1-10-15,-14 0 2 16,-16 0-9-16,-18 3-5 16,-13 2-29-16,-17-2-76 15,-20 2-141-15</inkml:trace>
  <inkml:trace contextRef="#ctx0" brushRef="#br0" timeOffset="-1758.8157">26 51 408 0,'0'0'110'0,"0"0"-104"0,0 0 18 16,0 0 46-16,0 0 20 16,0 0-38-16,0 0-20 15,-24-51-21-15,23 51-11 16,1 0-3-16,0 13 3 16,0 11 0-16,0 12 2 15,0 6 1-15,0 6 9 16,0 2 10-16,1 1-9 15,7-2-11-15,0-6 1 16,0-8-3-16,0-7 0 16,0-8-3-16,5-6-47 0,2-4-42 15,-3-9-165 1</inkml:trace>
  <inkml:trace contextRef="#ctx0" brushRef="#br0" timeOffset="6184.1507">2436 1411 588 0,'0'0'112'0,"0"0"-62"15,0 0-16-15,0 0 11 16,0 0 1-16,0 0-5 16,0 0 3-16,117-12-10 15,-70 3-12-15,-3 4-4 0,-8 2-15 16,-6 1-3-16,-6 2 0 16,-2 0-5-16,0 0-31 15,3 0-15-15,2 0-26 16,4 0-88-16,-5 0-252 15</inkml:trace>
  <inkml:trace contextRef="#ctx0" brushRef="#br0" timeOffset="6737.5505">3107 903 482 0,'0'0'45'16,"-13"-92"69"-16,6 55-30 16,-4 9-29-16,3 10-6 15,1 8 18-15,2 8-32 16,3 2-10-16,0 0-25 15,2 0-5-15,0 14-6 16,0 26 1-16,0 22 10 16,0 15 5-16,2 12-3 0,5 0-1 15,1-1 3 1,0-3 3-16,2-12-5 0,-2-12 1 16,0-19-1-16,-2-13-2 15,-2-16-3-15,-1-9 2 16,4-4 0-16,4 0-1 15,11-27 3-15,14-17-2 16,8-11-8-16,-4-2 4 16,-2 6-9-16,-7 9 12 15,-9 13 2-15,-6 12 0 16,-7 10-2-16,-4 7 2 16,1 5-1-16,1 29 1 15,5 12 6-15,0 7 14 0,2-1-12 16,3-7 11-1,2-7-10-15,3-11-8 0,3-9-1 16,-3-7 0-16,4-8-40 16,4-3-11-16,5-12-141 15,-6-20-473-15</inkml:trace>
  <inkml:trace contextRef="#ctx0" brushRef="#br0" timeOffset="9054.4104">4875 1326 250 0,'0'0'124'15,"0"0"-83"-15,0 0 111 16,0 0-60-16,104-98 1 16,-100 67-35-16,-4-1-2 15,0 0-28-15,-11 1-4 0,-8 6 3 16,-1 10 1-16,6 6-28 16,1 9-2-16,2 0-5 15,-1 14-1-15,7 14-2 16,1 13 5-16,4 3 0 15,0 4 4-15,17-1-1 16,6-5 4-16,5-8-2 16,-1-6 2-16,4-13-2 15,-3-10 0-15,0-5 2 16,1-4 1-16,-1-21-3 16,-4-8 0-16,-3 0-1 15,-10 1 1-15,-5 3 0 16,-6 10 2-16,0 9 0 0,0 6 12 15,-2 4-14 1,-3 3-10-16,-1 17 7 0,6 7-1 16,0 0-3-16,2-2 2 15,20-4 3-15,6-6 0 16,6-7 0-16,0-4 0 16,-2-4 0-16,-6 0-7 15,-3-7-8-15,-9-5-6 16,-1 4 4-16,-8 4 19 15,-5 4 3-15,0 0-1 16,0 0-2-16,6 0 0 16,5 4-26-16,8 6 25 0,3 0 1 15,8-3 3-15,5-2-3 16,2-5 1-16,-1 0-1 16,-3-5 17-1,-4-16-2-15,-4 1-6 0,-9-2 9 16,-9-2-3-16,-4 0-3 15,-3 1-6-15,0 3 9 16,-12 3-2-16,-2 5-13 16,0 5-5-16,7 3 1 15,3 4 0-15,1 0 2 16,-2 4-24-16,2 22 20 16,-1 7-9-16,1 8 4 15,3-2 9-15,0-7-3 0,10-8 1 16,8-9-3-1,-2-8 7-15,2-7-6 0,2 0 3 16,4-19 3-16,1-13 12 16,-3-7-1-16,-1-9-10 15,-9-4 5-15,-5-7-4 16,-7-4-2-16,0 6 4 16,-7 7-2-16,-9 15-2 15,-6 20 0-15,-6 15-12 16,-5 12-33-16,1 30 24 15,5 12 20-15,6 3 1 16,9 3-7-16,10-4 5 16,2-7 1-16,2-6-1 15,18-11-8-15,4-11-3 0,-1-9-8 16,6-10-2 0,-3-2-34-16,3-19-37 0,-1-15-7 15,-2-10 7-15,0-8-27 16,-2-9 108-16,-2-10 13 15,-2-12 4-15,1-8 43 16,-2 9 54-16,-6 11-74 16,-5 24 79-16,-7 18 27 15,-1 14-13-15,0 8-52 16,0 7-23-16,0 0-43 16,-4 10-2-16,-4 27 0 15,-2 22 1-15,-2 18-1 16,5 4 0-16,3 2 2 0,3-7-2 15,1-10-2-15,0-11 2 16,11-13-3-16,8-12 3 16,2-13 0-16,6-11-5 15,9-6 4-15,8-14-4 16,-1-20 1-16,-2-8-12 16,-6-6-13-16,-12 1 19 15,-8 4 10-15,-7 6 0 16,-8 11 2-16,0 12 4 15,0 8-3-15,0 6-3 16,-13 12-28-16,-4 29 27 16,-2 9-2-16,8 8 3 15,11-5 0-15,0-9 0 16,11-10-2-16,11-13 2 0,7-11 4 16,0-10 15-16,0 0 9 15,1-19-16-15,-1-12-8 16,-1-6-4-16,-6-2 0 15,-7 0 2-15,-5 7-2 16,-9 8 1-16,-1 7 9 16,0 10-3-16,0 6 19 15,0 1-26-15,0 0-20 16,-3 18 8-16,-5 11 11 16,3 8 1-16,5-5 0 15,0-3-1-15,0-9 0 16,8-6 0-16,3-7 2 15,9-7 1-15,5 0 8 0,7-5 26 16,1-14-27-16,-5 1-8 16,-12 6 0-16,-9 8 1 15,-7 4-2-15,0 0 0 16,3 7 0-16,4 10-8 16,2 2 6-16,4-7-24 15,6-6-51-15,7-6-58 16,6-1 9-16,-2-22-269 15</inkml:trace>
  <inkml:trace contextRef="#ctx0" brushRef="#br0" timeOffset="9384.5987">6891 911 417 0,'0'0'85'0,"0"0"-6"0,0 0 12 15,0 0-47-15,0 0 1 16,109-19 14-16,-99 40-11 15,-5 2-16-15,-5 8-8 16,0-2 0-16,-4 1-3 16,-15 2 0-16,1-4-7 15,-3-5-3-15,4 1 12 16,1-2-5-16,8 0-13 16,1 0-5-16,6-2-1 15,1 1 0-15,0 0-1 16,1 0 4-16,14-3-3 15,5-2 1-15,3-6-2 0,3-5 2 16,3-3-5-16,6-2-11 16,-1 0 15-16,-2 0-27 15,-2 0-12-15,-2-7-46 16,-1-2-84-16,-3-3-194 16</inkml:trace>
  <inkml:trace contextRef="#ctx0" brushRef="#br0" timeOffset="7375.6009">4298 1069 476 0,'0'0'40'0,"0"0"116"0,0 0-41 15,0 0-97-15,0 0-3 16,0 0-15-16,-34 144 18 16,34-66 10-16,0 3 15 15,0-5-13-15,3-7-9 16,6-11-12-16,-4-14-6 16,-1-17-2-16,-2-13-1 15,0-12 5-15,-2-2 1 16,0-14 12-16,0-29-6 15,-2-13-12-15,-4-11-23 16,6-1 23-16,0 3-4 16,10 12-11-16,14 10 11 0,10 14-6 15,6 14 5 1,1 12 4-16,4 3 1 0,-2 13 1 16,-3 17 7-16,-12 6 3 15,-15 2-1-15,-13-8-10 16,-5-3 1-16,-33-3 0 15,-9-4 19-15,-4-1 2 16,2-6-15-16,12-1-7 16,14-5-5-16,16-5-33 15,7-2-41-15,22-6-148 16,23-14-219-16</inkml:trace>
  <inkml:trace contextRef="#ctx0" brushRef="#br0" timeOffset="9834.5145">7388 1178 170 0,'0'0'63'0,"0"0"131"16,0 0-73-16,0 0-12 15,47 97 2-15,-13-83 10 16,3-7-71-16,2-7-18 16,-1 0 0-16,-2-16-17 15,-8-12-4-15,-10-5-11 0,-7-4-4 16,-11 0 0-1,0 1 0-15,-31 1-1 0,-24 7-12 16,-16 12-37-16,-2 16-40 16,9 0 75-16,20 15 19 15,26 17 46-15,15 4-40 16,3 6 5-16,31 4 18 16,25-6 8-16,21-4 10 15,14-6-22-15,5-8-11 16,-4-10-1-16,-16-4-12 15,-18-2-1-15,-18-1-42 16,-18 0-71-16,-18 0-136 16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57:44.425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662-282 559 0,'0'0'27'16,"0"0"-25"-16,0 0 61 16,108-78-3-16,-82 75-29 15,0 3-12-15,2 0-13 16,-2 21 32-16,-4 7-17 15,-5 8-3-15,-13 3-6 16,-4 3 4-16,-11 2 5 16,-21 2-11-16,-7-4-3 15,2-3 2-15,3-9 0 16,6-6-9-16,11-10 4 16,9-8-4-16,8 0-1 0,0-1-4 15,3 3-4-15,26 8 7 16,15 4 4-16,13 0 24 15,2-3-6-15,-2-2-14 16,-8 0-3-16,-10-6 2 16,-6-1-5-16,-10-2-20 15,-3-5-34-15,-4-1-39 16,-1 0-88-16,-1-7-256 16</inkml:trace>
  <inkml:trace contextRef="#ctx0" brushRef="#br0" timeOffset="593.0368">1378-531 280 0,'0'0'215'0,"0"0"-190"0,0 0 97 16,0 0-47-16,-50-91 12 15,49 90-26-15,1-2-23 16,0 3-38-16,0 0-6 15,0 26-3-15,0 18 5 16,5 20 4-16,1 14 6 16,-2 2 2-16,0 0 13 15,-1-6-4-15,4-5-13 16,0-6-2-16,0-12-1 16,1-15 1-16,-1-18-4 15,-2-11 0-15,0-7-9 16,4 0-12-16,10-28 8 15,8-15 7-15,4-10-21 0,1-1-6 16,-7 10 20 0,-5 12 15-16,-7 12 0 15,-5 8 0-15,-4 8 4 0,-2 4-4 16,-2 0-1-16,1 14 1 16,5 15 26-16,-1 8 13 15,3 5-6-15,4-1-21 16,1-6-2-16,5-4-10 15,3-9-1-15,4-8 1 16,6-7-14-16,9-7-57 16,9-4-78-16,-1-23-359 15</inkml:trace>
  <inkml:trace contextRef="#ctx0" brushRef="#br0" timeOffset="-485.494">0 79 186 0,'0'0'511'16,"0"0"-479"-16,0 0-31 15,0 0 47-15,0 0 7 16,0 0-28-16,0 0 9 15,97-3 14-15,-53-1-18 16,-5 3-20-16,-8 1-9 16,-4-2 1-16,-7 2-4 15,1-2 1-15,-2-1-1 16,3-6-30-16,2-3-55 0,3-6-88 16,5-7-254-16</inkml:trace>
  <inkml:trace contextRef="#ctx0" brushRef="#br0" timeOffset="1888.8132">2685 34 296 0,'0'0'88'16,"0"0"84"-16,0 0-24 16,116-107-91-16,-83 69-32 15,-4 3 1-15,-11-1 2 16,-10 6-7-16,-8 3-7 15,0 7 9-15,-4 6-3 16,-10 5-7-16,-1 8-6 16,-3 1-7-16,-7 12-5 15,1 21 2-15,0 15-1 16,9 4 4-16,12 6-2 16,3-6 0-16,8-8 2 0,14-10 0 15,9-12-9-15,2-11 2 16,7-11 4-16,4 0 3 15,0-19 0-15,6-18 0 16,-7-9-1-16,-12-3 0 16,-6 1 0-16,-14 11 2 15,-11 12 1-15,0 11 3 16,0 11 24-16,0 3-14 16,-7 0-15-16,-7 15-1 15,3 12-3-15,6 7 2 16,5-2 0-16,0-6 0 15,19-5-9-15,9-9 2 16,4-6 6-16,3-6 3 0,4 0 4 16,-6-14-4-1,-4-1-1-15,-11 5 1 0,-8 4 0 16,-6 6 4-16,-3 0-4 16,3 0-6-16,3 0 0 15,4 12-13-15,4 6 9 16,6 0 9-16,8-4 1 15,7-6 0-15,3-7 11 16,2-1-4-16,-3-6-1 16,-10-18 4-16,-6-6-6 15,-10-4 0-15,-10 0 7 16,-2 3-7-16,-4 3 1 0,-25 4 2 16,-11 9-7-1,-6 10-6-15,1 5-2 0,9 7 2 16,4 23-2-16,12 9 1 15,7 7 5-15,10 4-10 16,3-4 1-16,8-5-2 16,20-9 2-16,7-12-9 15,6-11-19-15,6-9-33 16,0-6-43-16,0-22-162 16,-3-15 27-16,-2-9 198 15</inkml:trace>
  <inkml:trace contextRef="#ctx0" brushRef="#br0" timeOffset="2460.8019">3827-219 64 0,'0'0'142'15,"44"-135"59"-15,-33 69-57 0,-4 3-58 16,0 15-19 0,-6 13-41-16,-1 17-9 0,0 9 22 15,0 9 11-15,0 0-9 16,0 15-41-16,-14 23-3 16,-2 15 2-16,2 14 0 15,6 5 0-15,2 1 1 16,4 2 1-16,2-6 0 15,0-3-1-15,13-6 0 16,9-16 1-16,7-11 0 16,3-11 5-16,1-18 9 15,7-4-1-15,5-24-11 16,4-22-3-16,-4-10-22 16,-9-1 12-16,-15 4 10 15,-12 9 5-15,-9 9 9 0,0 9 1 16,-2 10-2-16,-11 10-11 15,-3 6-2-15,-5 11-6 16,-2 19 1-16,1 14 3 16,6 5 2-16,15 5-1 15,1-6 0-15,1-9-1 16,24-9-1-16,3-15 2 16,8-11-1-16,8-4 2 15,3-17 1-15,1-17-1 16,0-3-12-16,-8-2-5 15,-8 0 11-15,-13 7 5 16,-9 9 0-16,-10 10 2 0,0 8 8 16,0 5 12-16,0 2-21 15,-8 25-1-15,-3 10 1 16,1 7 0-16,10-2 4 16,0-6 2-16,8-8-6 15,18-7 0-15,12-11 0 16,6-10-2-16,8 0-15 15,1-24-37-15,-1-11-70 16,-7-4-85-16,-10 0-63 16,-13 2 57-16</inkml:trace>
  <inkml:trace contextRef="#ctx0" brushRef="#br0" timeOffset="2759.2828">4796-326 342 0,'0'0'211'0,"0"0"-140"0,0 0 47 16,0 0-55-16,0 0-52 15,0 0-3-15,72-67 19 16,-35 67 4-16,3 0 0 16,-3 22-8-16,-1 7-9 15,-5 6 8-15,-15 2-4 16,-8 1-6-16,-8-1 1 16,0-5-1-16,-16 2 2 15,-4-4 1-15,5 1-10 16,4 1-1-16,6-5-3 15,2-3-1-15,3-4-1 0,0-7 1 16,0 1-5 0,0-5-23-16,10 1-2 0,5-5-1 15,7-4-12-15,4-1-32 16,5 0-74-16,-1-11-76 16,-4-5-157-16</inkml:trace>
  <inkml:trace contextRef="#ctx0" brushRef="#br0" timeOffset="1125.0782">2262-322 409 0,'0'0'179'0,"0"0"-179"15,0 0 0-15,0 88 83 16,0-28 2-16,0 21-20 0,1 1-31 16,3 7-16-16,0-4 34 15,2-10-46-15,0-10 0 16,-2-18-5-16,0-18 0 16,-3-16-1-16,1-11-1 15,0-2 1-15,-2-21 1 16,3-23-1-16,4-18-7 15,1-9 1-15,2-5 5 16,1 2 0-16,8 7-2 16,2 9-10-16,9 17 11 15,2 15 1-15,-3 16-2 16,-3 10 3-16,-2 0 0 0,-1 24 9 16,-5 8 5-16,-4 3-1 15,-9-1 6-15,-5-5-4 16,0-11-6-16,-21 0 14 15,-9-6 13-15,-6-4-17 16,-2-3-14-16,3-5-5 16,9 0-43-16,12 0-26 15,14 0-5-15,0 0-89 16,20 0-192-16,7 0 98 16</inkml:trace>
  <inkml:trace contextRef="#ctx0" brushRef="#br0" timeOffset="3118.5334">5248 3 472 0,'0'0'36'0,"0"0"63"0,0 0-2 16,0 0-38-16,0 0 56 16,105 63-58-16,-69-63-15 15,0-9-9-15,1-13-11 16,-1-7-12-16,-10-5-10 15,-7-3-8-15,-19 0-32 16,0 1 0-16,-35 10-3 16,-11 10 18-16,-1 9 11 15,2 7 14-15,12 9 1 16,8 19 7-16,10 11 10 16,11 7 12-16,4 2-6 15,13-1 5-15,25-3-1 16,13-7 6-16,12-8 12 15,9-8-16-15,-1-8-11 16,-4-10 8-16,-11-3-25 0,-15 0-2 16,-18 0-13-1,-12 0-36-15,-11-10-28 0,0-7-53 16,-34-2-519-16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6:42.69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DBC83BE-0BDD-44B0-9B48-8689BD9604AE}" emma:medium="tactile" emma:mode="ink">
          <msink:context xmlns:msink="http://schemas.microsoft.com/ink/2010/main" type="writingRegion" rotatedBoundingBox="18346,10229 28768,10122 28783,11542 18360,11648"/>
        </emma:interpretation>
      </emma:emma>
    </inkml:annotationXML>
    <inkml:traceGroup>
      <inkml:annotationXML>
        <emma:emma xmlns:emma="http://www.w3.org/2003/04/emma" version="1.0">
          <emma:interpretation id="{A78D6F9A-9F1D-4063-81C2-B4A0D52D8638}" emma:medium="tactile" emma:mode="ink">
            <msink:context xmlns:msink="http://schemas.microsoft.com/ink/2010/main" type="paragraph" rotatedBoundingBox="18346,10229 28768,10122 28783,11542 18360,1164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0D1F617-9AFB-4DA8-A1CE-EEA186066829}" emma:medium="tactile" emma:mode="ink">
              <msink:context xmlns:msink="http://schemas.microsoft.com/ink/2010/main" type="line" rotatedBoundingBox="18346,10229 28768,10122 28783,11542 18360,11648"/>
            </emma:interpretation>
          </emma:emma>
        </inkml:annotationXML>
        <inkml:traceGroup>
          <inkml:annotationXML>
            <emma:emma xmlns:emma="http://www.w3.org/2003/04/emma" version="1.0">
              <emma:interpretation id="{D90136F0-ED3B-4567-8570-73FE4A921DA9}" emma:medium="tactile" emma:mode="ink">
                <msink:context xmlns:msink="http://schemas.microsoft.com/ink/2010/main" type="inkWord" rotatedBoundingBox="18347,10365 22672,10320 22685,11604 18360,11648">
                  <msink:destinationLink direction="with" ref="{CF820AE7-6C67-4A19-9323-E60BC6CA729B}"/>
                </msink:context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14107 4836 599 0,'0'0'26'0,"-35"184"71"16,17-98 10-16,0-6-61 0,2-13-31 15,2-23-8-15,8-16-1 16,3-14-4-16,3-14 0 16,-6-14 10-16,-3-34 30 15,-4-30-37-15,-2-25-5 16,6-12 0-16,4-1 1 15,5 9-1-15,0 25 0 16,0 29-5-16,0 30 5 16,3 23-1-16,8 8-3 15,8 46-23-15,5 21 25 16,11 15 2-16,1 2 4 16,11-15-1-16,14-17-3 15,7-28 0-15,7-21-2 0,-4-11 2 16,-7-59 13-16,-10-29 14 15,-8-28-13-15,-12-20-6 16,-8-3 17-16,-13 5 0 16,-10 29-9-16,-3 30-7 15,0 34-9-15,0 31-1 16,-7 10-24-16,-1 44-72 16,8 25-66-16,0 10 9 15,21-6-323-15</inkml:trace>
          <inkml:trace contextRef="#ctx0" brushRef="#br0" timeOffset="268.2673">15220 5141 645 0,'0'0'5'0,"0"0"9"15,151 56 83-15,-92-59-13 16,3-53-13-16,-4-33-7 15,-10-29-27-15,-27-9-13 16,-21-4 10-16,-43 16 20 16,-32 32 1-16,-26 35-12 15,-10 42-23-15,-10 22-17 16,-2 58-3-16,15 26-11 16,31 11-3-16,40 0-49 0,37-13-32 15,61-10-20-15,54-23-65 16,38-25-190-16</inkml:trace>
          <inkml:trace contextRef="#ctx0" brushRef="#br0" timeOffset="-833.0394">11523 4612 667 0,'0'0'0'15,"0"0"-9"-15,0 0-19 16,0 0 28-16,0 189 13 16,3-68 50-16,3 17-11 15,-2-5 20-15,2-13-36 16,0-29-20-16,-1-28-8 16,-1-31-5-16,-1-20 0 15,-1-12-3-15,1-21 1 16,1-47-1-16,1-38-51 15,-5-33-45-15,0-15 60 0,-18-9 36 16,-38 3 26 0,-11 23 26-16,5 41 15 0,11 47-49 15,31 38 3-15,13 14-21 16,7 52-17-16,0 22 17 16,34 18 13-16,29-11-8 15,38-31-5-15,32-36 0 16,24-17 3-16,15-56-3 15,-7-26-9-15,-21-10-14 16,-38-2 23-16,-48 21 2 16,-37 22 57-16,-21 30 22 15,-27 21-3-15,-42 46-62 16,-23 53-11-16,-11 42-4 16,6 17 14-16,33-2 3 15,40-20-18-15,24-29-8 0,36-24-46 16,42-29-28-16,33-34-31 15,28-20-20-15,17-47-155 16</inkml:trace>
          <inkml:trace contextRef="#ctx0" brushRef="#br0" timeOffset="-572.1954">12766 5168 637 0,'0'0'40'16,"-13"162"-13"-16,67-100 6 15,40-25-2-15,25-34-10 16,19-12 14-16,-1-61 1 0,-10-35-8 16,-25-22-9-16,-36-9-5 15,-39 3 24-15,-27 14 35 16,-45 25-6-16,-33 25-10 16,-20 39-28-16,-12 30-17 15,-1 35-12-15,15 46-4 16,25 19-1-16,37 9-20 15,34-5-39-15,36-11-31 16,58-26-50-16,25-31-190 16</inkml:trace>
        </inkml:traceGroup>
        <inkml:traceGroup>
          <inkml:annotationXML>
            <emma:emma xmlns:emma="http://www.w3.org/2003/04/emma" version="1.0">
              <emma:interpretation id="{CCF8F61C-7545-48E2-8557-08BD1D1E362D}" emma:medium="tactile" emma:mode="ink">
                <msink:context xmlns:msink="http://schemas.microsoft.com/ink/2010/main" type="inkWord" rotatedBoundingBox="23219,10179 28768,10122 28782,11437 23233,11494"/>
              </emma:interpretation>
              <emma:one-of disjunction-type="recognition" id="oneOf1">
                <emma:interpretation id="interp1" emma:lang="" emma:confidence="0">
                  <emma:literal>Lio</emma:literal>
                </emma:interpretation>
                <emma:interpretation id="interp2" emma:lang="" emma:confidence="0">
                  <emma:literal>io</emma:literal>
                </emma:interpretation>
                <emma:interpretation id="interp3" emma:lang="" emma:confidence="0">
                  <emma:literal>dio</emma:literal>
                </emma:interpretation>
                <emma:interpretation id="interp4" emma:lang="" emma:confidence="0">
                  <emma:literal>mio</emma:literal>
                </emma:interpretation>
                <emma:interpretation id="interp5" emma:lang="" emma:confidence="0">
                  <emma:literal>lio</emma:literal>
                </emma:interpretation>
              </emma:one-of>
            </emma:emma>
          </inkml:annotationXML>
          <inkml:trace contextRef="#ctx0" brushRef="#br0" timeOffset="1430.3825">18602 4230 769 0,'0'0'22'0,"0"0"-9"15,0 0 5-15,0 0-1 0,0 0-11 16,-22 127 12-16,4-51 24 16,-1 5-22-16,1 11-8 15,2 2-9-15,2 3 6 16,2 1 8-16,11-3-2 16,1-9-4-16,4-6 3 15,35-15-14-15,20-9 2 16,21-19-2-16,13-23 0 15,15-14 5-15,0-25-5 16,2-28-5-16,-8-11-14 16,-19 2 11-16,-23 14 8 15,-27 15 6-15,-19 18-1 16,-11 10 16-16,-3 5 9 16,0 0-1-16,0 8-8 15,0 28-21-15,0 18 1 0,0 10 3 16,6-5-4-16,37-10-5 15,18-20-67-15,18-26-3 16,14-6-66-16,5-56-228 16</inkml:trace>
          <inkml:trace contextRef="#ctx0" brushRef="#br0" timeOffset="1538.0913">19797 4371 792 0,'0'0'128'0,"0"0"-34"16,-97-115-50-16,97 104-44 15,0 6-57-15,30-1-207 16</inkml:trace>
          <inkml:trace contextRef="#ctx0" brushRef="#br0" timeOffset="1828.3101">20603 5023 709 0,'0'0'0'15,"164"148"10"-15,-50-109 97 16,15-33-68-16,16-12-4 16,2-60-22-16,2-33-2 0,-20-27 11 15,-36-11-12-15,-50-8 38 16,-43 13 34-16,-80 28-19 15,-39 42-36-15,-27 51-20 16,-13 31-7-16,-6 65-32 16,1 43-32-16,13 20-57 15,27 8-203-15</inkml:trace>
          <inkml:trace contextRef="#ctx0" brushRef="#br0" timeOffset="748.0304">16224 4870 685 0,'0'0'9'15,"22"167"-4"-15,17-93 41 16,1-17-5-16,-7-21-31 15,-9-25-8-15,-11-11-2 16,-8-42 0-16,-5-43-5 16,-9-33 5-16,-35-21-14 15,-21-10 14-15,2 1 4 16,18 8 8-16,35 17-11 0,22 20 1 16,57 28-2-1,17 31-11-15,5 37 10 0,-4 14 1 16,-7 55 11-16,-17 18 13 15,-18 11 34-15,-24-7 21 16,-21-8-36-16,-25-13-19 16,-29-10 9-16,-9-17-6 15,2-16-13-15,12-15-14 16,16-5-2-16,22 0-48 16,11-13-36-16,39-10-100 15,29 6-466-15</inkml:trace>
          <inkml:trace contextRef="#ctx0" brushRef="#br0" timeOffset="1003.9996">17375 4874 665 0,'0'0'21'16,"0"0"17"-16,119 66 90 16,-53-64-43-16,14-2-71 15,4-29-7-15,-4-27 2 16,-16-17-3-16,-27-11 28 15,-33-1 29-15,-8 14 6 16,-51 20-27-16,-23 36-18 16,-19 18-24-16,-13 56 0 15,0 30-16-15,21 13-5 16,37 3-15-16,43-10-41 16,15-12-5-16,67-21-8 15,33-27-78-15,26-30-379 16</inkml:trace>
        </inkml:traceGroup>
      </inkml:traceGroup>
    </inkml:traceGroup>
  </inkml:traceGroup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57:37.00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-111 4294 391 0,'0'0'45'0,"0"0"-42"0,0 0 30 15,0 0 31-15,0 0-23 16,0 0-7-16,-23 17-1 16,23-17 12-16,0 0 0 15,0-3-15-15,0-12-15 16,1-6-15-16,9-2-7 15,1-6 3-15,3-2-3 16,1-1 1-16,1 0 5 16,-3 2 2-16,2 4-2 15,-4 5 2-15,-1 7-1 16,-1 5 2-16,5 6-1 16,7 3-1-16,8 1-2 15,12 27 2-15,7 7 4 0,2 6 3 16,-2 1-6-16,-5-3 8 15,-10-5-2-15,-5-6 1 16,-12 0-2-16,-10-5 10 16,-6 3-3-16,-6-1-6 15,-28-2 5-15,-15-3-3 16,-7-7-5-16,-1-8 1 16,5-5-1-16,8 0 6 15,7 0 14-15,6 0-16 16,13-3-2-16,9 1-6 15,9 2-1-15,0 0-41 16,30 3-94-16,9 18-54 16</inkml:trace>
  <inkml:trace contextRef="#ctx0" brushRef="#br0" timeOffset="-601.3093">57 4385 271 0,'0'0'85'15,"0"0"-21"-15,0 0-8 16,0 0 27-16,0 0-7 16,0 0-33-16,0 0-22 15,-4-92 4-15,4 85 9 16,0 2 10-16,0 3-30 15,0 2-1-15,0 0-11 16,0 0 5-16,0 0-6 0,0 0 2 16,-1 0-2-16,1 0-1 15,0 10-3-15,0 19 0 16,15 12 3-16,-4 9 0 16,-1 9 7-16,-7 6 8 15,-1 0-5-15,-2-5-6 16,0-4 0-16,0-10 0 15,0-10-2-15,2-11-2 16,-1-8-1-16,3-8-22 16,2-9-80-16,-2 0-88 15,-3-7-129-15</inkml:trace>
  <inkml:trace contextRef="#ctx0" brushRef="#br0" timeOffset="637.0757">198 5258 651 0,'-40'-116'14'0,"39"115"7"15,1 0 12-15,0-1-33 16,0-3-56-16,15-4-166 16,7-3-28-16</inkml:trace>
  <inkml:trace contextRef="#ctx0" brushRef="#br0" timeOffset="509.8423">198 5258 604 0,'0'0'97'0,"0"0"-67"16,0 0-3-16,0 0 9 16,0 0-26-16,0 91 16 15,0-50-6-15,4-5-14 16,6-9-1-16,-3-9-4 15,-2-6-1-15,3-9-33 16,0-3-74-16,1-3-74 16,-2-27-155-16</inkml:trace>
  <inkml:trace contextRef="#ctx0" brushRef="#br0" timeOffset="995.9319">462 5222 353 0,'0'0'13'0,"13"95"91"0,-3-46 6 15,2-1-12-15,2-9-59 16,3-11-14-16,-1-7-14 16,5-9-6-16,0-8-2 15,3-4-3-15,4-3-3 16,2-26-5-16,2-10-1 15,-3-5 0-15,-4 2 8 16,-10 10 1-16,-8 11 0 16,-2 15 19-16,-5 4 51 15,0 2 12-15,0 0-55 16,0 5-23-16,0 15-4 16,0 9 5-16,10 4-1 0,1-1-3 15,6-5 3-15,2-7-4 16,3-5-1-16,4-10-32 15,5-5-42 1,3 0-75-16,-2-19-185 0</inkml:trace>
  <inkml:trace contextRef="#ctx0" brushRef="#br0" timeOffset="1516.5008">957 4994 847 0,'0'0'19'0,"0"0"-17"15,0 0 5-15,128-75 17 16,-30 41-2-16,5 4-15 15,-5 8-7-15,-15 8-40 16,-12 11-8-16,-11 3-52 0,-11 0-41 16,-13 0-166-16</inkml:trace>
  <inkml:trace contextRef="#ctx0" brushRef="#br0" timeOffset="1319.2684">1183 5122 461 0,'0'0'161'16,"0"0"-141"-16,0 0 31 15,0 0-13-15,0 0 7 16,16 94 24-16,-9-47-18 16,1-2-28-16,-4-2-17 15,-1-6-6-15,1-6 0 16,1-11 0-16,-4-8-43 16,2-10-37-16,0-2-47 15,-1-12-172-15</inkml:trace>
  <inkml:trace contextRef="#ctx0" brushRef="#br0" timeOffset="2000.7858">1552 5121 307 0,'0'0'10'0,"0"0"139"15,0 0-19-15,0 0-63 16,117 45-3-16,-85-46-12 0,1-22-25 16,-4-9-14-16,-4-5-10 15,-6-2-3 1,-12 2 0-16,-7 3 8 0,0 9-4 15,-9 5 13-15,-9 11 9 16,-3 9-6-16,-4 0-6 16,3 19-14-16,1 20-3 15,4 12 0-15,10 2-2 16,7 4 4-16,0-5 0 16,0-7 1-16,15-7-1 15,1-9 1-15,1-10-1 16,4-8-2-16,2-8-15 15,2-3-4-15,6-8 0 16,7-21 19-16,2-8 3 16,-3-2-9-16,-7 4 9 0,-8 11 1 15,-12 12 8-15,-6 7 27 16,-4 5 11-16,0 0-22 16,0 15-25-16,0 14 1 15,-4 7-1-15,1 4 1 16,3-3 2-16,0-5-3 15,14-6-31-15,11-9-46 16,7-12-88-16,2-5-134 16</inkml:trace>
  <inkml:trace contextRef="#ctx0" brushRef="#br0" timeOffset="2804.9465">2441 5002 233 0,'0'0'145'16,"0"0"-86"-16,0 0 69 16,0 0-90-16,0 0-7 15,0 0-8-15,-66 2-6 16,51 16-2-16,-4 13-12 15,-3 8 6-15,0 3 4 16,4 1-4-16,5-3-2 0,9-2-5 16,4-6-1-16,0-4 3 15,10-6-5-15,16-5 2 16,11-8 3-16,9-9-1 16,2 0 9-16,6-17 4 15,-3-9-2-15,-4-4-7 16,-6-2 0-16,-9-1-1 15,-10 1 2-15,-11 2 6 16,-7 8 20-16,-4 5 7 16,0 9 6-16,-4 6 6 15,-14 2-22-15,-3 0-31 16,-3 5-1-16,3 14-5 0,2 6 1 16,8 4 2-16,7 1 1 15,4 3-1 1,0-1-6-16,12 1-1 0,11 1 8 15,9-4 1-15,8-6-8 16,4-8 5-16,0-11-5 16,0-5 1-16,-1 0-14 15,-6-22-1-15,-1-3-21 16,-11-5 2-16,-11 5 29 16,-11 2 13-16,-3 2 7 15,-2 7 12-15,-14 6 20 16,-8 8 6-16,2 0-25 15,0 3-16-15,4 14-4 16,13 2 2-16,5-2-2 16,0 0-3-16,28-5-18 0,11-6-11 15,11-6-5-15,2 0 12 16,-2-4 16-16,-11-7 9 16,-16 6 6-16,-15 4 25 15,-8 1 5-15,0 0 13 16,0 1-25-16,0 11-6 15,0 5-1-15,0-2-11 16,0-3-3-16,0-6-3 16,3-5-24-16,-2-1-18 15,1 0-34-15,0-5 1 16,-2-21 31-16,0-7-91 0,-13-6-193 16</inkml:trace>
  <inkml:trace contextRef="#ctx0" brushRef="#br0" timeOffset="2956.025">2770 5102 725 0,'0'0'42'16,"0"0"-13"-16,0 0-6 16,117-61 36-16,-14 38 8 15,10 0-55-15,-5 2-9 16,-13 2-3-16,-15 2-23 16,-11 7-46-16,-11 3-58 15,-12 4-139-15,-22 3-200 16</inkml:trace>
  <inkml:trace contextRef="#ctx0" brushRef="#br0" timeOffset="3260.5759">3495 5174 432 0,'0'0'11'0,"0"0"85"16,58 90 8-16,-15-74 3 16,5-9-19-16,0-7-34 15,-2 0-19-15,-2-27-20 16,-3-12-11-16,-6-10-4 15,-15-4-10-15,-14 4-10 16,-6 5 20-16,-28 15 5 16,-21 17 20-16,-11 12-22 15,4 14-2-15,10 25 21 16,20 13 27-16,15 6-48 0,11 4 5 16,13-4 9-1,32-7 8-15,17-9 2 16,10-9 4-16,2-13-24 0,2-12-5 15,-4-8-50-15,-9-2-30 16,-8-20-21-16,-19-1-63 16,-23-3-267-16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28:02.3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9290-3670 7 0,'0'0'0'0</inkml:trace>
  <inkml:trace contextRef="#ctx0" brushRef="#br0" timeOffset="753.34">8758-4013 32 0,'0'0'96'16,"0"0"-45"-16,0 0-13 0,0 0 52 15,0 0 37-15,0 0-34 16,-5-7-33-16,5 7-27 16,0 0-14-16,0 0-5 15,0 0-12-15,0 0-1 16,0 0 2-16,0 0 1 15,0 0-1-15,0-6 3 16,0-6 12-16,0-6 11 16,-13-3-21-16,-12 1-8 15,-9 3-4-15,-3 8-20 0,-3 9 17 16,4 0-1 0,7 0 8-16,10 5 0 0,10 8 9 15,9 2 21-15,0 4-22 16,18 2-8-16,11-4 2 15,7-8 4-15,1-5 7 16,3-4-8-16,-2 0 3 16,3-22-2-16,-3-15-2 15,-7-4 6-15,-9-3-7 16,-14 6 1-16,-8 0-4 16,-4 10-3-16,-31 7 0 15,-13 9 3-15,-5 12-1 16,-5 6-13-16,5 28 14 15,11 11 14-15,15 10-7 16,18-3 7-16,9-3 0 0,15-12-10 16,26-12 2-16,7-14-3 15,3-9-1-15,-1-2 7 16,-6-6-1-16,-8-19 1 16,-11-1 1-16,-13-5-4 15,-9 5-3-15,-3 2 6 16,-19 7-9-16,-21 7-3 15,-2 8-20-15,0 2-1 16,13 0-11-16,11 0-5 16,7 0-86-16,7 0-452 15</inkml:trace>
  <inkml:trace contextRef="#ctx0" brushRef="#br0" timeOffset="1272.9418">8361-4924 508 0,'0'0'78'15,"0"0"-23"-15,0 0 4 16,0 0 17-16,0 0-76 16,0 0-5-16,-4 93 5 0,32-14 7 15,-1 16 10-15,-2 8-1 16,-4-3-6-16,-5-5-5 15,-3-16-2-15,2-15-2 16,-6-19 2-16,4-16-3 16,-2-20-13-16,0-9-77 15,-1-11-47-15,-4-33-72 16</inkml:trace>
  <inkml:trace contextRef="#ctx0" brushRef="#br0" timeOffset="1722.2122">8470-4806 498 0,'0'0'182'0,"0"0"-172"16,134-103 144-16,-45 32-30 16,11-5-49-16,-11 11-42 15,-16 15-23-15,-25 15-10 16,-20 18-4-16,-18 17-56 15,-10 8-88-15,-2 24-413 0</inkml:trace>
  <inkml:trace contextRef="#ctx0" brushRef="#br0" timeOffset="1551.6779">8291-4987 321 0,'0'0'86'15,"0"0"60"-15,0 0-46 16,0 0-26-16,0 0-54 15,0 0-5-15,117-149 32 16,-36 72 9-16,5 7-33 16,-2 7-15-16,-7 18-3 15,-15 10-4-15,-14 14-1 16,-19 18-25-16,-16 3-94 0,-13 34-132 16,-13 9-212-16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04:40.07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1558 117 17 0,'0'0'52'16,"0"0"-14"-16,0 0 21 15,0 0 30-15,0 0 37 16,0 0-22-16,0-18-60 16,-1 16-44-16,-3-2-7 15,-3 2-15-15,1 1-170 16,-3-6 47-16,0 3 64 16,4-1 81-16,-2-3-18 15,-3 1 18-15,3-2 30 16,-2-1 81-16,0 1-7 15,3 3 16-15,-1 5-24 16,-2 1-15-16,-3 0-45 0,-5 26-21 16,-6 19 51-16,2 13 2 15,5 10-31-15,6 4 12 16,5-6-6-16,5-4-1 16,0-16-15-16,0-13-2 15,0-9-17-15,0-13 1 16,0-6-5-16,0-5 1 15,5-5 3-15,1-30 14 16,2-21-22-16,4-15-11 16,4-9 2-16,0-6 5 15,5-4-10-15,6 4-11 16,10 9-8-16,16 18 7 16,14 22 5-16,2 20-7 0,0 17 28 15,-11 11-2 1,-14 29 1-16,-15 9 1 0,-14 3 7 15,-15 5 19-15,-16-3 15 16,-35-5-10-16,-18-11 2 16,-4-11-16-16,3-11 2 15,5-8 0-15,17-6-11 16,19-2-8-16,15 0-27 16,14 0-39-16,26 4-81 15,26 3-372-15</inkml:trace>
  <inkml:trace contextRef="#ctx0" brushRef="#br0" timeOffset="857.8654">1711 753 559 0,'0'0'241'16,"0"0"-235"-16,0 0 56 15,0 0 0-15,0 0-28 0,0 0 4 16,21-25 0-16,-2 0-25 16,-7-2-12-16,-6 5 0 15,-6 6-2-15,0 12-34 16,-12 4-49-16,-33 4-195 16</inkml:trace>
  <inkml:trace contextRef="#ctx0" brushRef="#br0" timeOffset="-1492.6751">497 242 740 0,'0'0'45'16,"0"0"72"-16,0 0-78 16,0 0-7-16,0 0-19 15,62-114-6-15,-47 89-3 16,-9-1 8-16,-6 2-7 16,-10 2-3-16,-37 3-2 0,-23 7-11 15,-21 12-3 1,-4 3 12-16,3 27-1 0,18 16 6 15,19 13-2-15,25 13 13 16,19 12 0-16,11 1 2 16,23-5 0-16,31-7-5 15,19-16-11-15,20-12 8 16,15-13-4-16,5-21-4 16,-6-7-13-16,-8-4-62 15,-18-14-67-15,-23-9-401 16</inkml:trace>
  <inkml:trace contextRef="#ctx0" brushRef="#br0" timeOffset="627.2975">935 634 546 0,'0'0'265'0,"0"0"-265"0,0 0-6 15,0 0 6-15,0 0 31 16,0 0-7-16,25 2 35 15,1-20-8-15,-5-1-20 16,-7 3-23-16,-10 2 10 16,-4 7 2-16,0 3-20 15,-25 4-4-15,-3 0-8 16,2 18 7-16,7 11-26 16,19 8-49-16,3 3-68 15,38-5-116-15,17-12-222 16</inkml:trace>
  <inkml:trace contextRef="#ctx0" brushRef="#br0" timeOffset="-811.1705">1311 318 603 0,'0'0'97'0,"0"0"-89"15,0 0 25-15,-24 99 54 16,15-47-16-16,5 1-19 16,1-6-16-16,3-9-13 15,0-13-8-15,0-16-14 16,0-8 1-16,0-1 10 16,7-24 1-16,4-18-13 15,3-17-27-15,-1-7-2 16,-7-4-1-16,-6-1-6 15,0-1 14-15,-19 8 11 16,-6 15 11-16,6 19 14 0,7 14 1 16,8 13-1-16,4 3-3 15,0 0-11-15,0 1-14 16,2 19 5-16,27 5 6 16,19 1 3-16,13-5 5 15,4-8-5-15,-9-10-3 16,-12-3-16-16,-17 0 19 15,-12 0 3-15,-14 0-3 16,-1 0 19-16,0 0 23 16,-1 0-36-16,-16 8 5 15,2 9-11-15,1 5 8 16,7-1 4-16,6-1-12 16,1-2 3-16,0-2-3 0,0-6 2 15,0-1-2 1,0-1-8-16,0 0-22 0,0-2-18 15,0-2-22-15,0 3-67 16,0-4-38-16,0 1-103 16,0-4 76-16</inkml:trace>
  <inkml:trace contextRef="#ctx0" brushRef="#br0" timeOffset="1500.0003">162 1834 189 0,'0'0'485'0,"0"0"-473"15,-11 114 51-15,11-58-6 16,0 8 9-16,8 2-17 0,5 4-29 16,1-8-3-16,-6-7-4 15,0-14-3-15,-8-14-1 16,0-11-4-16,0-6 2 16,0-8 7-16,-4-2 7 15,-8 0 17-15,-4-10-10 16,-3-28-19-16,1-18 0 15,0-21-9-15,4-15-16 16,2-8 10-16,9 0 2 16,3 4 2-16,35 10-21 15,30 13 12-15,21 20 4 16,11 24 6-16,-5 21-2 16,-17 8-2-16,-23 31 2 0,-24 20 0 15,-28 8 3 1,-5-2 13-16,-43 0 13 0,-21-8-3 15,-12-12 0-15,-9-15 13 16,2-11-5-16,12-8-11 16,16-3-20-16,23 0 0 15,17 0-18-15,20 0-18 16,0-8-19-16,44 0-23 16,24-2-43-16,19 1-24 15,13 1-246-15</inkml:trace>
  <inkml:trace contextRef="#ctx0" brushRef="#br0" timeOffset="1755.7986">804 1887 862 0,'0'0'63'0,"0"0"-38"15,0 0 4-15,156 0 36 16,-59 0-35-16,-8 0-24 0,-13 5-6 16,-18-2-38-1,-22-3-64-15,-32 0-292 0</inkml:trace>
  <inkml:trace contextRef="#ctx0" brushRef="#br0" timeOffset="1883.8893">877 2068 220 0,'0'0'831'16,"0"0"-831"-16,0 0 0 16,163-3 2-16,-73-7-2 15,3 1-75-15,-9-3-390 16</inkml:trace>
  <inkml:trace contextRef="#ctx0" brushRef="#br0" timeOffset="2277.8102">2233 1699 716 0,'0'0'53'15,"0"0"-42"-15,122-35 89 16,-80 22-45-16,-11 0-26 16,-11-1-21-16,-6-3 9 0,-14-3 18 15,0-6-16 1,-11-3-19-16,-25-1 0 0,-13 4-2 15,-15 9 4-15,-14 10-4 16,-6 7 1-16,2 0 1 16,9 30 10-16,17 14 8 15,8 17-7-15,15 6 5 16,13 5 7-16,20-1-8 16,8-3-11-16,42-9-3 15,26-12-1-15,22-17-11 16,15-14-64-16,8-13-23 15,-8-3-153-15</inkml:trace>
  <inkml:trace contextRef="#ctx0" brushRef="#br0" timeOffset="2796.6325">2880 1703 545 0,'0'0'241'16,"0"0"-239"-16,-28 102 80 16,20-53-10-16,2-2 0 15,6-6-33-15,0-10-13 16,0-9-17-16,0-10-2 16,2-10-4-16,2-2 1 15,8-14-4-15,3-23-4 0,5-20-33 16,-8-10-14-16,-6-8 3 15,-6 1 24-15,-2 6 21 16,-24 13 3-16,0 16 11 16,-2 17 4-16,12 12 10 15,5 8 9-15,5 2-19 16,6 0-15-16,0 20-1 16,4-1 1-16,34 1 4 15,18-7 0-15,16-9 6 16,2-4-3-16,2-3 0 15,-7-17-3-15,-13-5-1 16,-12 5-1-16,-19 6 18 0,-16 7 17 16,-9 7 5-1,0 0-2-15,-16 7-40 0,-17 28-8 16,-7 15 8-16,-1 14 13 16,9 4-13-16,14-3 1 15,12-3-2-15,6-6-2 16,0-12-40-16,27-11-28 15,8-11-24-15,4-11-75 16,1-9-445-16</inkml:trace>
  <inkml:trace contextRef="#ctx0" brushRef="#br0" timeOffset="3261.8245">3482 2060 370 0,'0'0'482'0,"0"0"-482"0,0 0 34 15,0 0 29-15,0 0 4 16,0 0-4-16,88-8-8 16,-51-20-24-16,3-11-12 15,-9-5-11-15,-9-7-7 16,-14-3-2-16,-8 4-2 16,-8 6-19-16,-24 11 7 15,0 13-26-15,1 10 23 16,6 10 15-16,5 10 0 15,4 31-6-15,6 23 5 16,6 18 4-16,4 21 4 16,0 19 9-16,0 8 2 0,6 1 5 15,6 1 11-15,-5-14-1 16,-7-10-24-16,0-19-5 16,-25-22-1-16,-11-23 3 15,-12-14-1-15,-10-20-2 16,-7-10-1-16,-2-7-26 15,6-27 12-15,9-13-10 16,19-5 20-16,18-2 5 16,15 0 9-16,24 7-5 15,37 4-4-15,22 8-1 16,11 8 1-16,2 10-2 16,-15 8 2-16,-19 9 0 15,-23 0-69-15,-29 9-90 0,-10 10-423 16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03:58.35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3334-2363 851 0,'0'0'0'0,"0"0"-49"15,0 0 49-15,0 0 2 16,0 0 8-16,0 0 2 16,94 67 18-16,-75-95 0 15,-5-11-7-15,-7-6-16 0,-7-4-7 16,0 4-10-16,-29 1 3 16,-15 11 5-16,-11 13-12 15,-10 13 12-15,-4 7-5 16,0 31 7-16,7 24 5 15,11 11-1-15,14 15 9 16,16 1-6-16,17-1 0 16,4-10 4-16,12-11-1 15,21-11-1-15,3-14 4 16,1-8-12-16,6-8-1 16,-2-9 3-16,1-8-3 15,2-2-9-15,-4 0-43 0,-3-10-65 16,-5-11-67-1,-7-6-339-15</inkml:trace>
  <inkml:trace contextRef="#ctx0" brushRef="#br0" timeOffset="1044.3278">4078-1995 475 0,'0'0'33'0,"0"0"7"15,0 0 16-15,0 0-19 16,0 0 9-16,0 0-3 0,29 22-2 16,-18-24 15-1,-3-18-1-15,-3-1-31 0,-5-3-11 16,0-5 0-16,-9 2-6 15,-18 3-5-15,-2 4-1 16,-7 6 7-16,4 10-8 16,1 4-2-16,4 0 0 15,8 22 2-15,7 15-1 16,12 11-2-16,0 12 1 16,19 3-2-16,20 5 1 15,9 5 3-15,-1 6 2 16,-6-1-1-16,-9-6 16 15,-14-10-4-15,-12-10-9 16,-6-14-2-16,-11-13-2 16,-27-13 10-16,-13-11 0 15,-10-1-10-15,-1-19-6 0,10-12 6 16,9-3 3-16,17 1 4 16,11 2-2-16,15 5-5 15,0-1-4-15,15 3 1 16,15 1 1-16,9 7-10 15,-2 2-39-15,0 6 1 16,-2 8-29-16,-9 0-75 16,-4 0-77-16,-8 12-140 15</inkml:trace>
  <inkml:trace contextRef="#ctx0" brushRef="#br0" timeOffset="495.387">3564-2146 528 0,'0'0'11'15,"0"99"25"-15,0-58 40 16,0-4 9-16,6-7-44 16,1-11-16-16,1-12-15 0,-4-7-5 15,0 0-4 1,2-17 9-16,0-28-10 0,-1-19-3 16,-5-11-28-16,0-7 30 15,-16 9 1-15,-14 10 9 16,-2 14 19-16,8 17 31 15,4 18-7-15,12 9-14 16,4 3-7-16,4 2-31 16,0 0-4-16,7 0-9 15,18 2 10-15,10-2 2 16,11 0-2-16,8-29-2 16,2-12 4-16,-5-4 1 15,-11 5 5-15,-18 14-3 16,-14 15 5-16,-8 9 49 0,0 2 3 15,0 0-38-15,-8 20-21 16,-12 21-4-16,-4 14 3 16,2 15 1-16,6 0 0 15,4-2 0-15,10-6 0 16,2-7-2-16,0-9-20 16,7-8-25-16,9-12-3 15,3-9-27-15,3-10-24 16,5-7-153-16,-3 0-318 15</inkml:trace>
  <inkml:trace contextRef="#ctx0" brushRef="#br0" timeOffset="6616.0062">4527-2378 452 0,'0'0'0'0,"0"0"0"16,0 0 34-16,0 0 25 15,-20 105-24-15,20-86-14 16,5-2 6-16,6-4-4 15,6-9-5-15,-2-2 19 0,-1-2-18 16,5-3 6-16,0-22-17 16,2-6-1-16,-3-2-7 15,-3-1-7-15,-7 0-1 16,-5 7 7-16,-3 10 1 16,0 7 0-16,0 8 9 15,0 2 1-15,0 0-10 16,-4 21-4-16,0 19 4 15,0 12 17-15,1 11 12 16,3 7-14-16,0-2 15 16,0-8-17-16,3-4-2 15,5-10-8-15,-3-2 4 16,2-5-7-16,-1-8 2 0,1-5-2 16,-2-8-32-16,-1-9-59 15,-1-5-5-15,-3-4-115 16,0 0-49-16</inkml:trace>
  <inkml:trace contextRef="#ctx0" brushRef="#br0" timeOffset="7211.8723">4822-2558 621 0,'0'0'16'0,"0"0"31"15,0 0 10-15,0 0 30 16,0 0-43-16,0 0-34 15,-2-10-8-15,8 32 7 0,14 4 13 16,-2 2-17 0,5-1-3-16,-4-2 1 0,-1-4-1 15,-3-4-4-15,-2-2-13 16,-2-5-55-16,-6-2-108 16,-2-4-255-16</inkml:trace>
  <inkml:trace contextRef="#ctx0" brushRef="#br0" timeOffset="7523.3003">4985-2544 513 0,'0'0'21'0,"0"0"-21"0,0 0 34 15,0 0 35-15,-58 112-18 16,43-86-3-16,5-3-21 15,3-5-17-15,0-10-8 16,7-5-4-16,0-3-11 16,0 0-36-16,0 0 33 15,-1-11-19-15,-2-2 21 16,3 4 14-16,0 4 25 16,0 2 26-16,0 3-23 15,4 0-26-15,24 0 1 16,4-1 5-16,4-5-4 15,-1-2-4-15,-6-4-48 16,-4-6-136-16,-6-4-169 0</inkml:trace>
  <inkml:trace contextRef="#ctx0" brushRef="#br0" timeOffset="6176.9382">4216-2575 123 0,'102'5'77'0,"-102"-16"-6"16,0 0 14-16,-1 0-31 15,1-2 44-15,-3 1-24 16,3 1-28-16,-2 3 18 16,2 5-11-16,0 3-11 15,0 0-4-15,0 0-19 16,-2 0-8-16,2 0-11 15,-2 4-22-15,0 26-11 0,-3 16 33 16,1 24 8-16,0 16-3 16,-1 8 7-16,0 5 7 15,-1-8-1-15,6-8-1 16,0-13-5-16,0-13-9 16,4-10 0-16,11-11-3 15,1-10 0-15,1-10 2 16,0-6-1-16,2-4-1 15,1-5-21-15,1-1-21 16,0 0-9-16,-1-9-49 16,0-14-74-16,-5-4-193 15</inkml:trace>
  <inkml:trace contextRef="#ctx0" brushRef="#br0" timeOffset="5715.4087">4216-2575 50 0,'0'0'1'16,"0"0"-1"-16,0 0-17 15</inkml:trace>
  <inkml:trace contextRef="#ctx0" brushRef="#br0" timeOffset="7779.7342">5017-2814 151 0,'0'0'340'0,"0"0"-338"16,60 149 34-16,-20-67 84 15,-3 14 26-15,1 12-63 0,-4 2-32 16,-9 0-1 0,-6-5-14-16,-11-11-26 0,-8-5-8 15,0-7-2-15,-4-6 6 16,-18-7-6-16,0-10-14 15,2-6-54-15,2-9-38 16,4-6-95-16,-3-11-354 16</inkml:trace>
  <inkml:trace contextRef="#ctx0" brushRef="#br0" timeOffset="-682.7135">6039-2381 347 0,'0'0'85'0,"0"0"-21"16,-124 57 10-16,95-46-61 0,6-6-7 16,9-3 0-1,2-2 34-15,1 0 47 0,0 0-20 16,5 0-42-16,-1 0-25 16,2 0-10-16,-2 0-63 15,-6-7-78-15,-5 7-206 16,-4-3 357-16,-4 3 15 15,-6 0 253-15,1 0-143 16,2 0-30-16,4 0-3 16,9 0-32-16,2 0-14 15,8 0-35-15,-1-2-11 16,6-7-54-16,1-4-54 16,0-4-89-16,0 4-143 15,0 4 221-15,0 5 119 0,-15 4 15 16,1 0 173-16,0 0-10 15,6 0-74-15,4 0-36 16,4 0 0-16,0 0-1 16,0 0-53-16,0 0-14 15,0 0-24-15,3-8-101 16,-3-3-243-16</inkml:trace>
  <inkml:trace contextRef="#ctx0" brushRef="#br0" timeOffset="-1053.8778">7249-2338 435 0,'0'0'186'0,"0"0"-40"0,0 0-65 15,-138-12-21-15,105 1-48 16,-3-5-12-16,1 2-13 16,-1-3-51-16,7 1-76 15,1 0 64-15,8 5 70 16,-2 4 6-16,-6 7 24 15,-8 0 50-15,-4 0-33 16,0 11-22-16,6 2-4 16,8-3-11-16,9-5 7 15,9 0 7-15,4-5 20 16,-1 0-14-16,-3 0-24 16,0 0-56-16,-7-7-82 15,-2 1-49-15,-1 3-185 16,-5 1 240-16,-2 2 132 0,-5 0 197 15,-3 0 21-15,0 0-43 16,4 0-17-16,3 0-70 16,-1 2-35-16,3 0-22 15,-4-1-31-15,-4 2-105 16,5-3-173-16</inkml:trace>
  <inkml:trace contextRef="#ctx0" brushRef="#br0" timeOffset="-1542.8932">7755-2338 305 0,'0'0'183'0,"0"0"-122"16,0 0 60-16,0 0 4 15,0 0-56-15,0 0-12 16,0 0-17-16,7-9 5 16,-7 6-14-16,0 2-20 15,0-3-11-15,0-2-10 16,-9 2-61-16,1-4-63 16,1 0-192-16</inkml:trace>
  <inkml:trace contextRef="#ctx0" brushRef="#br0" timeOffset="-1400.536">7594-2369 796 0,'-17'4'28'0,"5"-2"-13"15,-2 0 40-15,-1-2-44 16,0 0-11-16,-2 0-40 16,-1 0-68-16,-4 0-148 15,1 0-146-15</inkml:trace>
  <inkml:trace contextRef="#ctx0" brushRef="#br0" timeOffset="34777.6029">302 376 441 0,'0'0'183'0,"-18"104"-180"16,-4-28 86-16,0 1-20 16,3-3 19-16,2-5-42 15,9-16-24-15,4-18-14 16,1-17 3-16,3-11-9 16,0-7 4-16,0-9-2 15,0-34 19-15,0-24-23 0,0-17-28 16,0-6 7-1,-18 1-8-15,-16 5 18 0,-5 8 11 16,-3 16 1-16,13 16 2 16,9 23 28-16,12 16-12 15,8 5-19-15,0 0-7 16,11 8-3-16,18 12 5 16,15-6-3-16,8-9 7 15,2-5 2-15,3-5 2 16,-9-22-3-16,-4-9 6 15,-7-7-2-15,-5-5-2 16,-3 4 6-16,-14 10 3 16,-7 15 12-16,-4 11 6 15,-4 8 2-15,0 19-31 0,0 40-9 16,-11 26 9-16,-6 20 23 16,-3 1-9-16,4-8-7 15,12-14-1-15,4-19-6 16,0-20 0-16,11-15-16 15,22-22-40-15,20-8-8 16,19-22-50-16,5-23-108 16</inkml:trace>
  <inkml:trace contextRef="#ctx0" brushRef="#br0" timeOffset="35055.0705">812 715 581 0,'0'0'19'15,"13"96"-8"-15,22-62 21 16,9-15 46-16,5-13-3 16,11-6-17-16,1-29-7 15,4-23-25-15,-9-18-14 16,-16-12-12-16,-23-3-5 16,-17 7 5-16,-25 13 1 15,-34 19 43-15,-7 20-25 16,-6 22-11-16,3 4-4 15,8 37-4-15,12 7 0 0,17 5-5 16,25-5-24 0,7-3-38-16,47-9-42 0,18-15 14 15,12-14-252-15</inkml:trace>
  <inkml:trace contextRef="#ctx0" brushRef="#br0" timeOffset="35558.1622">1431 407 519 0,'0'0'35'16,"-22"105"41"-16,15-48 44 16,3-5-41-16,4-4-1 15,0-10-34-15,0-7-31 0,0-14-8 16,3-9-4-16,2-8 0 15,2-2 6-15,3-34 7 16,6-19-14-16,3-16-8 16,-3-7 1-16,-12 2 3 15,-4 5 0-15,0 11-1 16,-3 16 5-16,-5 15 0 16,-1 17 0-16,5 8 0 15,0 4-15-15,0 22 14 16,1 19-6-16,3 12 7 15,0 2 0-15,20-2-6 16,11-6 3-16,9-10 2 0,-3-11 2 16,3-12 0-16,-2-14 7 15,-5-9 0-15,-2-30 15 16,-3-15 8-16,-5-17-26 16,-6-7 15-16,-12-5-4 15,-5 4-4-15,0 13-2 16,-9 17-3-16,-6 19-2 15,2 15-5-15,5 12-4 16,8 3-20-16,0 3-62 16,0 28-80-16,21 12 95 15,8 2-109-15,5-1-178 16</inkml:trace>
  <inkml:trace contextRef="#ctx0" brushRef="#br0" timeOffset="35909.1648">1955 533 519 0,'0'0'51'0,"0"0"58"16,17 130-38-16,15-104 7 15,4-11-29-15,8-13 1 16,2-2-4-16,-1-30-18 15,-1-21 3-15,-8-13-20 0,-17-7-4 16,-19 1-1 0,-12 10 22-16,-36 11 24 0,-12 16-28 15,0 15-8-15,3 18-9 16,5 0-7-16,2 22-10 16,17 13 7-16,10 3-11 15,16 1-16-15,7 0-17 16,18-1 6-16,20-3-5 15,15-6-7-15,6-8-36 16,3-11-76-16,3-7-98 16,-5-3-120-16</inkml:trace>
  <inkml:trace contextRef="#ctx0" brushRef="#br0" timeOffset="36299.3607">2429 469 392 0,'0'0'95'16,"0"0"-75"-16,-3 138 74 16,10-96 31-16,8-3-29 15,1-12-21-15,-6-7-36 16,1-10-13-16,-7-10-18 16,-4 0 3-16,0-31 34 15,0-24-16-15,-3-16-29 16,-10-10-3-16,-7 3 3 15,7 4 0-15,6 7 0 16,7 12 0-16,2 12-8 0,29 13-4 16,7 10 6-16,1 12 1 15,4 8 2-15,-6 1-3 16,-4 26 1-16,-10 5 5 16,-6 1 8-16,-14 5-1 15,-3-7 2-15,-17-2 13 16,-19-3 9-16,-6-5-1 15,0-7-6-15,9-2-15 16,13-7-9-16,11 1-47 16,9 1-60-16,18-1-102 15,26-6-113-15</inkml:trace>
  <inkml:trace contextRef="#ctx0" brushRef="#br0" timeOffset="36585.1143">2846 591 353 0,'0'0'155'0,"0"0"-97"16,0 0 36-16,53 115-4 15,-5-103-15-15,3-12-4 16,2 0-29-16,-4-27-7 16,-8-17-10-16,-6-15-15 15,-18-8-5-15,-17-4-1 16,-1 5-4-16,-42 12 5 15,-13 18 34-15,-10 21-12 0,-7 15-12 16,4 18-15 0,8 24-3-16,18 7-6 0,23 2-31 15,20-2-16-15,19-8-11 16,35-7-1-16,17-11-61 16,4-15-313-16</inkml:trace>
  <inkml:trace contextRef="#ctx0" brushRef="#br0" timeOffset="37027.2411">3374 149 662 0,'0'0'80'0,"0"0"-41"16,0 0-24-16,0 0-9 15,0 0-5-15,0 0 23 16,-3 89 12-16,-6-45 4 16,-7 11 4-16,1 0-19 15,1 2-13-15,3-2-10 16,6-3 2-16,2-4-4 16,3-4 0-16,0-6 0 15,7-6 0-15,18-9 0 16,7-8 1-16,6-8 1 15,6-7-2-15,9-8-11 16,3-20 0-16,-4-8-12 0,-6-2-5 16,-14 6 28-1,-17 11 0-15,-10 11 1 0,-5 8 29 16,0 2 8-16,0 6-33 16,-4 27-5-16,-4 10 21 15,4 6-5-15,4-7-13 16,3-11-3-16,21-13 0 15,8-18-26-15,9 0-8 16,3-42-35-16,-2-16-360 16</inkml:trace>
  <inkml:trace contextRef="#ctx0" brushRef="#br0" timeOffset="37140.5557">3909 374 409 0,'0'0'132'0,"0"0"89"0,0 0-87 15,0 0-70-15,0 0-64 16,0 0-22-16,-40-52-132 15,67 65-5-15,10 1-316 16</inkml:trace>
  <inkml:trace contextRef="#ctx0" brushRef="#br0" timeOffset="39247.2662">4103 449 422 0,'0'0'56'15,"0"0"66"-15,0 0 5 16,0 0-57-16,-17 129-34 16,23-95-4-16,20-4 2 15,4-9-9-15,9-10-2 16,1-9 15-16,-1-2 2 15,3-10-10-15,-2-17-3 16,-5-12-16-16,-8-5-8 0,-14 2 0 16,-13-1-2-16,0 5 1 15,-24 6-1-15,-10 10-1 16,-5 9 10-16,2 13-5 16,1 0-5-16,3 26-7 15,6 17-21-15,13 14-39 16,11-4-51-16,3-7-350 15</inkml:trace>
  <inkml:trace contextRef="#ctx0" brushRef="#br0" timeOffset="22870.0936">1689 2735 673 0,'0'0'4'16,"0"0"38"-16,0 0 52 16,-72-120-51-16,58 96 22 15,6 9-34-15,1 10 0 16,6 5-8-16,1 0-23 16,0 22-8-16,0 32-10 15,9 26 12-15,12 20 5 16,-2 11 2-16,-2-2-1 15,-6-6 5-15,-6-10-5 16,-1-15 0-16,-4-13 3 16,0-16-2-16,0-16 0 15,0-13-1-15,0-16-16 0,0-4-5 16,0-4 21-16,-9-31-1 16,-15-16-77-16,-5-16 23 15,0-13 9-15,-2-6 40 16,2-7 0-16,3 1 6 15,9-3 1-15,12-3-1 16,5-4-1-16,17 4 1 16,34 11 0-16,18 14-1 15,6 30 1-15,5 28 0 16,-9 15-5-16,-13 49-2 16,-18 30 2-16,-16 18 5 15,-24 2 15-15,-3-7 41 0,-37-16-21 16,-10-19 18-16,-9-10-4 15,-6-12-14-15,-1-14-14 16,-3-13-12-16,6-8-4 16,9-9-1-16,10-21-4 15,11-4-4-15,10-1-15 16,10 12 1-16,13 7-11 16,0 12-21-16,15 4-62 15,24 14 32-15,13 12 16 16,9 7-140-16,-2-2-100 15</inkml:trace>
  <inkml:trace contextRef="#ctx0" brushRef="#br0" timeOffset="24971.732">2222 2187 220 0</inkml:trace>
  <inkml:trace contextRef="#ctx0" brushRef="#br0" timeOffset="24641.2783">2222 2187 7 0,'0'0'34'16,"0"0"-21"-16,0 0-7 0,0 0-6 15,0 0 0-15,0 0 0 16,0 0 1-16,-21-11-1 15,18 11 0-15,-1 0-7 16</inkml:trace>
  <inkml:trace contextRef="#ctx0" brushRef="#br0" timeOffset="25751.0941">2470 2078 41 0,'0'0'245'15,"0"0"-198"-15,0 0-41 16,0 0 65-16,0 0 17 15,0 0-55-15,-66 73 21 16,45-32 0-16,-5 6 3 16,1 2-12-16,0-4-22 15,6-4-9-15,-2-1-8 16,5-4-2-16,1-4-4 16,1-7 4-16,3-1-4 15,1-8-5-15,3-4-33 0,-1-5-22 16,1-2-34-16,-2-5-155 15</inkml:trace>
  <inkml:trace contextRef="#ctx0" brushRef="#br0" timeOffset="25998.9938">2040 2357 528 0,'0'0'71'0,"0"0"27"16,0 0-18-16,0 0-33 16,0 0-31-16,127-36 6 0,-36 24 33 15,7 4-27-15,-13 1-4 16,-12 3-18-16,-18 1-1 16,-14-2-5-16,-12 5-2 15,-8 0-1-15,-8 0-47 16,-13 12-95-16,0 8-352 15</inkml:trace>
  <inkml:trace contextRef="#ctx0" brushRef="#br0" timeOffset="25179.6548">2222 2187 220 0,'-109'-93'155'0,"105"93"-43"0,4 0-14 0,-3 0 24 0,3 0-37 16,0 0-46-16,0 0-26 16,0 0-13-16,0 0-7 15,24 16-2-15,13 14 9 16,15 6 2-16,12 3 4 16,-2 1-5-16,-3-3-1 15,-10-1 2-15,-13-7-2 16,-3-6 4-16,-8-5-4 15,-6-2 0-15,-8-10 2 16,-2 2-2-16,-8-3-1 16,-1 1-32-16,0 0-98 0,-5-4-66 15,-15-2-255 1</inkml:trace>
  <inkml:trace contextRef="#ctx0" brushRef="#br0" timeOffset="26854.2921">2881 2620 383 0,'0'0'71'16,"0"0"57"-16,0 0-15 15,0 0-28-15,0 0-31 16,0 0-26-16,0 0-27 15,-44-16-1-15,44 24-16 16,8 17-1-16,29 11 1 16,15 6 16-16,13 2 3 15,7-1 1-15,-6-5 6 16,-7-2-5-16,-11-3-1 0,-9-7-1 16,-11-1-3-16,-9-4 3 15,-9-2-3-15,-10-2-3 16,0 9 3-16,-34 10 1 15,-18 2 25-15,-14 7-7 16,-6-5 1-16,10-1-3 16,11-7-2-16,14-5 5 15,14-3-20-15,6-6 0 16,13-3-2-16,4-3-16 16,0-1-54-16,8 0-35 0,17-3-143 15,0-8-218 1</inkml:trace>
  <inkml:trace contextRef="#ctx0" brushRef="#br0" timeOffset="27700.0974">3767 2666 486 0,'0'0'83'16,"0"0"-75"-16,0 0 39 0,0 0-12 15,-7 110 1-15,37-92 2 16,13-10-14-16,8-8 37 16,7 0-8-16,2-13-7 15,-3-21-16-15,-6-7-16 16,-10-11-12-16,-9-6 1 15,-14-1-1-15,-11 0-2 16,-7 4-2-16,-25 6-3 16,-27 8 2-16,-20 9-2 15,-5 13 5-15,1 19 0 16,7 0-1-16,11 34 0 16,9 22 2-16,6 26-4 15,15 14 2-15,19 8 0 16,9 0 1-16,4-10 3 0,27-9 9 15,7-13-2-15,7-13 7 16,7-11-8-16,4-14-3 16,0-13-3-16,1-14-3 15,0-7-18-15,3 0-31 16,-7-13-94-16,-13-10-444 16</inkml:trace>
  <inkml:trace contextRef="#ctx0" brushRef="#br0" timeOffset="28300.907">4521 2781 468 0,'0'0'68'16,"0"0"-62"-16,0 0 67 15,-25 136 20-15,25-87-8 16,0-4-45-16,0-9-19 16,0-10 11-16,7-9-25 15,1-9 0-15,-7-6-2 16,2-2 0-16,1 0 11 16,4-26 25-16,5-23-38 15,-1-19-3-15,-4-13-51 0,-8-11-29 16,-1 4 4-16,-31-1 66 15,-8 11 10-15,-1 22 50 16,5 20-16-16,13 21 32 16,9 13-34-16,3 2-4 15,7 13-28-15,3 25-5 16,1 9 1-16,0 1 0 16,28-4 2-16,21-12 2 15,11-17 2-15,9-15 2 16,0 0 3-16,-8-24-7 15,-12-13-2-15,-6-4 2 16,-14 1-6-16,-8 11 6 16,-13 9 3-16,-5 12 3 0,-3 5 25 15,0 3-7-15,0 4-24 16,-11 35-2-16,-9 18 2 16,4 13 12-16,8 4 9 15,8-3-3-15,0-3 1 16,0-2-9-16,16-1-10 15,8-4 2-15,9-11-4 16,7-8-24-16,8-14-49 16,6-15-27-16,-3-13-131 15,-7 0-423-15</inkml:trace>
  <inkml:trace contextRef="#ctx0" brushRef="#br0" timeOffset="28878.9769">5247 3201 502 0,'0'0'50'0,"0"0"15"15,0 0 34-15,0 0-12 16,0 0 4-16,0 0-34 15,105-42-33-15,-85 5-4 16,-7-6-14-16,-7-8-6 16,-6-1 0-16,0 1-9 15,-26 2-6-15,-11 6 5 0,-8 7-4 16,-2 9 0-16,3 10 12 16,9 15 2-16,5 2 0 15,12 4-5-15,6 22 4 16,9 12-8-16,3 16-2 15,7 18 7-15,27 11 4 16,14 9 1-16,13 4 1 16,4-2 1-16,-2-4 10 15,-5 0 31-15,-10-4-33 16,-9-2 2-16,-18-7 9 16,-13-7-12-16,-8-6 10 15,-8-6-10-15,-32-11-4 0,-11-11-2 16,-11-17 2-1,-7-19-2-15,-3-2-4 0,3-36-5 16,11-12 3-16,16-8-14 16,19-3 14-16,21 0-3 15,4 1 5-15,44 0-9 16,19 2 4-16,12 5 3 16,3 7 4-16,-11 11 0 15,-16 13 9-15,-17 14-11 16,-19 8-15-16,-13 10-105 15,-4 18-225-15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24.6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DAC237AA-D244-4672-81CE-AEBD22FBD94C}" emma:medium="tactile" emma:mode="ink">
          <msink:context xmlns:msink="http://schemas.microsoft.com/ink/2010/main" type="writingRegion" rotatedBoundingBox="7514,11597 7355,15990 6244,15950 6403,11557"/>
        </emma:interpretation>
      </emma:emma>
    </inkml:annotationXML>
    <inkml:traceGroup>
      <inkml:annotationXML>
        <emma:emma xmlns:emma="http://www.w3.org/2003/04/emma" version="1.0">
          <emma:interpretation id="{5B587BD5-5114-4994-BE68-B668F389A839}" emma:medium="tactile" emma:mode="ink">
            <msink:context xmlns:msink="http://schemas.microsoft.com/ink/2010/main" type="paragraph" rotatedBoundingBox="7514,11597 7355,15990 6244,15950 6403,1155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DCF5A80-3DA9-4601-83A8-1489E6094BEB}" emma:medium="tactile" emma:mode="ink">
              <msink:context xmlns:msink="http://schemas.microsoft.com/ink/2010/main" type="line" rotatedBoundingBox="7514,11597 7355,15990 6244,15950 6403,11557"/>
            </emma:interpretation>
          </emma:emma>
        </inkml:annotationXML>
        <inkml:traceGroup>
          <inkml:annotationXML>
            <emma:emma xmlns:emma="http://www.w3.org/2003/04/emma" version="1.0">
              <emma:interpretation id="{4FCFBD18-7DA9-4B03-AE4C-D0C8400EE31A}" emma:medium="tactile" emma:mode="ink">
                <msink:context xmlns:msink="http://schemas.microsoft.com/ink/2010/main" type="inkWord" rotatedBoundingBox="7245,11588 7224,12171 6567,12147 6589,11564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-1094-3036 22 0,'0'0'79'0,"0"0"-33"15,0 0 8-15,0 0-38 0,0 0-11 16,0 0-1-16,0 0-4 16,0 0 7-16,0-25-3 15,0 22 6-15,0-3 32 16,-2 2 50-16,0 1-21 16,0-4-40-16,-1 3 6 15,-1-2-17-15,0 0-16 16,0 0 1-16,-2 2 7 15,2-1-12-15,-3 0-1 16,2 2-3-16,-5-2 1 16,2 2 3-16,-2-2 7 15,-1 4-7-15,2-3-7 16,0 2 1-16,-2 0 5 0,3 2 1 16,0-2 7-16,0 2-7 15,-1 0 0-15,2 0 9 16,-1 0-5-16,0 0-1 15,2 0 3-15,-1 0-6 16,3 0-9-16,-3 4 9 16,2 3 20-16,-3 3-12 15,-1 1-7-15,1 1 3 16,1 1-3-16,3-3 1 16,0 0-1-16,0-1-1 15,-3 3 0-15,6 1 1 16,-4 0-1-16,5 0 0 15,-2 1 0-15,2-2 0 16,0 0 0-16,0-1 2 0,0 1-2 16,0 1-2-16,0-2 2 15,0 1 0-15,0 1 3 16,0 0-1-16,2 0-2 16,3 0 1-16,0 2 4 15,2-2-3-15,1 0-1 16,3 1-1-16,-1-2 11 15,-2 2-9-15,3-1 3 16,-1-1 1-16,1-2-3 16,4 2 8-16,-3-3-4 15,5 3 1-15,-2-2 0 0,3 4-1 16,1-2-4 0,-1 2 1-16,0-6-3 0,-1 1 0 15,-3-1 0-15,3 0-1 16,0-3 0-16,1 1 0 15,-3-1 1-15,0-2 5 16,-1 2-5-16,1-3 4 16,2 1-4-16,2 1 1 15,-2-2 4-15,0 0-6 16,3-2 0-16,-4 0 0 16,1 0 0-16,2 0-3 15,-4 0 3-15,-1-2 2 16,1-7 12-16,-1-1 2 15,-3 2 1-15,1-5-2 0,-1 0-11 16,-2-2-1 0,0-2-3-16,2-2 2 0,0-4-1 15,-5-2-1-15,1 1 0 16,-6-3-1-16,-1-1 1 16,0-2 0-16,0-1-1 15,-9-3 3-15,-14 3-4 16,-1-3 2-16,-9-1-3 15,0 4 2-15,-2-2-4 16,2 5 10-16,1 4 5 16,3 4-8-16,5 7-2 15,-1 5 8-15,4 5-11 16,-1 3 3-16,1 0-13 0,1 3-14 16,-4 13-87-16,-2 0-156 15</inkml:trace>
        </inkml:traceGroup>
        <inkml:traceGroup>
          <inkml:annotationXML>
            <emma:emma xmlns:emma="http://www.w3.org/2003/04/emma" version="1.0">
              <emma:interpretation id="{ECEEB1FA-8877-4C1C-BE55-FB25DB320A49}" emma:medium="tactile" emma:mode="ink">
                <msink:context xmlns:msink="http://schemas.microsoft.com/ink/2010/main" type="inkWord" rotatedBoundingBox="7469,12833 7419,14234 6687,14207 6737,12806"/>
              </emma:interpretation>
              <emma:one-of disjunction-type="recognition" id="oneOf1">
                <emma:interpretation id="interp1" emma:lang="" emma:confidence="0">
                  <emma:literal>*</emma:literal>
                </emma:interpretation>
                <emma:interpretation id="interp2" emma:lang="" emma:confidence="0">
                  <emma:literal>T</emma:literal>
                </emma:interpretation>
                <emma:interpretation id="interp3" emma:lang="" emma:confidence="0">
                  <emma:literal>p</emma:literal>
                </emma:interpretation>
                <emma:interpretation id="interp4" emma:lang="" emma:confidence="0">
                  <emma:literal>F</emma:literal>
                </emma:interpretation>
                <emma:interpretation id="interp5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64179.6843">-821-1745 114 0,'0'0'59'0,"0"0"-45"15,0 0 32-15,0 0 49 16,0 0-34-16,0 0-31 15,0 0-1-15,-3-4 16 16,3 4-9-16,0 0-27 16,0 0-8-16,0 0-1 15,0 0 0-15,0 0-4 0,0 0 3 16,0 0 1 0,0 0 0-16,0 0 0 0,0 0-2 15,0 0-5-15,-4 0 2 16,-2 0 0-16,-4 15 5 15,-2 9 1-15,-2 6-1 16,-1 3 0-16,-1 6 0 16,0 0 0-16,4-1 13 15,4-2-2-15,2-6-3 16,2-3 7-16,0-7-12 16,1-4 1-16,3-3-1 15,0-6-1-15,0-3 0 16,0-4 0-16,0 0 20 15,0 0 2-15,0-24 13 16,11-5-10-16,-1-9-27 0,1-1 14 16,1 0-7-1,-2 0-2-15,4 0-3 0,-2-1-1 16,-2 3 2-16,1-4-3 16,-2 7 1-16,-2 1-1 15,-3 8 2-15,1 2 4 16,-3 3 1-16,3 2-2 15,-4 3-5-15,-1 5 6 16,4 2 0-16,-4 3 1 16,4 4-6-16,-4 1-1 15,0 0-2-15,3 0-1 16,1 0-8-16,6 1-3 0,5 16 7 16,1 6 7-1,4 5-1-15,2 4 4 0,1 6-3 16,1 5 0-16,0 4 0 15,0-2 0-15,1 1 2 16,-5-7-1-16,0-2 5 16,-4-6-3-16,-3-3-1 15,-5-6 1-15,0-1-2 16,-4-2 1-16,0-4 4 16,3-4-6-16,-3-3 1 15,0-4 2-15,1-2-3 16,-4 0-2-16,3-2-17 15,-4 1-61-15,3 2-49 16,-3-3-71-16,0 0-26 16</inkml:trace>
          <inkml:trace contextRef="#ctx0" brushRef="#br0" timeOffset="64460.3188">-886-1565 266 0,'0'0'219'0,"0"0"-201"0,0 0 4 15,0 0 33-15,131-23 24 16,-79 23-28-16,-8 0-20 15,-8 0-1-15,-10 0-29 16,-11 0-1-16,-6 6-5 16,-9 11-48-16,0 4-61 15,-32 2-171-15</inkml:trace>
          <inkml:trace contextRef="#ctx0" brushRef="#br0" timeOffset="59120.9976">-1090-1269 105 0,'0'0'63'15,"0"0"-63"-15,0 0 4 16,0 0-4-16,0 0 14 16,0 0-2-16,0 0 8 0,0 0 10 15,-2 38-4-15,2-38-20 16,0 0-3-16,5 0 3 16,-1-3 39-16,3-10-29 15,-6-2-7-15,-1 2-9 16,0 0 10-16,0 1-2 15,-1 2 10-15,-9 3 19 16,4 5 7-16,2 2 4 16,2 0-19-16,2 0-14 15,-2 0-8-15,2 0-7 16,0 0-3-16,0 0 3 16,0 9 1-16,0 5 11 15,0-1-5-15,10 0-2 0,1-9 0 16,0 1-4-1,-3-2 0-15,0-3-1 0,-2 0-1 16,1 0 1-16,-3-11 0 16,-3-10-54-16,-1 1 5 15,0-1-16-15,-1 4 65 16,-12 3 8-16,1 6 14 16,4 3 7-16,1 4 11 15,3 1-14-15,2 0-24 16,2 1-1-16,0 19 1 15,0 2 21-15,0 1-4 16,6-3-4-16,6 0-2 16,1-6-5-16,-2-5 2 15,-3-1 1-15,3-4-3 0,-3-4-7 16,1 0 0-16,-1-10 9 16,-3-15-10-16,0-7-19 15,-5 1-37-15,0 2 12 16,-6 5 41-16,-9 8 3 15,-2 10 25-15,1 6-2 16,1 0-17-16,1 0-5 16,3 19 0-16,4 3 6 15,3 6 14-15,4 1 3 16,0-3-9-16,0-6-4 16,0-1 0-16,4-5-1 15,6-4-1-15,-1-6-3 16,-1-1-4-16,1-3-2 15,-1 0 0-15,0-4 5 16,1-15-5-16,-7-2-8 0,-2 1 0 16,0 2-12-16,-7 8 16 15,-11 3 1-15,-6 7-6 16,-2 0-6-16,-1 13 3 16,1 12 11-16,8 2-1 15,6 0 2-15,8-2 5 16,4-1 2-16,0-7 1 15,1-1-3-15,11-6 2 16,1-4-6-16,-1-2 1 16,3-4-2-16,2 0 2 15,0-14-2-15,2-14 0 16,-7-5-36-16,-8-4 10 0,-4 2-14 16,0 9 30-16,-12 5 10 15,-7 13 28-15,-2 8 12 16,-5 0-34-16,0 15-6 15,1 14 0-15,6 7 11 16,10-2 0-16,8-2-1 16,1-5 1-16,0-5-6 15,12-7 2-15,8-4-3 16,2-7-4-16,4-4 0 16,3 0-8-16,-4-17-17 15,-6-13-32-15,-10-4 17 16,-9-2 25-16,0 6 8 15,-12 7 7-15,-15 11 61 0,2 6-7 16,1 6-17-16,8 0-12 16,6 0-1-16,6 0-17 15,1 6-3-15,3 5-4 16,0 5-4-16,0 4-37 16,13-2-43-16,-1-3-261 15</inkml:trace>
          <inkml:trace contextRef="#ctx0" brushRef="#br0" timeOffset="-11662.2606">-1125-646 75 0,'0'0'234'0,"0"0"-186"15,0 0-27-15,0 0 9 16,0 0-1-16,0 0 8 15,-7 19 15-15,12-13-16 16,6-3-2-16,-2-2 14 16,0-1-37-16,2 0-2 15,-3 0 13-15,0 0 4 16,-1-9 8-16,-2-6-17 0,-2 2-17 16,-3 0 0-16,0 0-2 15,0 1-6-15,-8 2 5 16,-7 2-1-16,0 4-1 15,2 4 5-15,1 0 3 16,-2 0-3-16,-1 11 0 16,2 9 1-16,1 4-1 15,8 4 7-15,4-4 2 16,0-3-6-16,0-4 5 16,5-7-3-16,12-2-2 15,2-2 0-15,1-6-3 16,0 0 4-16,5-3-2 0,3-19 0 15,-1-11-4-15,-2-1-26 16,-13 1-32-16,-10 3 30 16,-2 11 7-16,-10 3 20 15,-19 5-11-15,-5 6 14 16,-2 5 4-16,1 0 16 16,4 18-4-16,6 8 1 15,6 3 5-15,10 1-7 16,5-1 4-16,4-6-5 15,0-2-12-15,13-6 2 16,7-3-3-16,5-9 3 16,-3-3 2-16,-1 0-2 15,-7-3 3-15,4-18 15 16,-6-3-6-16,-4-2-13 16,-6-1-3-16,-2 3-3 0,0 2 3 15,-14 7-4-15,-8 4 4 16,4 8-11-16,-6 3 11 15,5 0 2-15,1 18-1 16,6 9 0-16,5-2 5 16,7 2 0-16,0-6-4 15,7-6-1-15,11-7-1 16,5-5-2-16,1-3 2 16,-4 0 8-16,1-16-8 15,-5-10 2-15,-3-3 8 16,-6-1-10-16,-7 5-3 15,0 7 2-15,-21 8-11 0,-6 10 0 16,-1 0 2-16,6 17 4 16,3 21 0-16,8 1-48 15,6-7-156-15</inkml:trace>
        </inkml:traceGroup>
        <inkml:traceGroup>
          <inkml:annotationXML>
            <emma:emma xmlns:emma="http://www.w3.org/2003/04/emma" version="1.0">
              <emma:interpretation id="{697D7BCF-2115-4EE8-83B3-E099ABA63F32}" emma:medium="tactile" emma:mode="ink">
                <msink:context xmlns:msink="http://schemas.microsoft.com/ink/2010/main" type="inkWord" rotatedBoundingBox="7338,15121 7306,15989 6244,15950 6276,15083"/>
              </emma:interpretation>
            </emma:emma>
          </inkml:annotationXML>
          <inkml:trace contextRef="#ctx0" brushRef="#br0" timeOffset="-6292.278">-1140 507 167 0,'0'0'106'0,"0"0"-55"15,0 0 58-15,0 0-14 16,0 0-23-16,0 0-12 16,0 0-21-16,-11-11-12 15,6 7 2-15,-2 1-1 16,-2-3-13-16,0 0-11 0,-4-2-2 15,-2 4-1-15,-4-2 0 16,1 3-1-16,-3 1 0 16,-1-1 0-16,4 0 0 15,3 3 0-15,0-3 4 16,3 1-3-16,-1 0 6 16,1 2 8-16,-5 0-15 15,-2 0 0-15,-6 2-6 16,-4 12 6-16,0 2-2 15,2 0 1-15,3-5-1 16,6 2 2-16,1-2 2 16,0-2-2-16,3 4 0 15,2-2 3-15,1 3-3 0,0 0-3 16,3-2 1 0,2 1 0-16,2-1 0 0,0-1 1 15,4 0 1-15,0 4-4 16,0 2 3-16,0 6-3 15,0 2 4-15,0 0 1 16,0 3 0-16,0-1-2 16,0 1 3-16,0-3-2 15,0-1 6-15,4-3-4 16,4 0-4-16,5 0 2 16,-1-1-1-16,3 5-3 15,2-1 4-15,-1 1 1 16,1-4-1-16,-1-1 3 15,1 0-3-15,-2-6 1 0,4-1 0 16,-1-1-1-16,1-2-1 16,2 4 1-16,3-5 0 15,-4-1 1-15,4-1 0 16,-2-4-1-16,1 4 11 16,-2-3-7-16,2-1-3 15,-2-1 1-15,-5 0 0 16,1-2 2-16,0 1-2 15,-2 1 0-15,1 1-1 16,3-3-1-16,1 0 0 16,0 0 2-16,3 0-1 15,0 0 0-15,0-8 7 16,2-1 1-16,-1-1 4 0,-2-1-9 16,-3 1-2-1,4-1 1-15,-5 5-3 0,-3-4 5 16,1 2-5-16,-4 2 1 15,-2-2-1-15,1 2 0 16,1-4 1-16,3 2-1 16,2-3 1-16,1-5-1 15,4-1 1-15,-4-1-1 16,1-5 0-16,-3 2 2 16,4-1-1-16,-8 2 1 15,1-1 0-15,-4 0-2 16,-1-2 1-16,2 1-1 15,0-4 0-15,1-1 0 0,-3 0 1 16,-2 2-1-16,-2-1 0 16,0 3 0-16,-4-3 0 15,0 3 0-15,0-4 4 16,0 0-4-16,-4 3-4 16,-9 0 4-16,-3 0 0 15,-5 1 0-15,2 1-1 16,-6 1 0-16,2 4 0 15,-2 0 1-15,-4 3 1 16,-3 2-1-16,-4 2 0 16,3-1 0-16,0 2 1 15,1 1-1-15,4 3 2 16,-1-2-2-16,-2 6 0 16,5-1 0-16,-4 2 0 0,5 0-1 15,3 0 1-15,0 0 1 16,4 0-1-16,1 0-1 15,0 0-1-15,0 7 1 16,0 6-19-16,1 4-14 16,-1 5-54-16,-6 8-80 15,-6-4-236-15</inkml:trace>
        </inkml:traceGroup>
      </inkml:traceGroup>
    </inkml:traceGroup>
  </inkml:traceGroup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42.42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B16F028-AB72-45B4-BDEB-CB7E95B9A34E}" emma:medium="tactile" emma:mode="ink">
          <msink:context xmlns:msink="http://schemas.microsoft.com/ink/2010/main" type="writingRegion" rotatedBoundingBox="1804,13389 2000,15196 1536,15246 1340,13440"/>
        </emma:interpretation>
      </emma:emma>
    </inkml:annotationXML>
    <inkml:traceGroup>
      <inkml:annotationXML>
        <emma:emma xmlns:emma="http://www.w3.org/2003/04/emma" version="1.0">
          <emma:interpretation id="{A4B67AF0-4E5C-4BE9-B8C3-6C7D2F3C35F7}" emma:medium="tactile" emma:mode="ink">
            <msink:context xmlns:msink="http://schemas.microsoft.com/ink/2010/main" type="paragraph" rotatedBoundingBox="1804,13389 2000,15196 1536,15246 1340,1344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C205EB0-6310-4FE0-86A1-106A0FD1A477}" emma:medium="tactile" emma:mode="ink">
              <msink:context xmlns:msink="http://schemas.microsoft.com/ink/2010/main" type="line" rotatedBoundingBox="1804,13389 2000,15196 1536,15246 1340,13440"/>
            </emma:interpretation>
          </emma:emma>
        </inkml:annotationXML>
        <inkml:traceGroup>
          <inkml:annotationXML>
            <emma:emma xmlns:emma="http://www.w3.org/2003/04/emma" version="1.0">
              <emma:interpretation id="{0637EC0D-6FD5-4F35-ACAD-472039FCEDA2}" emma:medium="tactile" emma:mode="ink">
                <msink:context xmlns:msink="http://schemas.microsoft.com/ink/2010/main" type="inkWord" rotatedBoundingBox="1804,13389 2000,15196 1536,15246 1340,13440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367 1396 762 0,'0'0'75'0,"0"0"-46"0,0 0-18 16,0 0 3-16,145-62-14 15,-106 62-69-15,-12 23-93 16,-12 6-158-16</inkml:trace>
          <inkml:trace contextRef="#ctx0" brushRef="#br0" timeOffset="-286.2849">178 1547 343 0,'0'0'109'0,"0"0"-100"16,0 0 10-16,0 0 75 16,0 0-26-16,0 0-50 0,5 0-8 15,12-2 56-15,1-7 6 16,3-5-37-16,-2 0-19 15,-3 0-7-15,-7-2-4 16,-5 7 1-16,0 0-4 16,-4 0-1-16,0 2-1 15,0-1-8-15,0 4 8 16,0 2 4-16,0 2-4 16,0 0-1-16,0 0-10 15,0 2 2-15,-9 17 5 16,-4 7 4-16,1 6 0 15,1 4 1-15,3 0 0 0,4-3-1 16,1 3 1-16,3-6 0 16,0-1 7-16,3-5 5 15,13-4 3-15,8-2 6 16,2-4 0-16,5-6-11 16,2-7 11-16,3-1-15 15,-4 0-6-15,1 0 3 16,-8-1-4-16,-7-4-24 15,-9-1-29-15,-2-1-29 16,-7-3-18-16,0-4-144 16,-4-1-161-16</inkml:trace>
          <inkml:trace contextRef="#ctx0" brushRef="#br0" timeOffset="-135.3951">409 1592 674 0,'0'0'65'0,"0"0"-58"16,0 0 26-16,0 0-33 15,113-29-17-15,-105 21-213 16</inkml:trace>
          <inkml:trace contextRef="#ctx0" brushRef="#br0" timeOffset="-2574.7733">178 327 667 0,'0'0'13'0,"0"0"-13"16,0 0 0-16,0 0 13 16,0 0 42-16,0 0-27 15,137-83-13-15,-110 51-8 16,-14 1-7-16,-8 1-4 16,-5-1-28-16,0 3-20 15,-22 1 21-15,-12-1 14 16,-5 9 13-16,-5 5 4 15,1 14 7-15,-2 0-7 0,4 15-7 16,1 23 7-16,7 8 7 16,17 10 20-16,16 1-7 15,0 0 8-15,29-4-1 16,14-7 1-16,3-4-17 16,3-9-6-16,-2-8 2 15,-7-4-7-15,-7-2-40 16,-5-2-72-16,-16-3-147 15</inkml:trace>
          <inkml:trace contextRef="#ctx0" brushRef="#br0" timeOffset="-2171.5985">166 819 230 0,'0'0'9'16,"0"0"57"-16,0 0 68 15,0 0-37-15,0 0-22 16,0 0-24-16,96 56-5 15,-76-56 1-15,-4 0-23 16,1-16-9-16,-5-16 5 0,-5-6-20 16,-7-7-27-16,0 1-20 15,-19 5 36-15,-13 12 8 16,-5 9 3-16,5 12 0 16,3 6 0-16,6 0-3 15,6 17-6-15,9 10-1 16,8 8-34-16,0 3-39 15,7 3-111-15,11-1 29 16,-3-9-47-16</inkml:trace>
          <inkml:trace contextRef="#ctx0" brushRef="#br0" timeOffset="-1419.3609">121 720 467 0,'0'0'31'0,"0"0"-31"16,0 0 0-16,0 0 31 15,0 139 58-15,15-82-56 16,3 4 20-16,-2-3-8 0,-1-11-7 16,-4-11-24-1,-5-17-13-15,-2-12 2 0,-1-7 1 16,-2-2 6-16,-1-32-10 15,0-13-42-15,0-14-71 16,0-2 56-16,-14 3-9 16,-8 7 13-16,4 15-7 15,6 11 60-15,5 15 61 16,6 6 27-16,1 2-29 16,0 2-36-16,4-3-19 15,18-5 3-15,10-2-6 16,1-4 3-16,-2-1 10 15,-2-4 31-15,2-3 17 16,-2 2-8-16,2 5-6 0,-5 8-26 16,2 9-17-16,-3 1-5 15,-6 32-17-15,-5 13 17 16,-7 11 8-16,-7 2 9 16,0-2-12-16,0-2 7 15,0-8-8-15,0 1 2 16,0-10-6-16,0-3-1 15,0-4-41-15,7-6-79 16,6-10-90-16,0-10-240 16</inkml:trace>
        </inkml:traceGroup>
      </inkml:traceGroup>
    </inkml:traceGroup>
  </inkml:traceGroup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5T11:33:59.44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 89 0,'24'0'219,"23"-24"-203,23 24-16,-23-23 15,1 23-15,-1 0 16,-24 0-16,48-24 16,-48 24-16,1 0 15,23 0-15,0 0 16,-24 0-16,24 0 16,-22 0-16,-2 0 15,1 0-15,-1 0 16,1 0-16,23 0 15,0 0 1,-24 0-16,1 0 16,0 0-1,-1 0-15,24 0 0,0 0 16,0 0 0,0 0-16,47 0 15,-70 0-15,23 0 16,0 0-1,0 0-15,-24 0 16,24 0 0,48 0-16,-25 24 15,24-24-15,-47 0 16,0 0-16,24 23 16,-23-23-16,46 0 15,-47 24-15,-24-24 16,1 0-16,23 0 15,-23 0 1,-1 0-16,1 0 16,-1 0-16,1 0 15,-1 0 1,1 0 0,-1 0 93,1 0-78,-1 0-15,1 0-16,-1 0 15,1 0 1,-1 0-16,-23 47 172,0-24-172,24 24 16,-24 0-16,0 0 15,0 24 1,23-24-16,-23 0 15,0 0-15,0 24 16,0-24 0,0-24-16,24-23 15,-24 24-15,0-1 16,0 1 0,0-1 15,0 1-31,0-1 15,0 24 1,0 0 0,0-23 31,0-1-16,0 1-31,0-1 31,0 1-31,-24-24 188,-23 0-188,0 0 15,0 0-15,0 0 16,0 0-16,0 0 15,24 0-15,-1 0 16,1 0-16,-1 0 31,0 0-31,-23-24 16,0 24-16,24 0 16,-24 0-16,-25 0 15,49-23-15,-24 23 16,0 0-1,23 0-15,-23 0 16,0 0-16,0 0 16,0 0-16,0 0 15,23 0 1,1 0-16,-48 0 16,48 0-16,-24-24 15,0 24-15,0 0 16,0 0-16,23 0 15,-23 0-15,24 0 16,-1 0-16,1 0 16,-24 0-16,0 0 15,-24 0 1,47 0 0,-46 0-16,23 0 15,23 0-15,-46 0 16,22 0-16,24 0 15,1 0 1,-1 0 0,1 0 15,-1 0-15,1 0 15,-1 0-31,1 0 15,-24 0 1,23 0-16,-23 0 16,24 0-1,-1 0 95,0 0-110,1 0 15,-1 0 1,1 0-16,-1 0 47,1 0-32,23-23 1,0-1-16,-24 1 16,1-1-16,-1 24 31,24-23-31,0-1 31,0 1 0,-23 23 1,23-24-32,0 1 15,0-1 1,-24-23 0,24 24-1,0-1 1,0 1 46,0-1-30,24 24 77,-1 0-93,1 0-1,-1 0-15,1 0 16,23 0-16,-24 0 15,1 0 1,-1 0-16,1 0 16,0 0-16,23 0 15,0 0-15,0 0 16,0 0-16,23 0 16,1 0-16,0 0 15,-24 0-15,-23 0 16,23 0-16,0 0 15,0 0-15,-23 0 16,-1 0-16,1 0 16,-1 0-16,1 0 15,23 24 1,-24-24-16,48 0 16,23 0-16,-47 23 15,47-23 1,-47 0-16,0 0 15,0 0-15,0 0 16,0 24-16,-23-24 16,-1 0-1,1 0 17,-1 0-32,1 0 15,-1 0 1,1 0-1,-1 0-15,1 0 16,-1 0 0,1 0-1,-1 0 1,25 0 0,-24 0-1,-1 0-15,24 0 16,0 0-1,-23 0-15,-1 0 16,1 0 0,0 0-16,-1 0 109,1 0-93,-1 0 15,1 0-15,-1 0-1,1 0 1,-1 0-16,1 0 15,-1 0 1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38.7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31F190BB-213A-464D-B363-F4940582D3C9}" emma:medium="tactile" emma:mode="ink">
          <msink:context xmlns:msink="http://schemas.microsoft.com/ink/2010/main" type="writingRegion" rotatedBoundingBox="3942,11451 3020,15418 2103,15205 3026,11237"/>
        </emma:interpretation>
      </emma:emma>
    </inkml:annotationXML>
    <inkml:traceGroup>
      <inkml:annotationXML>
        <emma:emma xmlns:emma="http://www.w3.org/2003/04/emma" version="1.0">
          <emma:interpretation id="{619C81A0-9A63-48CE-B7B2-A2BA7BC6A33B}" emma:medium="tactile" emma:mode="ink">
            <msink:context xmlns:msink="http://schemas.microsoft.com/ink/2010/main" type="paragraph" rotatedBoundingBox="3942,11451 3020,15418 2103,15205 3026,112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AEF93D0-8A47-48A6-A313-3339F593112A}" emma:medium="tactile" emma:mode="ink">
              <msink:context xmlns:msink="http://schemas.microsoft.com/ink/2010/main" type="line" rotatedBoundingBox="3942,11451 3020,15418 2103,15205 3026,11237"/>
            </emma:interpretation>
          </emma:emma>
        </inkml:annotationXML>
        <inkml:traceGroup>
          <inkml:annotationXML>
            <emma:emma xmlns:emma="http://www.w3.org/2003/04/emma" version="1.0">
              <emma:interpretation id="{E53668FD-97AC-4617-8BAF-1AAB7B3F12CF}" emma:medium="tactile" emma:mode="ink">
                <msink:context xmlns:msink="http://schemas.microsoft.com/ink/2010/main" type="inkWord" rotatedBoundingBox="3680,11248 4008,12080 3321,12351 2992,11519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-5302-1272 502 0,'0'0'29'15,"0"0"-5"-15,0 0-16 16,0 0 60-16,166 0-30 15,-106 0-29-15,-10 0-9 16,-6 0-1-16,-16 0-45 16,-12 3-57-16,-14-1-140 15</inkml:trace>
        </inkml:traceGroup>
        <inkml:traceGroup>
          <inkml:annotationXML>
            <emma:emma xmlns:emma="http://www.w3.org/2003/04/emma" version="1.0">
              <emma:interpretation id="{0ED1BA17-8282-471F-A772-F732EEA6C669}" emma:medium="tactile" emma:mode="ink">
                <msink:context xmlns:msink="http://schemas.microsoft.com/ink/2010/main" type="inkWord" rotatedBoundingBox="3522,13095 2984,15410 2103,15205 2642,1289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-4287.2508">-4861-1458 3 0,'0'0'77'16,"0"0"-35"-16,0 0 6 16,0 0 14-16,0 0 6 15,0 0 10-15,0 0 26 16,21-73-10-16,-21 66-13 16,0 2-41-16,0 5-5 15,0 0-21-15,0 0-14 0,0 0-8 16,0 0-9-16,0 0 3 15,0 0 13-15,-3 18-15 16,-6 7 16-16,-7 13 6 16,0 5-1-16,-1 1-4 15,1 4 6-15,1-4-5 16,5 0 1-16,2-8-3 16,-3-5-2-16,7-10 0 15,4-4 0-15,-3-8-3 16,3-1-4-16,0-6-6 0,0-2 5 15,0 0 5-15,0 0-8 16,0-14 3-16,7-12-3 16,5-5-15-16,-1-4 28 15,2 2 8-15,-4-1-8 16,2 1 7-16,4 0 6 16,-2-1-10-16,3-2-2 15,1-2 2-15,-1-3-1 16,5 0 0-16,0 1 0 15,-3 7-2-15,-6 3 4 16,-2 3 9-16,-2 7-6 16,-1 3-2-16,-2 3-1 15,0 10 8-15,-5 0-5 16,2 4-7-16,-2 0-3 16,0 0-16-16,7 13-2 0,3 11 21 15,2 3 0-15,5 7 1 16,-2 6-1-16,8 0 0 15,-5 1-1-15,2 3 2 16,-4-1 3-16,-1-4 15 16,-2-5-13-16,-5-1 7 15,0-4-11-15,-4-3 3 16,-4-5-3-16,4-2-2 16,-1-6 1-16,-1-3 0 15,0-1-1-15,-2-3-22 16,0-1-39-16,0 1-64 15,0-1-58-15,0-5 34 0</inkml:trace>
          <inkml:trace contextRef="#ctx0" brushRef="#br0" timeOffset="-3943.1497">-4909-1326 279 0,'0'0'116'16,"0"0"-18"-16,0 0-50 15,0 0 20-15,0 0-4 16,130-36-16-16,-77 31-13 16,-2 2 17-16,-7 3-24 15,-10 0-19-15,-10 0-9 16,-7 0 0-16,-6 0-37 16,-11 3-72-16,0 10-89 15,-8-2-77-15</inkml:trace>
          <inkml:trace contextRef="#ctx0" brushRef="#br0" timeOffset="-72097.0717">-4586-3200 88 0,'0'0'19'0,"0"0"-9"15,0 0 11-15,0 0 7 16,0 0 12-16,0 0 11 16,-40-17-38-16,31 16 11 15,2 1-19-15,-5 0 9 16,4 0-14-16,-5 3-1 16,-2 14 1-16,3-1-3 15,2 1 5-15,-1-1-2 16,0 4 0-16,-3-1 0 15,2 1 6-15,0-2 4 0,-2-1 26 16,8-1-28-16,-1-1 3 16,3-1-6-16,3 3-5 15,1 2-2-15,0 2 2 16,0 1 2-16,0 1-2 16,8 1 1-16,0 1 3 15,1 1 6-15,6 1 2 16,-3-5 2-16,5 3-7 15,-3-3-3-15,5-1 3 16,0-1 3-16,-2 0 0 16,3-2-4-16,1-1 8 15,2 3-1-15,-2-4 12 0,0-1-11 16,-1-2-7 0,4-1-4-16,-3-3 5 15,-1-1 33-15,2-3-28 0,-5-1-8 16,-1 0 3-16,-3-3-1 15,2 2 0-15,-1-1-5 16,2-2 1-16,-1 0 0 16,6 0 1-16,-4 0 3 15,3-2 11-15,2-8-3 16,-1-4-3-16,-4 4-5 16,-1-2-6-16,-1-1 1 15,-1 0 2-15,-2-1-3 16,-5 4 4-16,4-6-1 0,-7 1 4 15,5-3-4 1,-4-3 1-16,2-2 6 0,1-2-8 16,1-2-2-16,-4-3-1 15,2 1 1-15,-3-1 1 16,-1 1 1-16,-3-1-3 16,0 1 0-16,0-1-2 15,0-1 1-15,0 0 1 16,0-2 0-16,0 4 0 15,-11 1 0-15,0-5 0 16,-3 7 0-16,-2-1-2 16,-4-1 1-16,0 4 1 15,-5-1-7-15,-3 2 6 16,-3 3-4-16,-1 1 8 0,3 3-6 16,0 2 1-16,4 3 0 15,-2 5 2-15,3 3-1 16,-1 3 0-16,-2 0-1 15,-2 3-1-15,1 12-22 16,-1 1 5-16,5-1 10 16,7-1 2-16,0 3-28 15,2 6-29-15,-1 3-54 16,-4 3-60-16,0-9-92 16</inkml:trace>
          <inkml:trace contextRef="#ctx0" brushRef="#br0" timeOffset="409.1204">-5419-1306 448 0,'0'0'77'0,"0"0"-77"15,0 0-10-15,0 0 0 16,0 0 10-16,-4 126 20 16,10-65 9-16,9 11 0 15,1 3 3-15,-3 5 4 16,-2 5-15-16,-3 4 7 15,-2 0 6-15,-4 3-15 0,-2 6 19 16,0 6-18-16,0 4-5 16,0 2-2-16,0-4-7 15,0-13 0-15,0-4 3 16,0-7-5-16,0-5-4 16,6-11 9-16,12-11-4 15,2-13-4-15,5-5 4 16,0-11 11-16,7-3 10 15,1-6-3-15,3-6 7 16,4-4-4-16,-5-1-16 16,-8-2-3-16,-7-1-5 15,-5-3-2-15,-8 0-42 16,-5 0-40-16,-2 0-61 0,-21-15-370 16</inkml:trace>
        </inkml:traceGroup>
      </inkml:traceGroup>
    </inkml:traceGroup>
  </inkml:traceGroup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42.90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80201EB1-F6E6-43CC-AA87-FC4CAA6211C1}" emma:medium="tactile" emma:mode="ink">
          <msink:context xmlns:msink="http://schemas.microsoft.com/ink/2010/main" type="writingRegion" rotatedBoundingBox="1672,15278 4667,16214 4460,16874 1466,15937"/>
        </emma:interpretation>
      </emma:emma>
    </inkml:annotationXML>
    <inkml:traceGroup>
      <inkml:annotationXML>
        <emma:emma xmlns:emma="http://www.w3.org/2003/04/emma" version="1.0">
          <emma:interpretation id="{AF5A4859-3C72-4A3F-8EEE-DCCF7B2F6FC8}" emma:medium="tactile" emma:mode="ink">
            <msink:context xmlns:msink="http://schemas.microsoft.com/ink/2010/main" type="paragraph" rotatedBoundingBox="1672,15278 4667,16214 4460,16874 1466,15937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BFA7C80-5E6E-47ED-AA0C-5AED8B2C5444}" emma:medium="tactile" emma:mode="ink">
              <msink:context xmlns:msink="http://schemas.microsoft.com/ink/2010/main" type="line" rotatedBoundingBox="1672,15278 4667,16214 4460,16874 1466,15937"/>
            </emma:interpretation>
          </emma:emma>
        </inkml:annotationXML>
        <inkml:traceGroup>
          <inkml:annotationXML>
            <emma:emma xmlns:emma="http://www.w3.org/2003/04/emma" version="1.0">
              <emma:interpretation id="{5207D1F0-879E-4CE4-9EAF-113EDF8FE690}" emma:medium="tactile" emma:mode="ink">
                <msink:context xmlns:msink="http://schemas.microsoft.com/ink/2010/main" type="inkWord" rotatedBoundingBox="1651,15344 2574,15633 2420,16124 1497,1583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300 2202 404 0,'0'0'103'16,"0"0"3"-16,0 0-53 15,-18 110 14-15,14-94-35 16,1-8-14-16,3-7-14 16,0-1 5-16,0 0 7 15,-4-1 15-15,-5-23-31 16,-3-10-37-16,4-3-30 16,-3-1-92-16,7 4-45 15,4 6 51-15,0 3 94 16,19 5 59-16,22 5 12 15,10 9 41-15,6 6 14 0,-1 0-31 16,-3 25-35-16,-11 7 37 16,-6 7 113-16,-12 2-70 15,-19 5-35-15,-5-1 13 16,-5-4 9-16,-27-3-11 16,-8-6-19-16,-4-9-23 15,-3-7-1-15,0-6-2 16,6-9-3-16,8-1-6 15,9 0 2-15,12 0-5 16,9 0 0-16,3 0-32 16,0 0-93-16,11 0-180 15,13 0-5-15</inkml:trace>
          <inkml:trace contextRef="#ctx0" brushRef="#br0" timeOffset="341.4763">690 2077 838 0,'0'0'21'15,"0"0"-19"-15,0 0 0 16,0 0-2-16,0 0-27 15,0 0-137-15,38-6-2 16,-3 10-202-16</inkml:trace>
          <inkml:trace contextRef="#ctx0" brushRef="#br0" timeOffset="201.7155">695 2260 609 0,'0'0'58'16,"0"0"-54"-16,0 0-4 16,0 0 56-16,-5 118-11 15,5-92-34-15,0-7-7 16,0-6-4-16,1-12-48 0,6-1-147 15</inkml:trace>
          <inkml:trace contextRef="#ctx0" brushRef="#br0" timeOffset="562.1021">945 2402 182 0,'0'0'180'0,"0"0"23"16,0 0-72-16,0 0-32 15,126 75 2-15,-101-75-56 16,1-19-15-16,-5-16-8 16,-7-6-11-16,-11-4-8 15,-3 3-3-15,-25 5-11 16,-18 9 4-16,2 14-11 16,-3 14-11-16,6 0-14 15,10 28-61-15,8 6-77 0,20 2-327 16</inkml:trace>
        </inkml:traceGroup>
        <inkml:traceGroup>
          <inkml:annotationXML>
            <emma:emma xmlns:emma="http://www.w3.org/2003/04/emma" version="1.0">
              <emma:interpretation id="{1872D2F7-78FC-48FE-B2F0-1A3C3FC4E42B}" emma:medium="tactile" emma:mode="ink">
                <msink:context xmlns:msink="http://schemas.microsoft.com/ink/2010/main" type="inkWord" rotatedBoundingBox="3107,15727 4667,16214 4460,16874 2901,16386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348.659">1714 2600 67 0,'0'0'30'0,"0"0"-4"16,0 0-11-16,0 0-15 16,0 0-19-16,0 0 19 15,-9-33 3-15,9 25 9 16,0 2-5-16,0 0 12 16,0 3 9-16,0-1-9 0,-4 1 16 15,0-4-13-15,0 3 3 16,0-1 51-16,1 0 20 15,2 1-9-15,-3 0 0 16,4 2-15-16,0 0-16 16,0 2-25-16,0 0-31 15,0 0-7-15,13 16-5 16,19 8 9-16,12 9 3 16,2-2 6-16,-4 1 7 15,-4-2-8-15,-7-4-5 0,-2-4-2 16,-5-10-19-1,-4-6-52-15,1-6-4 0,-2 0-80 16,-5-16-95-16</inkml:trace>
          <inkml:trace contextRef="#ctx0" brushRef="#br0" timeOffset="2609.7863">1795 2561 292 0,'0'0'214'16,"0"0"-204"-16,0 0 2 0,0 0 101 15,109 117-32-15,-47-73-24 16,9 2-6-16,-2-2-4 16,0-2-8-16,-8-1-13 15,-2-3-6-15,-9 0-4 16,-9-3 0-16,-5-2-6 16,-8-5 1-16,-8-7-2 15,-5-1-7-15,-5-7-2 16,-6-3 2-16,0-7 3 15,-1-3-5-15,-3 0-16 16,1 0-39-16,-1 0-46 16,0 0-144-16</inkml:trace>
          <inkml:trace contextRef="#ctx0" brushRef="#br0" timeOffset="1623.253">2142 2433 299 0,'0'0'73'16,"0"0"-3"-16,0 0-39 15,0 0-16-15,0 0 24 16,0 0 64-16,-4 111-16 0,-3-56-24 16,-2 5 21-16,-2 1-43 15,1 0-10-15,0-9-21 16,2 0-2-16,4-9 0 15,0-6-6-15,2-2 1 16,0-5-3-16,0-1-24 16,-5 0-83-16,2-3-91 15,-2-12-323-15</inkml:trace>
          <inkml:trace contextRef="#ctx0" brushRef="#br0" timeOffset="3290.0292">2746 2873 289 0,'0'0'16'16,"0"0"21"-16,0 0 55 16,0 0-17-16,0 0-33 15,-98 96-21-15,79-75 13 16,5 1 9-16,3-3-14 0,7-6-12 16,0-4-11-16,4-7-1 15,0-2-1-15,0 0-4 16,0 0-1-16,15-8 1 15,11-13-16-15,8-10 4 16,4-3-51-16,-5-3-31 16,-2-2 13-16,1 1 70 15,-7 3 11-15,-2 8 31 16,-9 5 15-16,-3 13-17 16,-7 6 16-16,-4 3 6 15,4 0-51-15,2 11 16 16,9 17-7-16,4 10 56 15,2 5-8-15,0-2-25 16,-2-1 1-16,-2-4 1 0,-5-8-14 16,-1-7-7-16,-3-6-1 15,-4-6-11-15,2-5-1 16,-3 0 0-16,-2-2-52 16,-1-1-86-16,0 2-192 15</inkml:trace>
          <inkml:trace contextRef="#ctx0" brushRef="#br0" timeOffset="3516.4774">2857 3185 689 0,'0'0'128'0,"0"0"-93"15,0 0 37-15,0 0-28 16,0 0-28-16,0 0 13 15,152-18-1-15,-97 6-17 16,-14 4-11-16,-7 5 0 16,-11 1-2-16,-6 2-24 15,-6 0-40-15,-11 3-140 16,0 6-523-16</inkml:trace>
        </inkml:traceGroup>
      </inkml:traceGroup>
    </inkml:traceGroup>
  </inkml:traceGroup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10.239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689 80 89 0,'0'0'59'0,"0"0"-12"0,0 0-20 16,0 0 38-16,0 0 3 15,0 0 12-15,0 0-32 16,0 0-30-16,-61-65-5 16,49 59 2-16,-1 2 28 15,0 3-21-15,-3-2-9 16,-3 3-13-16,-2 0-7 16,1 0 6-16,-1 0 1 15,0 0 19-15,2 0-5 16,3 8-8-16,-5 0-2 15,0-1-1-15,-2 1-3 0,-1 5 0 16,2-2 4-16,-4 1 0 16,4 2-4-16,3-5 0 15,4 3 13-15,1-2-10 16,-1-2 0-16,2 3 0 16,-2 0-1-16,1 2-1 15,-1 3 3-15,-3-2-1 16,-1 3 0-16,2 1-1 15,2-4 2-15,3 0-3 16,1 0-1-16,3-3 1 16,-1 1 2-16,4 0 1 15,-2-2 1-15,3 1 3 16,0-1-1-16,0 1-1 0,-1 1 1 16,1-1-4-16,-3 0-2 15,6 2-1-15,-2 1 0 16,2 0 1-16,1 0 0 15,0-2 1-15,0 1-2 16,0-3 0-16,0 3 1 16,0 1-1-16,0-1 1 15,0 0-1-15,0 1 0 16,1 2-1-16,6-1-2 16,0 0 5-16,-1 2-2 15,0-3 3-15,0 1-2 16,1-4-1-16,-2 2 0 0,4-2-1 15,-2 1 0 1,1-2-1-16,0 1 2 0,3-1 1 16,1 2-1-16,1-1 0 15,-1 0 0-15,3-1 2 16,-2 1-2-16,-3-3 0 16,2 0 0-16,0 0 1 15,-1 0-1-15,4 2 0 16,-2-3-3-16,1 1 3 15,-2-3 0-15,3 1-4 16,0-1 4-16,-2-2 4 16,1 4-4-16,-1-4 0 15,0 1 5-15,-1 0-5 16,-4 0 0-16,2-2 0 16,-2-1 0-16,3 2-1 0,2-3-2 15,2 0-3-15,3 0 6 16,1 0 16-16,6 0-15 15,-2-10 15-15,2 2-1 16,-1-2-8-16,-6 3-6 16,-3 0 1-16,0 0 0 15,-1-3 1-15,-2 3 3 16,3-5-5-16,2 3 6 16,-1-2-3-16,1-1-3 15,1-3-1-15,0 1 7 0,-2-2-1 16,6-2-5-1,-5-2 3-15,1 2-2 0,0 0-1 16,-6-4 0-16,-2 1 9 16,-2-1-5-16,-1-5 4 15,-3 5-3-15,-3-1-5 16,-1-1 12-16,0 3-13 16,0 1 0-16,0-1 0 15,-4 3 3-15,-8-2 2 16,-1 4-3-16,0-2 5 15,-1 1 1-15,4 4 3 16,-2 0-7-16,1 0 6 16,1 1 1-16,-4 1 1 15,1 3-12-15,-7-2-2 16,-5 3-6-16,-2 4 4 0,-2-1 2 16,0 3 2-1,1 1-5-15,4-2 0 0,0 2 0 16,8 0-35-16,3 0-11 15,5 0-67-15,-4 0-211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8:09.23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43A1E409-A41C-466D-BCC3-9C2FBDB44633}" emma:medium="tactile" emma:mode="ink">
          <msink:context xmlns:msink="http://schemas.microsoft.com/ink/2010/main" type="writingRegion" rotatedBoundingBox="740,15778 6245,17044 5739,19247 233,17981"/>
        </emma:interpretation>
      </emma:emma>
    </inkml:annotationXML>
    <inkml:traceGroup>
      <inkml:annotationXML>
        <emma:emma xmlns:emma="http://www.w3.org/2003/04/emma" version="1.0">
          <emma:interpretation id="{94FF871D-527A-4482-9058-F602684BA793}" emma:medium="tactile" emma:mode="ink">
            <msink:context xmlns:msink="http://schemas.microsoft.com/ink/2010/main" type="paragraph" rotatedBoundingBox="740,15778 6245,17044 5739,19247 233,1798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7F0DD97-8756-4676-BE7D-A4AD85358550}" emma:medium="tactile" emma:mode="ink">
              <msink:context xmlns:msink="http://schemas.microsoft.com/ink/2010/main" type="line" rotatedBoundingBox="740,15778 6245,17044 5739,19247 233,17981"/>
            </emma:interpretation>
          </emma:emma>
        </inkml:annotationXML>
        <inkml:traceGroup>
          <inkml:annotationXML>
            <emma:emma xmlns:emma="http://www.w3.org/2003/04/emma" version="1.0">
              <emma:interpretation id="{640B4024-0ADF-49EB-AC4B-5EE5CF0F2905}" emma:medium="tactile" emma:mode="ink">
                <msink:context xmlns:msink="http://schemas.microsoft.com/ink/2010/main" type="inkWord" rotatedBoundingBox="705,15927 4325,16760 3958,18357 338,17525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-6507 10524 643 0,'0'0'8'0,"0"0"28"0,0 0 17 16,0 0-5-16,0 0 2 15,0 0-20-15,0 0-21 16,-5-36-9-16,5 36-6 16,0 3 0-16,0 17 5 15,0 21-2-15,8 27 3 16,10 18 3-16,5 16-2 16,-2 9 9-16,1 0 1 15,1-8-6-15,-1-5 3 16,-1-12-4-16,-3-15-1 15,-4-21-2-15,-1-17-1 16,-4-18 1-16,-4-13-1 16,-5-2-1-16,0-15-31 0,0-27 19 15,-2-22 13-15,-19-16 1 16,-1-6 2-16,-10-9-1 16,2-6 0-16,5-8-2 15,10-13 1-15,12-10-2 16,3-3 1-16,27 6-4 15,24 16 2-15,10 27 2 16,-2 24-2-16,3 25 1 16,-5 20 0-16,-12 17 1 15,-6 25-6-15,-18 38-13 0,-16 16 5 16,-5 1 9 0,-23-6 5-16,-19-15 1 0,-3-14 1 15,1-12-2-15,5-14-6 16,3-10 6-16,14-8 5 15,5-1-5-15,8 0 1 16,7 0 5-16,2 8 0 16,5 25-6-16,22 26-11 15,9 22 11-15,3 13 26 16,-3 4 21-16,-1-7-12 16,-4-7-12-16,4-11 9 15,9-13-14-15,-1-19-14 16,7-20-4-16,2-21-81 15,-3-17-102-15,-6-29-298 16</inkml:trace>
          <inkml:trace contextRef="#ctx0" brushRef="#br0" timeOffset="278.6203">-5515 10600 509 0,'0'0'156'0,"0"150"-143"0,0-58 89 16,0-2 11-16,0-8-59 16,0-10-12-16,0-14-30 15,0-16-8-15,14-18-4 16,-1-9-2-16,4-15 0 15,1 0-40-15,0-28-46 16,0-15 4-16,-11 4-37 16,-7 1-315-16</inkml:trace>
          <inkml:trace contextRef="#ctx0" brushRef="#br0" timeOffset="518.0986">-5871 10283 739 0,'0'0'48'0,"228"-94"-24"16,-91 58 74-16,-12 12-46 15,-15 14-32-15,-19 8-20 16,-15 2-3-16,-10 0-42 15,-12 0 8-15,-12 0-29 16,-19 7-109-16,-14 1-270 16</inkml:trace>
          <inkml:trace contextRef="#ctx0" brushRef="#br0" timeOffset="5694.2203">-4783 11150 567 0,'0'0'43'0,"0"0"47"15,0 0 15-15,0 0-49 16,0 0 14-16,0 0-7 16,0 0-26-16,-64-11 10 15,64 11-26-15,0 0-21 16,0 0-9-16,16 0-6 15,28 3 9-15,19 3 5 16,12-3 2-16,-1 0 1 16,-11 2-2-16,-12-5-9 15,-16 0-49-15,-13 3 8 16,-11-2 1-16,-8 6-69 16,-3 5-246-16</inkml:trace>
          <inkml:trace contextRef="#ctx0" brushRef="#br0" timeOffset="5854.8843">-4677 11595 420 0,'0'0'269'15,"0"0"-228"-15,151 20 103 16,-71-20-76-16,6 0-9 16,-1-6-4-16,3-2-55 15,-7 6-6-15,-20 2-95 16,-36 0-361-16</inkml:trace>
          <inkml:trace contextRef="#ctx0" brushRef="#br0" timeOffset="14044.9885">-3191 10943 413 0,'0'0'59'0,"0"0"-44"0,0 0 9 16,0 0 30-16,-16 106 4 15,23-33-3-15,13 20-3 16,1 20-1-16,-3 11-4 16,-1-2-7-16,-4-6-19 15,-2-18-13-15,-4-21-4 16,5-16 2-16,-6-15-6 15,-1-21 1-15,-1-13 2 16,-4-12-2-16,0 0 6 16,0-12 9-16,0-23-3 15,-22-13-13-15,-8-19 0 16,1-11-3-16,-6-11-3 16,8-10-3-16,11-6 3 15,11-7-6-15,5 3-16 0,35 8 22 16,14 14 6-16,4 28 1 15,1 19 0-15,-7 24 2 16,-8 15-2-16,-3 1 3 16,-4 11-3-16,-7 18-1 15,-10 2 0-15,-7-4 1 16,-8-9 1-16,0-5 5 16,-3-3 16-16,-21-2 27 15,-14 4-26-15,-7 4-18 16,-5 8-6-16,2-3 0 15,8 6-18-15,10 0-4 16,12 2 6-16,13-3-24 0,5 1-12 16,6-2-77-1,29-10-133-15,5-6-201 0</inkml:trace>
        </inkml:traceGroup>
        <inkml:traceGroup>
          <inkml:annotationXML>
            <emma:emma xmlns:emma="http://www.w3.org/2003/04/emma" version="1.0">
              <emma:interpretation id="{645E871A-77A2-4C1D-B6F5-D7D78EA82CB7}" emma:medium="tactile" emma:mode="ink">
                <msink:context xmlns:msink="http://schemas.microsoft.com/ink/2010/main" type="inkWord" rotatedBoundingBox="4880,17018 5730,17214 5438,18484 4588,18289"/>
              </emma:interpretation>
              <emma:one-of disjunction-type="recognition" id="oneOf1">
                <emma:interpretation id="interp1" emma:lang="" emma:confidence="0">
                  <emma:literal>0</emma:literal>
                </emma:interpretation>
                <emma:interpretation id="interp2" emma:lang="" emma:confidence="0">
                  <emma:literal>O</emma:literal>
                </emma:interpretation>
                <emma:interpretation id="interp3" emma:lang="" emma:confidence="0">
                  <emma:literal>o</emma:literal>
                </emma:interpretation>
                <emma:interpretation id="interp4" emma:lang="" emma:confidence="0">
                  <emma:literal>°</emma:literal>
                </emma:interpretation>
                <emma:interpretation id="interp5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14772.1423">-2057 11283 604 0,'0'0'23'0,"0"0"-23"16,0 0 0-16,0 0 54 16,31 108 9-16,9-86-30 15,9-13-5-15,7-9 7 16,-5 0-1-16,-4-22-6 15,-7-23 13-15,-13-14 0 16,-6-14-19-16,-19-2-11 16,-2 3-8-16,-33 12 9 15,-27 19 49-15,-17 22-37 16,-13 19-23-16,-4 11-2 0,6 36-2 16,22 12 2-1,30 10-9-15,28-4 4 0,8-3-27 16,35-14-6-16,17-10 22 15,14-18 1-15,5-14 6 16,0-6 2-16,-2-10 5 16,-15-18-2-16,-15 4-4 15,-15 12 6-15,-12 12 3 16,-12 39-17-16,0 41 17 16,0 33 22-16,0 22 16 15,-16 11-6-15,7-5-11 16,9-19-12-16,0-15-7 0,16-27-2 15,14-30-7 1,8-37-58-16,8-20-49 0,2-59-169 16</inkml:trace>
        </inkml:traceGroup>
        <inkml:traceGroup>
          <inkml:annotationXML>
            <emma:emma xmlns:emma="http://www.w3.org/2003/04/emma" version="1.0">
              <emma:interpretation id="{28B7CC1A-EB74-4DF8-96AC-11261C2C83FB}" emma:medium="tactile" emma:mode="ink">
                <msink:context xmlns:msink="http://schemas.microsoft.com/ink/2010/main" type="inkWord" rotatedBoundingBox="4837,16720 6245,17044 5739,19247 4330,18923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17756.1601">-2003 10636 93 0,'0'0'121'0,"0"0"-112"16,0 0-4-16,0 0 12 0,0 0 42 15,0 0 57 1,0 0-47-16,-62 8 0 0,53-2-31 16,-4 3-21-16,-4 5-13 15,-5 6-1-15,-8 3 0 16,1 0-2-16,4 3 11 15,-1 1-4-15,6 2 8 16,2 2-12-16,2 4 2 16,11 1-2-16,-4 2 2 15,2 1 0-15,2 0-4 16,-4-1-1-16,8 6 3 16,-4 3-2-16,2 4-2 15,-1 2 1-15,-2 1 0 16,-6 1 1-16,0-1 0 15,-2-3 7-15,1-2 10 0,4-2-1 16,3-2-8-16,3 0-3 16,3-1 2-16,0-4-6 15,0 3-2-15,0-1 1 16,0 1-1-16,0-1 0 16,0 2 1-16,0 0-2 15,0-1 4-15,-2 0 5 16,-1 0 3-16,-1-2-6 15,4 2-4-15,0 3 2 16,0 1-4-16,0 3 5 16,0-2 1-16,0-1-1 15,4-4 1-15,5 0 4 16,3-6-1-16,2-1-7 16,1-4-1-16,1-1 0 15,2-2-1-15,0-3 3 0,0-1-3 16,3-3-3-16,0 3 2 15,2-4 2-15,0 3-1 16,4-4 1-16,-2-1 1 16,1-5-4-16,-2-2 0 15,-3-1 1-15,9-3-6 16,-2-4 7-16,3-4-5 16,0 0 5-16,4 0 4 15,-1-2 0-15,1-8 12 16,-7-1-3-16,-2 5-9 15,-3 0-4-15,2-2 6 16,1 2-2-16,2-7-3 0,5-1 3 16,0-4-3-16,5-3 0 15,0-1 5-15,-4-3-2 16,2 1 5-16,-1-3-9 16,-1 1 3-16,-2-4-2 15,-5 4 4-15,-3-1-5 16,-1 1 2-16,-5 2 2 15,-3 3 5-15,0 0 0 16,-2-4 5-16,1 0 1 16,1-5-14-16,1-4 0 15,5-4 0-15,-1-7 2 16,2-7-2-16,3-4 4 0,-7 3-4 16,-3 4 3-16,-3 2 3 15,-8 4-5-15,-1-2 9 16,-3 4-3-16,0-6-4 15,0-1-2-15,0-2 0 16,0-6-3-16,-6 3 2 16,5-7 0-16,1 5-1 15,0 0 1-15,-5 5 0 16,-2 5-1-16,-7 3-1 16,-1 0 1-16,-3 2 2 15,-6 2-1-15,1-1-1 16,4 0 2-16,-2-1-2 15,3 1 0-15,1 3 1 16,2 1-2-16,0 3 1 16,0 8 0-16,-1 3-2 0,-4 3-2 15,-4 1 1-15,0-1 3 16,-2 3 0-16,4-5 1 16,-4-1 2-16,1 3-3 15,1-3 0-15,-3 4-2 16,3 2 1-16,-1 1-4 15,0 5-5-15,-2 2 7 16,0 4 1-16,-2 3 1 16,5 0-1-16,2 0 2 15,2 0 0-15,2 0 1 16,3 0-2-16,-6 3 1 16,-2 6 0-16,2-1-1 0,-1 3 0 15,1-4 1-15,3 1 0 16,4-6 0-16,5 1 3 15,2-1 9-15,5-2-1 16,2 0-1-16,0 0-4 16,0 0 6-16,0 0 0 15,0 0-7-15,0 0-5 16,0 0-1-16,0 0-1 16,0 0-4-16,0 0 1 15,0 0 3-15,0 0-10 16,0 0-18-16,0 4-15 15,0 7-13-15,0-1-36 16,0-5-164-16</inkml:trace>
        </inkml:traceGroup>
      </inkml:traceGroup>
    </inkml:traceGroup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51.800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586 290 357 0,'0'0'110'0,"0"0"-2"16,0 0-25-16,0 0-42 15,0 0-41-15,0 0-2 16,-4 28 2-16,24-13 15 16,4-3 3-16,-1-4-12 15,-2-6-3-15,0-2 10 16,2-2-4-16,0-24 5 0,-5-8-14 16,-5-6-8-16,-13 3 6 15,0 1 2-15,-25 9-8 16,-19 9 8-16,-6 12 6 15,2 6-6-15,7 12-3 16,6 23-3-16,15 12 2 16,14 6 1-16,6 0-19 15,17-6-45-15,20-10-44 16,11-7-87-16,2-13-14 16</inkml:trace>
  <inkml:trace contextRef="#ctx0" brushRef="#br0" timeOffset="400.0298">893 233 427 0,'0'0'69'0,"0"0"-24"16,0 0 42-16,113-68-3 15,-70 63-21-15,-9 5-29 16,-2 0-34-16,-11 22-6 16,-9 2 0-16,-8 3 6 0,-4-3 6 15,-5-1 19-15,-23-5 25 16,-8-2-18-16,-5-3-7 15,0-6-3-15,2 0-2 16,9-6-10-16,8-1-3 16,12 0 2-16,6 0-6 15,4 0-3-15,0 0-15 16,0 0-37-16,12 0-57 16,13 0-21-16,8 0 11 15,-2 8-200-15</inkml:trace>
  <inkml:trace contextRef="#ctx0" brushRef="#br0" timeOffset="906.9748">1094 5 565 0,'0'0'116'16,"0"0"-68"-16,0 0 12 16,84-101-3-16,-5 68-25 0,12 3 0 15,-1 12-14-15,-16 7-18 16,-13 11-2-16,-9 0-36 16,-8 0-40-16,-4 20-39 15,-8 2-133-15,-14 2-50 16</inkml:trace>
  <inkml:trace contextRef="#ctx0" brushRef="#br0" timeOffset="741.0956">1435 82 597 0,'0'0'96'0,"0"0"-94"16,0 0 3-16,0 0 55 0,0 0 10 16,0 0-36-1,16 120-10-15,-7-93-15 0,0-6-1 16,-3-3-8-16,2-4 4 15,-4-4-4-15,-1-4-15 16,-2-6-25-16,-1 0-14 16,0 0 6-16,0 0-7 15,-16-14-222-15,-9-11-73 16</inkml:trace>
  <inkml:trace contextRef="#ctx0" brushRef="#br0" timeOffset="1065.8301">1855 101 277 0,'0'0'163'16,"0"0"3"-16,8 141-75 0,3-99-44 15,3-10-33-15,10-12-10 16,5-13-4-16,10-7-72 15,12-7-51-15,-1-25-205 16</inkml:trace>
  <inkml:trace contextRef="#ctx0" brushRef="#br0" timeOffset="1160.6748">2138 173 206 0,'0'0'287'15,"0"0"-49"-15,0 0-106 16,-33-102-53-16,26 98-34 16,2 4-45-16,-3 0-2 15,-8 17-58-15,-13 23-25 16,-15 4-159-16</inkml:trace>
  <inkml:trace contextRef="#ctx0" brushRef="#br0" timeOffset="-495.9693">149 304 81 0,'0'0'10'0,"0"0"0"0,0 0 45 16,0 0 20-16,0 0-4 15,0 0 3-15,0 0 23 16,3-3-12-16,-3 3-47 16,0 0-16-16,0 0-13 15,1 0-9-15,6 0-5 16,5 0 5-16,5 0 3 16,4 0 7-16,-1-8 5 15,0-3-8-15,-1-3 7 16,-1-4-7-16,-3-5 1 15,-3-3-7-15,-3-4-1 0,-9-5 0 16,0 2-8 0,0 1-4-16,-14 4-12 0,-12 4-1 15,-5 13 25-15,-4 5 14 16,-5 6-14-16,2 0-1 16,0 14 1-16,1 19 6 15,8 6 2-15,5 8 5 16,12 4 1-16,12-4-2 15,0-8-4-15,19-5-1 16,17-6 2-16,9-7 7 16,12-8 24-16,4-7-10 15,-1-6-26-15,-3 0-4 16,-9 0-60-16,-14 0-83 16,-14 0-167-16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24.693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-1094-3036 22 0,'0'0'79'0,"0"0"-33"15,0 0 8-15,0 0-38 0,0 0-11 16,0 0-1-16,0 0-4 16,0 0 7-16,0-25-3 15,0 22 6-15,0-3 32 16,-2 2 50-16,0 1-21 16,0-4-40-16,-1 3 6 15,-1-2-17-15,0 0-16 16,0 0 1-16,-2 2 7 15,2-1-12-15,-3 0-1 16,2 2-3-16,-5-2 1 16,2 2 3-16,-2-2 7 15,-1 4-7-15,2-3-7 16,0 2 1-16,-2 0 5 0,3 2 1 16,0-2 7-16,0 2-7 15,-1 0 0-15,2 0 9 16,-1 0-5-16,0 0-1 15,2 0 3-15,-1 0-6 16,3 0-9-16,-3 4 9 16,2 3 20-16,-3 3-12 15,-1 1-7-15,1 1 3 16,1 1-3-16,3-3 1 16,0 0-1-16,0-1-1 15,-3 3 0-15,6 1 1 16,-4 0-1-16,5 0 0 15,-2 1 0-15,2-2 0 16,0 0 0-16,0-1 2 0,0 1-2 16,0 1-2-16,0-2 2 15,0 1 0-15,0 1 3 16,0 0-1-16,2 0-2 16,3 0 1-16,0 2 4 15,2-2-3-15,1 0-1 16,3 1-1-16,-1-2 11 15,-2 2-9-15,3-1 3 16,-1-1 1-16,1-2-3 16,4 2 8-16,-3-3-4 15,5 3 1-15,-2-2 0 0,3 4-1 16,1-2-4 0,-1 2 1-16,0-6-3 0,-1 1 0 15,-3-1 0-15,3 0-1 16,0-3 0-16,1 1 0 15,-3-1 1-15,0-2 5 16,-1 2-5-16,1-3 4 16,2 1-4-16,2 1 1 15,-2-2 4-15,0 0-6 16,3-2 0-16,-4 0 0 16,1 0 0-16,2 0-3 15,-4 0 3-15,-1-2 2 16,1-7 12-16,-1-1 2 15,-3 2 1-15,1-5-2 0,-1 0-11 16,-2-2-1 0,0-2-3-16,2-2 2 0,0-4-1 15,-5-2-1-15,1 1 0 16,-6-3-1-16,-1-1 1 16,0-2 0-16,0-1-1 15,-9-3 3-15,-14 3-4 16,-1-3 2-16,-9-1-3 15,0 4 2-15,-2-2-4 16,2 5 10-16,1 4 5 16,3 4-8-16,5 7-2 15,-1 5 8-15,4 5-11 16,-1 3 3-16,1 0-13 0,1 3-14 16,-4 13-87-16,-2 0-156 15</inkml:trace>
  <inkml:trace contextRef="#ctx0" brushRef="#br0" timeOffset="64179.6843">-821-1745 114 0,'0'0'59'0,"0"0"-45"15,0 0 32-15,0 0 49 16,0 0-34-16,0 0-31 15,0 0-1-15,-3-4 16 16,3 4-9-16,0 0-27 16,0 0-8-16,0 0-1 15,0 0 0-15,0 0-4 0,0 0 3 16,0 0 1 0,0 0 0-16,0 0 0 0,0 0-2 15,0 0-5-15,-4 0 2 16,-2 0 0-16,-4 15 5 15,-2 9 1-15,-2 6-1 16,-1 3 0-16,-1 6 0 16,0 0 0-16,4-1 13 15,4-2-2-15,2-6-3 16,2-3 7-16,0-7-12 16,1-4 1-16,3-3-1 15,0-6-1-15,0-3 0 16,0-4 0-16,0 0 20 15,0 0 2-15,0-24 13 16,11-5-10-16,-1-9-27 0,1-1 14 16,1 0-7-1,-2 0-2-15,4 0-3 0,-2-1-1 16,-2 3 2-16,1-4-3 16,-2 7 1-16,-2 1-1 15,-3 8 2-15,1 2 4 16,-3 3 1-16,3 2-2 15,-4 3-5-15,-1 5 6 16,4 2 0-16,-4 3 1 16,4 4-6-16,-4 1-1 15,0 0-2-15,3 0-1 16,1 0-8-16,6 1-3 0,5 16 7 16,1 6 7-1,4 5-1-15,2 4 4 0,1 6-3 16,1 5 0-16,0 4 0 15,0-2 0-15,1 1 2 16,-5-7-1-16,0-2 5 16,-4-6-3-16,-3-3-1 15,-5-6 1-15,0-1-2 16,-4-2 1-16,0-4 4 16,3-4-6-16,-3-3 1 15,0-4 2-15,1-2-3 16,-4 0-2-16,3-2-17 15,-4 1-61-15,3 2-49 16,-3-3-71-16,0 0-26 16</inkml:trace>
  <inkml:trace contextRef="#ctx0" brushRef="#br0" timeOffset="64460.3188">-886-1565 266 0,'0'0'219'0,"0"0"-201"0,0 0 4 15,0 0 33-15,131-23 24 16,-79 23-28-16,-8 0-20 15,-8 0-1-15,-10 0-29 16,-11 0-1-16,-6 6-5 16,-9 11-48-16,0 4-61 15,-32 2-171-15</inkml:trace>
  <inkml:trace contextRef="#ctx0" brushRef="#br0" timeOffset="59120.9976">-1090-1269 105 0,'0'0'63'15,"0"0"-63"-15,0 0 4 16,0 0-4-16,0 0 14 16,0 0-2-16,0 0 8 0,0 0 10 15,-2 38-4-15,2-38-20 16,0 0-3-16,5 0 3 16,-1-3 39-16,3-10-29 15,-6-2-7-15,-1 2-9 16,0 0 10-16,0 1-2 15,-1 2 10-15,-9 3 19 16,4 5 7-16,2 2 4 16,2 0-19-16,2 0-14 15,-2 0-8-15,2 0-7 16,0 0-3-16,0 0 3 16,0 9 1-16,0 5 11 15,0-1-5-15,10 0-2 0,1-9 0 16,0 1-4-1,-3-2 0-15,0-3-1 0,-2 0-1 16,1 0 1-16,-3-11 0 16,-3-10-54-16,-1 1 5 15,0-1-16-15,-1 4 65 16,-12 3 8-16,1 6 14 16,4 3 7-16,1 4 11 15,3 1-14-15,2 0-24 16,2 1-1-16,0 19 1 15,0 2 21-15,0 1-4 16,6-3-4-16,6 0-2 16,1-6-5-16,-2-5 2 15,-3-1 1-15,3-4-3 0,-3-4-7 16,1 0 0-16,-1-10 9 16,-3-15-10-16,0-7-19 15,-5 1-37-15,0 2 12 16,-6 5 41-16,-9 8 3 15,-2 10 25-15,1 6-2 16,1 0-17-16,1 0-5 16,3 19 0-16,4 3 6 15,3 6 14-15,4 1 3 16,0-3-9-16,0-6-4 16,0-1 0-16,4-5-1 15,6-4-1-15,-1-6-3 16,-1-1-4-16,1-3-2 15,-1 0 0-15,0-4 5 16,1-15-5-16,-7-2-8 0,-2 1 0 16,0 2-12-16,-7 8 16 15,-11 3 1-15,-6 7-6 16,-2 0-6-16,-1 13 3 16,1 12 11-16,8 2-1 15,6 0 2-15,8-2 5 16,4-1 2-16,0-7 1 15,1-1-3-15,11-6 2 16,1-4-6-16,-1-2 1 16,3-4-2-16,2 0 2 15,0-14-2-15,2-14 0 16,-7-5-36-16,-8-4 10 0,-4 2-14 16,0 9 30-16,-12 5 10 15,-7 13 28-15,-2 8 12 16,-5 0-34-16,0 15-6 15,1 14 0-15,6 7 11 16,10-2 0-16,8-2-1 16,1-5 1-16,0-5-6 15,12-7 2-15,8-4-3 16,2-7-4-16,4-4 0 16,3 0-8-16,-4-17-17 15,-6-13-32-15,-10-4 17 16,-9-2 25-16,0 6 8 15,-12 7 7-15,-15 11 61 0,2 6-7 16,1 6-17-16,8 0-12 16,6 0-1-16,6 0-17 15,1 6-3-15,3 5-4 16,0 5-4-16,0 4-37 16,13-2-43-16,-1-3-261 15</inkml:trace>
  <inkml:trace contextRef="#ctx0" brushRef="#br0" timeOffset="-11662.2606">-1125-646 75 0,'0'0'234'0,"0"0"-186"15,0 0-27-15,0 0 9 16,0 0-1-16,0 0 8 15,-7 19 15-15,12-13-16 16,6-3-2-16,-2-2 14 16,0-1-37-16,2 0-2 15,-3 0 13-15,0 0 4 16,-1-9 8-16,-2-6-17 0,-2 2-17 16,-3 0 0-16,0 0-2 15,0 1-6-15,-8 2 5 16,-7 2-1-16,0 4-1 15,2 4 5-15,1 0 3 16,-2 0-3-16,-1 11 0 16,2 9 1-16,1 4-1 15,8 4 7-15,4-4 2 16,0-3-6-16,0-4 5 16,5-7-3-16,12-2-2 15,2-2 0-15,1-6-3 16,0 0 4-16,5-3-2 0,3-19 0 15,-1-11-4-15,-2-1-26 16,-13 1-32-16,-10 3 30 16,-2 11 7-16,-10 3 20 15,-19 5-11-15,-5 6 14 16,-2 5 4-16,1 0 16 16,4 18-4-16,6 8 1 15,6 3 5-15,10 1-7 16,5-1 4-16,4-6-5 15,0-2-12-15,13-6 2 16,7-3-3-16,5-9 3 16,-3-3 2-16,-1 0-2 15,-7-3 3-15,4-18 15 16,-6-3-6-16,-4-2-13 16,-6-1-3-16,-2 3-3 0,0 2 3 15,-14 7-4-15,-8 4 4 16,4 8-11-16,-6 3 11 15,5 0 2-15,1 18-1 16,6 9 0-16,5-2 5 16,7 2 0-16,0-6-4 15,7-6-1-15,11-7-1 16,5-5-2-16,1-3 2 16,-4 0 8-16,1-16-8 15,-5-10 2-15,-3-3 8 16,-6-1-10-16,-7 5-3 15,0 7 2-15,-21 8-11 0,-6 10 0 16,-1 0 2-16,6 17 4 16,3 21 0-16,8 1-48 15,6-7-156-15</inkml:trace>
  <inkml:trace contextRef="#ctx0" brushRef="#br0" timeOffset="-6292.278">-1140 507 167 0,'0'0'106'0,"0"0"-55"15,0 0 58-15,0 0-14 16,0 0-23-16,0 0-12 16,0 0-21-16,-11-11-12 15,6 7 2-15,-2 1-1 16,-2-3-13-16,0 0-11 0,-4-2-2 15,-2 4-1-15,-4-2 0 16,1 3-1-16,-3 1 0 16,-1-1 0-16,4 0 0 15,3 3 0-15,0-3 4 16,3 1-3-16,-1 0 6 16,1 2 8-16,-5 0-15 15,-2 0 0-15,-6 2-6 16,-4 12 6-16,0 2-2 15,2 0 1-15,3-5-1 16,6 2 2-16,1-2 2 16,0-2-2-16,3 4 0 15,2-2 3-15,1 3-3 0,0 0-3 16,3-2 1 0,2 1 0-16,2-1 0 0,0-1 1 15,4 0 1-15,0 4-4 16,0 2 3-16,0 6-3 15,0 2 4-15,0 0 1 16,0 3 0-16,0-1-2 16,0 1 3-16,0-3-2 15,0-1 6-15,4-3-4 16,4 0-4-16,5 0 2 16,-1-1-1-16,3 5-3 15,2-1 4-15,-1 1 1 16,1-4-1-16,-1-1 3 15,1 0-3-15,-2-6 1 0,4-1 0 16,-1-1-1-16,1-2-1 16,2 4 1-16,3-5 0 15,-4-1 1-15,4-1 0 16,-2-4-1-16,1 4 11 16,-2-3-7-16,2-1-3 15,-2-1 1-15,-5 0 0 16,1-2 2-16,0 1-2 15,-2 1 0-15,1 1-1 16,3-3-1-16,1 0 0 16,0 0 2-16,3 0-1 15,0 0 0-15,0-8 7 16,2-1 1-16,-1-1 4 0,-2-1-9 16,-3 1-2-1,4-1 1-15,-5 5-3 0,-3-4 5 16,1 2-5-16,-4 2 1 15,-2-2-1-15,1 2 0 16,1-4 1-16,3 2-1 16,2-3 1-16,1-5-1 15,4-1 1-15,-4-1-1 16,1-5 0-16,-3 2 2 16,4-1-1-16,-8 2 1 15,1-1 0-15,-4 0-2 16,-1-2 1-16,2 1-1 15,0-4 0-15,1-1 0 0,-3 0 1 16,-2 2-1-16,-2-1 0 16,0 3 0-16,-4-3 0 15,0 3 0-15,0-4 4 16,0 0-4-16,-4 3-4 16,-9 0 4-16,-3 0 0 15,-5 1 0-15,2 1-1 16,-6 1 0-16,2 4 0 15,-2 0 1-15,-4 3 1 16,-3 2-1-16,-4 2 0 16,3-1 0-16,0 2 1 15,1 1-1-15,4 3 2 16,-1-2-2-16,-2 6 0 16,5-1 0-16,-4 2 0 0,5 0-1 15,3 0 1-15,0 0 1 16,4 0-1-16,1 0-1 15,0 0-1-15,0 7 1 16,0 6-19-16,1 4-14 16,-1 5-54-16,-6 8-80 15,-6-4-236-15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56.044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591-1 85 0,'0'0'69'0,"0"0"-16"0,0 0 7 16,0 0-2-16,0 0-23 15,-116 11 3-15,93-1-22 16,-2-2-3-16,1 1 14 16,0 4 8-16,-3-4-23 15,-3 5-10-15,1 2-2 16,4-3-3-16,2 1-1 16,1 2 3-16,0 0 1 15,-3 4 0-15,0-1 0 16,-4 4-1-16,-1 1 1 15,5-2 0-15,7-3 0 16,0-1 0-16,9-1 2 16,0-2 1-16,5 6 4 0,4 4-1 15,0 5-2-15,0 3-2 16,0 7 0-16,0 3 2 16,0 1 4-16,2-1 13 15,10-5-11-15,7-3 9 16,2 1 2-16,4-3-2 15,5 2 1-15,-1 0-4 16,4 0 5-16,0-2-12 16,3 1 10-16,4-1-12 15,0 1 32-15,1 0-14 16,2-3-12-16,-4-2-3 16,1 1 0-16,0-5-5 0,-3-2 1 15,3-3-2-15,1 2 1 16,6-2 10-16,3 1 12 15,6 0-23-15,3 3 11 16,2 4-1-16,0 1 1 16,-5 4-10-16,-6 1-4 15,-5-5 1-15,-1 2-2 16,-1-5 0-16,0-2 0 16,5-5 2-16,3-1-1 15,-1-5-1-15,-2-4 5 16,-8-4-4-16,-7-2 3 15,-6-2 7-15,-7 3 0 16,-4-4-1-16,-3 0-1 0,-8 0-8 16,-2 0-1-16,-3 0-2 15,0 1-19-15,1 0-89 16,-1-1-332-16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42.42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367 1396 762 0,'0'0'75'0,"0"0"-46"0,0 0-18 16,0 0 3-16,145-62-14 15,-106 62-69-15,-12 23-93 16,-12 6-158-16</inkml:trace>
  <inkml:trace contextRef="#ctx0" brushRef="#br0" timeOffset="-286.2849">178 1547 343 0,'0'0'109'0,"0"0"-100"16,0 0 10-16,0 0 75 16,0 0-26-16,0 0-50 0,5 0-8 15,12-2 56-15,1-7 6 16,3-5-37-16,-2 0-19 15,-3 0-7-15,-7-2-4 16,-5 7 1-16,0 0-4 16,-4 0-1-16,0 2-1 15,0-1-8-15,0 4 8 16,0 2 4-16,0 2-4 16,0 0-1-16,0 0-10 15,0 2 2-15,-9 17 5 16,-4 7 4-16,1 6 0 15,1 4 1-15,3 0 0 0,4-3-1 16,1 3 1-16,3-6 0 16,0-1 7-16,3-5 5 15,13-4 3-15,8-2 6 16,2-4 0-16,5-6-11 16,2-7 11-16,3-1-15 15,-4 0-6-15,1 0 3 16,-8-1-4-16,-7-4-24 15,-9-1-29-15,-2-1-29 16,-7-3-18-16,0-4-144 16,-4-1-161-16</inkml:trace>
  <inkml:trace contextRef="#ctx0" brushRef="#br0" timeOffset="-135.3951">409 1592 674 0,'0'0'65'0,"0"0"-58"16,0 0 26-16,0 0-33 15,113-29-17-15,-105 21-213 16</inkml:trace>
  <inkml:trace contextRef="#ctx0" brushRef="#br0" timeOffset="-2574.7733">178 327 667 0,'0'0'13'0,"0"0"-13"16,0 0 0-16,0 0 13 16,0 0 42-16,0 0-27 15,137-83-13-15,-110 51-8 16,-14 1-7-16,-8 1-4 16,-5-1-28-16,0 3-20 15,-22 1 21-15,-12-1 14 16,-5 9 13-16,-5 5 4 15,1 14 7-15,-2 0-7 0,4 15-7 16,1 23 7-16,7 8 7 16,17 10 20-16,16 1-7 15,0 0 8-15,29-4-1 16,14-7 1-16,3-4-17 16,3-9-6-16,-2-8 2 15,-7-4-7-15,-7-2-40 16,-5-2-72-16,-16-3-147 15</inkml:trace>
  <inkml:trace contextRef="#ctx0" brushRef="#br0" timeOffset="-2171.5985">166 819 230 0,'0'0'9'16,"0"0"57"-16,0 0 68 15,0 0-37-15,0 0-22 16,0 0-24-16,96 56-5 15,-76-56 1-15,-4 0-23 16,1-16-9-16,-5-16 5 0,-5-6-20 16,-7-7-27-16,0 1-20 15,-19 5 36-15,-13 12 8 16,-5 9 3-16,5 12 0 16,3 6 0-16,6 0-3 15,6 17-6-15,9 10-1 16,8 8-34-16,0 3-39 15,7 3-111-15,11-1 29 16,-3-9-47-16</inkml:trace>
  <inkml:trace contextRef="#ctx0" brushRef="#br0" timeOffset="-1419.3609">121 720 467 0,'0'0'31'0,"0"0"-31"16,0 0 0-16,0 0 31 15,0 139 58-15,15-82-56 16,3 4 20-16,-2-3-8 0,-1-11-7 16,-4-11-24-1,-5-17-13-15,-2-12 2 0,-1-7 1 16,-2-2 6-16,-1-32-10 15,0-13-42-15,0-14-71 16,0-2 56-16,-14 3-9 16,-8 7 13-16,4 15-7 15,6 11 60-15,5 15 61 16,6 6 27-16,1 2-29 16,0 2-36-16,4-3-19 15,18-5 3-15,10-2-6 16,1-4 3-16,-2-1 10 15,-2-4 31-15,2-3 17 16,-2 2-8-16,2 5-6 0,-5 8-26 16,2 9-17-16,-3 1-5 15,-6 32-17-15,-5 13 17 16,-7 11 8-16,-7 2 9 16,0-2-12-16,0-2 7 15,0-8-8-15,0 1 2 16,0-10-6-16,0-3-1 15,0-4-41-15,7-6-79 16,6-10-90-16,0-10-240 16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55.81395" units="1/cm"/>
          <inkml:channelProperty channel="Y" name="resolution" value="55.6701" units="1/cm"/>
          <inkml:channelProperty channel="T" name="resolution" value="1" units="1/dev"/>
        </inkml:channelProperties>
      </inkml:inkSource>
      <inkml:timestamp xml:id="ts0" timeString="2021-05-25T11:33:59.445"/>
    </inkml:context>
    <inkml:brush xml:id="br0">
      <inkml:brushProperty name="width" value="0.33333" units="cm"/>
      <inkml:brushProperty name="height" value="0.66667" units="cm"/>
      <inkml:brushProperty name="color" value="#FFFF00"/>
      <inkml:brushProperty name="tip" value="rectangle"/>
      <inkml:brushProperty name="rasterOp" value="maskPen"/>
      <inkml:brushProperty name="fitToCurve" value="1"/>
    </inkml:brush>
  </inkml:definitions>
  <inkml:trace contextRef="#ctx0" brushRef="#br0">49 89 0,'24'0'219,"23"-24"-203,23 24-16,-23-23 15,1 23-15,-1 0 16,-24 0-16,48-24 16,-48 24-16,1 0 15,23 0-15,0 0 16,-24 0-16,24 0 16,-22 0-16,-2 0 15,1 0-15,-1 0 16,1 0-16,23 0 15,0 0 1,-24 0-16,1 0 16,0 0-1,-1 0-15,24 0 0,0 0 16,0 0 0,0 0-16,47 0 15,-70 0-15,23 0 16,0 0-1,0 0-15,-24 0 16,24 0 0,48 0-16,-25 24 15,24-24-15,-47 0 16,0 0-16,24 23 16,-23-23-16,46 0 15,-47 24-15,-24-24 16,1 0-16,23 0 15,-23 0 1,-1 0-16,1 0 16,-1 0-16,1 0 15,-1 0 1,1 0 0,-1 0 93,1 0-78,-1 0-15,1 0-16,-1 0 15,1 0 1,-1 0-16,-23 47 172,0-24-172,24 24 16,-24 0-16,0 0 15,0 24 1,23-24-16,-23 0 15,0 0-15,0 24 16,0-24 0,0-24-16,24-23 15,-24 24-15,0-1 16,0 1 0,0-1 15,0 1-31,0-1 15,0 24 1,0 0 0,0-23 31,0-1-16,0 1-31,0-1 31,0 1-31,-24-24 188,-23 0-188,0 0 15,0 0-15,0 0 16,0 0-16,0 0 15,24 0-15,-1 0 16,1 0-16,-1 0 31,0 0-31,-23-24 16,0 24-16,24 0 16,-24 0-16,-25 0 15,49-23-15,-24 23 16,0 0-1,23 0-15,-23 0 16,0 0-16,0 0 16,0 0-16,0 0 15,23 0 1,1 0-16,-48 0 16,48 0-16,-24-24 15,0 24-15,0 0 16,0 0-16,23 0 15,-23 0-15,24 0 16,-1 0-16,1 0 16,-24 0-16,0 0 15,-24 0 1,47 0 0,-46 0-16,23 0 15,23 0-15,-46 0 16,22 0-16,24 0 15,1 0 1,-1 0 0,1 0 15,-1 0-15,1 0 15,-1 0-31,1 0 15,-24 0 1,23 0-16,-23 0 16,24 0-1,-1 0 95,0 0-110,1 0 15,-1 0 1,1 0-16,-1 0 47,1 0-32,23-23 1,0-1-16,-24 1 16,1-1-16,-1 24 31,24-23-31,0-1 31,0 1 0,-23 23 1,23-24-32,0 1 15,0-1 1,-24-23 0,24 24-1,0-1 1,0 1 46,0-1-30,24 24 77,-1 0-93,1 0-1,-1 0-15,1 0 16,23 0-16,-24 0 15,1 0 1,-1 0-16,1 0 16,0 0-16,23 0 15,0 0-15,0 0 16,0 0-16,23 0 16,1 0-16,0 0 15,-24 0-15,-23 0 16,23 0-16,0 0 15,0 0-15,-23 0 16,-1 0-16,1 0 16,-1 0-16,1 0 15,23 24 1,-24-24-16,48 0 16,23 0-16,-47 23 15,47-23 1,-47 0-16,0 0 15,0 0-15,0 0 16,0 24-16,-23-24 16,-1 0-1,1 0 17,-1 0-32,1 0 15,-1 0 1,1 0-1,-1 0-15,1 0 16,-1 0 0,1 0-1,-1 0 1,25 0 0,-24 0-1,-1 0-15,24 0 16,0 0-1,-23 0-15,-1 0 16,1 0 0,0 0-16,-1 0 109,1 0-93,-1 0 15,1 0-15,-1 0-1,1 0 1,-1 0-16,1 0 15,-1 0 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38.77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-5302-1272 502 0,'0'0'29'15,"0"0"-5"-15,0 0-16 16,0 0 60-16,166 0-30 15,-106 0-29-15,-10 0-9 16,-6 0-1-16,-16 0-45 16,-12 3-57-16,-14-1-140 15</inkml:trace>
  <inkml:trace contextRef="#ctx0" brushRef="#br0" timeOffset="-4287.2508">-4861-1458 3 0,'0'0'77'16,"0"0"-35"-16,0 0 6 16,0 0 14-16,0 0 6 15,0 0 10-15,0 0 26 16,21-73-10-16,-21 66-13 16,0 2-41-16,0 5-5 15,0 0-21-15,0 0-14 0,0 0-8 16,0 0-9-16,0 0 3 15,0 0 13-15,-3 18-15 16,-6 7 16-16,-7 13 6 16,0 5-1-16,-1 1-4 15,1 4 6-15,1-4-5 16,5 0 1-16,2-8-3 16,-3-5-2-16,7-10 0 15,4-4 0-15,-3-8-3 16,3-1-4-16,0-6-6 0,0-2 5 15,0 0 5-15,0 0-8 16,0-14 3-16,7-12-3 16,5-5-15-16,-1-4 28 15,2 2 8-15,-4-1-8 16,2 1 7-16,4 0 6 16,-2-1-10-16,3-2-2 15,1-2 2-15,-1-3-1 16,5 0 0-16,0 1 0 15,-3 7-2-15,-6 3 4 16,-2 3 9-16,-2 7-6 16,-1 3-2-16,-2 3-1 15,0 10 8-15,-5 0-5 16,2 4-7-16,-2 0-3 16,0 0-16-16,7 13-2 0,3 11 21 15,2 3 0-15,5 7 1 16,-2 6-1-16,8 0 0 15,-5 1-1-15,2 3 2 16,-4-1 3-16,-1-4 15 16,-2-5-13-16,-5-1 7 15,0-4-11-15,-4-3 3 16,-4-5-3-16,4-2-2 16,-1-6 1-16,-1-3 0 15,0-1-1-15,-2-3-22 16,0-1-39-16,0 1-64 15,0-1-58-15,0-5 34 0</inkml:trace>
  <inkml:trace contextRef="#ctx0" brushRef="#br0" timeOffset="-3943.1497">-4909-1326 279 0,'0'0'116'16,"0"0"-18"-16,0 0-50 15,0 0 20-15,0 0-4 16,130-36-16-16,-77 31-13 16,-2 2 17-16,-7 3-24 15,-10 0-19-15,-10 0-9 16,-7 0 0-16,-6 0-37 16,-11 3-72-16,0 10-89 15,-8-2-77-15</inkml:trace>
  <inkml:trace contextRef="#ctx0" brushRef="#br0" timeOffset="-72097.0717">-4586-3200 88 0,'0'0'19'0,"0"0"-9"15,0 0 11-15,0 0 7 16,0 0 12-16,0 0 11 16,-40-17-38-16,31 16 11 15,2 1-19-15,-5 0 9 16,4 0-14-16,-5 3-1 16,-2 14 1-16,3-1-3 15,2 1 5-15,-1-1-2 16,0 4 0-16,-3-1 0 15,2 1 6-15,0-2 4 0,-2-1 26 16,8-1-28-16,-1-1 3 16,3-1-6-16,3 3-5 15,1 2-2-15,0 2 2 16,0 1 2-16,0 1-2 16,8 1 1-16,0 1 3 15,1 1 6-15,6 1 2 16,-3-5 2-16,5 3-7 15,-3-3-3-15,5-1 3 16,0-1 3-16,-2 0 0 16,3-2-4-16,1-1 8 15,2 3-1-15,-2-4 12 0,0-1-11 16,-1-2-7 0,4-1-4-16,-3-3 5 15,-1-1 33-15,2-3-28 0,-5-1-8 16,-1 0 3-16,-3-3-1 15,2 2 0-15,-1-1-5 16,2-2 1-16,-1 0 0 16,6 0 1-16,-4 0 3 15,3-2 11-15,2-8-3 16,-1-4-3-16,-4 4-5 16,-1-2-6-16,-1-1 1 15,-1 0 2-15,-2-1-3 16,-5 4 4-16,4-6-1 0,-7 1 4 15,5-3-4 1,-4-3 1-16,2-2 6 0,1-2-8 16,1-2-2-16,-4-3-1 15,2 1 1-15,-3-1 1 16,-1 1 1-16,-3-1-3 16,0 1 0-16,0-1-2 15,0-1 1-15,0 0 1 16,0-2 0-16,0 4 0 15,-11 1 0-15,0-5 0 16,-3 7 0-16,-2-1-2 16,-4-1 1-16,0 4 1 15,-5-1-7-15,-3 2 6 16,-3 3-4-16,-1 1 8 0,3 3-6 16,0 2 1-16,4 3 0 15,-2 5 2-15,3 3-1 16,-1 3 0-16,-2 0-1 15,-2 3-1-15,1 12-22 16,-1 1 5-16,5-1 10 16,7-1 2-16,0 3-28 15,2 6-29-15,-1 3-54 16,-4 3-60-16,0-9-92 16</inkml:trace>
  <inkml:trace contextRef="#ctx0" brushRef="#br0" timeOffset="409.1204">-5419-1306 448 0,'0'0'77'0,"0"0"-77"15,0 0-10-15,0 0 0 16,0 0 10-16,-4 126 20 16,10-65 9-16,9 11 0 15,1 3 3-15,-3 5 4 16,-2 5-15-16,-3 4 7 15,-2 0 6-15,-4 3-15 0,-2 6 19 16,0 6-18-16,0 4-5 16,0 2-2-16,0-4-7 15,0-13 0-15,0-4 3 16,0-7-5-16,0-5-4 16,6-11 9-16,12-11-4 15,2-13-4-15,5-5 4 16,0-11 11-16,7-3 10 15,1-6-3-15,3-6 7 16,4-4-4-16,-5-1-16 16,-8-2-3-16,-7-1-5 15,-5-3-2-15,-8 0-42 16,-5 0-40-16,-2 0-61 0,-21-15-370 16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0:11.817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-2658 2873 36 0,'0'0'58'0,"0"0"16"0,0 0 18 16,0 0 32-16,0 0-55 15,0 0-15-15,-48-73 15 16,38 67-24-16,-1 2-2 15,-1 0-15-15,-1 2-9 16,-2 0-9-16,0 2-7 16,-2 0-3-16,-1 0-1 15,-1 0 1-15,-2 4-1 16,1 11 2-16,-6 2 0 16,1 2-1-16,0 5 0 15,-4 1 0-15,4 4 0 16,-1 1 3-16,4 2 1 15,3-3-1-15,2-1-3 0,2 1 11 16,3-6 0-16,2 1-5 16,-1 0 8-16,3 3-4 15,-3 3 1-15,2 1-2 16,5 3-5-16,4 0-3 16,0-2-1-16,0 1-1 15,0 2 1-15,13-3 1 16,2-3-1-16,1-6 0 15,-1-1 0-15,-2-2 0 16,-1-3 0-16,1 0 1 16,-2-4 0-16,1 1-1 15,-2-4 0-15,2 4 0 16,3-3-4-16,2 2 4 16,2-1 0-16,2 4 1 0,-1-5 0 15,4-1-1-15,-3 0-3 16,2-6 3-16,2 4 0 15,0-2 0-15,-1-4 1 16,4 0 4-16,1-2-1 16,5 0 3-16,4 0-1 15,-1 0 3-15,1 0-7 16,1 0 6-16,1-8-3 16,0-3 1-16,4-6 2 15,1-6 0-15,8-4 6 16,6-9 13-16,-2-9-14 15,-4 0-3-15,-3-6 2 0,-6-6 8 16,-4-1-3-16,-3-7-3 16,-5 4-5-16,-11-2-5 15,-10 4-2-15,-11 2 0 16,-5-1 2-16,-30 1-4 16,-18 2-3-16,-9 10 2 15,-9 10-2-15,-5 7 1 16,1 7 0-16,8 2-5 15,9 2-23-15,11-1-38 16,10 1-35-16,4-7-113 16</inkml:trace>
  <inkml:trace contextRef="#ctx0" brushRef="#br0" timeOffset="41796.5725">234 1074 579 0,'0'0'38'16,"0"0"-25"-16,0 0 0 16,0 0 89-16,-13 96-20 15,13-53-41-15,0-5-1 16,0-8-18-16,5-9-12 16,3-11-7-16,-1-3-1 15,2-7-2-15,6 0-5 16,3-31-4-16,5-14-9 15,-2-15-83-15,-10-8 23 0,-11-2 46 16,0 7 22 0,0 14 10-16,-3 17 5 0,-1 21 31 15,0 9 15-15,4 2-44 16,0 0-7-16,0 7-10 16,3 7 10-16,19 3 28 15,5-8-8-15,6-3-11 16,-1-6 17-16,0 0-13 15,-8-4 25-15,-3-6-4 16,-9 2-1-16,-5 7-9 16,-7 1-23-16,0 8-1 15,0 25-17-15,0 12 17 16,2 8 4-16,-2 5 3 16,0-3-5-16,0-6 5 0,7-8-7 15,4-9 0 1,5-5-31-16,6-9-36 0,9-4-37 15,-1-11-105-15,-3-3-259 16</inkml:trace>
  <inkml:trace contextRef="#ctx0" brushRef="#br0" timeOffset="42681.8539">824 1343 544 0,'0'0'133'16,"0"0"-86"-16,0 0 29 0,0 0-36 16,68-120-28-1,-54 85-12-15,-3 0 0 0,-7 3-5 16,-4 5-14-16,0 10 2 16,-2 7 3-16,-11 6 1 15,-4 4 9-15,-5 4 4 16,-4 23 0-16,1 11 0 15,8 5 0-15,12-3 7 16,5-1-6-16,0-3-1 16,18-2 0-16,11-4 0 15,3-7 0-15,7-6 4 16,1-9-3-16,2-8 2 0,2 0-6 16,-3-8-12-1,-5-9-16-15,-7 2 5 0,-10 4 22 16,-10 3 4-16,-5 6 0 15,-2 2 4-15,0 0 16 16,2-2 8-16,0 0-6 16,0-3-5-16,4-4 3 15,4-6 4-15,-4-9-13 16,-4-3-10-16,-4-4-1 16,-4 1-9-16,-24 2-3 15,-12 9 4-15,3 10 8 16,-3 9-5-16,1 11 4 15,5 26-3-15,9 12-3 0,9 6-5 16,16-2 2 0,0-6 9-16,9-8-6 0,18-10 0 15,1-15 1-15,6-11 6 16,6-3 0-16,8-23 11 16,4-23-3-16,5-13-8 15,-8-15-47-15,-2-10 27 16,-12-11 18-16,-9 0 4 15,-13 13-2-15,-10 23 4 16,-3 25 1-16,0 20 3 16,0 11 32-16,-3 3-13 15,-9 14-27-15,0 28 0 16,-1 16 0-16,9 10 9 16,4 1 4-16,0-3 6 0,10-8 12 15,12-8 15 1,-1-13-29-16,7-10-10 0,6-13 0 15,4-7-1-15,5-7-1 16,8-8 9-16,1-15-2 16,-10 2-6-16,-14 5-5 15,-15 8 2-15,-13 8-3 16,0 0-13-16,0 16-1 16,0 8 14-16,-4 5 2 15,0 2 2-15,2-7-3 16,2-5-1-16,0-7-18 15,0-8-33-15,13-4-47 16,3 0-84-16,1-16-232 0</inkml:trace>
  <inkml:trace contextRef="#ctx0" brushRef="#br0" timeOffset="42871.8029">1830 1135 421 0,'0'0'454'16,"0"0"-405"-16,0 0-44 15,0 0 9-15,0 0-14 16,0 0-5-16,9 33-49 0,-5-17-118 16,-4-4-355-16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1:42.90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 contextRef="#ctx0" brushRef="#br0">300 2202 404 0,'0'0'103'16,"0"0"3"-16,0 0-53 15,-18 110 14-15,14-94-35 16,1-8-14-16,3-7-14 16,0-1 5-16,0 0 7 15,-4-1 15-15,-5-23-31 16,-3-10-37-16,4-3-30 16,-3-1-92-16,7 4-45 15,4 6 51-15,0 3 94 16,19 5 59-16,22 5 12 15,10 9 41-15,6 6 14 0,-1 0-31 16,-3 25-35-16,-11 7 37 16,-6 7 113-16,-12 2-70 15,-19 5-35-15,-5-1 13 16,-5-4 9-16,-27-3-11 16,-8-6-19-16,-4-9-23 15,-3-7-1-15,0-6-2 16,6-9-3-16,8-1-6 15,9 0 2-15,12 0-5 16,9 0 0-16,3 0-32 16,0 0-93-16,11 0-180 15,13 0-5-15</inkml:trace>
  <inkml:trace contextRef="#ctx0" brushRef="#br0" timeOffset="341.4763">690 2077 838 0,'0'0'21'15,"0"0"-19"-15,0 0 0 16,0 0-2-16,0 0-27 15,0 0-137-15,38-6-2 16,-3 10-202-16</inkml:trace>
  <inkml:trace contextRef="#ctx0" brushRef="#br0" timeOffset="201.7155">695 2260 609 0,'0'0'58'16,"0"0"-54"-16,0 0-4 16,0 0 56-16,-5 118-11 15,5-92-34-15,0-7-7 16,0-6-4-16,1-12-48 0,6-1-147 15</inkml:trace>
  <inkml:trace contextRef="#ctx0" brushRef="#br0" timeOffset="562.1021">945 2402 182 0,'0'0'180'0,"0"0"23"16,0 0-72-16,0 0-32 15,126 75 2-15,-101-75-56 16,1-19-15-16,-5-16-8 16,-7-6-11-16,-11-4-8 15,-3 3-3-15,-25 5-11 16,-18 9 4-16,2 14-11 16,-3 14-11-16,6 0-14 15,10 28-61-15,8 6-77 0,20 2-327 16</inkml:trace>
  <inkml:trace contextRef="#ctx0" brushRef="#br0" timeOffset="1348.659">1714 2600 67 0,'0'0'30'0,"0"0"-4"16,0 0-11-16,0 0-15 16,0 0-19-16,0 0 19 15,-9-33 3-15,9 25 9 16,0 2-5-16,0 0 12 16,0 3 9-16,0-1-9 0,-4 1 16 15,0-4-13-15,0 3 3 16,0-1 51-16,1 0 20 15,2 1-9-15,-3 0 0 16,4 2-15-16,0 0-16 16,0 2-25-16,0 0-31 15,0 0-7-15,13 16-5 16,19 8 9-16,12 9 3 16,2-2 6-16,-4 1 7 15,-4-2-8-15,-7-4-5 0,-2-4-2 16,-5-10-19-1,-4-6-52-15,1-6-4 0,-2 0-80 16,-5-16-95-16</inkml:trace>
  <inkml:trace contextRef="#ctx0" brushRef="#br0" timeOffset="2609.7863">1795 2561 292 0,'0'0'214'16,"0"0"-204"-16,0 0 2 0,0 0 101 15,109 117-32-15,-47-73-24 16,9 2-6-16,-2-2-4 16,0-2-8-16,-8-1-13 15,-2-3-6-15,-9 0-4 16,-9-3 0-16,-5-2-6 16,-8-5 1-16,-8-7-2 15,-5-1-7-15,-5-7-2 16,-6-3 2-16,0-7 3 15,-1-3-5-15,-3 0-16 16,1 0-39-16,-1 0-46 16,0 0-144-16</inkml:trace>
  <inkml:trace contextRef="#ctx0" brushRef="#br0" timeOffset="1623.253">2142 2433 299 0,'0'0'73'16,"0"0"-3"-16,0 0-39 15,0 0-16-15,0 0 24 16,0 0 64-16,-4 111-16 0,-3-56-24 16,-2 5 21-16,-2 1-43 15,1 0-10-15,0-9-21 16,2 0-2-16,4-9 0 15,0-6-6-15,2-2 1 16,0-5-3-16,0-1-24 16,-5 0-83-16,2-3-91 15,-2-12-323-15</inkml:trace>
  <inkml:trace contextRef="#ctx0" brushRef="#br0" timeOffset="3290.0292">2746 2873 289 0,'0'0'16'16,"0"0"21"-16,0 0 55 16,0 0-17-16,0 0-33 15,-98 96-21-15,79-75 13 16,5 1 9-16,3-3-14 0,7-6-12 16,0-4-11-16,4-7-1 15,0-2-1-15,0 0-4 16,0 0-1-16,15-8 1 15,11-13-16-15,8-10 4 16,4-3-51-16,-5-3-31 16,-2-2 13-16,1 1 70 15,-7 3 11-15,-2 8 31 16,-9 5 15-16,-3 13-17 16,-7 6 16-16,-4 3 6 15,4 0-51-15,2 11 16 16,9 17-7-16,4 10 56 15,2 5-8-15,0-2-25 16,-2-1 1-16,-2-4 1 0,-5-8-14 16,-1-7-7-16,-3-6-1 15,-4-6-11-15,2-5-1 16,-3 0 0-16,-2-2-52 16,-1-1-86-16,0 2-192 15</inkml:trace>
  <inkml:trace contextRef="#ctx0" brushRef="#br0" timeOffset="3516.4774">2857 3185 689 0,'0'0'128'0,"0"0"-93"15,0 0 37-15,0 0-28 16,0 0-28-16,0 0 13 15,152-18-1-15,-97 6-17 16,-14 4-11-16,-7 5 0 16,-11 1-2-16,-6 2-24 15,-6 0-40-15,-11 3-140 16,0 6-523-16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36:10.422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1464BE2A-94A8-4DCA-8395-70F5C9FB32E8}" emma:medium="tactile" emma:mode="ink">
          <msink:context xmlns:msink="http://schemas.microsoft.com/ink/2010/main" type="writingRegion" rotatedBoundingBox="17052,3551 30426,3505 30443,8377 17069,8423"/>
        </emma:interpretation>
      </emma:emma>
    </inkml:annotationXML>
    <inkml:traceGroup>
      <inkml:annotationXML>
        <emma:emma xmlns:emma="http://www.w3.org/2003/04/emma" version="1.0">
          <emma:interpretation id="{808D04BC-B73D-47D4-9B4C-6428884346C2}" emma:medium="tactile" emma:mode="ink">
            <msink:context xmlns:msink="http://schemas.microsoft.com/ink/2010/main" type="paragraph" rotatedBoundingBox="23643,4174 30397,3306 30624,5074 23870,5943" alignmentLevel="2"/>
          </emma:interpretation>
        </emma:emma>
      </inkml:annotationXML>
      <inkml:traceGroup>
        <inkml:annotationXML>
          <emma:emma xmlns:emma="http://www.w3.org/2003/04/emma" version="1.0">
            <emma:interpretation id="{BA521499-E266-4655-96F8-174D12759169}" emma:medium="tactile" emma:mode="ink">
              <msink:context xmlns:msink="http://schemas.microsoft.com/ink/2010/main" type="line" rotatedBoundingBox="23643,4174 30397,3306 30624,5074 23870,5943"/>
            </emma:interpretation>
          </emma:emma>
        </inkml:annotationXML>
        <inkml:traceGroup>
          <inkml:annotationXML>
            <emma:emma xmlns:emma="http://www.w3.org/2003/04/emma" version="1.0">
              <emma:interpretation id="{45E882F5-59AA-4193-B3EF-28185BEC532A}" emma:medium="tactile" emma:mode="ink">
                <msink:context xmlns:msink="http://schemas.microsoft.com/ink/2010/main" type="inkWord" rotatedBoundingBox="23643,4174 27131,3726 27359,5494 23870,5943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2240 24 319 0,'0'0'406'16,"0"0"-406"-16,0 0 0 0,0 0 0 16,0 0 13-16,0 0 26 15,93 31 1-15,-46-31-4 16,5-9 7-16,0-23-19 15,-8-12-9-15,-12-13-2 16,-13-5 1-16,-14-3-2 16,-5 0 0-16,-24 13-12 15,-27 10 17-15,-11 18-17 16,-11 22-1-16,-7 4-5 16,2 43 0-16,-2 24 5 15,11 27-2-15,12 15 2 16,26 8-2-16,21 0-1 15,10-9 1-15,30-12 3 16,17-12 3-16,10-15-3 0,5-25-3 16,2-22 1-16,8-24-61 15,9-17-50-15,1-46-82 16,-2-20-369-16</inkml:trace>
          <inkml:trace contextRef="#ctx0" brushRef="#br0" timeOffset="460.5784">2826 63 536 0,'0'0'40'15,"-10"157"41"-15,10-78-43 0,0-14 15 16,0-10-3 0,11-23-30-16,2-15-12 0,-5-17 3 15,9-17 2-15,6-43 11 16,2-28-24-16,-2-23-66 15,-14-15 4-15,-9 1 60 16,-11 11 2-16,-23 19 11 16,-3 33 7-16,-7 30 11 15,4 23-20-15,7 9 8 16,10 0-9-16,13 23 7 16,10 7-15-16,0 5 0 15,35 0 0-15,20-11 1 16,22-17 3-16,11-7-4 15,3-31-1-15,-3-19-21 0,-16-2-5 16,-23 1 10-16,-20 10 13 16,-18 10 4-16,-11 16 21 15,0 14 53-15,-7 1-30 16,-27 41-27-16,-14 27-17 16,-9 25 0-16,6 18 34 15,18 3-20-15,14-7-10 16,13-17-4-16,6-18-1 15,2-19-33-15,24-14-12 16,7-18-28-16,7-20-107 16,1-1-312-16</inkml:trace>
          <inkml:trace contextRef="#ctx0" brushRef="#br0" timeOffset="873.088">3369 419 545 0,'0'0'16'0,"0"0"89"15,0 0 5-15,0 0-33 16,0 0-3-16,121-104-42 16,-108 41-16-16,-13-5 10 15,0-3-12-15,-24 6-9 16,-9 13-5-16,0 16-6 16,10 17 0-16,9 19-4 15,7 15 1-15,7 46-19 16,0 29 5-16,7 30 17 0,14 15 2 15,3 5 2 1,4 1-5-16,-3-10 7 0,-5-8 0 16,-11-16 2-16,-9-15 15 15,0-22 13-15,-28-17-13 16,-12-21-11-16,-7-23-3 16,-12-9-3-16,-10-30-2 15,0-26-6-15,9-14 8 16,16-5 19-16,23 2-9 15,21 10 9-15,8 8-3 16,29 13-13-16,10 6-3 16,6 13 0-16,-4 13-3 15,1 10-3-15,1 8-23 0,-7 27-82 16,-11 2-156 0</inkml:trace>
          <inkml:trace contextRef="#ctx0" brushRef="#br0" timeOffset="-819.5714">118 163 331 0,'0'0'2'15,"0"152"30"-15,0-50 106 16,0 10-52-16,0-6-5 16,3-8-44-16,9-12-19 15,1-21-2-15,-5-15-5 16,-4-20 12-16,-3-12 2 15,-1-12-16-15,0-6 2 16,0-18 65-16,-22-31-39 16,-12-24-37-16,-3-17-13 15,5-12 10-15,11-6-2 16,16-2 3-16,5 6 1 16,34 7-26-16,42 10 4 0,22 16-5 15,9 22 27-15,-5 22-21 16,-22 27 22-16,-18 11-10 15,-19 38-9-15,-25 11 19 16,-18 9 0-16,-17-1 50 16,-35-3 3-16,-14-7-8 15,-10-9-14-15,-5-11-9 16,5-14-7-16,20-11-2 16,22-9-9-16,22-4-4 15,12 0-14-15,21-4-51 16,31-3-47-16,21 1-29 15,8 6-245-15</inkml:trace>
          <inkml:trace contextRef="#ctx0" brushRef="#br0" timeOffset="-440.0344">1103 120 381 0,'0'0'1'16,"119"22"-1"-16,-42 5 7 0,4 7 40 15,-3 1 62-15,-14 3-81 16,-13 3 13-16,-19-5 10 15,-15 0-9-15,-17-4 6 16,0-2 8-16,-20 5 32 16,-21 0-14-16,-11 2-25 15,-13 7-21-15,0-3-17 16,2 4-7-16,6-3-4 16,13-6-3-16,11-1 0 15,15-13-17-15,15-4-13 16,3-7-42-16,24-8-42 15,30-3-7-15,14-13-178 0</inkml:trace>
        </inkml:traceGroup>
        <inkml:traceGroup>
          <inkml:annotationXML>
            <emma:emma xmlns:emma="http://www.w3.org/2003/04/emma" version="1.0">
              <emma:interpretation id="{89ADF150-0FA4-4C2E-9AC1-56BEC958DE69}" emma:medium="tactile" emma:mode="ink">
                <msink:context xmlns:msink="http://schemas.microsoft.com/ink/2010/main" type="inkWord" rotatedBoundingBox="28641,3661 29671,3529 29796,4501 28766,463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6366.39">5076-212 309 0,'0'0'143'15,"-4"115"-88"-15,3-29 84 16,-2 1-35-16,2-8-8 16,-2-14-45-16,3-22-37 0,0-18-12 15,0-17 3-15,0-8-1 16,0-10 27-16,0-35 59 15,-4-17-90-15,-2-21-28 16,0-8 22-16,-4-5 1 16,-8-6-2-16,0 2 7 15,-3 16-1-15,3 21 2 16,6 23-1-16,4 19 6 16,6 11 11-16,2 7-8 15,0 1-9-15,0 2-2 16,10-5-9-16,18 0 8 15,12-4 2-15,5-4 2 16,-1-4 1-16,-4 1 1 16,-7-2-2-16,-4-1 0 0,-3 5-1 15,-9 2 1-15,-7 7 0 16,-8 5-1-16,-2 1-3 16,2 33-12-16,0 25 15 15,-2 16 28-15,0 9 5 16,0 0-1-16,0-8-18 15,0-9-11-15,0-12-3 16,10-12-1-16,9-12-15 16,5-5-26-16,9-12-19 15,12-5-25-15,10-9-57 16,-2 0-139-16</inkml:trace>
          <inkml:trace contextRef="#ctx0" brushRef="#br0" timeOffset="16689.1781">5647 74 407 0,'0'0'108'0,"7"100"-12"15,20-59-37-15,11-11-30 16,3-14 11-16,7-16-3 15,11 0 16-15,-5-32 7 16,-1-18-50-16,-12-6 1 0,-18-7 28 16,-16-3 1-16,-7 7-20 15,-27 10-5-15,-26 18-13 16,-13 17-2-16,-8 14-4 16,3 7 3-16,8 27-3 15,19 8-38-15,19 2-14 16,24-3-49-16,2-4-16 15,42-10-18-15,15-12-140 16</inkml:trace>
        </inkml:traceGroup>
        <inkml:traceGroup>
          <inkml:annotationXML>
            <emma:emma xmlns:emma="http://www.w3.org/2003/04/emma" version="1.0">
              <emma:interpretation id="{CA12DE76-7C1E-452F-A807-B4FA3BE85CC2}" emma:medium="tactile" emma:mode="ink">
                <msink:context xmlns:msink="http://schemas.microsoft.com/ink/2010/main" type="inkWord" rotatedBoundingBox="29867,3577 30422,3505 30539,4410 29984,4482"/>
              </emma:interpretation>
              <emma:one-of disjunction-type="recognition" id="oneOf2">
                <emma:interpretation id="interp2" emma:lang="" emma:confidence="0">
                  <emma:literal>N</emma:literal>
                </emma:interpretation>
                <emma:interpretation id="interp3" emma:lang="" emma:confidence="0">
                  <emma:literal>.</emma:literal>
                </emma:interpretation>
                <emma:interpretation id="interp4" emma:lang="" emma:confidence="0">
                  <emma:literal>'</emma:literal>
                </emma:interpretation>
                <emma:interpretation id="interp5" emma:lang="" emma:confidence="0">
                  <emma:literal>,</emma:literal>
                </emma:interpretation>
                <emma:interpretation id="interp6" emma:lang="" emma:confidence="0">
                  <emma:literal>p</emma:literal>
                </emma:interpretation>
              </emma:one-of>
            </emma:emma>
          </inkml:annotationXML>
          <inkml:trace contextRef="#ctx0" brushRef="#br0" timeOffset="17477.0347">6393-304 39 0,'0'0'55'0,"0"0"14"16,0 0 18-16,-27 133 91 15,9-73-27-15,2 6-40 16,-2-2-49-16,4-10-19 16,2-5-27-16,4-9-2 15,3-13-5-15,1-9-5 0,4-13-2 16,0-3-2 0,0-2 10-16,0-2 6 15,2-31 49-15,10-13-51 0,5-21-10 16,-2-13-3-1,0-13 0-15,-1-4-1 0,-2 2 0 16,-1 9-1-16,2 13-17 16,-5 17 3-16,0 18 15 15,-4 17 2-15,-1 14-1 16,-2 7-1-16,-1 10-4 16,0 32-32-16,4 19 24 15,3 18 12-15,6 8 3 16,3-3 0-16,5-9-3 15,2-14 7-15,1-20 1 16,-6-20 3-16,-6-13-4 0,1-8 11 16,-1-7 14-16,10-34 44 15,4-22-48-15,4-18-22 16,-7-4 2-16,-8 0 1 16,-6-1-5-16,-3 3 9 15,-5 9 11-15,2 14-23 16,-3 18-1-16,1 18-6 15,2 11-20-15,-3 6-12 16,1 7-13-16,-1 0-48 16,3 18-112-16,-1 12-65 15,-2 5-86-15</inkml:trace>
        </inkml:traceGroup>
      </inkml:traceGroup>
    </inkml:traceGroup>
    <inkml:traceGroup>
      <inkml:annotationXML>
        <emma:emma xmlns:emma="http://www.w3.org/2003/04/emma" version="1.0">
          <emma:interpretation id="{1C7B09DC-9586-4DF8-8D15-33505D958C7D}" emma:medium="tactile" emma:mode="ink">
            <msink:context xmlns:msink="http://schemas.microsoft.com/ink/2010/main" type="paragraph" rotatedBoundingBox="17063,6861 29676,6818 29682,8380 17069,842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E363644-2602-4ABE-BBD1-B1A67D1AF5E1}" emma:medium="tactile" emma:mode="ink">
              <msink:context xmlns:msink="http://schemas.microsoft.com/ink/2010/main" type="inkBullet" rotatedBoundingBox="17064,7044 19196,7037 19198,7495 17065,7503"/>
            </emma:interpretation>
            <emma:one-of disjunction-type="recognition" id="oneOf3">
              <emma:interpretation id="interp7" emma:lang="" emma:confidence="0">
                <emma:literal>-</emma:literal>
              </emma:interpretation>
            </emma:one-of>
          </emma:emma>
        </inkml:annotationXML>
        <inkml:trace contextRef="#ctx0" brushRef="#br0" timeOffset="7884.661">-6648 2948 589 0,'0'0'38'16,"0"0"-37"-16,0 0 1 15,0 0 4-15,0 0 70 16,0 0-71-16,0 0-3 16,0 0 4-16,55 0 0 15,12 0 7-15,26 0 4 16,29-7 1-16,30-13-12 16,16 0 18-16,13-2 4 15,-6 1-19-15,-10 2-4 16,-12 3-2-16,-15 2 2 0,-6 3 0 15,-9 1-4-15,-9 1 6 16,-13 3-5-16,-20 3-2 16,-22 3-2-16,-23 0 1 15,-19 0-14-15,-17 0-56 16,0 0-78-16,-28 4 16 16,-13 6-248-16</inkml:trace>
        <inkml:trace contextRef="#ctx0" brushRef="#br0" timeOffset="8230.3564">-6169 3233 607 0,'0'0'35'0,"0"0"-35"16,0 0-5-16,0 0 5 15,0 0 19-15,128 0 0 16,-10-3 30-16,24-4-11 16,20-3 21-16,10-5-1 15,-5 0-20-15,-12-3-19 16,-20-2-7-16,-28 6-8 15,-24 4 1-15,-27 4-3 0,-23 6-2 16,-23 0-2-16,-10 0-46 16,-30 12-61-16,-34 14 21 15,-21 2-288-15</inkml:trace>
      </inkml:traceGroup>
      <inkml:traceGroup>
        <inkml:annotationXML>
          <emma:emma xmlns:emma="http://www.w3.org/2003/04/emma" version="1.0">
            <emma:interpretation id="{8B2C2445-56D3-4153-B91E-AD183AF90744}" emma:medium="tactile" emma:mode="ink">
              <msink:context xmlns:msink="http://schemas.microsoft.com/ink/2010/main" type="line" rotatedBoundingBox="22891,6841 29676,6818 29682,8380 22896,8403"/>
            </emma:interpretation>
          </emma:emma>
        </inkml:annotationXML>
        <inkml:traceGroup>
          <inkml:annotationXML>
            <emma:emma xmlns:emma="http://www.w3.org/2003/04/emma" version="1.0">
              <emma:interpretation id="{E8D36DDB-29A1-4266-8E2B-73CDA1012C70}" emma:medium="tactile" emma:mode="ink">
                <msink:context xmlns:msink="http://schemas.microsoft.com/ink/2010/main" type="inkWord" rotatedBoundingBox="22892,7134 26459,7122 26462,8083 22895,8095"/>
              </emma:interpretation>
              <emma:one-of disjunction-type="recognition" id="oneOf4">
                <emma:interpretation id="interp8" emma:lang="" emma:confidence="1">
                  <emma:literal/>
                </emma:interpretation>
              </emma:one-of>
            </emma:emma>
          </inkml:annotationXML>
          <inkml:trace contextRef="#ctx0" brushRef="#br0" timeOffset="13239.2762">1546 3183 586 0,'0'0'91'0,"0"0"-89"15,0 0 73 1,140-70-17-16,-100 45-16 0,-5-5-14 15,-5 3-7-15,-9-1-5 16,-20-1-8-16,-1 3-8 16,-21 1-3-16,-32 12-30 15,-27 13-18-15,-17 0 41 16,0 27 10-16,11 10 5 16,19 9 13-16,22 6 4 15,21 8-17-15,14 4 31 16,10 2-12-16,1-4 0 15,37-5-4-15,18-11-7 0,17-10-3 16,7-15-2 0,5-13-8-16,-3-8-44 0,-2 0-43 15,-13-19-148 1,-17-10-363-16</inkml:trace>
          <inkml:trace contextRef="#ctx0" brushRef="#br0" timeOffset="13864.1346">2209 3074 292 0,'0'0'112'0,"0"0"32"0,-42 153-63 15,34-94 0-15,4-2-16 16,4-6-14-16,0-10-13 16,0-10-5-16,0-5-3 15,4-12-10-15,4-7-5 16,1-5-13-16,-4-2 2 15,-1-6-3-15,5-35 14 16,-5-17-15-16,-4-13-7 0,0-3 7 16,-9-1-2-16,-17 12-1 15,-4 10 3-15,8 16 3 16,5 13 13-16,9 15 13 16,8 8-16-16,0 1-13 15,0 0-7-15,8 0-7 16,25 4 0-16,21 2 10 15,15-6 2-15,14 0-3 16,-1-23 2-16,-6-10 1 16,-11-1 0-16,-17 4 2 15,-19 8 1-15,-16 9 0 16,-9 10 10-16,-4 3 26 16,0 0-2-16,0 16-35 15,-6 20-3-15,-13 22 3 16,0 10 21-16,1 1 1 0,2-1-8 15,10-8-12-15,4-9-2 16,2-8-1-16,4-13-19 16,24-10-38-16,13-10-10 15,13-10-26-15,3 0-165 16</inkml:trace>
          <inkml:trace contextRef="#ctx0" brushRef="#br0" timeOffset="12196.5004">-695 3183 422 0,'0'0'171'0,"0"0"-149"16,0 0-12-16,0 0 16 15,-7 111 42-15,7-45 5 16,7 7-28-16,8 7-1 16,-1-5-18-16,1-6-11 15,-2-11-10-15,-5-11-4 0,-3-13 0 16,-2-13 0-16,-3-11 2 15,0-10 1-15,0 0 0 16,0-29 11-16,-23-26-15 16,-15-22-41-16,-6-9 12 15,4-4 29-15,7 6 0 16,14 2-3-16,19 12-3 16,7 12-18-16,47 5-19 15,24 12-23-15,20 9 44 16,8 19 18-16,-2 13 4 15,-15 17 1-15,-19 28 1 16,-21 10 0-16,-30 8 7 16,-19-1-7-16,-15-1-2 15,-38-11 41-15,-13-10 13 0,-10-11 8 16,-1-12-16-16,1-11-19 16,14-6-18-16,21 0-5 15,18-10-4-15,23-14-14 16,8-1-32-16,40-5-55 15,21 1 24-15,17 5-31 16,-1 5-276-16</inkml:trace>
          <inkml:trace contextRef="#ctx0" brushRef="#br0" timeOffset="12670.2941">-14 3527 718 0,'0'0'113'16,"0"0"-113"-16,0 0 0 15,0 0 33-15,0 0 31 16,120 61-18-16,-36-58-14 16,7-3-11-16,0 0-21 15,-10 0-14-15,-8 0-63 0,-11 0-47 16,-5 0-246-16</inkml:trace>
          <inkml:trace contextRef="#ctx0" brushRef="#br0" timeOffset="12518.4409">42 3284 499 0,'0'0'110'16,"0"0"-109"-16,135 5 58 16,-56-5 3-16,5 0-14 0,-3 0-29 15,-9 0-5-15,-21 0-10 16,-17 0-4-16,-24 0-31 16,-10 17-143-16,-34 1-280 15</inkml:trace>
        </inkml:traceGroup>
        <inkml:traceGroup>
          <inkml:annotationXML>
            <emma:emma xmlns:emma="http://www.w3.org/2003/04/emma" version="1.0">
              <emma:interpretation id="{9ADCF6E4-FEDD-44C1-8BB5-4F1AC7B53955}" emma:medium="tactile" emma:mode="ink">
                <msink:context xmlns:msink="http://schemas.microsoft.com/ink/2010/main" type="inkWord" rotatedBoundingBox="26540,6828 29676,6818 29682,8380 26545,8391"/>
              </emma:interpretation>
              <emma:one-of disjunction-type="recognition" id="oneOf5">
                <emma:interpretation id="interp9" emma:lang="" emma:confidence="0">
                  <emma:literal>geP</emma:literal>
                </emma:interpretation>
                <emma:interpretation id="interp10" emma:lang="" emma:confidence="0">
                  <emma:literal>f CP</emma:literal>
                </emma:interpretation>
                <emma:interpretation id="interp11" emma:lang="" emma:confidence="0">
                  <emma:literal>gep</emma:literal>
                </emma:interpretation>
                <emma:interpretation id="interp12" emma:lang="" emma:confidence="0">
                  <emma:literal>gap</emma:literal>
                </emma:interpretation>
                <emma:interpretation id="interp13" emma:lang="" emma:confidence="0">
                  <emma:literal>8 C</emma:literal>
                </emma:interpretation>
              </emma:one-of>
            </emma:emma>
          </inkml:annotationXML>
          <inkml:trace contextRef="#ctx0" brushRef="#br0" timeOffset="14880.7236">4837 3012 555 0,'0'0'34'0,"0"0"19"15,0 0 59-15,126-34-49 16,-95 4-14-16,-11-8-3 16,-6-10-9-16,-10-8-8 0,-4-2-18 15,-9 4-8-15,-31 8-3 16,-18 13-11-16,-18 14 5 16,-12 19-8-16,-6 7 10 15,6 46 4-15,9 24 1 16,19 21 1-16,24 12 2 15,21-4 9-15,15-13-1 16,29-10 0-16,31-14 2 16,23-13 6-16,11-14-2 15,6-22-11-15,1-17-7 16,-2-3-48-16,-4-27-67 16,-16-12-115-16</inkml:trace>
          <inkml:trace contextRef="#ctx0" brushRef="#br0" timeOffset="15436.2291">5465 2978 86 0,'0'0'73'0,"0"0"-33"0,0 0 54 16,0 0 0-16,3 100-8 15,-3-61-10-15,0 5-8 16,0-2-30-16,3 2 18 16,6-5-23-16,2-3 9 15,-1-10-34-15,-2-6 3 16,-4-12-6-16,-1-3-2 15,-3-4 1-15,0-1 0 16,0 0 18-16,0-8 19 16,0-25-20-16,0-18-21 15,0-15-8-15,-12-15 3 16,-1-7 1-16,5-6-6 16,8-2 9-16,0 7 1 15,29 14-11-15,19 13-15 0,10 17 14 16,10 17 8-16,-4 13 4 15,-2 15 2-15,-5 0 15 16,-10 22 8-16,-14 12-1 16,-18 6 0-16,-15 1 3 15,-4-4-10-15,-39 0 14 16,-13-11 15-16,-6-8-3 16,-6-9-10-16,3-9-13 15,9 0-20-15,3 0-36 16,13-9-21-16,16-13-29 15,11-10-90-15,13-9-458 16</inkml:trace>
          <inkml:trace contextRef="#ctx0" brushRef="#br0" timeOffset="14342.8225">2928 3447 458 0,'0'0'10'0,"0"0"124"15,0 0-5-15,0 0-20 16,110 32-31-16,-79-40-21 16,2-26-14-16,0-15-21 15,-6-10-17-15,-6-8-4 16,-10 3-1-16,-11 5 2 15,-3 6-4-15,-20 14 1 16,-2 13-11-16,4 15 1 16,2 11 3-16,1 13-11 15,3 34 13-15,4 24 0 16,7 25 6-16,4 8-1 16,8 3 0-16,27 3 1 15,5-5 21-15,-3-3-5 0,-4-5 13 16,-17-8-7-16,-9-19-2 15,-7-20-6-15,-7-18-1 16,-22-18 2-16,-8-9 14 16,-11-5 11-16,-9-12-23 15,-3-25-9-15,3-11-5 16,9-4 1-16,15 0-4 16,14 6-2-16,15 8-1 15,4 7-9-15,11 0-6 16,26 4-6-16,12-1-3 15,15 7-2-15,1 5-15 16,-1 11-28-16,-6 5-17 0,-7 0-63 16,-14 0-338-16</inkml:trace>
        </inkml:traceGroup>
      </inkml:traceGroup>
    </inkml:traceGroup>
  </inkml:traceGroup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40:06.94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E65E0411-B44E-4687-BCFC-FD357D52DEFD}" emma:medium="tactile" emma:mode="ink">
          <msink:context xmlns:msink="http://schemas.microsoft.com/ink/2010/main" type="writingRegion" rotatedBoundingBox="14134,11777 27692,12333 27513,16701 13955,16146"/>
        </emma:interpretation>
      </emma:emma>
    </inkml:annotationXML>
    <inkml:traceGroup>
      <inkml:annotationXML>
        <emma:emma xmlns:emma="http://www.w3.org/2003/04/emma" version="1.0">
          <emma:interpretation id="{9A76923C-6884-4D98-9648-C53E7570EB85}" emma:medium="tactile" emma:mode="ink">
            <msink:context xmlns:msink="http://schemas.microsoft.com/ink/2010/main" type="paragraph" rotatedBoundingBox="16831,11876 19056,11981 19022,12687 16798,12582" alignmentLevel="2"/>
          </emma:interpretation>
        </emma:emma>
      </inkml:annotationXML>
      <inkml:traceGroup>
        <inkml:annotationXML>
          <emma:emma xmlns:emma="http://www.w3.org/2003/04/emma" version="1.0">
            <emma:interpretation id="{263834C9-6D5A-4C3C-8F21-BA140CFC5EA8}" emma:medium="tactile" emma:mode="ink">
              <msink:context xmlns:msink="http://schemas.microsoft.com/ink/2010/main" type="line" rotatedBoundingBox="16831,11876 19056,11981 19022,12687 16798,12582"/>
            </emma:interpretation>
          </emma:emma>
        </inkml:annotationXML>
        <inkml:traceGroup>
          <inkml:annotationXML>
            <emma:emma xmlns:emma="http://www.w3.org/2003/04/emma" version="1.0">
              <emma:interpretation id="{EA1058F9-3F3C-4403-9F80-C1C591EFD6E5}" emma:medium="tactile" emma:mode="ink">
                <msink:context xmlns:msink="http://schemas.microsoft.com/ink/2010/main" type="inkWord" rotatedBoundingBox="16822,12079 17316,12103 17292,12606 16798,12582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1142-614 630 0,'0'0'41'15,"0"0"66"-15,0 0-43 16,0 0-20-16,0 0-18 16,0 0-9-16,0 0-3 15,0 0-3-15,-31-70-1 16,10 56 3-16,-10-2-11 16,-8 3-2-16,-10 1 0 15,-10 6 2-15,0 6-2 16,2 0 0-16,10 12-1 15,8 19-2-15,9 10 0 16,8 10 2-16,10 4 1 0,7 2-2 16,5 0 1-16,5-6 0 15,20-6-4-15,9-7-1 16,13-7 1-16,14-10-5 16,13-8-68-16,1-11-164 15</inkml:trace>
        </inkml:traceGroup>
        <inkml:traceGroup>
          <inkml:annotationXML>
            <emma:emma xmlns:emma="http://www.w3.org/2003/04/emma" version="1.0">
              <emma:interpretation id="{B7A10D05-5FDA-432B-963B-8D80DCAB67A8}" emma:medium="tactile" emma:mode="ink">
                <msink:context xmlns:msink="http://schemas.microsoft.com/ink/2010/main" type="inkWord" rotatedBoundingBox="17661,12469 17705,12472 17704,12478 17660,12476"/>
              </emma:interpretation>
              <emma:one-of disjunction-type="recognition" id="oneOf1">
                <emma:interpretation id="interp1" emma:lang="" emma:confidence="0">
                  <emma:literal>-</emma:literal>
                </emma:interpretation>
                <emma:interpretation id="interp2" emma:lang="" emma:confidence="0">
                  <emma:literal>.</emma:literal>
                </emma:interpretation>
                <emma:interpretation id="interp3" emma:lang="" emma:confidence="0">
                  <emma:literal>_</emma:literal>
                </emma:interpretation>
                <emma:interpretation id="interp4" emma:lang="" emma:confidence="0">
                  <emma:literal>&lt;</emma:literal>
                </emma:interpretation>
                <emma:interpretation id="interp5" emma:lang="" emma:confidence="0">
                  <emma:literal>4</emma:literal>
                </emma:interpretation>
              </emma:one-of>
            </emma:emma>
          </inkml:annotationXML>
          <inkml:trace contextRef="#ctx0" brushRef="#br0" timeOffset="474.4952">1500-360 756 0,'0'0'56'15,"0"0"24"-15,0 0-32 16,0 0-27-16,0 0-21 15,0 0 0-15,-8-6-5 16,8 6-1-16,0 0 3 16,0 0-3-16,5 0 0 15,4 1-66-15,3-1-111 0,6 0-245 16</inkml:trace>
        </inkml:traceGroup>
        <inkml:traceGroup>
          <inkml:annotationXML>
            <emma:emma xmlns:emma="http://www.w3.org/2003/04/emma" version="1.0">
              <emma:interpretation id="{84E2154E-84CE-436B-89A7-57246885568F}" emma:medium="tactile" emma:mode="ink">
                <msink:context xmlns:msink="http://schemas.microsoft.com/ink/2010/main" type="inkWord" rotatedBoundingBox="18447,11952 19056,11981 19023,12680 18414,12651"/>
              </emma:interpretation>
              <emma:one-of disjunction-type="recognition" id="oneOf2">
                <emma:interpretation id="interp6" emma:lang="" emma:confidence="0">
                  <emma:literal>P.</emma:literal>
                </emma:interpretation>
                <emma:interpretation id="interp7" emma:lang="" emma:confidence="0">
                  <emma:literal>P</emma:literal>
                </emma:interpretation>
                <emma:interpretation id="interp8" emma:lang="" emma:confidence="0">
                  <emma:literal>p.</emma:literal>
                </emma:interpretation>
                <emma:interpretation id="interp9" emma:lang="" emma:confidence="0">
                  <emma:literal>PE.</emma:literal>
                </emma:interpretation>
                <emma:interpretation id="interp10" emma:lang="" emma:confidence="0">
                  <emma:literal>Pe.</emma:literal>
                </emma:interpretation>
              </emma:one-of>
            </emma:emma>
          </inkml:annotationXML>
          <inkml:trace contextRef="#ctx0" brushRef="#br0" timeOffset="1020.7242">2363-548 400 0,'0'0'96'0,"0"0"2"0,0 0-18 16,-63 113-2-16,60-60-35 15,3-1 7-15,0-3-30 16,15-10-5-16,4-11 1 16,-4-9-13-16,-1-7-3 15,-7-9 2-15,-4-3-2 16,-3-9 1-16,0-23-3 15,-16-14-47-15,-7-15 0 16,0-10 49-16,0-2 3 16,10-3-3-16,10 3-1 15,3 2-25-15,22 7-23 16,24 11 21-16,12 14 28 0,7 18 1 16,-3 19 4-16,-2 3 7 15,-6 30 16-15,-12 13 5 16,-17 6 26-16,-19 7-17 15,-6 0-11-15,-35-4-13 16,-17-8 2-16,-7-5 20 16,-1-11-13-16,11-10 0 15,9-13-5-15,17-4-19 16,11-2-1-16,9 0-2 16,3 0-23-16,18 0-62 15,19 0-44-15,11 3-60 16,4 8-309-16</inkml:trace>
          <inkml:trace contextRef="#ctx0" brushRef="#br0" timeOffset="1336.2001">2860-293 600 0,'0'0'94'0,"0"0"-94"0,0 0-1 16,0 0 1-16,0 0 10 16,0 0-2-16,0 16-3 15,0-16 15-15,0 0 5 16,0 0 26-16,0-9-2 15,0 0-42-15,0 3-6 16,-2 4-1-16,-6 2-1 16,1 12-56-16,1 9-80 15,6 1-306-15</inkml:trace>
        </inkml:traceGroup>
      </inkml:traceGroup>
    </inkml:traceGroup>
    <inkml:traceGroup>
      <inkml:annotationXML>
        <emma:emma xmlns:emma="http://www.w3.org/2003/04/emma" version="1.0">
          <emma:interpretation id="{CB52F9B8-1F6D-4901-B056-43A1FFC35840}" emma:medium="tactile" emma:mode="ink">
            <msink:context xmlns:msink="http://schemas.microsoft.com/ink/2010/main" type="paragraph" rotatedBoundingBox="16166,12743 27627,12714 27631,14289 16170,143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08EC1003-4753-4FF5-8357-CD2770AE9758}" emma:medium="tactile" emma:mode="ink">
              <msink:context xmlns:msink="http://schemas.microsoft.com/ink/2010/main" type="line" rotatedBoundingBox="16166,12743 27627,12714 27631,14289 16170,14317"/>
            </emma:interpretation>
          </emma:emma>
        </inkml:annotationXML>
        <inkml:traceGroup>
          <inkml:annotationXML>
            <emma:emma xmlns:emma="http://www.w3.org/2003/04/emma" version="1.0">
              <emma:interpretation id="{E6E12B06-D5C1-4D13-B6F7-8ADD0FC2DFF5}" emma:medium="tactile" emma:mode="ink">
                <msink:context xmlns:msink="http://schemas.microsoft.com/ink/2010/main" type="inkWord" rotatedBoundingBox="16167,12836 16722,12834 16724,13845 16169,1384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84939.2681">113 109 731 0,'0'0'45'15,"0"0"-24"-15,0 0 34 16,0 0-15-16,0 0-2 16,-22-97-8-16,22 90 7 15,0 3-12-15,0 2-9 0,-2 2 7 16,2 0-13 0,-3 0-8-16,3 0 1 0,-1 0-1 15,1 0-2-15,-4 9 0 16,0 22-3-16,-7 21-1 15,-6 25 4-15,1 22 0 16,-1 10 0-16,5 1 0 16,8-8 0-16,4-12 0 15,0-10 0-15,24-9-5 16,16-14 3-16,13-8-2 16,9-12 3-16,9-15 1 15,-2-8 5-15,-3-13-1 16,-13-1-1-16,-10 0-3 15,-14-17-14-15,-10-8-47 0,-15-3-45 16,-4-6-228-16</inkml:trace>
          <inkml:trace contextRef="#ctx0" brushRef="#br0" timeOffset="-84717.275">24 668 817 0,'0'0'73'0,"0"0"-63"15,0 0 37-15,141-45-3 16,-94 45-19-16,8 0-19 0,-1 0-6 16,5 0-19-1,2 2-73-15,-1-2-116 0,-6 0-403 16</inkml:trace>
        </inkml:traceGroup>
        <inkml:traceGroup>
          <inkml:annotationXML>
            <emma:emma xmlns:emma="http://www.w3.org/2003/04/emma" version="1.0">
              <emma:interpretation id="{0BD809EB-E23A-49E6-BA0A-291680F65268}" emma:medium="tactile" emma:mode="ink">
                <msink:context xmlns:msink="http://schemas.microsoft.com/ink/2010/main" type="inkWord" rotatedBoundingBox="17726,13340 17853,13339 17855,13946 17728,13946"/>
              </emma:interpretation>
              <emma:one-of disjunction-type="recognition" id="oneOf4">
                <emma:interpretation id="interp12" emma:lang="" emma:confidence="1">
                  <emma:literal/>
                </emma:interpretation>
              </emma:one-of>
            </emma:emma>
          </inkml:annotationXML>
          <inkml:trace contextRef="#ctx0" brushRef="#br0" timeOffset="-84159.7536">1558 635 981 0,'0'0'75'0,"0"0"-32"16,0 0 46-16,0 0-20 15,0 0-68-15,0 0-1 16,11-13-5-16,-11 13 2 16,3-5-2-16,-3-3-3 15,0-3-8-15,0-9-6 16,0-1-15-16,0-1-2 16,0 6 15-16,0 6 22 15,0 4 2-15,0 6 2 0,0 0 8 16,0 0-10-1,0 0-4-15,0 0-3 0,0 0-7 16,0 8-5-16,0 5-18 16,0 4-37-16,0-1-46 15,0 1-152-15</inkml:trace>
          <inkml:trace contextRef="#ctx0" brushRef="#br0" timeOffset="-83928.0559">1657 1075 586 0,'0'0'0'0,"0"0"0"16,21-113 86-1,-21 85-19-15,0 13 30 0,0 9-11 16,0 6-33-16,0 0-41 15,-11 21-12-15,1 19-16 16,10 9-37-16,0 1-77 16,29-14-262-16</inkml:trace>
        </inkml:traceGroup>
        <inkml:traceGroup>
          <inkml:annotationXML>
            <emma:emma xmlns:emma="http://www.w3.org/2003/04/emma" version="1.0">
              <emma:interpretation id="{EFE32EA1-3E09-492E-AB22-9986E70422C0}" emma:medium="tactile" emma:mode="ink">
                <msink:context xmlns:msink="http://schemas.microsoft.com/ink/2010/main" type="inkWord" rotatedBoundingBox="19154,12735 23350,12725 23354,14299 19158,14310"/>
              </emma:interpretation>
              <emma:one-of disjunction-type="recognition" id="oneOf5">
                <emma:interpretation id="interp13" emma:lang="" emma:confidence="1">
                  <emma:literal/>
                </emma:interpretation>
              </emma:one-of>
            </emma:emma>
          </inkml:annotationXML>
          <inkml:trace contextRef="#ctx0" brushRef="#br0" timeOffset="-81906.2448">3025 539 529 0,'0'0'30'0,"0"0"19"16,-38-137 59-16,44 85-57 15,42 0-42-15,21 3-4 16,19 12 2-16,6 19 5 16,-6 18-12-16,-9 25 0 15,-16 30 3-15,-23 18-2 16,-28 7 0-16,-12 4 0 16,-42-9 14-16,-23-11 32 15,-12-13-8-15,0-16 1 16,6-13-4-16,12-12 12 15,11-10-13-15,16 0-12 0,16-21-23 16,16-12-1 0,4-5-48-16,40 3-34 0,19 7-28 15,7 10-39-15,-2 16-283 16</inkml:trace>
          <inkml:trace contextRef="#ctx0" brushRef="#br0" timeOffset="-82266.0507">3049 445 392 0,'0'0'110'0,"0"0"16"0,0 0 29 16,0 0-90-16,0 0-20 16,0 0-44-16,-36-15-1 15,36 61-14-15,0 25 14 16,0 18 30-16,9 14-16 16,7 3-7-16,6-1 2 15,-1-1 0-15,-4-9-4 16,-1-13 0-16,-4-12-5 0,0-16 4 15,-3-16-4 1,-2-15 0-16,-3-16-1 0,0-7-18 16,-2 0-24-16,0 0 12 15,0-9-25-15,3-14-62 16,-1-8-110-16,1-2-73 16</inkml:trace>
          <inkml:trace contextRef="#ctx0" brushRef="#br0" timeOffset="-79048.4301">4529-105 332 0,'-142'54'129'0,"14"13"105"15,25 16-133 1,29 26-67-16,28 18 20 0,27 20-25 16,19 7-14-16,19 1 6 15,35-5-6-15,20-13-9 16,17-17 4-16,22-20-6 15,17-22-4-15,14-23-1 16,13-26-24-16,5-21-33 16,-4-8-95-16,-9-37-230 15</inkml:trace>
          <inkml:trace contextRef="#ctx0" brushRef="#br0" timeOffset="-79424.0644">4764 411 524 0,'0'0'90'16,"0"0"-87"-16,0 0 37 15,0 0 15-15,0 0-35 16,0 0-5-16,118 22 27 16,-75-53 3-16,-6-13-1 15,-12-1-41-15,-14 2 10 16,-11 5-7-16,-19 10-6 15,-25 7 0-15,-13 14 1 0,-4 7 4 16,4 14-4-16,-3 35-1 16,11 20 1-16,9 15 0 15,19 10 7-15,20-6-8 16,1-9 0-16,37-15-2 16,11-18-7-16,10-18 5 15,3-21-12-15,6-7 13 16,-1-27-16-16,-1-19-2 15,-6-12 6-15,-13-7-37 16,-10-2 17-16,-17 4 24 16,-18 7 11-16,-1 21 6 15,-12 14 6-15,-13 15 45 0,-4 6-37 16,-3 18-20-16,5 21 1 16,6 11-1-16,14 2 1 15,7-4-1-15,13-8-2 16,23-12-5-16,8-10 6 15,7-15-2-15,2-3 0 16,5-15 6-16,2-20-6 16,-7-12-6-16,-5-8-24 15,-12-4 18-15,-12 3 15 16,-10 8 4-16,-10 18 1 16,-4 16-4-16,0 14-1 15,0 0-3-15,-14 32 3 16,-10 20 2-16,1 12-1 0,6 2 0 15,16-7-1 1,1-14 0-16,8-7-1 0,24-17-7 16,7-11 6-16,9-10 2 15,7 0 11-15,2-28-8 16,0-13 0-16,4-11-3 16,-4-15-62-16,-6-1-37 15,-17 4 99-15,-11 15 7 16,-14 20-2-16,-9 16 12 15,0 13 14-15,-2 14-16 16,-21 29-13-16,-5 14 10 16,3 9 38-16,10-5-24 15,11-12-16-15,4-13-8 16,0-13-2-16,15-12-3 0,13-11 3 16,13-5 4-16,17-33-4 15,11-11-7-15,-1-5-119 16,-12 8-8-16,-19 16 134 15,-24 17 26-15,-6 13 65 16,-7 2-76-16,0 28-4 16,-7 11 48-16,-2 5 18 15,9-8-43-15,0-9-22 16,11-9 15-16,21-12-4 16,3-8-7-16,11 0-4 15,7-28-1-15,-1-15 8 16,1-10-10-16,-15-2-4 15,-8 3 1-15,-8 0-6 0,-2 4-1 16,-4 12-34 0,-1 10-47-16,-5 17-35 0,-3 9-113 15,-6 23-91-15,-1 28 249 16,0 12 51-16,0 9 21 16,9-7 50-16,10-10 57 15,17-12 103-15,8-17-37 16,10-11-32-16,9-15-53 15,6 0-44-15,1-27-32 16,-6-24-1-16,-12-12-11 16,-20-5 4-16,-27-7 1 15,-5 8 11-15,-25 13 9 0,-19 20 2 16,-5 20 11 0,2 14-23-16,3 12-10 0,15 29-4 15,12 14-1-15,17 5-6 16,0-2 4-16,17-7-10 15,10-8-21-15,-3-8-11 16,-8-4-9-16,-10-7-9 16,-6-6-79-16,-13-9-376 15</inkml:trace>
        </inkml:traceGroup>
        <inkml:traceGroup>
          <inkml:annotationXML>
            <emma:emma xmlns:emma="http://www.w3.org/2003/04/emma" version="1.0">
              <emma:interpretation id="{D58AB834-A2B0-4394-9D32-2FB5DA92235A}" emma:medium="tactile" emma:mode="ink">
                <msink:context xmlns:msink="http://schemas.microsoft.com/ink/2010/main" type="inkWord" rotatedBoundingBox="23844,12765 27627,12756 27630,14039 23848,14049"/>
              </emma:interpretation>
              <emma:one-of disjunction-type="recognition" id="oneOf6">
                <emma:interpretation id="interp14" emma:lang="" emma:confidence="1">
                  <emma:literal/>
                </emma:interpretation>
              </emma:one-of>
            </emma:emma>
          </inkml:annotationXML>
          <inkml:trace contextRef="#ctx0" brushRef="#br0" timeOffset="-77097.9918">9139 500 610 0,'0'0'76'0,"0"0"-72"0,0 0 51 16,-50 100-16-16,50-81 11 15,0-2-33-15,22-6-9 16,17-11 8-16,7 0 22 15,3-16-23-15,-1-14-15 16,-8-6-12-16,-11 1-14 16,-9 3 2-16,-14 7 17 15,-6 13 5-15,0 11 1 16,-13 1-4-16,-9 21 5 16,-2 15 0-16,4 7 0 15,11-1 11-15,9-2-11 16,0-8 0-16,21-8-1 0,15-13 1 15,1-8 14-15,3-3 2 16,0-6-9-16,-7-12 1 16,-5 1-7-16,-15 4-1 15,-6 8 1-15,-5 5-1 16,-2 0 0-16,4 0-5 16,10 0-6-16,8 2 11 15,12-2 10-15,5 0 19 16,3-5-2-16,-2-22-15 15,-5-6-2-15,-8-7-7 16,-10-1-3-16,-14-3-1 16,-3 6-2-16,-13 6 3 0,-18 12 6 15,-12 12-6 1,-4 8-10-16,0 9 2 0,7 24 3 16,14 8 1-16,15 10 3 15,11 1 0-15,8 1-2 16,34-4 1-16,14-10 2 15,14-12-1-15,5-15 1 16,6-12 7-16,10 0-7 16,-4-25-4-16,-6-7-22 15,-8-3 4-15,-20 3 5 16,-23 11 11-16,-18 4 6 16,-12 11-4-16,0 6 4 15,-7 0 18-15,-11 9-18 16,1 18-3-16,4 1 3 15,13 1 0-15,0 1 0 0,19-4 0 16,19-4 25 0,13-8 2-16,5-9-6 0,6-5-2 15,-1 0-15-15,-5-14 4 16,-8-10-8-16,-10 5 4 16,-15 1-4-16,-12 5 0 15,-9 4-4-15,-2 6 1 16,0 3-9-16,0 0 0 15,0 0 6-15,0 3-8 16,0 13 14-16,4 3-1 16,12 0 1-16,12-8 0 15,5-3 18-15,10-8 0 0,-2 0-6 16,0-23-5 0,-6-14-2-16,-9-12-5 0,-7-6-23 15,-15 1 8-15,-4 5 13 16,-2 12 4-16,-27 19-2 15,-13 18 0-15,-9 2 0 16,0 34-1-16,0 9 0 16,14 7-4-16,14 5 5 15,13-3-2-15,10-1 1 16,1-6-11-16,23-11-11 16,5-11 12-16,2-12-18 15,7-9-20-15,2-4 30 16,-3-8-121-16,0-21-161 0</inkml:trace>
          <inkml:trace contextRef="#ctx0" brushRef="#br0" timeOffset="-76819.2147">11068 50 381 0,'0'0'84'0,"0"0"86"15,-27-115-44-15,23 105-89 16,4 10 15-16,0 0-52 15,2 32-7-15,30 27 6 16,16 31 1-16,14 23 3 16,7 13 7-16,4 10 14 0,-9-4 3 15,-19-6-17 1,-17-15-1-16,-27-11 7 0,-1-21-4 16,-29-14-1-16,-12-16 2 15,-3-18-5-15,0-7-7 16,4-19-1-16,4-5-45 15,7 0-43-15,8-9-86 16,5-9-400-16</inkml:trace>
          <inkml:trace contextRef="#ctx0" brushRef="#br0" timeOffset="-78118.0159">7755 644 149 0,'0'0'111'0,"0"0"33"15,49 100-28-15,-15-73-67 16,13-12-37-16,5-15 52 15,2 0 6-15,1-25 6 16,-7-20-51-16,-10-10-13 16,-11-8-10-16,-17-2 4 15,-10 4-6-15,-14 8-5 16,-34 17 5-16,-17 20 9 16,-13 16-5-16,0 16-4 15,4 31 0-15,13 11 1 16,19 14-1-16,17 9-5 0,19 3 4 15,6-1-1 1,14-9 0-16,26-15 2 0,15-19-17 16,11-19-6-16,14-21 3 15,3-10 20-15,4-37 0 16,-9-24-50-16,-5-20-123 16,-9-14 4-16,-12-12 91 15,-11-7 78-15,-12-4 80 16,-9 9-3-16,-12 14 33 15,-8 29-10-15,0 28-28 16,0 22-7-16,-6 18 4 16,-9 8-37-16,-1 23-31 15,-5 32-1-15,-1 20 8 0,12 23 0 16,10 8-6-16,0 4 5 16,9-10 2-1,15-10-7-15,5-16 1 0,7-11-3 16,1-17 0-16,6-22-1 15,-2-21-2-15,1-3-8 16,2-12 0-16,-4-17-6 16,-11 7 13-16,-10 7 4 15,-11 7 18-15,-5 8 8 16,-1 0-26-16,2 0-4 16,4 0-3-16,4 0 7 15,5 0 3-15,5-7 0 16,0-9 2-16,1-6 7 15,-3-8 4-15,-12-3-8 0,-8-7-1 16,0-1-7 0,-21 10 0-16,-10 7 1 0,-3 14 25 15,0 10-25-15,5 14-1 16,8 21-10-16,17 1-51 16,4-4-101-16,32-10-92 15,18-13-166-15</inkml:trace>
        </inkml:traceGroup>
      </inkml:traceGroup>
    </inkml:traceGroup>
    <inkml:traceGroup>
      <inkml:annotationXML>
        <emma:emma xmlns:emma="http://www.w3.org/2003/04/emma" version="1.0">
          <emma:interpretation id="{13589CC9-23B7-4289-AF5D-D9F49D3EB309}" emma:medium="tactile" emma:mode="ink">
            <msink:context xmlns:msink="http://schemas.microsoft.com/ink/2010/main" type="paragraph" rotatedBoundingBox="14019,14584 23880,14988 23816,16549 13955,1614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79C0776-DBF5-4797-B211-B6668A91B439}" emma:medium="tactile" emma:mode="ink">
              <msink:context xmlns:msink="http://schemas.microsoft.com/ink/2010/main" type="line" rotatedBoundingBox="14019,14584 23880,14988 23816,16549 13955,16146"/>
            </emma:interpretation>
          </emma:emma>
        </inkml:annotationXML>
        <inkml:traceGroup>
          <inkml:annotationXML>
            <emma:emma xmlns:emma="http://www.w3.org/2003/04/emma" version="1.0">
              <emma:interpretation id="{8B94C964-306D-47CD-8B45-8F2299B0AE73}" emma:medium="tactile" emma:mode="ink">
                <msink:context xmlns:msink="http://schemas.microsoft.com/ink/2010/main" type="inkWord" rotatedBoundingBox="14012,14752 14586,14776 14529,16169 13955,16146"/>
              </emma:interpretation>
              <emma:one-of disjunction-type="recognition" id="oneOf7">
                <emma:interpretation id="interp15" emma:lang="" emma:confidence="0">
                  <emma:literal>(</emma:literal>
                </emma:interpretation>
                <emma:interpretation id="interp16" emma:lang="" emma:confidence="0">
                  <emma:literal>C</emma:literal>
                </emma:interpretation>
                <emma:interpretation id="interp17" emma:lang="" emma:confidence="0">
                  <emma:literal>.</emma:literal>
                </emma:interpretation>
                <emma:interpretation id="interp18" emma:lang="" emma:confidence="0">
                  <emma:literal>c</emma:literal>
                </emma:interpretation>
                <emma:interpretation id="interp19" emma:lang="" emma:confidence="0">
                  <emma:literal>:</emma:literal>
                </emma:interpretation>
              </emma:one-of>
            </emma:emma>
          </inkml:annotationXML>
          <inkml:trace contextRef="#ctx0" brushRef="#br0" timeOffset="38849.2596">-1709 1934 406 0,'0'0'133'0,"-110"22"-52"0,52 9-7 16,-8 13 20-1,0 14-52-15,2 17 0 0,10 15-20 16,19 9-1-16,18 8-9 16,17 3 0-16,5 2 13 15,23 0 3-15,8-8 0 16,1-7 14-16,2-13-22 15,1-18 7-15,0-11-16 16,-2-13 0-16,-1-8-9 16,-1-10-1-16,1-8-1 15,11-6-45-15,9-6-62 16,5-4-151-16</inkml:trace>
        </inkml:traceGroup>
        <inkml:traceGroup>
          <inkml:annotationXML>
            <emma:emma xmlns:emma="http://www.w3.org/2003/04/emma" version="1.0">
              <emma:interpretation id="{8A51948F-42E0-46B9-9F50-21A2A4F96FF2}" emma:medium="tactile" emma:mode="ink">
                <msink:context xmlns:msink="http://schemas.microsoft.com/ink/2010/main" type="inkWord" rotatedBoundingBox="14440,14707 16532,14793 16485,15935 14393,15849"/>
              </emma:interpretation>
              <emma:one-of disjunction-type="recognition" id="oneOf8">
                <emma:interpretation id="interp20" emma:lang="" emma:confidence="1">
                  <emma:literal/>
                </emma:interpretation>
              </emma:one-of>
            </emma:emma>
          </inkml:annotationXML>
          <inkml:trace contextRef="#ctx0" brushRef="#br0" timeOffset="34876.8983">-84 1938 488 0,'0'0'17'0,"0"0"64"16,-98 67-9-16,59-33-37 0,-4 12-4 15,1 4 6-15,-3 6 19 16,3-2 1-16,6-4-18 16,5-6-22-16,6-7-14 15,5-7 1-15,7-7-3 16,5-7-2-16,8-4-20 16,0-6-104-16,3-6-229 15</inkml:trace>
          <inkml:trace contextRef="#ctx0" brushRef="#br0" timeOffset="35655.8816">-2 2325 383 0,'0'0'347'0,"0"0"-268"0,0 0 47 16,0 0-40-16,0 0-18 15,0 0-42-15,22 0-1 16,31-9 25-16,9-5-4 16,1-3-28-16,-9 1-16 15,-13 1-2-15,-9 5-53 16,-11 3-93-16,-15 5-65 15</inkml:trace>
          <inkml:trace contextRef="#ctx0" brushRef="#br0" timeOffset="35427.5042">141 2345 374 0,'0'0'208'0,"0"0"-110"16,0 0-6-16,0 0-25 15,0 0-15-15,0 0-21 16,0-39-12-16,0 37 6 16,0 0 0-16,0 2 0 15,0 0 1-15,0 0-6 16,0 0-20-16,2 11-14 15,2 13 6-15,-1 8 8 16,0 5-1-16,-1 2 2 16,-2 1-1-16,0 1 2 0,0-4 12 15,-2-5 1 1,-4-7 11-16,3-10-12 0,2-5-10 16,1-7-4-16,0-1 0 15,0-2-39-15,0 0-10 16,1 0-10-16,10-15-6 15,1-3-78-15,1-4-57 16,-7-2-217-16</inkml:trace>
          <inkml:trace contextRef="#ctx0" brushRef="#br0" timeOffset="34417.8492">-562 1974 277 0,'0'0'4'0,"0"0"124"16,0 0 21-16,62 73-49 16,-39-50-25-16,3 3-20 15,4-1-22-15,1 1-10 16,5 0-6-16,0-1-1 16,-2-1-11-16,-1-3 2 15,-5-1-3-15,-1-3-1 0,-6-3-3 16,-5-2-14-1,-4-5-96-15,-7-6-246 0</inkml:trace>
          <inkml:trace contextRef="#ctx0" brushRef="#br0" timeOffset="37813.6617">-1658 2373 20 0,'0'0'89'0,"0"0"-17"15,0 0 90-15,0 0-22 16,0 0-7-16,0 0-40 16,-12-30-42-16,12 26-17 15,-2 3-14-15,-1 0 4 16,3-1-6-16,-1 2 0 16,-1 0-4-16,2 0-5 15,-1 0 6-15,1 0-8 0,0 0-7 16,0 0 0-16,0 16-16 15,0 18 5-15,7 12 11 16,9 7 0-16,0 7 1 16,-1-3 7-16,-2-2 7 15,-5-5-6-15,-2-8-4 16,-5-5 3-16,-1-8-8 16,0-9 0-16,0-9 7 15,0-6-6-15,0-5 3 16,0 0 3-16,0 0 3 15,-3-3-10-15,-6-11-5 16,-3-5-8-16,0-4 0 16,-3-4-8-16,-1-3 7 15,1-1 12-15,-1-4 2 16,-2-3-1-16,4-5 1 0,2-2 0 16,2-2 0-16,9 0 5 15,1-4 1-15,13-3-6 16,21 2 8-16,11 6 6 15,4 17-2-15,1 18-12 16,-4 11-4-16,-7 26-2 16,-10 16 0-16,-14 8 6 15,-15 6 1-15,-4-4 14 16,-23-7 13-16,-6-7-4 16,-3-8-1-16,2-11 14 0,7-5-10 15,11-8-11 1,6-6-5-16,8 0-1 0,2 0-10 15,0-2-19-15,0-4-72 16,9 4-50-16,1 2-232 16</inkml:trace>
          <inkml:trace contextRef="#ctx0" brushRef="#br0" timeOffset="38393.5755">-1367 2742 783 0,'0'0'99'16,"0"0"-35"-16,0 0-4 0,0 0-10 15,103-23 14 1,-42 16-11-16,-1 0-36 0,-5-1-17 16,-10 3-6-16,-8 1-96 15,-12-2-47-15,-17-1-239 16</inkml:trace>
          <inkml:trace contextRef="#ctx0" brushRef="#br0" timeOffset="38212.9678">-1286 2683 623 0,'0'0'74'16,"0"0"-31"-16,0 0 3 15,0 0-21-15,0 0 33 16,1 85-5-16,4-48-14 0,2 2 15 16,0 2-17-1,1-3-14-15,-1-4 3 0,-1-6-18 16,-1-7-4-16,-1-8-2 15,-1-3-2-15,0-6-1 16,0-2-43-16,-1-2-30 16,2 0-3-16,-2-15-12 15,-2-7-266-15</inkml:trace>
        </inkml:traceGroup>
        <inkml:traceGroup>
          <inkml:annotationXML>
            <emma:emma xmlns:emma="http://www.w3.org/2003/04/emma" version="1.0">
              <emma:interpretation id="{DC61CDF5-5CC2-4C57-B279-F69273F43795}" emma:medium="tactile" emma:mode="ink">
                <msink:context xmlns:msink="http://schemas.microsoft.com/ink/2010/main" type="inkWord" rotatedBoundingBox="16648,14692 16983,14706 16938,15801 16604,15788"/>
              </emma:interpretation>
              <emma:one-of disjunction-type="recognition" id="oneOf9">
                <emma:interpretation id="interp21" emma:lang="" emma:confidence="0">
                  <emma:literal>)</emma:literal>
                </emma:interpretation>
                <emma:interpretation id="interp22" emma:lang="" emma:confidence="0">
                  <emma:literal>,</emma:literal>
                </emma:interpretation>
                <emma:interpretation id="interp23" emma:lang="" emma:confidence="0">
                  <emma:literal>'</emma:literal>
                </emma:interpretation>
                <emma:interpretation id="interp24" emma:lang="" emma:confidence="0">
                  <emma:literal>.</emma:literal>
                </emma:interpretation>
                <emma:interpretation id="interp25" emma:lang="" emma:confidence="0">
                  <emma:literal>J</emma:literal>
                </emma:interpretation>
              </emma:one-of>
            </emma:emma>
          </inkml:annotationXML>
          <inkml:trace contextRef="#ctx0" brushRef="#br0" timeOffset="39458.7802">586 1860 569 0,'0'0'127'0,"0"0"-91"16,0 0-13-16,0 0-5 16,55 123 64-16,-18-44-24 15,1 9 1-15,-4-1 7 16,-10-5 0-16,-11-3-38 16,-13-4-6-16,0-4-5 15,-28-5-8-15,-12-4 2 16,-10-4-4-16,0-6-1 15,5-5-6-15,3-12 2 16,12-4-4-16,8-12-40 16,4 0-45-16,4-7-52 15,1-6-181-15</inkml:trace>
        </inkml:traceGroup>
        <inkml:traceGroup>
          <inkml:annotationXML>
            <emma:emma xmlns:emma="http://www.w3.org/2003/04/emma" version="1.0">
              <emma:interpretation id="{6AE5E13E-CAC4-45E5-A8B0-1561F1840B51}" emma:medium="tactile" emma:mode="ink">
                <msink:context xmlns:msink="http://schemas.microsoft.com/ink/2010/main" type="inkWord" rotatedBoundingBox="17783,15188 20190,15287 20161,15998 17754,15899"/>
              </emma:interpretation>
              <emma:one-of disjunction-type="recognition" id="oneOf10">
                <emma:interpretation id="interp26" emma:lang="" emma:confidence="1">
                  <emma:literal/>
                </emma:interpretation>
              </emma:one-of>
            </emma:emma>
          </inkml:annotationXML>
          <inkml:trace contextRef="#ctx0" brushRef="#br0" timeOffset="-75644.0134">1589 2981 718 0,'0'0'0'0,"0"0"30"16,0 0-28-16,143-62 35 16,-84 7-7-16,-7-5-21 15,-14 3-2-15,-18 14 20 0,-13 11 15 16,-7 17 7 0,0 7-19-16,-7 4 1 0,-6 4-13 15,-5 14-18-15,1 25 0 16,1 16 0-16,7 10 15 15,9 0-1-15,0-5-5 16,20-9-6-16,6-12-1 16,4-12-2-16,-5-10-11 15,-2-17-42-15,-1 0-28 16,2-34-60-16,-9-23-480 16</inkml:trace>
          <inkml:trace contextRef="#ctx0" brushRef="#br0" timeOffset="-75491.264">1835 2426 978 0,'0'0'14'0,"0"0"14"0,0 0-18 15,190-53-10-15,-79 53-1 16,13 17-14-16,5 8-52 16,-3-1-68-16,-5-1-274 15</inkml:trace>
          <inkml:trace contextRef="#ctx0" brushRef="#br0" timeOffset="-75162.4195">3215 2796 703 0,'0'0'70'0,"0"0"-43"15,0 0 33-15,117 30 34 0,-32-30-45 16,3 0-23-1,-5 0 1-15,-8-13-9 0,-20 2-14 16,-15 0-4-16,-20 5-27 16,-20 3-58-16,-9 3-59 15,-42 0-497-15</inkml:trace>
          <inkml:trace contextRef="#ctx0" brushRef="#br0" timeOffset="-75025.0261">3281 3053 76 0,'0'0'569'15,"0"0"-465"-15,116 39 49 16,-31-39-94-16,11 0-17 16,5 0-15-16,-6-4-27 15,-4-3-14-15,-16 1-84 0,-19-2-184 16</inkml:trace>
        </inkml:traceGroup>
        <inkml:traceGroup>
          <inkml:annotationXML>
            <emma:emma xmlns:emma="http://www.w3.org/2003/04/emma" version="1.0">
              <emma:interpretation id="{558F5BB5-2A25-4093-A24E-686BB1469C6F}" emma:medium="tactile" emma:mode="ink">
                <msink:context xmlns:msink="http://schemas.microsoft.com/ink/2010/main" type="inkWord" rotatedBoundingBox="21624,15126 23870,15218 23816,16546 21569,16454"/>
              </emma:interpretation>
              <emma:one-of disjunction-type="recognition" id="oneOf11">
                <emma:interpretation id="interp27" emma:lang="" emma:confidence="1">
                  <emma:literal/>
                </emma:interpretation>
              </emma:one-of>
            </emma:emma>
          </inkml:annotationXML>
          <inkml:trace contextRef="#ctx0" brushRef="#br0" timeOffset="-73993.9497">5783 2680 646 0,'0'0'76'16,"0"0"-71"-16,0 0 28 15,0 0 4-15,0 0-16 16,0 0-4-16,100 38 41 16,-53-72-24-16,-1-9-12 15,-10-6-18-15,-19 1 0 16,-17 7-4-16,-4 3-12 16,-41 12 0-16,-15 11 10 15,-13 15 1-15,-13 0-2 16,0 30 3-16,7 16-1 0,11 11 1 15,20 12 0 1,18 7 12-16,15 8 10 0,15 0-7 16,8-9-7-16,28-12-1 15,13-18-4-15,12-14-1 16,12-15 4-16,11-16-6 16,10 0-27-16,5-33-84 15,-5-15-329-15</inkml:trace>
          <inkml:trace contextRef="#ctx0" brushRef="#br0" timeOffset="-73513.3064">6518 2714 574 0,'0'0'19'0,"0"112"134"15,0-52-48-15,1-11-36 16,10-9-21-16,-1-15-36 15,-2-14 9-15,-2-9-8 16,-1-2-11-16,2-25 10 16,1-26-12-16,-3-23-51 15,-5-17 3-15,-11 1 22 16,-38 9 16-16,-20 17 10 16,-8 21 3-16,1 22 2 15,16 16-1-15,25 5 8 16,19 13 1-16,16 14-5 15,16 2 1-15,37 1 3 0,24-7-12 16,18-17 2-16,10-6 0 16,-5-8 1-16,-11-28 4 15,-19-7-3-15,-15-4-1 16,-22 4 14-16,-16 7 30 16,-13 12 2-16,-4 14 25 15,-6 10-21-15,-26 5-27 16,-7 39-24-16,-3 20 13 15,6 18-6-15,16 1 2 16,17 2-10-16,3-7-1 16,15-13 0-16,17-8-16 15,8-12-66-15,12-16 1 0,10-10-49 16,6-13-16 0,-4-6-523-16</inkml:trace>
          <inkml:trace contextRef="#ctx0" brushRef="#br0" timeOffset="-73018.1263">7494 3005 345 0,'0'0'501'0,"0"0"-493"16,0 0 54-16,0 0-24 15,0 0 3-15,0 0-15 16,29 27 22-16,5-57 3 0,0-19-5 16,5-19-35-16,-6-13-11 15,-12-2-9-15,-14 6-7 16,-7 13 11-16,-24 19-4 16,-16 18 0-16,-5 19-32 15,-3 8-4-15,3 26 24 16,12 24 17-16,13 23 0 15,9 19 3-15,11 17 1 16,2 15 0-16,25 10 1 16,7 7 29-16,1-8 0 15,-8-19-24-15,-10-27 3 16,-15-27 8-16,-2-22-9 0,-8-17-2 16,-24-20 3-16,-12-1 5 15,-8-33-14-15,-5-16-9 16,8-13-8-16,6-3 16 15,17 4-3-15,11 6-25 16,15 16 7-16,0 8 19 16,33 9-7-16,14 10-18 15,5 12-1-15,-4 6-13 16,-13 29-159-16,-16 5-340 16</inkml:trace>
        </inkml:traceGroup>
      </inkml:traceGroup>
    </inkml:traceGroup>
  </inkml:traceGroup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5:46.804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A76B7B6D-5715-4DE8-9586-55D469FE694C}" emma:medium="tactile" emma:mode="ink">
          <msink:context xmlns:msink="http://schemas.microsoft.com/ink/2010/main" type="writingRegion" rotatedBoundingBox="2597,9703 25602,7807 26169,14684 3164,16580"/>
        </emma:interpretation>
      </emma:emma>
    </inkml:annotationXML>
    <inkml:traceGroup>
      <inkml:annotationXML>
        <emma:emma xmlns:emma="http://www.w3.org/2003/04/emma" version="1.0">
          <emma:interpretation id="{E8FB8B2E-E7F5-4E44-BCFB-63CD60B2A7F6}" emma:medium="tactile" emma:mode="ink">
            <msink:context xmlns:msink="http://schemas.microsoft.com/ink/2010/main" type="paragraph" rotatedBoundingBox="2863,9584 10626,9054 10875,12700 3112,132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CA764FB-AA94-4F95-A5E6-59E89C8B5F82}" emma:medium="tactile" emma:mode="ink">
              <msink:context xmlns:msink="http://schemas.microsoft.com/ink/2010/main" type="line" rotatedBoundingBox="2863,9584 10626,9054 10875,12700 3112,13230"/>
            </emma:interpretation>
          </emma:emma>
        </inkml:annotationXML>
        <inkml:traceGroup>
          <inkml:annotationXML>
            <emma:emma xmlns:emma="http://www.w3.org/2003/04/emma" version="1.0">
              <emma:interpretation id="{326F1DBA-4EEA-4444-9344-2CA0500A204D}" emma:medium="tactile" emma:mode="ink">
                <msink:context xmlns:msink="http://schemas.microsoft.com/ink/2010/main" type="inkWord" rotatedBoundingBox="2984,11352 6559,11108 6665,12653 3089,1289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-3299 5549 514 0,'0'0'226'0,"0"0"-222"16,0 0-4-16,0 0 0 0,0 0 19 15,0 0 27-15,66 114 4 16,-24-94-35-16,-1-14-10 15,0-6-2-15,-2-20 3 16,-8-34 12-16,-1-20 2 16,-13-9-13-16,-17 0-3 15,-9 11-3-15,-57 11-2 16,-38 16 2-16,-21 22 35 16,-15 23-25-16,-7 56-10 15,6 48 0-15,8 41-1 16,31 20 4-16,47-1 3 15,46-10 3-15,22-24-6 0,52-21-3 16,16-15 1-16,8-22-1 16,10-21-2-16,9-25-12 15,14-26-47-15,10-19-16 16,-3-43-63-16,-14-20-359 16</inkml:trace>
          <inkml:trace contextRef="#ctx0" brushRef="#br0" timeOffset="296.955">-2816 6243 760 0,'0'0'0'0,"0"0"0"16,0 0 7-16,164 38 42 15,-116-38-22-15,-3-21 12 16,-2-22 6-16,-16-17-10 15,-5-9-15-15,-22-7 5 16,-3 1 14-16,-41-2-3 16,-18 11-15-16,-4 17 43 15,-5 25-50-15,4 24 13 16,-2 41-27-16,-7 53-10 16,4 37-2-16,17 15 1 15,31-11-44-15,24-24-31 16,46-35-33-16,37-38-101 0,19-38-312 15</inkml:trace>
          <inkml:trace contextRef="#ctx0" brushRef="#br0" timeOffset="776.7415">-2185 5980 776 0,'0'0'3'15,"-31"183"30"-15,20-79 29 16,5-6 10-16,6-13-44 16,0-14-20-16,0-15-6 15,0-18 3-15,5-17-4 16,1-14-1-16,1-7-11 16,2-13-22-16,5-43 33 0,2-30 12 15,-2-26-7-15,-10-8-5 16,-4 6-7-16,-7 19 0 15,-17 27 7-15,3 26 2 16,4 21 7-16,11 18 25 16,3 3-15-16,3 19-19 15,0 28-11-15,17 12 10 16,22 3-3-16,19-5 4 16,13-13 1-16,9-15-1 15,4-20-2-15,3-9-7 16,-4-35 9-16,-7-35 3 15,-9-23 9-15,-21-20-8 0,-19-4 3 16,-25 8 11-16,-2 22 21 16,-11 26 0-16,-11 27-25 15,5 14-14-15,8 19-3 16,2 1-18-16,5 40-50 16,2 25-18-16,23 13 25 15,38-9-81-15,22-19-300 16</inkml:trace>
          <inkml:trace contextRef="#ctx0" brushRef="#br0" timeOffset="1009.4912">-739 5541 616 0,'0'0'48'0,"-142"-13"20"0,57 13-16 16,-3 28-22-16,8 25 12 15,8 24 12-15,10 21-16 16,16 14-33-16,17 6-5 16,22-2 0-16,7-12-2 15,36-16-7-15,28-17-15 16,20-27-31-16,14-31-37 16,13-13-54-16,-1-32-202 15</inkml:trace>
          <inkml:trace contextRef="#ctx0" brushRef="#br0" timeOffset="1122.0311">-454 6260 568 0,'0'0'394'0,"0"0"-335"16,0 0-23-16,0 0 14 15,0 0-50-15,0 0-26 16,7 18-83-16,31-18-214 16</inkml:trace>
        </inkml:traceGroup>
        <inkml:traceGroup>
          <inkml:annotationXML>
            <emma:emma xmlns:emma="http://www.w3.org/2003/04/emma" version="1.0">
              <emma:interpretation id="{57EB6333-C714-446B-9F7F-31A09B0EA1C6}" emma:medium="tactile" emma:mode="ink">
                <msink:context xmlns:msink="http://schemas.microsoft.com/ink/2010/main" type="inkWord" rotatedBoundingBox="7049,9298 10626,9054 10875,12700 7298,12944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1565.1415">299 5875 478 0,'0'0'201'0,"0"158"-115"15,-8-67 14-15,7-13-45 16,1-13-4-16,0-15-21 16,10-12-18-16,7-17 5 15,-7-18-17-15,-2-3 5 16,-8-39 12-16,0-41 28 16,-27-34-45-16,-14-27-10 15,-2-8 10-15,0 7 0 16,19 16-5-16,24 17 5 15,18 22-40-15,55 17-19 0,27 19 32 16,10 24 27-16,-5 27 0 16,-12 2 1-16,-13 41 3 15,-14 14 19-15,-21 9 8 16,-19 5-5-16,-26 2 4 16,-14 0-13-16,-34-10-5 15,-9-10 17-15,3-14-1 16,12-19-14-16,15-7-14 15,21-7-40-15,6-4-73 16,24-2-357-16</inkml:trace>
          <inkml:trace contextRef="#ctx0" brushRef="#br0" timeOffset="1837.1568">1297 6103 150 0,'0'0'100'0,"0"0"-70"0,0 0-17 16,0 0 5-16,0 0-18 16,0 0-53-16</inkml:trace>
          <inkml:trace contextRef="#ctx0" brushRef="#br0" timeOffset="2480.4919">1010 5955 954 0,'0'0'23'16,"0"0"-16"-16,125-59-7 16,-8 6 2-16,24-6-2 15,2 5-131-15,-8 0-264 16</inkml:trace>
          <inkml:trace contextRef="#ctx0" brushRef="#br0" timeOffset="2170.7147">1267 5704 648 0,'0'0'14'16,"0"0"18"-16,0 0 28 16,0 0 7-16,0 0 6 15,0 0-73-15,-63-12-2 0,49 97 2 16,-2 26 30 0,2 19 6-16,5-2-2 0,8-14-10 15,1-11-6-15,1-11-11 16,25-15 8-16,10-13 9 15,12-12-6-15,13-14 6 16,7-17 30-16,6-12-19 16,1-9-18-16,-4 0 10 15,-2-20-4-15,-6-4-20 16,-6-5-3-16,-4 3 0 16,-5-2-40-16,-11 1-44 15,-4 6 25-15,-18-6-19 0,-10 7-14 16,-5-3-65-1,-41-4-390-15</inkml:trace>
          <inkml:trace contextRef="#ctx0" brushRef="#br0" timeOffset="2352.9199">1160 6207 863 0,'0'0'72'0,"0"0"-60"15,132-29-6-15,-44 0 58 16,5-1-31-16,-1-3-23 16,-16 2-10-16,-16 0-6 15,-31 2-62-15,-26 1-104 16</inkml:trace>
          <inkml:trace contextRef="#ctx0" brushRef="#br0" timeOffset="2914.7109">1924 6141 801 0,'0'113'21'0,"0"0"60"15,0-16-52-15,13-20 22 16,11-17-10-16,0-19-32 16,-1-18 5-16,-3-16-8 15,-10-7-5-15,2-38-1 16,-6-39 28-16,-6-21-28 15,0-18-21-15,-19 7 8 16,-19 13-10-16,0 11 7 16,10 16 13-16,14 2-6 15,14 0-20-15,5-4 4 0,41 2 10 16,21 3 6-16,9 19 7 16,-1 17 1-16,-10 17 2 15,-15 13 7-15,-11 25-5 16,-14 38-1-16,-11 25 15 15,-14 12 18-15,0-2-1 16,-14-8-3-16,5-11 24 16,9-4-8-16,0-5-29 15,18-9-8-15,14-9-4 16,7-14-5-16,6-13-1 16,5-11-1-16,5-11-45 15,-1-3-22-15,2-6-6 0,-12-26-32 16,-22-10-621-1</inkml:trace>
          <inkml:trace contextRef="#ctx0" brushRef="#br0" timeOffset="3305.6661">3020 5523 892 0,'0'0'40'16,"0"0"-20"-16,0 0-8 15,-11 163 14-15,14-47 34 16,18 8-17-16,3-8-21 16,6-11-9-16,0-13-6 15,-1-21-4-15,-3-26-3 16,-5-27-20-16,6-18-59 0,3-39-45 15,-3-41-136-15</inkml:trace>
          <inkml:trace contextRef="#ctx0" brushRef="#br0" timeOffset="3462.4424">2937 5509 898 0,'0'0'52'0,"0"0"-40"16,123-64-12-16,-16 27 15 15,21-5 2-15,7-5-7 16,-13-1-10-16,-21 8-10 16,-41 3-76-16,-51 10-539 15</inkml:trace>
          <inkml:trace contextRef="#ctx0" brushRef="#br0" timeOffset="3590.4545">3114 5786 878 0,'0'0'0'16,"155"-37"-14"-16,-80 2 7 16,-28 4-156-16,-42 9-281 15</inkml:trace>
          <inkml:trace contextRef="#ctx0" brushRef="#br0" timeOffset="-3449.0983">2775 3021 718 0,'0'0'28'16,"0"0"6"-16,0 0 4 16,0 0 6-16,0 0 5 15,0 0-17-15,0 0-16 16,-66-41-3-16,61 41 2 16,-4 0-8-16,-9 0-6 15,-9 15-1-15,-20 30-4 16,-19 35 2-16,-15 31 2 15,-21 34 2-15,-8 24-2 16,-4 20 0-16,4 14 1 16,8-2 0-16,4 0 12 0,2-9-10 15,-2-14 4 1,6-17 1-16,13-23 0 0,17-25 8 16,22-24-12-16,14-21-4 15,14-18-1-15,12-15-3 16,0-15-57-16,23-20-70 15,23-17-144-15</inkml:trace>
        </inkml:traceGroup>
      </inkml:traceGroup>
    </inkml:traceGroup>
    <inkml:traceGroup>
      <inkml:annotationXML>
        <emma:emma xmlns:emma="http://www.w3.org/2003/04/emma" version="1.0">
          <emma:interpretation id="{1D6B29D4-EEA0-414E-A3A6-8B884E467E1A}" emma:medium="tactile" emma:mode="ink">
            <msink:context xmlns:msink="http://schemas.microsoft.com/ink/2010/main" type="paragraph" rotatedBoundingBox="2933,13780 25938,11884 26169,14684 3164,165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032EFC8-F168-4053-A4EB-08BE9F0CE1F5}" emma:medium="tactile" emma:mode="ink">
              <msink:context xmlns:msink="http://schemas.microsoft.com/ink/2010/main" type="line" rotatedBoundingBox="2933,13780 25938,11884 26169,14684 3164,16580"/>
            </emma:interpretation>
          </emma:emma>
        </inkml:annotationXML>
        <inkml:traceGroup>
          <inkml:annotationXML>
            <emma:emma xmlns:emma="http://www.w3.org/2003/04/emma" version="1.0">
              <emma:interpretation id="{D5C3A494-5593-4A1E-BF11-E753C92C6553}" emma:medium="tactile" emma:mode="ink">
                <msink:context xmlns:msink="http://schemas.microsoft.com/ink/2010/main" type="inkWord" rotatedBoundingBox="2941,13876 7836,13472 8059,16176 3164,16580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4390.4763">-3944 8318 131 0,'0'0'397'16,"0"0"-355"-16,-45 139 51 16,45-47 47-16,0 14-46 15,5 9-9-15,17-2-35 16,1-6-16-16,-1-15-11 0,2-18-12 15,-6-22-8-15,-7-24-3 16,-4-20 0-16,-7-8 4 16,0-57-4-16,-21-43 0 15,-15-34-24-15,-7-18 16 16,-2-6 3-16,2 4 1 16,21 4-49-16,22 7-8 15,16 13 49-15,55 12 8 16,25 13-1-16,11 23 5 15,3 29 2-15,-11 41-2 16,-12 15-3-16,-25 64-8 16,-28 29 11-16,-29 22 0 15,-10 4 8-15,-47-10-6 16,-14-15 1-16,-9-17 3 16,1-14 1-16,11-19 4 0,10-17-6 15,22-11-5-15,17-11 0 16,14-3-2-16,11-1-29 15,32 11 22-15,14 13 9 16,6 13 12-16,-1 19 20 16,-2 13 7-16,-6 12-7 15,-1 7-9-15,-5-2-15 16,-4-13-8-16,-1-26-11 16,7-30-42-16,2-22-82 15,-2-68-553-15</inkml:trace>
          <inkml:trace contextRef="#ctx0" brushRef="#br0" timeOffset="5028.5839">-2855 8350 709 0,'-18'107'80'15,"6"15"39"-15,7-1-53 16,5-6-10-16,0-12-25 16,9-19 1-16,8-24-11 15,-4-32-16-15,-2-25-5 16,-4-23 1-16,-2-61 4 16,-1-39-5-16,-4-30-68 15,-9-6 25-15,-34 10 20 16,-19 23 18-16,-1 32 1 0,3 36 4 15,16 32 7-15,17 19 17 16,13 4-9-16,14 18-15 16,0 15-3-16,40 1 2 15,39-9 1-15,37-18-2 16,25-7 2-16,8-41 0 16,-20-23-8-16,-28-8-19 15,-36 3 27-15,-34 16 0 16,-22 17 38-16,-9 20 13 15,0 16 36-15,-27 15-29 16,-21 54-49-16,-13 37 0 16,-9 34-9-16,15 16 15 15,16 0-10-15,18-6-5 16,21-7 0-16,0-8-1 16,34-18-41-16,19-24-44 0,15-29-18 15,7-37-61-15,4-27-533 16</inkml:trace>
          <inkml:trace contextRef="#ctx0" brushRef="#br0" timeOffset="5494.8152">-1955 9170 575 0,'0'0'371'0,"0"0"-371"16,0 0-8-16,0 0 8 15,0 0 33-15,0 0-8 16,141-151 5-16,-124 38-24 16,-17-8 3-16,-9 7-3 15,-35 22 21-15,-7 23-10 16,6 27-13-16,9 27-2 16,6 15-4-16,3 49-7 15,10 37-20-15,13 43 22 16,4 34 0-16,27 8 7 15,21 10 0-15,3-2 1 16,2-14 6-16,-16-9 24 16,-2-13 4-16,-12-22-4 15,-14-21-26-15,-9-22 10 16,0-24 17-16,0-21 2 0,-28-21-13 16,-11-12-7-16,-22-8-2 15,-28-38-12-15,-7-13-21 16,3-7-15-16,22 6 26 15,32 7 9-15,30 9-10 16,9 4-3-16,43 8 2 16,27 6 4-16,15 12-5 15,16 6-80-15,4-6-15 16,7-12-79-16,0-18-401 16</inkml:trace>
          <inkml:trace contextRef="#ctx0" brushRef="#br0" timeOffset="5728.3332">-1343 8754 928 0,'0'0'0'15,"0"0"2"-15,182-54 28 16,-71 38 25-16,6 3-26 16,-8 8-20-16,-18 5-9 15,-26 0-59-15,-38 0-160 0</inkml:trace>
          <inkml:trace contextRef="#ctx0" brushRef="#br0" timeOffset="5870.1343">-1160 9051 818 0,'0'0'103'0,"0"0"-103"16,190 15 0-16,-76-15 9 15,12-25-9-15,4-5-9 16,-6-8-246-16,-9-2-193 16</inkml:trace>
          <inkml:trace contextRef="#ctx0" brushRef="#br0" timeOffset="6400.692">82 8220 722 0,'0'0'196'0,"0"0"-188"15,0 0-1-15,-52 187 30 16,47-81 14-16,5 15-29 16,11 12-12-16,23 6 9 15,11-4 7-15,11-6 19 16,3-22-18-16,1-12-22 0,-8-19 3 16,-10-21 9-16,-12-19-11 15,-13-23-6-15,-13-13-11 16,-4-42-6-16,-9-43 13 15,-37-40-52-15,-11-29-4 16,-9-4 42-16,-2 3 15 16,11 16 0-16,18 20-2 15,28 12-11-15,11 6-25 16,63 5 9-16,34 12 27 16,18 21 1-16,9 28 4 15,-10 35 22-15,-18 16-15 16,-16 45 3-16,-22 20 11 15,-26 10-2-15,-29 2 4 16,-15 0 32-16,-51-11-18 0,-21-13 16 16,-13-21 0-16,-3-17-19 15,2-20-13-15,9-11-21 16,19 0-33-16,29-23-27 16,36-10-27-16,21-10-35 15,53-6-113-15,16 1-295 16</inkml:trace>
        </inkml:traceGroup>
        <inkml:traceGroup>
          <inkml:annotationXML>
            <emma:emma xmlns:emma="http://www.w3.org/2003/04/emma" version="1.0">
              <emma:interpretation id="{EDEF09CB-E40A-4B83-9CC9-BC5953438B85}" emma:medium="tactile" emma:mode="ink">
                <msink:context xmlns:msink="http://schemas.microsoft.com/ink/2010/main" type="inkWord" rotatedBoundingBox="8725,13784 11320,13570 11445,15086 8850,15300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8931.7904">1795 8360 606 0,'0'0'156'0,"0"0"-17"16,0 0-39-16,0 0-11 16,0 0-7-16,0 0-57 15,-70-12-24-15,144-15 5 16,33-6 20-16,16 6-9 16,-9 9-10-16,-22 14-7 15,-29 4-3-15,-19 0-33 0,-19 22-47 16,-23 14-44-1,-7 2-51-15,-47-2-340 0</inkml:trace>
          <inkml:trace contextRef="#ctx0" brushRef="#br0" timeOffset="9057.7708">1954 8588 836 0,'0'0'116'16,"0"0"-116"-16,159-9 52 15,-44-13 17-15,6-1-49 16,-9 5-20-16,-12 1-83 15,-16-5-144-15,-17-17-556 16</inkml:trace>
          <inkml:trace contextRef="#ctx0" brushRef="#br0" timeOffset="9538.0682">2730 8253 886 0,'0'0'6'0,"0"125"-2"15,4-52 18-15,7-8 42 16,-1-12-5-16,-1-9-26 16,0-14-16-16,0-15-3 15,-4-9-10-15,-5-6 2 16,0-14 14-16,-9-40 5 16,-29-25-25-16,-7-22-13 15,-5-9 13-15,4 2 0 16,13-3 0-16,19 2-17 0,14 4-14 15,41 5 27-15,34 9-6 16,18 17 8-16,0 29 2 16,-10 27-2-16,-21 18 1 15,-22 37-8-15,-23 38-5 16,-17 19 14-16,-42 14 0 16,-30-4 0-16,-13-15 3 15,7-22 4-15,17-17-2 16,20-21 5-16,20-13-2 15,19-7-8-15,2 5-7 16,41 5-11-16,25 9 18 16,14 11 4-16,-2 9 6 15,-7 12 16-15,-19 11 17 16,-14 2-9-16,-13 3-19 16,-6-4-12-16,-3-13-3 0,2-9-24 15,3-21-67-15,6-27-24 16,5-4-131-16</inkml:trace>
          <inkml:trace contextRef="#ctx0" brushRef="#br0" timeOffset="10008.7955">3573 8151 827 0,'0'0'9'0,"0"148"5"0,-15-46 38 15,-2 3 5-15,5-9 3 16,12-22-20-16,0-23-25 16,0-19-13-16,3-23 4 15,2-9 3-15,1-6-6 16,13-57 12-16,1-44-15 16,1-43-21-16,-16-21-12 15,-5 4 18-15,-40 22 9 16,-18 33 6-16,-4 42 20 15,10 35 1-15,13 25 9 16,16 8 11-16,14 2-5 16,9 0-36-16,9 6-4 15,54 7-7-15,50-11 11 16,37-2 4-16,22-43-4 0,-12-14-35 16,-32-6 11-16,-41 17 24 15,-43 20 15-15,-26 26 31 16,-16 27-41-16,-2 59 2 15,-5 38 82-15,-22 34-4 16,-5 6-35-16,7-8-1 16,11-11-32-16,14-13-14 15,0-17-3-15,12-20-19 16,15-12-72-16,0-12-51 16,4-13-32-16,-12-28-237 15</inkml:trace>
        </inkml:traceGroup>
        <inkml:traceGroup>
          <inkml:annotationXML>
            <emma:emma xmlns:emma="http://www.w3.org/2003/04/emma" version="1.0">
              <emma:interpretation id="{CE98D91E-9B7A-409B-9F17-27B17C50754C}" emma:medium="tactile" emma:mode="ink">
                <msink:context xmlns:msink="http://schemas.microsoft.com/ink/2010/main" type="inkWord" rotatedBoundingBox="18420,12503 21349,12262 21557,14784 18628,15025"/>
              </emma:interpretation>
              <emma:one-of disjunction-type="recognition" id="oneOf4">
                <emma:interpretation id="interp4" emma:lang="" emma:confidence="1">
                  <emma:literal/>
                </emma:interpretation>
              </emma:one-of>
            </emma:emma>
          </inkml:annotationXML>
          <inkml:trace contextRef="#ctx0" brushRef="#br0" timeOffset="60243.1185">11562 6979 293 0,'0'0'91'0,"18"109"-88"16,0-30 49-16,1 3 64 15,1 1-35-15,-3-9-40 16,-2-7 1-16,-5-9-14 16,-5-11-15-16,-4-13 4 15,-1-10 10-15,0-9-20 16,0-8-6-16,0-4 1 16,0-3 6-16,0-8 15 0,-13-32 14 15,-19-28-37-15,-12-23 2 16,-1-19-2-1,-6-15 2-15,6 1 0 0,9 8-1 16,21 9 3-16,15 11-1 16,35 3-3-16,44 0-2 15,36 3 0-15,29 6 1 16,8 17 1-16,-3 28 0 16,-26 39-1-16,-35 22 1 15,-39 62-29-15,-45 38 3 16,-26 21 19-16,-63 2 6 15,-32-7-6-15,-15-13 3 0,-2-19 4 16,11-21 3 0,31-23 17-16,35-31 20 0,37-27-22 15,20-4-18-15,29-39-13 16,37-17 10-16,29-1-3 16,12 9 6-16,-2 22 0 15,-15 26 3-15,-19 9 24 16,-25 56 0-16,-26 27 4 15,-20 19 38-15,0 3-32 16,-11-10-23-16,-1-14-12 16,12-14-2-16,0-17-13 15,18-15-22-15,33-32-51 16,25-12-76-16,12-37-347 0</inkml:trace>
          <inkml:trace contextRef="#ctx0" brushRef="#br0" timeOffset="60766.9638">13076 7086 599 0,'0'0'72'0,"-27"143"1"16,13-38 37-16,1 11-38 0,8-9-29 16,5-16-21-16,0-20-16 15,0-20-6-15,9-19-1 16,3-26 1-16,6-14-4 16,12-62-13-16,11-41-26 15,-2-41-122-15,-15-13 21 16,-24 6 128-16,-1 11 16 15,-36 33 78-15,-5 39 9 16,2 32-33-16,4 35-16 16,-2 9 9-16,7 26-25 15,8 22-6-15,18 5 6 16,5 1-22-16,59-16 3 16,40-19-3-16,31-19 3 0,18-31 5 15,-2-33-8-15,-25-11-2 16,-34-1-2-16,-33 16 4 15,-32 20 14-15,-14 25 37 16,-8 15 12-16,-44 34-33 16,-35 52-23-16,-22 27-5 15,6 24 27-15,29 4-6 16,37-19-23-16,29-15-29 16,35-30-88-16,40-39-15 15,18-38-107-15</inkml:trace>
          <inkml:trace contextRef="#ctx0" brushRef="#br0" timeOffset="61212.1136">14048 7590 724 0,'0'0'7'0,"0"0"41"16,0 0 33-16,146-36 8 15,-98-43-40-15,-3-28-38 16,-5-13-5-16,-21-4 0 16,-11 17 17-16,-8 28 0 15,0 29-7-15,-17 26-8 16,-5 24-2-16,-6 38-6 0,6 49-12 16,4 48 8-1,9 32 2-15,9 17 1 0,0 17 2 16,1-4 5-16,2-1 25 15,-3-14 7-15,0-26 11 16,-25-33-14-16,-7-36-15 16,-5-35-12-16,-10-39-1 15,-13-19 7-15,-11-59-14 16,-5-33-50-16,2-28 3 16,24-8 32-16,29 13 15 15,21 14 0-15,30 24-5 16,36 24-2-16,14 29-3 15,6 27 3-15,9 3-58 16,-1 28-29-16,5 12-3 0,-8 1-133 16</inkml:trace>
        </inkml:traceGroup>
        <inkml:traceGroup>
          <inkml:annotationXML>
            <emma:emma xmlns:emma="http://www.w3.org/2003/04/emma" version="1.0">
              <emma:interpretation id="{A76515AE-154F-40A6-8712-A9E837FF065E}" emma:medium="tactile" emma:mode="ink">
                <msink:context xmlns:msink="http://schemas.microsoft.com/ink/2010/main" type="inkWord" rotatedBoundingBox="22768,12725 25985,12460 26135,14276 22918,14541"/>
              </emma:interpretation>
              <emma:one-of disjunction-type="recognition" id="oneOf5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62109.4355">15806 7744 249 0,'0'0'524'0,"0"0"-477"15,0 0-23-15,140 9 71 16,5-9 4-16,33-21-16 15,11-7-27-15,-25 2-2 16,-36 13-16-16,-41 6-38 16,-33 6-7-16,-21 1-39 15,-22 0-83-15,-11 0-21 16,-27 0-176-16</inkml:trace>
          <inkml:trace contextRef="#ctx0" brushRef="#br0" timeOffset="61816.7133">15753 6958 545 0,'0'0'151'0,"0"0"-136"15,0 0 49-15,0 0 17 16,0 0-8-16,0 0-53 16,119 19 38-16,9-16 11 15,12 2-39-15,-13-3-19 0,-17 0-5 16,-24 0-3-16,-16-2-3 16,-8 0 0-16,-9 3 0 15,-5-2-5-15,-3 1-40 16,-6-1 0-16,-3 4-12 15,-7 4-52-15,-20 5-92 16,-9 2-200-16</inkml:trace>
          <inkml:trace contextRef="#ctx0" brushRef="#br0" timeOffset="62433.1361">16741 6506 614 0,'0'0'39'0,"0"0"4"16,0 0 54-16,-146 64-61 16,80 38 34-16,-9 42-7 15,-5 45 10-15,-3 25 5 16,8 12-13-16,9-2-15 16,9-24-20-16,19-27-28 15,8-38-2-15,17-35-57 16,13-35-26-16,1-36-21 15,47-29-127-15,28-50-315 16</inkml:trace>
          <inkml:trace contextRef="#ctx0" brushRef="#br0" timeOffset="63136.7292">18214 6572 739 0,'0'0'81'16,"-28"109"-71"-16,13 15-9 15,9 35 62-15,6 34 9 16,0 12-12-16,0-2-7 16,13-7-29-16,-1-35-12 15,-3-31-8-15,-7-40-2 0,-2-38-1 16,0-32-1-16,0-20 1 15,-26-54 25-15,-7-49-26 16,-9-48-34-16,10-36 24 16,14-25 9-16,18-4-5 15,14 3-27-15,46 26 7 16,29 39 13-16,22 37 2 16,20 38 5-16,0 35 4 15,-5 36-2-15,-15 15 3 16,-27 51 2-16,-33 32 0 15,-42 17 36-15,-21 14 7 16,-64-5-3-16,-46-9-4 16,-25-21 7-16,-14-21 6 0,1-28-13 15,22-29-18-15,24-14-19 16,36-30-20-16,46-22-81 16,40-5-22-16,73-3-58 15</inkml:trace>
        </inkml:traceGroup>
      </inkml:traceGroup>
    </inkml:traceGroup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40:11.731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A79657AD-334D-46B2-B1FD-BAFCCD9F925B}" emma:medium="tactile" emma:mode="ink">
          <msink:context xmlns:msink="http://schemas.microsoft.com/ink/2010/main" type="writingRegion" rotatedBoundingBox="5149,10994 4971,11005 4964,10900 5143,10889"/>
        </emma:interpretation>
      </emma:emma>
    </inkml:annotationXML>
    <inkml:traceGroup>
      <inkml:annotationXML>
        <emma:emma xmlns:emma="http://www.w3.org/2003/04/emma" version="1.0">
          <emma:interpretation id="{2059D7B8-1167-485B-A3D9-9F35B1F9A18B}" emma:medium="tactile" emma:mode="ink">
            <msink:context xmlns:msink="http://schemas.microsoft.com/ink/2010/main" type="paragraph" rotatedBoundingBox="5149,10994 4971,11005 4964,10900 5143,108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AD603D0-67F6-471A-B267-4578D67588C7}" emma:medium="tactile" emma:mode="ink">
              <msink:context xmlns:msink="http://schemas.microsoft.com/ink/2010/main" type="line" rotatedBoundingBox="5149,10994 4971,11005 4964,10900 5143,10889"/>
            </emma:interpretation>
          </emma:emma>
        </inkml:annotationXML>
        <inkml:traceGroup>
          <inkml:annotationXML>
            <emma:emma xmlns:emma="http://www.w3.org/2003/04/emma" version="1.0">
              <emma:interpretation id="{26615794-CDA5-4E1F-A37F-A8CD7F1BA38B}" emma:medium="tactile" emma:mode="ink">
                <msink:context xmlns:msink="http://schemas.microsoft.com/ink/2010/main" type="inkWord" rotatedBoundingBox="5149,10994 4971,11005 4964,10900 5143,10889"/>
              </emma:interpretation>
              <emma:one-of disjunction-type="recognition" id="oneOf0">
                <emma:interpretation id="interp0" emma:lang="" emma:confidence="0">
                  <emma:literal>@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9</emma:literal>
                </emma:interpretation>
                <emma:interpretation id="interp3" emma:lang="" emma:confidence="0">
                  <emma:literal>a</emma:literal>
                </emma:interpretation>
                <emma:interpretation id="interp4" emma:lang="" emma:confidence="0">
                  <emma:literal>o</emma:literal>
                </emma:interpretation>
              </emma:one-of>
            </emma:emma>
          </inkml:annotationXML>
          <inkml:trace contextRef="#ctx0" brushRef="#br0">165 52 161 0,'0'0'57'15,"0"0"56"-15,0 0-12 0,0 0-51 16,0 0-4 0,0 0-18-16,0 0 5 0,-15-7-2 15,14 6-2-15,-2 1-7 16,1-2-18-16,1 2 0 16,1-2-2-16,0 2-1 15,0 0-1-15,0 0 0 16,0 0-5-16,-3 0-3 15,0 0-8-15,-3 0 1 16,0 4 0-16,3 2 6 16,0 3 4-16,3 0 2 15,0-2-13-15,0 0 9 16,0-3 1-16,0-1 6 16,6-3 4-16,3 0 16 0,-3 0 25 15,1 0 8-15,1-1 6 16,2-10-31-16,-4 2-16 15,-1-2-5-15,-5-1-7 16,0 1 0-16,0 1-3 16,-14 0 3-16,-7 3 3 15,-1 2 0-15,4 3-2 16,3 2-2-16,3 0-2 16,6 0 2-16,0 2-1 15,3 9-2-15,3 1-3 16,0-1 1-16,0-2-7 15,12-2 4-15,2-1 9 16,0-1 4-16,-2-4 0 0,-1-1 8 16,4 0-3-16,-2 0 15 15,-1-9-16-15,-3-1-1 16,-6 1 0-16,-3-2-7 16,0 1 0-16,-9 2-9 15,-15 3 5-15,-6 5-10 16,-4 0-2-16,4 6-16 15,5 10 16-15,10 0 11 16,9 1-4-16,6-3 3 16,0-2-4-16,13-2 10 15,6-3 5-15,0-4 4 16,0-3-1-16,-1 0 1 16,1 0-1-16,-5-7-8 0,-2-6-14 15,-8 1-13 1,-4 5 8-16,-9 2-18 0,-26 5-116 15,-13 4-353-15</inkml:trace>
        </inkml:traceGroup>
      </inkml:traceGroup>
    </inkml:traceGroup>
  </inkml:traceGroup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1:40:13.788"/>
    </inkml:context>
    <inkml:brush xml:id="br0">
      <inkml:brushProperty name="width" value="0.08333" units="cm"/>
      <inkml:brushProperty name="height" value="0.08333" units="cm"/>
      <inkml:brushProperty name="color" value="#ED1C24"/>
      <inkml:brushProperty name="fitToCurve" value="1"/>
    </inkml:brush>
  </inkml:definitions>
  <inkml:traceGroup>
    <inkml:annotationXML>
      <emma:emma xmlns:emma="http://www.w3.org/2003/04/emma" version="1.0">
        <emma:interpretation id="{63B93237-FB84-4B0D-BB05-BD8D60930979}" emma:medium="tactile" emma:mode="ink">
          <msink:context xmlns:msink="http://schemas.microsoft.com/ink/2010/main" type="writingRegion" rotatedBoundingBox="220,13805 6905,13781 6913,15965 228,15990"/>
        </emma:interpretation>
      </emma:emma>
    </inkml:annotationXML>
    <inkml:traceGroup>
      <inkml:annotationXML>
        <emma:emma xmlns:emma="http://www.w3.org/2003/04/emma" version="1.0">
          <emma:interpretation id="{426B75F7-D3C9-4D41-9F55-E8DBF38A115F}" emma:medium="tactile" emma:mode="ink">
            <msink:context xmlns:msink="http://schemas.microsoft.com/ink/2010/main" type="paragraph" rotatedBoundingBox="1832,13800 6905,13781 6907,14399 1835,14417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FD09039-F32A-4DF0-8756-464E7B20D3D2}" emma:medium="tactile" emma:mode="ink">
              <msink:context xmlns:msink="http://schemas.microsoft.com/ink/2010/main" type="line" rotatedBoundingBox="1832,13800 6905,13781 6907,14399 1835,14417"/>
            </emma:interpretation>
          </emma:emma>
        </inkml:annotationXML>
        <inkml:traceGroup>
          <inkml:annotationXML>
            <emma:emma xmlns:emma="http://www.w3.org/2003/04/emma" version="1.0">
              <emma:interpretation id="{AB47704F-704F-443C-997C-DA3B85F75413}" emma:medium="tactile" emma:mode="ink">
                <msink:context xmlns:msink="http://schemas.microsoft.com/ink/2010/main" type="inkWord" rotatedBoundingBox="1832,13800 5439,13787 5441,14404 1835,14417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1790 389 242 0,'0'0'121'0,"0"0"154"16,0 0-91-16,93 3-79 16,-71-8-36-16,2-13 13 15,-2-9-26-15,-1-6-18 16,-10-9 7-16,-10-5-8 16,-1-2-11-16,-19 4-10 15,-17 10-9-15,-13 10-7 16,-8 14-17-16,6 11-38 15,8 4 15-15,15 19-1 16,13 7-38-16,15 0 33 16,0 2-1-16,30 1 2 15,8 0 8-15,4-6-73 0,0-7-211 16</inkml:trace>
          <inkml:trace contextRef="#ctx0" brushRef="#br0" timeOffset="398.128">2138 254 334 0,'0'0'202'0,"0"0"20"16,15 92-115-16,-8-76-44 15,-2-8-23 1,-2-4-17-16,-2-4 31 0,-1 0-26 15,0-4 36-15,0-21 9 16,-16-10-73-16,-2-13-16 16,-4-6-3-16,3-5-5 15,8-3-53-15,11 3 24 16,6 4-21-16,31 11 17 16,11 13 12-16,2 13 45 15,-9 18 0-15,-10 0 6 16,-9 18 14-16,-11 10 21 15,-8 6 9-15,-3 3-5 16,-21-1-7-16,-19 0 0 16,-7-7 7-16,1-5-6 0,10-6-36 15,14-7-3-15,13-2-45 16,9-3-72-16,15-1-89 16,18-3-172-16</inkml:trace>
          <inkml:trace contextRef="#ctx0" brushRef="#br0" timeOffset="659.8707">2551 373 562 0,'0'0'164'0,"0"0"21"15,0 0-106-15,49-88-8 16,-47 47-31-16,-2 0-14 15,-8 1 11-15,-20 9-33 16,-12 11-4-16,-14 12-32 16,2 8-36-16,7 16 17 15,15 15-13-15,14 6-9 16,16 5-10-16,0 0 26 16,22 0 11-16,5-4-60 15,7-7-283-15</inkml:trace>
          <inkml:trace contextRef="#ctx0" brushRef="#br0" timeOffset="1192.4034">2881 70 520 0,'0'0'169'0,"0"0"-58"16,0 0-18-16,0 0-80 15,0 0-13-15,0 0 0 16,-24 54 4-16,17-21-2 16,-1 3 7-16,5-1 2 0,3 3-4 15,0-3 5-15,3-2-5 16,11-5 3-16,3-8-6 15,4-9 4-15,0-3 4 16,6-8 12-16,3 0 2 16,0-13-2-16,0-6-18 15,-5 1-5-15,-7 4-1 16,-6 7 0-16,-9 3-4 16,-2 4 0-16,-1 0-16 15,0 15-12-15,3 6 32 16,6 2 0-16,9-7 0 15,4-4 1-15,3-9-1 0,4-3-5 16,1-13-20 0,-3-16-29-16,-5-5-130 0,-10-7-178 15,-6-1 362-15,-6 1 58 16,0 2 196-16,-9 7-87 16,-3 9-109-16,6 11-26 15,2 4-15-15,1 8-17 16,0 0-59-16,3 15-201 15,0 2-237-15</inkml:trace>
          <inkml:trace contextRef="#ctx0" brushRef="#br0" timeOffset="1470.1247">3428 329 327 0,'0'0'318'16,"0"0"-136"-16,0 0-15 16,91-13-43-16,-64-11-46 15,-2-2-24-15,-5-8-20 16,-7 0 9-16,-11-1-35 16,-2 2-3-16,-21 1-5 15,-16 10-5-15,-6 9-37 16,-4 13-36-16,7 4 1 15,10 23-21-15,14 11 12 16,16 4-29-16,7 4-57 16,32 0-182-16</inkml:trace>
          <inkml:trace contextRef="#ctx0" brushRef="#br0" timeOffset="-1077.3356">52 80 125 0,'0'0'252'0,"-3"86"-240"16,3-26 121-16,0 3-7 15,0-4-44-15,3-6-19 16,7-10-22-16,-5-13-29 16,1-15 7-16,-6-10-18 15,3-5 2-15,-1-22 18 16,-1-21-21-16,2-18-133 16,0-10 17-16,-3-6-84 0,0 6 153 15,-18 10 35-15,0 21 24 16,2 21 75-16,1 19 59 15,4 14-99-15,4 23-41 16,7 5 67-16,0 2-18 16,16-7-16-16,17-10 7 15,12-13-13-15,9-14 11 16,10 0-1-16,6-26-15 16,-3-12-16-16,-4-5-12 15,-13-3-1-15,-12 4 0 16,-20 12 1-16,-10 15 3 15,-8 12 1-15,-1 4 16 16,-23 32-20-16,-4 11 2 16,1 9-6-16,9 2 4 0,18-5-4 15,0-2 0-15,21-7-3 16,15-5-35-16,13-11-42 16,9-11-49-16,5-12-55 15,-5-2-292-15</inkml:trace>
          <inkml:trace contextRef="#ctx0" brushRef="#br0" timeOffset="-840.6252">935 435 279 0,'0'0'45'0,"0"0"180"16,0 0-49-16,0 0-53 0,0 0-14 15,81-56-70-15,-63 6-34 16,-12-5 1-16,-6 5-6 15,-3 3 41-15,-25 14-28 16,-13 13-3-16,-8 18-10 16,-2 4-6-16,4 34-25 15,12 11 7-15,19 6-17 16,16 0-7-16,1-3-17 16,32-3-23-16,10-10-90 15,8-16-282-15</inkml:trace>
          <inkml:trace contextRef="#ctx0" brushRef="#br0" timeOffset="-284.0849">1256 230 447 0,'0'0'31'0,"0"0"127"16,0 87-47-16,0-48 4 15,0 0-52-15,0-3-13 16,0-9-20-16,0-6-17 0,0-8 7 16,0-6-13-16,0-5 1 15,0-2-1-15,0 0 9 16,0-6 55-16,-4-20 3 15,-5-12-65-15,-2-14-9 16,1-6-4-16,4 3-19 16,1 9-15-16,1 14 23 15,2 15 15-15,1 11 1 16,1 6-1-16,0 0-13 16,0 18-18-16,15 13 20 15,7 9 11-15,2-1 1 16,0-6 0-16,0-7-1 15,0-8 5-15,-7-8-4 16,-3-7 4-16,-6-3 9 16,5-9 35-16,0-21 23 0,5-19-31 15,2-11-32-15,-7-6-4 16,-10-2-5-16,-3 9 1 16,0 12-1-16,-3 19-6 15,-2 12 0-15,0 14-18 16,5 2-44-16,0 18-46 15,1 19 3-15,14 10 30 16,3 3-163-16,3-3-317 16</inkml:trace>
        </inkml:traceGroup>
        <inkml:traceGroup>
          <inkml:annotationXML>
            <emma:emma xmlns:emma="http://www.w3.org/2003/04/emma" version="1.0">
              <emma:interpretation id="{83CFB332-9D34-49CA-B4BF-FFFE0AFA53B1}" emma:medium="tactile" emma:mode="ink">
                <msink:context xmlns:msink="http://schemas.microsoft.com/ink/2010/main" type="inkWord" rotatedBoundingBox="6032,13954 6064,13953 6065,14320 6034,14321"/>
              </emma:interpretation>
              <emma:one-of disjunction-type="recognition" id="oneOf1">
                <emma:interpretation id="interp1" emma:lang="" emma:confidence="0">
                  <emma:literal>iE</emma:literal>
                </emma:interpretation>
                <emma:interpretation id="interp2" emma:lang="" emma:confidence="0">
                  <emma:literal>: È</emma:literal>
                </emma:interpretation>
                <emma:interpretation id="interp3" emma:lang="" emma:confidence="0">
                  <emma:literal>'E</emma:literal>
                </emma:interpretation>
                <emma:interpretation id="interp4" emma:lang="" emma:confidence="0">
                  <emma:literal>"E</emma:literal>
                </emma:interpretation>
                <emma:interpretation id="interp5" emma:lang="" emma:confidence="0">
                  <emma:literal>ie</emma:literal>
                </emma:interpretation>
              </emma:one-of>
            </emma:emma>
          </inkml:annotationXML>
          <inkml:trace contextRef="#ctx0" brushRef="#br0" timeOffset="1989.3217">4231 146 672 0,'0'0'85'0,"0"0"44"15,0 0-31-15,0 0-21 16,0 0-8-16,0 0-5 16,-1-4-11-16,1-10-18 15,0-4-31-15,0-1-3 16,0 2-1-16,0 2 0 15,-5 5-9-15,3 3-24 16,1 7-51-16,1 0-22 16,0 9-83-16,0 16-155 15,0 9-31-15</inkml:trace>
          <inkml:trace contextRef="#ctx0" brushRef="#br0" timeOffset="2133.2365">4216 272 70 0,'-7'29'194'15,"1"-9"61"-15,4-9-85 0,2-8-24 16,-1-3-28-1,1 0-10-15,0 0-5 0,0 0-23 16,0 0-54-16,0 0-26 16,0 0 0-16,0 7-103 15,0 11-86-15,9 5 9 16,4 3-91-16</inkml:trace>
        </inkml:traceGroup>
        <inkml:traceGroup>
          <inkml:annotationXML>
            <emma:emma xmlns:emma="http://www.w3.org/2003/04/emma" version="1.0">
              <emma:interpretation id="{ECD40C4D-7CF1-40AC-9813-F5D0DA092E71}" emma:medium="tactile" emma:mode="ink">
                <msink:context xmlns:msink="http://schemas.microsoft.com/ink/2010/main" type="inkWord" rotatedBoundingBox="6533,13845 6905,13844 6907,14291 6535,14292"/>
              </emma:interpretation>
            </emma:emma>
          </inkml:annotationXML>
          <inkml:trace contextRef="#ctx0" brushRef="#br0" timeOffset="2602.117">4701 193 540 0,'0'0'117'0,"0"0"10"15,0 0-72-15,0 0-31 16,0 0-24-16,0 0-4 0,0 6 4 16,0 13 41-1,0 3 1-15,0 0-10 0,3 1 3 16,2-3-17-16,3-2-12 15,1 0 1-15,-1-5-1 16,7-1 0-16,-3-5 8 16,4-2 19-16,2-3 7 15,6-2 16-15,3 0-9 16,3 0-20-16,2 0-18 16,3-6-8-16,2 2 0 15,-4 0 0-15,-8 0-2 16,-7 2-1-16,-7-2-34 15,-7 3-39-15,-2 0-3 16,-2 1 29-16,0 0-21 16,0-3-57-16,-9-2-192 0</inkml:trace>
          <inkml:trace contextRef="#ctx0" brushRef="#br0" timeOffset="2813.7878">4717 223 650 0,'0'0'258'0,"0"0"-169"15,0 0-12-15,0 0-37 16,83-7-3-16,-40 5-4 16,-7 1-13-16,-8-4-10 0,-6 1-10 15,-7-2-2-15,-6-4-77 16,-9-7-86-16,-1-5-329 15</inkml:trace>
          <inkml:trace contextRef="#ctx0" brushRef="#br0" timeOffset="2964.7457">4746-28 912 0,'0'0'46'0,"0"0"48"15,0 0-12-15,106-31-8 16,-75 25-24-16,-4 4-31 15,-5 2-19-15,-5 0-47 16,-7 9-141-16,-10 2-161 0</inkml:trace>
        </inkml:traceGroup>
      </inkml:traceGroup>
    </inkml:traceGroup>
    <inkml:traceGroup>
      <inkml:annotationXML>
        <emma:emma xmlns:emma="http://www.w3.org/2003/04/emma" version="1.0">
          <emma:interpretation id="{2517D625-1FD5-46D8-9A21-1730A56DE6F6}" emma:medium="tactile" emma:mode="ink">
            <msink:context xmlns:msink="http://schemas.microsoft.com/ink/2010/main" type="paragraph" rotatedBoundingBox="243,14848 3940,15009 3897,15991 200,1583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DBB6E8D-3C36-4C8B-A9BE-DF92A537B7DE}" emma:medium="tactile" emma:mode="ink">
              <msink:context xmlns:msink="http://schemas.microsoft.com/ink/2010/main" type="line" rotatedBoundingBox="243,14848 3940,15009 3897,15991 200,15830"/>
            </emma:interpretation>
          </emma:emma>
        </inkml:annotationXML>
        <inkml:traceGroup>
          <inkml:annotationXML>
            <emma:emma xmlns:emma="http://www.w3.org/2003/04/emma" version="1.0">
              <emma:interpretation id="{11CDB00D-A892-4CF4-86B2-61924E21A161}" emma:medium="tactile" emma:mode="ink">
                <msink:context xmlns:msink="http://schemas.microsoft.com/ink/2010/main" type="inkWord" rotatedBoundingBox="242,14884 2118,14966 2082,15777 206,15695"/>
              </emma:interpretation>
              <emma:one-of disjunction-type="recognition" id="oneOf2">
                <emma:interpretation id="interp6" emma:lang="" emma:confidence="1">
                  <emma:literal/>
                </emma:interpretation>
              </emma:one-of>
            </emma:emma>
          </inkml:annotationXML>
          <inkml:trace contextRef="#ctx0" brushRef="#br0" timeOffset="35980.635">-446 1460 521 0,'0'0'150'0,"0"0"-52"16,0 0 25-16,0 0-61 16,0 0-33-16,0 0 1 15,79-71 11-15,-64 48-1 0,4-4-22 16,-4 1-11-16,0 1-5 15,-4 4-1-15,-4 5 0 16,-2 8 2-16,-3 4-3 16,-2 3 0-16,0 1-6 15,0 1-12-15,0 18-15 16,2 10 33-16,4 6 1 16,0 0 1-16,0 2-1 15,4-5 0-15,-2-2 7 16,-2-5-6-16,-2-4-2 15,-1-4 0-15,0-2-15 16,0-4-48-16,-3 0-34 16,0-4-108-16,0-3-368 15</inkml:trace>
          <inkml:trace contextRef="#ctx0" brushRef="#br0" timeOffset="36143.3744">-343 1670 850 0,'0'0'74'16,"0"0"8"-16,80-1 43 16,-29-9-46-16,-3 1-30 15,-2 1-41-15,-10 5-8 16,-3 3-61-16,-5 0-110 16,-4 0-138-16</inkml:trace>
          <inkml:trace contextRef="#ctx0" brushRef="#br0" timeOffset="36362.6006">252 1587 761 0,'0'0'18'0,"0"0"73"16,3 72-7-16,-3-42-58 16,0 7-25-16,-3 0-1 15,-9-8-144-15</inkml:trace>
          <inkml:trace contextRef="#ctx0" brushRef="#br0" timeOffset="34785.39">-1299 989 628 0,'0'0'87'0,"0"0"25"16,0 0-69-16,-91-8-16 15,63 10-19-15,-3 14-6 16,6 5 9-16,-2 3 16 16,0 7-14-16,2 8-7 0,3 9 10 15,5 7 6 1,6 8-7-16,6 2 0 0,5 3 7 15,0-1 4-15,7-5-12 16,5-7 4-16,7-10-4 16,-2-10-10-16,5-6 0 15,-1-6-4-15,2-7 4 16,0-3-4-16,4-1-13 16,0 0-60-16,1-2-68 15,-8-7-225-15</inkml:trace>
          <inkml:trace contextRef="#ctx0" brushRef="#br0" timeOffset="35222.0129">-1244 1370 587 0,'0'0'114'0,"0"0"23"16,0 0-69-16,0 0-68 15,0 0-10-15,0 0 10 16,98 63 12-16,-38-26 12 16,4 1-3-16,-3-2 18 15,-4-7-11-15,-8-4-16 16,-10-5-7-16,-8-6-4 15,-7-4 0-15,-6-2-1 16,-5-3-31-16,-7-4-75 16,-6-1-268-16</inkml:trace>
          <inkml:trace contextRef="#ctx0" brushRef="#br0" timeOffset="35483.048">-727 1306 731 0,'0'0'54'16,"0"0"18"-16,0 0-40 16,0 0-16-16,-97 74 0 0,58-31 12 15,-2 5 8-15,-1 1 3 16,3-3-7-16,4-8-16 15,9-7-13-15,7-7-3 16,11-2-3-16,8-6-78 16,0-9-129-16,18-7-540 15</inkml:trace>
        </inkml:traceGroup>
        <inkml:traceGroup>
          <inkml:annotationXML>
            <emma:emma xmlns:emma="http://www.w3.org/2003/04/emma" version="1.0">
              <emma:interpretation id="{D5629913-7891-425C-8D18-2F4A827C04EA}" emma:medium="tactile" emma:mode="ink">
                <msink:context xmlns:msink="http://schemas.microsoft.com/ink/2010/main" type="inkWord" rotatedBoundingBox="2527,15063 3285,15096 3259,15691 2501,15657"/>
              </emma:interpretation>
              <emma:one-of disjunction-type="recognition" id="oneOf3">
                <emma:interpretation id="interp7" emma:lang="" emma:confidence="1">
                  <emma:literal/>
                </emma:interpretation>
              </emma:one-of>
            </emma:emma>
          </inkml:annotationXML>
          <inkml:trace contextRef="#ctx0" brushRef="#br0" timeOffset="43899.9362">756 1312 554 0,'0'0'23'0,"0"0"16"16,0 0 63-16,0 0 28 16,0 0-72-16,-32-77-25 15,27 73-16-15,2 4 12 16,3 0-13-16,0 0-4 0,-3 0-12 16,3 0-6-1,0 7-7-15,0 19 0 0,12 10 13 16,7 11 0-1,7 10 0-15,-1 5 5 0,2 4 1 16,-2-3 3-16,-5-7-8 16,-7-12-1-16,-4-10 4 15,-2-15-4-15,-5-11 0 16,-2-8-3-16,0 0-7 16,0-21 7-16,-3-14-36 15,-16-9-19-15,-2-4 8 16,-2 0 41-16,-5 0-27 15,0-1-28-15,-2 4 22 16,0 3 8-16,12 3 34 0,9 2 4 16,9 0 13-1,15 5 23-15,31 0 12 0,20 11-51 16,16 7-1-16,0 14 8 16,-6 4 6-16,-13 23 2 15,-21 9-8-15,-23 3 9 16,-19 1-12-16,-6 0 5 15,-37-2 2-15,-10-1 6 16,-8-7 2-16,2-9-10 16,10-6-2-16,14-8 0 15,16-5-6-15,16-2 0 16,3 0-2-16,27 0-51 16,20-11-151-16,11 3-255 0</inkml:trace>
          <inkml:trace contextRef="#ctx0" brushRef="#br0" timeOffset="44251.7063">1177 1630 622 0,'0'0'59'0,"0"0"-56"16,0 0 108-16,0 0-29 15,0 0-38-15,0 0-6 16,85-46-16-16,-64 22-6 0,0-1-9 16,-6-2-6-16,4 3-1 15,-7 3-3-15,-3 7-7 16,-6 4 0-16,-3 9-1 16,0 1 1-16,0 0-5 15,6 18-7-15,3 6 19 16,3 4 3-16,-2 1 1 15,-2-4 2-15,4-3-3 16,-6 0 0-16,-3 0 0 16,-2 1-6-16,-1-1-70 15,0-2-37-15,-6-3-101 16,-10-7-188-16</inkml:trace>
        </inkml:traceGroup>
        <inkml:traceGroup>
          <inkml:annotationXML>
            <emma:emma xmlns:emma="http://www.w3.org/2003/04/emma" version="1.0">
              <emma:interpretation id="{B9ECAF52-7236-4434-9743-22A721B2EB07}" emma:medium="tactile" emma:mode="ink">
                <msink:context xmlns:msink="http://schemas.microsoft.com/ink/2010/main" type="inkWord" rotatedBoundingBox="3222,14978 3940,15009 3897,15991 3179,15960"/>
              </emma:interpretation>
              <emma:one-of disjunction-type="recognition" id="oneOf4">
                <emma:interpretation id="interp8" emma:lang="" emma:confidence="0">
                  <emma:literal>.)</emma:literal>
                </emma:interpretation>
                <emma:interpretation id="interp9" emma:lang="" emma:confidence="0">
                  <emma:literal>.</emma:literal>
                </emma:interpretation>
                <emma:interpretation id="interp10" emma:lang="" emma:confidence="0">
                  <emma:literal>7</emma:literal>
                </emma:interpretation>
                <emma:interpretation id="interp11" emma:lang="" emma:confidence="0">
                  <emma:literal>i)</emma:literal>
                </emma:interpretation>
                <emma:interpretation id="interp12" emma:lang="" emma:confidence="0">
                  <emma:literal>,)</emma:literal>
                </emma:interpretation>
              </emma:one-of>
            </emma:emma>
          </inkml:annotationXML>
          <inkml:trace contextRef="#ctx0" brushRef="#br0" timeOffset="44381.2429">1359 1739 280 0,'0'0'301'0,"0"0"-225"0,0 0-15 15,0 0 4-15,0 0 2 16,0 0 3-16,73 12-50 16,-52-9-14-16,0 5-6 15,-3 3-50-15,1 3-127 16,1-4-196-16</inkml:trace>
          <inkml:trace contextRef="#ctx0" brushRef="#br0" timeOffset="44739.7">1569 1087 509 0,'0'0'64'0,"0"0"-5"16,105-8 13-16,-38 34 4 16,6 17-35-16,3 16 0 15,-7 14 9-15,-8 10 4 16,-18 3-19-16,-23 4-5 16,-20 1-18-16,-20-1 1 0,-26-4-10 15,-12-10 4 1,0-14 1-16,7-17-6 0,5-13 3 15,14-9-5-15,12-9-3 16,12-8-40-16,8-4-26 16,0-2-27-16,13 0-143 15,7-9-245-15</inkml:trace>
        </inkml:traceGroup>
      </inkml:traceGroup>
    </inkml:traceGroup>
  </inkml:traceGroup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17:01.21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33D1A74B-CE9B-4973-8486-586938BD8EEA}" emma:medium="tactile" emma:mode="ink">
          <msink:context xmlns:msink="http://schemas.microsoft.com/ink/2010/main" type="writingRegion" rotatedBoundingBox="17629,15102 25278,15533 25098,18716 17449,18284"/>
        </emma:interpretation>
      </emma:emma>
    </inkml:annotationXML>
    <inkml:traceGroup>
      <inkml:annotationXML>
        <emma:emma xmlns:emma="http://www.w3.org/2003/04/emma" version="1.0">
          <emma:interpretation id="{9E78ECA1-CF0E-4536-9D8B-D840FAF5C367}" emma:medium="tactile" emma:mode="ink">
            <msink:context xmlns:msink="http://schemas.microsoft.com/ink/2010/main" type="paragraph" rotatedBoundingBox="18799,15159 23866,15618 23731,17101 18665,16641" alignmentLevel="2"/>
          </emma:interpretation>
        </emma:emma>
      </inkml:annotationXML>
      <inkml:traceGroup>
        <inkml:annotationXML>
          <emma:emma xmlns:emma="http://www.w3.org/2003/04/emma" version="1.0">
            <emma:interpretation id="{AB84787F-837A-45CC-A372-0F35014F678F}" emma:medium="tactile" emma:mode="ink">
              <msink:context xmlns:msink="http://schemas.microsoft.com/ink/2010/main" type="line" rotatedBoundingBox="18799,15159 23866,15618 23731,17101 18665,16641"/>
            </emma:interpretation>
          </emma:emma>
        </inkml:annotationXML>
        <inkml:traceGroup>
          <inkml:annotationXML>
            <emma:emma xmlns:emma="http://www.w3.org/2003/04/emma" version="1.0">
              <emma:interpretation id="{0E1E32FF-6D48-4021-BA7A-336265FEA9CF}" emma:medium="tactile" emma:mode="ink">
                <msink:context xmlns:msink="http://schemas.microsoft.com/ink/2010/main" type="inkWord" rotatedBoundingBox="18799,15159 23866,15618 23731,17101 18665,16641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15328 10459 499 0,'0'0'293'15,"0"0"-277"-15,0 0 64 16,0 0-31-16,0 0 39 16,125-122-44-16,-107 56-39 15,-15 2 5-15,-3 13 5 16,-17 19 2-16,-10 16-17 16,1 16-5-16,4 17-20 0,11 32-66 15,11 10-64 1,0-9-355-16</inkml:trace>
          <inkml:trace contextRef="#ctx0" brushRef="#br0" timeOffset="270.4072">15836 10226 545 0,'-144'84'172'0,"144"-60"-165"16,7 1 66-16,32-3 2 16,14-7-41-16,17-7-14 15,10-6-20-15,4-2-78 16,-1-2-126-16</inkml:trace>
          <inkml:trace contextRef="#ctx0" brushRef="#br0" timeOffset="150.9709">15836 10226 872 0,'0'0'80'0,"0"0"-63"15,0 0 45-15,0 0-62 16,0 0-3-16,0 0-101 15,50-46-102-15,-75 55-336 0</inkml:trace>
          <inkml:trace contextRef="#ctx0" brushRef="#br0" timeOffset="672.6948">16263 9961 636 0,'0'0'19'16,"-33"207"50"-16,22-95 27 15,7-8-32-15,1-8-19 16,3-9 6-16,0-15-33 16,18-22-1-16,1-27-6 15,-8-23-11-15,5-35-11 16,-2-53 8-16,4-42-2 15,0-25-18-15,-4-9 3 16,-2 11 14-16,10 18 6 0,13 28-5 16,14 32 5-16,11 31 0 15,-1 30 16-15,3 14-8 16,-10 20 9-16,-8 30 4 16,-16 9 1-16,-18 9 17 15,-10-5 2-15,-28-7-6 16,-24-8-6-16,-11-18-25 15,-6-11-4-15,1-15-17 16,6-4-67-16,17-38-68 16,21-27-699-16</inkml:trace>
          <inkml:trace contextRef="#ctx0" brushRef="#br0" timeOffset="-1726.4073">11852 9486 128 0,'0'0'15'0,"0"0"27"15,0 0-20-15,0 0-12 16,0 0-9-16,0 0-1 16,0 0 7-16,-41-105 69 15,35 90 20-15,0 0-44 16,-1 0 10-16,-2 6 7 16,3 3 21-16,-2 0-4 15,7 6-9-15,1 0-21 16,0 15-56-16,0 45 8 15,0 36 0-15,0 24 29 0,0 7-8 16,4-2-23 0,-2-5-3-16,1-11 0 0,-3-11-1 15,0-17-1-15,0-16 3 16,0-25-3-16,-3-21-1 16,1-18 0-16,-5-12-13 15,-7-59 7-15,-2-42 1 16,-2-35-14-16,3-17 19 15,10-6 1-15,5 5-1 16,11 11 0-16,35 19-2 16,11 31 4-16,7 29-4 15,2 39 2-15,-5 36-9 16,-7 29 1-16,-10 53-3 16,-23 29-3-16,-21 15 14 15,0 3 3-15,-39-13 0 0,-11-16 1 16,-5-25 0-16,1-25 2 15,10-21-2-15,19-20 4 16,15-9-6-16,10-35-2 16,22-18-12-16,26 1 10 15,9 16 2-15,-5 36 5 16,-14 28 0-16,-14 58 8 16,-18 26 30-16,-6 17 5 15,0-5-25-15,-10-17-23 16,7-19 0-16,3-24-25 15,22-34-102-15,22-30-285 16</inkml:trace>
          <inkml:trace contextRef="#ctx0" brushRef="#br0" timeOffset="-1305.5605">12474 10016 797 0,'0'0'24'16,"-75"164"-19"-16,53-71 85 15,10-7-45-15,12-11-4 16,0-13-8-16,3-18-23 16,16-16 7-16,-1-17-17 15,2-11-4-15,2-35-1 16,2-43-2-16,2-35 6 16,-13-18-27-16,-13 0 14 0,-4 21 14 15,-32 26 2 1,-3 35 32-16,7 26 6 0,14 22-10 15,9 1-30-15,9 28-5 16,0 15-5-16,50-1 9 16,43-9-10-16,35-32-2 15,25-11-28-15,2-47 9 16,-23-14 21-16,-34 2 11 16,-38 22 7-16,-36 26 53 15,-21 21 16-15,-3 25-40 16,-34 54-31-16,-30 39 46 15,-9 19 10-15,7-3-22 16,31-25-39-16,35-23-1 16,12-26-112-16,47-19-36 0,26-30 11 15,6-11-104-15</inkml:trace>
          <inkml:trace contextRef="#ctx0" brushRef="#br0" timeOffset="-803.651">13943 10343 792 0,'0'0'58'16,"0"0"22"-16,0 0-27 15,0 0-52-15,0 0-1 16,0 0 5-16,105-95 13 0,-46 39-8 16,-14 0-2-16,-15 11-5 15,-21 12 1-15,-9 6 19 16,-1 10 17-16,-38 15-16 16,-14 2-13-16,-10 29-9 15,-3 32-2-15,4 22-3 16,14 9 0-16,21-2 2 15,16-8-4-15,11-14 3 16,26-21-30-16,25-22-39 16,17-25-18-16,14-21-68 15,12-39-16-15,-1-11-291 16</inkml:trace>
          <inkml:trace contextRef="#ctx0" brushRef="#br0" timeOffset="-173.4126">14384 10337 481 0,'0'0'48'0,"0"0"24"0,-57 129 11 15,57-96-60-15,22-17-14 16,26-16 0-16,15-8 13 16,7-40-2-16,-4-20 10 15,-9-7 16-15,-26 3-12 16,-25 7 24-16,-6 13-9 16,-37 19-23-16,-28 21-12 15,-19 12-9-15,-9 23-2 16,0 28-4-16,10 15 1 15,26 6-4-15,27-1 2 0,21-2-1 16,9-7-1 0,28-13-13-16,23-13-18 0,14-20 10 15,6-16 5-15,2-12 16 16,-1-35-3-16,-7-19 4 16,-9-16-15-16,-10-13 15 15,-11-11 3-15,-13-4 0 16,-13 1 34-16,-9 10-24 15,0 24 3-15,-9 26 6 16,-4 26-1-16,1 14 12 16,-2 9-14-16,-4 21-16 15,-4 35-2-15,-2 21-1 16,6 15 2-16,9 5-1 0,9-4 2 16,0-3 10-1,0-15-7-15,22-13-3 0,8-15-4 16,5-10 4-16,4-17-34 15,-1-14 5-15,1-6 15 16,-2 0 5-16,-8-14 5 16,-11 3 4-16,-9 7-1 15,-9 4 1-15,0 7-3 16,0 18-5-16,0 9 8 16,0-3 0-16,19-14-90 15,5-17-120-15,3 0 81 16,2-35 129-16,-9-12 60 15,-7-4 29-15,-10 2 21 16,-3 12 14-16,0 14-88 0,-4 8-36 16,-4 9-5-16,8 6-44 15,3 0-123-15,32 0-351 16</inkml:trace>
        </inkml:traceGroup>
      </inkml:traceGroup>
    </inkml:traceGroup>
    <inkml:traceGroup>
      <inkml:annotationXML>
        <emma:emma xmlns:emma="http://www.w3.org/2003/04/emma" version="1.0">
          <emma:interpretation id="{4373C6AD-7CC5-4029-B8A2-E9E8887F43FE}" emma:medium="tactile" emma:mode="ink">
            <msink:context xmlns:msink="http://schemas.microsoft.com/ink/2010/main" type="paragraph" rotatedBoundingBox="17545,16582 25195,17013 25098,18716 17449,18284" alignmentLevel="1"/>
          </emma:interpretation>
        </emma:emma>
      </inkml:annotationXML>
      <inkml:traceGroup>
        <inkml:annotationXML>
          <emma:emma xmlns:emma="http://www.w3.org/2003/04/emma" version="1.0">
            <emma:interpretation id="{94E0FDB9-4DC1-464A-A03C-A1729CC225C9}" emma:medium="tactile" emma:mode="ink">
              <msink:context xmlns:msink="http://schemas.microsoft.com/ink/2010/main" type="line" rotatedBoundingBox="17545,16582 25195,17013 25098,18716 17449,18284"/>
            </emma:interpretation>
          </emma:emma>
        </inkml:annotationXML>
        <inkml:traceGroup>
          <inkml:annotationXML>
            <emma:emma xmlns:emma="http://www.w3.org/2003/04/emma" version="1.0">
              <emma:interpretation id="{58510A95-1262-4071-92A8-1D9E4AE42D51}" emma:medium="tactile" emma:mode="ink">
                <msink:context xmlns:msink="http://schemas.microsoft.com/ink/2010/main" type="inkWord" rotatedBoundingBox="17521,17006 20169,17155 20110,18202 17462,18053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90575.5543">10475 11122 235 0,'0'0'435'0,"0"0"-419"15,0 0-5-15,0 0 3 16,-26 140 50-16,26-76-17 15,0 1-4-15,0 5-9 0,0 0-9 16,0-4 7-16,0-3-17 16,0-4-13-16,0-5 3 15,0-2-2-15,0-12-2 16,2-8-1-16,1-14-2 16,-3-12-3-16,1-6-13 15,-1 0-1-15,0-6 9 16,0-31 1-16,0-19-35 15,-6-13-46-15,-3-10 90 16,2-3-4-16,7 0-30 16,0-2 18-16,4 3 11 15,31-4 3-15,13 6 2 0,15 3 5 16,11 15 14 0,-2 23 4-16,-10 21-19 0,-14 17-4 15,-9 7-7-15,-17 30 7 16,-13 12 12-16,-9 6-6 15,-4-1-4-15,-32-9 2 16,-9-11 6-16,-11-5-2 16,-1-6-1-16,-2-5-5 15,10-6 3-15,11-3-3 16,19-6-1-16,14 0-2 16,5 3 1-16,2 9-18 15,28 10 18-15,13 15 29 16,2 16 15-16,-1 6-9 0,-8 9 3 15,-6-3-7 1,-1-7-21-16,1-12-4 0,0-8-6 16,1-8-11-16,1-17-66 15,3-16-68-15,-1-2-136 16</inkml:trace>
          <inkml:trace contextRef="#ctx0" brushRef="#br0" timeOffset="90883.3707">11425 11351 658 0,'0'0'159'0,"0"0"-158"16,0 0-1-16,0 120 43 15,0-58 6-15,0-4-16 16,0-3-12-16,3-5-15 16,8-10-4-16,1-8-2 15,-2-15-5-15,-5-3-25 16,-1-8-19-16,-4-3-18 16,0 0 22-16,0-3-12 15,0 0-51-15,0 0-106 16,0-9-163-16</inkml:trace>
          <inkml:trace contextRef="#ctx0" brushRef="#br0" timeOffset="91191.9938">10967 10975 528 0,'0'0'32'15,"0"0"28"-15,0 0 20 0,0 0-17 16,0 0-39 0,0 0-15-16,96-22 46 0,-9 12 15 15,11-1-27-15,-5 8-27 16,-10 3-10-16,-16 0 2 15,-11 7-5-15,-14 1 1 16,-7 1-4-16,-5 2-7 16,-8 4-57-16,-5 0-78 15,-16-4-295-15</inkml:trace>
          <inkml:trace contextRef="#ctx0" brushRef="#br0" timeOffset="92136.8835">12324 11535 682 0,'0'0'86'0,"0"0"-25"15,0 0 17-15,0 0-42 16,0 0-34-16,116-2 20 16,-36-8 6-16,-7 8-8 15,-16-1-17-15,-16 3-2 16,-10 0 0-16,-8 0-1 16,-3 5-3-16,-10 5-37 15,-7 5-45-15,-3 0-63 16,-9 4-33-16,-24 0-183 15</inkml:trace>
          <inkml:trace contextRef="#ctx0" brushRef="#br0" timeOffset="92278.5187">12479 11816 617 0,'0'0'57'16,"0"0"71"-16,168 29-22 15,-90-29-35-15,-2 0-43 16,-4 0-23-16,-2 0-5 15,0 0-81-15,-18-4-150 16</inkml:trace>
        </inkml:traceGroup>
        <inkml:traceGroup>
          <inkml:annotationXML>
            <emma:emma xmlns:emma="http://www.w3.org/2003/04/emma" version="1.0">
              <emma:interpretation id="{3D8F9AD2-C4B2-4125-8FBB-D3008B6565A8}" emma:medium="tactile" emma:mode="ink">
                <msink:context xmlns:msink="http://schemas.microsoft.com/ink/2010/main" type="inkWord" rotatedBoundingBox="20999,16777 23884,16939 23791,18585 20906,18422"/>
              </emma:interpretation>
              <emma:one-of disjunction-type="recognition" id="oneOf2">
                <emma:interpretation id="interp2" emma:lang="" emma:confidence="1">
                  <emma:literal/>
                </emma:interpretation>
              </emma:one-of>
            </emma:emma>
          </inkml:annotationXML>
          <inkml:trace contextRef="#ctx0" brushRef="#br0" timeOffset="93109.583">13895 11617 93 0,'0'0'117'16,"-1"-137"54"-16,7 71-23 0,30 3-43 15,16 8-44 1,13 10-8-16,6 15-6 0,1 24-6 16,1 8-23-16,-11 44-6 15,-17 23-6-15,-22 12 1 16,-23-4 17-16,-5-8 2 15,-38-9 6-15,-9-16 16 16,1-9-13-16,6-17-19 16,6-8 21-16,5-10-15 15,2 0-22-15,5-7-4 16,9-11-43-16,15-6-24 16,3 1-19-16,27 3-95 15,20 7-251-15</inkml:trace>
          <inkml:trace contextRef="#ctx0" brushRef="#br0" timeOffset="92848.6455">14014 11438 506 0,'0'0'2'16,"0"0"53"-16,0 0 3 16,0 0 13-16,-45 151 18 15,45-63-7-15,0 13-29 16,0 3-7-16,1-7-23 0,8-11-17 15,0-15-6 1,-1-19 2-16,-4-21-2 0,1-15-1 16,-4-14-16-16,2-2-13 15,-1-2-8-15,1-28-14 16,-3-12-113-16,0-3-153 16,0-1 22-16</inkml:trace>
          <inkml:trace contextRef="#ctx0" brushRef="#br0" timeOffset="93814.6164">15286 10718 404 0,'0'0'15'16,"0"0"68"-16,0 0 2 0,-148 90-19 15,105-32-20 1,2 23 16-16,2 25 7 0,9 19-13 16,10 16-16-16,10 7-9 15,10 2-6-15,0-6-2 16,24-17-7-16,8-18-10 15,7-25-6-15,-2-18 0 16,2-17-1-16,-3-17-7 16,4-11-29-16,3-16-44 15,-2-5-311-15</inkml:trace>
          <inkml:trace contextRef="#ctx0" brushRef="#br0" timeOffset="94535.7211">15674 11556 656 0,'0'0'58'16,"0"0"-49"-16,0 0 20 15,7 104 0-15,41-81 21 16,15-15-36-16,8-8-6 15,-6-11 1-15,-13-23 11 0,-19-11 27 16,-24-6-26-16,-9-5-2 16,-19 3-15-16,-38 1 9 15,-23 14-12-15,-16 15-1 16,-6 18 3-16,1 5-3 16,18 20 0-16,31 12-1 15,29 2-2-15,23 1-13 16,21-2-35-16,33-5 21 15,15-8 14-15,6-6 15 16,-7 0-1-16,-12 4 2 16,-20 10 1-16,-14 9 6 15,-13 14 9-15,-9 17 28 16,0 5-2-16,-13 8-3 0,-10-8 2 16,10-4-18-16,5-13-22 15,8-12-1-15,0-11-47 16,11-12-7-16,11-10-9 15,7-11-12-15,8 0-81 16,0-5-159-16</inkml:trace>
          <inkml:trace contextRef="#ctx0" brushRef="#br0" timeOffset="94957.5904">16343 10922 532 0,'0'0'35'0,"0"0"-22"0,0 0-10 16,158 131 58-16,-79-25 28 16,-5 22-45-16,-16 18 30 15,-19 12 4-15,-25 0-24 16,-14-13-22-16,-21-12-13 15,-20-17-6-15,-2-20 4 16,2-18-10-16,1-21-2 16,7-19-5-16,11-18-23 15,13-14-58-15,9-6-128 16,0-8-535-16</inkml:trace>
        </inkml:traceGroup>
        <inkml:traceGroup>
          <inkml:annotationXML>
            <emma:emma xmlns:emma="http://www.w3.org/2003/04/emma" version="1.0">
              <emma:interpretation id="{DAA5EF7F-7FAD-40AD-ACFC-BA6A30395D82}" emma:medium="tactile" emma:mode="ink">
                <msink:context xmlns:msink="http://schemas.microsoft.com/ink/2010/main" type="inkWord" rotatedBoundingBox="24218,17443 25167,17497 25098,18716 24149,18662"/>
              </emma:interpretation>
              <emma:one-of disjunction-type="recognition" id="oneOf3">
                <emma:interpretation id="interp3" emma:lang="" emma:confidence="0">
                  <emma:literal>q</emma:literal>
                </emma:interpretation>
                <emma:interpretation id="interp4" emma:lang="" emma:confidence="0">
                  <emma:literal>9</emma:literal>
                </emma:interpretation>
                <emma:interpretation id="interp5" emma:lang="" emma:confidence="0">
                  <emma:literal>a</emma:literal>
                </emma:interpretation>
                <emma:interpretation id="interp6" emma:lang="" emma:confidence="0">
                  <emma:literal>.</emma:literal>
                </emma:interpretation>
                <emma:interpretation id="interp7" emma:lang="" emma:confidence="0">
                  <emma:literal>T</emma:literal>
                </emma:interpretation>
              </emma:one-of>
            </emma:emma>
          </inkml:annotationXML>
          <inkml:trace contextRef="#ctx0" brushRef="#br0" timeOffset="100948.5181">17512 11582 467 0,'0'0'89'16,"0"0"-59"-16,0 0 79 16,0 0-40-16,0 0-24 15,0 0-11-15,0 0-20 16,-83 77-2-16,114-45 13 16,12-1-7-16,11-7-9 15,8-15-3-15,4-9 3 0,0-12 16 16,0-30 8-16,-9-13-9 15,-20-6-8-15,-25-3-8 16,-12-1 4 0,-55 9-12-16,-29 12-3 0,-21 26 2 15,-14 18-3-15,-4 35 3 16,7 30-3-16,17 12 4 16,36-3 0-16,45-9-1 15,18-12-8-15,49-15-16 16,34-19-8-16,21-19 18 15,19-15 15-15,3-33 6 16,-10-2-6-16,-32 8-3 16,-33 18 0-16,-31 13-1 15,-20 11 4-15,0 21-1 0,-15 35 1 16,-12 27 22-16,-2 24 23 16,11 9-20-16,18 4-11 15,0-5-5-15,9-17-1 16,24-12-8-16,5-20 3 15,4-14-2-15,-4-16-1 16,-5-10 0-16,-14-11-32 16,-5-6-4-16,-10-8-13 15,-4-1-35-15,3 0-107 16</inkml:trace>
        </inkml:traceGroup>
      </inkml:traceGroup>
    </inkml:traceGroup>
  </inkml:traceGroup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21:20.325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2ACA73CC-88DE-4D38-AD5A-20CE7E1F7636}" emma:medium="tactile" emma:mode="ink">
          <msink:context xmlns:msink="http://schemas.microsoft.com/ink/2010/main" type="writingRegion" rotatedBoundingBox="3076,938 22974,483 23249,12497 3351,12952"/>
        </emma:interpretation>
      </emma:emma>
    </inkml:annotationXML>
    <inkml:traceGroup>
      <inkml:annotationXML>
        <emma:emma xmlns:emma="http://www.w3.org/2003/04/emma" version="1.0">
          <emma:interpretation id="{6F040077-F2B4-4CA2-9C85-9ED31F027E05}" emma:medium="tactile" emma:mode="ink">
            <msink:context xmlns:msink="http://schemas.microsoft.com/ink/2010/main" type="paragraph" rotatedBoundingBox="4401,583 15187,951 15107,3290 4322,292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E8FB072-CF99-4698-BA11-69D284C9FD35}" emma:medium="tactile" emma:mode="ink">
              <msink:context xmlns:msink="http://schemas.microsoft.com/ink/2010/main" type="line" rotatedBoundingBox="4401,583 15187,951 15107,3290 4322,2922"/>
            </emma:interpretation>
          </emma:emma>
        </inkml:annotationXML>
        <inkml:traceGroup>
          <inkml:annotationXML>
            <emma:emma xmlns:emma="http://www.w3.org/2003/04/emma" version="1.0">
              <emma:interpretation id="{5871DA1A-3A35-4AF0-9D96-A74DFBE5861B}" emma:medium="tactile" emma:mode="ink">
                <msink:context xmlns:msink="http://schemas.microsoft.com/ink/2010/main" type="inkWord" rotatedBoundingBox="4391,888 8742,1036 8677,2945 4326,2796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193 322 881 0,'0'0'0'16,"0"0"-2"-16,-10 124 2 0,-2 9 2 16,1 33 49-16,4 23-24 15,2-6-3-15,5-12-10 16,0-15-8-16,0-28-1 15,0-27-5-15,3-30 1 16,-3-28-1-16,0-26 3 16,0-17-3-16,0-49 15 15,-19-55-15-15,-8-53-12 16,3-42-26-16,4-15 30 16,16-5-2-16,4 10-22 15,12 23 7-15,36 21 11 16,9 36 7-16,6 33 7 15,-3 39 1-15,-7 37-1 0,-11 20-8 16,-8 40-14-16,-16 43 22 16,-18 32 14-16,-15 16 17 15,-45-1-18-15,-12-17-7 16,-3-30-5-16,4-27 6 16,11-23 8-16,12-19 4 15,20-14-13-15,13 0-6 16,15-2-8-16,0-3 6 15,10 5-10-15,22 34 0 16,7 58 12-16,3 39 9 16,0 25 27-16,-2-1-4 15,6-25-17-15,14-22-11 0,12-24-4 16,11-17 0-16,1-20-7 16,-2-30-61-16,-11-17-96 15,-12-55-355-15</inkml:trace>
          <inkml:trace contextRef="#ctx0" brushRef="#br0" timeOffset="345.2666">801 657 912 0,'0'0'73'15,"0"0"-32"-15,0 0-33 16,207-107-8-16,-16 45 61 16,27-1-35-16,-10 12-26 15,-31 22-16-15,-36 23-87 16,-35 6-52-16,-49 27-227 0</inkml:trace>
          <inkml:trace contextRef="#ctx0" brushRef="#br0" timeOffset="205.5173">1163 796 657 0,'0'0'268'0,"44"181"-267"15,-17-48 16-15,-2 8 7 0,-2-4 14 16,-2-11 3-1,-2-21-27-15,3-29-13 0,-4-32-1 16,-9-39-23-16,0-29-64 16,-5-66 35-16,-1-43-192 15,-3-30-399-15</inkml:trace>
          <inkml:trace contextRef="#ctx0" brushRef="#br0" timeOffset="504.2322">1873 993 983 0,'0'0'2'0,"158"25"5"16,-43-11 36-16,4 0-7 16,-3-5-36-16,-3 4-7 15,-20 0-84-15,-39 0-127 16</inkml:trace>
          <inkml:trace contextRef="#ctx0" brushRef="#br0" timeOffset="625.2459">2300 1740 918 0,'0'0'11'16,"132"68"40"-16,-28-51-19 16,14-17-23-16,22-6-9 15,2-50-157-15</inkml:trace>
          <inkml:trace contextRef="#ctx0" brushRef="#br0" timeOffset="6138.0922">4025 615 318 0,'0'0'79'0,"0"-106"10"16,0 55-27-16,0 4-29 16,0 5 3-16,2 7 0 15,1 9-11-15,-3 1-17 16,0 9 2-16,0 8 10 16,0 2-13-16,0 6-7 15,0 0-4-15,0 0 4 16,0 22 7-16,0 43-7 15,0 41 0-15,0 36 10 16,0 29 22-16,-9 16-3 16,-9 0-2-16,0-10-16 15,-2-13-4-15,2-20-5 0,0-22-1 16,0-18 4-16,0-25-3 16,-3-25-2-16,3-19-7 15,-1-21 7-15,-7-14 1 16,-1 0 4-16,-8-29-5 15,8-32-6-15,3-32 4 16,14-39-14-16,10-32-16 16,0-34-49-16,31-9-12 15,17 14 74-15,11 24 19 16,7 39 48-16,5 36 3 16,6 34 6-16,-2 34-32 15,0 26-25-15,-7 26-8 16,-13 47 8-16,-23 29 30 0,-23 14-10 15,-9 6 1-15,-26-5-10 16,-23-18-8-16,-13-17 3 16,-13-21 1-16,-3-22-6 15,7-20 3-15,8-19 1 16,12 0-4-16,15-23-1 16,13-2-6-16,11 5-25 15,12 7-41-15,0 10-29 16,14 3-354-16</inkml:trace>
        </inkml:traceGroup>
        <inkml:traceGroup>
          <inkml:annotationXML>
            <emma:emma xmlns:emma="http://www.w3.org/2003/04/emma" version="1.0">
              <emma:interpretation id="{8810FB44-A844-4BDE-894C-5BD5FEC17879}" emma:medium="tactile" emma:mode="ink">
                <msink:context xmlns:msink="http://schemas.microsoft.com/ink/2010/main" type="inkWord" rotatedBoundingBox="10205,781 15187,951 15107,3290 10125,3120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7082.8361">6832 1523 791 0,'0'0'14'0,"-1"133"-11"16,32-75 6-16,29-23-9 0,17-27 7 16,10-8-2-16,-1-52 3 15,-11-21 20-15,-18-23-15 16,-24-15-9-16,-33-13-4 16,-13-3-8-16,-52 14 8 15,-13 23 31-15,-3 32 9 16,1 29 56-16,11 20-39 15,12 9-40-15,13 2-17 16,17 28-6-16,18 9-19 16,9 8-18-16,0 2 4 15,36 3 11-15,17 1 16 16,9 1 12-16,-1 1 0 0,-4 0 9 16,-9 5 28-16,-11 6 8 15,-12 10-11-15,-8 9-8 16,-7 12-7-16,-5-4-17 15,-1-5 1-15,5-11-3 16,0-12-8-16,6-18-46 16,3-17-9-16,6-26-28 15,0-8-115-15,0-46-373 16</inkml:trace>
          <inkml:trace contextRef="#ctx0" brushRef="#br0" timeOffset="7367.156">8208-39 674 0,'0'0'71'16,"0"0"-62"-16,89 152-9 15,-29-21 24-15,6 36-5 16,-9 23-2-16,-15 22 30 0,-25 4-26 16,-17-6-1-1,-21-14-1-15,-22-24-1 16,-3-28 0-16,11-23-5 0,8-27-13 16,12-24-8-16,3-31-150 15</inkml:trace>
          <inkml:trace contextRef="#ctx0" brushRef="#br0" timeOffset="6489.4082">6351 156 449 0,'0'0'30'0,"0"0"-15"16,0 0 68-16,0 0 28 15,-161-23-73-15,97 83-30 0,5 25-8 16,3 37 5-1,2 33 20-15,6 29 6 0,0 26 22 16,12 7-9-16,9-6 2 16,13-14-23-16,14-27-6 15,0-23-6-15,24-29-11 16,16-23-3-16,3-25-47 16,5-28-60-16,2-31-297 15</inkml:trace>
          <inkml:trace contextRef="#ctx0" brushRef="#br0" timeOffset="8079.5216">10057 1284 836 0,'0'0'35'15,"0"0"-35"-15,0 0-7 16,-32 109 2-16,67-70 1 15,15-1 1-15,19-15 1 16,10-19 2-16,10-4 5 16,3-42 8-16,-8-31 8 15,-12-32-4-15,-15-21 1 16,-22-3-7-16,-23 10 10 16,-12 23 17-16,-29 27 19 15,-22 23-8-15,-18 25 5 0,-15 21-37 16,-9 16-17-1,1 36-26-15,9 16 7 0,22 3-4 16,23-5-8 0,17-13 15-16,21-9-5 0,8-17-2 15,37-10-6-15,13-14 7 16,13-3 15-16,3 1 7 16,-8 18 7-16,-9 22 26 15,-14 32 18-15,-11 22 10 16,-9 28 37-16,-7 9-30 15,-1 3-25-15,2-7-27 16,5-16-13-16,4-27-3 16,5-22-35-16,-1-25-107 15,-2-20-13-15,-16-18-151 0</inkml:trace>
        </inkml:traceGroup>
      </inkml:traceGroup>
    </inkml:traceGroup>
    <inkml:traceGroup>
      <inkml:annotationXML>
        <emma:emma xmlns:emma="http://www.w3.org/2003/04/emma" version="1.0">
          <emma:interpretation id="{DBA507F2-26BB-4A4D-AD5A-16ABEFBA6CD7}" emma:medium="tactile" emma:mode="ink">
            <msink:context xmlns:msink="http://schemas.microsoft.com/ink/2010/main" type="paragraph" rotatedBoundingBox="3904,4468 21026,3993 21090,6305 3968,67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1A74A61-C952-47E4-89F2-68FFA6877A76}" emma:medium="tactile" emma:mode="ink">
              <msink:context xmlns:msink="http://schemas.microsoft.com/ink/2010/main" type="inkBullet" rotatedBoundingBox="3904,4474 5856,4419 5909,6337 3957,6392"/>
            </emma:interpretation>
            <emma:one-of disjunction-type="recognition" id="oneOf2">
              <emma:interpretation id="interp2" emma:lang="" emma:confidence="0">
                <emma:literal>↳</emma:literal>
              </emma:interpretation>
            </emma:one-of>
          </emma:emma>
        </inkml:annotationXML>
        <inkml:trace contextRef="#ctx0" brushRef="#br0" timeOffset="51653.0116">-116 3795 123 0,'0'0'62'0,"0"0"48"16,0 0 82-16,0 0-134 15,0-109 29-15,0 105 7 16,0 4-39-16,0 0 0 15,0 0-2-15,0 0-53 16,-5 29-3-16,1 25 1 16,-8 32 2-16,-2 15 12 0,-4 9-8 15,-1 4-4-15,-2-10 1 16,2-3 4-16,6-11 15 16,4-18-17-16,1-19-3 15,7-17 0-15,1-15 2 16,0-10-2-16,0-10-3 15,0-1-5-15,0-23 8 16,6-32 17-16,12-31-13 16,-1-19-2-16,-4-3 1 15,-8-2-2-15,-5 1-1 16,0 3 0-16,0 8-5 16,-23 12-6-16,-4 14 11 0,-3 19-2 15,3 13 1-15,6 16 1 16,7 12 5-16,7 4 1 15,7 8-6-15,12 3-2 16,40 35-33-16,33 22 33 16,29 21 2-16,11 18 0 15,5 5 1-15,-9 3 0 16,-12 1 0-16,-15-13 7 16,-16-4-1-16,-24-16-5 15,-20-7 0-15,-28-10 14 16,-6-7-16-16,-49-4 0 15,-31-8 4-15,-18-6 18 16,-7-8 12-16,-6-11-5 16,-3-6-17-16,-5-3-5 0,5-5-7 15,13 0-1-15,17 1 1 16,22 2 2-16,26-1-2 16,20-2 0-16,14 0-7 15,2 0-52-15,11 4-32 16,28 2 2-16,18-3 11 15,13-3-258-15</inkml:trace>
        <inkml:trace contextRef="#ctx0" brushRef="#br0" timeOffset="52332.2758">1052 4398 250 0,'0'0'119'0,"0"0"-8"16,0 0-37-16,24 133 0 16,15-110-22-16,14-12-5 15,8-11 12-15,10 0 10 16,-6-33-26-16,-8-21-28 15,-12-19 2-15,-15-11-5 16,-17-4-8-16,-13 7-2 16,-9 8 0-16,-42 16 8 15,-16 13 32-15,-25 23-16 16,-22 21-21-16,-14 37-5 16,-10 38-4-16,19 10-4 0,30 3-3 15,42-3 7 1,41-14-7-16,15-13-3 0,58-15-7 15,24-16 19-15,25-21-7 16,4-6-7-16,-5-4 10 16,-22-14 4-16,-24 7 2 15,-28 11 0-15,-16 4 6 16,-14 43 15-16,-11 26 17 16,0 23-1-16,-18 18 9 15,-5 2-17-15,10-1-2 16,5-15-21-16,8-19-4 15,0-12-2-15,12-16 0 16,9-14-8-16,-6-14-51 16,3-16-18-16,6-9-39 15,-1-26-84-15,-1-23-378 0</inkml:trace>
      </inkml:traceGroup>
      <inkml:traceGroup>
        <inkml:annotationXML>
          <emma:emma xmlns:emma="http://www.w3.org/2003/04/emma" version="1.0">
            <emma:interpretation id="{00E82462-654D-492E-B41B-553B41DA2FCD}" emma:medium="tactile" emma:mode="ink">
              <msink:context xmlns:msink="http://schemas.microsoft.com/ink/2010/main" type="line" rotatedBoundingBox="7722,4362 21026,3993 21090,6305 7786,6674"/>
            </emma:interpretation>
          </emma:emma>
        </inkml:annotationXML>
        <inkml:traceGroup>
          <inkml:annotationXML>
            <emma:emma xmlns:emma="http://www.w3.org/2003/04/emma" version="1.0">
              <emma:interpretation id="{1A5E9582-3989-46F3-94A8-60AE9551BEED}" emma:medium="tactile" emma:mode="ink">
                <msink:context xmlns:msink="http://schemas.microsoft.com/ink/2010/main" type="inkWord" rotatedBoundingBox="7732,4742 10293,4671 10325,5816 7764,5887"/>
              </emma:interpretation>
              <emma:one-of disjunction-type="recognition" id="oneOf3">
                <emma:interpretation id="interp3" emma:lang="" emma:confidence="1">
                  <emma:literal/>
                </emma:interpretation>
              </emma:one-of>
            </emma:emma>
          </inkml:annotationXML>
          <inkml:trace contextRef="#ctx0" brushRef="#br0" timeOffset="53775.6095">3528 4182 197 0,'0'0'350'15,"0"0"-242"-15,0 0-30 16,0 0-5-16,-116-6-40 16,98 6 5-16,9 0 10 15,5 0-12-15,1 0-22 16,3-3 1-16,0 3-14 16,0 0-1-16,16 0-17 0,29 0 14 15,30 6 3-15,23 0 6 16,19-4-2-16,11-1-1 15,9-1 4-15,15 0 17 16,1 0-5-16,-7 0-14 16,-9 0-1-16,-17 0-4 15,-15 0 1-15,-13 0-2 16,-20 0 1-16,-15 0-16 16,-15 0 1-16,-13 0-5 15,-10 0-22-15,-8 0-12 16,-4 0-55-16,-7 3-84 15,-3 5-235-15</inkml:trace>
          <inkml:trace contextRef="#ctx0" brushRef="#br0" timeOffset="54225.8891">3702 4625 681 0,'0'0'58'16,"0"0"-22"-16,0 0-9 16,0 0 9-16,0 0-2 15,0 0-12-15,-42 2-6 16,102-2-15-16,34 0 34 16,35 0 17-16,32-9-2 15,9 1-20-15,1 0 3 16,-4 2-17-16,-20-3-15 15,-15 1 3-15,-14 0 4 16,-25 0-2-16,-22 6-6 0,-22 2-2 16,-16 0 2-1,-15 0-48-15,-9 0-28 0,-9 0-27 16,2 0-96-16,1-2-239 16</inkml:trace>
          <inkml:trace contextRef="#ctx0" brushRef="#br0" timeOffset="54870.9098">5288 3908 582 0,'0'0'34'0,"0"0"0"15,0 0-10-15,-81-104 36 16,78 93 8-16,3 9-35 15,12 2-33-15,33 0 4 16,29 18-3-16,19 17 6 0,9 10 7 16,1 0-13-16,-12 2 8 15,-16-2-9-15,-17-4 1 16,-15-3 0-16,-16 0-1 16,-13 4 11-16,-14 9-1 15,-2 7-4-15,-28 4 1 16,-10 7-5-16,-11 3 5 15,-8 4-5-15,-7 6 2 16,-8-1-4-16,8-8 0 16,9-15-1-16,12-20-1 15,10-17 1-15,11-16-12 16,3-5-3-16,3-26-16 16,4-31-36-16,1-19 12 15,5-16 23-15,2-9 11 0,-4-5 2 16,-4 5-1-16,-1 6 21 15,-1 15 1-15,-2 18 4 16,4 24 5-16,5 13 23 16,2 15 25-16,5 9-14 15,2 1-31-15,0 0-13 16,2 18-47-16,25 12 37 16,12 3-41-16,9-5-123 15,9-13-273-15</inkml:trace>
        </inkml:traceGroup>
        <inkml:traceGroup>
          <inkml:annotationXML>
            <emma:emma xmlns:emma="http://www.w3.org/2003/04/emma" version="1.0">
              <emma:interpretation id="{8D912FDB-2ECE-4B6B-A7B3-2985F6369587}" emma:medium="tactile" emma:mode="ink">
                <msink:context xmlns:msink="http://schemas.microsoft.com/ink/2010/main" type="inkWord" rotatedBoundingBox="11608,4254 21026,3993 21090,6305 11672,6566"/>
              </emma:interpretation>
              <emma:one-of disjunction-type="recognition" id="oneOf4">
                <emma:interpretation id="interp4" emma:lang="" emma:confidence="0">
                  <emma:literal>Mg</emma:literal>
                </emma:interpretation>
                <emma:interpretation id="interp5" emma:lang="" emma:confidence="0">
                  <emma:literal>Mf</emma:literal>
                </emma:interpretation>
                <emma:interpretation id="interp6" emma:lang="" emma:confidence="0">
                  <emma:literal>Mz</emma:literal>
                </emma:interpretation>
                <emma:interpretation id="interp7" emma:lang="" emma:confidence="0">
                  <emma:literal>My</emma:literal>
                </emma:interpretation>
                <emma:interpretation id="interp8" emma:lang="" emma:confidence="0">
                  <emma:literal>MS</emma:literal>
                </emma:interpretation>
              </emma:one-of>
            </emma:emma>
          </inkml:annotationXML>
          <inkml:trace contextRef="#ctx0" brushRef="#br0" timeOffset="60182.4253">15314 3590 118 0,'0'0'58'0,"0"0"20"16,0 0 147 0,-39 169-59-16,20-75-28 0,-2 16-18 15,4 5-33-15,13-11-48 16,4-18-12-16,0-26-19 16,0-25-3-16,0-20-4 15,3-15 1-15,6-18 8 16,4-51 46-16,8-35-56 15,3-27-5-15,-7-17 1 16,-11-4 2-16,-6 7 1 16,-11 17-23-16,-25 30 10 15,-15 31 11-15,-6 33 1 16,3 21-2-16,6 13 1 16,12 11 3-16,18 22 3 15,18 8-3-15,1 0-5 0,61-13 1 16,44-15 4-16,39-13 11 15,22-17-1-15,-2-28-10 16,-21-14-7-16,-25-5-3 16,-27 5 10-16,-34 11 2 15,-26 19 6-15,-23 20 17 16,-9 9 12-16,-24 41-37 16,-33 41 6-16,-14 31 2 15,-4 14 34-15,9 0-25 16,19-10-10-16,20-14-7 15,21-17-12-15,6-17-47 16,18-19-27-16,39-28-26 16,20-22-194-16</inkml:trace>
          <inkml:trace contextRef="#ctx0" brushRef="#br0" timeOffset="60660.8619">16182 4142 909 0,'0'0'40'0,"0"0"-39"15,115 45 53-15,-42-45-29 16,8-2 8-16,-5-33-8 16,-6-16-25-16,-21-14-1 0,-19-9 1 15,-25-15 0-15,-5-6 0 16,-21-3 1-16,-32 8 26 15,-18 19-27-15,-5 29-31 16,2 27-13-16,12 15 37 16,22 56 6-16,14 35-11 15,20 35 11-15,6 32 1 16,41 35 7-16,18 17 13 16,10 6-1-16,1-5-1 15,-8-22 35-15,-18-25-41 16,-25-29 3-16,-19-34-10 15,-19-33-3-15,-42-36 1 0,-27-32 2 16,-23-19 10 0,-11-44 2-16,7-20-16 0,27-12 60 15,34 9-19-15,28 12-39 16,26 17-3-16,26 10-18 16,50 3-34-16,39 3 13 15,21 6 19-15,6 10 5 16,-21 17-14-16,-35 8-27 15,-47 37-79-15,-39 26-247 16</inkml:trace>
          <inkml:trace contextRef="#ctx0" brushRef="#br0" timeOffset="58713.826">12201 3880 748 0,'0'0'31'16,"0"0"-17"-16,0 0 1 15,0 0-1-15,176-33 53 16,-70 22-17-16,16-5-26 0,6 0-18 15,-5-3-4 1,-13 4-2-16,-17 1-34 0,-13 6-31 16,-18 3-34-16,-19 5-63 15,-25 0-106-15,-18 7-18 16</inkml:trace>
          <inkml:trace contextRef="#ctx0" brushRef="#br0" timeOffset="58906.9013">12569 4171 837 0,'0'0'47'16,"138"-6"-43"-16,-19-16 45 16,16-5-22-16,-5-2-19 0,-14 4-8 15,-22 8-2-15,-26 6-29 16,-25 11-37-16,-29 0-88 15,-14 7-254-15</inkml:trace>
          <inkml:trace contextRef="#ctx0" brushRef="#br0" timeOffset="59066.1841">12584 4552 984 0,'0'0'37'16,"0"0"-25"-16,212 5-12 15,-66-8 28-15,10-23-16 0,-4-7-12 16,-11-1-57-16,-10-8-87 16,-15-5-161-16</inkml:trace>
          <inkml:trace contextRef="#ctx0" brushRef="#br0" timeOffset="59603.1223">14387 3894 768 0,'0'0'16'15,"0"0"-6"-15,-42 184 57 0,27-92-22 16,3 1 6-16,5-9-37 15,3-18-11-15,1-25 1 16,1-22-4-16,-4-19 0 16,-9-21 1-16,-15-50-3 15,-9-30-6-15,-9-16 8 16,6-12 6-16,3 1 8 16,13-2-7-16,20 4-7 15,6 6-14-15,38 17-25 16,33 15-5-16,16 19-5 15,2 22 21-15,-10 20 28 16,-8 22 3-16,-14 5 16 0,-15 26 23 16,-19 18-18-16,-23 12-6 15,-8 12-8-15,-46 0-10 16,-15-5 11-16,1-9-6 16,17-7 11-16,20-3 0 15,22 2-16-15,9 7 0 16,0 10 1-16,18 8 1 15,19 8 4-15,5 6 12 16,6 3-4-16,-1-8 7 16,-6-12-11-16,-1-15-2 15,-1-15-6-15,-3-14-2 16,-4-14-27-16,2-10-54 16,-2-10-112-16</inkml:trace>
          <inkml:trace contextRef="#ctx0" brushRef="#br0" timeOffset="56319.1975">7673 3684 463 0,'0'0'12'0,"0"0"6"0,-56 163 10 15,26-80 39 1,-3 12-45-16,-5 12 5 0,-4 9 13 15,-1 2 24-15,-4-11-24 16,9-15-3-16,5-30-16 16,14-18-4-16,10-21-8 15,6-15-9-15,3-8 1 16,0-26 16-16,0-32 21 16,4-20-38-16,13-19 0 15,1-7 5-15,3-9-5 16,-3 3-4-16,-3 0-3 15,2 4-20-15,-1 5 1 16,4 7-3-16,2 17 1 16,7 22-1-16,-10 18 24 0,-2 22 1 15,4 15 2-15,7 3-8 16,28 42 3-16,25 27 7 16,29 22 1-16,18 15 6 15,0 2-6-15,-8-4 2 16,-12-2 8-16,-18-7 32 15,-15-6-27-15,-22-15-6 16,-18-16-4-16,-22-22-1 16,-13-12 9-16,-9-12-10 15,-54-12 16-15,-33-3 23 16,-28 0-36-16,-14 0 8 16,-2 0 3-16,13 0 4 15,12 8-10-15,27 3 6 0,17 6-12 16,21-1-6-16,17 0-10 15,20 1-48-15,13-2-35 16,4-3-57-16,40 1 26 16,21-9 3-16,23-4-82 15</inkml:trace>
          <inkml:trace contextRef="#ctx0" brushRef="#br0" timeOffset="57189.1263">9081 3859 547 0,'0'0'27'15,"0"0"-5"-15,0 0-22 16,0 0 1-16,0 0-1 16,5 184 59-16,16-81 9 15,1 12-3-15,4-2-19 16,-6-15-21-16,1-24-21 16,-5-29-3-16,-2-18 2 15,-8-13-3-15,-2-6 2 16,-4-8 2-16,0 0 10 15,0-25 46-15,-6-14-57 0,-12-5 3 16,-6-2-5-16,-5-3 3 16,-1-2-4-16,-1-2 2 15,-4-3-2-15,4-3 0 16,1 0-24-16,4-1 12 16,7-5 4-16,5 0 6 15,9-7 1-15,5-2 1 16,6-1 0-16,29 5-2 15,13 9-3-15,11 10 0 16,10 6-9-16,3 11 9 16,8 11 2-16,-5 16 2 15,-1 7-1-15,-7 2 1 16,-10 26-4-16,-1 7 5 16,-11-2 1-16,-10-3 1 15,-10-1-2-15,-16 2 0 0,-9 6-24 16,-25 4-33-16,-35 6-44 15,-20 1 38-15,-13 2 42 16,-3 1 21-16,5-2 4 16,12-2 16-16,18-1 53 15,21-4-20-15,19 5-50 16,19 0 6-16,2 7-1 16,41-1 20-16,28 0 28 15,20-4-3-15,13-12-15 16,17-16-21-16,1-14-8 15,-1-7 2-15,-6-15-11 16,-20-17-3-16,-18-11-50 0,-27 1-51 16,-24-1-205-16</inkml:trace>
          <inkml:trace contextRef="#ctx0" brushRef="#br0" timeOffset="57819.1069">10021 3536 1046 0,'0'0'7'0,"212"-14"1"15,-23-4 3-15,23-5 21 0,0-1-13 16,-27-2-12-16,-31 1-7 15,-31-5-15-15,-21 6-33 16,-22-1 8-16,-19 9-51 16,-20 4-107-16,-29 7-417 15</inkml:trace>
          <inkml:trace contextRef="#ctx0" brushRef="#br0" timeOffset="57602.5255">10660 3703 641 0,'0'0'142'0,"0"0"-140"16,0 0-2-16,0 0 0 15,15 168 29-15,-3-62 34 16,-5 18 19-16,-1 2-38 15,-1-12-23-15,2-24-13 0,-1-32-7 16,-1-27 0 0,-1-19-1-16,4-12-1 0,-2-7-19 15,6-40 8-15,-3-28-60 16,-1-20-70-16,-8-5-258 16</inkml:trace>
        </inkml:traceGroup>
      </inkml:traceGroup>
    </inkml:traceGroup>
    <inkml:traceGroup>
      <inkml:annotationXML>
        <emma:emma xmlns:emma="http://www.w3.org/2003/04/emma" version="1.0">
          <emma:interpretation id="{2EECA76D-5C84-4CC7-A987-E92DA3188C2B}" emma:medium="tactile" emma:mode="ink">
            <msink:context xmlns:msink="http://schemas.microsoft.com/ink/2010/main" type="paragraph" rotatedBoundingBox="3857,7627 14627,6778 14814,9147 4043,999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BE53E34-06D4-4F9E-9514-CE27D745E4F0}" emma:medium="tactile" emma:mode="ink">
              <msink:context xmlns:msink="http://schemas.microsoft.com/ink/2010/main" type="line" rotatedBoundingBox="3857,7627 14627,6778 14814,9147 4043,9996"/>
            </emma:interpretation>
          </emma:emma>
        </inkml:annotationXML>
        <inkml:traceGroup>
          <inkml:annotationXML>
            <emma:emma xmlns:emma="http://www.w3.org/2003/04/emma" version="1.0">
              <emma:interpretation id="{7536B60D-DD38-494E-887E-3B3765A64DFB}" emma:medium="tactile" emma:mode="ink">
                <msink:context xmlns:msink="http://schemas.microsoft.com/ink/2010/main" type="inkWord" rotatedBoundingBox="3857,7627 9106,7213 9293,9582 4043,9996"/>
              </emma:interpretation>
              <emma:one-of disjunction-type="recognition" id="oneOf5">
                <emma:interpretation id="interp9" emma:lang="" emma:confidence="1">
                  <emma:literal/>
                </emma:interpretation>
              </emma:one-of>
            </emma:emma>
          </inkml:annotationXML>
          <inkml:trace contextRef="#ctx0" brushRef="#br0" timeOffset="67075.0947">2226 7311 771 0,'0'0'43'0,"0"0"74"16,-141 43-97-1,132-12-4-15,9 7 11 0,4 9 6 16,44 1-21-16,24-6-7 15,20-14 21-15,10-21-10 16,2-7-11-16,-9-41-2 16,-13-28 1-16,-18-17-4 15,-27-4-10-15,-35 6 3 16,-11 13 7-16,-63 24-1 16,-46 25-1-16,-32 22-5 15,-21 51-5-15,-2 40-8 16,33 16 15-16,47 1 5 15,52-14-1-15,41-19-4 16,50-32-36-16,50-36-10 16,36-16 27-16,25-47 17 0,-2-7 7 15,-12 4 2-15,-39 26-1 16,-38 26 4-16,-31 32 11 16,-30 82 8-16,-9 53 29 15,-27 42 30-15,-15 18-12 16,6-18-25-16,17-25-31 15,19-38-15-15,0-38-36 16,23-40-59-16,21-39 21 16,19-22-14-16,19-59-130 15,19-44-480-15</inkml:trace>
          <inkml:trace contextRef="#ctx0" brushRef="#br0" timeOffset="62057.6002">-424 7778 609 0,'0'0'76'15,"0"0"-23"-15,127 96 43 16,-9-88-3-16,20-8-29 15,6-11-49-15,-2-19-15 0,-15-5-15 16,-21-6-172 0,-21-10-394-16</inkml:trace>
          <inkml:trace contextRef="#ctx0" brushRef="#br0" timeOffset="61930.2067">-391 7359 43 0,'0'0'909'16,"0"0"-909"-16,0 0-9 16,0 0 9-16,0 0 4 15,138-65 9-15,-67-9-2 16,-2-11-5-16,-11-2-1 15,-14 10-2-15,-18 17 7 16,-16 22 20-16,-10 20 11 16,0 18-10-16,0 6-31 15,-6 47-10-15,-18 26 10 16,-8 28 4-16,1 4 1 16,4-2 0-16,10-10-2 15,16-11-3-15,1-14 0 16,0-10-1-16,9-19-11 0,1-14-28 15,-2-16-33-15,-8-15-87 16,-3 0-79-16,-29-19-223 16</inkml:trace>
          <inkml:trace contextRef="#ctx0" brushRef="#br0" timeOffset="62349.5236">452 6651 829 0,'0'0'8'16,"0"0"-7"-16,186 9 3 15,-88 70 6-15,1 46 15 0,-4 38 25 16,-9 32 9-16,-19 28 12 15,-23-2-19-15,-33-8-26 16,-11-17-22-16,-52-28-4 16,-29-14-1-16,-16-18-42 15,-13-22-27-15,-1-22-15 16,14-24-15-16,22-20-181 16</inkml:trace>
          <inkml:trace contextRef="#ctx0" brushRef="#br0" timeOffset="67823.5993">3593 6763 789 0,'0'0'19'16,"0"0"43"-16,0 0-3 15,0 0-35-15,0 0-20 16,0 0-2-16,129-84 0 16,-51 41 4-16,2-6-4 15,-8 6 4-15,-3 9-6 16,-3 12 16-16,2 20-15 16,5 2 2-16,0 41 3 15,0 23 11-15,-2 11 6 16,0 5 29-16,-2-4-6 15,-2-8-11-15,-6-12-11 16,-16-17-11-16,-15-15-11 16,-20-15 0-16,-10-9 0 0,-22 0 20 15,-37-10 23 1,-27-13-32-16,-20-1 8 0,-13 9-12 16,-6 13-9-16,2 2-2 15,12 10-7-15,20 12 4 16,30 0 1-16,28-10 1 15,19-7-5-15,11-5-25 16,3 3-26-16,0 2-24 16,30-1-32-16,14 1 10 15,2-3-315-15</inkml:trace>
          <inkml:trace contextRef="#ctx0" brushRef="#br0" timeOffset="67402.7456">4098 6926 561 0,'0'0'242'16,"-20"131"-224"-16,8-24 35 0,2 17 26 16,1 7-12-16,1-5-12 15,7-15-17-15,1-23-32 16,0-26-5-16,0-32-1 16,0-17-32-16,1-13-16 15,4-29 3-15,2-32 12 16,-2-22-127-16,-5-12-42 15,0 2-285-15</inkml:trace>
        </inkml:traceGroup>
        <inkml:traceGroup>
          <inkml:annotationXML>
            <emma:emma xmlns:emma="http://www.w3.org/2003/04/emma" version="1.0">
              <emma:interpretation id="{E98662AF-4526-46FF-9EB2-03E814567B5C}" emma:medium="tactile" emma:mode="ink">
                <msink:context xmlns:msink="http://schemas.microsoft.com/ink/2010/main" type="inkWord" rotatedBoundingBox="11331,7273 14646,7012 14769,8572 11453,8833"/>
              </emma:interpretation>
              <emma:one-of disjunction-type="recognition" id="oneOf6">
                <emma:interpretation id="interp10" emma:lang="" emma:confidence="0">
                  <emma:literal>p</emma:literal>
                </emma:interpretation>
                <emma:interpretation id="interp11" emma:lang="" emma:confidence="0">
                  <emma:literal>P</emma:literal>
                </emma:interpretation>
                <emma:interpretation id="interp12" emma:lang="" emma:confidence="0">
                  <emma:literal>3</emma:literal>
                </emma:interpretation>
                <emma:interpretation id="interp13" emma:lang="" emma:confidence="0">
                  <emma:literal>B</emma:literal>
                </emma:interpretation>
                <emma:interpretation id="interp14" emma:lang="" emma:confidence="0">
                  <emma:literal>.</emma:literal>
                </emma:interpretation>
              </emma:one-of>
            </emma:emma>
          </inkml:annotationXML>
          <inkml:trace contextRef="#ctx0" brushRef="#br0" timeOffset="78974.2123">9720 6280 586 0,'0'0'55'0,"0"0"-7"16,0 0 3-16,0 0 3 15,0 0-21-15,0 0-26 16,-126-11 1-16,85 49-5 16,-2 16 11-16,-2 18 23 15,-5 13-4-15,2 4-5 16,0-9-7-16,4-14-7 16,13-17-2-16,5-14 6 15,13-16-13-15,8-10-2 16,2-9 0-16,3 0 3 15,0-10 6-15,0-28 23 16,0-11-33-16,11-17-2 0,-1-6-1 16,-1-4-5-16,-6 2-4 15,-3 7-1-15,0 5 2 16,0 13 6-16,0 7 3 16,0 7-1-16,14 12-1 15,11 12-1-15,17 11-2 16,24 0-2-16,31 26 5 15,21 23 2-15,24 17 0 16,7 7 3-16,-7-2 4 16,-18-5-6-16,-33-17-1 15,-33-13 3-15,-31-9-3 16,-27-4-1-16,-49-2-2 0,-51-4 3 16,-42-4 12-16,-18-9-5 15,-6-1 24-15,14-3 4 16,16 0-6-16,17 0-1 15,21 0-21-15,24 4-7 16,25 0-2-16,28-4 2 16,13 0-7-16,8 0-35 15,8 0-29-15,31 8-11 16,10 4-56-16,4 3-380 16</inkml:trace>
          <inkml:trace contextRef="#ctx0" brushRef="#br0" timeOffset="78315.2171">9519 6711 660 0,'0'0'47'16,"3"130"81"-16,-2-34-9 15,-1 14-27-15,0 5-31 16,3-5-33-16,2 0 20 16,7-7-6-16,1-13-34 15,2-13-4-15,2-28-4 16,-7-24-28-16,1-17-19 15,-5-8-10-15,3-14 3 0,0-30 9 16,0-19-109-16,-6-9-118 16,-3 1-308-16</inkml:trace>
          <inkml:trace contextRef="#ctx0" brushRef="#br0" timeOffset="77375.3097">7351 7219 36 0,'0'0'12'0,"0"0"-10"15,0 0 48-15,0 0 0 16,0 0-50-16,0 0-20 16,0 0 20-16,0 0 45 15,-8-84 113-15,2 77-38 16,-3 3-55-16,5-1-11 15,-4 1-43-15,4-3-2 16,-1-3-9-16,1-3 5 16,-1 2 12-16,-2 0 57 15,1 2 9-15,1 8-35 16,1-1-8-16,-1 2 0 0,-2 20-40 16,-5 33-8-1,1 23 8-15,2 23 29 0,5 1-9 16,4-3-2-16,0-13-10 15,0-19 5-15,0-22-13 16,4-21 1-16,-4-21 4 16,0-1 1-16,-12-42-5 15,-16-22-1-15,-10-22-70 16,2-6 37-16,4-3 32 16,2-6 1-16,8 5 1 15,8 6 2-15,14 7-3 16,6 11 0-16,51 4-8 15,22 10 5-15,14 13 3 16,3 17 7-16,-7 16 2 0,-13 12 10 16,-14 11-2-16,-20 27 4 15,-24 12-8-15,-18 5-11 16,-12 2-1-16,-47-5-2 16,-19-7-8-16,-7-13 0 15,5-6 9-15,23-8 12 16,19-4-5-16,28 7-7 15,10 7-16-15,1 21 10 16,41 13 6-16,12 10 13 16,14 6 6-16,3 0 10 15,-10 0-19-15,-5-4 15 16,-11-15-18-16,-6-14-7 0,2-23 0 16,10-22-44-1,15-32-27-15,15-40-80 0</inkml:trace>
          <inkml:trace contextRef="#ctx0" brushRef="#br0" timeOffset="77984.9466">8182 6728 707 0,'0'0'97'0,"0"0"18"16,0 0-44-16,0 0-16 15,0 0-31-15,0 0-24 16,122-11 0-16,-6 20 27 0,7 10 5 16,-9-1-25-16,-25 0-7 15,-15 0-1-15,-8-9-13 16,-3-3-23-16,-1-6-53 16,-13 0-128-16</inkml:trace>
          <inkml:trace contextRef="#ctx0" brushRef="#br0" timeOffset="77616.8671">8551 6962 927 0,'0'0'1'16,"9"110"0"-16,-8-25 55 15,-1-3 9-15,0-5-20 0,5-14-23 16,4-16-19-16,3-14 0 16,0-18-3-16,-3-12-24 15,4-3-51-15,5-41 24 16,0-14-19-16,-1-6-101 16,-17 4-52-16,0 1-210 15</inkml:trace>
        </inkml:traceGroup>
      </inkml:traceGroup>
    </inkml:traceGroup>
    <inkml:traceGroup>
      <inkml:annotationXML>
        <emma:emma xmlns:emma="http://www.w3.org/2003/04/emma" version="1.0">
          <emma:interpretation id="{83962B4F-0484-4582-899D-D64967998142}" emma:medium="tactile" emma:mode="ink">
            <msink:context xmlns:msink="http://schemas.microsoft.com/ink/2010/main" type="paragraph" rotatedBoundingBox="3283,9994 23181,9539 23249,12497 3351,1295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A6DBBF9-C22A-442F-91FF-5688162684D5}" emma:medium="tactile" emma:mode="ink">
              <msink:context xmlns:msink="http://schemas.microsoft.com/ink/2010/main" type="inkBullet" rotatedBoundingBox="3299,10679 4886,10643 4936,12833 3349,12869"/>
            </emma:interpretation>
          </emma:emma>
        </inkml:annotationXML>
        <inkml:trace contextRef="#ctx0" brushRef="#br0" timeOffset="84654.4597">-406 10201 756 0,'0'0'44'16,"0"0"-24"-16,-148 84 43 16,109-65 2-16,3-7-4 0,2-9-19 15,2-3-32 1,2 0 9-16,9-15 17 0,12-21-20 16,9-14-16-16,25-20-17 15,46-11-9-15,25 2-4 16,9 20-2-16,-10 31 18 15,-17 28 4-15,-21 49-25 16,-22 40 20-16,-26 25 9 16,-9 12 6-16,-34 11 21 15,-36 0-4-15,-18-7-6 16,-24-11-10-16,-15-10 15 16,-1-20 0-16,14-25 14 15,25-30-29-15,27-34-2 16,35-27-2-16,27-48-21 15,18-18-27-15,48 4 36 0,22 24 13 16,2 34 2 0,-3 31 0-16,-7 40 17 0,-17 60 8 15,-12 27 10-15,-17 14-16 16,-9-11 35-16,-3-18-33 16,8-23-14-16,6-26-7 15,8-36-10-15,8-27-63 16,9-46 7-16,5-44-9 15,-3-32-358-15</inkml:trace>
        <inkml:trace contextRef="#ctx0" brushRef="#br0" timeOffset="84877.0854">284 9748 935 0,'0'0'87'15,"102"112"-67"-15,-34 39-20 16,-13 53 58-16,-26 39 12 16,-22 19-5-16,-7-6-25 15,-25-21-19-15,-25-26-16 16,-7-32-5-16,-2-32-31 16,8-31-24-16,20-47-35 15,26-51-69-15,5-35-464 16</inkml:trace>
      </inkml:traceGroup>
      <inkml:traceGroup>
        <inkml:annotationXML>
          <emma:emma xmlns:emma="http://www.w3.org/2003/04/emma" version="1.0">
            <emma:interpretation id="{4EEA3600-3761-4450-91D9-659CF832761C}" emma:medium="tactile" emma:mode="ink">
              <msink:context xmlns:msink="http://schemas.microsoft.com/ink/2010/main" type="line" rotatedBoundingBox="6385,9923 23181,9539 23249,12497 6453,12881"/>
            </emma:interpretation>
          </emma:emma>
        </inkml:annotationXML>
        <inkml:traceGroup>
          <inkml:annotationXML>
            <emma:emma xmlns:emma="http://www.w3.org/2003/04/emma" version="1.0">
              <emma:interpretation id="{F5B2BE99-F3BD-4B3F-BC93-7845EC381D3A}" emma:medium="tactile" emma:mode="ink">
                <msink:context xmlns:msink="http://schemas.microsoft.com/ink/2010/main" type="inkWord" rotatedBoundingBox="6390,10129 9008,10069 9070,12822 6453,12881"/>
              </emma:interpretation>
              <emma:one-of disjunction-type="recognition" id="oneOf7">
                <emma:interpretation id="interp15" emma:lang="" emma:confidence="1">
                  <emma:literal/>
                </emma:interpretation>
              </emma:one-of>
            </emma:emma>
          </inkml:annotationXML>
          <inkml:trace contextRef="#ctx0" brushRef="#br0" timeOffset="86881.2712">3585 9481 729 0,'0'0'0'0,"0"0"-3"0,0 0 3 16,-6-116 29-16,33 73 10 15,23-3-29-15,20 0 8 16,22 10 2-16,15 27 9 16,12 9-14-16,4 54 9 15,-3 34 19-15,-10 19 8 16,-18 6 11-16,-17 1-37 16,-23-13-7-16,-20-18-9 15,-19-17 22-15,-13-19-9 16,-19-11 2-16,-47-19 6 15,-40-17 8-15,-29 0-10 0,-12-23-21 16,6-11 10 0,22 2 19-16,30 8-24 0,27 9-12 15,23 11 0 1,21 2-6-16,14 2-42 0,4 2-42 16,18 26-61-16,34 11 73 15,28 7-33-15,25-5-173 16</inkml:trace>
          <inkml:trace contextRef="#ctx0" brushRef="#br0" timeOffset="86123.2585">2385 10478 719 0,'0'0'56'16,"-75"107"9"-16,74-41 15 16,2 0-33-16,52-8-22 0,26-13-13 15,22-22-7 1,13-23 4-16,11-30 5 0,-2-53-2 16,-16-28 11-16,-29-14-16 15,-42-2-7-15,-36 14 0 16,-45 23 4-16,-51 29 6 15,-29 36 22-15,-29 25-32 16,-25 47-5-16,3 41 4 16,24 17-10-16,50 2-4 15,63-12 8-15,39-13-7 16,57-21 9-16,46-22-13 16,37-29 15-16,23-10 3 15,2-20 4-15,-13-16-3 16,-39 12 0-16,-28 24 3 15,-34 16-4-15,-21 81 1 0,-25 49 48 16,-5 31 8 0,-15 26 6-16,-14-15-23 0,16-25-17 15,8-24-21-15,5-36-2 16,0-39-32-16,8-34-60 16,14-30-10-16,17-43-22 15,7-43-252-15</inkml:trace>
          <inkml:trace contextRef="#ctx0" brushRef="#br0" timeOffset="86455.8918">3920 9958 667 0,'0'0'48'16,"0"0"59"-16,0 0 9 16,0 0-57-16,0 0-58 15,0 169 29-15,0-28 37 16,-6 11-12-16,2-8-34 15,4-25-14-15,0-22-7 16,0-29 0-16,0-29-49 0,4-27-25 16,2-14-31-16,-1-52-56 15,-2-18-351-15</inkml:trace>
        </inkml:traceGroup>
        <inkml:traceGroup>
          <inkml:annotationXML>
            <emma:emma xmlns:emma="http://www.w3.org/2003/04/emma" version="1.0">
              <emma:interpretation id="{786C1BAE-A37A-4BB8-94FE-0BE7D3DD8F3D}" emma:medium="tactile" emma:mode="ink">
                <msink:context xmlns:msink="http://schemas.microsoft.com/ink/2010/main" type="inkWord" rotatedBoundingBox="12034,9794 17693,9665 17755,12375 12096,12505"/>
              </emma:interpretation>
              <emma:one-of disjunction-type="recognition" id="oneOf8">
                <emma:interpretation id="interp16" emma:lang="" emma:confidence="1">
                  <emma:literal/>
                </emma:interpretation>
              </emma:one-of>
            </emma:emma>
          </inkml:annotationXML>
          <inkml:trace contextRef="#ctx0" brushRef="#br0" timeOffset="87727.7993">7784 10170 773 0,'0'0'32'15,"0"0"35"-15,0 0-67 16,-36 131 0-16,33 1 50 16,3 30 12-16,0 23-14 15,16-1-8-15,11-18-26 16,0-30-9-16,-5-49-5 16,-9-38 2-16,-8-31-1 15,-5-18 3-15,0-39 29 16,-26-49 1-16,-10-45-34 15,-3-36-32-15,12-12 31 0,10-16-9 16,17 0-25 0,12 15 0-16,47 19 5 0,27 37 18 15,11 38 11 1,4 44-3-16,-6 38 3 0,-13 18 1 16,-14 59 2-16,-20 27 17 15,-31 25 23-15,-17 6 4 16,-45-7 6-16,-29-21-13 15,-10-30 1-15,-8-22 9 16,0-28-5-16,4-21-34 16,12 0-9-16,19-40-1 15,29-15-55-15,28-5-46 16,9 12-24-16,54 14-12 16,20 17-201-16</inkml:trace>
          <inkml:trace contextRef="#ctx0" brushRef="#br0" timeOffset="88073.1833">9929 8990 116 0,'0'0'667'0,"-116"-12"-626"0,41 53 15 16,-9 62-1-16,0 55-11 16,10 56 24-16,22 40 10 15,23 9-10-15,17-6-7 16,12-22-47-16,0-25-5 15,9-28-9-15,8-30-13 16,1-34-22-16,12-41-33 16,16-32-37-16,28-39-54 15,15-18-257-15</inkml:trace>
          <inkml:trace contextRef="#ctx0" brushRef="#br0" timeOffset="88567.2899">10198 10094 402 0,'0'0'145'16,"-4"127"20"-16,8-54-27 15,38-12-59-15,22-14-28 0,14-24-30 16,7-23-5 0,6-18 6-16,-12-44 5 0,-16-21-2 15,-19-18-4-15,-27-11 1 16,-17 2-1-16,-38 9-4 16,-42 25-2-16,-26 29-5 15,-31 38-10-15,-12 12-1 16,6 41-1-16,35 10-2 15,46 5-4-15,53 5-9 16,24 2-34-16,57-1 41 16,40-6 10-16,27-7 0 15,10-5 7-15,-12 0 8 16,-29 9 22-16,-29 12 14 0,-27 7 2 16,-26 16-8-16,-26 1-6 15,0-1-27-15,-17-10-8 16,4-13-1-16,8-16-3 15,5-17-11-15,5-17-70 16,22-18-41-16,16-17 9 16,10-39-28-16,0-15-538 15</inkml:trace>
          <inkml:trace contextRef="#ctx0" brushRef="#br0" timeOffset="88856.278">11626 8803 813 0,'0'0'14'16,"154"249"58"-16,-55-53 24 15,2 46 8-15,-14 24-22 16,-16 5-20-16,-14-11-16 16,-17-16-21-16,-23-19-17 15,-17-24-8-15,-27-23-17 16,-29-24-76-16,4-29-25 0,12-34-55 16</inkml:trace>
          <inkml:trace contextRef="#ctx0" brushRef="#br0" timeOffset="107925.7204">12724 10565 302 0,'0'0'319'0,"0"0"-287"0,0 0-5 15,0 0 37 1,0 0-4-16,0 0-14 0,-32-71-16 16,29 103-13-16,3 27-14 15,0 24 9-15,0 15 5 16,0 2-7-16,26-7-8 15,15-10-1-15,13-19-1 16,7-23 0-16,1-26-2 16,0-15-1-16,-7-40 3 15,-5-25 0-15,-7-17 0 16,-16-2 2-16,-19 6 5 16,-8 8 11-16,-35 8-4 15,-25 9-3-15,-16 14-7 16,-13 12-4-16,0 12-4 15,11 5 4-15,25 4 1 0,28 6 6 16,20-2 0 0,5 2-7-16,24 0-8 0,32 0 6 15,30 0 2-15,13 0 10 16,6 0 2-16,-12 0 17 16,-13 0 20-16,-14-3-10 15,-19-6-18-15,-16 3-17 16,-17 3-1-16,-14 0-3 15,0 3-11-15,-27 0-58 16,-17 0-97-16,1 0-399 16</inkml:trace>
          <inkml:trace contextRef="#ctx0" brushRef="#br0" timeOffset="107376.8919">12949 9502 455 0,'0'0'31'0,"0"0"11"15,0 0 33-15,-18-118 40 0,9 91-19 16,2 3-29 0,1 1-11-16,1 11-22 0,1 2 13 15,-1 8-8-15,2 2-14 16,0 0-7-16,3 11-18 15,0 43-4-15,17 40 2 16,10 32 2-16,3 19 10 16,-7 2 0-16,-5-14-7 15,-5-21-2-15,-1-25 0 16,0-20-1-16,-3-20-31 16,-4-13-20-16,-5-8-17 15,0-9-57-15,0-7-157 16</inkml:trace>
        </inkml:traceGroup>
        <inkml:traceGroup>
          <inkml:annotationXML>
            <emma:emma xmlns:emma="http://www.w3.org/2003/04/emma" version="1.0">
              <emma:interpretation id="{B471F40E-923D-4D13-ACC0-661D2F7D98D4}" emma:medium="tactile" emma:mode="ink">
                <msink:context xmlns:msink="http://schemas.microsoft.com/ink/2010/main" type="inkWord" rotatedBoundingBox="19105,10388 20119,10365 20153,11833 19138,11856"/>
              </emma:interpretation>
              <emma:one-of disjunction-type="recognition" id="oneOf9">
                <emma:interpretation id="interp17" emma:lang="" emma:confidence="1">
                  <emma:literal/>
                </emma:interpretation>
              </emma:one-of>
            </emma:emma>
          </inkml:annotationXML>
          <inkml:trace contextRef="#ctx0" brushRef="#br0" timeOffset="109073.151">15033 9956 502 0,'0'0'78'15,"0"0"22"-15,0 0-42 16,0 0-35-16,3 171 26 16,14-47 42-16,-8 11-33 15,-9-1 0-15,0-9-29 0,0-16-17 16,0-24-10 0,-14-25-1-16,-1-23 0 0,-4-23 1 15,-9-14 0-15,-6-34-2 16,-7-40-21-16,-2-29-6 15,4-24 27-15,9-15 6 16,7-10 2-16,5-5-8 16,13-1-1-16,5 12 0 15,28 9-17-15,42 27-19 16,32 28 5-16,26 39 9 16,8 35 12-16,-3 18 9 15,-18 59 2-15,-36 30 2 16,-35 22 16-16,-41 5 7 15,-12-3-14-15,-53-21-7 16,-13-25-2-16,-2-24 1 0,19-23 4 16,17-16 0-1,23-10 13-15,15-4-13 0,3 0-7 16,5 0-4-16,20 0 0 16,10 17-3-16,-2 24 7 15,0 18 26-15,-9 13 18 16,-2 8 3-16,0-3-13 15,0-11-18-15,8-12-14 16,6-18-2-16,12-16-82 16,17-18-24-16,6-2-4 15,-4-30-277-15</inkml:trace>
        </inkml:traceGroup>
        <inkml:traceGroup>
          <inkml:annotationXML>
            <emma:emma xmlns:emma="http://www.w3.org/2003/04/emma" version="1.0">
              <emma:interpretation id="{7327812C-D616-4B87-A0AA-472E86440676}" emma:medium="tactile" emma:mode="ink">
                <msink:context xmlns:msink="http://schemas.microsoft.com/ink/2010/main" type="inkWord" rotatedBoundingBox="19866,10272 23197,10196 23235,11867 19904,11943"/>
              </emma:interpretation>
              <emma:one-of disjunction-type="recognition" id="oneOf10">
                <emma:interpretation id="interp18" emma:lang="" emma:confidence="0">
                  <emma:literal>Ti</emma:literal>
                </emma:interpretation>
                <emma:interpretation id="interp19" emma:lang="" emma:confidence="0">
                  <emma:literal>Tuoi</emma:literal>
                </emma:interpretation>
                <emma:interpretation id="interp20" emma:lang="" emma:confidence="0">
                  <emma:literal>Tuo</emma:literal>
                </emma:interpretation>
                <emma:interpretation id="interp21" emma:lang="" emma:confidence="0">
                  <emma:literal>Tio</emma:literal>
                </emma:interpretation>
                <emma:interpretation id="interp22" emma:lang="" emma:confidence="0">
                  <emma:literal>Te</emma:literal>
                </emma:interpretation>
              </emma:one-of>
            </emma:emma>
          </inkml:annotationXML>
          <inkml:trace contextRef="#ctx0" brushRef="#br0" timeOffset="109553.5676">15505 9474 893 0,'0'0'35'0,"0"0"-32"16,176-70 4-16,-11 48 79 16,28 4-6-16,5 9-21 15,-19 7-15-15,-37 2-27 16,-31 0-17-16,-27 0 0 15,-24 0-42-15,-27 11-86 16,-33 9-42-16,-13 3-490 16</inkml:trace>
          <inkml:trace contextRef="#ctx0" brushRef="#br0" timeOffset="109357.2542">16323 9871 607 0,'0'0'270'16,"0"0"-254"-16,0 0-15 15,1 151 83-15,-10-56-3 16,-4 6-23-16,1-3-5 15,3-6-23-15,3-13-22 16,3-13-7-16,1-19-1 16,2-17-3-16,0-15-40 0,0-15-15 15,0 0-3-15,0-28 14 16,9-30-21-16,5-13-68 16,-4-15-132-16</inkml:trace>
          <inkml:trace contextRef="#ctx0" brushRef="#br0" timeOffset="110814.8551">17688 10464 663 0,'0'0'74'0,"0"0"-9"16,0 0-22-16,0 0-26 16,0 0 2-16,14 181 27 15,14-98-27-15,5-1 3 16,14-14 2-16,10-12-19 0,6-20-1 16,6-21-1-16,2-15-2 15,1-28 4-15,2-34 7 16,-4-22-4-16,-16-18-4 15,-23-7-3-15,-31 0 7 16,-21 17 0-16,-52 21-3 16,-23 28 29-16,-9 20-1 15,18 12-31-15,28 11 20 16,38 0-13-16,21 0-9 16,56 23-17-16,44 4 17 15,39-4 15-15,16-14 7 16,-5-9 9-16,-22 0 12 15,-32-14-25-15,-27 5-16 0,-31 3-2 16,-22 3-70 0,-16 3-83-16,-52 0-156 0</inkml:trace>
          <inkml:trace contextRef="#ctx0" brushRef="#br0" timeOffset="110325.6455">18204 9336 641 0,'0'0'30'0,"0"0"25"0,0 0-20 16,0 0 66 0,0 0-15-16,0 0-64 0,-9 42-15 15,6 91 24-15,-6 32 20 16,-5-5-24-16,-1-13-17 15,6-19-10-15,6-29 0 16,3-15-9-16,0-16-28 16,9-11-40-16,8-12-83 15,1-18-207-15</inkml:trace>
        </inkml:traceGroup>
      </inkml:traceGroup>
    </inkml:traceGroup>
  </inkml:traceGroup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27:42.889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E974055A-DC94-4D6A-97C6-997CECB9D007}" emma:medium="tactile" emma:mode="ink">
          <msink:context xmlns:msink="http://schemas.microsoft.com/ink/2010/main" type="writingRegion" rotatedBoundingBox="10082,13144 8981,16048 7511,15490 8612,12586"/>
        </emma:interpretation>
      </emma:emma>
    </inkml:annotationXML>
    <inkml:traceGroup>
      <inkml:annotationXML>
        <emma:emma xmlns:emma="http://www.w3.org/2003/04/emma" version="1.0">
          <emma:interpretation id="{A5904ADB-6FAF-41FA-8635-DAE252357D7C}" emma:medium="tactile" emma:mode="ink">
            <msink:context xmlns:msink="http://schemas.microsoft.com/ink/2010/main" type="paragraph" rotatedBoundingBox="10082,13144 8981,16048 7511,15490 8612,1258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9237C78-1781-4845-9F04-F03FA2D5B205}" emma:medium="tactile" emma:mode="ink">
              <msink:context xmlns:msink="http://schemas.microsoft.com/ink/2010/main" type="line" rotatedBoundingBox="10082,13144 8981,16048 7511,15490 8612,12586"/>
            </emma:interpretation>
          </emma:emma>
        </inkml:annotationXML>
        <inkml:traceGroup>
          <inkml:annotationXML>
            <emma:emma xmlns:emma="http://www.w3.org/2003/04/emma" version="1.0">
              <emma:interpretation id="{6998D330-47BB-45E0-A213-0A9CD8E400E7}" emma:medium="tactile" emma:mode="ink">
                <msink:context xmlns:msink="http://schemas.microsoft.com/ink/2010/main" type="inkWord" rotatedBoundingBox="9660,12984 9256,14052 9021,13963 9426,12895"/>
              </emma:interpretation>
              <emma:one-of disjunction-type="recognition" id="oneOf0">
                <emma:interpretation id="interp0" emma:lang="" emma:confidence="0">
                  <emma:literal>-</emma:literal>
                </emma:interpretation>
                <emma:interpretation id="interp1" emma:lang="" emma:confidence="0">
                  <emma:literal>.</emma:literal>
                </emma:interpretation>
                <emma:interpretation id="interp2" emma:lang="" emma:confidence="0">
                  <emma:literal>_</emma:literal>
                </emma:interpretation>
                <emma:interpretation id="interp3" emma:lang="" emma:confidence="0">
                  <emma:literal>,</emma:literal>
                </emma:interpretation>
                <emma:interpretation id="interp4" emma:lang="" emma:confidence="0">
                  <emma:literal>è</emma:literal>
                </emma:interpretation>
              </emma:one-of>
            </emma:emma>
          </inkml:annotationXML>
          <inkml:trace contextRef="#ctx0" brushRef="#br0">8263-649 43 0,'0'0'557'0,"0"0"-542"16,0 0 11-16,0 0 77 16,0 0 1-16,0 0-26 15,-102-21-63-15,82 88-6 16,-5 35 7-16,1 31 9 0,1 18-19 15,5 9 0-15,0-1-6 16,6-17-57-16,-2-17-71 16,3-23-211-16</inkml:trace>
        </inkml:traceGroup>
        <inkml:traceGroup>
          <inkml:annotationXML>
            <emma:emma xmlns:emma="http://www.w3.org/2003/04/emma" version="1.0">
              <emma:interpretation id="{9F60F9EC-EB16-4A29-909E-4EE322F52679}" emma:medium="tactile" emma:mode="ink">
                <msink:context xmlns:msink="http://schemas.microsoft.com/ink/2010/main" type="inkWord" rotatedBoundingBox="9987,13394 9389,14971 7919,14413 8517,12837"/>
              </emma:interpretation>
              <emma:one-of disjunction-type="recognition" id="oneOf1">
                <emma:interpretation id="interp5" emma:lang="" emma:confidence="1">
                  <emma:literal/>
                </emma:interpretation>
              </emma:one-of>
            </emma:emma>
          </inkml:annotationXML>
          <inkml:trace contextRef="#ctx0" brushRef="#br0" timeOffset="-3062.1873">7396-492 532 0,'0'0'0'15,"0"0"20"-15,0 0 41 16,90 103 27-16,-45-26-43 16,-2 18-8-16,-3 8-2 15,-14 3-17-15,-7-3-6 16,-9-3-6-16,-10-9-6 16,0-13-34-16,0-18-42 15,0-21-54-15,-8-23-353 16</inkml:trace>
          <inkml:trace contextRef="#ctx0" brushRef="#br0" timeOffset="-2162.3261">7881-147 565 0,'0'0'21'0,"0"0"-15"15,0 0 32-15,-31 98 17 16,31-59-9-16,15 0-13 0,21-4 9 16,8-5-23-1,8-12-8-15,-1-11-2 0,-4-7-8 16,-5-7 10-16,-6-25 0 16,-9-14 5-16,-9-15 6 15,-10-12-22-15,-8-8-13 16,-10 0-5-16,-25 8 18 15,-9 15 11-15,-9 21 16 16,-3 22 6-16,2 15-12 16,-3 13-21-16,6 38-11 15,14 15 9-15,12 4-12 16,17-3 7-16,8-11-21 16,14-10-17-16,16-10-30 15,10-13 12-15,0-14-27 16,10-9 4-16,-5 0-10 0,-3-16 63 15,-7 1 26-15,-7 7 7 16,-7 8 57-16,-2 0 43 16,-2 12-30-1,2 20 24-15,1 12-9 0,7 7-36 16,0 4-7-16,5-2-25 16,4-11-13-16,-2-8-3 15,6-8-1-15,-2-10-1 16,-3-5-48-16,-4-11-109 15,-15 0-244-15</inkml:trace>
          <inkml:trace contextRef="#ctx0" brushRef="#br0" timeOffset="-1582.9501">6660 833 763 0,'0'0'61'0,"0"0"-22"0,0 0-20 15,0 0-11-15,0 0-2 16,0 0 1-16,165-69 9 16,-59 42 5-16,21 1-12 15,15 4 5-15,13-3 10 16,9-2-5-16,-4-4 5 15,-5 1-6-15,-14-2-1 16,-22 3-11-16,-23 0-6 16,-24 0-1-16,-25 7 0 15,-21 6-9-15,-15 4-8 16,-11 6-44-16,-13 6-56 16,-26 2-297-16</inkml:trace>
        </inkml:traceGroup>
        <inkml:traceGroup>
          <inkml:annotationXML>
            <emma:emma xmlns:emma="http://www.w3.org/2003/04/emma" version="1.0">
              <emma:interpretation id="{B4AC8A57-6380-4178-AA7E-FD528E005710}" emma:medium="tactile" emma:mode="ink">
                <msink:context xmlns:msink="http://schemas.microsoft.com/ink/2010/main" type="inkWord" rotatedBoundingBox="9134,14902 8736,15955 8622,15911 9021,14859"/>
              </emma:interpretation>
              <emma:one-of disjunction-type="recognition" id="oneOf2">
                <emma:interpretation id="interp6" emma:lang="" emma:confidence="0">
                  <emma:literal>-</emma:literal>
                </emma:interpretation>
                <emma:interpretation id="interp7" emma:lang="" emma:confidence="0">
                  <emma:literal>_</emma:literal>
                </emma:interpretation>
                <emma:interpretation id="interp8" emma:lang="" emma:confidence="0">
                  <emma:literal>.</emma:literal>
                </emma:interpretation>
                <emma:interpretation id="interp9" emma:lang="" emma:confidence="0">
                  <emma:literal>è</emma:literal>
                </emma:interpretation>
                <emma:interpretation id="interp10" emma:lang="" emma:confidence="0">
                  <emma:literal>é</emma:literal>
                </emma:interpretation>
              </emma:one-of>
            </emma:emma>
          </inkml:annotationXML>
          <inkml:trace contextRef="#ctx0" brushRef="#br0" timeOffset="324.0148">7770 1282 470 0,'-57'125'49'15,"5"11"-41"-15,5-1 83 16,6-2-19-16,6-3-26 16,6-9-27-16,8-10-11 15,9-23-2-15,12-21-6 0,0-21-131 16</inkml:trace>
        </inkml:traceGroup>
        <inkml:traceGroup>
          <inkml:annotationXML>
            <emma:emma xmlns:emma="http://www.w3.org/2003/04/emma" version="1.0">
              <emma:interpretation id="{211B363E-4C08-43E0-AD81-298D865C22C9}" emma:medium="tactile" emma:mode="ink">
                <msink:context xmlns:msink="http://schemas.microsoft.com/ink/2010/main" type="inkWord" rotatedBoundingBox="9218,15008 9066,15412 8193,15081 8346,14677"/>
              </emma:interpretation>
              <emma:one-of disjunction-type="recognition" id="oneOf3">
                <emma:interpretation id="interp11" emma:lang="" emma:confidence="1">
                  <emma:literal/>
                </emma:interpretation>
              </emma:one-of>
            </emma:emma>
          </inkml:annotationXML>
          <inkml:trace contextRef="#ctx0" brushRef="#br0" timeOffset="-691.6597">7091 1478 680 0,'0'0'64'0,"0"0"-10"16,0 0 9-16,0 0-49 16,38 95 0-16,9-83 13 15,5-10-17-15,2-2 4 16,-8-19-5-16,-7-16-8 15,-10-13 6-15,-12-9 7 16,-13-4-2-16,-4-1 1 16,-19 9 1-16,-24 9-6 15,-12 14-5-15,-7 21 0 16,-3 9-3-16,1 19-4 16,13 14 1-16,18 4 0 15,22 2 2-15,11-5-4 16,25-2-29-16,23 0 12 0,18-1 22 15,13-1 0 1,5 1 27-16,6 1 6 0,-5 2 1 16,-5 3 9-16,-8 2-17 15,-14 2-11-15,-13 0-12 16,-13-6-3-16,-11-5-13 16,-14-4-47-16,-7-8-19 15,0-7-109-15</inkml:trace>
        </inkml:traceGroup>
      </inkml:traceGroup>
    </inkml:traceGroup>
  </inkml:traceGroup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1-05-25T10:27:29.891"/>
    </inkml:context>
    <inkml:brush xml:id="br0">
      <inkml:brushProperty name="width" value="0.08333" units="cm"/>
      <inkml:brushProperty name="height" value="0.08333" units="cm"/>
      <inkml:brushProperty name="fitToCurve" value="1"/>
    </inkml:brush>
  </inkml:definitions>
  <inkml:traceGroup>
    <inkml:annotationXML>
      <emma:emma xmlns:emma="http://www.w3.org/2003/04/emma" version="1.0">
        <emma:interpretation id="{FE5FCBFC-6A02-4F1D-B72C-9DFE2BF78D06}" emma:medium="tactile" emma:mode="ink">
          <msink:context xmlns:msink="http://schemas.microsoft.com/ink/2010/main" type="writingRegion" rotatedBoundingBox="1244,13592 6004,13395 6054,14592 1293,14788"/>
        </emma:interpretation>
      </emma:emma>
    </inkml:annotationXML>
    <inkml:traceGroup>
      <inkml:annotationXML>
        <emma:emma xmlns:emma="http://www.w3.org/2003/04/emma" version="1.0">
          <emma:interpretation id="{781C18B3-1867-4D46-A7BC-B3B767320A1C}" emma:medium="tactile" emma:mode="ink">
            <msink:context xmlns:msink="http://schemas.microsoft.com/ink/2010/main" type="paragraph" rotatedBoundingBox="1244,13592 6004,13395 6054,14592 1293,1478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A5889A5-28FA-47C7-8594-ADE8DC57FF05}" emma:medium="tactile" emma:mode="ink">
              <msink:context xmlns:msink="http://schemas.microsoft.com/ink/2010/main" type="line" rotatedBoundingBox="1244,13592 6004,13395 6054,14592 1293,14788"/>
            </emma:interpretation>
          </emma:emma>
        </inkml:annotationXML>
        <inkml:traceGroup>
          <inkml:annotationXML>
            <emma:emma xmlns:emma="http://www.w3.org/2003/04/emma" version="1.0">
              <emma:interpretation id="{1F86E650-2246-4181-A231-8EEDFFC20235}" emma:medium="tactile" emma:mode="ink">
                <msink:context xmlns:msink="http://schemas.microsoft.com/ink/2010/main" type="inkWord" rotatedBoundingBox="1244,13592 4041,13476 4091,14673 1293,14788"/>
              </emma:interpretation>
              <emma:one-of disjunction-type="recognition" id="oneOf0">
                <emma:interpretation id="interp0" emma:lang="" emma:confidence="1">
                  <emma:literal/>
                </emma:interpretation>
              </emma:one-of>
            </emma:emma>
          </inkml:annotationXML>
          <inkml:trace contextRef="#ctx0" brushRef="#br0">118 366 195 0,'0'0'339'16,"0"0"-339"-16,0 0-7 15,-9 102 7-15,18-35 2 16,8 18 39-16,4 5 14 16,-1 0 7-16,0-7-32 0,-1-9 3 15,-1-8-18-15,-7-12-8 16,-1-17-4-16,-6-16-2 16,-3-15 2-16,-1-6 4 15,-8-8 11-15,-28-30-18 16,-10-19-47-16,-5-24-9 15,6-19 19-15,12-15 33 16,8-9-28-16,14-1 32 16,11 3 8-16,7 12-3 15,27 12 3-15,13 18 8 16,7 24-6-16,7 31-10 16,2 25-10-16,-2 35 1 15,-10 42 9-15,-15 19 28 0,-24 7-12 16,-12-6-2-1,-8-12-5-15,-27-16 1 0,-2-16-3 16,1-20-3-16,7-21 0 16,6-12-4-16,9-24-16 15,10-23-56-15,4-9 25 16,14 4 47-16,21 14 23 16,4 21-4-16,5 17-4 15,2 29 7-15,-2 36 30 16,1 21 15-16,-5 5-32 15,-6-4-19-15,-4-13-16 16,-1-16-8-16,1-14-94 0,-4-19-101 16,-8-20-346-1</inkml:trace>
          <inkml:trace contextRef="#ctx0" brushRef="#br0" timeOffset="451.7214">936 686 772 0,'14'117'5'16,"7"-5"-5"-16,5-21 11 16,-3-18 3-16,-2-24-11 15,-6-20-2-15,-8-21-1 16,-6-8-17-16,-1-46-25 0,0-33 7 15,-11-36-109-15,-15-21-48 16,-11 6 68-16,-7 17 124 16,1 26 117-16,7 33 42 15,10 23-23-15,12 19-70 16,11 12 33-16,3 0-67 16,0 26-30-16,18 13-2 15,14 9 1-15,11-11 1 16,5-15-2-16,14-22-5 15,4-12-35-15,-1-34 37 16,-6-11 3-16,-13 4 4 16,-20 17 3-16,-13 21 26 0,-5 15-30 15,-4 22-3 1,-1 39 0-16,-2 27 36 0,-1 19-8 16,0-4-18-16,4-11-10 15,10-18-1-15,7-20-113 16,-2-15-169-16</inkml:trace>
          <inkml:trace contextRef="#ctx0" brushRef="#br0" timeOffset="1273.869">1761 892 368 0,'0'0'0'0,"0"0"74"0,11-118 19 16,-11 64-6-16,0 7-24 16,-14 11-25-16,-8 14-19 15,5 13 23-15,-2 9 33 16,1 16-54-16,1 29-21 16,8 20-5-16,9 8 2 15,0-2 3-15,12-11 0 16,16-14-1-16,3-10 0 15,7-12-4-15,3-16-21 16,6-8 5-16,1-3 4 16,0-26 3-16,-5-9-18 15,-3-2-22-15,-11 4-36 0,-4 13 44 16,-6 11 23 0,-8 7 10-16,-1 5-10 0,1-2 23 15,0-1 88-15,4-9-19 16,-1-7-17-16,-7-15-12 15,-3-13-18-15,-4-11-14 16,-4-2 28-16,-17 7-19 16,-9 19 11-16,1 19-4 15,-7 15-6-15,2 28 2 16,-2 40-20-16,0 19-25 16,19 11 11-16,13-7-4 15,4-18-23-15,17-12 8 16,12-19 17-16,1-15 7 0,2-15-16 15,-2-12-10-15,0-25 2 16,2-33 31-16,-4-28-3 16,-5-24-36-16,-8-17-23 15,-13-5 64-15,-2 7 62 16,-6 13-6-16,-13 24 14 16,4 25-22-16,2 31-20 15,4 22-7-15,3 10-4 16,-2 13 29-16,1 35-46 15,3 26-5-15,4 21 5 16,0 8 0-16,8-3 0 16,13-8 0-16,-1-7 0 15,3-13 1-15,1-16 3 16,0-15-8-16,1-19 2 0,1-14-11 16,3-8-26-16,3 0 13 15,2-13-34-15,-5-1-17 16,-4 7 8-16,-6 7 64 15,-4 2-55-15,-2 22 60 16,0 1 3-16,-3-3 11 16,1-6-6-16,-4-13-8 15,1-3-44-15,-1-15-126 16,1-26 9-16</inkml:trace>
          <inkml:trace contextRef="#ctx0" brushRef="#br0" timeOffset="1605.2938">2498 675 23 0,'115'114'0'0,"-89"-80"118"15,0-4-17-15,2-6 85 16,-5-5-4-16,-2-11-95 0,0-8 25 16,-2 0-50-1,-4-8-25-15,-1-28-9 0,-7-23 0 16,-7-14 16-16,0-3-18 16,-21 15-15-16,-5 21-5 15,-3 24 1-15,3 16-7 16,1 12-2-16,8 44-39 15,10 23-16-15,7 13-41 16,11-6-244-16</inkml:trace>
          <inkml:trace contextRef="#ctx0" brushRef="#br0" timeOffset="1365.5159">2498 675 462 0,'0'0'58'0,"0"0"-5"0,0 0-53 16,0 0-29-16,0 0-125 16</inkml:trace>
        </inkml:traceGroup>
        <inkml:traceGroup>
          <inkml:annotationXML>
            <emma:emma xmlns:emma="http://www.w3.org/2003/04/emma" version="1.0">
              <emma:interpretation id="{28B71379-BBDE-4EA5-9157-0EDB0A77A00F}" emma:medium="tactile" emma:mode="ink">
                <msink:context xmlns:msink="http://schemas.microsoft.com/ink/2010/main" type="inkWord" rotatedBoundingBox="4467,13583 6009,13519 6049,14485 4507,14548"/>
              </emma:interpretation>
              <emma:one-of disjunction-type="recognition" id="oneOf1">
                <emma:interpretation id="interp1" emma:lang="" emma:confidence="1">
                  <emma:literal/>
                </emma:interpretation>
              </emma:one-of>
            </emma:emma>
          </inkml:annotationXML>
          <inkml:trace contextRef="#ctx0" brushRef="#br0" timeOffset="2017.3613">3232 596 891 0,'0'0'69'0,"0"0"-67"16,0 0 43-16,0 0-10 15,111-36 14-15,-37 16-24 16,-3 3-25-16,-11 7 0 16,-15 7-52-16,-10 3-21 15,-19 3-43-15,-16 26-279 16</inkml:trace>
          <inkml:trace contextRef="#ctx0" brushRef="#br0" timeOffset="2137.4348">3360 945 835 0,'0'0'5'0,"0"0"6"16,0 0 56-16,146 12-36 16,-64-21-31-16,0-11-84 15,-8-9-409-15</inkml:trace>
          <inkml:trace contextRef="#ctx0" brushRef="#br0" timeOffset="2653.5391">4124 669 509 0,'0'0'170'0,"0"0"-153"16,0 0 48-16,0 0 28 15,0 0-61-15,0 88-12 16,-14-88 9-16,-8-1-29 16,-10-30-3-16,-5-20-49 15,-3-17 2-15,0-13-2 16,9-5 10-16,10-1 42 16,19 4 13-16,2 7 23 15,31 10-1-15,6 14-10 16,6 21-22-16,-6 19-3 0,-4 12-12 15,-4 16 12-15,-11 23 3 16,-13 13 8-16,-5 9-5 16,-11 4 6-16,-19-3-9 15,-6-8-1-15,2-11 6 16,8-13-6-16,9-13 4 16,10-10-6-16,7-7-10 15,11 0-36-15,25 0 18 16,12 0 28-16,7 8 9 15,-2 13 4-15,-5 14 13 16,-4 14 22-16,-8 5-27 16,3 2-12-16,-5-7-9 15,-4-13 0-15,-2-17-53 0,-3-19-101 16,-8-16-362-16</inkml:trace>
          <inkml:trace contextRef="#ctx0" brushRef="#br0" timeOffset="3024.3808">4252 64 1086 0,'0'0'51'0,"0"0"-51"16,0 0 0-16,151-76 16 16,-70 53 8-16,-1 6-24 15,0 12-49-15,-15 5-100 0,-24 0-223 16</inkml:trace>
          <inkml:trace contextRef="#ctx0" brushRef="#br0" timeOffset="2865.3121">4634 230 167 0,'0'0'578'0,"10"106"-548"16,-2-32 49-16,3 4 16 15,6-2-35-15,-3-6-21 0,5-10-3 16,0-10-26-1,-4-18-9-15,-4-17-1 0,-5-15-56 16,-6-10-51-16,0-39-162 16</inkml:trace>
        </inkml:traceGroup>
      </inkml:traceGroup>
    </inkml:traceGroup>
  </inkml:traceGroup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09EBA6-2283-4C1E-B3C5-A646053934D3}" type="datetimeFigureOut">
              <a:rPr lang="it-IT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DDE49011-DAB7-4AB5-A40E-8124B44A97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7003485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CDF0D-A4B5-4062-BCCE-689A46B37A5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438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4382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27874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08209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08989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18</a:t>
            </a:fld>
            <a:endParaRPr lang="it-IT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55227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egnaposto immagine diapositiva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it-IT" dirty="0" smtClean="0"/>
          </a:p>
        </p:txBody>
      </p:sp>
      <p:sp>
        <p:nvSpPr>
          <p:cNvPr id="16387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08CDF0D-A4B5-4062-BCCE-689A46B37A59}" type="slidenum">
              <a:rPr lang="it-IT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40421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37409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183950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95700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3</a:t>
            </a:fld>
            <a:endParaRPr 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15157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92213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1134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8</a:t>
            </a:fld>
            <a:endParaRPr 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6668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E49011-DAB7-4AB5-A40E-8124B44A97A6}" type="slidenum">
              <a:rPr lang="it-IT" smtClean="0"/>
              <a:pPr>
                <a:defRPr/>
              </a:pPr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89438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22" name="Sottotitolo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FF82465-E31C-48E5-AADF-A384C2D50549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20" name="Segnaposto piè di pagina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FBA8C37-D3C8-4E8C-8231-688F76AEBD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C9585A7-57FF-4D8E-AA1D-6630196B0AB4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FAB8F-9E46-472A-B8F2-0823C856A038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BA90CC-8AC1-4E26-9E8F-9021E7E25BBF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29D2C8-5D63-414A-8E09-737C52C787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8DA956D-3F0B-45CA-A075-FDD05B8F3AD8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46866A-0BB0-4A45-B3DC-9BEBEFDFF30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7" name="Connettore 1 6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EFBA0C-1A37-4423-9027-00D789517A02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91BF4-BAB4-4089-BC72-73B9F1FAD6D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0" name="Rettangolo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e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2FB333-0DD5-4E65-B5FD-182D3E47F889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E926D0-5EB6-4858-93EC-5CB3B3F908B1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8" name="Connettore 1 6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CE0E42E-4A39-4FFA-8D87-30144B6EB2D4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7AC575-C3CC-4B58-8B3E-DA5F24B5989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cxnSp>
        <p:nvCxnSpPr>
          <p:cNvPr id="10" name="Connettore 1 6"/>
          <p:cNvCxnSpPr/>
          <p:nvPr userDrawn="1"/>
        </p:nvCxnSpPr>
        <p:spPr>
          <a:xfrm>
            <a:off x="468313" y="1412875"/>
            <a:ext cx="8207375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6B7A5E5-812C-4145-BC90-58F55CA4D72F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7154B1-A2CF-49A0-BEF8-DF9BC121202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43060D-7A01-4DD3-8E44-D19BFD3D11A6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330FDC-5E74-4758-88CB-9FC6827839B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6" name="Rettangolo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E6FEB8A-3F07-4981-98E9-5E1147F91626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EF94A5-6FD8-4215-B805-6FC3AEBD8DDF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03259D-BDB1-4B46-9148-D6457E09B100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D8BA242-D78D-40B1-BDDE-44D3E75FDA0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9" name="Elaborazione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Elaborazione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e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Anello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ttangolo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Segnaposto titolo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9" name="Segnaposto testo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24" name="Segnaposto data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DBBA90CC-8AC1-4E26-9E8F-9021E7E25BBF}" type="datetimeFigureOut">
              <a:rPr lang="it-IT" smtClean="0"/>
              <a:pPr>
                <a:defRPr/>
              </a:pPr>
              <a:t>25/05/2023</a:t>
            </a:fld>
            <a:endParaRPr lang="it-IT"/>
          </a:p>
        </p:txBody>
      </p:sp>
      <p:sp>
        <p:nvSpPr>
          <p:cNvPr id="10" name="Segnaposto piè di pagina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it-IT"/>
          </a:p>
        </p:txBody>
      </p:sp>
      <p:sp>
        <p:nvSpPr>
          <p:cNvPr id="22" name="Segnaposto numero diapositiva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1129D2C8-5D63-414A-8E09-737C52C787C0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  <p:sp>
        <p:nvSpPr>
          <p:cNvPr id="15" name="Rettangolo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image" Target="../media/image12.emf"/><Relationship Id="rId3" Type="http://schemas.openxmlformats.org/officeDocument/2006/relationships/image" Target="../media/image7.emf"/><Relationship Id="rId7" Type="http://schemas.openxmlformats.org/officeDocument/2006/relationships/image" Target="../media/image9.emf"/><Relationship Id="rId12" Type="http://schemas.openxmlformats.org/officeDocument/2006/relationships/customXml" Target="../ink/ink6.xml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.xml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0" Type="http://schemas.openxmlformats.org/officeDocument/2006/relationships/customXml" Target="../ink/ink5.xml"/><Relationship Id="rId4" Type="http://schemas.openxmlformats.org/officeDocument/2006/relationships/customXml" Target="../ink/ink2.xml"/><Relationship Id="rId9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image" Target="../media/image20.e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7.emf"/><Relationship Id="rId12" Type="http://schemas.openxmlformats.org/officeDocument/2006/relationships/customXml" Target="../ink/ink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customXml" Target="../ink/ink8.xml"/><Relationship Id="rId11" Type="http://schemas.openxmlformats.org/officeDocument/2006/relationships/image" Target="../media/image19.emf"/><Relationship Id="rId5" Type="http://schemas.openxmlformats.org/officeDocument/2006/relationships/image" Target="../media/image9.wmf"/><Relationship Id="rId10" Type="http://schemas.openxmlformats.org/officeDocument/2006/relationships/customXml" Target="../ink/ink10.xml"/><Relationship Id="rId4" Type="http://schemas.openxmlformats.org/officeDocument/2006/relationships/oleObject" Target="../embeddings/oleObject5.bin"/><Relationship Id="rId9" Type="http://schemas.openxmlformats.org/officeDocument/2006/relationships/image" Target="../media/image18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3.emf"/><Relationship Id="rId5" Type="http://schemas.openxmlformats.org/officeDocument/2006/relationships/customXml" Target="../ink/ink12.xml"/><Relationship Id="rId10" Type="http://schemas.openxmlformats.org/officeDocument/2006/relationships/image" Target="../media/image13.wmf"/><Relationship Id="rId4" Type="http://schemas.openxmlformats.org/officeDocument/2006/relationships/image" Target="../media/image14.png"/><Relationship Id="rId9" Type="http://schemas.openxmlformats.org/officeDocument/2006/relationships/oleObject" Target="../embeddings/oleObject7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8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13" Type="http://schemas.openxmlformats.org/officeDocument/2006/relationships/image" Target="../media/image30.e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7.emf"/><Relationship Id="rId12" Type="http://schemas.openxmlformats.org/officeDocument/2006/relationships/customXml" Target="../ink/ink1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13.xml"/><Relationship Id="rId11" Type="http://schemas.openxmlformats.org/officeDocument/2006/relationships/image" Target="../media/image29.emf"/><Relationship Id="rId5" Type="http://schemas.openxmlformats.org/officeDocument/2006/relationships/image" Target="../media/image15.wmf"/><Relationship Id="rId10" Type="http://schemas.openxmlformats.org/officeDocument/2006/relationships/customXml" Target="../ink/ink15.xml"/><Relationship Id="rId4" Type="http://schemas.openxmlformats.org/officeDocument/2006/relationships/oleObject" Target="../embeddings/oleObject8.bin"/><Relationship Id="rId9" Type="http://schemas.openxmlformats.org/officeDocument/2006/relationships/image" Target="../media/image28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20.xml"/><Relationship Id="rId3" Type="http://schemas.openxmlformats.org/officeDocument/2006/relationships/image" Target="../media/image31.emf"/><Relationship Id="rId7" Type="http://schemas.openxmlformats.org/officeDocument/2006/relationships/image" Target="../media/image33.emf"/><Relationship Id="rId2" Type="http://schemas.openxmlformats.org/officeDocument/2006/relationships/customXml" Target="../ink/ink17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.xml"/><Relationship Id="rId11" Type="http://schemas.openxmlformats.org/officeDocument/2006/relationships/image" Target="../media/image35.emf"/><Relationship Id="rId5" Type="http://schemas.openxmlformats.org/officeDocument/2006/relationships/image" Target="../media/image32.emf"/><Relationship Id="rId10" Type="http://schemas.openxmlformats.org/officeDocument/2006/relationships/customXml" Target="../ink/ink21.xml"/><Relationship Id="rId4" Type="http://schemas.openxmlformats.org/officeDocument/2006/relationships/customXml" Target="../ink/ink18.xml"/><Relationship Id="rId9" Type="http://schemas.openxmlformats.org/officeDocument/2006/relationships/image" Target="../media/image34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.xml"/><Relationship Id="rId3" Type="http://schemas.openxmlformats.org/officeDocument/2006/relationships/image" Target="../media/image36.emf"/><Relationship Id="rId7" Type="http://schemas.openxmlformats.org/officeDocument/2006/relationships/image" Target="../media/image38.emf"/><Relationship Id="rId2" Type="http://schemas.openxmlformats.org/officeDocument/2006/relationships/customXml" Target="../ink/ink2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4.xml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customXml" Target="../ink/ink26.xml"/><Relationship Id="rId4" Type="http://schemas.openxmlformats.org/officeDocument/2006/relationships/customXml" Target="../ink/ink23.xml"/><Relationship Id="rId9" Type="http://schemas.openxmlformats.org/officeDocument/2006/relationships/image" Target="../media/image39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customXml" Target="../ink/ink27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png"/><Relationship Id="rId5" Type="http://schemas.openxmlformats.org/officeDocument/2006/relationships/image" Target="../media/image140.png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emf"/><Relationship Id="rId13" Type="http://schemas.openxmlformats.org/officeDocument/2006/relationships/customXml" Target="../ink/ink31.xml"/><Relationship Id="rId18" Type="http://schemas.openxmlformats.org/officeDocument/2006/relationships/image" Target="../media/image48.emf"/><Relationship Id="rId3" Type="http://schemas.openxmlformats.org/officeDocument/2006/relationships/oleObject" Target="../embeddings/oleObject9.bin"/><Relationship Id="rId7" Type="http://schemas.openxmlformats.org/officeDocument/2006/relationships/customXml" Target="../ink/ink28.xml"/><Relationship Id="rId12" Type="http://schemas.openxmlformats.org/officeDocument/2006/relationships/image" Target="../media/image45.emf"/><Relationship Id="rId17" Type="http://schemas.openxmlformats.org/officeDocument/2006/relationships/customXml" Target="../ink/ink33.xml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47.e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15.png"/><Relationship Id="rId11" Type="http://schemas.openxmlformats.org/officeDocument/2006/relationships/customXml" Target="../ink/ink30.xml"/><Relationship Id="rId5" Type="http://schemas.openxmlformats.org/officeDocument/2006/relationships/image" Target="../media/image140.png"/><Relationship Id="rId15" Type="http://schemas.openxmlformats.org/officeDocument/2006/relationships/customXml" Target="../ink/ink32.xml"/><Relationship Id="rId10" Type="http://schemas.openxmlformats.org/officeDocument/2006/relationships/image" Target="../media/image44.emf"/><Relationship Id="rId4" Type="http://schemas.openxmlformats.org/officeDocument/2006/relationships/image" Target="../media/image16.wmf"/><Relationship Id="rId9" Type="http://schemas.openxmlformats.org/officeDocument/2006/relationships/customXml" Target="../ink/ink29.xml"/><Relationship Id="rId14" Type="http://schemas.openxmlformats.org/officeDocument/2006/relationships/image" Target="../media/image46.e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36.xml"/><Relationship Id="rId3" Type="http://schemas.openxmlformats.org/officeDocument/2006/relationships/customXml" Target="../ink/ink34.xml"/><Relationship Id="rId12" Type="http://schemas.openxmlformats.org/officeDocument/2006/relationships/image" Target="../media/image54.emf"/><Relationship Id="rId17" Type="http://schemas.openxmlformats.org/officeDocument/2006/relationships/customXml" Target="../ink/ink38.xml"/><Relationship Id="rId2" Type="http://schemas.openxmlformats.org/officeDocument/2006/relationships/image" Target="../media/image17.png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15" Type="http://schemas.openxmlformats.org/officeDocument/2006/relationships/customXml" Target="../ink/ink37.xml"/><Relationship Id="rId9" Type="http://schemas.openxmlformats.org/officeDocument/2006/relationships/customXml" Target="../ink/ink35.xml"/><Relationship Id="rId14" Type="http://schemas.openxmlformats.org/officeDocument/2006/relationships/image" Target="../media/image55.e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13" Type="http://schemas.openxmlformats.org/officeDocument/2006/relationships/customXml" Target="../ink/ink44.xml"/><Relationship Id="rId18" Type="http://schemas.openxmlformats.org/officeDocument/2006/relationships/image" Target="../media/image57.emf"/><Relationship Id="rId3" Type="http://schemas.openxmlformats.org/officeDocument/2006/relationships/customXml" Target="../ink/ink39.xml"/><Relationship Id="rId7" Type="http://schemas.openxmlformats.org/officeDocument/2006/relationships/customXml" Target="../ink/ink41.xml"/><Relationship Id="rId12" Type="http://schemas.openxmlformats.org/officeDocument/2006/relationships/image" Target="../media/image54.emf"/><Relationship Id="rId17" Type="http://schemas.openxmlformats.org/officeDocument/2006/relationships/customXml" Target="../ink/ink46.xml"/><Relationship Id="rId2" Type="http://schemas.openxmlformats.org/officeDocument/2006/relationships/image" Target="../media/image17.png"/><Relationship Id="rId16" Type="http://schemas.openxmlformats.org/officeDocument/2006/relationships/image" Target="../media/image56.emf"/><Relationship Id="rId20" Type="http://schemas.openxmlformats.org/officeDocument/2006/relationships/image" Target="../media/image5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emf"/><Relationship Id="rId11" Type="http://schemas.openxmlformats.org/officeDocument/2006/relationships/customXml" Target="../ink/ink43.xml"/><Relationship Id="rId5" Type="http://schemas.openxmlformats.org/officeDocument/2006/relationships/customXml" Target="../ink/ink40.xml"/><Relationship Id="rId15" Type="http://schemas.openxmlformats.org/officeDocument/2006/relationships/customXml" Target="../ink/ink45.xml"/><Relationship Id="rId10" Type="http://schemas.openxmlformats.org/officeDocument/2006/relationships/image" Target="../media/image53.emf"/><Relationship Id="rId19" Type="http://schemas.openxmlformats.org/officeDocument/2006/relationships/customXml" Target="../ink/ink47.xml"/><Relationship Id="rId4" Type="http://schemas.openxmlformats.org/officeDocument/2006/relationships/image" Target="../media/image50.emf"/><Relationship Id="rId9" Type="http://schemas.openxmlformats.org/officeDocument/2006/relationships/customXml" Target="../ink/ink42.xml"/><Relationship Id="rId14" Type="http://schemas.openxmlformats.org/officeDocument/2006/relationships/image" Target="../media/image55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customXml" Target="../ink/ink4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1.xml"/><Relationship Id="rId3" Type="http://schemas.openxmlformats.org/officeDocument/2006/relationships/image" Target="../media/image19.wmf"/><Relationship Id="rId7" Type="http://schemas.openxmlformats.org/officeDocument/2006/relationships/image" Target="../media/image6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0.xml"/><Relationship Id="rId5" Type="http://schemas.openxmlformats.org/officeDocument/2006/relationships/image" Target="../media/image62.emf"/><Relationship Id="rId4" Type="http://schemas.openxmlformats.org/officeDocument/2006/relationships/customXml" Target="../ink/ink49.xml"/><Relationship Id="rId9" Type="http://schemas.openxmlformats.org/officeDocument/2006/relationships/image" Target="../media/image6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000" dirty="0" smtClean="0"/>
              <a:t>Monopolio</a:t>
            </a:r>
            <a:endParaRPr lang="it-IT" sz="2800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Ricavi marginali, medi ed elasticità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72380" y="1600201"/>
            <a:ext cx="8264116" cy="1396751"/>
          </a:xfrm>
        </p:spPr>
        <p:txBody>
          <a:bodyPr>
            <a:normAutofit fontScale="85000" lnSpcReduction="10000"/>
          </a:bodyPr>
          <a:lstStyle/>
          <a:p>
            <a:r>
              <a:rPr lang="it-IT" sz="2400" dirty="0"/>
              <a:t>Quanto più la curva di domanda è </a:t>
            </a:r>
            <a:r>
              <a:rPr lang="it-IT" sz="2400" dirty="0" smtClean="0"/>
              <a:t>rigida:</a:t>
            </a:r>
          </a:p>
          <a:p>
            <a:pPr lvl="1"/>
            <a:r>
              <a:rPr lang="it-IT" sz="2000" dirty="0" smtClean="0"/>
              <a:t>Tanto maggiore è la riduzione di prezzo necessaria per vendere una unità aggiuntiva</a:t>
            </a:r>
          </a:p>
          <a:p>
            <a:pPr lvl="1"/>
            <a:r>
              <a:rPr lang="it-IT" sz="2000" dirty="0" smtClean="0"/>
              <a:t>tanto maggiore è la perdita sulle unità </a:t>
            </a:r>
            <a:r>
              <a:rPr lang="it-IT" sz="2000" dirty="0" err="1" smtClean="0"/>
              <a:t>inframarginali</a:t>
            </a:r>
            <a:endParaRPr lang="it-IT" sz="2000" dirty="0" smtClean="0"/>
          </a:p>
          <a:p>
            <a:pPr lvl="1"/>
            <a:r>
              <a:rPr lang="it-IT" sz="2000" dirty="0" smtClean="0"/>
              <a:t>Tanto più </a:t>
            </a:r>
            <a:r>
              <a:rPr lang="it-IT" sz="2000" dirty="0"/>
              <a:t>marcata è la differenza tra prezzo e ricavo </a:t>
            </a:r>
            <a:r>
              <a:rPr lang="it-IT" sz="2000" dirty="0" smtClean="0"/>
              <a:t>marginale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391" y="3212976"/>
            <a:ext cx="8631237" cy="300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tangolo 3"/>
          <p:cNvSpPr/>
          <p:nvPr/>
        </p:nvSpPr>
        <p:spPr>
          <a:xfrm>
            <a:off x="4355976" y="4077072"/>
            <a:ext cx="216024" cy="129614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ttangolo 4"/>
          <p:cNvSpPr/>
          <p:nvPr/>
        </p:nvSpPr>
        <p:spPr>
          <a:xfrm>
            <a:off x="1907704" y="4437112"/>
            <a:ext cx="216024" cy="936104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Input penna 14"/>
              <p14:cNvContentPartPr/>
              <p14:nvPr/>
            </p14:nvContentPartPr>
            <p14:xfrm>
              <a:off x="4805742" y="3289971"/>
              <a:ext cx="1117440" cy="856800"/>
            </p14:xfrm>
          </p:contentPart>
        </mc:Choice>
        <mc:Fallback xmlns="">
          <p:pic>
            <p:nvPicPr>
              <p:cNvPr id="15" name="Input penna 1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790982" y="3275211"/>
                <a:ext cx="1146600" cy="88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2" name="Input penna 31"/>
              <p14:cNvContentPartPr/>
              <p14:nvPr/>
            </p14:nvContentPartPr>
            <p14:xfrm>
              <a:off x="1511022" y="52851"/>
              <a:ext cx="6910560" cy="3337560"/>
            </p14:xfrm>
          </p:contentPart>
        </mc:Choice>
        <mc:Fallback xmlns="">
          <p:pic>
            <p:nvPicPr>
              <p:cNvPr id="32" name="Input penna 3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96622" y="37371"/>
                <a:ext cx="6935040" cy="336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9" name="Input penna 48"/>
              <p14:cNvContentPartPr/>
              <p14:nvPr/>
            </p14:nvContentPartPr>
            <p14:xfrm>
              <a:off x="6607542" y="3664371"/>
              <a:ext cx="3750480" cy="52884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593862" y="3651771"/>
                <a:ext cx="3780000" cy="55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8" name="Input penna 97"/>
              <p14:cNvContentPartPr/>
              <p14:nvPr/>
            </p14:nvContentPartPr>
            <p14:xfrm>
              <a:off x="194142" y="5830851"/>
              <a:ext cx="1960560" cy="1038960"/>
            </p14:xfrm>
          </p:contentPart>
        </mc:Choice>
        <mc:Fallback xmlns="">
          <p:pic>
            <p:nvPicPr>
              <p:cNvPr id="98" name="Input penna 97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0822" y="5817531"/>
                <a:ext cx="1989000" cy="10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7" name="Input penna 106"/>
              <p14:cNvContentPartPr/>
              <p14:nvPr/>
            </p14:nvContentPartPr>
            <p14:xfrm>
              <a:off x="1077222" y="3282051"/>
              <a:ext cx="8294760" cy="2625480"/>
            </p14:xfrm>
          </p:contentPart>
        </mc:Choice>
        <mc:Fallback xmlns="">
          <p:pic>
            <p:nvPicPr>
              <p:cNvPr id="107" name="Input penna 10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62462" y="3267291"/>
                <a:ext cx="8325000" cy="265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8" name="Input penna 107"/>
              <p14:cNvContentPartPr/>
              <p14:nvPr/>
            </p14:nvContentPartPr>
            <p14:xfrm>
              <a:off x="6297222" y="5466171"/>
              <a:ext cx="2738520" cy="1271520"/>
            </p14:xfrm>
          </p:contentPart>
        </mc:Choice>
        <mc:Fallback xmlns="">
          <p:pic>
            <p:nvPicPr>
              <p:cNvPr id="108" name="Input penna 107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84982" y="5452131"/>
                <a:ext cx="2764080" cy="129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2385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1202862" y="310611"/>
              <a:ext cx="7154640" cy="431928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87382" y="298731"/>
                <a:ext cx="7187040" cy="434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sellaDiTesto 1"/>
              <p:cNvSpPr txBox="1"/>
              <p:nvPr/>
            </p:nvSpPr>
            <p:spPr>
              <a:xfrm>
                <a:off x="1835696" y="5229200"/>
                <a:ext cx="3744416" cy="43088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𝑅𝑀𝐺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p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it-IT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it-IT" sz="28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</m:d>
                      <m:r>
                        <a:rPr lang="it-IT" sz="2800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it-IT" dirty="0"/>
              </a:p>
            </p:txBody>
          </p:sp>
        </mc:Choice>
        <mc:Fallback>
          <p:sp>
            <p:nvSpPr>
              <p:cNvPr id="2" name="CasellaDiTesto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229200"/>
                <a:ext cx="3744416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359519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Ricavi ed elasticità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187624" y="1556792"/>
            <a:ext cx="7746064" cy="4691608"/>
          </a:xfrm>
        </p:spPr>
        <p:txBody>
          <a:bodyPr/>
          <a:lstStyle/>
          <a:p>
            <a:pPr marL="82296" indent="0">
              <a:buNone/>
            </a:pPr>
            <a:r>
              <a:rPr lang="it-IT" dirty="0" smtClean="0"/>
              <a:t>L’elasticità della domanda guida il ricavo marginale:</a:t>
            </a:r>
            <a:endParaRPr lang="it-IT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242461"/>
              </p:ext>
            </p:extLst>
          </p:nvPr>
        </p:nvGraphicFramePr>
        <p:xfrm>
          <a:off x="1435608" y="2791463"/>
          <a:ext cx="6634163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name="Equazione" r:id="rId4" imgW="3670200" imgH="228600" progId="Equation.3">
                  <p:embed/>
                </p:oleObj>
              </mc:Choice>
              <mc:Fallback>
                <p:oleObj name="Equazione" r:id="rId4" imgW="36702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5608" y="2791463"/>
                        <a:ext cx="6634163" cy="476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698887"/>
              </p:ext>
            </p:extLst>
          </p:nvPr>
        </p:nvGraphicFramePr>
        <p:xfrm>
          <a:off x="3174876" y="5009698"/>
          <a:ext cx="28702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name="Equazione" r:id="rId6" imgW="1587240" imgH="431640" progId="Equation.3">
                  <p:embed/>
                </p:oleObj>
              </mc:Choice>
              <mc:Fallback>
                <p:oleObj name="Equazione" r:id="rId6" imgW="1587240" imgH="4316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4876" y="5009698"/>
                        <a:ext cx="28702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6025265"/>
              </p:ext>
            </p:extLst>
          </p:nvPr>
        </p:nvGraphicFramePr>
        <p:xfrm>
          <a:off x="2051720" y="3624885"/>
          <a:ext cx="5116512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name="Equazione" r:id="rId8" imgW="2831760" imgH="482400" progId="Equation.3">
                  <p:embed/>
                </p:oleObj>
              </mc:Choice>
              <mc:Fallback>
                <p:oleObj name="Equazione" r:id="rId8" imgW="2831760" imgH="482400" progId="Equation.3">
                  <p:embed/>
                  <p:pic>
                    <p:nvPicPr>
                      <p:cNvPr id="205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3624885"/>
                        <a:ext cx="5116512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0477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Ricavi ed elasticità</a:t>
            </a:r>
            <a:endParaRPr lang="it-IT" dirty="0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quando l'elasticità della domanda tende ad infinito, ricavo marginale e prezzo coincidono (ciò che accade in concorrenza perfetta);</a:t>
            </a:r>
          </a:p>
          <a:p>
            <a:r>
              <a:rPr lang="it-IT" dirty="0" smtClean="0"/>
              <a:t>il monopolista opererà esclusivamente nel tratto elastico della curva di domanda</a:t>
            </a:r>
          </a:p>
          <a:p>
            <a:endParaRPr lang="it-IT" dirty="0" smtClean="0"/>
          </a:p>
          <a:p>
            <a:endParaRPr lang="it-IT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063245"/>
              </p:ext>
            </p:extLst>
          </p:nvPr>
        </p:nvGraphicFramePr>
        <p:xfrm>
          <a:off x="3563888" y="4941168"/>
          <a:ext cx="28702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zione" r:id="rId4" imgW="1587240" imgH="431640" progId="Equation.3">
                  <p:embed/>
                </p:oleObj>
              </mc:Choice>
              <mc:Fallback>
                <p:oleObj name="Equazione" r:id="rId4" imgW="1587240" imgH="4316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888" y="4941168"/>
                        <a:ext cx="28702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put penna 5"/>
              <p14:cNvContentPartPr/>
              <p14:nvPr/>
            </p14:nvContentPartPr>
            <p14:xfrm>
              <a:off x="2851500" y="4648260"/>
              <a:ext cx="674280" cy="10962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37820" y="4634220"/>
                <a:ext cx="695160" cy="112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0" name="Input penna 29"/>
              <p14:cNvContentPartPr/>
              <p14:nvPr/>
            </p14:nvContentPartPr>
            <p14:xfrm>
              <a:off x="453900" y="4869300"/>
              <a:ext cx="1714680" cy="43704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43100" y="4853100"/>
                <a:ext cx="174060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1" name="Input penna 30"/>
              <p14:cNvContentPartPr/>
              <p14:nvPr/>
            </p14:nvContentPartPr>
            <p14:xfrm>
              <a:off x="1974180" y="4725660"/>
              <a:ext cx="1119600" cy="94212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58700" y="4714500"/>
                <a:ext cx="1147680" cy="9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4" name="Input penna 33"/>
              <p14:cNvContentPartPr/>
              <p14:nvPr/>
            </p14:nvContentPartPr>
            <p14:xfrm>
              <a:off x="6684813" y="4849333"/>
              <a:ext cx="4271400" cy="1786680"/>
            </p14:xfrm>
          </p:contentPart>
        </mc:Choice>
        <mc:Fallback xmlns="">
          <p:pic>
            <p:nvPicPr>
              <p:cNvPr id="34" name="Input penna 33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674013" y="4841413"/>
                <a:ext cx="4298760" cy="180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477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Massimizzazione del profitto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77280" y="1600200"/>
            <a:ext cx="6851104" cy="4525963"/>
          </a:xfrm>
        </p:spPr>
        <p:txBody>
          <a:bodyPr>
            <a:normAutofit fontScale="85000" lnSpcReduction="10000"/>
          </a:bodyPr>
          <a:lstStyle/>
          <a:p>
            <a:r>
              <a:rPr lang="it-IT" dirty="0"/>
              <a:t>Anche per il monopolista il problema della massimizzazione del profitto si risolve, in termini grafici, individuando il punto nel quale risulta massima la distanza tra due curve del ricavo totale e del costo </a:t>
            </a:r>
            <a:r>
              <a:rPr lang="it-IT" dirty="0" smtClean="0"/>
              <a:t>totale;</a:t>
            </a:r>
          </a:p>
          <a:p>
            <a:r>
              <a:rPr lang="it-IT" dirty="0" smtClean="0"/>
              <a:t>In </a:t>
            </a:r>
            <a:r>
              <a:rPr lang="it-IT" dirty="0"/>
              <a:t>tale punto le pendenze delle rette tangenti alle due curve sono </a:t>
            </a:r>
            <a:r>
              <a:rPr lang="it-IT" dirty="0" smtClean="0"/>
              <a:t>identiche;</a:t>
            </a:r>
          </a:p>
          <a:p>
            <a:r>
              <a:rPr lang="it-IT" dirty="0" smtClean="0"/>
              <a:t>la </a:t>
            </a:r>
            <a:r>
              <a:rPr lang="it-IT" dirty="0"/>
              <a:t>condizione di ottimo che impone l'eguaglianza tra il ricavo marginale </a:t>
            </a:r>
            <a:r>
              <a:rPr lang="it-IT" dirty="0" smtClean="0"/>
              <a:t>(</a:t>
            </a:r>
            <a:r>
              <a:rPr lang="it-IT" dirty="0" err="1" smtClean="0"/>
              <a:t>RMg</a:t>
            </a:r>
            <a:r>
              <a:rPr lang="it-IT" dirty="0" smtClean="0"/>
              <a:t>) </a:t>
            </a:r>
            <a:r>
              <a:rPr lang="it-IT" dirty="0"/>
              <a:t>il costo marginale (</a:t>
            </a:r>
            <a:r>
              <a:rPr lang="it-IT" dirty="0" err="1"/>
              <a:t>MC</a:t>
            </a:r>
            <a:r>
              <a:rPr lang="it-IT" dirty="0" smtClean="0"/>
              <a:t>).</a:t>
            </a:r>
          </a:p>
          <a:p>
            <a:r>
              <a:rPr lang="it-IT" dirty="0" smtClean="0"/>
              <a:t>MA ORA IL </a:t>
            </a:r>
            <a:r>
              <a:rPr lang="it-IT" dirty="0" err="1" smtClean="0"/>
              <a:t>RMg</a:t>
            </a:r>
            <a:r>
              <a:rPr lang="it-IT" dirty="0" smtClean="0"/>
              <a:t> NON E’ IL PREZZO!!!</a:t>
            </a:r>
            <a:endParaRPr lang="it-IT" dirty="0"/>
          </a:p>
        </p:txBody>
      </p:sp>
      <p:graphicFrame>
        <p:nvGraphicFramePr>
          <p:cNvPr id="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001054"/>
              </p:ext>
            </p:extLst>
          </p:nvPr>
        </p:nvGraphicFramePr>
        <p:xfrm>
          <a:off x="5364088" y="5858669"/>
          <a:ext cx="287020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6" name="Equazione" r:id="rId4" imgW="1587240" imgH="431640" progId="Equation.3">
                  <p:embed/>
                </p:oleObj>
              </mc:Choice>
              <mc:Fallback>
                <p:oleObj name="Equazione" r:id="rId4" imgW="1587240" imgH="431640" progId="Equation.3">
                  <p:embed/>
                  <p:pic>
                    <p:nvPicPr>
                      <p:cNvPr id="205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5858669"/>
                        <a:ext cx="287020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08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Domanda e ricavo marginale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55576" y="1556792"/>
            <a:ext cx="8229600" cy="2188840"/>
          </a:xfrm>
        </p:spPr>
        <p:txBody>
          <a:bodyPr/>
          <a:lstStyle/>
          <a:p>
            <a:r>
              <a:rPr lang="it-IT" dirty="0" smtClean="0"/>
              <a:t>Il ricavo marginale e il ricavo medio non sono più entrambi uguali al prezzo.</a:t>
            </a:r>
          </a:p>
          <a:p>
            <a:r>
              <a:rPr lang="it-IT" dirty="0" smtClean="0"/>
              <a:t>il ricavo marginale è sempre minore del ricavo medio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861048"/>
            <a:ext cx="8208912" cy="246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asellaDiTesto 4"/>
          <p:cNvSpPr txBox="1"/>
          <p:nvPr/>
        </p:nvSpPr>
        <p:spPr>
          <a:xfrm>
            <a:off x="2188592" y="5251932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CMg</a:t>
            </a:r>
            <a:r>
              <a:rPr lang="it-IT" dirty="0" smtClean="0"/>
              <a:t>=</a:t>
            </a:r>
            <a:r>
              <a:rPr lang="it-IT" dirty="0" err="1" smtClean="0"/>
              <a:t>RMg</a:t>
            </a:r>
            <a:endParaRPr lang="it-IT" dirty="0"/>
          </a:p>
        </p:txBody>
      </p:sp>
      <p:sp>
        <p:nvSpPr>
          <p:cNvPr id="7" name="Figura a mano libera 6"/>
          <p:cNvSpPr/>
          <p:nvPr/>
        </p:nvSpPr>
        <p:spPr>
          <a:xfrm>
            <a:off x="1355336" y="3888509"/>
            <a:ext cx="1480228" cy="1908988"/>
          </a:xfrm>
          <a:custGeom>
            <a:avLst/>
            <a:gdLst>
              <a:gd name="connsiteX0" fmla="*/ 2409 w 1480228"/>
              <a:gd name="connsiteY0" fmla="*/ 1450109 h 1908988"/>
              <a:gd name="connsiteX1" fmla="*/ 30119 w 1480228"/>
              <a:gd name="connsiteY1" fmla="*/ 1570182 h 1908988"/>
              <a:gd name="connsiteX2" fmla="*/ 214846 w 1480228"/>
              <a:gd name="connsiteY2" fmla="*/ 1828800 h 1908988"/>
              <a:gd name="connsiteX3" fmla="*/ 1480228 w 1480228"/>
              <a:gd name="connsiteY3" fmla="*/ 0 h 190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0228" h="1908988">
                <a:moveTo>
                  <a:pt x="2409" y="1450109"/>
                </a:moveTo>
                <a:cubicBezTo>
                  <a:pt x="-1439" y="1478588"/>
                  <a:pt x="-5287" y="1507067"/>
                  <a:pt x="30119" y="1570182"/>
                </a:cubicBezTo>
                <a:cubicBezTo>
                  <a:pt x="65525" y="1633297"/>
                  <a:pt x="-26839" y="2090497"/>
                  <a:pt x="214846" y="1828800"/>
                </a:cubicBezTo>
                <a:cubicBezTo>
                  <a:pt x="456531" y="1567103"/>
                  <a:pt x="968379" y="783551"/>
                  <a:pt x="1480228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/>
          <p:cNvSpPr txBox="1"/>
          <p:nvPr/>
        </p:nvSpPr>
        <p:spPr>
          <a:xfrm>
            <a:off x="1926173" y="51571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B</a:t>
            </a:r>
            <a:endParaRPr lang="it-IT" dirty="0"/>
          </a:p>
        </p:txBody>
      </p:sp>
      <p:cxnSp>
        <p:nvCxnSpPr>
          <p:cNvPr id="13" name="Connettore diritto 12"/>
          <p:cNvCxnSpPr/>
          <p:nvPr/>
        </p:nvCxnSpPr>
        <p:spPr>
          <a:xfrm>
            <a:off x="1926173" y="4581128"/>
            <a:ext cx="0" cy="12605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/>
          <p:cNvSpPr txBox="1"/>
          <p:nvPr/>
        </p:nvSpPr>
        <p:spPr>
          <a:xfrm>
            <a:off x="1567100" y="590741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 ottimo</a:t>
            </a:r>
            <a:endParaRPr lang="it-IT" dirty="0"/>
          </a:p>
        </p:txBody>
      </p:sp>
      <p:cxnSp>
        <p:nvCxnSpPr>
          <p:cNvPr id="16" name="Connettore diritto 15"/>
          <p:cNvCxnSpPr/>
          <p:nvPr/>
        </p:nvCxnSpPr>
        <p:spPr>
          <a:xfrm flipH="1">
            <a:off x="1355336" y="5251932"/>
            <a:ext cx="5708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asellaDiTesto 16"/>
          <p:cNvSpPr txBox="1"/>
          <p:nvPr/>
        </p:nvSpPr>
        <p:spPr>
          <a:xfrm>
            <a:off x="708364" y="506726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CMg</a:t>
            </a:r>
            <a:endParaRPr lang="it-IT" dirty="0"/>
          </a:p>
        </p:txBody>
      </p:sp>
      <p:cxnSp>
        <p:nvCxnSpPr>
          <p:cNvPr id="20" name="Connettore diritto 19"/>
          <p:cNvCxnSpPr/>
          <p:nvPr/>
        </p:nvCxnSpPr>
        <p:spPr>
          <a:xfrm flipH="1">
            <a:off x="1259632" y="4581128"/>
            <a:ext cx="66654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008189" y="439646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280179" y="4684204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6811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000" dirty="0"/>
              <a:t>Scelta ottima del </a:t>
            </a:r>
            <a:r>
              <a:rPr lang="it-IT" sz="4000" dirty="0" smtClean="0"/>
              <a:t>monopolista </a:t>
            </a:r>
            <a:endParaRPr lang="it-IT" sz="40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52736"/>
          </a:xfrm>
        </p:spPr>
        <p:txBody>
          <a:bodyPr/>
          <a:lstStyle/>
          <a:p>
            <a:r>
              <a:rPr lang="it-IT" dirty="0" smtClean="0"/>
              <a:t>Quantità: intersezione MR/MC;</a:t>
            </a:r>
          </a:p>
          <a:p>
            <a:r>
              <a:rPr lang="it-IT" dirty="0" smtClean="0"/>
              <a:t>Prezzo: su curva di domanda</a:t>
            </a:r>
            <a:endParaRPr lang="it-IT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924944"/>
            <a:ext cx="818584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put penna 9"/>
              <p14:cNvContentPartPr/>
              <p14:nvPr/>
            </p14:nvContentPartPr>
            <p14:xfrm>
              <a:off x="7009500" y="1441740"/>
              <a:ext cx="2075760" cy="765000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99780" y="1426980"/>
                <a:ext cx="2100600" cy="79272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014773"/>
              </p:ext>
            </p:extLst>
          </p:nvPr>
        </p:nvGraphicFramePr>
        <p:xfrm>
          <a:off x="1804988" y="5589588"/>
          <a:ext cx="3651250" cy="900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name="Equazione" r:id="rId7" imgW="2019240" imgH="431640" progId="Equation.3">
                  <p:embed/>
                </p:oleObj>
              </mc:Choice>
              <mc:Fallback>
                <p:oleObj name="Equazione" r:id="rId7" imgW="2019240" imgH="431640" progId="Equation.3">
                  <p:embed/>
                  <p:pic>
                    <p:nvPicPr>
                      <p:cNvPr id="4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5589588"/>
                        <a:ext cx="3651250" cy="900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ggetto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2009905"/>
              </p:ext>
            </p:extLst>
          </p:nvPr>
        </p:nvGraphicFramePr>
        <p:xfrm>
          <a:off x="6012160" y="5510428"/>
          <a:ext cx="2430733" cy="10078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name="Equazione" r:id="rId9" imgW="1041120" imgH="431640" progId="Equation.3">
                  <p:embed/>
                </p:oleObj>
              </mc:Choice>
              <mc:Fallback>
                <p:oleObj name="Equazione" r:id="rId9" imgW="1041120" imgH="431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012160" y="5510428"/>
                        <a:ext cx="2430733" cy="100786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495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un’impresa monopolista che opera in un mercato la cui domanda è p=K-hy e che ha la seguente funzione di costo: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Derivare quantità e prezzo di equilibrio</a:t>
            </a:r>
          </a:p>
          <a:p>
            <a:r>
              <a:rPr lang="it-IT" dirty="0" smtClean="0"/>
              <a:t>Rappresentare graficamente l’equilibrio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843809" y="3140968"/>
          <a:ext cx="422446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2" name="Equazione" r:id="rId4" imgW="1218960" imgH="228600" progId="Equation.3">
                  <p:embed/>
                </p:oleObj>
              </mc:Choice>
              <mc:Fallback>
                <p:oleObj name="Equazione" r:id="rId4" imgW="12189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9" y="3140968"/>
                        <a:ext cx="4224463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2627784" y="5373216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RMG=CMG</a:t>
            </a:r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925812" y="5407279"/>
            <a:ext cx="2398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/>
              <a:t>RT=</a:t>
            </a:r>
            <a:r>
              <a:rPr lang="it-IT" sz="3200" dirty="0"/>
              <a:t> </a:t>
            </a:r>
            <a:r>
              <a:rPr lang="it-IT" sz="3200" dirty="0" smtClean="0"/>
              <a:t>(K-</a:t>
            </a:r>
            <a:r>
              <a:rPr lang="it-IT" sz="3200" dirty="0" err="1" smtClean="0"/>
              <a:t>hy</a:t>
            </a:r>
            <a:r>
              <a:rPr lang="it-IT" sz="3200" dirty="0" smtClean="0"/>
              <a:t>)y</a:t>
            </a:r>
            <a:endParaRPr lang="it-IT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Data un’impresa monopolista che opera in un mercato la cui domanda è p=K-hy e che ha la seguente funzione di costo:</a:t>
            </a:r>
          </a:p>
          <a:p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Derivare quantità e prezzo di equilibrio</a:t>
            </a:r>
          </a:p>
          <a:p>
            <a:r>
              <a:rPr lang="it-IT" dirty="0" smtClean="0"/>
              <a:t>Rappresentare graficamente l’equilibrio</a:t>
            </a:r>
            <a:endParaRPr lang="it-IT" dirty="0"/>
          </a:p>
        </p:txBody>
      </p:sp>
      <p:graphicFrame>
        <p:nvGraphicFramePr>
          <p:cNvPr id="4" name="Oggetto 3"/>
          <p:cNvGraphicFramePr>
            <a:graphicFrameLocks noChangeAspect="1"/>
          </p:cNvGraphicFramePr>
          <p:nvPr/>
        </p:nvGraphicFramePr>
        <p:xfrm>
          <a:off x="2843809" y="3140968"/>
          <a:ext cx="4224463" cy="792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Equazione" r:id="rId4" imgW="1218960" imgH="228600" progId="Equation.3">
                  <p:embed/>
                </p:oleObj>
              </mc:Choice>
              <mc:Fallback>
                <p:oleObj name="Equazione" r:id="rId4" imgW="1218960" imgH="2286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9" y="3140968"/>
                        <a:ext cx="4224463" cy="792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put penna 17"/>
              <p14:cNvContentPartPr/>
              <p14:nvPr/>
            </p14:nvContentPartPr>
            <p14:xfrm>
              <a:off x="858540" y="5145420"/>
              <a:ext cx="5388120" cy="825120"/>
            </p14:xfrm>
          </p:contentPart>
        </mc:Choice>
        <mc:Fallback xmlns="">
          <p:pic>
            <p:nvPicPr>
              <p:cNvPr id="18" name="Input penna 1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44860" y="5131380"/>
                <a:ext cx="5415480" cy="85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9" name="Input penna 28"/>
              <p14:cNvContentPartPr/>
              <p14:nvPr/>
            </p14:nvContentPartPr>
            <p14:xfrm>
              <a:off x="2200260" y="5782620"/>
              <a:ext cx="803880" cy="414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187300" y="5766780"/>
                <a:ext cx="83196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0" name="Input penna 29"/>
              <p14:cNvContentPartPr/>
              <p14:nvPr/>
            </p14:nvContentPartPr>
            <p14:xfrm>
              <a:off x="2321220" y="5921940"/>
              <a:ext cx="219600" cy="319320"/>
            </p14:xfrm>
          </p:contentPart>
        </mc:Choice>
        <mc:Fallback xmlns="">
          <p:pic>
            <p:nvPicPr>
              <p:cNvPr id="30" name="Input penna 29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308260" y="5913660"/>
                <a:ext cx="2412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1" name="Input penna 30"/>
              <p14:cNvContentPartPr/>
              <p14:nvPr/>
            </p14:nvContentPartPr>
            <p14:xfrm>
              <a:off x="2692740" y="5993580"/>
              <a:ext cx="192960" cy="294480"/>
            </p14:xfrm>
          </p:contentPart>
        </mc:Choice>
        <mc:Fallback xmlns="">
          <p:pic>
            <p:nvPicPr>
              <p:cNvPr id="31" name="Input penna 30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80500" y="5981340"/>
                <a:ext cx="219240" cy="32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3200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monopolio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it-IT" dirty="0"/>
              <a:t>Il monopolio è una forma di mercato in cui un </a:t>
            </a:r>
            <a:r>
              <a:rPr lang="it-IT" b="1" dirty="0"/>
              <a:t>unico venditore</a:t>
            </a:r>
            <a:r>
              <a:rPr lang="it-IT" dirty="0"/>
              <a:t> offre un </a:t>
            </a:r>
            <a:r>
              <a:rPr lang="it-IT" b="1" dirty="0"/>
              <a:t>bene che non ha stretti sostituti</a:t>
            </a:r>
            <a:r>
              <a:rPr lang="it-IT" dirty="0"/>
              <a:t>, ad una moltitudine di </a:t>
            </a:r>
            <a:r>
              <a:rPr lang="it-IT" dirty="0" smtClean="0"/>
              <a:t>consumatori;</a:t>
            </a:r>
          </a:p>
          <a:p>
            <a:endParaRPr lang="it-IT" dirty="0" smtClean="0"/>
          </a:p>
          <a:p>
            <a:r>
              <a:rPr lang="it-IT" dirty="0" smtClean="0"/>
              <a:t>In </a:t>
            </a:r>
            <a:r>
              <a:rPr lang="it-IT" dirty="0"/>
              <a:t>monopolio il monopolista ha di fronte una domanda inclinata negativamente, corrispondente alla curva di domanda di mercato, con un valore finito dell'elasticità </a:t>
            </a:r>
            <a:endParaRPr lang="it-IT" dirty="0" smtClean="0"/>
          </a:p>
          <a:p>
            <a:endParaRPr lang="it-IT" dirty="0" smtClean="0"/>
          </a:p>
          <a:p>
            <a:r>
              <a:rPr lang="it-IT" dirty="0" smtClean="0"/>
              <a:t>Monopolio Vs CP:</a:t>
            </a:r>
          </a:p>
          <a:p>
            <a:pPr lvl="1"/>
            <a:r>
              <a:rPr lang="it-IT" dirty="0" smtClean="0"/>
              <a:t>La </a:t>
            </a:r>
            <a:r>
              <a:rPr lang="it-IT" dirty="0"/>
              <a:t>differenza fondamentale tra monopolio e concorrenza perfetta consiste nella elasticità della domanda dell'impresa rispetto al </a:t>
            </a:r>
            <a:r>
              <a:rPr lang="it-IT" dirty="0" smtClean="0"/>
              <a:t>prezzo;</a:t>
            </a:r>
          </a:p>
          <a:p>
            <a:pPr lvl="1"/>
            <a:r>
              <a:rPr lang="it-IT" dirty="0" smtClean="0"/>
              <a:t>In </a:t>
            </a:r>
            <a:r>
              <a:rPr lang="it-IT" dirty="0"/>
              <a:t>concorrenza perfetta l'impresa fronteggia una funzione di domanda ad elasticità infinita (la curva di domanda dell'impresa è </a:t>
            </a:r>
            <a:r>
              <a:rPr lang="it-IT" dirty="0" smtClean="0"/>
              <a:t>orizzontale).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67061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9" name="Input penna 48"/>
              <p14:cNvContentPartPr/>
              <p14:nvPr/>
            </p14:nvContentPartPr>
            <p14:xfrm>
              <a:off x="7480380" y="1143660"/>
              <a:ext cx="1711080" cy="366120"/>
            </p14:xfrm>
          </p:contentPart>
        </mc:Choice>
        <mc:Fallback xmlns="">
          <p:pic>
            <p:nvPicPr>
              <p:cNvPr id="49" name="Input penna 4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465980" y="1128180"/>
                <a:ext cx="1737720" cy="39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8" name="Input penna 57"/>
              <p14:cNvContentPartPr/>
              <p14:nvPr/>
            </p14:nvContentPartPr>
            <p14:xfrm>
              <a:off x="4674180" y="2452260"/>
              <a:ext cx="1724760" cy="181080"/>
            </p14:xfrm>
          </p:contentPart>
        </mc:Choice>
        <mc:Fallback xmlns="">
          <p:pic>
            <p:nvPicPr>
              <p:cNvPr id="58" name="Input penna 57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661220" y="2436420"/>
                <a:ext cx="17535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1" name="Input penna 70"/>
              <p14:cNvContentPartPr/>
              <p14:nvPr/>
            </p14:nvContentPartPr>
            <p14:xfrm>
              <a:off x="258060" y="713100"/>
              <a:ext cx="9841680" cy="5614200"/>
            </p14:xfrm>
          </p:contentPart>
        </mc:Choice>
        <mc:Fallback xmlns="">
          <p:pic>
            <p:nvPicPr>
              <p:cNvPr id="71" name="Input penna 7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49420" y="698700"/>
                <a:ext cx="9864360" cy="564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7" name="Input penna 96"/>
              <p14:cNvContentPartPr/>
              <p14:nvPr/>
            </p14:nvContentPartPr>
            <p14:xfrm>
              <a:off x="1623180" y="901740"/>
              <a:ext cx="2972520" cy="424080"/>
            </p14:xfrm>
          </p:contentPart>
        </mc:Choice>
        <mc:Fallback xmlns="">
          <p:pic>
            <p:nvPicPr>
              <p:cNvPr id="97" name="Input penna 96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63060" y="781860"/>
                <a:ext cx="3092400" cy="66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9" name="Input penna 98"/>
              <p14:cNvContentPartPr/>
              <p14:nvPr/>
            </p14:nvContentPartPr>
            <p14:xfrm>
              <a:off x="4076220" y="3303300"/>
              <a:ext cx="2363040" cy="243720"/>
            </p14:xfrm>
          </p:contentPart>
        </mc:Choice>
        <mc:Fallback xmlns="">
          <p:pic>
            <p:nvPicPr>
              <p:cNvPr id="99" name="Input penna 9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016460" y="3183420"/>
                <a:ext cx="2482920" cy="483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31485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nettore 2 2"/>
          <p:cNvCxnSpPr/>
          <p:nvPr/>
        </p:nvCxnSpPr>
        <p:spPr>
          <a:xfrm flipV="1">
            <a:off x="2267744" y="764704"/>
            <a:ext cx="0" cy="3960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Connettore 2 4"/>
          <p:cNvCxnSpPr/>
          <p:nvPr/>
        </p:nvCxnSpPr>
        <p:spPr>
          <a:xfrm>
            <a:off x="2267744" y="4725144"/>
            <a:ext cx="5040560" cy="720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sellaDiTesto 5"/>
          <p:cNvSpPr txBox="1"/>
          <p:nvPr/>
        </p:nvSpPr>
        <p:spPr>
          <a:xfrm>
            <a:off x="1547664" y="764704"/>
            <a:ext cx="603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P, C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7452320" y="5157192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</a:t>
            </a:r>
            <a:endParaRPr lang="it-IT" dirty="0"/>
          </a:p>
        </p:txBody>
      </p:sp>
      <p:cxnSp>
        <p:nvCxnSpPr>
          <p:cNvPr id="9" name="Connettore diritto 8"/>
          <p:cNvCxnSpPr/>
          <p:nvPr/>
        </p:nvCxnSpPr>
        <p:spPr>
          <a:xfrm>
            <a:off x="2267744" y="1628800"/>
            <a:ext cx="4536504" cy="31683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diritto 10"/>
          <p:cNvCxnSpPr/>
          <p:nvPr/>
        </p:nvCxnSpPr>
        <p:spPr>
          <a:xfrm>
            <a:off x="2267744" y="1628800"/>
            <a:ext cx="1800200" cy="309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2843808" y="1772816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</a:t>
            </a:r>
            <a:endParaRPr lang="it-IT" dirty="0"/>
          </a:p>
        </p:txBody>
      </p:sp>
      <p:sp>
        <p:nvSpPr>
          <p:cNvPr id="14" name="CasellaDiTesto 13"/>
          <p:cNvSpPr txBox="1"/>
          <p:nvPr/>
        </p:nvSpPr>
        <p:spPr>
          <a:xfrm>
            <a:off x="6588224" y="5085184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100</a:t>
            </a:r>
            <a:endParaRPr lang="it-IT" dirty="0"/>
          </a:p>
        </p:txBody>
      </p:sp>
      <p:sp>
        <p:nvSpPr>
          <p:cNvPr id="15" name="CasellaDiTesto 14"/>
          <p:cNvSpPr txBox="1"/>
          <p:nvPr/>
        </p:nvSpPr>
        <p:spPr>
          <a:xfrm>
            <a:off x="3491880" y="350100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RMg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3851920" y="5085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</a:t>
            </a:r>
            <a:endParaRPr lang="it-IT" dirty="0"/>
          </a:p>
        </p:txBody>
      </p:sp>
      <p:cxnSp>
        <p:nvCxnSpPr>
          <p:cNvPr id="18" name="Connettore diritto 17"/>
          <p:cNvCxnSpPr/>
          <p:nvPr/>
        </p:nvCxnSpPr>
        <p:spPr>
          <a:xfrm flipV="1">
            <a:off x="2267743" y="1556792"/>
            <a:ext cx="2520281" cy="32043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5220072" y="13407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CMg</a:t>
            </a:r>
            <a:endParaRPr lang="it-IT" dirty="0"/>
          </a:p>
        </p:txBody>
      </p:sp>
      <p:cxnSp>
        <p:nvCxnSpPr>
          <p:cNvPr id="22" name="Connettore diritto 21"/>
          <p:cNvCxnSpPr/>
          <p:nvPr/>
        </p:nvCxnSpPr>
        <p:spPr>
          <a:xfrm>
            <a:off x="3275856" y="2348880"/>
            <a:ext cx="72008" cy="2412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asellaDiTesto 24"/>
          <p:cNvSpPr txBox="1"/>
          <p:nvPr/>
        </p:nvSpPr>
        <p:spPr>
          <a:xfrm>
            <a:off x="3195186" y="5085184"/>
            <a:ext cx="4283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Y*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4749409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put penna 5"/>
              <p14:cNvContentPartPr/>
              <p14:nvPr/>
            </p14:nvContentPartPr>
            <p14:xfrm>
              <a:off x="1211700" y="826140"/>
              <a:ext cx="6643440" cy="3729600"/>
            </p14:xfrm>
          </p:contentPart>
        </mc:Choice>
        <mc:Fallback xmlns="">
          <p:pic>
            <p:nvPicPr>
              <p:cNvPr id="6" name="Input penna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99460" y="812100"/>
                <a:ext cx="6672240" cy="37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put penna 8"/>
              <p14:cNvContentPartPr/>
              <p14:nvPr/>
            </p14:nvContentPartPr>
            <p14:xfrm>
              <a:off x="2112780" y="1343100"/>
              <a:ext cx="1233720" cy="92160"/>
            </p14:xfrm>
          </p:contentPart>
        </mc:Choice>
        <mc:Fallback xmlns="">
          <p:pic>
            <p:nvPicPr>
              <p:cNvPr id="9" name="Input penna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100180" y="1326900"/>
                <a:ext cx="126180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9" name="Input penna 28"/>
              <p14:cNvContentPartPr/>
              <p14:nvPr/>
            </p14:nvContentPartPr>
            <p14:xfrm>
              <a:off x="3175500" y="1056900"/>
              <a:ext cx="1861200" cy="307800"/>
            </p14:xfrm>
          </p:contentPart>
        </mc:Choice>
        <mc:Fallback xmlns="">
          <p:pic>
            <p:nvPicPr>
              <p:cNvPr id="29" name="Input penna 28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7580" y="1044660"/>
                <a:ext cx="1884600" cy="32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3" name="Input penna 32"/>
              <p14:cNvContentPartPr/>
              <p14:nvPr/>
            </p14:nvContentPartPr>
            <p14:xfrm>
              <a:off x="1545060" y="707340"/>
              <a:ext cx="347400" cy="29376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32100" y="696540"/>
                <a:ext cx="36612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9" name="Input penna 58"/>
              <p14:cNvContentPartPr/>
              <p14:nvPr/>
            </p14:nvContentPartPr>
            <p14:xfrm>
              <a:off x="6183300" y="3667260"/>
              <a:ext cx="1509480" cy="11736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171060" y="3649260"/>
                <a:ext cx="1536840" cy="1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499977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put penna 4"/>
              <p14:cNvContentPartPr/>
              <p14:nvPr/>
            </p14:nvContentPartPr>
            <p14:xfrm>
              <a:off x="811020" y="398100"/>
              <a:ext cx="9443880" cy="567612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94460" y="384060"/>
                <a:ext cx="9479160" cy="5705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80767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44428"/>
              </p:ext>
            </p:extLst>
          </p:nvPr>
        </p:nvGraphicFramePr>
        <p:xfrm>
          <a:off x="1475656" y="404664"/>
          <a:ext cx="400367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zione" r:id="rId3" imgW="1155600" imgH="482400" progId="Equation.3">
                  <p:embed/>
                </p:oleObj>
              </mc:Choice>
              <mc:Fallback>
                <p:oleObj name="Equazione" r:id="rId3" imgW="1155600" imgH="4824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4664"/>
                        <a:ext cx="4003675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/>
          <p:cNvCxnSpPr/>
          <p:nvPr/>
        </p:nvCxnSpPr>
        <p:spPr>
          <a:xfrm>
            <a:off x="2555776" y="5445224"/>
            <a:ext cx="4320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2555776" y="2276872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66023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52965" y="21574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C/</a:t>
            </a:r>
            <a:r>
              <a:rPr lang="it-IT" dirty="0" err="1" smtClean="0"/>
              <a:t>RMg</a:t>
            </a:r>
            <a:endParaRPr lang="en-GB" dirty="0"/>
          </a:p>
        </p:txBody>
      </p:sp>
      <p:cxnSp>
        <p:nvCxnSpPr>
          <p:cNvPr id="12" name="Connettore diritto 11"/>
          <p:cNvCxnSpPr/>
          <p:nvPr/>
        </p:nvCxnSpPr>
        <p:spPr>
          <a:xfrm flipV="1">
            <a:off x="2555776" y="2574196"/>
            <a:ext cx="1656184" cy="28710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572000" y="2389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Mg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6775272" y="692696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p=K-</a:t>
            </a:r>
            <a:r>
              <a:rPr lang="it-IT" dirty="0" err="1"/>
              <a:t>hy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6444208" y="1319532"/>
                <a:ext cx="14769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RT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b="0" dirty="0" smtClean="0"/>
              </a:p>
              <a:p>
                <a:r>
                  <a:rPr lang="it-IT" dirty="0" err="1" smtClean="0"/>
                  <a:t>RMg</a:t>
                </a:r>
                <a:r>
                  <a:rPr lang="it-IT" dirty="0" smtClean="0"/>
                  <a:t>=k-2hY</a:t>
                </a:r>
                <a:endParaRPr lang="en-GB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319532"/>
                <a:ext cx="1476943" cy="553998"/>
              </a:xfrm>
              <a:prstGeom prst="rect">
                <a:avLst/>
              </a:prstGeom>
              <a:blipFill>
                <a:blip r:embed="rId5"/>
                <a:stretch>
                  <a:fillRect l="-9504" t="-14286" r="-2893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/>
          <p:cNvCxnSpPr/>
          <p:nvPr/>
        </p:nvCxnSpPr>
        <p:spPr>
          <a:xfrm>
            <a:off x="2555776" y="2574196"/>
            <a:ext cx="3744416" cy="26550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2555775" y="2574195"/>
            <a:ext cx="1584177" cy="27024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300192" y="4869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P(Y)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83968" y="50538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RMg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80282" y="38250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en-GB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3347864" y="314096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209896" y="5727094"/>
            <a:ext cx="55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Y*</a:t>
            </a:r>
            <a:endParaRPr lang="en-GB" dirty="0"/>
          </a:p>
        </p:txBody>
      </p:sp>
      <p:cxnSp>
        <p:nvCxnSpPr>
          <p:cNvPr id="30" name="Connettore diritto 29"/>
          <p:cNvCxnSpPr/>
          <p:nvPr/>
        </p:nvCxnSpPr>
        <p:spPr>
          <a:xfrm flipH="1">
            <a:off x="2555775" y="3140968"/>
            <a:ext cx="72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835696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114800" y="2971800"/>
                <a:ext cx="2308324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it-IT" b="0" dirty="0" smtClean="0"/>
              </a:p>
              <a:p>
                <a:r>
                  <a:rPr lang="it-IT" dirty="0" smtClean="0"/>
                  <a:t>Y=k/(2h+4w^1/2 r^1/2)</a:t>
                </a:r>
                <a:endParaRPr lang="en-GB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308324" cy="677943"/>
              </a:xfrm>
              <a:prstGeom prst="rect">
                <a:avLst/>
              </a:prstGeom>
              <a:blipFill>
                <a:blip r:embed="rId6"/>
                <a:stretch>
                  <a:fillRect l="-6069" r="-5277" b="-20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34267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ggetto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4044428"/>
              </p:ext>
            </p:extLst>
          </p:nvPr>
        </p:nvGraphicFramePr>
        <p:xfrm>
          <a:off x="1475656" y="404664"/>
          <a:ext cx="4003675" cy="1671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Equazione" r:id="rId3" imgW="1155600" imgH="482400" progId="Equation.3">
                  <p:embed/>
                </p:oleObj>
              </mc:Choice>
              <mc:Fallback>
                <p:oleObj name="Equazione" r:id="rId3" imgW="1155600" imgH="482400" progId="Equation.3">
                  <p:embed/>
                  <p:pic>
                    <p:nvPicPr>
                      <p:cNvPr id="4" name="Oggetto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404664"/>
                        <a:ext cx="4003675" cy="1671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Connettore 2 5"/>
          <p:cNvCxnSpPr/>
          <p:nvPr/>
        </p:nvCxnSpPr>
        <p:spPr>
          <a:xfrm>
            <a:off x="2555776" y="5445224"/>
            <a:ext cx="432048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/>
          <p:nvPr/>
        </p:nvCxnSpPr>
        <p:spPr>
          <a:xfrm flipV="1">
            <a:off x="2555776" y="2276872"/>
            <a:ext cx="0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6660232" y="5733256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</a:t>
            </a:r>
            <a:endParaRPr lang="en-GB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652965" y="2157417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C/</a:t>
            </a:r>
            <a:r>
              <a:rPr lang="it-IT" dirty="0" err="1" smtClean="0"/>
              <a:t>RMg</a:t>
            </a:r>
            <a:endParaRPr lang="en-GB" dirty="0"/>
          </a:p>
        </p:txBody>
      </p:sp>
      <p:cxnSp>
        <p:nvCxnSpPr>
          <p:cNvPr id="12" name="Connettore diritto 11"/>
          <p:cNvCxnSpPr/>
          <p:nvPr/>
        </p:nvCxnSpPr>
        <p:spPr>
          <a:xfrm flipV="1">
            <a:off x="2555776" y="2574196"/>
            <a:ext cx="1656184" cy="2871028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sellaDiTesto 12"/>
          <p:cNvSpPr txBox="1"/>
          <p:nvPr/>
        </p:nvSpPr>
        <p:spPr>
          <a:xfrm>
            <a:off x="4572000" y="2389530"/>
            <a:ext cx="792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/>
              <a:t>C</a:t>
            </a:r>
            <a:r>
              <a:rPr lang="it-IT" dirty="0" err="1" smtClean="0"/>
              <a:t>Mg</a:t>
            </a:r>
            <a:endParaRPr lang="en-GB" dirty="0"/>
          </a:p>
        </p:txBody>
      </p:sp>
      <p:sp>
        <p:nvSpPr>
          <p:cNvPr id="14" name="Rettangolo 13"/>
          <p:cNvSpPr/>
          <p:nvPr/>
        </p:nvSpPr>
        <p:spPr>
          <a:xfrm>
            <a:off x="6775272" y="692696"/>
            <a:ext cx="9220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p=K-</a:t>
            </a:r>
            <a:r>
              <a:rPr lang="it-IT" dirty="0" err="1"/>
              <a:t>hy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sellaDiTesto 14"/>
              <p:cNvSpPr txBox="1"/>
              <p:nvPr/>
            </p:nvSpPr>
            <p:spPr>
              <a:xfrm>
                <a:off x="6444208" y="1319532"/>
                <a:ext cx="147694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GB" dirty="0" smtClean="0"/>
                  <a:t>RT</a:t>
                </a:r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𝑘𝑌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h</m:t>
                    </m:r>
                    <m:sSup>
                      <m:sSupPr>
                        <m:ctrlPr>
                          <a:rPr lang="it-IT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sup>
                        <m:r>
                          <a:rPr lang="it-IT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it-IT" b="0" dirty="0" smtClean="0"/>
              </a:p>
              <a:p>
                <a:r>
                  <a:rPr lang="it-IT" dirty="0" err="1" smtClean="0"/>
                  <a:t>RMg</a:t>
                </a:r>
                <a:r>
                  <a:rPr lang="it-IT" dirty="0" smtClean="0"/>
                  <a:t>=k-2hY</a:t>
                </a:r>
                <a:endParaRPr lang="en-GB" dirty="0"/>
              </a:p>
            </p:txBody>
          </p:sp>
        </mc:Choice>
        <mc:Fallback xmlns="">
          <p:sp>
            <p:nvSpPr>
              <p:cNvPr id="15" name="CasellaDiTes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1319532"/>
                <a:ext cx="1476943" cy="553998"/>
              </a:xfrm>
              <a:prstGeom prst="rect">
                <a:avLst/>
              </a:prstGeom>
              <a:blipFill>
                <a:blip r:embed="rId5"/>
                <a:stretch>
                  <a:fillRect l="-9504" t="-14286" r="-2893" b="-25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Connettore diritto 16"/>
          <p:cNvCxnSpPr/>
          <p:nvPr/>
        </p:nvCxnSpPr>
        <p:spPr>
          <a:xfrm>
            <a:off x="2555776" y="2574196"/>
            <a:ext cx="3744416" cy="2655004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diritto 17"/>
          <p:cNvCxnSpPr/>
          <p:nvPr/>
        </p:nvCxnSpPr>
        <p:spPr>
          <a:xfrm>
            <a:off x="2555775" y="2574195"/>
            <a:ext cx="1584177" cy="2702452"/>
          </a:xfrm>
          <a:prstGeom prst="line">
            <a:avLst/>
          </a:prstGeom>
          <a:ln w="190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6300192" y="486916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P(Y)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4283968" y="5053826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RMg</a:t>
            </a:r>
            <a:endParaRPr lang="en-GB" dirty="0"/>
          </a:p>
        </p:txBody>
      </p:sp>
      <p:sp>
        <p:nvSpPr>
          <p:cNvPr id="24" name="CasellaDiTesto 23"/>
          <p:cNvSpPr txBox="1"/>
          <p:nvPr/>
        </p:nvSpPr>
        <p:spPr>
          <a:xfrm>
            <a:off x="3480282" y="3825044"/>
            <a:ext cx="288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</a:t>
            </a:r>
            <a:endParaRPr lang="en-GB" dirty="0"/>
          </a:p>
        </p:txBody>
      </p:sp>
      <p:cxnSp>
        <p:nvCxnSpPr>
          <p:cNvPr id="26" name="Connettore diritto 25"/>
          <p:cNvCxnSpPr/>
          <p:nvPr/>
        </p:nvCxnSpPr>
        <p:spPr>
          <a:xfrm>
            <a:off x="3347864" y="3140968"/>
            <a:ext cx="0" cy="23042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asellaDiTesto 26"/>
          <p:cNvSpPr txBox="1"/>
          <p:nvPr/>
        </p:nvSpPr>
        <p:spPr>
          <a:xfrm>
            <a:off x="3209896" y="5727094"/>
            <a:ext cx="558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Y*</a:t>
            </a:r>
            <a:endParaRPr lang="en-GB" dirty="0"/>
          </a:p>
        </p:txBody>
      </p:sp>
      <p:cxnSp>
        <p:nvCxnSpPr>
          <p:cNvPr id="30" name="Connettore diritto 29"/>
          <p:cNvCxnSpPr/>
          <p:nvPr/>
        </p:nvCxnSpPr>
        <p:spPr>
          <a:xfrm flipH="1">
            <a:off x="2555775" y="3140968"/>
            <a:ext cx="72008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/>
          <p:cNvSpPr txBox="1"/>
          <p:nvPr/>
        </p:nvSpPr>
        <p:spPr>
          <a:xfrm>
            <a:off x="1835696" y="299695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P*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CasellaDiTesto 31"/>
              <p:cNvSpPr txBox="1"/>
              <p:nvPr/>
            </p:nvSpPr>
            <p:spPr>
              <a:xfrm>
                <a:off x="4114800" y="2971800"/>
                <a:ext cx="2308324" cy="6779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−2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h𝑌</m:t>
                      </m:r>
                      <m:r>
                        <a:rPr lang="it-IT" b="0" i="1" smtClean="0">
                          <a:latin typeface="Cambria Math" panose="02040503050406030204" pitchFamily="18" charset="0"/>
                        </a:rPr>
                        <m:t>=4</m:t>
                      </m:r>
                      <m:sSup>
                        <m:sSupPr>
                          <m:ctrlPr>
                            <a:rPr lang="it-IT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𝑤</m:t>
                          </m:r>
                        </m:e>
                        <m:sup>
                          <m:f>
                            <m:fPr>
                              <m:ctrlP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it-IT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t-IT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f>
                            <m:fPr>
                              <m:ctrlPr>
                                <a:rPr lang="it-IT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it-IT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m:rPr>
                          <m:sty m:val="p"/>
                        </m:rPr>
                        <a:rPr lang="it-IT" b="0" i="0" smtClean="0">
                          <a:latin typeface="Cambria Math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it-IT" b="0" dirty="0" smtClean="0"/>
              </a:p>
              <a:p>
                <a:r>
                  <a:rPr lang="it-IT" dirty="0" smtClean="0"/>
                  <a:t>Y=k/(2h+4w^1/2 r^1/2)</a:t>
                </a:r>
                <a:endParaRPr lang="en-GB" dirty="0"/>
              </a:p>
            </p:txBody>
          </p:sp>
        </mc:Choice>
        <mc:Fallback xmlns="">
          <p:sp>
            <p:nvSpPr>
              <p:cNvPr id="32" name="CasellaDiTesto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4800" y="2971800"/>
                <a:ext cx="2308324" cy="677943"/>
              </a:xfrm>
              <a:prstGeom prst="rect">
                <a:avLst/>
              </a:prstGeom>
              <a:blipFill>
                <a:blip r:embed="rId6"/>
                <a:stretch>
                  <a:fillRect l="-6069" r="-5277" b="-2072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put penna 4"/>
              <p14:cNvContentPartPr/>
              <p14:nvPr/>
            </p14:nvContentPartPr>
            <p14:xfrm>
              <a:off x="6841380" y="105060"/>
              <a:ext cx="3141360" cy="928080"/>
            </p14:xfrm>
          </p:contentPart>
        </mc:Choice>
        <mc:Fallback xmlns="">
          <p:pic>
            <p:nvPicPr>
              <p:cNvPr id="5" name="Input penna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828420" y="91020"/>
                <a:ext cx="3166560" cy="95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3" name="Input penna 52"/>
              <p14:cNvContentPartPr/>
              <p14:nvPr/>
            </p14:nvContentPartPr>
            <p14:xfrm>
              <a:off x="8433300" y="1502940"/>
              <a:ext cx="2086920" cy="367560"/>
            </p14:xfrm>
          </p:contentPart>
        </mc:Choice>
        <mc:Fallback xmlns="">
          <p:pic>
            <p:nvPicPr>
              <p:cNvPr id="53" name="Input penna 5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419620" y="1489260"/>
                <a:ext cx="2116440" cy="39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4" name="Input penna 53"/>
              <p14:cNvContentPartPr/>
              <p14:nvPr/>
            </p14:nvContentPartPr>
            <p14:xfrm>
              <a:off x="7068900" y="1882380"/>
              <a:ext cx="1556640" cy="539640"/>
            </p14:xfrm>
          </p:contentPart>
        </mc:Choice>
        <mc:Fallback xmlns="">
          <p:pic>
            <p:nvPicPr>
              <p:cNvPr id="54" name="Input penna 5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056660" y="1870140"/>
                <a:ext cx="1576080" cy="56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3" name="Input penna 92"/>
              <p14:cNvContentPartPr/>
              <p14:nvPr/>
            </p14:nvContentPartPr>
            <p14:xfrm>
              <a:off x="3577293" y="2895613"/>
              <a:ext cx="360000" cy="640080"/>
            </p14:xfrm>
          </p:contentPart>
        </mc:Choice>
        <mc:Fallback xmlns="">
          <p:pic>
            <p:nvPicPr>
              <p:cNvPr id="93" name="Input penna 9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5053" y="2882293"/>
                <a:ext cx="3762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2" name="Input penna 101"/>
              <p14:cNvContentPartPr/>
              <p14:nvPr/>
            </p14:nvContentPartPr>
            <p14:xfrm>
              <a:off x="7937253" y="4905493"/>
              <a:ext cx="1336680" cy="1125720"/>
            </p14:xfrm>
          </p:contentPart>
        </mc:Choice>
        <mc:Fallback xmlns="">
          <p:pic>
            <p:nvPicPr>
              <p:cNvPr id="102" name="Input penna 101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922133" y="4891813"/>
                <a:ext cx="1368720" cy="115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7" name="Input penna 116"/>
              <p14:cNvContentPartPr/>
              <p14:nvPr/>
            </p14:nvContentPartPr>
            <p14:xfrm>
              <a:off x="592533" y="3843493"/>
              <a:ext cx="2794680" cy="2466000"/>
            </p14:xfrm>
          </p:contentPart>
        </mc:Choice>
        <mc:Fallback xmlns="">
          <p:pic>
            <p:nvPicPr>
              <p:cNvPr id="117" name="Input penna 1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8133" y="3834493"/>
                <a:ext cx="2824200" cy="249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5325445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Cessazione 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Anche in monopolio nel </a:t>
            </a:r>
            <a:r>
              <a:rPr lang="it-IT" dirty="0" err="1" smtClean="0"/>
              <a:t>lp</a:t>
            </a:r>
            <a:r>
              <a:rPr lang="it-IT" dirty="0" smtClean="0"/>
              <a:t> va valutata la convenienza a produrre</a:t>
            </a:r>
          </a:p>
          <a:p>
            <a:r>
              <a:rPr lang="it-IT" dirty="0" smtClean="0"/>
              <a:t>In questo esempio vi sono profitti positivi</a:t>
            </a:r>
          </a:p>
          <a:p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068960"/>
            <a:ext cx="87391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" name="Input penna 23"/>
              <p14:cNvContentPartPr/>
              <p14:nvPr/>
            </p14:nvContentPartPr>
            <p14:xfrm>
              <a:off x="2252493" y="4167493"/>
              <a:ext cx="429840" cy="15825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9533" y="4154893"/>
                <a:ext cx="45360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6" name="Input penna 45"/>
              <p14:cNvContentPartPr/>
              <p14:nvPr/>
            </p14:nvContentPartPr>
            <p14:xfrm>
              <a:off x="491733" y="4830973"/>
              <a:ext cx="213840" cy="6476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853" y="4819813"/>
                <a:ext cx="2332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put penna 58"/>
              <p14:cNvContentPartPr/>
              <p14:nvPr/>
            </p14:nvContentPartPr>
            <p14:xfrm>
              <a:off x="1472373" y="5014213"/>
              <a:ext cx="926280" cy="36252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2613" y="4894333"/>
                <a:ext cx="10458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put penna 59"/>
              <p14:cNvContentPartPr/>
              <p14:nvPr/>
            </p14:nvContentPartPr>
            <p14:xfrm>
              <a:off x="904653" y="4085773"/>
              <a:ext cx="478080" cy="14529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5293" y="4073893"/>
                <a:ext cx="49968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2" name="Input penna 61"/>
              <p14:cNvContentPartPr/>
              <p14:nvPr/>
            </p14:nvContentPartPr>
            <p14:xfrm>
              <a:off x="573453" y="5576533"/>
              <a:ext cx="1066320" cy="40140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4813" y="5565373"/>
                <a:ext cx="1089360" cy="4273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Cessazione attività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Anche in monopolio nel </a:t>
            </a:r>
            <a:r>
              <a:rPr lang="it-IT" dirty="0" err="1" smtClean="0"/>
              <a:t>lp</a:t>
            </a:r>
            <a:r>
              <a:rPr lang="it-IT" dirty="0" smtClean="0"/>
              <a:t> va valutata la convenienza a produrre</a:t>
            </a:r>
          </a:p>
          <a:p>
            <a:r>
              <a:rPr lang="it-IT" dirty="0" smtClean="0"/>
              <a:t>In questo esempio vi sono profitti positivi</a:t>
            </a:r>
          </a:p>
          <a:p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4813" y="3068960"/>
            <a:ext cx="8739187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put penna 6"/>
              <p14:cNvContentPartPr/>
              <p14:nvPr/>
            </p14:nvContentPartPr>
            <p14:xfrm>
              <a:off x="3346173" y="3976333"/>
              <a:ext cx="309600" cy="30960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34293" y="3965533"/>
                <a:ext cx="33516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put penna 22"/>
              <p14:cNvContentPartPr/>
              <p14:nvPr/>
            </p14:nvContentPartPr>
            <p14:xfrm>
              <a:off x="3997413" y="4296013"/>
              <a:ext cx="770040" cy="235800"/>
            </p14:xfrm>
          </p:contentPart>
        </mc:Choice>
        <mc:Fallback xmlns="">
          <p:pic>
            <p:nvPicPr>
              <p:cNvPr id="23" name="Input penna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85893" y="4281973"/>
                <a:ext cx="79488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" name="Input penna 23"/>
              <p14:cNvContentPartPr/>
              <p14:nvPr/>
            </p14:nvContentPartPr>
            <p14:xfrm>
              <a:off x="2252493" y="4167493"/>
              <a:ext cx="429840" cy="1582560"/>
            </p14:xfrm>
          </p:contentPart>
        </mc:Choice>
        <mc:Fallback xmlns="">
          <p:pic>
            <p:nvPicPr>
              <p:cNvPr id="24" name="Input penna 23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239533" y="4154893"/>
                <a:ext cx="453600" cy="160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" name="Input penna 32"/>
              <p14:cNvContentPartPr/>
              <p14:nvPr/>
            </p14:nvContentPartPr>
            <p14:xfrm>
              <a:off x="3537693" y="4386733"/>
              <a:ext cx="583200" cy="573840"/>
            </p14:xfrm>
          </p:contentPart>
        </mc:Choice>
        <mc:Fallback xmlns="">
          <p:pic>
            <p:nvPicPr>
              <p:cNvPr id="33" name="Input penna 3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27973" y="4378813"/>
                <a:ext cx="60696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Input penna 45"/>
              <p14:cNvContentPartPr/>
              <p14:nvPr/>
            </p14:nvContentPartPr>
            <p14:xfrm>
              <a:off x="491733" y="4830973"/>
              <a:ext cx="213840" cy="647640"/>
            </p14:xfrm>
          </p:contentPart>
        </mc:Choice>
        <mc:Fallback xmlns="">
          <p:pic>
            <p:nvPicPr>
              <p:cNvPr id="46" name="Input penna 45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79853" y="4819813"/>
                <a:ext cx="233280" cy="67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9" name="Input penna 58"/>
              <p14:cNvContentPartPr/>
              <p14:nvPr/>
            </p14:nvContentPartPr>
            <p14:xfrm>
              <a:off x="1472373" y="5014213"/>
              <a:ext cx="926280" cy="362520"/>
            </p14:xfrm>
          </p:contentPart>
        </mc:Choice>
        <mc:Fallback xmlns="">
          <p:pic>
            <p:nvPicPr>
              <p:cNvPr id="59" name="Input penna 58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12613" y="4894333"/>
                <a:ext cx="1045800" cy="60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0" name="Input penna 59"/>
              <p14:cNvContentPartPr/>
              <p14:nvPr/>
            </p14:nvContentPartPr>
            <p14:xfrm>
              <a:off x="904653" y="4085773"/>
              <a:ext cx="478080" cy="1452960"/>
            </p14:xfrm>
          </p:contentPart>
        </mc:Choice>
        <mc:Fallback xmlns="">
          <p:pic>
            <p:nvPicPr>
              <p:cNvPr id="60" name="Input penna 59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95293" y="4073893"/>
                <a:ext cx="499680" cy="14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" name="Input penna 60"/>
              <p14:cNvContentPartPr/>
              <p14:nvPr/>
            </p14:nvContentPartPr>
            <p14:xfrm>
              <a:off x="2855493" y="4657093"/>
              <a:ext cx="1805760" cy="1044000"/>
            </p14:xfrm>
          </p:contentPart>
        </mc:Choice>
        <mc:Fallback xmlns="">
          <p:pic>
            <p:nvPicPr>
              <p:cNvPr id="61" name="Input penna 60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42893" y="4644493"/>
                <a:ext cx="1830240" cy="10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2" name="Input penna 61"/>
              <p14:cNvContentPartPr/>
              <p14:nvPr/>
            </p14:nvContentPartPr>
            <p14:xfrm>
              <a:off x="573453" y="5576533"/>
              <a:ext cx="1066320" cy="401400"/>
            </p14:xfrm>
          </p:contentPart>
        </mc:Choice>
        <mc:Fallback xmlns="">
          <p:pic>
            <p:nvPicPr>
              <p:cNvPr id="62" name="Input penna 61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4813" y="5565373"/>
                <a:ext cx="1089360" cy="42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863868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olo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altLang="it-IT" sz="4000" dirty="0" smtClean="0"/>
              <a:t>L’inefficienza del monopolio</a:t>
            </a:r>
            <a:endParaRPr lang="it-IT" sz="2800" dirty="0" smtClean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it-IT" sz="1400" dirty="0"/>
          </a:p>
        </p:txBody>
      </p:sp>
    </p:spTree>
    <p:extLst>
      <p:ext uri="{BB962C8B-B14F-4D97-AF65-F5344CB8AC3E}">
        <p14:creationId xmlns:p14="http://schemas.microsoft.com/office/powerpoint/2010/main" val="251682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Monopolio e concorrenza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In monopolio la quantità prodotta per massimizzare i profitti è minore di quella prodotta in concorrenza</a:t>
            </a:r>
          </a:p>
          <a:p>
            <a:r>
              <a:rPr lang="it-IT" dirty="0" smtClean="0"/>
              <a:t>In monopolio il prezzo praticato è maggiore che in concorrenza</a:t>
            </a:r>
          </a:p>
          <a:p>
            <a:r>
              <a:rPr lang="it-IT" dirty="0" smtClean="0"/>
              <a:t>Il monopolio è inefficiente: l’equilibrio di concorrenza è quello che massimizza il surplus totale</a:t>
            </a:r>
            <a:endParaRPr lang="it-IT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put penna 6"/>
              <p14:cNvContentPartPr/>
              <p14:nvPr/>
            </p14:nvContentPartPr>
            <p14:xfrm>
              <a:off x="6143733" y="1260493"/>
              <a:ext cx="4810320" cy="1761120"/>
            </p14:xfrm>
          </p:contentPart>
        </mc:Choice>
        <mc:Fallback xmlns="">
          <p:pic>
            <p:nvPicPr>
              <p:cNvPr id="7" name="Input penna 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131853" y="1245013"/>
                <a:ext cx="4835880" cy="179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6766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La struttura di mercato in monopolio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125" y="1627188"/>
            <a:ext cx="866775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Surplus e monopolio</a:t>
            </a:r>
            <a:endParaRPr lang="it-IT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" y="1992313"/>
            <a:ext cx="8610600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2324719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Perdita netta di Monopolio</a:t>
            </a:r>
            <a:endParaRPr lang="it-IT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13" y="1997075"/>
            <a:ext cx="8561387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0" name="Input penna 9"/>
              <p14:cNvContentPartPr/>
              <p14:nvPr/>
            </p14:nvContentPartPr>
            <p14:xfrm>
              <a:off x="5035700" y="4306470"/>
              <a:ext cx="4913233" cy="1648063"/>
            </p14:xfrm>
          </p:contentPart>
        </mc:Choice>
        <mc:Fallback xmlns="">
          <p:pic>
            <p:nvPicPr>
              <p:cNvPr id="10" name="Input penna 9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21660" y="4294950"/>
                <a:ext cx="4941673" cy="16757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Input penna 27"/>
              <p14:cNvContentPartPr/>
              <p14:nvPr/>
            </p14:nvContentPartPr>
            <p14:xfrm>
              <a:off x="1788860" y="3922710"/>
              <a:ext cx="63720" cy="37080"/>
            </p14:xfrm>
          </p:contentPart>
        </mc:Choice>
        <mc:Fallback xmlns="">
          <p:pic>
            <p:nvPicPr>
              <p:cNvPr id="28" name="Input penna 27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776980" y="3910110"/>
                <a:ext cx="8820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5" name="Input penna 34"/>
              <p14:cNvContentPartPr/>
              <p14:nvPr/>
            </p14:nvContentPartPr>
            <p14:xfrm>
              <a:off x="80660" y="4965630"/>
              <a:ext cx="2406240" cy="786600"/>
            </p14:xfrm>
          </p:contentPart>
        </mc:Choice>
        <mc:Fallback xmlns="">
          <p:pic>
            <p:nvPicPr>
              <p:cNvPr id="35" name="Input penna 3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5180" y="4952310"/>
                <a:ext cx="2437560" cy="814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37461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5725" indent="-3175">
              <a:buNone/>
            </a:pPr>
            <a:r>
              <a:rPr lang="it-IT" dirty="0" smtClean="0"/>
              <a:t>Un’impresa monopolista sostiene un </a:t>
            </a:r>
            <a:r>
              <a:rPr lang="it-IT" dirty="0" err="1" smtClean="0"/>
              <a:t>CMg</a:t>
            </a:r>
            <a:r>
              <a:rPr lang="it-IT" dirty="0" smtClean="0"/>
              <a:t> costante di 20 centesimi per 1000 </a:t>
            </a:r>
            <a:r>
              <a:rPr lang="it-IT" dirty="0" err="1" smtClean="0"/>
              <a:t>mc</a:t>
            </a:r>
            <a:r>
              <a:rPr lang="it-IT" dirty="0" smtClean="0"/>
              <a:t>. La curva di domanda è p=1000-5x, dove x è la quantità di prodotto in </a:t>
            </a:r>
            <a:r>
              <a:rPr lang="it-IT" dirty="0" err="1" smtClean="0"/>
              <a:t>mc</a:t>
            </a:r>
            <a:r>
              <a:rPr lang="it-IT" dirty="0" smtClean="0"/>
              <a:t>. Calcolare:</a:t>
            </a:r>
          </a:p>
          <a:p>
            <a:pPr marL="360045" lvl="1" indent="-3175">
              <a:buFont typeface="Wingdings" pitchFamily="2" charset="2"/>
              <a:buChar char="§"/>
            </a:pPr>
            <a:r>
              <a:rPr lang="it-IT" dirty="0" smtClean="0"/>
              <a:t>Equilibrio del monopolio</a:t>
            </a:r>
          </a:p>
          <a:p>
            <a:pPr marL="360045" lvl="1" indent="-3175">
              <a:buFont typeface="Wingdings" pitchFamily="2" charset="2"/>
              <a:buChar char="§"/>
            </a:pPr>
            <a:r>
              <a:rPr lang="it-IT" dirty="0" smtClean="0"/>
              <a:t>Se l’impresa viene nazionalizzata e si impone ai manager di praticare un prezzo efficiente come cambia l’equilibrio? E il surplus del consumatore?</a:t>
            </a:r>
          </a:p>
          <a:p>
            <a:pPr marL="360045" lvl="1" indent="-3175">
              <a:buFont typeface="Wingdings" pitchFamily="2" charset="2"/>
              <a:buChar char="§"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33227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1000-10x=20 (</a:t>
            </a:r>
            <a:r>
              <a:rPr lang="it-IT" dirty="0" err="1" smtClean="0"/>
              <a:t>RMg</a:t>
            </a:r>
            <a:r>
              <a:rPr lang="it-IT" dirty="0" smtClean="0"/>
              <a:t>=</a:t>
            </a:r>
            <a:r>
              <a:rPr lang="it-IT" dirty="0" err="1" smtClean="0"/>
              <a:t>CMg</a:t>
            </a:r>
            <a:r>
              <a:rPr lang="it-IT" dirty="0" smtClean="0"/>
              <a:t>)</a:t>
            </a:r>
          </a:p>
          <a:p>
            <a:r>
              <a:rPr lang="it-IT" dirty="0" smtClean="0"/>
              <a:t>100-x=2</a:t>
            </a:r>
          </a:p>
          <a:p>
            <a:r>
              <a:rPr lang="it-IT" dirty="0" smtClean="0"/>
              <a:t>X=98</a:t>
            </a:r>
          </a:p>
          <a:p>
            <a:r>
              <a:rPr lang="it-IT" dirty="0" smtClean="0"/>
              <a:t>P=1000-5(98)=1000-490=510 </a:t>
            </a:r>
            <a:r>
              <a:rPr lang="it-IT" dirty="0" err="1" smtClean="0"/>
              <a:t>cents</a:t>
            </a:r>
            <a:r>
              <a:rPr lang="it-IT" dirty="0" smtClean="0"/>
              <a:t>   </a:t>
            </a:r>
          </a:p>
          <a:p>
            <a:r>
              <a:rPr lang="it-IT" dirty="0" smtClean="0"/>
              <a:t>P=</a:t>
            </a:r>
            <a:r>
              <a:rPr lang="it-IT" dirty="0" err="1" smtClean="0"/>
              <a:t>CMg</a:t>
            </a:r>
            <a:r>
              <a:rPr lang="it-IT" dirty="0" smtClean="0"/>
              <a:t>=20 c&gt;&gt;&gt;20=1000-5x&gt;&gt;&gt;&gt;x=196</a:t>
            </a:r>
          </a:p>
          <a:p>
            <a:endParaRPr lang="en-GB" dirty="0"/>
          </a:p>
        </p:txBody>
      </p:sp>
      <p:cxnSp>
        <p:nvCxnSpPr>
          <p:cNvPr id="5" name="Connettore 2 4"/>
          <p:cNvCxnSpPr/>
          <p:nvPr/>
        </p:nvCxnSpPr>
        <p:spPr>
          <a:xfrm>
            <a:off x="1691680" y="6453336"/>
            <a:ext cx="525658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2 9"/>
          <p:cNvCxnSpPr/>
          <p:nvPr/>
        </p:nvCxnSpPr>
        <p:spPr>
          <a:xfrm flipV="1">
            <a:off x="1691680" y="3848100"/>
            <a:ext cx="0" cy="26052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7092280" y="6525344"/>
            <a:ext cx="134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X (000mc)</a:t>
            </a:r>
            <a:endParaRPr lang="en-GB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179512" y="3789040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CMg</a:t>
            </a:r>
            <a:r>
              <a:rPr lang="it-IT" dirty="0" smtClean="0"/>
              <a:t>/</a:t>
            </a:r>
            <a:r>
              <a:rPr lang="it-IT" dirty="0" err="1" smtClean="0"/>
              <a:t>RMg</a:t>
            </a:r>
            <a:endParaRPr lang="en-GB" dirty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1691680" y="5373216"/>
            <a:ext cx="511256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sellaDiTesto 15"/>
          <p:cNvSpPr txBox="1"/>
          <p:nvPr/>
        </p:nvSpPr>
        <p:spPr>
          <a:xfrm>
            <a:off x="6757003" y="4901416"/>
            <a:ext cx="1678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err="1" smtClean="0"/>
              <a:t>CMg</a:t>
            </a:r>
            <a:r>
              <a:rPr lang="it-IT" dirty="0" smtClean="0"/>
              <a:t>=20 </a:t>
            </a:r>
            <a:r>
              <a:rPr lang="it-IT" dirty="0" err="1" smtClean="0"/>
              <a:t>cents</a:t>
            </a:r>
            <a:endParaRPr lang="en-GB" dirty="0"/>
          </a:p>
        </p:txBody>
      </p:sp>
      <p:cxnSp>
        <p:nvCxnSpPr>
          <p:cNvPr id="18" name="Connettore diritto 17"/>
          <p:cNvCxnSpPr/>
          <p:nvPr/>
        </p:nvCxnSpPr>
        <p:spPr>
          <a:xfrm>
            <a:off x="1691680" y="4077072"/>
            <a:ext cx="2448272" cy="216024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diritto 18"/>
          <p:cNvCxnSpPr/>
          <p:nvPr/>
        </p:nvCxnSpPr>
        <p:spPr>
          <a:xfrm>
            <a:off x="1691680" y="4158372"/>
            <a:ext cx="1008112" cy="2294964"/>
          </a:xfrm>
          <a:prstGeom prst="line">
            <a:avLst/>
          </a:prstGeom>
          <a:ln w="2222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asellaDiTesto 21"/>
          <p:cNvSpPr txBox="1"/>
          <p:nvPr/>
        </p:nvSpPr>
        <p:spPr>
          <a:xfrm>
            <a:off x="2297482" y="4211796"/>
            <a:ext cx="15121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domanda</a:t>
            </a:r>
            <a:endParaRPr lang="en-GB" dirty="0"/>
          </a:p>
        </p:txBody>
      </p:sp>
      <p:sp>
        <p:nvSpPr>
          <p:cNvPr id="23" name="CasellaDiTesto 22"/>
          <p:cNvSpPr txBox="1"/>
          <p:nvPr/>
        </p:nvSpPr>
        <p:spPr>
          <a:xfrm>
            <a:off x="2555776" y="5879069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err="1" smtClean="0"/>
              <a:t>RMg</a:t>
            </a:r>
            <a:endParaRPr lang="en-GB" dirty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2195736" y="4581128"/>
            <a:ext cx="0" cy="18722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1907704" y="6710010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98</a:t>
            </a:r>
            <a:endParaRPr lang="en-GB" dirty="0"/>
          </a:p>
        </p:txBody>
      </p:sp>
      <p:cxnSp>
        <p:nvCxnSpPr>
          <p:cNvPr id="29" name="Connettore diritto 28"/>
          <p:cNvCxnSpPr/>
          <p:nvPr/>
        </p:nvCxnSpPr>
        <p:spPr>
          <a:xfrm flipH="1">
            <a:off x="1691680" y="4581128"/>
            <a:ext cx="5040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asellaDiTesto 29"/>
          <p:cNvSpPr txBox="1"/>
          <p:nvPr/>
        </p:nvSpPr>
        <p:spPr>
          <a:xfrm>
            <a:off x="964340" y="4411260"/>
            <a:ext cx="82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510 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47695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5100" y="2959583"/>
            <a:ext cx="7499350" cy="1777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07799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esercizio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it-IT" dirty="0" smtClean="0"/>
              <a:t>Un’impresa monopolista ha una tecnologia del tipo perfetti complementi. In particolare, per ogni unità di output prodotta deve utilizzare 2 unità di capitale e 1 di lavoro. Si descriva la tecnologia dell’impresa. L’impresa è price </a:t>
            </a:r>
            <a:r>
              <a:rPr lang="it-IT" dirty="0" err="1" smtClean="0"/>
              <a:t>taker</a:t>
            </a:r>
            <a:r>
              <a:rPr lang="it-IT" dirty="0" smtClean="0"/>
              <a:t> sul mercato dei fattori, dove i prezzi sono r=10 e w=20. Si individui la funzione di costo dell’impresa, e si dia una rappresentazione grafica di prezzo e volume di produzione se la curva di domanda è lineare </a:t>
            </a:r>
            <a:r>
              <a:rPr lang="it-IT" dirty="0"/>
              <a:t>e pari a p=1000-5x</a:t>
            </a:r>
          </a:p>
        </p:txBody>
      </p:sp>
    </p:spTree>
    <p:extLst>
      <p:ext uri="{BB962C8B-B14F-4D97-AF65-F5344CB8AC3E}">
        <p14:creationId xmlns:p14="http://schemas.microsoft.com/office/powerpoint/2010/main" val="16917665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nasce un monopolio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it-IT" b="1" dirty="0"/>
              <a:t>Controllo esclusivo di input fondamentali</a:t>
            </a:r>
            <a:r>
              <a:rPr lang="it-IT" dirty="0"/>
              <a:t>, non riproducibili con </a:t>
            </a:r>
            <a:r>
              <a:rPr lang="it-IT" dirty="0" smtClean="0"/>
              <a:t>facilità;</a:t>
            </a:r>
          </a:p>
          <a:p>
            <a:pPr lvl="1"/>
            <a:r>
              <a:rPr lang="it-IT" dirty="0" smtClean="0"/>
              <a:t>Es</a:t>
            </a:r>
            <a:r>
              <a:rPr lang="it-IT" dirty="0"/>
              <a:t>: È il caso della </a:t>
            </a:r>
            <a:r>
              <a:rPr lang="it-IT" dirty="0" err="1"/>
              <a:t>deBeers</a:t>
            </a:r>
            <a:r>
              <a:rPr lang="it-IT" dirty="0"/>
              <a:t> per i diamanti, Perrier per l'acqua </a:t>
            </a:r>
            <a:r>
              <a:rPr lang="it-IT" dirty="0" smtClean="0"/>
              <a:t>minerale;</a:t>
            </a:r>
          </a:p>
          <a:p>
            <a:r>
              <a:rPr lang="it-IT" b="1" dirty="0" smtClean="0"/>
              <a:t>Economie </a:t>
            </a:r>
            <a:r>
              <a:rPr lang="it-IT" b="1" dirty="0"/>
              <a:t>di </a:t>
            </a:r>
            <a:r>
              <a:rPr lang="it-IT" b="1" dirty="0" smtClean="0"/>
              <a:t>scala</a:t>
            </a:r>
            <a:r>
              <a:rPr lang="it-IT" dirty="0" smtClean="0"/>
              <a:t>: può </a:t>
            </a:r>
            <a:r>
              <a:rPr lang="it-IT" dirty="0"/>
              <a:t>dar luogo al cosiddetto monopolio naturale: se la curva del costo medio di lungo periodo è sempre decrescente, allora un'unica impresa è in grado di produrre a costi medi inferiori rispetto a due o più imprese che si dividessero il </a:t>
            </a:r>
            <a:r>
              <a:rPr lang="it-IT" dirty="0" smtClean="0"/>
              <a:t>mercato.</a:t>
            </a:r>
          </a:p>
          <a:p>
            <a:r>
              <a:rPr lang="it-IT" b="1" dirty="0" smtClean="0"/>
              <a:t>Licenze </a:t>
            </a:r>
            <a:r>
              <a:rPr lang="it-IT" b="1" dirty="0"/>
              <a:t>governative, </a:t>
            </a:r>
            <a:r>
              <a:rPr lang="it-IT" b="1" dirty="0" smtClean="0"/>
              <a:t>appalti</a:t>
            </a:r>
            <a:r>
              <a:rPr lang="it-IT" dirty="0" smtClean="0"/>
              <a:t>: l'autorità </a:t>
            </a:r>
            <a:r>
              <a:rPr lang="it-IT" dirty="0"/>
              <a:t>pubblica rilascia licenze per l'ingresso in taluni settori o per la fornitura di servizi. </a:t>
            </a:r>
            <a:endParaRPr lang="it-IT" dirty="0" smtClean="0"/>
          </a:p>
          <a:p>
            <a:pPr lvl="1"/>
            <a:r>
              <a:rPr lang="it-IT" dirty="0" smtClean="0"/>
              <a:t>Es: concessione </a:t>
            </a:r>
            <a:r>
              <a:rPr lang="it-IT" dirty="0"/>
              <a:t>della licenza alla Lottomatica o alle licenze che le autorità locali rilasciano ai </a:t>
            </a:r>
            <a:r>
              <a:rPr lang="it-IT" dirty="0" smtClean="0"/>
              <a:t>taxi; </a:t>
            </a:r>
          </a:p>
          <a:p>
            <a:pPr lvl="1"/>
            <a:r>
              <a:rPr lang="it-IT" dirty="0" smtClean="0"/>
              <a:t>Es</a:t>
            </a:r>
            <a:r>
              <a:rPr lang="it-IT" dirty="0"/>
              <a:t>: catene di ristorazione lungo le autostrade (non tutte hanno accesso); </a:t>
            </a:r>
            <a:endParaRPr lang="it-IT" dirty="0" smtClean="0"/>
          </a:p>
          <a:p>
            <a:pPr lvl="1"/>
            <a:r>
              <a:rPr lang="it-IT" dirty="0" smtClean="0"/>
              <a:t>Es: la </a:t>
            </a:r>
            <a:r>
              <a:rPr lang="it-IT" dirty="0"/>
              <a:t>gestione dei giochi e delle lotterie: passa attraverso la società Lottomatica che opera in regime di monopolio.</a:t>
            </a:r>
          </a:p>
        </p:txBody>
      </p:sp>
    </p:spTree>
    <p:extLst>
      <p:ext uri="{BB962C8B-B14F-4D97-AF65-F5344CB8AC3E}">
        <p14:creationId xmlns:p14="http://schemas.microsoft.com/office/powerpoint/2010/main" val="2205002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Perché nasce un monopolio </a:t>
            </a:r>
            <a:r>
              <a:rPr lang="it-IT" sz="2400" dirty="0" smtClean="0"/>
              <a:t>(continua)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it-IT" b="1" dirty="0"/>
              <a:t>Esternalità di </a:t>
            </a:r>
            <a:r>
              <a:rPr lang="it-IT" b="1" dirty="0" smtClean="0"/>
              <a:t>rete</a:t>
            </a:r>
            <a:r>
              <a:rPr lang="it-IT" dirty="0" smtClean="0"/>
              <a:t>: un </a:t>
            </a:r>
            <a:r>
              <a:rPr lang="it-IT" dirty="0"/>
              <a:t>prodotto acquista tanto più valore per i consumatori quanto maggiore è il numero degli </a:t>
            </a:r>
            <a:r>
              <a:rPr lang="it-IT" dirty="0" smtClean="0"/>
              <a:t>utilizzatori;</a:t>
            </a:r>
          </a:p>
          <a:p>
            <a:pPr lvl="1"/>
            <a:r>
              <a:rPr lang="it-IT" dirty="0" smtClean="0"/>
              <a:t>Es</a:t>
            </a:r>
            <a:r>
              <a:rPr lang="it-IT" dirty="0"/>
              <a:t>: </a:t>
            </a:r>
            <a:r>
              <a:rPr lang="it-IT" dirty="0" smtClean="0"/>
              <a:t>Blue </a:t>
            </a:r>
            <a:r>
              <a:rPr lang="it-IT" dirty="0" err="1"/>
              <a:t>ray</a:t>
            </a:r>
            <a:r>
              <a:rPr lang="it-IT" dirty="0"/>
              <a:t> Vs HD DVD; </a:t>
            </a:r>
            <a:r>
              <a:rPr lang="it-IT" dirty="0" smtClean="0"/>
              <a:t>Windows; Social networks</a:t>
            </a:r>
          </a:p>
          <a:p>
            <a:endParaRPr lang="it-IT" dirty="0" smtClean="0"/>
          </a:p>
          <a:p>
            <a:r>
              <a:rPr lang="it-IT" b="1" dirty="0" smtClean="0"/>
              <a:t>Brevetti</a:t>
            </a:r>
            <a:r>
              <a:rPr lang="it-IT" dirty="0" smtClean="0"/>
              <a:t>: il </a:t>
            </a:r>
            <a:r>
              <a:rPr lang="it-IT" dirty="0"/>
              <a:t>brevetto garantisce al suo possessore il diritto esclusivo, per un certo periodo di tempo, allo sfruttamento dei benefici da esso </a:t>
            </a:r>
            <a:r>
              <a:rPr lang="it-IT" dirty="0" smtClean="0"/>
              <a:t>derivanti; </a:t>
            </a:r>
          </a:p>
          <a:p>
            <a:pPr lvl="1"/>
            <a:r>
              <a:rPr lang="it-IT" dirty="0" smtClean="0"/>
              <a:t>I </a:t>
            </a:r>
            <a:r>
              <a:rPr lang="it-IT" dirty="0"/>
              <a:t>brevetti sono indispensabili se si vuole favorire la ricerca, ma comportano dei costi sociali derivanti dallo sfruttamento monopolistico di tali risultati.</a:t>
            </a:r>
          </a:p>
        </p:txBody>
      </p:sp>
    </p:spTree>
    <p:extLst>
      <p:ext uri="{BB962C8B-B14F-4D97-AF65-F5344CB8AC3E}">
        <p14:creationId xmlns:p14="http://schemas.microsoft.com/office/powerpoint/2010/main" val="422433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Gli obiettivi del monopolista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it-IT" dirty="0"/>
              <a:t>Anche il monopolista, nelle sue scelte, è guidato dalla massimizzazione del </a:t>
            </a:r>
            <a:r>
              <a:rPr lang="it-IT" dirty="0" smtClean="0"/>
              <a:t>profitto;</a:t>
            </a:r>
          </a:p>
          <a:p>
            <a:r>
              <a:rPr lang="it-IT" dirty="0" smtClean="0"/>
              <a:t>A </a:t>
            </a:r>
            <a:r>
              <a:rPr lang="it-IT" dirty="0"/>
              <a:t>differenza della concorrenza perfetta, il monopolista riconosce il fatto che egli fronteggia l'intera curva di domanda di </a:t>
            </a:r>
            <a:r>
              <a:rPr lang="it-IT" dirty="0" smtClean="0"/>
              <a:t>mercato;</a:t>
            </a:r>
          </a:p>
          <a:p>
            <a:r>
              <a:rPr lang="it-IT" dirty="0" smtClean="0"/>
              <a:t>Il </a:t>
            </a:r>
            <a:r>
              <a:rPr lang="it-IT" dirty="0"/>
              <a:t>prezzo al quale egli vende il prodotto non è indipendente dalla quantità </a:t>
            </a:r>
            <a:r>
              <a:rPr lang="it-IT" dirty="0" smtClean="0"/>
              <a:t>venduta;</a:t>
            </a:r>
          </a:p>
          <a:p>
            <a:r>
              <a:rPr lang="it-IT" dirty="0" smtClean="0"/>
              <a:t>A </a:t>
            </a:r>
            <a:r>
              <a:rPr lang="it-IT" dirty="0"/>
              <a:t>differenza dell'impresa concorrenziale, per il monopolista il ricavo marginale è inferiore al </a:t>
            </a:r>
            <a:r>
              <a:rPr lang="it-IT" dirty="0" smtClean="0"/>
              <a:t>prezzo.</a:t>
            </a:r>
          </a:p>
        </p:txBody>
      </p:sp>
    </p:spTree>
    <p:extLst>
      <p:ext uri="{BB962C8B-B14F-4D97-AF65-F5344CB8AC3E}">
        <p14:creationId xmlns:p14="http://schemas.microsoft.com/office/powerpoint/2010/main" val="2008076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ttore 2 4"/>
          <p:cNvCxnSpPr/>
          <p:nvPr/>
        </p:nvCxnSpPr>
        <p:spPr>
          <a:xfrm flipV="1">
            <a:off x="1907704" y="548680"/>
            <a:ext cx="0" cy="41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Connettore 2 6"/>
          <p:cNvCxnSpPr/>
          <p:nvPr/>
        </p:nvCxnSpPr>
        <p:spPr>
          <a:xfrm>
            <a:off x="1907704" y="4653136"/>
            <a:ext cx="50405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Connettore diritto 8"/>
          <p:cNvCxnSpPr/>
          <p:nvPr/>
        </p:nvCxnSpPr>
        <p:spPr>
          <a:xfrm>
            <a:off x="1907704" y="2564904"/>
            <a:ext cx="460851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6660232" y="2420888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D impresa </a:t>
            </a:r>
            <a:r>
              <a:rPr lang="it-IT" dirty="0" err="1" smtClean="0"/>
              <a:t>price</a:t>
            </a:r>
            <a:r>
              <a:rPr lang="it-IT" dirty="0" smtClean="0"/>
              <a:t> </a:t>
            </a:r>
            <a:r>
              <a:rPr lang="it-IT" dirty="0" err="1" smtClean="0"/>
              <a:t>taker</a:t>
            </a: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1259632" y="548680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P</a:t>
            </a:r>
            <a:endParaRPr lang="it-IT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6876256" y="5085184"/>
            <a:ext cx="364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Q</a:t>
            </a:r>
            <a:endParaRPr lang="it-IT" dirty="0"/>
          </a:p>
        </p:txBody>
      </p:sp>
      <p:cxnSp>
        <p:nvCxnSpPr>
          <p:cNvPr id="14" name="Connettore diritto 13"/>
          <p:cNvCxnSpPr/>
          <p:nvPr/>
        </p:nvCxnSpPr>
        <p:spPr>
          <a:xfrm>
            <a:off x="2339752" y="1196752"/>
            <a:ext cx="3024336" cy="27363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4461799" y="3883115"/>
            <a:ext cx="441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D di mercato e domanda per monopolista</a:t>
            </a:r>
            <a:endParaRPr lang="it-IT" dirty="0"/>
          </a:p>
        </p:txBody>
      </p:sp>
      <p:sp>
        <p:nvSpPr>
          <p:cNvPr id="16" name="CasellaDiTesto 15"/>
          <p:cNvSpPr txBox="1"/>
          <p:nvPr/>
        </p:nvSpPr>
        <p:spPr>
          <a:xfrm>
            <a:off x="1259632" y="2600908"/>
            <a:ext cx="601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P</a:t>
            </a:r>
            <a:r>
              <a:rPr lang="it-IT" dirty="0" smtClean="0"/>
              <a:t>=0</a:t>
            </a:r>
            <a:endParaRPr lang="it-IT" dirty="0"/>
          </a:p>
        </p:txBody>
      </p:sp>
      <p:cxnSp>
        <p:nvCxnSpPr>
          <p:cNvPr id="18" name="Connettore 2 17"/>
          <p:cNvCxnSpPr/>
          <p:nvPr/>
        </p:nvCxnSpPr>
        <p:spPr>
          <a:xfrm>
            <a:off x="2771800" y="1628800"/>
            <a:ext cx="0" cy="30243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ttore diritto 19"/>
          <p:cNvCxnSpPr/>
          <p:nvPr/>
        </p:nvCxnSpPr>
        <p:spPr>
          <a:xfrm flipH="1">
            <a:off x="1861079" y="1628800"/>
            <a:ext cx="8387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asellaDiTesto 20"/>
          <p:cNvSpPr txBox="1"/>
          <p:nvPr/>
        </p:nvSpPr>
        <p:spPr>
          <a:xfrm>
            <a:off x="1259632" y="16288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30</a:t>
            </a:r>
            <a:endParaRPr lang="it-IT" dirty="0"/>
          </a:p>
        </p:txBody>
      </p:sp>
      <p:sp>
        <p:nvSpPr>
          <p:cNvPr id="22" name="CasellaDiTesto 21"/>
          <p:cNvSpPr txBox="1"/>
          <p:nvPr/>
        </p:nvSpPr>
        <p:spPr>
          <a:xfrm>
            <a:off x="2627784" y="501317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  <p:cxnSp>
        <p:nvCxnSpPr>
          <p:cNvPr id="25" name="Connettore diritto 24"/>
          <p:cNvCxnSpPr/>
          <p:nvPr/>
        </p:nvCxnSpPr>
        <p:spPr>
          <a:xfrm>
            <a:off x="5004048" y="3573016"/>
            <a:ext cx="0" cy="10801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CasellaDiTesto 25"/>
          <p:cNvSpPr txBox="1"/>
          <p:nvPr/>
        </p:nvSpPr>
        <p:spPr>
          <a:xfrm>
            <a:off x="4932040" y="5085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50</a:t>
            </a:r>
            <a:endParaRPr lang="it-IT" dirty="0"/>
          </a:p>
        </p:txBody>
      </p:sp>
      <p:cxnSp>
        <p:nvCxnSpPr>
          <p:cNvPr id="28" name="Connettore diritto 27"/>
          <p:cNvCxnSpPr/>
          <p:nvPr/>
        </p:nvCxnSpPr>
        <p:spPr>
          <a:xfrm flipH="1">
            <a:off x="1907704" y="357301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asellaDiTesto 28"/>
          <p:cNvSpPr txBox="1"/>
          <p:nvPr/>
        </p:nvSpPr>
        <p:spPr>
          <a:xfrm>
            <a:off x="1560355" y="3573016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10</a:t>
            </a:r>
            <a:endParaRPr lang="it-IT" dirty="0"/>
          </a:p>
        </p:txBody>
      </p:sp>
      <p:sp>
        <p:nvSpPr>
          <p:cNvPr id="30" name="CasellaDiTesto 29"/>
          <p:cNvSpPr txBox="1"/>
          <p:nvPr/>
        </p:nvSpPr>
        <p:spPr>
          <a:xfrm>
            <a:off x="5436553" y="1912186"/>
            <a:ext cx="3448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 smtClean="0"/>
              <a:t>CP: </a:t>
            </a:r>
            <a:r>
              <a:rPr lang="it-IT" dirty="0" err="1" smtClean="0"/>
              <a:t>Rmedio</a:t>
            </a:r>
            <a:r>
              <a:rPr lang="it-IT" dirty="0" smtClean="0"/>
              <a:t>=P=</a:t>
            </a:r>
            <a:r>
              <a:rPr lang="it-IT" dirty="0" err="1" smtClean="0"/>
              <a:t>Rmarginale</a:t>
            </a:r>
            <a:r>
              <a:rPr lang="it-IT" dirty="0" smtClean="0"/>
              <a:t>=P0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03578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Ricavo medio e marginale in monopolio</a:t>
            </a:r>
            <a:endParaRPr lang="it-IT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663" y="1828800"/>
            <a:ext cx="8702675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dirty="0" smtClean="0"/>
              <a:t>Ricavo totale e marginale in monopolio</a:t>
            </a:r>
            <a:endParaRPr lang="it-IT" sz="360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50912" y="1600201"/>
            <a:ext cx="8229600" cy="1900808"/>
          </a:xfrm>
        </p:spPr>
        <p:txBody>
          <a:bodyPr/>
          <a:lstStyle/>
          <a:p>
            <a:r>
              <a:rPr lang="it-IT" sz="2400" dirty="0" smtClean="0"/>
              <a:t>il </a:t>
            </a:r>
            <a:r>
              <a:rPr lang="it-IT" sz="2400" dirty="0"/>
              <a:t>ricavo totale </a:t>
            </a:r>
            <a:endParaRPr lang="it-IT" sz="2400" dirty="0" smtClean="0"/>
          </a:p>
          <a:p>
            <a:pPr lvl="1"/>
            <a:r>
              <a:rPr lang="it-IT" sz="2000" dirty="0" smtClean="0"/>
              <a:t>non </a:t>
            </a:r>
            <a:r>
              <a:rPr lang="it-IT" sz="2000" dirty="0"/>
              <a:t>cresce sempre proporzionalmente alla quantità </a:t>
            </a:r>
            <a:r>
              <a:rPr lang="it-IT" sz="2000" dirty="0" smtClean="0"/>
              <a:t>venduta;</a:t>
            </a:r>
          </a:p>
          <a:p>
            <a:pPr lvl="1"/>
            <a:r>
              <a:rPr lang="it-IT" sz="2000" dirty="0" smtClean="0"/>
              <a:t>ma </a:t>
            </a:r>
            <a:r>
              <a:rPr lang="it-IT" sz="2000" dirty="0"/>
              <a:t>può aumentare o diminuire a seconda della elasticità della curva di domanda fronteggiata dal </a:t>
            </a:r>
            <a:r>
              <a:rPr lang="it-IT" sz="2000" dirty="0" smtClean="0"/>
              <a:t>monopolista</a:t>
            </a:r>
            <a:r>
              <a:rPr lang="it-IT" sz="2000" dirty="0"/>
              <a:t>.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73016"/>
            <a:ext cx="8352928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0346583"/>
              </p:ext>
            </p:extLst>
          </p:nvPr>
        </p:nvGraphicFramePr>
        <p:xfrm>
          <a:off x="3707904" y="5733256"/>
          <a:ext cx="3248025" cy="45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Equazione" r:id="rId5" imgW="1460160" imgH="203040" progId="Equation.3">
                  <p:embed/>
                </p:oleObj>
              </mc:Choice>
              <mc:Fallback>
                <p:oleObj name="Equazione" r:id="rId5" imgW="1460160" imgH="203040" progId="Equation.3">
                  <p:embed/>
                  <p:pic>
                    <p:nvPicPr>
                      <p:cNvPr id="102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7904" y="5733256"/>
                        <a:ext cx="3248025" cy="450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79934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zio">
  <a:themeElements>
    <a:clrScheme name="Solstizio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zio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zio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4682</TotalTime>
  <Words>1124</Words>
  <Application>Microsoft Office PowerPoint</Application>
  <PresentationFormat>Presentazione su schermo (4:3)</PresentationFormat>
  <Paragraphs>170</Paragraphs>
  <Slides>35</Slides>
  <Notes>19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2</vt:i4>
      </vt:variant>
      <vt:variant>
        <vt:lpstr>Titoli diapositive</vt:lpstr>
      </vt:variant>
      <vt:variant>
        <vt:i4>35</vt:i4>
      </vt:variant>
    </vt:vector>
  </HeadingPairs>
  <TitlesOfParts>
    <vt:vector size="45" baseType="lpstr">
      <vt:lpstr>Arial</vt:lpstr>
      <vt:lpstr>Calibri</vt:lpstr>
      <vt:lpstr>Cambria Math</vt:lpstr>
      <vt:lpstr>Gill Sans MT</vt:lpstr>
      <vt:lpstr>Verdana</vt:lpstr>
      <vt:lpstr>Wingdings</vt:lpstr>
      <vt:lpstr>Wingdings 2</vt:lpstr>
      <vt:lpstr>Solstizio</vt:lpstr>
      <vt:lpstr>Equazione</vt:lpstr>
      <vt:lpstr>Microsoft Equation 3.0</vt:lpstr>
      <vt:lpstr>Monopolio</vt:lpstr>
      <vt:lpstr>Il monopolio</vt:lpstr>
      <vt:lpstr>La struttura di mercato in monopolio</vt:lpstr>
      <vt:lpstr>Perché nasce un monopolio</vt:lpstr>
      <vt:lpstr>Perché nasce un monopolio (continua)</vt:lpstr>
      <vt:lpstr>Gli obiettivi del monopolista</vt:lpstr>
      <vt:lpstr>Presentazione standard di PowerPoint</vt:lpstr>
      <vt:lpstr>Ricavo medio e marginale in monopolio</vt:lpstr>
      <vt:lpstr>Ricavo totale e marginale in monopolio</vt:lpstr>
      <vt:lpstr>Ricavi marginali, medi ed elasticità</vt:lpstr>
      <vt:lpstr>Presentazione standard di PowerPoint</vt:lpstr>
      <vt:lpstr>Presentazione standard di PowerPoint</vt:lpstr>
      <vt:lpstr>Ricavi ed elasticità</vt:lpstr>
      <vt:lpstr>Ricavi ed elasticità</vt:lpstr>
      <vt:lpstr>Massimizzazione del profitto</vt:lpstr>
      <vt:lpstr>Domanda e ricavo marginale</vt:lpstr>
      <vt:lpstr>Scelta ottima del monopolista </vt:lpstr>
      <vt:lpstr>esercizio</vt:lpstr>
      <vt:lpstr>esercizio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Cessazione attività</vt:lpstr>
      <vt:lpstr>Cessazione attività</vt:lpstr>
      <vt:lpstr>L’inefficienza del monopolio</vt:lpstr>
      <vt:lpstr>Monopolio e concorrenza</vt:lpstr>
      <vt:lpstr>Surplus e monopolio</vt:lpstr>
      <vt:lpstr>Perdita netta di Monopolio</vt:lpstr>
      <vt:lpstr>esercizio</vt:lpstr>
      <vt:lpstr>Presentazione standard di PowerPoint</vt:lpstr>
      <vt:lpstr>Presentazione standard di PowerPoint</vt:lpstr>
      <vt:lpstr>esercizio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Francesco Busato</dc:creator>
  <cp:lastModifiedBy>marzano</cp:lastModifiedBy>
  <cp:revision>389</cp:revision>
  <cp:lastPrinted>2013-07-15T16:29:27Z</cp:lastPrinted>
  <dcterms:created xsi:type="dcterms:W3CDTF">2013-07-15T09:48:41Z</dcterms:created>
  <dcterms:modified xsi:type="dcterms:W3CDTF">2023-05-25T12:26:07Z</dcterms:modified>
</cp:coreProperties>
</file>