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37"/>
  </p:notesMasterIdLst>
  <p:handoutMasterIdLst>
    <p:handoutMasterId r:id="rId38"/>
  </p:handoutMasterIdLst>
  <p:sldIdLst>
    <p:sldId id="901" r:id="rId5"/>
    <p:sldId id="911" r:id="rId6"/>
    <p:sldId id="912" r:id="rId7"/>
    <p:sldId id="914" r:id="rId8"/>
    <p:sldId id="915" r:id="rId9"/>
    <p:sldId id="884" r:id="rId10"/>
    <p:sldId id="885" r:id="rId11"/>
    <p:sldId id="256" r:id="rId12"/>
    <p:sldId id="257" r:id="rId13"/>
    <p:sldId id="903" r:id="rId14"/>
    <p:sldId id="258" r:id="rId15"/>
    <p:sldId id="259" r:id="rId16"/>
    <p:sldId id="904" r:id="rId17"/>
    <p:sldId id="261" r:id="rId18"/>
    <p:sldId id="262" r:id="rId19"/>
    <p:sldId id="263" r:id="rId20"/>
    <p:sldId id="264" r:id="rId21"/>
    <p:sldId id="265" r:id="rId22"/>
    <p:sldId id="272" r:id="rId23"/>
    <p:sldId id="273" r:id="rId24"/>
    <p:sldId id="905" r:id="rId25"/>
    <p:sldId id="274" r:id="rId26"/>
    <p:sldId id="906" r:id="rId27"/>
    <p:sldId id="275" r:id="rId28"/>
    <p:sldId id="276" r:id="rId29"/>
    <p:sldId id="907" r:id="rId30"/>
    <p:sldId id="277" r:id="rId31"/>
    <p:sldId id="278" r:id="rId32"/>
    <p:sldId id="908" r:id="rId33"/>
    <p:sldId id="909" r:id="rId34"/>
    <p:sldId id="910" r:id="rId35"/>
    <p:sldId id="913" r:id="rId36"/>
  </p:sldIdLst>
  <p:sldSz cx="9144000" cy="6858000" type="screen4x3"/>
  <p:notesSz cx="7102475" cy="9388475"/>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9DF6E9-6E80-4822-8FC5-15B65A4CA39E}" v="26" dt="2023-04-26T12:33:47.002"/>
    <p1510:client id="{88D14839-6100-CB44-DDEC-5D9A53C16F99}" v="19" dt="2023-04-27T12:45:53.346"/>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65" autoAdjust="0"/>
    <p:restoredTop sz="94683" autoAdjust="0"/>
  </p:normalViewPr>
  <p:slideViewPr>
    <p:cSldViewPr>
      <p:cViewPr>
        <p:scale>
          <a:sx n="123" d="100"/>
          <a:sy n="123" d="100"/>
        </p:scale>
        <p:origin x="1040" y="-1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9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Lattanzi" userId="S::slattanzi@luiss.it::8baf5e67-71e4-498d-8358-839d57c09bf2" providerId="AD" clId="Web-{88D14839-6100-CB44-DDEC-5D9A53C16F99}"/>
    <pc:docChg chg="addSld modSld">
      <pc:chgData name="Sarah Lattanzi" userId="S::slattanzi@luiss.it::8baf5e67-71e4-498d-8358-839d57c09bf2" providerId="AD" clId="Web-{88D14839-6100-CB44-DDEC-5D9A53C16F99}" dt="2023-04-27T12:45:53.346" v="17" actId="20577"/>
      <pc:docMkLst>
        <pc:docMk/>
      </pc:docMkLst>
      <pc:sldChg chg="modSp">
        <pc:chgData name="Sarah Lattanzi" userId="S::slattanzi@luiss.it::8baf5e67-71e4-498d-8358-839d57c09bf2" providerId="AD" clId="Web-{88D14839-6100-CB44-DDEC-5D9A53C16F99}" dt="2023-04-27T12:45:50.908" v="15" actId="20577"/>
        <pc:sldMkLst>
          <pc:docMk/>
          <pc:sldMk cId="2753442330" sldId="910"/>
        </pc:sldMkLst>
        <pc:spChg chg="mod">
          <ac:chgData name="Sarah Lattanzi" userId="S::slattanzi@luiss.it::8baf5e67-71e4-498d-8358-839d57c09bf2" providerId="AD" clId="Web-{88D14839-6100-CB44-DDEC-5D9A53C16F99}" dt="2023-04-27T12:45:26.673" v="11" actId="20577"/>
          <ac:spMkLst>
            <pc:docMk/>
            <pc:sldMk cId="2753442330" sldId="910"/>
            <ac:spMk id="2" creationId="{6D9025C1-173F-0A56-D590-7A65ED4E55E7}"/>
          </ac:spMkLst>
        </pc:spChg>
        <pc:spChg chg="mod">
          <ac:chgData name="Sarah Lattanzi" userId="S::slattanzi@luiss.it::8baf5e67-71e4-498d-8358-839d57c09bf2" providerId="AD" clId="Web-{88D14839-6100-CB44-DDEC-5D9A53C16F99}" dt="2023-04-27T12:45:50.908" v="15" actId="20577"/>
          <ac:spMkLst>
            <pc:docMk/>
            <pc:sldMk cId="2753442330" sldId="910"/>
            <ac:spMk id="3" creationId="{B980A1CD-ADCD-4A2F-14BF-7BC3CCAAFA15}"/>
          </ac:spMkLst>
        </pc:spChg>
      </pc:sldChg>
      <pc:sldChg chg="modSp">
        <pc:chgData name="Sarah Lattanzi" userId="S::slattanzi@luiss.it::8baf5e67-71e4-498d-8358-839d57c09bf2" providerId="AD" clId="Web-{88D14839-6100-CB44-DDEC-5D9A53C16F99}" dt="2023-04-27T12:26:05.326" v="1" actId="20577"/>
        <pc:sldMkLst>
          <pc:docMk/>
          <pc:sldMk cId="4136638934" sldId="911"/>
        </pc:sldMkLst>
        <pc:spChg chg="mod">
          <ac:chgData name="Sarah Lattanzi" userId="S::slattanzi@luiss.it::8baf5e67-71e4-498d-8358-839d57c09bf2" providerId="AD" clId="Web-{88D14839-6100-CB44-DDEC-5D9A53C16F99}" dt="2023-04-27T12:26:05.326" v="1" actId="20577"/>
          <ac:spMkLst>
            <pc:docMk/>
            <pc:sldMk cId="4136638934" sldId="911"/>
            <ac:spMk id="3" creationId="{6ACFA1F6-2D1D-06BE-916D-0FB420AAA5DA}"/>
          </ac:spMkLst>
        </pc:spChg>
      </pc:sldChg>
      <pc:sldChg chg="delSp modSp new">
        <pc:chgData name="Sarah Lattanzi" userId="S::slattanzi@luiss.it::8baf5e67-71e4-498d-8358-839d57c09bf2" providerId="AD" clId="Web-{88D14839-6100-CB44-DDEC-5D9A53C16F99}" dt="2023-04-27T12:27:16.062" v="8" actId="20577"/>
        <pc:sldMkLst>
          <pc:docMk/>
          <pc:sldMk cId="2042584443" sldId="912"/>
        </pc:sldMkLst>
        <pc:spChg chg="del">
          <ac:chgData name="Sarah Lattanzi" userId="S::slattanzi@luiss.it::8baf5e67-71e4-498d-8358-839d57c09bf2" providerId="AD" clId="Web-{88D14839-6100-CB44-DDEC-5D9A53C16F99}" dt="2023-04-27T12:27:00.437" v="5"/>
          <ac:spMkLst>
            <pc:docMk/>
            <pc:sldMk cId="2042584443" sldId="912"/>
            <ac:spMk id="2" creationId="{3A62042E-9880-ED44-2098-FC491601FEFF}"/>
          </ac:spMkLst>
        </pc:spChg>
        <pc:spChg chg="mod">
          <ac:chgData name="Sarah Lattanzi" userId="S::slattanzi@luiss.it::8baf5e67-71e4-498d-8358-839d57c09bf2" providerId="AD" clId="Web-{88D14839-6100-CB44-DDEC-5D9A53C16F99}" dt="2023-04-27T12:27:16.062" v="8" actId="20577"/>
          <ac:spMkLst>
            <pc:docMk/>
            <pc:sldMk cId="2042584443" sldId="912"/>
            <ac:spMk id="3" creationId="{6D0C4E6B-F008-B214-BEE2-01B1AC32A757}"/>
          </ac:spMkLst>
        </pc:spChg>
      </pc:sldChg>
      <pc:sldChg chg="modSp new">
        <pc:chgData name="Sarah Lattanzi" userId="S::slattanzi@luiss.it::8baf5e67-71e4-498d-8358-839d57c09bf2" providerId="AD" clId="Web-{88D14839-6100-CB44-DDEC-5D9A53C16F99}" dt="2023-04-27T12:45:53.346" v="17" actId="20577"/>
        <pc:sldMkLst>
          <pc:docMk/>
          <pc:sldMk cId="3360117251" sldId="913"/>
        </pc:sldMkLst>
        <pc:spChg chg="mod">
          <ac:chgData name="Sarah Lattanzi" userId="S::slattanzi@luiss.it::8baf5e67-71e4-498d-8358-839d57c09bf2" providerId="AD" clId="Web-{88D14839-6100-CB44-DDEC-5D9A53C16F99}" dt="2023-04-27T12:45:53.346" v="17" actId="20577"/>
          <ac:spMkLst>
            <pc:docMk/>
            <pc:sldMk cId="3360117251" sldId="913"/>
            <ac:spMk id="3" creationId="{D71D3771-454E-9736-48D4-CA7976A8770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C919FA62-746B-24E1-34A1-4D241A29714C}"/>
              </a:ext>
            </a:extLst>
          </p:cNvPr>
          <p:cNvSpPr>
            <a:spLocks noGrp="1" noChangeArrowheads="1"/>
          </p:cNvSpPr>
          <p:nvPr>
            <p:ph type="hdr" sz="quarter"/>
          </p:nvPr>
        </p:nvSpPr>
        <p:spPr bwMode="auto">
          <a:xfrm>
            <a:off x="0" y="0"/>
            <a:ext cx="3078163" cy="468313"/>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300">
                <a:latin typeface="Times New Roman" pitchFamily="18" charset="0"/>
              </a:defRPr>
            </a:lvl1pPr>
          </a:lstStyle>
          <a:p>
            <a:pPr>
              <a:defRPr/>
            </a:pPr>
            <a:r>
              <a:rPr lang="en-US" altLang="en-US"/>
              <a:t>The EU Data Protection Regulation (DPR) and cross-national data sharing</a:t>
            </a:r>
            <a:endParaRPr lang="en-GB" altLang="en-US"/>
          </a:p>
        </p:txBody>
      </p:sp>
      <p:sp>
        <p:nvSpPr>
          <p:cNvPr id="78851" name="Rectangle 3">
            <a:extLst>
              <a:ext uri="{FF2B5EF4-FFF2-40B4-BE49-F238E27FC236}">
                <a16:creationId xmlns:a16="http://schemas.microsoft.com/office/drawing/2014/main" id="{AE42CED2-AD3E-80E7-F9F5-68AD259633CB}"/>
              </a:ext>
            </a:extLst>
          </p:cNvPr>
          <p:cNvSpPr>
            <a:spLocks noGrp="1" noChangeArrowheads="1"/>
          </p:cNvSpPr>
          <p:nvPr>
            <p:ph type="dt" sz="quarter" idx="1"/>
          </p:nvPr>
        </p:nvSpPr>
        <p:spPr bwMode="auto">
          <a:xfrm>
            <a:off x="4024313" y="0"/>
            <a:ext cx="3078162" cy="468313"/>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a:latin typeface="Times New Roman" pitchFamily="18" charset="0"/>
              </a:defRPr>
            </a:lvl1pPr>
          </a:lstStyle>
          <a:p>
            <a:pPr>
              <a:defRPr/>
            </a:pPr>
            <a:r>
              <a:rPr lang="en-US" altLang="en-US"/>
              <a:t>RSS, London, 19 December 2016</a:t>
            </a:r>
            <a:endParaRPr lang="en-GB" altLang="en-US"/>
          </a:p>
        </p:txBody>
      </p:sp>
      <p:sp>
        <p:nvSpPr>
          <p:cNvPr id="78852" name="Rectangle 4">
            <a:extLst>
              <a:ext uri="{FF2B5EF4-FFF2-40B4-BE49-F238E27FC236}">
                <a16:creationId xmlns:a16="http://schemas.microsoft.com/office/drawing/2014/main" id="{4068DE13-B1C4-D088-F9D1-ED9FF0DC7689}"/>
              </a:ext>
            </a:extLst>
          </p:cNvPr>
          <p:cNvSpPr>
            <a:spLocks noGrp="1" noChangeArrowheads="1"/>
          </p:cNvSpPr>
          <p:nvPr>
            <p:ph type="ftr" sz="quarter" idx="2"/>
          </p:nvPr>
        </p:nvSpPr>
        <p:spPr bwMode="auto">
          <a:xfrm>
            <a:off x="0" y="8920163"/>
            <a:ext cx="3078163" cy="468312"/>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1" hangingPunct="1">
              <a:defRPr sz="1300">
                <a:latin typeface="Times New Roman" pitchFamily="18" charset="0"/>
              </a:defRPr>
            </a:lvl1pPr>
          </a:lstStyle>
          <a:p>
            <a:pPr>
              <a:defRPr/>
            </a:pPr>
            <a:r>
              <a:rPr lang="en-GB"/>
              <a:t>FP Crawley, GCPA, fpc@gcpalliance.org</a:t>
            </a:r>
          </a:p>
        </p:txBody>
      </p:sp>
      <p:sp>
        <p:nvSpPr>
          <p:cNvPr id="78853" name="Rectangle 5">
            <a:extLst>
              <a:ext uri="{FF2B5EF4-FFF2-40B4-BE49-F238E27FC236}">
                <a16:creationId xmlns:a16="http://schemas.microsoft.com/office/drawing/2014/main" id="{1EA9175B-E7AC-CDC9-50AF-908595DB0E13}"/>
              </a:ext>
            </a:extLst>
          </p:cNvPr>
          <p:cNvSpPr>
            <a:spLocks noGrp="1" noChangeArrowheads="1"/>
          </p:cNvSpPr>
          <p:nvPr>
            <p:ph type="sldNum" sz="quarter" idx="3"/>
          </p:nvPr>
        </p:nvSpPr>
        <p:spPr bwMode="auto">
          <a:xfrm>
            <a:off x="4024313" y="8920163"/>
            <a:ext cx="3078162" cy="468312"/>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a:latin typeface="Times New Roman" panose="02020603050405020304" pitchFamily="18" charset="0"/>
              </a:defRPr>
            </a:lvl1pPr>
          </a:lstStyle>
          <a:p>
            <a:fld id="{C6D4B680-E6B2-43EE-8A98-33FEEBB8DE75}" type="slidenum">
              <a:rPr lang="en-GB" altLang="en-US"/>
              <a:pPr/>
              <a:t>‹N›</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5E756CE-4339-47F7-382A-44F37C88F918}"/>
              </a:ext>
            </a:extLst>
          </p:cNvPr>
          <p:cNvSpPr>
            <a:spLocks noGrp="1" noChangeArrowheads="1"/>
          </p:cNvSpPr>
          <p:nvPr>
            <p:ph type="hdr" sz="quarter"/>
          </p:nvPr>
        </p:nvSpPr>
        <p:spPr bwMode="auto">
          <a:xfrm>
            <a:off x="0" y="0"/>
            <a:ext cx="3078163" cy="468313"/>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300">
                <a:latin typeface="Times New Roman" pitchFamily="18" charset="0"/>
              </a:defRPr>
            </a:lvl1pPr>
          </a:lstStyle>
          <a:p>
            <a:pPr>
              <a:defRPr/>
            </a:pPr>
            <a:r>
              <a:rPr lang="en-US" altLang="en-US"/>
              <a:t>The EU Data Protection Regulation (DPR) and cross-national data sharing</a:t>
            </a:r>
            <a:endParaRPr lang="en-GB" altLang="en-US"/>
          </a:p>
        </p:txBody>
      </p:sp>
      <p:sp>
        <p:nvSpPr>
          <p:cNvPr id="13315" name="Rectangle 3">
            <a:extLst>
              <a:ext uri="{FF2B5EF4-FFF2-40B4-BE49-F238E27FC236}">
                <a16:creationId xmlns:a16="http://schemas.microsoft.com/office/drawing/2014/main" id="{8E06FD00-D562-5732-C36F-A492A6DD9880}"/>
              </a:ext>
            </a:extLst>
          </p:cNvPr>
          <p:cNvSpPr>
            <a:spLocks noGrp="1" noChangeArrowheads="1"/>
          </p:cNvSpPr>
          <p:nvPr>
            <p:ph type="dt" idx="1"/>
          </p:nvPr>
        </p:nvSpPr>
        <p:spPr bwMode="auto">
          <a:xfrm>
            <a:off x="4024313" y="0"/>
            <a:ext cx="3078162" cy="468313"/>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a:latin typeface="Times New Roman" pitchFamily="18" charset="0"/>
              </a:defRPr>
            </a:lvl1pPr>
          </a:lstStyle>
          <a:p>
            <a:pPr>
              <a:defRPr/>
            </a:pPr>
            <a:r>
              <a:rPr lang="en-US" altLang="en-US"/>
              <a:t>RSS, London, 19 December 2016</a:t>
            </a:r>
            <a:endParaRPr lang="en-GB" altLang="en-US"/>
          </a:p>
        </p:txBody>
      </p:sp>
      <p:sp>
        <p:nvSpPr>
          <p:cNvPr id="3076" name="Rectangle 4">
            <a:extLst>
              <a:ext uri="{FF2B5EF4-FFF2-40B4-BE49-F238E27FC236}">
                <a16:creationId xmlns:a16="http://schemas.microsoft.com/office/drawing/2014/main" id="{39966621-F832-425D-06B5-3DEB451F06B9}"/>
              </a:ext>
            </a:extLst>
          </p:cNvPr>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a:extLst>
              <a:ext uri="{FF2B5EF4-FFF2-40B4-BE49-F238E27FC236}">
                <a16:creationId xmlns:a16="http://schemas.microsoft.com/office/drawing/2014/main" id="{F69528B4-29FA-31FF-BB27-1050F3312A67}"/>
              </a:ext>
            </a:extLst>
          </p:cNvPr>
          <p:cNvSpPr>
            <a:spLocks noGrp="1" noChangeArrowheads="1"/>
          </p:cNvSpPr>
          <p:nvPr>
            <p:ph type="body" sz="quarter" idx="3"/>
          </p:nvPr>
        </p:nvSpPr>
        <p:spPr bwMode="auto">
          <a:xfrm>
            <a:off x="946150" y="4459288"/>
            <a:ext cx="5210175" cy="4224337"/>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3318" name="Rectangle 6">
            <a:extLst>
              <a:ext uri="{FF2B5EF4-FFF2-40B4-BE49-F238E27FC236}">
                <a16:creationId xmlns:a16="http://schemas.microsoft.com/office/drawing/2014/main" id="{0B4C98CD-82E2-461D-F2AF-82E5921AF3F1}"/>
              </a:ext>
            </a:extLst>
          </p:cNvPr>
          <p:cNvSpPr>
            <a:spLocks noGrp="1" noChangeArrowheads="1"/>
          </p:cNvSpPr>
          <p:nvPr>
            <p:ph type="ftr" sz="quarter" idx="4"/>
          </p:nvPr>
        </p:nvSpPr>
        <p:spPr bwMode="auto">
          <a:xfrm>
            <a:off x="0" y="8920163"/>
            <a:ext cx="3078163" cy="468312"/>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1" hangingPunct="1">
              <a:defRPr sz="1300">
                <a:latin typeface="Times New Roman" pitchFamily="18" charset="0"/>
              </a:defRPr>
            </a:lvl1pPr>
          </a:lstStyle>
          <a:p>
            <a:pPr>
              <a:defRPr/>
            </a:pPr>
            <a:r>
              <a:rPr lang="en-GB"/>
              <a:t>FP Crawley, GCPA, fpc@gcpalliance.org</a:t>
            </a:r>
          </a:p>
        </p:txBody>
      </p:sp>
      <p:sp>
        <p:nvSpPr>
          <p:cNvPr id="13319" name="Rectangle 7">
            <a:extLst>
              <a:ext uri="{FF2B5EF4-FFF2-40B4-BE49-F238E27FC236}">
                <a16:creationId xmlns:a16="http://schemas.microsoft.com/office/drawing/2014/main" id="{B57D0E3F-0A8C-D719-BF9E-13C68F288590}"/>
              </a:ext>
            </a:extLst>
          </p:cNvPr>
          <p:cNvSpPr>
            <a:spLocks noGrp="1" noChangeArrowheads="1"/>
          </p:cNvSpPr>
          <p:nvPr>
            <p:ph type="sldNum" sz="quarter" idx="5"/>
          </p:nvPr>
        </p:nvSpPr>
        <p:spPr bwMode="auto">
          <a:xfrm>
            <a:off x="4024313" y="8920163"/>
            <a:ext cx="3078162" cy="468312"/>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a:latin typeface="Times New Roman" panose="02020603050405020304" pitchFamily="18" charset="0"/>
              </a:defRPr>
            </a:lvl1pPr>
          </a:lstStyle>
          <a:p>
            <a:fld id="{7F373B34-817D-45A3-AE2C-211CBB7107AC}" type="slidenum">
              <a:rPr lang="en-GB" altLang="en-US"/>
              <a:pPr/>
              <a:t>‹N›</a:t>
            </a:fld>
            <a:endParaRPr lang="en-GB" altLang="en-US"/>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7750311-7CB1-0AE2-9BAE-D5378EE9F7E1}"/>
              </a:ext>
            </a:extLst>
          </p:cNvPr>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a:p>
        </p:txBody>
      </p:sp>
      <p:sp>
        <p:nvSpPr>
          <p:cNvPr id="3" name="Freeform 3">
            <a:extLst>
              <a:ext uri="{FF2B5EF4-FFF2-40B4-BE49-F238E27FC236}">
                <a16:creationId xmlns:a16="http://schemas.microsoft.com/office/drawing/2014/main" id="{5E1BD42B-A200-027C-FB96-DAAD324EC911}"/>
              </a:ext>
            </a:extLst>
          </p:cNvPr>
          <p:cNvSpPr>
            <a:spLocks/>
          </p:cNvSpPr>
          <p:nvPr/>
        </p:nvSpPr>
        <p:spPr bwMode="white">
          <a:xfrm>
            <a:off x="-9525" y="4489450"/>
            <a:ext cx="5754688" cy="2368550"/>
          </a:xfrm>
          <a:custGeom>
            <a:avLst/>
            <a:gdLst>
              <a:gd name="T0" fmla="*/ 0 w 3625"/>
              <a:gd name="T1" fmla="*/ 2147483646 h 1492"/>
              <a:gd name="T2" fmla="*/ 0 w 3625"/>
              <a:gd name="T3" fmla="*/ 0 h 1492"/>
              <a:gd name="T4" fmla="*/ 2147483646 w 3625"/>
              <a:gd name="T5" fmla="*/ 2147483646 h 1492"/>
              <a:gd name="T6" fmla="*/ 2147483646 w 3625"/>
              <a:gd name="T7" fmla="*/ 2147483646 h 1492"/>
              <a:gd name="T8" fmla="*/ 2147483646 w 3625"/>
              <a:gd name="T9" fmla="*/ 2147483646 h 1492"/>
              <a:gd name="T10" fmla="*/ 2147483646 w 3625"/>
              <a:gd name="T11" fmla="*/ 2147483646 h 1492"/>
              <a:gd name="T12" fmla="*/ 2147483646 w 3625"/>
              <a:gd name="T13" fmla="*/ 2147483646 h 1492"/>
              <a:gd name="T14" fmla="*/ 2147483646 w 3625"/>
              <a:gd name="T15" fmla="*/ 2147483646 h 1492"/>
              <a:gd name="T16" fmla="*/ 2147483646 w 3625"/>
              <a:gd name="T17" fmla="*/ 2147483646 h 1492"/>
              <a:gd name="T18" fmla="*/ 2147483646 w 3625"/>
              <a:gd name="T19" fmla="*/ 2147483646 h 1492"/>
              <a:gd name="T20" fmla="*/ 2147483646 w 3625"/>
              <a:gd name="T21" fmla="*/ 2147483646 h 1492"/>
              <a:gd name="T22" fmla="*/ 2147483646 w 3625"/>
              <a:gd name="T23" fmla="*/ 2147483646 h 1492"/>
              <a:gd name="T24" fmla="*/ 2147483646 w 3625"/>
              <a:gd name="T25" fmla="*/ 2147483646 h 1492"/>
              <a:gd name="T26" fmla="*/ 2147483646 w 3625"/>
              <a:gd name="T27" fmla="*/ 2147483646 h 1492"/>
              <a:gd name="T28" fmla="*/ 2147483646 w 3625"/>
              <a:gd name="T29" fmla="*/ 2147483646 h 1492"/>
              <a:gd name="T30" fmla="*/ 2147483646 w 3625"/>
              <a:gd name="T31" fmla="*/ 2147483646 h 1492"/>
              <a:gd name="T32" fmla="*/ 2147483646 w 3625"/>
              <a:gd name="T33" fmla="*/ 2147483646 h 1492"/>
              <a:gd name="T34" fmla="*/ 2147483646 w 3625"/>
              <a:gd name="T35" fmla="*/ 2147483646 h 1492"/>
              <a:gd name="T36" fmla="*/ 2147483646 w 3625"/>
              <a:gd name="T37" fmla="*/ 2147483646 h 1492"/>
              <a:gd name="T38" fmla="*/ 2147483646 w 3625"/>
              <a:gd name="T39" fmla="*/ 2147483646 h 1492"/>
              <a:gd name="T40" fmla="*/ 2147483646 w 3625"/>
              <a:gd name="T41" fmla="*/ 2147483646 h 1492"/>
              <a:gd name="T42" fmla="*/ 2147483646 w 3625"/>
              <a:gd name="T43" fmla="*/ 2147483646 h 1492"/>
              <a:gd name="T44" fmla="*/ 2147483646 w 3625"/>
              <a:gd name="T45" fmla="*/ 2147483646 h 1492"/>
              <a:gd name="T46" fmla="*/ 2147483646 w 3625"/>
              <a:gd name="T47" fmla="*/ 2147483646 h 1492"/>
              <a:gd name="T48" fmla="*/ 2147483646 w 3625"/>
              <a:gd name="T49" fmla="*/ 2147483646 h 1492"/>
              <a:gd name="T50" fmla="*/ 2147483646 w 3625"/>
              <a:gd name="T51" fmla="*/ 2147483646 h 1492"/>
              <a:gd name="T52" fmla="*/ 0 w 3625"/>
              <a:gd name="T53" fmla="*/ 2147483646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miter lim="800000"/>
                <a:headEnd type="none" w="sm" len="sm"/>
                <a:tailEnd type="none" w="sm" len="sm"/>
              </a14:hiddenLine>
            </a:ext>
          </a:extLst>
        </p:spPr>
        <p:txBody>
          <a:bodyPr wrap="none" anchor="ctr"/>
          <a:lstStyle/>
          <a:p>
            <a:endParaRPr lang="it-IT"/>
          </a:p>
        </p:txBody>
      </p:sp>
      <p:sp>
        <p:nvSpPr>
          <p:cNvPr id="4" name="Freeform 4">
            <a:extLst>
              <a:ext uri="{FF2B5EF4-FFF2-40B4-BE49-F238E27FC236}">
                <a16:creationId xmlns:a16="http://schemas.microsoft.com/office/drawing/2014/main" id="{F9BE9E69-23E6-071B-1020-E3267DE48694}"/>
              </a:ext>
            </a:extLst>
          </p:cNvPr>
          <p:cNvSpPr>
            <a:spLocks/>
          </p:cNvSpPr>
          <p:nvPr/>
        </p:nvSpPr>
        <p:spPr bwMode="white">
          <a:xfrm>
            <a:off x="0" y="3817938"/>
            <a:ext cx="8164513" cy="3019425"/>
          </a:xfrm>
          <a:custGeom>
            <a:avLst/>
            <a:gdLst>
              <a:gd name="T0" fmla="*/ 2147483646 w 5143"/>
              <a:gd name="T1" fmla="*/ 2147483646 h 1902"/>
              <a:gd name="T2" fmla="*/ 2147483646 w 5143"/>
              <a:gd name="T3" fmla="*/ 2147483646 h 1902"/>
              <a:gd name="T4" fmla="*/ 2147483646 w 5143"/>
              <a:gd name="T5" fmla="*/ 2147483646 h 1902"/>
              <a:gd name="T6" fmla="*/ 2147483646 w 5143"/>
              <a:gd name="T7" fmla="*/ 2147483646 h 1902"/>
              <a:gd name="T8" fmla="*/ 2147483646 w 5143"/>
              <a:gd name="T9" fmla="*/ 2147483646 h 1902"/>
              <a:gd name="T10" fmla="*/ 2147483646 w 5143"/>
              <a:gd name="T11" fmla="*/ 2147483646 h 1902"/>
              <a:gd name="T12" fmla="*/ 2147483646 w 5143"/>
              <a:gd name="T13" fmla="*/ 2147483646 h 1902"/>
              <a:gd name="T14" fmla="*/ 2147483646 w 5143"/>
              <a:gd name="T15" fmla="*/ 2147483646 h 1902"/>
              <a:gd name="T16" fmla="*/ 2147483646 w 5143"/>
              <a:gd name="T17" fmla="*/ 2147483646 h 1902"/>
              <a:gd name="T18" fmla="*/ 2147483646 w 5143"/>
              <a:gd name="T19" fmla="*/ 2147483646 h 1902"/>
              <a:gd name="T20" fmla="*/ 2147483646 w 5143"/>
              <a:gd name="T21" fmla="*/ 2147483646 h 1902"/>
              <a:gd name="T22" fmla="*/ 0 w 5143"/>
              <a:gd name="T23" fmla="*/ 0 h 1902"/>
              <a:gd name="T24" fmla="*/ 0 w 5143"/>
              <a:gd name="T25" fmla="*/ 2147483646 h 1902"/>
              <a:gd name="T26" fmla="*/ 0 w 5143"/>
              <a:gd name="T27" fmla="*/ 2147483646 h 1902"/>
              <a:gd name="T28" fmla="*/ 0 w 5143"/>
              <a:gd name="T29" fmla="*/ 2147483646 h 1902"/>
              <a:gd name="T30" fmla="*/ 0 w 5143"/>
              <a:gd name="T31" fmla="*/ 2147483646 h 1902"/>
              <a:gd name="T32" fmla="*/ 2147483646 w 5143"/>
              <a:gd name="T33" fmla="*/ 2147483646 h 1902"/>
              <a:gd name="T34" fmla="*/ 2147483646 w 5143"/>
              <a:gd name="T35" fmla="*/ 2147483646 h 1902"/>
              <a:gd name="T36" fmla="*/ 2147483646 w 5143"/>
              <a:gd name="T37" fmla="*/ 2147483646 h 1902"/>
              <a:gd name="T38" fmla="*/ 2147483646 w 5143"/>
              <a:gd name="T39" fmla="*/ 2147483646 h 1902"/>
              <a:gd name="T40" fmla="*/ 2147483646 w 5143"/>
              <a:gd name="T41" fmla="*/ 2147483646 h 1902"/>
              <a:gd name="T42" fmla="*/ 2147483646 w 5143"/>
              <a:gd name="T43" fmla="*/ 2147483646 h 1902"/>
              <a:gd name="T44" fmla="*/ 2147483646 w 5143"/>
              <a:gd name="T45" fmla="*/ 2147483646 h 1902"/>
              <a:gd name="T46" fmla="*/ 2147483646 w 5143"/>
              <a:gd name="T47" fmla="*/ 2147483646 h 1902"/>
              <a:gd name="T48" fmla="*/ 2147483646 w 5143"/>
              <a:gd name="T49" fmla="*/ 2147483646 h 1902"/>
              <a:gd name="T50" fmla="*/ 2147483646 w 5143"/>
              <a:gd name="T51" fmla="*/ 2147483646 h 1902"/>
              <a:gd name="T52" fmla="*/ 2147483646 w 5143"/>
              <a:gd name="T53" fmla="*/ 2147483646 h 1902"/>
              <a:gd name="T54" fmla="*/ 2147483646 w 5143"/>
              <a:gd name="T55" fmla="*/ 2147483646 h 1902"/>
              <a:gd name="T56" fmla="*/ 2147483646 w 5143"/>
              <a:gd name="T57" fmla="*/ 2147483646 h 1902"/>
              <a:gd name="T58" fmla="*/ 2147483646 w 5143"/>
              <a:gd name="T59" fmla="*/ 2147483646 h 1902"/>
              <a:gd name="T60" fmla="*/ 2147483646 w 5143"/>
              <a:gd name="T61" fmla="*/ 2147483646 h 1902"/>
              <a:gd name="T62" fmla="*/ 2147483646 w 5143"/>
              <a:gd name="T63" fmla="*/ 2147483646 h 1902"/>
              <a:gd name="T64" fmla="*/ 2147483646 w 5143"/>
              <a:gd name="T65" fmla="*/ 2147483646 h 1902"/>
              <a:gd name="T66" fmla="*/ 2147483646 w 5143"/>
              <a:gd name="T67" fmla="*/ 2147483646 h 1902"/>
              <a:gd name="T68" fmla="*/ 2147483646 w 5143"/>
              <a:gd name="T69" fmla="*/ 2147483646 h 1902"/>
              <a:gd name="T70" fmla="*/ 2147483646 w 5143"/>
              <a:gd name="T71" fmla="*/ 2147483646 h 1902"/>
              <a:gd name="T72" fmla="*/ 2147483646 w 5143"/>
              <a:gd name="T73" fmla="*/ 2147483646 h 1902"/>
              <a:gd name="T74" fmla="*/ 2147483646 w 5143"/>
              <a:gd name="T75" fmla="*/ 2147483646 h 1902"/>
              <a:gd name="T76" fmla="*/ 2147483646 w 5143"/>
              <a:gd name="T77" fmla="*/ 2147483646 h 1902"/>
              <a:gd name="T78" fmla="*/ 2147483646 w 5143"/>
              <a:gd name="T79" fmla="*/ 2147483646 h 1902"/>
              <a:gd name="T80" fmla="*/ 2147483646 w 5143"/>
              <a:gd name="T81" fmla="*/ 2147483646 h 1902"/>
              <a:gd name="T82" fmla="*/ 2147483646 w 5143"/>
              <a:gd name="T83" fmla="*/ 2147483646 h 1902"/>
              <a:gd name="T84" fmla="*/ 2147483646 w 5143"/>
              <a:gd name="T85" fmla="*/ 2147483646 h 1902"/>
              <a:gd name="T86" fmla="*/ 2147483646 w 5143"/>
              <a:gd name="T87" fmla="*/ 2147483646 h 1902"/>
              <a:gd name="T88" fmla="*/ 2147483646 w 5143"/>
              <a:gd name="T89" fmla="*/ 2147483646 h 1902"/>
              <a:gd name="T90" fmla="*/ 2147483646 w 5143"/>
              <a:gd name="T91" fmla="*/ 2147483646 h 1902"/>
              <a:gd name="T92" fmla="*/ 2147483646 w 5143"/>
              <a:gd name="T93" fmla="*/ 2147483646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5" name="Freeform 5">
            <a:extLst>
              <a:ext uri="{FF2B5EF4-FFF2-40B4-BE49-F238E27FC236}">
                <a16:creationId xmlns:a16="http://schemas.microsoft.com/office/drawing/2014/main" id="{EBE9F8AA-F9AD-E830-A791-08DFB0F47B9B}"/>
              </a:ext>
            </a:extLst>
          </p:cNvPr>
          <p:cNvSpPr>
            <a:spLocks/>
          </p:cNvSpPr>
          <p:nvPr/>
        </p:nvSpPr>
        <p:spPr bwMode="white">
          <a:xfrm>
            <a:off x="0" y="3146425"/>
            <a:ext cx="9144000" cy="3690938"/>
          </a:xfrm>
          <a:custGeom>
            <a:avLst/>
            <a:gdLst>
              <a:gd name="T0" fmla="*/ 0 w 5760"/>
              <a:gd name="T1" fmla="*/ 0 h 2325"/>
              <a:gd name="T2" fmla="*/ 0 w 5760"/>
              <a:gd name="T3" fmla="*/ 2147483646 h 2325"/>
              <a:gd name="T4" fmla="*/ 2147483646 w 5760"/>
              <a:gd name="T5" fmla="*/ 2147483646 h 2325"/>
              <a:gd name="T6" fmla="*/ 2147483646 w 5760"/>
              <a:gd name="T7" fmla="*/ 2147483646 h 2325"/>
              <a:gd name="T8" fmla="*/ 2147483646 w 5760"/>
              <a:gd name="T9" fmla="*/ 2147483646 h 2325"/>
              <a:gd name="T10" fmla="*/ 2147483646 w 5760"/>
              <a:gd name="T11" fmla="*/ 2147483646 h 2325"/>
              <a:gd name="T12" fmla="*/ 2147483646 w 5760"/>
              <a:gd name="T13" fmla="*/ 2147483646 h 2325"/>
              <a:gd name="T14" fmla="*/ 2147483646 w 5760"/>
              <a:gd name="T15" fmla="*/ 2147483646 h 2325"/>
              <a:gd name="T16" fmla="*/ 2147483646 w 5760"/>
              <a:gd name="T17" fmla="*/ 2147483646 h 2325"/>
              <a:gd name="T18" fmla="*/ 2147483646 w 5760"/>
              <a:gd name="T19" fmla="*/ 2147483646 h 2325"/>
              <a:gd name="T20" fmla="*/ 2147483646 w 5760"/>
              <a:gd name="T21" fmla="*/ 2147483646 h 2325"/>
              <a:gd name="T22" fmla="*/ 2147483646 w 5760"/>
              <a:gd name="T23" fmla="*/ 2147483646 h 2325"/>
              <a:gd name="T24" fmla="*/ 2147483646 w 5760"/>
              <a:gd name="T25" fmla="*/ 2147483646 h 2325"/>
              <a:gd name="T26" fmla="*/ 2147483646 w 5760"/>
              <a:gd name="T27" fmla="*/ 2147483646 h 2325"/>
              <a:gd name="T28" fmla="*/ 2147483646 w 5760"/>
              <a:gd name="T29" fmla="*/ 2147483646 h 2325"/>
              <a:gd name="T30" fmla="*/ 2147483646 w 5760"/>
              <a:gd name="T31" fmla="*/ 2147483646 h 2325"/>
              <a:gd name="T32" fmla="*/ 2147483646 w 5760"/>
              <a:gd name="T33" fmla="*/ 2147483646 h 2325"/>
              <a:gd name="T34" fmla="*/ 2147483646 w 5760"/>
              <a:gd name="T35" fmla="*/ 2147483646 h 2325"/>
              <a:gd name="T36" fmla="*/ 2147483646 w 5760"/>
              <a:gd name="T37" fmla="*/ 2147483646 h 2325"/>
              <a:gd name="T38" fmla="*/ 2147483646 w 5760"/>
              <a:gd name="T39" fmla="*/ 2147483646 h 2325"/>
              <a:gd name="T40" fmla="*/ 2147483646 w 5760"/>
              <a:gd name="T41" fmla="*/ 2147483646 h 2325"/>
              <a:gd name="T42" fmla="*/ 2147483646 w 5760"/>
              <a:gd name="T43" fmla="*/ 2147483646 h 2325"/>
              <a:gd name="T44" fmla="*/ 2147483646 w 5760"/>
              <a:gd name="T45" fmla="*/ 2147483646 h 2325"/>
              <a:gd name="T46" fmla="*/ 2147483646 w 5760"/>
              <a:gd name="T47" fmla="*/ 2147483646 h 2325"/>
              <a:gd name="T48" fmla="*/ 2147483646 w 5760"/>
              <a:gd name="T49" fmla="*/ 2147483646 h 2325"/>
              <a:gd name="T50" fmla="*/ 2147483646 w 5760"/>
              <a:gd name="T51" fmla="*/ 2147483646 h 2325"/>
              <a:gd name="T52" fmla="*/ 2147483646 w 5760"/>
              <a:gd name="T53" fmla="*/ 2147483646 h 2325"/>
              <a:gd name="T54" fmla="*/ 2147483646 w 5760"/>
              <a:gd name="T55" fmla="*/ 2147483646 h 2325"/>
              <a:gd name="T56" fmla="*/ 2147483646 w 5760"/>
              <a:gd name="T57" fmla="*/ 2147483646 h 2325"/>
              <a:gd name="T58" fmla="*/ 2147483646 w 5760"/>
              <a:gd name="T59" fmla="*/ 2147483646 h 2325"/>
              <a:gd name="T60" fmla="*/ 2147483646 w 5760"/>
              <a:gd name="T61" fmla="*/ 2147483646 h 2325"/>
              <a:gd name="T62" fmla="*/ 2147483646 w 5760"/>
              <a:gd name="T63" fmla="*/ 2147483646 h 2325"/>
              <a:gd name="T64" fmla="*/ 2147483646 w 5760"/>
              <a:gd name="T65" fmla="*/ 2147483646 h 2325"/>
              <a:gd name="T66" fmla="*/ 2147483646 w 5760"/>
              <a:gd name="T67" fmla="*/ 2147483646 h 2325"/>
              <a:gd name="T68" fmla="*/ 2147483646 w 5760"/>
              <a:gd name="T69" fmla="*/ 2147483646 h 2325"/>
              <a:gd name="T70" fmla="*/ 2147483646 w 5760"/>
              <a:gd name="T71" fmla="*/ 2147483646 h 2325"/>
              <a:gd name="T72" fmla="*/ 2147483646 w 5760"/>
              <a:gd name="T73" fmla="*/ 2147483646 h 2325"/>
              <a:gd name="T74" fmla="*/ 2147483646 w 5760"/>
              <a:gd name="T75" fmla="*/ 2147483646 h 2325"/>
              <a:gd name="T76" fmla="*/ 2147483646 w 5760"/>
              <a:gd name="T77" fmla="*/ 2147483646 h 2325"/>
              <a:gd name="T78" fmla="*/ 2147483646 w 5760"/>
              <a:gd name="T79" fmla="*/ 2147483646 h 2325"/>
              <a:gd name="T80" fmla="*/ 2147483646 w 5760"/>
              <a:gd name="T81" fmla="*/ 2147483646 h 2325"/>
              <a:gd name="T82" fmla="*/ 2147483646 w 5760"/>
              <a:gd name="T83" fmla="*/ 2147483646 h 2325"/>
              <a:gd name="T84" fmla="*/ 2147483646 w 5760"/>
              <a:gd name="T85" fmla="*/ 2147483646 h 2325"/>
              <a:gd name="T86" fmla="*/ 2147483646 w 5760"/>
              <a:gd name="T87" fmla="*/ 2147483646 h 2325"/>
              <a:gd name="T88" fmla="*/ 2147483646 w 5760"/>
              <a:gd name="T89" fmla="*/ 2147483646 h 2325"/>
              <a:gd name="T90" fmla="*/ 2147483646 w 5760"/>
              <a:gd name="T91" fmla="*/ 2147483646 h 2325"/>
              <a:gd name="T92" fmla="*/ 2147483646 w 5760"/>
              <a:gd name="T93" fmla="*/ 2147483646 h 2325"/>
              <a:gd name="T94" fmla="*/ 2147483646 w 5760"/>
              <a:gd name="T95" fmla="*/ 2147483646 h 2325"/>
              <a:gd name="T96" fmla="*/ 2147483646 w 5760"/>
              <a:gd name="T97" fmla="*/ 2147483646 h 2325"/>
              <a:gd name="T98" fmla="*/ 2147483646 w 5760"/>
              <a:gd name="T99" fmla="*/ 2147483646 h 2325"/>
              <a:gd name="T100" fmla="*/ 2147483646 w 5760"/>
              <a:gd name="T101" fmla="*/ 2147483646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6" name="Freeform 6">
            <a:extLst>
              <a:ext uri="{FF2B5EF4-FFF2-40B4-BE49-F238E27FC236}">
                <a16:creationId xmlns:a16="http://schemas.microsoft.com/office/drawing/2014/main" id="{50DB99F2-CCA0-B1F9-EFEF-029BF5B5C5A2}"/>
              </a:ext>
            </a:extLst>
          </p:cNvPr>
          <p:cNvSpPr>
            <a:spLocks/>
          </p:cNvSpPr>
          <p:nvPr/>
        </p:nvSpPr>
        <p:spPr bwMode="white">
          <a:xfrm>
            <a:off x="0" y="2460625"/>
            <a:ext cx="9144000" cy="2497138"/>
          </a:xfrm>
          <a:custGeom>
            <a:avLst/>
            <a:gdLst>
              <a:gd name="T0" fmla="*/ 0 w 5760"/>
              <a:gd name="T1" fmla="*/ 0 h 1573"/>
              <a:gd name="T2" fmla="*/ 0 w 5760"/>
              <a:gd name="T3" fmla="*/ 2147483646 h 1573"/>
              <a:gd name="T4" fmla="*/ 2147483646 w 5760"/>
              <a:gd name="T5" fmla="*/ 2147483646 h 1573"/>
              <a:gd name="T6" fmla="*/ 2147483646 w 5760"/>
              <a:gd name="T7" fmla="*/ 2147483646 h 1573"/>
              <a:gd name="T8" fmla="*/ 2147483646 w 5760"/>
              <a:gd name="T9" fmla="*/ 2147483646 h 1573"/>
              <a:gd name="T10" fmla="*/ 2147483646 w 5760"/>
              <a:gd name="T11" fmla="*/ 2147483646 h 1573"/>
              <a:gd name="T12" fmla="*/ 2147483646 w 5760"/>
              <a:gd name="T13" fmla="*/ 2147483646 h 1573"/>
              <a:gd name="T14" fmla="*/ 2147483646 w 5760"/>
              <a:gd name="T15" fmla="*/ 2147483646 h 1573"/>
              <a:gd name="T16" fmla="*/ 2147483646 w 5760"/>
              <a:gd name="T17" fmla="*/ 2147483646 h 1573"/>
              <a:gd name="T18" fmla="*/ 2147483646 w 5760"/>
              <a:gd name="T19" fmla="*/ 2147483646 h 1573"/>
              <a:gd name="T20" fmla="*/ 2147483646 w 5760"/>
              <a:gd name="T21" fmla="*/ 2147483646 h 1573"/>
              <a:gd name="T22" fmla="*/ 2147483646 w 5760"/>
              <a:gd name="T23" fmla="*/ 2147483646 h 1573"/>
              <a:gd name="T24" fmla="*/ 2147483646 w 5760"/>
              <a:gd name="T25" fmla="*/ 2147483646 h 1573"/>
              <a:gd name="T26" fmla="*/ 2147483646 w 5760"/>
              <a:gd name="T27" fmla="*/ 2147483646 h 1573"/>
              <a:gd name="T28" fmla="*/ 2147483646 w 5760"/>
              <a:gd name="T29" fmla="*/ 2147483646 h 1573"/>
              <a:gd name="T30" fmla="*/ 2147483646 w 5760"/>
              <a:gd name="T31" fmla="*/ 2147483646 h 1573"/>
              <a:gd name="T32" fmla="*/ 2147483646 w 5760"/>
              <a:gd name="T33" fmla="*/ 2147483646 h 1573"/>
              <a:gd name="T34" fmla="*/ 2147483646 w 5760"/>
              <a:gd name="T35" fmla="*/ 2147483646 h 1573"/>
              <a:gd name="T36" fmla="*/ 2147483646 w 5760"/>
              <a:gd name="T37" fmla="*/ 2147483646 h 1573"/>
              <a:gd name="T38" fmla="*/ 2147483646 w 5760"/>
              <a:gd name="T39" fmla="*/ 2147483646 h 1573"/>
              <a:gd name="T40" fmla="*/ 2147483646 w 5760"/>
              <a:gd name="T41" fmla="*/ 2147483646 h 1573"/>
              <a:gd name="T42" fmla="*/ 2147483646 w 5760"/>
              <a:gd name="T43" fmla="*/ 2147483646 h 1573"/>
              <a:gd name="T44" fmla="*/ 2147483646 w 5760"/>
              <a:gd name="T45" fmla="*/ 2147483646 h 1573"/>
              <a:gd name="T46" fmla="*/ 2147483646 w 5760"/>
              <a:gd name="T47" fmla="*/ 2147483646 h 1573"/>
              <a:gd name="T48" fmla="*/ 2147483646 w 5760"/>
              <a:gd name="T49" fmla="*/ 2147483646 h 1573"/>
              <a:gd name="T50" fmla="*/ 2147483646 w 5760"/>
              <a:gd name="T51" fmla="*/ 2147483646 h 1573"/>
              <a:gd name="T52" fmla="*/ 2147483646 w 5760"/>
              <a:gd name="T53" fmla="*/ 2147483646 h 1573"/>
              <a:gd name="T54" fmla="*/ 2147483646 w 5760"/>
              <a:gd name="T55" fmla="*/ 2147483646 h 1573"/>
              <a:gd name="T56" fmla="*/ 2147483646 w 5760"/>
              <a:gd name="T57" fmla="*/ 2147483646 h 1573"/>
              <a:gd name="T58" fmla="*/ 2147483646 w 5760"/>
              <a:gd name="T59" fmla="*/ 2147483646 h 1573"/>
              <a:gd name="T60" fmla="*/ 2147483646 w 5760"/>
              <a:gd name="T61" fmla="*/ 2147483646 h 1573"/>
              <a:gd name="T62" fmla="*/ 2147483646 w 5760"/>
              <a:gd name="T63" fmla="*/ 2147483646 h 1573"/>
              <a:gd name="T64" fmla="*/ 2147483646 w 5760"/>
              <a:gd name="T65" fmla="*/ 2147483646 h 1573"/>
              <a:gd name="T66" fmla="*/ 2147483646 w 5760"/>
              <a:gd name="T67" fmla="*/ 2147483646 h 1573"/>
              <a:gd name="T68" fmla="*/ 2147483646 w 5760"/>
              <a:gd name="T69" fmla="*/ 2147483646 h 1573"/>
              <a:gd name="T70" fmla="*/ 2147483646 w 5760"/>
              <a:gd name="T71" fmla="*/ 2147483646 h 1573"/>
              <a:gd name="T72" fmla="*/ 2147483646 w 5760"/>
              <a:gd name="T73" fmla="*/ 2147483646 h 1573"/>
              <a:gd name="T74" fmla="*/ 2147483646 w 5760"/>
              <a:gd name="T75" fmla="*/ 2147483646 h 1573"/>
              <a:gd name="T76" fmla="*/ 2147483646 w 5760"/>
              <a:gd name="T77" fmla="*/ 2147483646 h 1573"/>
              <a:gd name="T78" fmla="*/ 2147483646 w 5760"/>
              <a:gd name="T79" fmla="*/ 2147483646 h 1573"/>
              <a:gd name="T80" fmla="*/ 2147483646 w 5760"/>
              <a:gd name="T81" fmla="*/ 2147483646 h 1573"/>
              <a:gd name="T82" fmla="*/ 2147483646 w 5760"/>
              <a:gd name="T83" fmla="*/ 2147483646 h 1573"/>
              <a:gd name="T84" fmla="*/ 2147483646 w 5760"/>
              <a:gd name="T85" fmla="*/ 2147483646 h 1573"/>
              <a:gd name="T86" fmla="*/ 2147483646 w 5760"/>
              <a:gd name="T87" fmla="*/ 2147483646 h 1573"/>
              <a:gd name="T88" fmla="*/ 2147483646 w 5760"/>
              <a:gd name="T89" fmla="*/ 2147483646 h 1573"/>
              <a:gd name="T90" fmla="*/ 2147483646 w 5760"/>
              <a:gd name="T91" fmla="*/ 2147483646 h 1573"/>
              <a:gd name="T92" fmla="*/ 2147483646 w 5760"/>
              <a:gd name="T93" fmla="*/ 2147483646 h 1573"/>
              <a:gd name="T94" fmla="*/ 2147483646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7" name="Freeform 7">
            <a:extLst>
              <a:ext uri="{FF2B5EF4-FFF2-40B4-BE49-F238E27FC236}">
                <a16:creationId xmlns:a16="http://schemas.microsoft.com/office/drawing/2014/main" id="{822B1371-5CC8-EB36-D923-1E696962ED4F}"/>
              </a:ext>
            </a:extLst>
          </p:cNvPr>
          <p:cNvSpPr>
            <a:spLocks/>
          </p:cNvSpPr>
          <p:nvPr/>
        </p:nvSpPr>
        <p:spPr bwMode="white">
          <a:xfrm>
            <a:off x="0" y="1793875"/>
            <a:ext cx="9144000" cy="1539875"/>
          </a:xfrm>
          <a:custGeom>
            <a:avLst/>
            <a:gdLst>
              <a:gd name="T0" fmla="*/ 0 w 5760"/>
              <a:gd name="T1" fmla="*/ 0 h 970"/>
              <a:gd name="T2" fmla="*/ 0 w 5760"/>
              <a:gd name="T3" fmla="*/ 2147483646 h 970"/>
              <a:gd name="T4" fmla="*/ 2147483646 w 5760"/>
              <a:gd name="T5" fmla="*/ 2147483646 h 970"/>
              <a:gd name="T6" fmla="*/ 2147483646 w 5760"/>
              <a:gd name="T7" fmla="*/ 2147483646 h 970"/>
              <a:gd name="T8" fmla="*/ 2147483646 w 5760"/>
              <a:gd name="T9" fmla="*/ 2147483646 h 970"/>
              <a:gd name="T10" fmla="*/ 2147483646 w 5760"/>
              <a:gd name="T11" fmla="*/ 2147483646 h 970"/>
              <a:gd name="T12" fmla="*/ 2147483646 w 5760"/>
              <a:gd name="T13" fmla="*/ 2147483646 h 970"/>
              <a:gd name="T14" fmla="*/ 2147483646 w 5760"/>
              <a:gd name="T15" fmla="*/ 2147483646 h 970"/>
              <a:gd name="T16" fmla="*/ 2147483646 w 5760"/>
              <a:gd name="T17" fmla="*/ 2147483646 h 970"/>
              <a:gd name="T18" fmla="*/ 2147483646 w 5760"/>
              <a:gd name="T19" fmla="*/ 2147483646 h 970"/>
              <a:gd name="T20" fmla="*/ 2147483646 w 5760"/>
              <a:gd name="T21" fmla="*/ 2147483646 h 970"/>
              <a:gd name="T22" fmla="*/ 2147483646 w 5760"/>
              <a:gd name="T23" fmla="*/ 2147483646 h 970"/>
              <a:gd name="T24" fmla="*/ 2147483646 w 5760"/>
              <a:gd name="T25" fmla="*/ 2147483646 h 970"/>
              <a:gd name="T26" fmla="*/ 2147483646 w 5760"/>
              <a:gd name="T27" fmla="*/ 2147483646 h 970"/>
              <a:gd name="T28" fmla="*/ 2147483646 w 5760"/>
              <a:gd name="T29" fmla="*/ 2147483646 h 970"/>
              <a:gd name="T30" fmla="*/ 2147483646 w 5760"/>
              <a:gd name="T31" fmla="*/ 2147483646 h 970"/>
              <a:gd name="T32" fmla="*/ 2147483646 w 5760"/>
              <a:gd name="T33" fmla="*/ 2147483646 h 970"/>
              <a:gd name="T34" fmla="*/ 2147483646 w 5760"/>
              <a:gd name="T35" fmla="*/ 2147483646 h 970"/>
              <a:gd name="T36" fmla="*/ 2147483646 w 5760"/>
              <a:gd name="T37" fmla="*/ 2147483646 h 970"/>
              <a:gd name="T38" fmla="*/ 2147483646 w 5760"/>
              <a:gd name="T39" fmla="*/ 2147483646 h 970"/>
              <a:gd name="T40" fmla="*/ 2147483646 w 5760"/>
              <a:gd name="T41" fmla="*/ 2147483646 h 970"/>
              <a:gd name="T42" fmla="*/ 2147483646 w 5760"/>
              <a:gd name="T43" fmla="*/ 2147483646 h 970"/>
              <a:gd name="T44" fmla="*/ 2147483646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8" name="Freeform 8">
            <a:extLst>
              <a:ext uri="{FF2B5EF4-FFF2-40B4-BE49-F238E27FC236}">
                <a16:creationId xmlns:a16="http://schemas.microsoft.com/office/drawing/2014/main" id="{2CD79D09-0E82-9DF0-21BA-737ACF1FE9CD}"/>
              </a:ext>
            </a:extLst>
          </p:cNvPr>
          <p:cNvSpPr>
            <a:spLocks/>
          </p:cNvSpPr>
          <p:nvPr/>
        </p:nvSpPr>
        <p:spPr bwMode="white">
          <a:xfrm>
            <a:off x="0" y="-20638"/>
            <a:ext cx="9144000" cy="1682751"/>
          </a:xfrm>
          <a:custGeom>
            <a:avLst/>
            <a:gdLst>
              <a:gd name="T0" fmla="*/ 0 w 5760"/>
              <a:gd name="T1" fmla="*/ 2147483646 h 1060"/>
              <a:gd name="T2" fmla="*/ 0 w 5760"/>
              <a:gd name="T3" fmla="*/ 2147483646 h 1060"/>
              <a:gd name="T4" fmla="*/ 2147483646 w 5760"/>
              <a:gd name="T5" fmla="*/ 2147483646 h 1060"/>
              <a:gd name="T6" fmla="*/ 2147483646 w 5760"/>
              <a:gd name="T7" fmla="*/ 0 h 1060"/>
              <a:gd name="T8" fmla="*/ 2147483646 w 5760"/>
              <a:gd name="T9" fmla="*/ 0 h 1060"/>
              <a:gd name="T10" fmla="*/ 2147483646 w 5760"/>
              <a:gd name="T11" fmla="*/ 2147483646 h 1060"/>
              <a:gd name="T12" fmla="*/ 2147483646 w 5760"/>
              <a:gd name="T13" fmla="*/ 2147483646 h 1060"/>
              <a:gd name="T14" fmla="*/ 2147483646 w 5760"/>
              <a:gd name="T15" fmla="*/ 2147483646 h 1060"/>
              <a:gd name="T16" fmla="*/ 2147483646 w 5760"/>
              <a:gd name="T17" fmla="*/ 2147483646 h 1060"/>
              <a:gd name="T18" fmla="*/ 2147483646 w 5760"/>
              <a:gd name="T19" fmla="*/ 2147483646 h 1060"/>
              <a:gd name="T20" fmla="*/ 2147483646 w 5760"/>
              <a:gd name="T21" fmla="*/ 2147483646 h 1060"/>
              <a:gd name="T22" fmla="*/ 2147483646 w 5760"/>
              <a:gd name="T23" fmla="*/ 2147483646 h 1060"/>
              <a:gd name="T24" fmla="*/ 2147483646 w 5760"/>
              <a:gd name="T25" fmla="*/ 2147483646 h 1060"/>
              <a:gd name="T26" fmla="*/ 2147483646 w 5760"/>
              <a:gd name="T27" fmla="*/ 2147483646 h 1060"/>
              <a:gd name="T28" fmla="*/ 2147483646 w 5760"/>
              <a:gd name="T29" fmla="*/ 2147483646 h 1060"/>
              <a:gd name="T30" fmla="*/ 2147483646 w 5760"/>
              <a:gd name="T31" fmla="*/ 2147483646 h 1060"/>
              <a:gd name="T32" fmla="*/ 2147483646 w 5760"/>
              <a:gd name="T33" fmla="*/ 2147483646 h 1060"/>
              <a:gd name="T34" fmla="*/ 2147483646 w 5760"/>
              <a:gd name="T35" fmla="*/ 2147483646 h 1060"/>
              <a:gd name="T36" fmla="*/ 2147483646 w 5760"/>
              <a:gd name="T37" fmla="*/ 2147483646 h 1060"/>
              <a:gd name="T38" fmla="*/ 2147483646 w 5760"/>
              <a:gd name="T39" fmla="*/ 2147483646 h 1060"/>
              <a:gd name="T40" fmla="*/ 2147483646 w 5760"/>
              <a:gd name="T41" fmla="*/ 2147483646 h 1060"/>
              <a:gd name="T42" fmla="*/ 2147483646 w 5760"/>
              <a:gd name="T43" fmla="*/ 2147483646 h 1060"/>
              <a:gd name="T44" fmla="*/ 2147483646 w 5760"/>
              <a:gd name="T45" fmla="*/ 2147483646 h 1060"/>
              <a:gd name="T46" fmla="*/ 2147483646 w 5760"/>
              <a:gd name="T47" fmla="*/ 2147483646 h 1060"/>
              <a:gd name="T48" fmla="*/ 2147483646 w 5760"/>
              <a:gd name="T49" fmla="*/ 2147483646 h 1060"/>
              <a:gd name="T50" fmla="*/ 2147483646 w 5760"/>
              <a:gd name="T51" fmla="*/ 2147483646 h 1060"/>
              <a:gd name="T52" fmla="*/ 2147483646 w 5760"/>
              <a:gd name="T53" fmla="*/ 2147483646 h 1060"/>
              <a:gd name="T54" fmla="*/ 0 w 5760"/>
              <a:gd name="T55" fmla="*/ 2147483646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9" name="Freeform 9">
            <a:extLst>
              <a:ext uri="{FF2B5EF4-FFF2-40B4-BE49-F238E27FC236}">
                <a16:creationId xmlns:a16="http://schemas.microsoft.com/office/drawing/2014/main" id="{9BCAB2EE-B480-1382-8E97-85E47D07D40A}"/>
              </a:ext>
            </a:extLst>
          </p:cNvPr>
          <p:cNvSpPr>
            <a:spLocks/>
          </p:cNvSpPr>
          <p:nvPr/>
        </p:nvSpPr>
        <p:spPr bwMode="white">
          <a:xfrm>
            <a:off x="0" y="-20638"/>
            <a:ext cx="8388350" cy="1068388"/>
          </a:xfrm>
          <a:custGeom>
            <a:avLst/>
            <a:gdLst>
              <a:gd name="T0" fmla="*/ 0 w 5284"/>
              <a:gd name="T1" fmla="*/ 2147483646 h 673"/>
              <a:gd name="T2" fmla="*/ 0 w 5284"/>
              <a:gd name="T3" fmla="*/ 2147483646 h 673"/>
              <a:gd name="T4" fmla="*/ 2147483646 w 5284"/>
              <a:gd name="T5" fmla="*/ 2147483646 h 673"/>
              <a:gd name="T6" fmla="*/ 2147483646 w 5284"/>
              <a:gd name="T7" fmla="*/ 2147483646 h 673"/>
              <a:gd name="T8" fmla="*/ 2147483646 w 5284"/>
              <a:gd name="T9" fmla="*/ 2147483646 h 673"/>
              <a:gd name="T10" fmla="*/ 2147483646 w 5284"/>
              <a:gd name="T11" fmla="*/ 2147483646 h 673"/>
              <a:gd name="T12" fmla="*/ 2147483646 w 5284"/>
              <a:gd name="T13" fmla="*/ 2147483646 h 673"/>
              <a:gd name="T14" fmla="*/ 2147483646 w 5284"/>
              <a:gd name="T15" fmla="*/ 2147483646 h 673"/>
              <a:gd name="T16" fmla="*/ 2147483646 w 5284"/>
              <a:gd name="T17" fmla="*/ 2147483646 h 673"/>
              <a:gd name="T18" fmla="*/ 2147483646 w 5284"/>
              <a:gd name="T19" fmla="*/ 2147483646 h 673"/>
              <a:gd name="T20" fmla="*/ 2147483646 w 5284"/>
              <a:gd name="T21" fmla="*/ 2147483646 h 673"/>
              <a:gd name="T22" fmla="*/ 2147483646 w 5284"/>
              <a:gd name="T23" fmla="*/ 2147483646 h 673"/>
              <a:gd name="T24" fmla="*/ 2147483646 w 5284"/>
              <a:gd name="T25" fmla="*/ 2147483646 h 673"/>
              <a:gd name="T26" fmla="*/ 2147483646 w 5284"/>
              <a:gd name="T27" fmla="*/ 2147483646 h 673"/>
              <a:gd name="T28" fmla="*/ 2147483646 w 5284"/>
              <a:gd name="T29" fmla="*/ 2147483646 h 673"/>
              <a:gd name="T30" fmla="*/ 2147483646 w 5284"/>
              <a:gd name="T31" fmla="*/ 2147483646 h 673"/>
              <a:gd name="T32" fmla="*/ 2147483646 w 5284"/>
              <a:gd name="T33" fmla="*/ 2147483646 h 673"/>
              <a:gd name="T34" fmla="*/ 2147483646 w 5284"/>
              <a:gd name="T35" fmla="*/ 2147483646 h 673"/>
              <a:gd name="T36" fmla="*/ 2147483646 w 5284"/>
              <a:gd name="T37" fmla="*/ 2147483646 h 673"/>
              <a:gd name="T38" fmla="*/ 2147483646 w 5284"/>
              <a:gd name="T39" fmla="*/ 2147483646 h 673"/>
              <a:gd name="T40" fmla="*/ 2147483646 w 5284"/>
              <a:gd name="T41" fmla="*/ 2147483646 h 673"/>
              <a:gd name="T42" fmla="*/ 2147483646 w 5284"/>
              <a:gd name="T43" fmla="*/ 2147483646 h 673"/>
              <a:gd name="T44" fmla="*/ 2147483646 w 5284"/>
              <a:gd name="T45" fmla="*/ 2147483646 h 673"/>
              <a:gd name="T46" fmla="*/ 2147483646 w 5284"/>
              <a:gd name="T47" fmla="*/ 2147483646 h 673"/>
              <a:gd name="T48" fmla="*/ 2147483646 w 5284"/>
              <a:gd name="T49" fmla="*/ 2147483646 h 673"/>
              <a:gd name="T50" fmla="*/ 2147483646 w 5284"/>
              <a:gd name="T51" fmla="*/ 2147483646 h 673"/>
              <a:gd name="T52" fmla="*/ 2147483646 w 5284"/>
              <a:gd name="T53" fmla="*/ 0 h 673"/>
              <a:gd name="T54" fmla="*/ 2147483646 w 5284"/>
              <a:gd name="T55" fmla="*/ 0 h 673"/>
              <a:gd name="T56" fmla="*/ 2147483646 w 5284"/>
              <a:gd name="T57" fmla="*/ 2147483646 h 673"/>
              <a:gd name="T58" fmla="*/ 2147483646 w 5284"/>
              <a:gd name="T59" fmla="*/ 2147483646 h 673"/>
              <a:gd name="T60" fmla="*/ 2147483646 w 5284"/>
              <a:gd name="T61" fmla="*/ 2147483646 h 673"/>
              <a:gd name="T62" fmla="*/ 2147483646 w 5284"/>
              <a:gd name="T63" fmla="*/ 2147483646 h 673"/>
              <a:gd name="T64" fmla="*/ 2147483646 w 5284"/>
              <a:gd name="T65" fmla="*/ 2147483646 h 673"/>
              <a:gd name="T66" fmla="*/ 2147483646 w 5284"/>
              <a:gd name="T67" fmla="*/ 2147483646 h 673"/>
              <a:gd name="T68" fmla="*/ 2147483646 w 5284"/>
              <a:gd name="T69" fmla="*/ 2147483646 h 673"/>
              <a:gd name="T70" fmla="*/ 2147483646 w 5284"/>
              <a:gd name="T71" fmla="*/ 2147483646 h 673"/>
              <a:gd name="T72" fmla="*/ 2147483646 w 5284"/>
              <a:gd name="T73" fmla="*/ 2147483646 h 673"/>
              <a:gd name="T74" fmla="*/ 2147483646 w 5284"/>
              <a:gd name="T75" fmla="*/ 2147483646 h 673"/>
              <a:gd name="T76" fmla="*/ 2147483646 w 5284"/>
              <a:gd name="T77" fmla="*/ 2147483646 h 673"/>
              <a:gd name="T78" fmla="*/ 2147483646 w 5284"/>
              <a:gd name="T79" fmla="*/ 2147483646 h 673"/>
              <a:gd name="T80" fmla="*/ 2147483646 w 5284"/>
              <a:gd name="T81" fmla="*/ 2147483646 h 673"/>
              <a:gd name="T82" fmla="*/ 2147483646 w 5284"/>
              <a:gd name="T83" fmla="*/ 2147483646 h 673"/>
              <a:gd name="T84" fmla="*/ 2147483646 w 5284"/>
              <a:gd name="T85" fmla="*/ 2147483646 h 673"/>
              <a:gd name="T86" fmla="*/ 0 w 5284"/>
              <a:gd name="T87" fmla="*/ 214748364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10" name="Freeform 10">
            <a:extLst>
              <a:ext uri="{FF2B5EF4-FFF2-40B4-BE49-F238E27FC236}">
                <a16:creationId xmlns:a16="http://schemas.microsoft.com/office/drawing/2014/main" id="{FB7A2ABC-F074-B5E3-7A85-7726A567613E}"/>
              </a:ext>
            </a:extLst>
          </p:cNvPr>
          <p:cNvSpPr>
            <a:spLocks/>
          </p:cNvSpPr>
          <p:nvPr/>
        </p:nvSpPr>
        <p:spPr bwMode="white">
          <a:xfrm>
            <a:off x="0" y="-20638"/>
            <a:ext cx="4578350" cy="454026"/>
          </a:xfrm>
          <a:custGeom>
            <a:avLst/>
            <a:gdLst>
              <a:gd name="T0" fmla="*/ 0 w 2884"/>
              <a:gd name="T1" fmla="*/ 0 h 286"/>
              <a:gd name="T2" fmla="*/ 0 w 2884"/>
              <a:gd name="T3" fmla="*/ 2147483646 h 286"/>
              <a:gd name="T4" fmla="*/ 2147483646 w 2884"/>
              <a:gd name="T5" fmla="*/ 2147483646 h 286"/>
              <a:gd name="T6" fmla="*/ 2147483646 w 2884"/>
              <a:gd name="T7" fmla="*/ 2147483646 h 286"/>
              <a:gd name="T8" fmla="*/ 2147483646 w 2884"/>
              <a:gd name="T9" fmla="*/ 2147483646 h 286"/>
              <a:gd name="T10" fmla="*/ 2147483646 w 2884"/>
              <a:gd name="T11" fmla="*/ 2147483646 h 286"/>
              <a:gd name="T12" fmla="*/ 2147483646 w 2884"/>
              <a:gd name="T13" fmla="*/ 2147483646 h 286"/>
              <a:gd name="T14" fmla="*/ 2147483646 w 2884"/>
              <a:gd name="T15" fmla="*/ 2147483646 h 286"/>
              <a:gd name="T16" fmla="*/ 2147483646 w 2884"/>
              <a:gd name="T17" fmla="*/ 2147483646 h 286"/>
              <a:gd name="T18" fmla="*/ 2147483646 w 2884"/>
              <a:gd name="T19" fmla="*/ 2147483646 h 286"/>
              <a:gd name="T20" fmla="*/ 2147483646 w 2884"/>
              <a:gd name="T21" fmla="*/ 2147483646 h 286"/>
              <a:gd name="T22" fmla="*/ 2147483646 w 2884"/>
              <a:gd name="T23" fmla="*/ 2147483646 h 286"/>
              <a:gd name="T24" fmla="*/ 2147483646 w 2884"/>
              <a:gd name="T25" fmla="*/ 2147483646 h 286"/>
              <a:gd name="T26" fmla="*/ 2147483646 w 2884"/>
              <a:gd name="T27" fmla="*/ 2147483646 h 286"/>
              <a:gd name="T28" fmla="*/ 2147483646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it-IT"/>
          </a:p>
        </p:txBody>
      </p:sp>
      <p:sp>
        <p:nvSpPr>
          <p:cNvPr id="190475" name="Rectangle 11"/>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190476" name="Rectangle 12"/>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1" name="Rectangle 13">
            <a:extLst>
              <a:ext uri="{FF2B5EF4-FFF2-40B4-BE49-F238E27FC236}">
                <a16:creationId xmlns:a16="http://schemas.microsoft.com/office/drawing/2014/main" id="{A44A3A3C-786F-52D2-70D9-47B2BF8AE633}"/>
              </a:ext>
            </a:extLst>
          </p:cNvPr>
          <p:cNvSpPr>
            <a:spLocks noGrp="1" noChangeArrowheads="1"/>
          </p:cNvSpPr>
          <p:nvPr>
            <p:ph type="dt" sz="half" idx="10"/>
          </p:nvPr>
        </p:nvSpPr>
        <p:spPr/>
        <p:txBody>
          <a:bodyPr/>
          <a:lstStyle>
            <a:lvl1pPr>
              <a:defRPr/>
            </a:lvl1pPr>
          </a:lstStyle>
          <a:p>
            <a:pPr>
              <a:defRPr/>
            </a:pPr>
            <a:endParaRPr lang="en-US" altLang="en-US"/>
          </a:p>
        </p:txBody>
      </p:sp>
      <p:sp>
        <p:nvSpPr>
          <p:cNvPr id="12" name="Rectangle 14">
            <a:extLst>
              <a:ext uri="{FF2B5EF4-FFF2-40B4-BE49-F238E27FC236}">
                <a16:creationId xmlns:a16="http://schemas.microsoft.com/office/drawing/2014/main" id="{FAF65798-38D4-D654-226E-C2EDC36DB322}"/>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13" name="Rectangle 15">
            <a:extLst>
              <a:ext uri="{FF2B5EF4-FFF2-40B4-BE49-F238E27FC236}">
                <a16:creationId xmlns:a16="http://schemas.microsoft.com/office/drawing/2014/main" id="{8226EC8C-A9A1-ACD0-3501-A4414984B083}"/>
              </a:ext>
            </a:extLst>
          </p:cNvPr>
          <p:cNvSpPr>
            <a:spLocks noGrp="1" noChangeArrowheads="1"/>
          </p:cNvSpPr>
          <p:nvPr>
            <p:ph type="sldNum" sz="quarter" idx="12"/>
          </p:nvPr>
        </p:nvSpPr>
        <p:spPr/>
        <p:txBody>
          <a:bodyPr/>
          <a:lstStyle>
            <a:lvl1pPr>
              <a:defRPr/>
            </a:lvl1pPr>
          </a:lstStyle>
          <a:p>
            <a:fld id="{B9B89375-4B48-4C62-AC33-AC892E323FFB}" type="slidenum">
              <a:rPr lang="en-US" altLang="en-US"/>
              <a:pPr/>
              <a:t>‹N›</a:t>
            </a:fld>
            <a:endParaRPr lang="en-US" altLang="en-US"/>
          </a:p>
        </p:txBody>
      </p:sp>
    </p:spTree>
    <p:extLst>
      <p:ext uri="{BB962C8B-B14F-4D97-AF65-F5344CB8AC3E}">
        <p14:creationId xmlns:p14="http://schemas.microsoft.com/office/powerpoint/2010/main" val="26580659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3">
            <a:extLst>
              <a:ext uri="{FF2B5EF4-FFF2-40B4-BE49-F238E27FC236}">
                <a16:creationId xmlns:a16="http://schemas.microsoft.com/office/drawing/2014/main" id="{36C4DC91-4004-015E-3E25-406BC1EED26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a:extLst>
              <a:ext uri="{FF2B5EF4-FFF2-40B4-BE49-F238E27FC236}">
                <a16:creationId xmlns:a16="http://schemas.microsoft.com/office/drawing/2014/main" id="{907571DC-997D-0C84-B3AE-D0C8FFBCF90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a:extLst>
              <a:ext uri="{FF2B5EF4-FFF2-40B4-BE49-F238E27FC236}">
                <a16:creationId xmlns:a16="http://schemas.microsoft.com/office/drawing/2014/main" id="{7E06C342-B187-38D8-CE95-87302080B0B7}"/>
              </a:ext>
            </a:extLst>
          </p:cNvPr>
          <p:cNvSpPr>
            <a:spLocks noGrp="1" noChangeArrowheads="1"/>
          </p:cNvSpPr>
          <p:nvPr>
            <p:ph type="sldNum" sz="quarter" idx="12"/>
          </p:nvPr>
        </p:nvSpPr>
        <p:spPr>
          <a:ln/>
        </p:spPr>
        <p:txBody>
          <a:bodyPr/>
          <a:lstStyle>
            <a:lvl1pPr>
              <a:defRPr/>
            </a:lvl1pPr>
          </a:lstStyle>
          <a:p>
            <a:fld id="{F65D78A6-E349-47D6-AF24-B79121216DB7}" type="slidenum">
              <a:rPr lang="en-US" altLang="en-US"/>
              <a:pPr/>
              <a:t>‹N›</a:t>
            </a:fld>
            <a:endParaRPr lang="en-US" altLang="en-US"/>
          </a:p>
        </p:txBody>
      </p:sp>
    </p:spTree>
    <p:extLst>
      <p:ext uri="{BB962C8B-B14F-4D97-AF65-F5344CB8AC3E}">
        <p14:creationId xmlns:p14="http://schemas.microsoft.com/office/powerpoint/2010/main" val="225856519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3">
            <a:extLst>
              <a:ext uri="{FF2B5EF4-FFF2-40B4-BE49-F238E27FC236}">
                <a16:creationId xmlns:a16="http://schemas.microsoft.com/office/drawing/2014/main" id="{6B46B020-C72A-C700-7566-CC3C8AC78B4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a:extLst>
              <a:ext uri="{FF2B5EF4-FFF2-40B4-BE49-F238E27FC236}">
                <a16:creationId xmlns:a16="http://schemas.microsoft.com/office/drawing/2014/main" id="{B8C6F63C-E4C6-F247-1D7D-95C1D17782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a:extLst>
              <a:ext uri="{FF2B5EF4-FFF2-40B4-BE49-F238E27FC236}">
                <a16:creationId xmlns:a16="http://schemas.microsoft.com/office/drawing/2014/main" id="{DAB6008C-AC3B-5E2F-FF7E-A071DE793B34}"/>
              </a:ext>
            </a:extLst>
          </p:cNvPr>
          <p:cNvSpPr>
            <a:spLocks noGrp="1" noChangeArrowheads="1"/>
          </p:cNvSpPr>
          <p:nvPr>
            <p:ph type="sldNum" sz="quarter" idx="12"/>
          </p:nvPr>
        </p:nvSpPr>
        <p:spPr>
          <a:ln/>
        </p:spPr>
        <p:txBody>
          <a:bodyPr/>
          <a:lstStyle>
            <a:lvl1pPr>
              <a:defRPr/>
            </a:lvl1pPr>
          </a:lstStyle>
          <a:p>
            <a:fld id="{4E7DB931-2BFB-4EAC-9259-E8AF80F43854}" type="slidenum">
              <a:rPr lang="en-US" altLang="en-US"/>
              <a:pPr/>
              <a:t>‹N›</a:t>
            </a:fld>
            <a:endParaRPr lang="en-US" altLang="en-US"/>
          </a:p>
        </p:txBody>
      </p:sp>
    </p:spTree>
    <p:extLst>
      <p:ext uri="{BB962C8B-B14F-4D97-AF65-F5344CB8AC3E}">
        <p14:creationId xmlns:p14="http://schemas.microsoft.com/office/powerpoint/2010/main" val="81202955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3">
            <a:extLst>
              <a:ext uri="{FF2B5EF4-FFF2-40B4-BE49-F238E27FC236}">
                <a16:creationId xmlns:a16="http://schemas.microsoft.com/office/drawing/2014/main" id="{1B1AC474-2A77-2D19-1991-72E7902E19E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a:extLst>
              <a:ext uri="{FF2B5EF4-FFF2-40B4-BE49-F238E27FC236}">
                <a16:creationId xmlns:a16="http://schemas.microsoft.com/office/drawing/2014/main" id="{294933C2-E066-8C12-773C-5DDC2B620AE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a:extLst>
              <a:ext uri="{FF2B5EF4-FFF2-40B4-BE49-F238E27FC236}">
                <a16:creationId xmlns:a16="http://schemas.microsoft.com/office/drawing/2014/main" id="{2781C6CB-CE77-2032-1FF0-29615E7C28F5}"/>
              </a:ext>
            </a:extLst>
          </p:cNvPr>
          <p:cNvSpPr>
            <a:spLocks noGrp="1" noChangeArrowheads="1"/>
          </p:cNvSpPr>
          <p:nvPr>
            <p:ph type="sldNum" sz="quarter" idx="12"/>
          </p:nvPr>
        </p:nvSpPr>
        <p:spPr>
          <a:ln/>
        </p:spPr>
        <p:txBody>
          <a:bodyPr/>
          <a:lstStyle>
            <a:lvl1pPr>
              <a:defRPr/>
            </a:lvl1pPr>
          </a:lstStyle>
          <a:p>
            <a:fld id="{ABE8F284-81ED-4DBF-9813-EA97991468D8}" type="slidenum">
              <a:rPr lang="en-US" altLang="en-US"/>
              <a:pPr/>
              <a:t>‹N›</a:t>
            </a:fld>
            <a:endParaRPr lang="en-US" altLang="en-US"/>
          </a:p>
        </p:txBody>
      </p:sp>
    </p:spTree>
    <p:extLst>
      <p:ext uri="{BB962C8B-B14F-4D97-AF65-F5344CB8AC3E}">
        <p14:creationId xmlns:p14="http://schemas.microsoft.com/office/powerpoint/2010/main" val="264000976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a:extLst>
              <a:ext uri="{FF2B5EF4-FFF2-40B4-BE49-F238E27FC236}">
                <a16:creationId xmlns:a16="http://schemas.microsoft.com/office/drawing/2014/main" id="{030AD141-0062-68EE-5BF1-00BEF58BE3C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a:extLst>
              <a:ext uri="{FF2B5EF4-FFF2-40B4-BE49-F238E27FC236}">
                <a16:creationId xmlns:a16="http://schemas.microsoft.com/office/drawing/2014/main" id="{99A4D123-480F-FDB4-8B63-98D65EDE5D2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a:extLst>
              <a:ext uri="{FF2B5EF4-FFF2-40B4-BE49-F238E27FC236}">
                <a16:creationId xmlns:a16="http://schemas.microsoft.com/office/drawing/2014/main" id="{E1CC6BFE-7454-D311-2B39-80AEA7C26D03}"/>
              </a:ext>
            </a:extLst>
          </p:cNvPr>
          <p:cNvSpPr>
            <a:spLocks noGrp="1" noChangeArrowheads="1"/>
          </p:cNvSpPr>
          <p:nvPr>
            <p:ph type="sldNum" sz="quarter" idx="12"/>
          </p:nvPr>
        </p:nvSpPr>
        <p:spPr>
          <a:ln/>
        </p:spPr>
        <p:txBody>
          <a:bodyPr/>
          <a:lstStyle>
            <a:lvl1pPr>
              <a:defRPr/>
            </a:lvl1pPr>
          </a:lstStyle>
          <a:p>
            <a:fld id="{195D2466-B6A5-41D0-8CAA-080600485243}" type="slidenum">
              <a:rPr lang="en-US" altLang="en-US"/>
              <a:pPr/>
              <a:t>‹N›</a:t>
            </a:fld>
            <a:endParaRPr lang="en-US" altLang="en-US"/>
          </a:p>
        </p:txBody>
      </p:sp>
    </p:spTree>
    <p:extLst>
      <p:ext uri="{BB962C8B-B14F-4D97-AF65-F5344CB8AC3E}">
        <p14:creationId xmlns:p14="http://schemas.microsoft.com/office/powerpoint/2010/main" val="17390778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3">
            <a:extLst>
              <a:ext uri="{FF2B5EF4-FFF2-40B4-BE49-F238E27FC236}">
                <a16:creationId xmlns:a16="http://schemas.microsoft.com/office/drawing/2014/main" id="{F57FF072-C2B9-28A2-6A83-B51147044BD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4">
            <a:extLst>
              <a:ext uri="{FF2B5EF4-FFF2-40B4-BE49-F238E27FC236}">
                <a16:creationId xmlns:a16="http://schemas.microsoft.com/office/drawing/2014/main" id="{7C802B1E-32AE-9807-78DC-26A3B733303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5">
            <a:extLst>
              <a:ext uri="{FF2B5EF4-FFF2-40B4-BE49-F238E27FC236}">
                <a16:creationId xmlns:a16="http://schemas.microsoft.com/office/drawing/2014/main" id="{BBB2E2F5-AA17-CFCC-8C94-6EDA732C8B4E}"/>
              </a:ext>
            </a:extLst>
          </p:cNvPr>
          <p:cNvSpPr>
            <a:spLocks noGrp="1" noChangeArrowheads="1"/>
          </p:cNvSpPr>
          <p:nvPr>
            <p:ph type="sldNum" sz="quarter" idx="12"/>
          </p:nvPr>
        </p:nvSpPr>
        <p:spPr>
          <a:ln/>
        </p:spPr>
        <p:txBody>
          <a:bodyPr/>
          <a:lstStyle>
            <a:lvl1pPr>
              <a:defRPr/>
            </a:lvl1pPr>
          </a:lstStyle>
          <a:p>
            <a:fld id="{DAD2B2EB-3122-486B-8CEB-89857BC1A786}" type="slidenum">
              <a:rPr lang="en-US" altLang="en-US"/>
              <a:pPr/>
              <a:t>‹N›</a:t>
            </a:fld>
            <a:endParaRPr lang="en-US" altLang="en-US"/>
          </a:p>
        </p:txBody>
      </p:sp>
    </p:spTree>
    <p:extLst>
      <p:ext uri="{BB962C8B-B14F-4D97-AF65-F5344CB8AC3E}">
        <p14:creationId xmlns:p14="http://schemas.microsoft.com/office/powerpoint/2010/main" val="140830021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3">
            <a:extLst>
              <a:ext uri="{FF2B5EF4-FFF2-40B4-BE49-F238E27FC236}">
                <a16:creationId xmlns:a16="http://schemas.microsoft.com/office/drawing/2014/main" id="{7EF69328-78F8-4EF1-9A7B-FE4550070E2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4">
            <a:extLst>
              <a:ext uri="{FF2B5EF4-FFF2-40B4-BE49-F238E27FC236}">
                <a16:creationId xmlns:a16="http://schemas.microsoft.com/office/drawing/2014/main" id="{7700C7FB-0364-7B70-FC04-49970EAADE5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5">
            <a:extLst>
              <a:ext uri="{FF2B5EF4-FFF2-40B4-BE49-F238E27FC236}">
                <a16:creationId xmlns:a16="http://schemas.microsoft.com/office/drawing/2014/main" id="{2DDCD642-ECD8-AD0B-F346-AA69FECC75D3}"/>
              </a:ext>
            </a:extLst>
          </p:cNvPr>
          <p:cNvSpPr>
            <a:spLocks noGrp="1" noChangeArrowheads="1"/>
          </p:cNvSpPr>
          <p:nvPr>
            <p:ph type="sldNum" sz="quarter" idx="12"/>
          </p:nvPr>
        </p:nvSpPr>
        <p:spPr>
          <a:ln/>
        </p:spPr>
        <p:txBody>
          <a:bodyPr/>
          <a:lstStyle>
            <a:lvl1pPr>
              <a:defRPr/>
            </a:lvl1pPr>
          </a:lstStyle>
          <a:p>
            <a:fld id="{8309C28E-73ED-4DF9-B5BC-032637D4E527}" type="slidenum">
              <a:rPr lang="en-US" altLang="en-US"/>
              <a:pPr/>
              <a:t>‹N›</a:t>
            </a:fld>
            <a:endParaRPr lang="en-US" altLang="en-US"/>
          </a:p>
        </p:txBody>
      </p:sp>
    </p:spTree>
    <p:extLst>
      <p:ext uri="{BB962C8B-B14F-4D97-AF65-F5344CB8AC3E}">
        <p14:creationId xmlns:p14="http://schemas.microsoft.com/office/powerpoint/2010/main" val="170772824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3">
            <a:extLst>
              <a:ext uri="{FF2B5EF4-FFF2-40B4-BE49-F238E27FC236}">
                <a16:creationId xmlns:a16="http://schemas.microsoft.com/office/drawing/2014/main" id="{3130C264-6DE6-C7C3-56CA-8DDA1381DE8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4">
            <a:extLst>
              <a:ext uri="{FF2B5EF4-FFF2-40B4-BE49-F238E27FC236}">
                <a16:creationId xmlns:a16="http://schemas.microsoft.com/office/drawing/2014/main" id="{B4483413-95D6-C0C0-DC66-113E1515D65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5">
            <a:extLst>
              <a:ext uri="{FF2B5EF4-FFF2-40B4-BE49-F238E27FC236}">
                <a16:creationId xmlns:a16="http://schemas.microsoft.com/office/drawing/2014/main" id="{99938A70-6E25-4CA7-15E6-881DDF63BEB9}"/>
              </a:ext>
            </a:extLst>
          </p:cNvPr>
          <p:cNvSpPr>
            <a:spLocks noGrp="1" noChangeArrowheads="1"/>
          </p:cNvSpPr>
          <p:nvPr>
            <p:ph type="sldNum" sz="quarter" idx="12"/>
          </p:nvPr>
        </p:nvSpPr>
        <p:spPr>
          <a:ln/>
        </p:spPr>
        <p:txBody>
          <a:bodyPr/>
          <a:lstStyle>
            <a:lvl1pPr>
              <a:defRPr/>
            </a:lvl1pPr>
          </a:lstStyle>
          <a:p>
            <a:fld id="{6216D1D4-5178-404A-8A59-99937E2A05B9}" type="slidenum">
              <a:rPr lang="en-US" altLang="en-US"/>
              <a:pPr/>
              <a:t>‹N›</a:t>
            </a:fld>
            <a:endParaRPr lang="en-US" altLang="en-US"/>
          </a:p>
        </p:txBody>
      </p:sp>
    </p:spTree>
    <p:extLst>
      <p:ext uri="{BB962C8B-B14F-4D97-AF65-F5344CB8AC3E}">
        <p14:creationId xmlns:p14="http://schemas.microsoft.com/office/powerpoint/2010/main" val="3612044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F488A14B-A978-2B67-66D5-BD0CF445544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4">
            <a:extLst>
              <a:ext uri="{FF2B5EF4-FFF2-40B4-BE49-F238E27FC236}">
                <a16:creationId xmlns:a16="http://schemas.microsoft.com/office/drawing/2014/main" id="{779256A8-811F-59F4-A335-D15E8AF6958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5">
            <a:extLst>
              <a:ext uri="{FF2B5EF4-FFF2-40B4-BE49-F238E27FC236}">
                <a16:creationId xmlns:a16="http://schemas.microsoft.com/office/drawing/2014/main" id="{51CDB3C6-B20E-4D31-E476-D0891818C50D}"/>
              </a:ext>
            </a:extLst>
          </p:cNvPr>
          <p:cNvSpPr>
            <a:spLocks noGrp="1" noChangeArrowheads="1"/>
          </p:cNvSpPr>
          <p:nvPr>
            <p:ph type="sldNum" sz="quarter" idx="12"/>
          </p:nvPr>
        </p:nvSpPr>
        <p:spPr>
          <a:ln/>
        </p:spPr>
        <p:txBody>
          <a:bodyPr/>
          <a:lstStyle>
            <a:lvl1pPr>
              <a:defRPr/>
            </a:lvl1pPr>
          </a:lstStyle>
          <a:p>
            <a:fld id="{A53F2769-14BE-469A-BB7F-DDD9CA248065}" type="slidenum">
              <a:rPr lang="en-US" altLang="en-US"/>
              <a:pPr/>
              <a:t>‹N›</a:t>
            </a:fld>
            <a:endParaRPr lang="en-US" altLang="en-US"/>
          </a:p>
        </p:txBody>
      </p:sp>
    </p:spTree>
    <p:extLst>
      <p:ext uri="{BB962C8B-B14F-4D97-AF65-F5344CB8AC3E}">
        <p14:creationId xmlns:p14="http://schemas.microsoft.com/office/powerpoint/2010/main" val="250460251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a:extLst>
              <a:ext uri="{FF2B5EF4-FFF2-40B4-BE49-F238E27FC236}">
                <a16:creationId xmlns:a16="http://schemas.microsoft.com/office/drawing/2014/main" id="{F1A8B46C-0034-95A1-1E06-327C5A950A2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4">
            <a:extLst>
              <a:ext uri="{FF2B5EF4-FFF2-40B4-BE49-F238E27FC236}">
                <a16:creationId xmlns:a16="http://schemas.microsoft.com/office/drawing/2014/main" id="{1FE81DC9-00C5-32FA-F741-3BA372D2D23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5">
            <a:extLst>
              <a:ext uri="{FF2B5EF4-FFF2-40B4-BE49-F238E27FC236}">
                <a16:creationId xmlns:a16="http://schemas.microsoft.com/office/drawing/2014/main" id="{4927463C-C333-3E73-7079-A5B9A69FA7E0}"/>
              </a:ext>
            </a:extLst>
          </p:cNvPr>
          <p:cNvSpPr>
            <a:spLocks noGrp="1" noChangeArrowheads="1"/>
          </p:cNvSpPr>
          <p:nvPr>
            <p:ph type="sldNum" sz="quarter" idx="12"/>
          </p:nvPr>
        </p:nvSpPr>
        <p:spPr>
          <a:ln/>
        </p:spPr>
        <p:txBody>
          <a:bodyPr/>
          <a:lstStyle>
            <a:lvl1pPr>
              <a:defRPr/>
            </a:lvl1pPr>
          </a:lstStyle>
          <a:p>
            <a:fld id="{4E152323-2489-4198-9453-CBD849C22E44}" type="slidenum">
              <a:rPr lang="en-US" altLang="en-US"/>
              <a:pPr/>
              <a:t>‹N›</a:t>
            </a:fld>
            <a:endParaRPr lang="en-US" altLang="en-US"/>
          </a:p>
        </p:txBody>
      </p:sp>
    </p:spTree>
    <p:extLst>
      <p:ext uri="{BB962C8B-B14F-4D97-AF65-F5344CB8AC3E}">
        <p14:creationId xmlns:p14="http://schemas.microsoft.com/office/powerpoint/2010/main" val="368497935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a:extLst>
              <a:ext uri="{FF2B5EF4-FFF2-40B4-BE49-F238E27FC236}">
                <a16:creationId xmlns:a16="http://schemas.microsoft.com/office/drawing/2014/main" id="{1B169FA0-0FD1-2293-ED1C-BDA5CE29F5C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4">
            <a:extLst>
              <a:ext uri="{FF2B5EF4-FFF2-40B4-BE49-F238E27FC236}">
                <a16:creationId xmlns:a16="http://schemas.microsoft.com/office/drawing/2014/main" id="{CAE35120-E385-3EB6-1A52-5F9BFA80B39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5">
            <a:extLst>
              <a:ext uri="{FF2B5EF4-FFF2-40B4-BE49-F238E27FC236}">
                <a16:creationId xmlns:a16="http://schemas.microsoft.com/office/drawing/2014/main" id="{56B3D683-AC2C-192D-3EFF-566B6A81CE40}"/>
              </a:ext>
            </a:extLst>
          </p:cNvPr>
          <p:cNvSpPr>
            <a:spLocks noGrp="1" noChangeArrowheads="1"/>
          </p:cNvSpPr>
          <p:nvPr>
            <p:ph type="sldNum" sz="quarter" idx="12"/>
          </p:nvPr>
        </p:nvSpPr>
        <p:spPr>
          <a:ln/>
        </p:spPr>
        <p:txBody>
          <a:bodyPr/>
          <a:lstStyle>
            <a:lvl1pPr>
              <a:defRPr/>
            </a:lvl1pPr>
          </a:lstStyle>
          <a:p>
            <a:fld id="{E278E088-6F01-4047-BF48-74902F25D8C6}" type="slidenum">
              <a:rPr lang="en-US" altLang="en-US"/>
              <a:pPr/>
              <a:t>‹N›</a:t>
            </a:fld>
            <a:endParaRPr lang="en-US" altLang="en-US"/>
          </a:p>
        </p:txBody>
      </p:sp>
    </p:spTree>
    <p:extLst>
      <p:ext uri="{BB962C8B-B14F-4D97-AF65-F5344CB8AC3E}">
        <p14:creationId xmlns:p14="http://schemas.microsoft.com/office/powerpoint/2010/main" val="181948362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sp>
        <p:nvSpPr>
          <p:cNvPr id="189442" name="Rectangle 2">
            <a:extLst>
              <a:ext uri="{FF2B5EF4-FFF2-40B4-BE49-F238E27FC236}">
                <a16:creationId xmlns:a16="http://schemas.microsoft.com/office/drawing/2014/main" id="{CD92DD45-7CD0-2CA6-6CC4-5B2B84F671C4}"/>
              </a:ext>
            </a:extLst>
          </p:cNvPr>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a:p>
        </p:txBody>
      </p:sp>
      <p:sp>
        <p:nvSpPr>
          <p:cNvPr id="1027" name="Freeform 3">
            <a:extLst>
              <a:ext uri="{FF2B5EF4-FFF2-40B4-BE49-F238E27FC236}">
                <a16:creationId xmlns:a16="http://schemas.microsoft.com/office/drawing/2014/main" id="{8AC7D135-6832-C138-38A4-6B4E894F6DAC}"/>
              </a:ext>
            </a:extLst>
          </p:cNvPr>
          <p:cNvSpPr>
            <a:spLocks/>
          </p:cNvSpPr>
          <p:nvPr/>
        </p:nvSpPr>
        <p:spPr bwMode="white">
          <a:xfrm>
            <a:off x="-9525" y="4489450"/>
            <a:ext cx="5754688" cy="2368550"/>
          </a:xfrm>
          <a:custGeom>
            <a:avLst/>
            <a:gdLst>
              <a:gd name="T0" fmla="*/ 0 w 3625"/>
              <a:gd name="T1" fmla="*/ 2147483646 h 1492"/>
              <a:gd name="T2" fmla="*/ 0 w 3625"/>
              <a:gd name="T3" fmla="*/ 0 h 1492"/>
              <a:gd name="T4" fmla="*/ 2147483646 w 3625"/>
              <a:gd name="T5" fmla="*/ 2147483646 h 1492"/>
              <a:gd name="T6" fmla="*/ 2147483646 w 3625"/>
              <a:gd name="T7" fmla="*/ 2147483646 h 1492"/>
              <a:gd name="T8" fmla="*/ 2147483646 w 3625"/>
              <a:gd name="T9" fmla="*/ 2147483646 h 1492"/>
              <a:gd name="T10" fmla="*/ 2147483646 w 3625"/>
              <a:gd name="T11" fmla="*/ 2147483646 h 1492"/>
              <a:gd name="T12" fmla="*/ 2147483646 w 3625"/>
              <a:gd name="T13" fmla="*/ 2147483646 h 1492"/>
              <a:gd name="T14" fmla="*/ 2147483646 w 3625"/>
              <a:gd name="T15" fmla="*/ 2147483646 h 1492"/>
              <a:gd name="T16" fmla="*/ 2147483646 w 3625"/>
              <a:gd name="T17" fmla="*/ 2147483646 h 1492"/>
              <a:gd name="T18" fmla="*/ 2147483646 w 3625"/>
              <a:gd name="T19" fmla="*/ 2147483646 h 1492"/>
              <a:gd name="T20" fmla="*/ 2147483646 w 3625"/>
              <a:gd name="T21" fmla="*/ 2147483646 h 1492"/>
              <a:gd name="T22" fmla="*/ 2147483646 w 3625"/>
              <a:gd name="T23" fmla="*/ 2147483646 h 1492"/>
              <a:gd name="T24" fmla="*/ 2147483646 w 3625"/>
              <a:gd name="T25" fmla="*/ 2147483646 h 1492"/>
              <a:gd name="T26" fmla="*/ 2147483646 w 3625"/>
              <a:gd name="T27" fmla="*/ 2147483646 h 1492"/>
              <a:gd name="T28" fmla="*/ 2147483646 w 3625"/>
              <a:gd name="T29" fmla="*/ 2147483646 h 1492"/>
              <a:gd name="T30" fmla="*/ 2147483646 w 3625"/>
              <a:gd name="T31" fmla="*/ 2147483646 h 1492"/>
              <a:gd name="T32" fmla="*/ 2147483646 w 3625"/>
              <a:gd name="T33" fmla="*/ 2147483646 h 1492"/>
              <a:gd name="T34" fmla="*/ 2147483646 w 3625"/>
              <a:gd name="T35" fmla="*/ 2147483646 h 1492"/>
              <a:gd name="T36" fmla="*/ 2147483646 w 3625"/>
              <a:gd name="T37" fmla="*/ 2147483646 h 1492"/>
              <a:gd name="T38" fmla="*/ 2147483646 w 3625"/>
              <a:gd name="T39" fmla="*/ 2147483646 h 1492"/>
              <a:gd name="T40" fmla="*/ 2147483646 w 3625"/>
              <a:gd name="T41" fmla="*/ 2147483646 h 1492"/>
              <a:gd name="T42" fmla="*/ 2147483646 w 3625"/>
              <a:gd name="T43" fmla="*/ 2147483646 h 1492"/>
              <a:gd name="T44" fmla="*/ 2147483646 w 3625"/>
              <a:gd name="T45" fmla="*/ 2147483646 h 1492"/>
              <a:gd name="T46" fmla="*/ 2147483646 w 3625"/>
              <a:gd name="T47" fmla="*/ 2147483646 h 1492"/>
              <a:gd name="T48" fmla="*/ 2147483646 w 3625"/>
              <a:gd name="T49" fmla="*/ 2147483646 h 1492"/>
              <a:gd name="T50" fmla="*/ 2147483646 w 3625"/>
              <a:gd name="T51" fmla="*/ 2147483646 h 1492"/>
              <a:gd name="T52" fmla="*/ 0 w 3625"/>
              <a:gd name="T53" fmla="*/ 2147483646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miter lim="800000"/>
                <a:headEnd type="none" w="sm" len="sm"/>
                <a:tailEnd type="none" w="sm" len="sm"/>
              </a14:hiddenLine>
            </a:ext>
          </a:extLst>
        </p:spPr>
        <p:txBody>
          <a:bodyPr wrap="none" anchor="ctr"/>
          <a:lstStyle/>
          <a:p>
            <a:endParaRPr lang="it-IT"/>
          </a:p>
        </p:txBody>
      </p:sp>
      <p:sp>
        <p:nvSpPr>
          <p:cNvPr id="1028" name="Freeform 4">
            <a:extLst>
              <a:ext uri="{FF2B5EF4-FFF2-40B4-BE49-F238E27FC236}">
                <a16:creationId xmlns:a16="http://schemas.microsoft.com/office/drawing/2014/main" id="{4C3ABC96-F914-BED4-7060-5235AF438DF6}"/>
              </a:ext>
            </a:extLst>
          </p:cNvPr>
          <p:cNvSpPr>
            <a:spLocks/>
          </p:cNvSpPr>
          <p:nvPr/>
        </p:nvSpPr>
        <p:spPr bwMode="white">
          <a:xfrm>
            <a:off x="0" y="3817938"/>
            <a:ext cx="8164513" cy="3019425"/>
          </a:xfrm>
          <a:custGeom>
            <a:avLst/>
            <a:gdLst>
              <a:gd name="T0" fmla="*/ 2147483646 w 5143"/>
              <a:gd name="T1" fmla="*/ 2147483646 h 1902"/>
              <a:gd name="T2" fmla="*/ 2147483646 w 5143"/>
              <a:gd name="T3" fmla="*/ 2147483646 h 1902"/>
              <a:gd name="T4" fmla="*/ 2147483646 w 5143"/>
              <a:gd name="T5" fmla="*/ 2147483646 h 1902"/>
              <a:gd name="T6" fmla="*/ 2147483646 w 5143"/>
              <a:gd name="T7" fmla="*/ 2147483646 h 1902"/>
              <a:gd name="T8" fmla="*/ 2147483646 w 5143"/>
              <a:gd name="T9" fmla="*/ 2147483646 h 1902"/>
              <a:gd name="T10" fmla="*/ 2147483646 w 5143"/>
              <a:gd name="T11" fmla="*/ 2147483646 h 1902"/>
              <a:gd name="T12" fmla="*/ 2147483646 w 5143"/>
              <a:gd name="T13" fmla="*/ 2147483646 h 1902"/>
              <a:gd name="T14" fmla="*/ 2147483646 w 5143"/>
              <a:gd name="T15" fmla="*/ 2147483646 h 1902"/>
              <a:gd name="T16" fmla="*/ 2147483646 w 5143"/>
              <a:gd name="T17" fmla="*/ 2147483646 h 1902"/>
              <a:gd name="T18" fmla="*/ 2147483646 w 5143"/>
              <a:gd name="T19" fmla="*/ 2147483646 h 1902"/>
              <a:gd name="T20" fmla="*/ 2147483646 w 5143"/>
              <a:gd name="T21" fmla="*/ 2147483646 h 1902"/>
              <a:gd name="T22" fmla="*/ 0 w 5143"/>
              <a:gd name="T23" fmla="*/ 0 h 1902"/>
              <a:gd name="T24" fmla="*/ 0 w 5143"/>
              <a:gd name="T25" fmla="*/ 2147483646 h 1902"/>
              <a:gd name="T26" fmla="*/ 0 w 5143"/>
              <a:gd name="T27" fmla="*/ 2147483646 h 1902"/>
              <a:gd name="T28" fmla="*/ 0 w 5143"/>
              <a:gd name="T29" fmla="*/ 2147483646 h 1902"/>
              <a:gd name="T30" fmla="*/ 0 w 5143"/>
              <a:gd name="T31" fmla="*/ 2147483646 h 1902"/>
              <a:gd name="T32" fmla="*/ 2147483646 w 5143"/>
              <a:gd name="T33" fmla="*/ 2147483646 h 1902"/>
              <a:gd name="T34" fmla="*/ 2147483646 w 5143"/>
              <a:gd name="T35" fmla="*/ 2147483646 h 1902"/>
              <a:gd name="T36" fmla="*/ 2147483646 w 5143"/>
              <a:gd name="T37" fmla="*/ 2147483646 h 1902"/>
              <a:gd name="T38" fmla="*/ 2147483646 w 5143"/>
              <a:gd name="T39" fmla="*/ 2147483646 h 1902"/>
              <a:gd name="T40" fmla="*/ 2147483646 w 5143"/>
              <a:gd name="T41" fmla="*/ 2147483646 h 1902"/>
              <a:gd name="T42" fmla="*/ 2147483646 w 5143"/>
              <a:gd name="T43" fmla="*/ 2147483646 h 1902"/>
              <a:gd name="T44" fmla="*/ 2147483646 w 5143"/>
              <a:gd name="T45" fmla="*/ 2147483646 h 1902"/>
              <a:gd name="T46" fmla="*/ 2147483646 w 5143"/>
              <a:gd name="T47" fmla="*/ 2147483646 h 1902"/>
              <a:gd name="T48" fmla="*/ 2147483646 w 5143"/>
              <a:gd name="T49" fmla="*/ 2147483646 h 1902"/>
              <a:gd name="T50" fmla="*/ 2147483646 w 5143"/>
              <a:gd name="T51" fmla="*/ 2147483646 h 1902"/>
              <a:gd name="T52" fmla="*/ 2147483646 w 5143"/>
              <a:gd name="T53" fmla="*/ 2147483646 h 1902"/>
              <a:gd name="T54" fmla="*/ 2147483646 w 5143"/>
              <a:gd name="T55" fmla="*/ 2147483646 h 1902"/>
              <a:gd name="T56" fmla="*/ 2147483646 w 5143"/>
              <a:gd name="T57" fmla="*/ 2147483646 h 1902"/>
              <a:gd name="T58" fmla="*/ 2147483646 w 5143"/>
              <a:gd name="T59" fmla="*/ 2147483646 h 1902"/>
              <a:gd name="T60" fmla="*/ 2147483646 w 5143"/>
              <a:gd name="T61" fmla="*/ 2147483646 h 1902"/>
              <a:gd name="T62" fmla="*/ 2147483646 w 5143"/>
              <a:gd name="T63" fmla="*/ 2147483646 h 1902"/>
              <a:gd name="T64" fmla="*/ 2147483646 w 5143"/>
              <a:gd name="T65" fmla="*/ 2147483646 h 1902"/>
              <a:gd name="T66" fmla="*/ 2147483646 w 5143"/>
              <a:gd name="T67" fmla="*/ 2147483646 h 1902"/>
              <a:gd name="T68" fmla="*/ 2147483646 w 5143"/>
              <a:gd name="T69" fmla="*/ 2147483646 h 1902"/>
              <a:gd name="T70" fmla="*/ 2147483646 w 5143"/>
              <a:gd name="T71" fmla="*/ 2147483646 h 1902"/>
              <a:gd name="T72" fmla="*/ 2147483646 w 5143"/>
              <a:gd name="T73" fmla="*/ 2147483646 h 1902"/>
              <a:gd name="T74" fmla="*/ 2147483646 w 5143"/>
              <a:gd name="T75" fmla="*/ 2147483646 h 1902"/>
              <a:gd name="T76" fmla="*/ 2147483646 w 5143"/>
              <a:gd name="T77" fmla="*/ 2147483646 h 1902"/>
              <a:gd name="T78" fmla="*/ 2147483646 w 5143"/>
              <a:gd name="T79" fmla="*/ 2147483646 h 1902"/>
              <a:gd name="T80" fmla="*/ 2147483646 w 5143"/>
              <a:gd name="T81" fmla="*/ 2147483646 h 1902"/>
              <a:gd name="T82" fmla="*/ 2147483646 w 5143"/>
              <a:gd name="T83" fmla="*/ 2147483646 h 1902"/>
              <a:gd name="T84" fmla="*/ 2147483646 w 5143"/>
              <a:gd name="T85" fmla="*/ 2147483646 h 1902"/>
              <a:gd name="T86" fmla="*/ 2147483646 w 5143"/>
              <a:gd name="T87" fmla="*/ 2147483646 h 1902"/>
              <a:gd name="T88" fmla="*/ 2147483646 w 5143"/>
              <a:gd name="T89" fmla="*/ 2147483646 h 1902"/>
              <a:gd name="T90" fmla="*/ 2147483646 w 5143"/>
              <a:gd name="T91" fmla="*/ 2147483646 h 1902"/>
              <a:gd name="T92" fmla="*/ 2147483646 w 5143"/>
              <a:gd name="T93" fmla="*/ 2147483646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1029" name="Freeform 5">
            <a:extLst>
              <a:ext uri="{FF2B5EF4-FFF2-40B4-BE49-F238E27FC236}">
                <a16:creationId xmlns:a16="http://schemas.microsoft.com/office/drawing/2014/main" id="{141FC6C1-BE37-E499-334E-134A5B87D8E7}"/>
              </a:ext>
            </a:extLst>
          </p:cNvPr>
          <p:cNvSpPr>
            <a:spLocks/>
          </p:cNvSpPr>
          <p:nvPr/>
        </p:nvSpPr>
        <p:spPr bwMode="white">
          <a:xfrm>
            <a:off x="0" y="3146425"/>
            <a:ext cx="9144000" cy="3690938"/>
          </a:xfrm>
          <a:custGeom>
            <a:avLst/>
            <a:gdLst>
              <a:gd name="T0" fmla="*/ 0 w 5760"/>
              <a:gd name="T1" fmla="*/ 0 h 2325"/>
              <a:gd name="T2" fmla="*/ 0 w 5760"/>
              <a:gd name="T3" fmla="*/ 2147483646 h 2325"/>
              <a:gd name="T4" fmla="*/ 2147483646 w 5760"/>
              <a:gd name="T5" fmla="*/ 2147483646 h 2325"/>
              <a:gd name="T6" fmla="*/ 2147483646 w 5760"/>
              <a:gd name="T7" fmla="*/ 2147483646 h 2325"/>
              <a:gd name="T8" fmla="*/ 2147483646 w 5760"/>
              <a:gd name="T9" fmla="*/ 2147483646 h 2325"/>
              <a:gd name="T10" fmla="*/ 2147483646 w 5760"/>
              <a:gd name="T11" fmla="*/ 2147483646 h 2325"/>
              <a:gd name="T12" fmla="*/ 2147483646 w 5760"/>
              <a:gd name="T13" fmla="*/ 2147483646 h 2325"/>
              <a:gd name="T14" fmla="*/ 2147483646 w 5760"/>
              <a:gd name="T15" fmla="*/ 2147483646 h 2325"/>
              <a:gd name="T16" fmla="*/ 2147483646 w 5760"/>
              <a:gd name="T17" fmla="*/ 2147483646 h 2325"/>
              <a:gd name="T18" fmla="*/ 2147483646 w 5760"/>
              <a:gd name="T19" fmla="*/ 2147483646 h 2325"/>
              <a:gd name="T20" fmla="*/ 2147483646 w 5760"/>
              <a:gd name="T21" fmla="*/ 2147483646 h 2325"/>
              <a:gd name="T22" fmla="*/ 2147483646 w 5760"/>
              <a:gd name="T23" fmla="*/ 2147483646 h 2325"/>
              <a:gd name="T24" fmla="*/ 2147483646 w 5760"/>
              <a:gd name="T25" fmla="*/ 2147483646 h 2325"/>
              <a:gd name="T26" fmla="*/ 2147483646 w 5760"/>
              <a:gd name="T27" fmla="*/ 2147483646 h 2325"/>
              <a:gd name="T28" fmla="*/ 2147483646 w 5760"/>
              <a:gd name="T29" fmla="*/ 2147483646 h 2325"/>
              <a:gd name="T30" fmla="*/ 2147483646 w 5760"/>
              <a:gd name="T31" fmla="*/ 2147483646 h 2325"/>
              <a:gd name="T32" fmla="*/ 2147483646 w 5760"/>
              <a:gd name="T33" fmla="*/ 2147483646 h 2325"/>
              <a:gd name="T34" fmla="*/ 2147483646 w 5760"/>
              <a:gd name="T35" fmla="*/ 2147483646 h 2325"/>
              <a:gd name="T36" fmla="*/ 2147483646 w 5760"/>
              <a:gd name="T37" fmla="*/ 2147483646 h 2325"/>
              <a:gd name="T38" fmla="*/ 2147483646 w 5760"/>
              <a:gd name="T39" fmla="*/ 2147483646 h 2325"/>
              <a:gd name="T40" fmla="*/ 2147483646 w 5760"/>
              <a:gd name="T41" fmla="*/ 2147483646 h 2325"/>
              <a:gd name="T42" fmla="*/ 2147483646 w 5760"/>
              <a:gd name="T43" fmla="*/ 2147483646 h 2325"/>
              <a:gd name="T44" fmla="*/ 2147483646 w 5760"/>
              <a:gd name="T45" fmla="*/ 2147483646 h 2325"/>
              <a:gd name="T46" fmla="*/ 2147483646 w 5760"/>
              <a:gd name="T47" fmla="*/ 2147483646 h 2325"/>
              <a:gd name="T48" fmla="*/ 2147483646 w 5760"/>
              <a:gd name="T49" fmla="*/ 2147483646 h 2325"/>
              <a:gd name="T50" fmla="*/ 2147483646 w 5760"/>
              <a:gd name="T51" fmla="*/ 2147483646 h 2325"/>
              <a:gd name="T52" fmla="*/ 2147483646 w 5760"/>
              <a:gd name="T53" fmla="*/ 2147483646 h 2325"/>
              <a:gd name="T54" fmla="*/ 2147483646 w 5760"/>
              <a:gd name="T55" fmla="*/ 2147483646 h 2325"/>
              <a:gd name="T56" fmla="*/ 2147483646 w 5760"/>
              <a:gd name="T57" fmla="*/ 2147483646 h 2325"/>
              <a:gd name="T58" fmla="*/ 2147483646 w 5760"/>
              <a:gd name="T59" fmla="*/ 2147483646 h 2325"/>
              <a:gd name="T60" fmla="*/ 2147483646 w 5760"/>
              <a:gd name="T61" fmla="*/ 2147483646 h 2325"/>
              <a:gd name="T62" fmla="*/ 2147483646 w 5760"/>
              <a:gd name="T63" fmla="*/ 2147483646 h 2325"/>
              <a:gd name="T64" fmla="*/ 2147483646 w 5760"/>
              <a:gd name="T65" fmla="*/ 2147483646 h 2325"/>
              <a:gd name="T66" fmla="*/ 2147483646 w 5760"/>
              <a:gd name="T67" fmla="*/ 2147483646 h 2325"/>
              <a:gd name="T68" fmla="*/ 2147483646 w 5760"/>
              <a:gd name="T69" fmla="*/ 2147483646 h 2325"/>
              <a:gd name="T70" fmla="*/ 2147483646 w 5760"/>
              <a:gd name="T71" fmla="*/ 2147483646 h 2325"/>
              <a:gd name="T72" fmla="*/ 2147483646 w 5760"/>
              <a:gd name="T73" fmla="*/ 2147483646 h 2325"/>
              <a:gd name="T74" fmla="*/ 2147483646 w 5760"/>
              <a:gd name="T75" fmla="*/ 2147483646 h 2325"/>
              <a:gd name="T76" fmla="*/ 2147483646 w 5760"/>
              <a:gd name="T77" fmla="*/ 2147483646 h 2325"/>
              <a:gd name="T78" fmla="*/ 2147483646 w 5760"/>
              <a:gd name="T79" fmla="*/ 2147483646 h 2325"/>
              <a:gd name="T80" fmla="*/ 2147483646 w 5760"/>
              <a:gd name="T81" fmla="*/ 2147483646 h 2325"/>
              <a:gd name="T82" fmla="*/ 2147483646 w 5760"/>
              <a:gd name="T83" fmla="*/ 2147483646 h 2325"/>
              <a:gd name="T84" fmla="*/ 2147483646 w 5760"/>
              <a:gd name="T85" fmla="*/ 2147483646 h 2325"/>
              <a:gd name="T86" fmla="*/ 2147483646 w 5760"/>
              <a:gd name="T87" fmla="*/ 2147483646 h 2325"/>
              <a:gd name="T88" fmla="*/ 2147483646 w 5760"/>
              <a:gd name="T89" fmla="*/ 2147483646 h 2325"/>
              <a:gd name="T90" fmla="*/ 2147483646 w 5760"/>
              <a:gd name="T91" fmla="*/ 2147483646 h 2325"/>
              <a:gd name="T92" fmla="*/ 2147483646 w 5760"/>
              <a:gd name="T93" fmla="*/ 2147483646 h 2325"/>
              <a:gd name="T94" fmla="*/ 2147483646 w 5760"/>
              <a:gd name="T95" fmla="*/ 2147483646 h 2325"/>
              <a:gd name="T96" fmla="*/ 2147483646 w 5760"/>
              <a:gd name="T97" fmla="*/ 2147483646 h 2325"/>
              <a:gd name="T98" fmla="*/ 2147483646 w 5760"/>
              <a:gd name="T99" fmla="*/ 2147483646 h 2325"/>
              <a:gd name="T100" fmla="*/ 2147483646 w 5760"/>
              <a:gd name="T101" fmla="*/ 2147483646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1030" name="Freeform 6">
            <a:extLst>
              <a:ext uri="{FF2B5EF4-FFF2-40B4-BE49-F238E27FC236}">
                <a16:creationId xmlns:a16="http://schemas.microsoft.com/office/drawing/2014/main" id="{02456184-DA57-BC99-1388-B5D99903B7E2}"/>
              </a:ext>
            </a:extLst>
          </p:cNvPr>
          <p:cNvSpPr>
            <a:spLocks/>
          </p:cNvSpPr>
          <p:nvPr/>
        </p:nvSpPr>
        <p:spPr bwMode="white">
          <a:xfrm>
            <a:off x="0" y="2460625"/>
            <a:ext cx="9144000" cy="2497138"/>
          </a:xfrm>
          <a:custGeom>
            <a:avLst/>
            <a:gdLst>
              <a:gd name="T0" fmla="*/ 0 w 5760"/>
              <a:gd name="T1" fmla="*/ 0 h 1573"/>
              <a:gd name="T2" fmla="*/ 0 w 5760"/>
              <a:gd name="T3" fmla="*/ 2147483646 h 1573"/>
              <a:gd name="T4" fmla="*/ 2147483646 w 5760"/>
              <a:gd name="T5" fmla="*/ 2147483646 h 1573"/>
              <a:gd name="T6" fmla="*/ 2147483646 w 5760"/>
              <a:gd name="T7" fmla="*/ 2147483646 h 1573"/>
              <a:gd name="T8" fmla="*/ 2147483646 w 5760"/>
              <a:gd name="T9" fmla="*/ 2147483646 h 1573"/>
              <a:gd name="T10" fmla="*/ 2147483646 w 5760"/>
              <a:gd name="T11" fmla="*/ 2147483646 h 1573"/>
              <a:gd name="T12" fmla="*/ 2147483646 w 5760"/>
              <a:gd name="T13" fmla="*/ 2147483646 h 1573"/>
              <a:gd name="T14" fmla="*/ 2147483646 w 5760"/>
              <a:gd name="T15" fmla="*/ 2147483646 h 1573"/>
              <a:gd name="T16" fmla="*/ 2147483646 w 5760"/>
              <a:gd name="T17" fmla="*/ 2147483646 h 1573"/>
              <a:gd name="T18" fmla="*/ 2147483646 w 5760"/>
              <a:gd name="T19" fmla="*/ 2147483646 h 1573"/>
              <a:gd name="T20" fmla="*/ 2147483646 w 5760"/>
              <a:gd name="T21" fmla="*/ 2147483646 h 1573"/>
              <a:gd name="T22" fmla="*/ 2147483646 w 5760"/>
              <a:gd name="T23" fmla="*/ 2147483646 h 1573"/>
              <a:gd name="T24" fmla="*/ 2147483646 w 5760"/>
              <a:gd name="T25" fmla="*/ 2147483646 h 1573"/>
              <a:gd name="T26" fmla="*/ 2147483646 w 5760"/>
              <a:gd name="T27" fmla="*/ 2147483646 h 1573"/>
              <a:gd name="T28" fmla="*/ 2147483646 w 5760"/>
              <a:gd name="T29" fmla="*/ 2147483646 h 1573"/>
              <a:gd name="T30" fmla="*/ 2147483646 w 5760"/>
              <a:gd name="T31" fmla="*/ 2147483646 h 1573"/>
              <a:gd name="T32" fmla="*/ 2147483646 w 5760"/>
              <a:gd name="T33" fmla="*/ 2147483646 h 1573"/>
              <a:gd name="T34" fmla="*/ 2147483646 w 5760"/>
              <a:gd name="T35" fmla="*/ 2147483646 h 1573"/>
              <a:gd name="T36" fmla="*/ 2147483646 w 5760"/>
              <a:gd name="T37" fmla="*/ 2147483646 h 1573"/>
              <a:gd name="T38" fmla="*/ 2147483646 w 5760"/>
              <a:gd name="T39" fmla="*/ 2147483646 h 1573"/>
              <a:gd name="T40" fmla="*/ 2147483646 w 5760"/>
              <a:gd name="T41" fmla="*/ 2147483646 h 1573"/>
              <a:gd name="T42" fmla="*/ 2147483646 w 5760"/>
              <a:gd name="T43" fmla="*/ 2147483646 h 1573"/>
              <a:gd name="T44" fmla="*/ 2147483646 w 5760"/>
              <a:gd name="T45" fmla="*/ 2147483646 h 1573"/>
              <a:gd name="T46" fmla="*/ 2147483646 w 5760"/>
              <a:gd name="T47" fmla="*/ 2147483646 h 1573"/>
              <a:gd name="T48" fmla="*/ 2147483646 w 5760"/>
              <a:gd name="T49" fmla="*/ 2147483646 h 1573"/>
              <a:gd name="T50" fmla="*/ 2147483646 w 5760"/>
              <a:gd name="T51" fmla="*/ 2147483646 h 1573"/>
              <a:gd name="T52" fmla="*/ 2147483646 w 5760"/>
              <a:gd name="T53" fmla="*/ 2147483646 h 1573"/>
              <a:gd name="T54" fmla="*/ 2147483646 w 5760"/>
              <a:gd name="T55" fmla="*/ 2147483646 h 1573"/>
              <a:gd name="T56" fmla="*/ 2147483646 w 5760"/>
              <a:gd name="T57" fmla="*/ 2147483646 h 1573"/>
              <a:gd name="T58" fmla="*/ 2147483646 w 5760"/>
              <a:gd name="T59" fmla="*/ 2147483646 h 1573"/>
              <a:gd name="T60" fmla="*/ 2147483646 w 5760"/>
              <a:gd name="T61" fmla="*/ 2147483646 h 1573"/>
              <a:gd name="T62" fmla="*/ 2147483646 w 5760"/>
              <a:gd name="T63" fmla="*/ 2147483646 h 1573"/>
              <a:gd name="T64" fmla="*/ 2147483646 w 5760"/>
              <a:gd name="T65" fmla="*/ 2147483646 h 1573"/>
              <a:gd name="T66" fmla="*/ 2147483646 w 5760"/>
              <a:gd name="T67" fmla="*/ 2147483646 h 1573"/>
              <a:gd name="T68" fmla="*/ 2147483646 w 5760"/>
              <a:gd name="T69" fmla="*/ 2147483646 h 1573"/>
              <a:gd name="T70" fmla="*/ 2147483646 w 5760"/>
              <a:gd name="T71" fmla="*/ 2147483646 h 1573"/>
              <a:gd name="T72" fmla="*/ 2147483646 w 5760"/>
              <a:gd name="T73" fmla="*/ 2147483646 h 1573"/>
              <a:gd name="T74" fmla="*/ 2147483646 w 5760"/>
              <a:gd name="T75" fmla="*/ 2147483646 h 1573"/>
              <a:gd name="T76" fmla="*/ 2147483646 w 5760"/>
              <a:gd name="T77" fmla="*/ 2147483646 h 1573"/>
              <a:gd name="T78" fmla="*/ 2147483646 w 5760"/>
              <a:gd name="T79" fmla="*/ 2147483646 h 1573"/>
              <a:gd name="T80" fmla="*/ 2147483646 w 5760"/>
              <a:gd name="T81" fmla="*/ 2147483646 h 1573"/>
              <a:gd name="T82" fmla="*/ 2147483646 w 5760"/>
              <a:gd name="T83" fmla="*/ 2147483646 h 1573"/>
              <a:gd name="T84" fmla="*/ 2147483646 w 5760"/>
              <a:gd name="T85" fmla="*/ 2147483646 h 1573"/>
              <a:gd name="T86" fmla="*/ 2147483646 w 5760"/>
              <a:gd name="T87" fmla="*/ 2147483646 h 1573"/>
              <a:gd name="T88" fmla="*/ 2147483646 w 5760"/>
              <a:gd name="T89" fmla="*/ 2147483646 h 1573"/>
              <a:gd name="T90" fmla="*/ 2147483646 w 5760"/>
              <a:gd name="T91" fmla="*/ 2147483646 h 1573"/>
              <a:gd name="T92" fmla="*/ 2147483646 w 5760"/>
              <a:gd name="T93" fmla="*/ 2147483646 h 1573"/>
              <a:gd name="T94" fmla="*/ 2147483646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1031" name="Freeform 7">
            <a:extLst>
              <a:ext uri="{FF2B5EF4-FFF2-40B4-BE49-F238E27FC236}">
                <a16:creationId xmlns:a16="http://schemas.microsoft.com/office/drawing/2014/main" id="{7668BF58-0FFA-FA43-6CF7-B3B47132D49B}"/>
              </a:ext>
            </a:extLst>
          </p:cNvPr>
          <p:cNvSpPr>
            <a:spLocks/>
          </p:cNvSpPr>
          <p:nvPr/>
        </p:nvSpPr>
        <p:spPr bwMode="white">
          <a:xfrm>
            <a:off x="0" y="1793875"/>
            <a:ext cx="9144000" cy="1539875"/>
          </a:xfrm>
          <a:custGeom>
            <a:avLst/>
            <a:gdLst>
              <a:gd name="T0" fmla="*/ 0 w 5760"/>
              <a:gd name="T1" fmla="*/ 0 h 970"/>
              <a:gd name="T2" fmla="*/ 0 w 5760"/>
              <a:gd name="T3" fmla="*/ 2147483646 h 970"/>
              <a:gd name="T4" fmla="*/ 2147483646 w 5760"/>
              <a:gd name="T5" fmla="*/ 2147483646 h 970"/>
              <a:gd name="T6" fmla="*/ 2147483646 w 5760"/>
              <a:gd name="T7" fmla="*/ 2147483646 h 970"/>
              <a:gd name="T8" fmla="*/ 2147483646 w 5760"/>
              <a:gd name="T9" fmla="*/ 2147483646 h 970"/>
              <a:gd name="T10" fmla="*/ 2147483646 w 5760"/>
              <a:gd name="T11" fmla="*/ 2147483646 h 970"/>
              <a:gd name="T12" fmla="*/ 2147483646 w 5760"/>
              <a:gd name="T13" fmla="*/ 2147483646 h 970"/>
              <a:gd name="T14" fmla="*/ 2147483646 w 5760"/>
              <a:gd name="T15" fmla="*/ 2147483646 h 970"/>
              <a:gd name="T16" fmla="*/ 2147483646 w 5760"/>
              <a:gd name="T17" fmla="*/ 2147483646 h 970"/>
              <a:gd name="T18" fmla="*/ 2147483646 w 5760"/>
              <a:gd name="T19" fmla="*/ 2147483646 h 970"/>
              <a:gd name="T20" fmla="*/ 2147483646 w 5760"/>
              <a:gd name="T21" fmla="*/ 2147483646 h 970"/>
              <a:gd name="T22" fmla="*/ 2147483646 w 5760"/>
              <a:gd name="T23" fmla="*/ 2147483646 h 970"/>
              <a:gd name="T24" fmla="*/ 2147483646 w 5760"/>
              <a:gd name="T25" fmla="*/ 2147483646 h 970"/>
              <a:gd name="T26" fmla="*/ 2147483646 w 5760"/>
              <a:gd name="T27" fmla="*/ 2147483646 h 970"/>
              <a:gd name="T28" fmla="*/ 2147483646 w 5760"/>
              <a:gd name="T29" fmla="*/ 2147483646 h 970"/>
              <a:gd name="T30" fmla="*/ 2147483646 w 5760"/>
              <a:gd name="T31" fmla="*/ 2147483646 h 970"/>
              <a:gd name="T32" fmla="*/ 2147483646 w 5760"/>
              <a:gd name="T33" fmla="*/ 2147483646 h 970"/>
              <a:gd name="T34" fmla="*/ 2147483646 w 5760"/>
              <a:gd name="T35" fmla="*/ 2147483646 h 970"/>
              <a:gd name="T36" fmla="*/ 2147483646 w 5760"/>
              <a:gd name="T37" fmla="*/ 2147483646 h 970"/>
              <a:gd name="T38" fmla="*/ 2147483646 w 5760"/>
              <a:gd name="T39" fmla="*/ 2147483646 h 970"/>
              <a:gd name="T40" fmla="*/ 2147483646 w 5760"/>
              <a:gd name="T41" fmla="*/ 2147483646 h 970"/>
              <a:gd name="T42" fmla="*/ 2147483646 w 5760"/>
              <a:gd name="T43" fmla="*/ 2147483646 h 970"/>
              <a:gd name="T44" fmla="*/ 2147483646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1032" name="Freeform 8">
            <a:extLst>
              <a:ext uri="{FF2B5EF4-FFF2-40B4-BE49-F238E27FC236}">
                <a16:creationId xmlns:a16="http://schemas.microsoft.com/office/drawing/2014/main" id="{24EF1CAB-F96B-04D4-63A6-8E4470385F89}"/>
              </a:ext>
            </a:extLst>
          </p:cNvPr>
          <p:cNvSpPr>
            <a:spLocks/>
          </p:cNvSpPr>
          <p:nvPr/>
        </p:nvSpPr>
        <p:spPr bwMode="white">
          <a:xfrm>
            <a:off x="0" y="-20638"/>
            <a:ext cx="9144000" cy="1682751"/>
          </a:xfrm>
          <a:custGeom>
            <a:avLst/>
            <a:gdLst>
              <a:gd name="T0" fmla="*/ 0 w 5760"/>
              <a:gd name="T1" fmla="*/ 2147483646 h 1060"/>
              <a:gd name="T2" fmla="*/ 0 w 5760"/>
              <a:gd name="T3" fmla="*/ 2147483646 h 1060"/>
              <a:gd name="T4" fmla="*/ 2147483646 w 5760"/>
              <a:gd name="T5" fmla="*/ 2147483646 h 1060"/>
              <a:gd name="T6" fmla="*/ 2147483646 w 5760"/>
              <a:gd name="T7" fmla="*/ 0 h 1060"/>
              <a:gd name="T8" fmla="*/ 2147483646 w 5760"/>
              <a:gd name="T9" fmla="*/ 0 h 1060"/>
              <a:gd name="T10" fmla="*/ 2147483646 w 5760"/>
              <a:gd name="T11" fmla="*/ 2147483646 h 1060"/>
              <a:gd name="T12" fmla="*/ 2147483646 w 5760"/>
              <a:gd name="T13" fmla="*/ 2147483646 h 1060"/>
              <a:gd name="T14" fmla="*/ 2147483646 w 5760"/>
              <a:gd name="T15" fmla="*/ 2147483646 h 1060"/>
              <a:gd name="T16" fmla="*/ 2147483646 w 5760"/>
              <a:gd name="T17" fmla="*/ 2147483646 h 1060"/>
              <a:gd name="T18" fmla="*/ 2147483646 w 5760"/>
              <a:gd name="T19" fmla="*/ 2147483646 h 1060"/>
              <a:gd name="T20" fmla="*/ 2147483646 w 5760"/>
              <a:gd name="T21" fmla="*/ 2147483646 h 1060"/>
              <a:gd name="T22" fmla="*/ 2147483646 w 5760"/>
              <a:gd name="T23" fmla="*/ 2147483646 h 1060"/>
              <a:gd name="T24" fmla="*/ 2147483646 w 5760"/>
              <a:gd name="T25" fmla="*/ 2147483646 h 1060"/>
              <a:gd name="T26" fmla="*/ 2147483646 w 5760"/>
              <a:gd name="T27" fmla="*/ 2147483646 h 1060"/>
              <a:gd name="T28" fmla="*/ 2147483646 w 5760"/>
              <a:gd name="T29" fmla="*/ 2147483646 h 1060"/>
              <a:gd name="T30" fmla="*/ 2147483646 w 5760"/>
              <a:gd name="T31" fmla="*/ 2147483646 h 1060"/>
              <a:gd name="T32" fmla="*/ 2147483646 w 5760"/>
              <a:gd name="T33" fmla="*/ 2147483646 h 1060"/>
              <a:gd name="T34" fmla="*/ 2147483646 w 5760"/>
              <a:gd name="T35" fmla="*/ 2147483646 h 1060"/>
              <a:gd name="T36" fmla="*/ 2147483646 w 5760"/>
              <a:gd name="T37" fmla="*/ 2147483646 h 1060"/>
              <a:gd name="T38" fmla="*/ 2147483646 w 5760"/>
              <a:gd name="T39" fmla="*/ 2147483646 h 1060"/>
              <a:gd name="T40" fmla="*/ 2147483646 w 5760"/>
              <a:gd name="T41" fmla="*/ 2147483646 h 1060"/>
              <a:gd name="T42" fmla="*/ 2147483646 w 5760"/>
              <a:gd name="T43" fmla="*/ 2147483646 h 1060"/>
              <a:gd name="T44" fmla="*/ 2147483646 w 5760"/>
              <a:gd name="T45" fmla="*/ 2147483646 h 1060"/>
              <a:gd name="T46" fmla="*/ 2147483646 w 5760"/>
              <a:gd name="T47" fmla="*/ 2147483646 h 1060"/>
              <a:gd name="T48" fmla="*/ 2147483646 w 5760"/>
              <a:gd name="T49" fmla="*/ 2147483646 h 1060"/>
              <a:gd name="T50" fmla="*/ 2147483646 w 5760"/>
              <a:gd name="T51" fmla="*/ 2147483646 h 1060"/>
              <a:gd name="T52" fmla="*/ 2147483646 w 5760"/>
              <a:gd name="T53" fmla="*/ 2147483646 h 1060"/>
              <a:gd name="T54" fmla="*/ 0 w 5760"/>
              <a:gd name="T55" fmla="*/ 2147483646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1033" name="Freeform 9">
            <a:extLst>
              <a:ext uri="{FF2B5EF4-FFF2-40B4-BE49-F238E27FC236}">
                <a16:creationId xmlns:a16="http://schemas.microsoft.com/office/drawing/2014/main" id="{06C54BEE-8E21-9F33-D4EF-650E7A01BF94}"/>
              </a:ext>
            </a:extLst>
          </p:cNvPr>
          <p:cNvSpPr>
            <a:spLocks/>
          </p:cNvSpPr>
          <p:nvPr/>
        </p:nvSpPr>
        <p:spPr bwMode="white">
          <a:xfrm>
            <a:off x="0" y="-20638"/>
            <a:ext cx="8388350" cy="1068388"/>
          </a:xfrm>
          <a:custGeom>
            <a:avLst/>
            <a:gdLst>
              <a:gd name="T0" fmla="*/ 0 w 5284"/>
              <a:gd name="T1" fmla="*/ 2147483646 h 673"/>
              <a:gd name="T2" fmla="*/ 0 w 5284"/>
              <a:gd name="T3" fmla="*/ 2147483646 h 673"/>
              <a:gd name="T4" fmla="*/ 2147483646 w 5284"/>
              <a:gd name="T5" fmla="*/ 2147483646 h 673"/>
              <a:gd name="T6" fmla="*/ 2147483646 w 5284"/>
              <a:gd name="T7" fmla="*/ 2147483646 h 673"/>
              <a:gd name="T8" fmla="*/ 2147483646 w 5284"/>
              <a:gd name="T9" fmla="*/ 2147483646 h 673"/>
              <a:gd name="T10" fmla="*/ 2147483646 w 5284"/>
              <a:gd name="T11" fmla="*/ 2147483646 h 673"/>
              <a:gd name="T12" fmla="*/ 2147483646 w 5284"/>
              <a:gd name="T13" fmla="*/ 2147483646 h 673"/>
              <a:gd name="T14" fmla="*/ 2147483646 w 5284"/>
              <a:gd name="T15" fmla="*/ 2147483646 h 673"/>
              <a:gd name="T16" fmla="*/ 2147483646 w 5284"/>
              <a:gd name="T17" fmla="*/ 2147483646 h 673"/>
              <a:gd name="T18" fmla="*/ 2147483646 w 5284"/>
              <a:gd name="T19" fmla="*/ 2147483646 h 673"/>
              <a:gd name="T20" fmla="*/ 2147483646 w 5284"/>
              <a:gd name="T21" fmla="*/ 2147483646 h 673"/>
              <a:gd name="T22" fmla="*/ 2147483646 w 5284"/>
              <a:gd name="T23" fmla="*/ 2147483646 h 673"/>
              <a:gd name="T24" fmla="*/ 2147483646 w 5284"/>
              <a:gd name="T25" fmla="*/ 2147483646 h 673"/>
              <a:gd name="T26" fmla="*/ 2147483646 w 5284"/>
              <a:gd name="T27" fmla="*/ 2147483646 h 673"/>
              <a:gd name="T28" fmla="*/ 2147483646 w 5284"/>
              <a:gd name="T29" fmla="*/ 2147483646 h 673"/>
              <a:gd name="T30" fmla="*/ 2147483646 w 5284"/>
              <a:gd name="T31" fmla="*/ 2147483646 h 673"/>
              <a:gd name="T32" fmla="*/ 2147483646 w 5284"/>
              <a:gd name="T33" fmla="*/ 2147483646 h 673"/>
              <a:gd name="T34" fmla="*/ 2147483646 w 5284"/>
              <a:gd name="T35" fmla="*/ 2147483646 h 673"/>
              <a:gd name="T36" fmla="*/ 2147483646 w 5284"/>
              <a:gd name="T37" fmla="*/ 2147483646 h 673"/>
              <a:gd name="T38" fmla="*/ 2147483646 w 5284"/>
              <a:gd name="T39" fmla="*/ 2147483646 h 673"/>
              <a:gd name="T40" fmla="*/ 2147483646 w 5284"/>
              <a:gd name="T41" fmla="*/ 2147483646 h 673"/>
              <a:gd name="T42" fmla="*/ 2147483646 w 5284"/>
              <a:gd name="T43" fmla="*/ 2147483646 h 673"/>
              <a:gd name="T44" fmla="*/ 2147483646 w 5284"/>
              <a:gd name="T45" fmla="*/ 2147483646 h 673"/>
              <a:gd name="T46" fmla="*/ 2147483646 w 5284"/>
              <a:gd name="T47" fmla="*/ 2147483646 h 673"/>
              <a:gd name="T48" fmla="*/ 2147483646 w 5284"/>
              <a:gd name="T49" fmla="*/ 2147483646 h 673"/>
              <a:gd name="T50" fmla="*/ 2147483646 w 5284"/>
              <a:gd name="T51" fmla="*/ 2147483646 h 673"/>
              <a:gd name="T52" fmla="*/ 2147483646 w 5284"/>
              <a:gd name="T53" fmla="*/ 0 h 673"/>
              <a:gd name="T54" fmla="*/ 2147483646 w 5284"/>
              <a:gd name="T55" fmla="*/ 0 h 673"/>
              <a:gd name="T56" fmla="*/ 2147483646 w 5284"/>
              <a:gd name="T57" fmla="*/ 2147483646 h 673"/>
              <a:gd name="T58" fmla="*/ 2147483646 w 5284"/>
              <a:gd name="T59" fmla="*/ 2147483646 h 673"/>
              <a:gd name="T60" fmla="*/ 2147483646 w 5284"/>
              <a:gd name="T61" fmla="*/ 2147483646 h 673"/>
              <a:gd name="T62" fmla="*/ 2147483646 w 5284"/>
              <a:gd name="T63" fmla="*/ 2147483646 h 673"/>
              <a:gd name="T64" fmla="*/ 2147483646 w 5284"/>
              <a:gd name="T65" fmla="*/ 2147483646 h 673"/>
              <a:gd name="T66" fmla="*/ 2147483646 w 5284"/>
              <a:gd name="T67" fmla="*/ 2147483646 h 673"/>
              <a:gd name="T68" fmla="*/ 2147483646 w 5284"/>
              <a:gd name="T69" fmla="*/ 2147483646 h 673"/>
              <a:gd name="T70" fmla="*/ 2147483646 w 5284"/>
              <a:gd name="T71" fmla="*/ 2147483646 h 673"/>
              <a:gd name="T72" fmla="*/ 2147483646 w 5284"/>
              <a:gd name="T73" fmla="*/ 2147483646 h 673"/>
              <a:gd name="T74" fmla="*/ 2147483646 w 5284"/>
              <a:gd name="T75" fmla="*/ 2147483646 h 673"/>
              <a:gd name="T76" fmla="*/ 2147483646 w 5284"/>
              <a:gd name="T77" fmla="*/ 2147483646 h 673"/>
              <a:gd name="T78" fmla="*/ 2147483646 w 5284"/>
              <a:gd name="T79" fmla="*/ 2147483646 h 673"/>
              <a:gd name="T80" fmla="*/ 2147483646 w 5284"/>
              <a:gd name="T81" fmla="*/ 2147483646 h 673"/>
              <a:gd name="T82" fmla="*/ 2147483646 w 5284"/>
              <a:gd name="T83" fmla="*/ 2147483646 h 673"/>
              <a:gd name="T84" fmla="*/ 2147483646 w 5284"/>
              <a:gd name="T85" fmla="*/ 2147483646 h 673"/>
              <a:gd name="T86" fmla="*/ 0 w 5284"/>
              <a:gd name="T87" fmla="*/ 214748364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1034" name="Freeform 10">
            <a:extLst>
              <a:ext uri="{FF2B5EF4-FFF2-40B4-BE49-F238E27FC236}">
                <a16:creationId xmlns:a16="http://schemas.microsoft.com/office/drawing/2014/main" id="{8DFDA0C0-14F1-097F-8517-579BF9CC56F3}"/>
              </a:ext>
            </a:extLst>
          </p:cNvPr>
          <p:cNvSpPr>
            <a:spLocks/>
          </p:cNvSpPr>
          <p:nvPr/>
        </p:nvSpPr>
        <p:spPr bwMode="white">
          <a:xfrm>
            <a:off x="0" y="-20638"/>
            <a:ext cx="4578350" cy="454026"/>
          </a:xfrm>
          <a:custGeom>
            <a:avLst/>
            <a:gdLst>
              <a:gd name="T0" fmla="*/ 0 w 2884"/>
              <a:gd name="T1" fmla="*/ 0 h 286"/>
              <a:gd name="T2" fmla="*/ 0 w 2884"/>
              <a:gd name="T3" fmla="*/ 2147483646 h 286"/>
              <a:gd name="T4" fmla="*/ 2147483646 w 2884"/>
              <a:gd name="T5" fmla="*/ 2147483646 h 286"/>
              <a:gd name="T6" fmla="*/ 2147483646 w 2884"/>
              <a:gd name="T7" fmla="*/ 2147483646 h 286"/>
              <a:gd name="T8" fmla="*/ 2147483646 w 2884"/>
              <a:gd name="T9" fmla="*/ 2147483646 h 286"/>
              <a:gd name="T10" fmla="*/ 2147483646 w 2884"/>
              <a:gd name="T11" fmla="*/ 2147483646 h 286"/>
              <a:gd name="T12" fmla="*/ 2147483646 w 2884"/>
              <a:gd name="T13" fmla="*/ 2147483646 h 286"/>
              <a:gd name="T14" fmla="*/ 2147483646 w 2884"/>
              <a:gd name="T15" fmla="*/ 2147483646 h 286"/>
              <a:gd name="T16" fmla="*/ 2147483646 w 2884"/>
              <a:gd name="T17" fmla="*/ 2147483646 h 286"/>
              <a:gd name="T18" fmla="*/ 2147483646 w 2884"/>
              <a:gd name="T19" fmla="*/ 2147483646 h 286"/>
              <a:gd name="T20" fmla="*/ 2147483646 w 2884"/>
              <a:gd name="T21" fmla="*/ 2147483646 h 286"/>
              <a:gd name="T22" fmla="*/ 2147483646 w 2884"/>
              <a:gd name="T23" fmla="*/ 2147483646 h 286"/>
              <a:gd name="T24" fmla="*/ 2147483646 w 2884"/>
              <a:gd name="T25" fmla="*/ 2147483646 h 286"/>
              <a:gd name="T26" fmla="*/ 2147483646 w 2884"/>
              <a:gd name="T27" fmla="*/ 2147483646 h 286"/>
              <a:gd name="T28" fmla="*/ 2147483646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it-IT"/>
          </a:p>
        </p:txBody>
      </p:sp>
      <p:sp>
        <p:nvSpPr>
          <p:cNvPr id="1035" name="Rectangle 11">
            <a:extLst>
              <a:ext uri="{FF2B5EF4-FFF2-40B4-BE49-F238E27FC236}">
                <a16:creationId xmlns:a16="http://schemas.microsoft.com/office/drawing/2014/main" id="{DFC456E8-AB00-CF7C-7E22-E1AF0B712B5B}"/>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6" name="Rectangle 12">
            <a:extLst>
              <a:ext uri="{FF2B5EF4-FFF2-40B4-BE49-F238E27FC236}">
                <a16:creationId xmlns:a16="http://schemas.microsoft.com/office/drawing/2014/main" id="{87E7E46F-A67A-A2FA-956D-C7B939FA276C}"/>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89453" name="Rectangle 13">
            <a:extLst>
              <a:ext uri="{FF2B5EF4-FFF2-40B4-BE49-F238E27FC236}">
                <a16:creationId xmlns:a16="http://schemas.microsoft.com/office/drawing/2014/main" id="{559DF097-E0D6-2D37-6F27-93BB6C384A24}"/>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pitchFamily="18" charset="0"/>
              </a:defRPr>
            </a:lvl1pPr>
          </a:lstStyle>
          <a:p>
            <a:pPr>
              <a:defRPr/>
            </a:pPr>
            <a:endParaRPr lang="en-US" altLang="en-US"/>
          </a:p>
        </p:txBody>
      </p:sp>
      <p:sp>
        <p:nvSpPr>
          <p:cNvPr id="189454" name="Rectangle 14">
            <a:extLst>
              <a:ext uri="{FF2B5EF4-FFF2-40B4-BE49-F238E27FC236}">
                <a16:creationId xmlns:a16="http://schemas.microsoft.com/office/drawing/2014/main" id="{559D95B8-A3DE-935B-6795-8183C0E76849}"/>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pitchFamily="18" charset="0"/>
              </a:defRPr>
            </a:lvl1pPr>
          </a:lstStyle>
          <a:p>
            <a:pPr>
              <a:defRPr/>
            </a:pPr>
            <a:endParaRPr lang="en-US" altLang="en-US"/>
          </a:p>
        </p:txBody>
      </p:sp>
      <p:sp>
        <p:nvSpPr>
          <p:cNvPr id="189455" name="Rectangle 15">
            <a:extLst>
              <a:ext uri="{FF2B5EF4-FFF2-40B4-BE49-F238E27FC236}">
                <a16:creationId xmlns:a16="http://schemas.microsoft.com/office/drawing/2014/main" id="{02CCAE75-5705-225D-9E5F-633D50D35668}"/>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Times New Roman" panose="02020603050405020304" pitchFamily="18" charset="0"/>
              </a:defRPr>
            </a:lvl1pPr>
          </a:lstStyle>
          <a:p>
            <a:fld id="{2701D91D-2A6B-4392-BFDB-B7830594BD5A}" type="slidenum">
              <a:rPr lang="en-US" altLang="en-US"/>
              <a:pPr/>
              <a:t>‹N›</a:t>
            </a:fld>
            <a:endParaRPr lang="en-US" altLang="en-US"/>
          </a:p>
        </p:txBody>
      </p:sp>
    </p:spTree>
  </p:cSld>
  <p:clrMap bg1="dk2" tx1="lt1" bg2="dk1" tx2="lt2" accent1="accent1" accent2="accent2" accent3="accent3" accent4="accent4" accent5="accent5" accent6="accent6" hlink="hlink" folHlink="folHlink"/>
  <p:sldLayoutIdLst>
    <p:sldLayoutId id="2147484704" r:id="rId1"/>
    <p:sldLayoutId id="2147484694" r:id="rId2"/>
    <p:sldLayoutId id="2147484695" r:id="rId3"/>
    <p:sldLayoutId id="2147484696" r:id="rId4"/>
    <p:sldLayoutId id="2147484697" r:id="rId5"/>
    <p:sldLayoutId id="2147484698" r:id="rId6"/>
    <p:sldLayoutId id="2147484699" r:id="rId7"/>
    <p:sldLayoutId id="2147484700" r:id="rId8"/>
    <p:sldLayoutId id="2147484701" r:id="rId9"/>
    <p:sldLayoutId id="2147484702" r:id="rId10"/>
    <p:sldLayoutId id="2147484703" r:id="rId11"/>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1000"/>
                                  </p:stCondLst>
                                  <p:childTnLst>
                                    <p:set>
                                      <p:cBhvr>
                                        <p:cTn id="6" dur="1" fill="hold">
                                          <p:stCondLst>
                                            <p:cond delay="0"/>
                                          </p:stCondLst>
                                        </p:cTn>
                                        <p:tgtEl>
                                          <p:spTgt spid="189442"/>
                                        </p:tgtEl>
                                        <p:attrNameLst>
                                          <p:attrName>style.visibility</p:attrName>
                                        </p:attrNameLst>
                                      </p:cBhvr>
                                      <p:to>
                                        <p:strVal val="visible"/>
                                      </p:to>
                                    </p:set>
                                    <p:anim calcmode="lin" valueType="num">
                                      <p:cBhvr additive="base">
                                        <p:cTn id="7" dur="500" fill="hold"/>
                                        <p:tgtEl>
                                          <p:spTgt spid="189442"/>
                                        </p:tgtEl>
                                        <p:attrNameLst>
                                          <p:attrName>ppt_x</p:attrName>
                                        </p:attrNameLst>
                                      </p:cBhvr>
                                      <p:tavLst>
                                        <p:tav tm="0">
                                          <p:val>
                                            <p:strVal val="0-#ppt_w/2"/>
                                          </p:val>
                                        </p:tav>
                                        <p:tav tm="100000">
                                          <p:val>
                                            <p:strVal val="#ppt_x"/>
                                          </p:val>
                                        </p:tav>
                                      </p:tavLst>
                                    </p:anim>
                                    <p:anim calcmode="lin" valueType="num">
                                      <p:cBhvr additive="base">
                                        <p:cTn id="8" dur="500" fill="hold"/>
                                        <p:tgtEl>
                                          <p:spTgt spid="189442"/>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18944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animBg="1"/>
    </p:bld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ulawanalysis.blogspot.com/2017/12/why-uber-isnt-appy-ecj-defines.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a:extLst>
              <a:ext uri="{FF2B5EF4-FFF2-40B4-BE49-F238E27FC236}">
                <a16:creationId xmlns:a16="http://schemas.microsoft.com/office/drawing/2014/main" id="{1F6C1E32-22E8-6A22-A168-74B8DFA11C3E}"/>
              </a:ext>
            </a:extLst>
          </p:cNvPr>
          <p:cNvSpPr>
            <a:spLocks noGrp="1" noChangeArrowheads="1"/>
          </p:cNvSpPr>
          <p:nvPr>
            <p:ph idx="1"/>
          </p:nvPr>
        </p:nvSpPr>
        <p:spPr>
          <a:xfrm>
            <a:off x="755650" y="2565400"/>
            <a:ext cx="7772400" cy="2427288"/>
          </a:xfrm>
        </p:spPr>
        <p:txBody>
          <a:bodyPr/>
          <a:lstStyle/>
          <a:p>
            <a:pPr marL="0" indent="0" algn="ctr">
              <a:buFontTx/>
              <a:buNone/>
            </a:pPr>
            <a:r>
              <a:rPr lang="en-US" altLang="en-US" sz="5000" dirty="0">
                <a:solidFill>
                  <a:schemeClr val="tx2"/>
                </a:solidFill>
              </a:rPr>
              <a:t>THE DIGITAL SINGLE MARKET: DSA + DMA</a:t>
            </a:r>
          </a:p>
        </p:txBody>
      </p:sp>
      <p:sp>
        <p:nvSpPr>
          <p:cNvPr id="28675" name="Slide Number Placeholder 3">
            <a:extLst>
              <a:ext uri="{FF2B5EF4-FFF2-40B4-BE49-F238E27FC236}">
                <a16:creationId xmlns:a16="http://schemas.microsoft.com/office/drawing/2014/main" id="{E1D7505D-AC57-B12C-B3D3-B6A2089F6F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E1DE57D-5BB0-4110-802F-7C1B82149FA7}" type="slidenum">
              <a:rPr lang="en-US" altLang="en-US" sz="1400"/>
              <a:pPr>
                <a:spcBef>
                  <a:spcPct val="0"/>
                </a:spcBef>
                <a:buFontTx/>
                <a:buNone/>
              </a:pPr>
              <a:t>1</a:t>
            </a:fld>
            <a:endParaRPr lang="en-US" altLang="en-US" sz="140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B3D05F-9A7B-EF87-BF32-404965E870E6}"/>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FCC14ECF-0241-57A1-1764-7CF8F2AC2EA0}"/>
              </a:ext>
            </a:extLst>
          </p:cNvPr>
          <p:cNvSpPr>
            <a:spLocks noGrp="1"/>
          </p:cNvSpPr>
          <p:nvPr>
            <p:ph idx="1"/>
          </p:nvPr>
        </p:nvSpPr>
        <p:spPr/>
        <p:txBody>
          <a:bodyPr/>
          <a:lstStyle/>
          <a:p>
            <a:r>
              <a:rPr lang="it-IT" dirty="0">
                <a:sym typeface="Wingdings" pitchFamily="2" charset="2"/>
              </a:rPr>
              <a:t>In </a:t>
            </a:r>
            <a:r>
              <a:rPr lang="it-IT" dirty="0" err="1">
                <a:sym typeface="Wingdings" pitchFamily="2" charset="2"/>
              </a:rPr>
              <a:t>this</a:t>
            </a:r>
            <a:r>
              <a:rPr lang="it-IT" dirty="0">
                <a:sym typeface="Wingdings" pitchFamily="2" charset="2"/>
              </a:rPr>
              <a:t> way </a:t>
            </a:r>
            <a:r>
              <a:rPr lang="it-IT" dirty="0" err="1">
                <a:sym typeface="Wingdings" pitchFamily="2" charset="2"/>
              </a:rPr>
              <a:t>there</a:t>
            </a:r>
            <a:r>
              <a:rPr lang="it-IT" dirty="0">
                <a:sym typeface="Wingdings" pitchFamily="2" charset="2"/>
              </a:rPr>
              <a:t> </a:t>
            </a:r>
            <a:r>
              <a:rPr lang="it-IT" dirty="0" err="1">
                <a:sym typeface="Wingdings" pitchFamily="2" charset="2"/>
              </a:rPr>
              <a:t>will</a:t>
            </a:r>
            <a:r>
              <a:rPr lang="it-IT" dirty="0">
                <a:sym typeface="Wingdings" pitchFamily="2" charset="2"/>
              </a:rPr>
              <a:t> be </a:t>
            </a:r>
            <a:r>
              <a:rPr lang="it-IT" dirty="0" err="1">
                <a:sym typeface="Wingdings" pitchFamily="2" charset="2"/>
              </a:rPr>
              <a:t>only</a:t>
            </a:r>
            <a:r>
              <a:rPr lang="it-IT" dirty="0">
                <a:sym typeface="Wingdings" pitchFamily="2" charset="2"/>
              </a:rPr>
              <a:t> one</a:t>
            </a:r>
            <a:r>
              <a:rPr lang="it-IT" dirty="0"/>
              <a:t> </a:t>
            </a:r>
            <a:r>
              <a:rPr lang="it-IT" dirty="0" err="1"/>
              <a:t>Member</a:t>
            </a:r>
            <a:r>
              <a:rPr lang="it-IT" dirty="0"/>
              <a:t> State with </a:t>
            </a:r>
            <a:r>
              <a:rPr lang="it-IT" dirty="0" err="1"/>
              <a:t>regulatory</a:t>
            </a:r>
            <a:r>
              <a:rPr lang="it-IT" dirty="0"/>
              <a:t> </a:t>
            </a:r>
            <a:r>
              <a:rPr lang="it-IT" dirty="0" err="1"/>
              <a:t>responsibility</a:t>
            </a:r>
            <a:r>
              <a:rPr lang="it-IT" dirty="0"/>
              <a:t> for a service provider, </a:t>
            </a:r>
            <a:r>
              <a:rPr lang="it-IT" dirty="0" err="1"/>
              <a:t>that</a:t>
            </a:r>
            <a:r>
              <a:rPr lang="it-IT" dirty="0"/>
              <a:t> </a:t>
            </a:r>
            <a:r>
              <a:rPr lang="it-IT" dirty="0" err="1"/>
              <a:t>is</a:t>
            </a:r>
            <a:r>
              <a:rPr lang="it-IT" dirty="0"/>
              <a:t> the </a:t>
            </a:r>
            <a:r>
              <a:rPr lang="it-IT" dirty="0" err="1"/>
              <a:t>Member</a:t>
            </a:r>
            <a:r>
              <a:rPr lang="it-IT" dirty="0"/>
              <a:t> State in </a:t>
            </a:r>
            <a:r>
              <a:rPr lang="it-IT" dirty="0" err="1"/>
              <a:t>which</a:t>
            </a:r>
            <a:r>
              <a:rPr lang="it-IT" dirty="0"/>
              <a:t> the </a:t>
            </a:r>
            <a:r>
              <a:rPr lang="it-IT" dirty="0" err="1"/>
              <a:t>main</a:t>
            </a:r>
            <a:r>
              <a:rPr lang="it-IT" dirty="0"/>
              <a:t> establishment of the provider of </a:t>
            </a:r>
            <a:r>
              <a:rPr lang="it-IT" dirty="0" err="1"/>
              <a:t>intermediary</a:t>
            </a:r>
            <a:r>
              <a:rPr lang="it-IT" dirty="0"/>
              <a:t> services </a:t>
            </a:r>
            <a:r>
              <a:rPr lang="it-IT" dirty="0" err="1"/>
              <a:t>is</a:t>
            </a:r>
            <a:r>
              <a:rPr lang="it-IT" dirty="0"/>
              <a:t> </a:t>
            </a:r>
            <a:r>
              <a:rPr lang="it-IT" dirty="0" err="1"/>
              <a:t>located</a:t>
            </a:r>
            <a:r>
              <a:rPr lang="it-IT" dirty="0"/>
              <a:t> </a:t>
            </a:r>
          </a:p>
          <a:p>
            <a:endParaRPr lang="it-IT" dirty="0"/>
          </a:p>
        </p:txBody>
      </p:sp>
      <p:sp>
        <p:nvSpPr>
          <p:cNvPr id="4" name="Segnaposto numero diapositiva 3">
            <a:extLst>
              <a:ext uri="{FF2B5EF4-FFF2-40B4-BE49-F238E27FC236}">
                <a16:creationId xmlns:a16="http://schemas.microsoft.com/office/drawing/2014/main" id="{CC8D99E9-9CD1-9FBC-BF7E-15520DE6966D}"/>
              </a:ext>
            </a:extLst>
          </p:cNvPr>
          <p:cNvSpPr>
            <a:spLocks noGrp="1"/>
          </p:cNvSpPr>
          <p:nvPr>
            <p:ph type="sldNum" sz="quarter" idx="12"/>
          </p:nvPr>
        </p:nvSpPr>
        <p:spPr/>
        <p:txBody>
          <a:bodyPr/>
          <a:lstStyle/>
          <a:p>
            <a:fld id="{ABE8F284-81ED-4DBF-9813-EA97991468D8}" type="slidenum">
              <a:rPr lang="en-US" altLang="en-US" smtClean="0"/>
              <a:pPr/>
              <a:t>10</a:t>
            </a:fld>
            <a:endParaRPr lang="en-US" altLang="en-US"/>
          </a:p>
        </p:txBody>
      </p:sp>
    </p:spTree>
    <p:extLst>
      <p:ext uri="{BB962C8B-B14F-4D97-AF65-F5344CB8AC3E}">
        <p14:creationId xmlns:p14="http://schemas.microsoft.com/office/powerpoint/2010/main" val="340728442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38E4669-4FCF-984B-9158-EF568C32156D}"/>
              </a:ext>
            </a:extLst>
          </p:cNvPr>
          <p:cNvSpPr>
            <a:spLocks noGrp="1"/>
          </p:cNvSpPr>
          <p:nvPr>
            <p:ph idx="1"/>
          </p:nvPr>
        </p:nvSpPr>
        <p:spPr>
          <a:xfrm>
            <a:off x="611560" y="116632"/>
            <a:ext cx="7903790" cy="5373341"/>
          </a:xfrm>
        </p:spPr>
        <p:txBody>
          <a:bodyPr/>
          <a:lstStyle/>
          <a:p>
            <a:r>
              <a:rPr lang="it-IT" dirty="0"/>
              <a:t>The </a:t>
            </a:r>
            <a:r>
              <a:rPr lang="it-IT" dirty="0" err="1"/>
              <a:t>proposal</a:t>
            </a:r>
            <a:r>
              <a:rPr lang="it-IT" dirty="0"/>
              <a:t> </a:t>
            </a:r>
            <a:r>
              <a:rPr lang="it-IT" dirty="0" err="1"/>
              <a:t>does</a:t>
            </a:r>
            <a:r>
              <a:rPr lang="it-IT" dirty="0"/>
              <a:t> </a:t>
            </a:r>
            <a:r>
              <a:rPr lang="it-IT" dirty="0" err="1"/>
              <a:t>however</a:t>
            </a:r>
            <a:r>
              <a:rPr lang="it-IT" dirty="0"/>
              <a:t> delete the </a:t>
            </a:r>
            <a:r>
              <a:rPr lang="it-IT" b="1" dirty="0" err="1"/>
              <a:t>immunity</a:t>
            </a:r>
            <a:r>
              <a:rPr lang="it-IT" b="1" dirty="0"/>
              <a:t> </a:t>
            </a:r>
            <a:r>
              <a:rPr lang="it-IT" b="1" dirty="0" err="1"/>
              <a:t>provisions</a:t>
            </a:r>
            <a:r>
              <a:rPr lang="it-IT" b="1" dirty="0"/>
              <a:t> </a:t>
            </a:r>
            <a:r>
              <a:rPr lang="it-IT" dirty="0"/>
              <a:t>( = no liability for the </a:t>
            </a:r>
            <a:r>
              <a:rPr lang="it-IT" dirty="0" err="1"/>
              <a:t>intermediaries</a:t>
            </a:r>
            <a:r>
              <a:rPr lang="it-IT" dirty="0"/>
              <a:t> </a:t>
            </a:r>
            <a:r>
              <a:rPr lang="it-IT" dirty="0" err="1"/>
              <a:t>regarding</a:t>
            </a:r>
            <a:r>
              <a:rPr lang="it-IT" dirty="0"/>
              <a:t> the </a:t>
            </a:r>
            <a:r>
              <a:rPr lang="it-IT" dirty="0" err="1"/>
              <a:t>content</a:t>
            </a:r>
            <a:r>
              <a:rPr lang="it-IT" dirty="0"/>
              <a:t> </a:t>
            </a:r>
            <a:r>
              <a:rPr lang="it-IT" dirty="0" err="1"/>
              <a:t>shared</a:t>
            </a:r>
            <a:r>
              <a:rPr lang="it-IT" dirty="0"/>
              <a:t>, </a:t>
            </a:r>
            <a:r>
              <a:rPr lang="it-IT" dirty="0" err="1"/>
              <a:t>Arts</a:t>
            </a:r>
            <a:r>
              <a:rPr lang="it-IT" dirty="0"/>
              <a:t> 12-15 e- Commerce Directive) and </a:t>
            </a:r>
            <a:r>
              <a:rPr lang="it-IT" dirty="0" err="1"/>
              <a:t>replaces</a:t>
            </a:r>
            <a:r>
              <a:rPr lang="it-IT" dirty="0"/>
              <a:t> </a:t>
            </a:r>
            <a:r>
              <a:rPr lang="it-IT" dirty="0" err="1"/>
              <a:t>them</a:t>
            </a:r>
            <a:r>
              <a:rPr lang="it-IT" dirty="0"/>
              <a:t> with a new </a:t>
            </a:r>
            <a:r>
              <a:rPr lang="it-IT" dirty="0" err="1"/>
              <a:t>structure</a:t>
            </a:r>
            <a:r>
              <a:rPr lang="it-IT" dirty="0"/>
              <a:t> </a:t>
            </a:r>
            <a:r>
              <a:rPr lang="it-IT" dirty="0" err="1"/>
              <a:t>which</a:t>
            </a:r>
            <a:r>
              <a:rPr lang="it-IT" dirty="0"/>
              <a:t> </a:t>
            </a:r>
            <a:r>
              <a:rPr lang="it-IT" dirty="0" err="1"/>
              <a:t>claims</a:t>
            </a:r>
            <a:r>
              <a:rPr lang="it-IT" dirty="0"/>
              <a:t> to </a:t>
            </a:r>
            <a:r>
              <a:rPr lang="it-IT" dirty="0" err="1"/>
              <a:t>recognise</a:t>
            </a:r>
            <a:r>
              <a:rPr lang="it-IT" dirty="0"/>
              <a:t> the impact of some </a:t>
            </a:r>
            <a:r>
              <a:rPr lang="it-IT" dirty="0" err="1"/>
              <a:t>very</a:t>
            </a:r>
            <a:r>
              <a:rPr lang="it-IT" dirty="0"/>
              <a:t> large </a:t>
            </a:r>
            <a:r>
              <a:rPr lang="it-IT" dirty="0" err="1"/>
              <a:t>actors</a:t>
            </a:r>
            <a:r>
              <a:rPr lang="it-IT" dirty="0"/>
              <a:t> on </a:t>
            </a:r>
            <a:r>
              <a:rPr lang="it-IT" dirty="0" err="1"/>
              <a:t>not</a:t>
            </a:r>
            <a:r>
              <a:rPr lang="it-IT" dirty="0"/>
              <a:t> </a:t>
            </a:r>
            <a:r>
              <a:rPr lang="it-IT" dirty="0" err="1"/>
              <a:t>only</a:t>
            </a:r>
            <a:r>
              <a:rPr lang="it-IT" dirty="0"/>
              <a:t> the economy </a:t>
            </a:r>
            <a:r>
              <a:rPr lang="it-IT" dirty="0" err="1"/>
              <a:t>but</a:t>
            </a:r>
            <a:r>
              <a:rPr lang="it-IT" dirty="0"/>
              <a:t> </a:t>
            </a:r>
            <a:r>
              <a:rPr lang="it-IT" dirty="0" err="1"/>
              <a:t>also</a:t>
            </a:r>
            <a:r>
              <a:rPr lang="it-IT" dirty="0"/>
              <a:t> the </a:t>
            </a:r>
            <a:r>
              <a:rPr lang="it-IT" dirty="0" err="1"/>
              <a:t>European</a:t>
            </a:r>
            <a:r>
              <a:rPr lang="it-IT" dirty="0"/>
              <a:t> society. </a:t>
            </a:r>
          </a:p>
          <a:p>
            <a:r>
              <a:rPr lang="it-IT" dirty="0"/>
              <a:t>Note the e-Commerce Directive </a:t>
            </a:r>
            <a:r>
              <a:rPr lang="it-IT" dirty="0" err="1"/>
              <a:t>allowed</a:t>
            </a:r>
            <a:r>
              <a:rPr lang="it-IT" dirty="0"/>
              <a:t> </a:t>
            </a:r>
            <a:r>
              <a:rPr lang="it-IT" dirty="0" err="1"/>
              <a:t>Member</a:t>
            </a:r>
            <a:r>
              <a:rPr lang="it-IT" dirty="0"/>
              <a:t> </a:t>
            </a:r>
            <a:r>
              <a:rPr lang="it-IT" dirty="0" err="1"/>
              <a:t>States</a:t>
            </a:r>
            <a:r>
              <a:rPr lang="it-IT" dirty="0"/>
              <a:t> to take </a:t>
            </a:r>
            <a:r>
              <a:rPr lang="it-IT" dirty="0" err="1"/>
              <a:t>their</a:t>
            </a:r>
            <a:r>
              <a:rPr lang="it-IT" dirty="0"/>
              <a:t> </a:t>
            </a:r>
            <a:r>
              <a:rPr lang="it-IT" dirty="0" err="1"/>
              <a:t>own</a:t>
            </a:r>
            <a:r>
              <a:rPr lang="it-IT" dirty="0"/>
              <a:t> </a:t>
            </a:r>
            <a:r>
              <a:rPr lang="it-IT" dirty="0" err="1"/>
              <a:t>regulatory</a:t>
            </a:r>
            <a:r>
              <a:rPr lang="it-IT" dirty="0"/>
              <a:t> </a:t>
            </a:r>
            <a:r>
              <a:rPr lang="it-IT" dirty="0" err="1"/>
              <a:t>action</a:t>
            </a:r>
            <a:r>
              <a:rPr lang="it-IT" dirty="0"/>
              <a:t> </a:t>
            </a:r>
            <a:r>
              <a:rPr lang="it-IT" dirty="0" err="1"/>
              <a:t>within</a:t>
            </a:r>
            <a:r>
              <a:rPr lang="it-IT" dirty="0"/>
              <a:t> the </a:t>
            </a:r>
            <a:r>
              <a:rPr lang="it-IT" dirty="0" err="1"/>
              <a:t>limits</a:t>
            </a:r>
            <a:r>
              <a:rPr lang="it-IT" dirty="0"/>
              <a:t> </a:t>
            </a:r>
            <a:r>
              <a:rPr lang="it-IT" dirty="0" err="1"/>
              <a:t>imposed</a:t>
            </a:r>
            <a:r>
              <a:rPr lang="it-IT" dirty="0"/>
              <a:t> by EU law; </a:t>
            </a:r>
            <a:r>
              <a:rPr lang="it-IT" dirty="0" err="1"/>
              <a:t>it</a:t>
            </a:r>
            <a:r>
              <a:rPr lang="it-IT" dirty="0"/>
              <a:t> </a:t>
            </a:r>
            <a:r>
              <a:rPr lang="it-IT" dirty="0" err="1"/>
              <a:t>does</a:t>
            </a:r>
            <a:r>
              <a:rPr lang="it-IT" dirty="0"/>
              <a:t> </a:t>
            </a:r>
            <a:r>
              <a:rPr lang="it-IT" dirty="0" err="1"/>
              <a:t>not</a:t>
            </a:r>
            <a:r>
              <a:rPr lang="it-IT" dirty="0"/>
              <a:t> </a:t>
            </a:r>
            <a:r>
              <a:rPr lang="it-IT" dirty="0" err="1"/>
              <a:t>seem</a:t>
            </a:r>
            <a:r>
              <a:rPr lang="it-IT" dirty="0"/>
              <a:t> </a:t>
            </a:r>
            <a:r>
              <a:rPr lang="it-IT" dirty="0" err="1"/>
              <a:t>that</a:t>
            </a:r>
            <a:r>
              <a:rPr lang="it-IT" dirty="0"/>
              <a:t> </a:t>
            </a:r>
            <a:r>
              <a:rPr lang="it-IT" dirty="0" err="1"/>
              <a:t>this</a:t>
            </a:r>
            <a:r>
              <a:rPr lang="it-IT" dirty="0"/>
              <a:t> </a:t>
            </a:r>
            <a:r>
              <a:rPr lang="it-IT" dirty="0" err="1"/>
              <a:t>proposal</a:t>
            </a:r>
            <a:r>
              <a:rPr lang="it-IT" dirty="0"/>
              <a:t> </a:t>
            </a:r>
            <a:r>
              <a:rPr lang="it-IT" dirty="0" err="1"/>
              <a:t>completely</a:t>
            </a:r>
            <a:r>
              <a:rPr lang="it-IT" dirty="0"/>
              <a:t> </a:t>
            </a:r>
            <a:r>
              <a:rPr lang="it-IT" dirty="0" err="1"/>
              <a:t>harmonises</a:t>
            </a:r>
            <a:r>
              <a:rPr lang="it-IT" dirty="0"/>
              <a:t> the </a:t>
            </a:r>
            <a:r>
              <a:rPr lang="it-IT" dirty="0" err="1"/>
              <a:t>field</a:t>
            </a:r>
            <a:r>
              <a:rPr lang="it-IT" dirty="0"/>
              <a:t> </a:t>
            </a:r>
            <a:r>
              <a:rPr lang="it-IT" dirty="0" err="1"/>
              <a:t>either</a:t>
            </a:r>
            <a:r>
              <a:rPr lang="it-IT" dirty="0"/>
              <a:t>. </a:t>
            </a:r>
          </a:p>
        </p:txBody>
      </p:sp>
    </p:spTree>
    <p:extLst>
      <p:ext uri="{BB962C8B-B14F-4D97-AF65-F5344CB8AC3E}">
        <p14:creationId xmlns:p14="http://schemas.microsoft.com/office/powerpoint/2010/main" val="288635025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315DAC4-F88D-A946-B177-CF2307677B49}"/>
              </a:ext>
            </a:extLst>
          </p:cNvPr>
          <p:cNvSpPr>
            <a:spLocks noGrp="1"/>
          </p:cNvSpPr>
          <p:nvPr>
            <p:ph idx="1"/>
          </p:nvPr>
        </p:nvSpPr>
        <p:spPr>
          <a:xfrm>
            <a:off x="683568" y="260648"/>
            <a:ext cx="7831782" cy="5229325"/>
          </a:xfrm>
        </p:spPr>
        <p:txBody>
          <a:bodyPr/>
          <a:lstStyle/>
          <a:p>
            <a:r>
              <a:rPr lang="it-IT" sz="2800" dirty="0">
                <a:effectLst/>
              </a:rPr>
              <a:t>The </a:t>
            </a:r>
            <a:r>
              <a:rPr lang="it-IT" sz="2800" dirty="0" err="1">
                <a:effectLst/>
              </a:rPr>
              <a:t>rules</a:t>
            </a:r>
            <a:r>
              <a:rPr lang="it-IT" sz="2800" dirty="0">
                <a:effectLst/>
              </a:rPr>
              <a:t> do </a:t>
            </a:r>
            <a:r>
              <a:rPr lang="it-IT" sz="2800" dirty="0" err="1">
                <a:effectLst/>
              </a:rPr>
              <a:t>not</a:t>
            </a:r>
            <a:r>
              <a:rPr lang="it-IT" sz="2800" dirty="0">
                <a:effectLst/>
              </a:rPr>
              <a:t> </a:t>
            </a:r>
            <a:r>
              <a:rPr lang="it-IT" sz="2800" dirty="0" err="1">
                <a:effectLst/>
              </a:rPr>
              <a:t>displace</a:t>
            </a:r>
            <a:r>
              <a:rPr lang="it-IT" sz="2800" dirty="0">
                <a:effectLst/>
              </a:rPr>
              <a:t> the general consumer </a:t>
            </a:r>
            <a:r>
              <a:rPr lang="it-IT" sz="2800" dirty="0" err="1">
                <a:effectLst/>
              </a:rPr>
              <a:t>protection</a:t>
            </a:r>
            <a:r>
              <a:rPr lang="it-IT" sz="2800" dirty="0">
                <a:effectLst/>
              </a:rPr>
              <a:t> </a:t>
            </a:r>
            <a:r>
              <a:rPr lang="it-IT" sz="2800" dirty="0" err="1">
                <a:effectLst/>
              </a:rPr>
              <a:t>rules</a:t>
            </a:r>
            <a:r>
              <a:rPr lang="it-IT" sz="2800" dirty="0">
                <a:effectLst/>
              </a:rPr>
              <a:t> </a:t>
            </a:r>
            <a:r>
              <a:rPr lang="it-IT" sz="2800" dirty="0" err="1">
                <a:effectLst/>
              </a:rPr>
              <a:t>either</a:t>
            </a:r>
            <a:r>
              <a:rPr lang="it-IT" sz="2800" dirty="0">
                <a:effectLst/>
              </a:rPr>
              <a:t> and the DSA </a:t>
            </a:r>
            <a:r>
              <a:rPr lang="it-IT" sz="2800" dirty="0" err="1">
                <a:effectLst/>
              </a:rPr>
              <a:t>is</a:t>
            </a:r>
            <a:r>
              <a:rPr lang="it-IT" sz="2800" dirty="0">
                <a:effectLst/>
              </a:rPr>
              <a:t> </a:t>
            </a:r>
            <a:r>
              <a:rPr lang="it-IT" sz="2800" dirty="0" err="1">
                <a:effectLst/>
              </a:rPr>
              <a:t>without</a:t>
            </a:r>
            <a:r>
              <a:rPr lang="it-IT" sz="2800" dirty="0">
                <a:effectLst/>
              </a:rPr>
              <a:t> </a:t>
            </a:r>
            <a:r>
              <a:rPr lang="it-IT" sz="2800" dirty="0" err="1">
                <a:effectLst/>
              </a:rPr>
              <a:t>prejudice</a:t>
            </a:r>
            <a:r>
              <a:rPr lang="it-IT" sz="2800" dirty="0">
                <a:effectLst/>
              </a:rPr>
              <a:t> to the </a:t>
            </a:r>
            <a:r>
              <a:rPr lang="it-IT" sz="2800" dirty="0" err="1">
                <a:effectLst/>
              </a:rPr>
              <a:t>operation</a:t>
            </a:r>
            <a:r>
              <a:rPr lang="it-IT" sz="2800" dirty="0">
                <a:effectLst/>
              </a:rPr>
              <a:t> of the GDPR. </a:t>
            </a:r>
          </a:p>
          <a:p>
            <a:r>
              <a:rPr lang="it-IT" sz="2800" dirty="0"/>
              <a:t>The DSA </a:t>
            </a:r>
            <a:r>
              <a:rPr lang="it-IT" sz="2800" dirty="0" err="1"/>
              <a:t>distinguishes</a:t>
            </a:r>
            <a:r>
              <a:rPr lang="it-IT" sz="2800" dirty="0"/>
              <a:t> </a:t>
            </a:r>
            <a:r>
              <a:rPr lang="it-IT" sz="2800" dirty="0" err="1"/>
              <a:t>between</a:t>
            </a:r>
            <a:r>
              <a:rPr lang="it-IT" sz="2800" dirty="0"/>
              <a:t> </a:t>
            </a:r>
            <a:r>
              <a:rPr lang="it-IT" sz="2800" dirty="0" err="1"/>
              <a:t>four</a:t>
            </a:r>
            <a:r>
              <a:rPr lang="it-IT" sz="2800" dirty="0"/>
              <a:t> </a:t>
            </a:r>
            <a:r>
              <a:rPr lang="it-IT" sz="2800" dirty="0" err="1"/>
              <a:t>levels</a:t>
            </a:r>
            <a:r>
              <a:rPr lang="it-IT" sz="2800" dirty="0"/>
              <a:t> of </a:t>
            </a:r>
            <a:r>
              <a:rPr lang="it-IT" sz="2800" dirty="0" err="1"/>
              <a:t>actors</a:t>
            </a:r>
            <a:r>
              <a:rPr lang="it-IT" sz="2800" dirty="0"/>
              <a:t>, </a:t>
            </a:r>
            <a:r>
              <a:rPr lang="it-IT" sz="2800" dirty="0" err="1"/>
              <a:t>all</a:t>
            </a:r>
            <a:r>
              <a:rPr lang="it-IT" sz="2800" dirty="0"/>
              <a:t> </a:t>
            </a:r>
            <a:r>
              <a:rPr lang="it-IT" sz="2800" dirty="0" err="1"/>
              <a:t>based</a:t>
            </a:r>
            <a:r>
              <a:rPr lang="it-IT" sz="2800" dirty="0"/>
              <a:t> on the </a:t>
            </a:r>
            <a:r>
              <a:rPr lang="it-IT" sz="2800" dirty="0" err="1"/>
              <a:t>definition</a:t>
            </a:r>
            <a:r>
              <a:rPr lang="it-IT" sz="2800" dirty="0"/>
              <a:t> of ‘information society service’. </a:t>
            </a:r>
          </a:p>
          <a:p>
            <a:r>
              <a:rPr lang="it-IT" sz="2800" dirty="0"/>
              <a:t>to be </a:t>
            </a:r>
            <a:r>
              <a:rPr lang="it-IT" sz="2800" dirty="0" err="1"/>
              <a:t>interpreted</a:t>
            </a:r>
            <a:r>
              <a:rPr lang="it-IT" sz="2800" dirty="0"/>
              <a:t> in the light of the </a:t>
            </a:r>
            <a:r>
              <a:rPr lang="it-IT" sz="2800" dirty="0">
                <a:hlinkClick r:id="rId2"/>
              </a:rPr>
              <a:t>Uber judgment</a:t>
            </a:r>
            <a:endParaRPr lang="it-IT" sz="2800" dirty="0"/>
          </a:p>
          <a:p>
            <a:pPr lvl="0"/>
            <a:r>
              <a:rPr lang="it-IT" sz="2800" dirty="0"/>
              <a:t>-  </a:t>
            </a:r>
            <a:r>
              <a:rPr lang="it-IT" sz="2800" dirty="0">
                <a:effectLst/>
              </a:rPr>
              <a:t>providers of </a:t>
            </a:r>
            <a:r>
              <a:rPr lang="it-IT" sz="2800" dirty="0" err="1">
                <a:effectLst/>
              </a:rPr>
              <a:t>intermediary</a:t>
            </a:r>
            <a:r>
              <a:rPr lang="it-IT" sz="2800" dirty="0">
                <a:effectLst/>
              </a:rPr>
              <a:t> services (</a:t>
            </a:r>
            <a:r>
              <a:rPr lang="it-IT" sz="2800" dirty="0" err="1">
                <a:effectLst/>
              </a:rPr>
              <a:t>defined</a:t>
            </a:r>
            <a:r>
              <a:rPr lang="it-IT" sz="2800" dirty="0">
                <a:effectLst/>
              </a:rPr>
              <a:t> Art 2(f));</a:t>
            </a:r>
          </a:p>
          <a:p>
            <a:pPr lvl="0"/>
            <a:r>
              <a:rPr lang="it-IT" sz="2800" dirty="0"/>
              <a:t>-  </a:t>
            </a:r>
            <a:r>
              <a:rPr lang="it-IT" sz="2800" dirty="0" err="1">
                <a:effectLst/>
              </a:rPr>
              <a:t>hosts</a:t>
            </a:r>
            <a:r>
              <a:rPr lang="it-IT" sz="2800" dirty="0">
                <a:effectLst/>
              </a:rPr>
              <a:t> and online </a:t>
            </a:r>
            <a:r>
              <a:rPr lang="it-IT" sz="2800" dirty="0" err="1">
                <a:effectLst/>
              </a:rPr>
              <a:t>platforms</a:t>
            </a:r>
            <a:r>
              <a:rPr lang="it-IT" sz="2800" dirty="0">
                <a:effectLst/>
              </a:rPr>
              <a:t> providers (</a:t>
            </a:r>
            <a:r>
              <a:rPr lang="it-IT" sz="2800" dirty="0" err="1">
                <a:effectLst/>
              </a:rPr>
              <a:t>defined</a:t>
            </a:r>
            <a:r>
              <a:rPr lang="it-IT" sz="2800" dirty="0">
                <a:effectLst/>
              </a:rPr>
              <a:t> Art 2(h)); </a:t>
            </a:r>
          </a:p>
        </p:txBody>
      </p:sp>
    </p:spTree>
    <p:extLst>
      <p:ext uri="{BB962C8B-B14F-4D97-AF65-F5344CB8AC3E}">
        <p14:creationId xmlns:p14="http://schemas.microsoft.com/office/powerpoint/2010/main" val="326372048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1A2905-6929-61F1-B7CB-8E0C945E7798}"/>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805E2CF6-9E64-DBCC-799E-CDE2DE9B2728}"/>
              </a:ext>
            </a:extLst>
          </p:cNvPr>
          <p:cNvSpPr>
            <a:spLocks noGrp="1"/>
          </p:cNvSpPr>
          <p:nvPr>
            <p:ph idx="1"/>
          </p:nvPr>
        </p:nvSpPr>
        <p:spPr/>
        <p:txBody>
          <a:bodyPr/>
          <a:lstStyle/>
          <a:p>
            <a:pPr lvl="0"/>
            <a:r>
              <a:rPr lang="it-IT" sz="3200" dirty="0">
                <a:effectLst/>
              </a:rPr>
              <a:t>online </a:t>
            </a:r>
            <a:r>
              <a:rPr lang="it-IT" sz="3200" dirty="0" err="1">
                <a:effectLst/>
              </a:rPr>
              <a:t>platforms</a:t>
            </a:r>
            <a:r>
              <a:rPr lang="it-IT" sz="3200" dirty="0">
                <a:effectLst/>
              </a:rPr>
              <a:t>; and</a:t>
            </a:r>
          </a:p>
          <a:p>
            <a:pPr lvl="0"/>
            <a:r>
              <a:rPr lang="it-IT" sz="3200" dirty="0"/>
              <a:t> </a:t>
            </a:r>
            <a:r>
              <a:rPr lang="it-IT" sz="3200" b="1" dirty="0" err="1">
                <a:effectLst/>
              </a:rPr>
              <a:t>very</a:t>
            </a:r>
            <a:r>
              <a:rPr lang="it-IT" sz="3200" b="1" dirty="0">
                <a:effectLst/>
              </a:rPr>
              <a:t> large online </a:t>
            </a:r>
            <a:r>
              <a:rPr lang="it-IT" sz="3200" b="1" dirty="0" err="1">
                <a:effectLst/>
              </a:rPr>
              <a:t>platform</a:t>
            </a:r>
            <a:r>
              <a:rPr lang="it-IT" sz="3200" b="1" dirty="0">
                <a:effectLst/>
              </a:rPr>
              <a:t> providers (</a:t>
            </a:r>
            <a:r>
              <a:rPr lang="it-IT" sz="3200" b="1" dirty="0" err="1">
                <a:effectLst/>
              </a:rPr>
              <a:t>defined</a:t>
            </a:r>
            <a:r>
              <a:rPr lang="it-IT" sz="3200" b="1" dirty="0">
                <a:effectLst/>
              </a:rPr>
              <a:t> </a:t>
            </a:r>
            <a:r>
              <a:rPr lang="it-IT" sz="3200" b="1" dirty="0" err="1">
                <a:effectLst/>
              </a:rPr>
              <a:t>Article</a:t>
            </a:r>
            <a:r>
              <a:rPr lang="it-IT" sz="3200" b="1" dirty="0">
                <a:effectLst/>
              </a:rPr>
              <a:t> 25</a:t>
            </a:r>
            <a:r>
              <a:rPr lang="it-IT" sz="3200" dirty="0">
                <a:effectLst/>
              </a:rPr>
              <a:t>). </a:t>
            </a:r>
          </a:p>
          <a:p>
            <a:pPr lvl="0"/>
            <a:r>
              <a:rPr lang="it-IT" sz="3200" dirty="0"/>
              <a:t>Online </a:t>
            </a:r>
            <a:r>
              <a:rPr lang="it-IT" sz="3200" dirty="0" err="1"/>
              <a:t>platforms</a:t>
            </a:r>
            <a:r>
              <a:rPr lang="it-IT" sz="3200" dirty="0"/>
              <a:t> </a:t>
            </a:r>
            <a:r>
              <a:rPr lang="it-IT" sz="3200" dirty="0" err="1"/>
              <a:t>could</a:t>
            </a:r>
            <a:r>
              <a:rPr lang="it-IT" sz="3200" dirty="0"/>
              <a:t> include social networks and online marketplaces (recital 13).</a:t>
            </a:r>
            <a:endParaRPr lang="it-IT" sz="3200" dirty="0">
              <a:effectLst/>
            </a:endParaRPr>
          </a:p>
          <a:p>
            <a:endParaRPr lang="it-IT" dirty="0"/>
          </a:p>
        </p:txBody>
      </p:sp>
      <p:sp>
        <p:nvSpPr>
          <p:cNvPr id="4" name="Segnaposto numero diapositiva 3">
            <a:extLst>
              <a:ext uri="{FF2B5EF4-FFF2-40B4-BE49-F238E27FC236}">
                <a16:creationId xmlns:a16="http://schemas.microsoft.com/office/drawing/2014/main" id="{AA8CAFB2-CA6F-29B6-D2B7-4C591689E924}"/>
              </a:ext>
            </a:extLst>
          </p:cNvPr>
          <p:cNvSpPr>
            <a:spLocks noGrp="1"/>
          </p:cNvSpPr>
          <p:nvPr>
            <p:ph type="sldNum" sz="quarter" idx="12"/>
          </p:nvPr>
        </p:nvSpPr>
        <p:spPr/>
        <p:txBody>
          <a:bodyPr/>
          <a:lstStyle/>
          <a:p>
            <a:fld id="{ABE8F284-81ED-4DBF-9813-EA97991468D8}" type="slidenum">
              <a:rPr lang="en-US" altLang="en-US" smtClean="0"/>
              <a:pPr/>
              <a:t>13</a:t>
            </a:fld>
            <a:endParaRPr lang="en-US" altLang="en-US"/>
          </a:p>
        </p:txBody>
      </p:sp>
    </p:spTree>
    <p:extLst>
      <p:ext uri="{BB962C8B-B14F-4D97-AF65-F5344CB8AC3E}">
        <p14:creationId xmlns:p14="http://schemas.microsoft.com/office/powerpoint/2010/main" val="429305186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B1A435-633B-E842-858B-02A974131812}"/>
              </a:ext>
            </a:extLst>
          </p:cNvPr>
          <p:cNvSpPr>
            <a:spLocks noGrp="1"/>
          </p:cNvSpPr>
          <p:nvPr>
            <p:ph type="title"/>
          </p:nvPr>
        </p:nvSpPr>
        <p:spPr/>
        <p:txBody>
          <a:bodyPr/>
          <a:lstStyle/>
          <a:p>
            <a:r>
              <a:rPr lang="it-IT" b="1" dirty="0" err="1">
                <a:effectLst/>
              </a:rPr>
              <a:t>Retention</a:t>
            </a:r>
            <a:r>
              <a:rPr lang="it-IT" b="1" dirty="0">
                <a:effectLst/>
              </a:rPr>
              <a:t> of </a:t>
            </a:r>
            <a:r>
              <a:rPr lang="it-IT" b="1" dirty="0" err="1">
                <a:effectLst/>
              </a:rPr>
              <a:t>Immunity</a:t>
            </a:r>
            <a:r>
              <a:rPr lang="it-IT" b="1" dirty="0">
                <a:effectLst/>
              </a:rPr>
              <a:t> for Content of Third Parties</a:t>
            </a:r>
            <a:r>
              <a:rPr lang="it-IT" dirty="0"/>
              <a:t> </a:t>
            </a:r>
          </a:p>
        </p:txBody>
      </p:sp>
      <p:sp>
        <p:nvSpPr>
          <p:cNvPr id="3" name="Segnaposto contenuto 2">
            <a:extLst>
              <a:ext uri="{FF2B5EF4-FFF2-40B4-BE49-F238E27FC236}">
                <a16:creationId xmlns:a16="http://schemas.microsoft.com/office/drawing/2014/main" id="{597E3D08-CB77-984E-A059-D2858407139A}"/>
              </a:ext>
            </a:extLst>
          </p:cNvPr>
          <p:cNvSpPr>
            <a:spLocks noGrp="1"/>
          </p:cNvSpPr>
          <p:nvPr>
            <p:ph idx="1"/>
          </p:nvPr>
        </p:nvSpPr>
        <p:spPr>
          <a:xfrm>
            <a:off x="685800" y="1981200"/>
            <a:ext cx="7846640" cy="4544144"/>
          </a:xfrm>
        </p:spPr>
        <p:txBody>
          <a:bodyPr/>
          <a:lstStyle/>
          <a:p>
            <a:r>
              <a:rPr lang="it-IT" sz="2800" dirty="0"/>
              <a:t>The baseline positions </a:t>
            </a:r>
            <a:r>
              <a:rPr lang="it-IT" sz="2800" dirty="0" err="1"/>
              <a:t>seems</a:t>
            </a:r>
            <a:r>
              <a:rPr lang="it-IT" sz="2800" dirty="0"/>
              <a:t> to be a </a:t>
            </a:r>
            <a:r>
              <a:rPr lang="it-IT" sz="2800" dirty="0" err="1"/>
              <a:t>retention</a:t>
            </a:r>
            <a:r>
              <a:rPr lang="it-IT" sz="2800" dirty="0"/>
              <a:t> of the position under the e-Commerce Directive</a:t>
            </a:r>
          </a:p>
          <a:p>
            <a:r>
              <a:rPr lang="it-IT" sz="2800" dirty="0" err="1"/>
              <a:t>that</a:t>
            </a:r>
            <a:r>
              <a:rPr lang="it-IT" sz="2800" dirty="0"/>
              <a:t> </a:t>
            </a:r>
            <a:r>
              <a:rPr lang="it-IT" sz="2800" dirty="0" err="1"/>
              <a:t>is</a:t>
            </a:r>
            <a:r>
              <a:rPr lang="it-IT" sz="2800" dirty="0"/>
              <a:t>, </a:t>
            </a:r>
            <a:r>
              <a:rPr lang="it-IT" sz="2800" b="1" dirty="0" err="1"/>
              <a:t>immunity</a:t>
            </a:r>
            <a:r>
              <a:rPr lang="it-IT" sz="2800" b="1" dirty="0"/>
              <a:t> from </a:t>
            </a:r>
            <a:r>
              <a:rPr lang="it-IT" sz="2800" b="1" dirty="0" err="1"/>
              <a:t>liability</a:t>
            </a:r>
            <a:r>
              <a:rPr lang="it-IT" sz="2800" b="1" dirty="0"/>
              <a:t> for </a:t>
            </a:r>
            <a:r>
              <a:rPr lang="it-IT" sz="2800" b="1" dirty="0" err="1"/>
              <a:t>content</a:t>
            </a:r>
            <a:r>
              <a:rPr lang="it-IT" sz="2800" b="1" dirty="0"/>
              <a:t> </a:t>
            </a:r>
            <a:r>
              <a:rPr lang="it-IT" sz="2800" b="1" dirty="0" err="1"/>
              <a:t>transmitted</a:t>
            </a:r>
            <a:r>
              <a:rPr lang="it-IT" sz="2800" b="1" dirty="0"/>
              <a:t> </a:t>
            </a:r>
            <a:r>
              <a:rPr lang="it-IT" sz="2800" dirty="0"/>
              <a:t>(and </a:t>
            </a:r>
            <a:r>
              <a:rPr lang="it-IT" sz="2800" dirty="0" err="1"/>
              <a:t>not</a:t>
            </a:r>
            <a:r>
              <a:rPr lang="it-IT" sz="2800" dirty="0"/>
              <a:t> </a:t>
            </a:r>
            <a:r>
              <a:rPr lang="it-IT" sz="2800" dirty="0" err="1"/>
              <a:t>immunity</a:t>
            </a:r>
            <a:r>
              <a:rPr lang="it-IT" sz="2800" dirty="0"/>
              <a:t> from </a:t>
            </a:r>
            <a:r>
              <a:rPr lang="it-IT" sz="2800" dirty="0" err="1"/>
              <a:t>all</a:t>
            </a:r>
            <a:r>
              <a:rPr lang="it-IT" sz="2800" dirty="0"/>
              <a:t> </a:t>
            </a:r>
            <a:r>
              <a:rPr lang="it-IT" sz="2800" dirty="0" err="1"/>
              <a:t>rules</a:t>
            </a:r>
            <a:r>
              <a:rPr lang="it-IT" sz="2800" dirty="0"/>
              <a:t>) </a:t>
            </a:r>
            <a:r>
              <a:rPr lang="it-IT" sz="2800" dirty="0" err="1"/>
              <a:t>provided</a:t>
            </a:r>
            <a:r>
              <a:rPr lang="it-IT" sz="2800" dirty="0"/>
              <a:t> </a:t>
            </a:r>
            <a:r>
              <a:rPr lang="it-IT" sz="2800" dirty="0" err="1"/>
              <a:t>that</a:t>
            </a:r>
            <a:r>
              <a:rPr lang="it-IT" sz="2800" dirty="0"/>
              <a:t> the service provider </a:t>
            </a:r>
            <a:r>
              <a:rPr lang="it-IT" sz="2800" b="1" dirty="0"/>
              <a:t>“</a:t>
            </a:r>
            <a:r>
              <a:rPr lang="it-IT" sz="2800" b="1" dirty="0" err="1"/>
              <a:t>acts</a:t>
            </a:r>
            <a:r>
              <a:rPr lang="it-IT" sz="2800" b="1" dirty="0"/>
              <a:t> </a:t>
            </a:r>
            <a:r>
              <a:rPr lang="it-IT" sz="2800" b="1" dirty="0" err="1"/>
              <a:t>expeditiously</a:t>
            </a:r>
            <a:r>
              <a:rPr lang="it-IT" sz="2800" b="1" dirty="0"/>
              <a:t> to </a:t>
            </a:r>
            <a:r>
              <a:rPr lang="it-IT" sz="2800" b="1" dirty="0" err="1"/>
              <a:t>remove</a:t>
            </a:r>
            <a:r>
              <a:rPr lang="it-IT" sz="2800" b="1" dirty="0"/>
              <a:t> or to </a:t>
            </a:r>
            <a:r>
              <a:rPr lang="it-IT" sz="2800" b="1" dirty="0" err="1"/>
              <a:t>disable</a:t>
            </a:r>
            <a:r>
              <a:rPr lang="it-IT" sz="2800" b="1" dirty="0"/>
              <a:t> </a:t>
            </a:r>
            <a:r>
              <a:rPr lang="it-IT" sz="2800" b="1" dirty="0" err="1"/>
              <a:t>access</a:t>
            </a:r>
            <a:r>
              <a:rPr lang="it-IT" sz="2800" b="1" dirty="0"/>
              <a:t> to the information” and a </a:t>
            </a:r>
            <a:r>
              <a:rPr lang="it-IT" sz="2800" b="1" dirty="0" err="1"/>
              <a:t>restatement</a:t>
            </a:r>
            <a:r>
              <a:rPr lang="it-IT" sz="2800" b="1" dirty="0"/>
              <a:t> </a:t>
            </a:r>
            <a:r>
              <a:rPr lang="it-IT" sz="2800" b="1" dirty="0" err="1"/>
              <a:t>that</a:t>
            </a:r>
            <a:r>
              <a:rPr lang="it-IT" sz="2800" b="1" dirty="0"/>
              <a:t> </a:t>
            </a:r>
            <a:r>
              <a:rPr lang="it-IT" sz="2800" b="1" dirty="0" err="1"/>
              <a:t>there</a:t>
            </a:r>
            <a:r>
              <a:rPr lang="it-IT" sz="2800" b="1" dirty="0"/>
              <a:t> </a:t>
            </a:r>
            <a:r>
              <a:rPr lang="it-IT" sz="2800" b="1" dirty="0" err="1"/>
              <a:t>is</a:t>
            </a:r>
            <a:r>
              <a:rPr lang="it-IT" sz="2800" b="1" dirty="0"/>
              <a:t> no general </a:t>
            </a:r>
            <a:r>
              <a:rPr lang="it-IT" sz="2800" b="1" dirty="0" err="1"/>
              <a:t>obligation</a:t>
            </a:r>
            <a:r>
              <a:rPr lang="it-IT" sz="2800" b="1" dirty="0"/>
              <a:t> to monitor – </a:t>
            </a:r>
            <a:r>
              <a:rPr lang="it-IT" sz="2800" b="1" dirty="0" err="1"/>
              <a:t>though</a:t>
            </a:r>
            <a:r>
              <a:rPr lang="it-IT" sz="2800" b="1" dirty="0"/>
              <a:t> </a:t>
            </a:r>
            <a:r>
              <a:rPr lang="it-IT" sz="2800" b="1" dirty="0" err="1"/>
              <a:t>this</a:t>
            </a:r>
            <a:r>
              <a:rPr lang="it-IT" sz="2800" b="1" dirty="0"/>
              <a:t> </a:t>
            </a:r>
            <a:r>
              <a:rPr lang="it-IT" sz="2800" b="1" dirty="0" err="1"/>
              <a:t>is</a:t>
            </a:r>
            <a:r>
              <a:rPr lang="it-IT" sz="2800" b="1" dirty="0"/>
              <a:t> </a:t>
            </a:r>
            <a:r>
              <a:rPr lang="it-IT" sz="2800" b="1" dirty="0" err="1"/>
              <a:t>linked</a:t>
            </a:r>
            <a:r>
              <a:rPr lang="it-IT" sz="2800" b="1" dirty="0"/>
              <a:t> to the information the </a:t>
            </a:r>
            <a:r>
              <a:rPr lang="it-IT" sz="2800" b="1" dirty="0" err="1"/>
              <a:t>intermediaries</a:t>
            </a:r>
            <a:r>
              <a:rPr lang="it-IT" sz="2800" b="1" dirty="0"/>
              <a:t> </a:t>
            </a:r>
            <a:r>
              <a:rPr lang="it-IT" sz="2800" b="1" dirty="0" err="1"/>
              <a:t>transmit</a:t>
            </a:r>
            <a:r>
              <a:rPr lang="it-IT" sz="2800" b="1" dirty="0"/>
              <a:t> or </a:t>
            </a:r>
            <a:r>
              <a:rPr lang="it-IT" sz="2800" b="1" dirty="0" err="1"/>
              <a:t>store</a:t>
            </a:r>
            <a:r>
              <a:rPr lang="it-IT" sz="2800" dirty="0"/>
              <a:t> (</a:t>
            </a:r>
            <a:r>
              <a:rPr lang="it-IT" sz="2800" dirty="0" err="1"/>
              <a:t>Article</a:t>
            </a:r>
            <a:r>
              <a:rPr lang="it-IT" sz="2800" dirty="0"/>
              <a:t> 7 DSA)</a:t>
            </a:r>
          </a:p>
        </p:txBody>
      </p:sp>
    </p:spTree>
    <p:extLst>
      <p:ext uri="{BB962C8B-B14F-4D97-AF65-F5344CB8AC3E}">
        <p14:creationId xmlns:p14="http://schemas.microsoft.com/office/powerpoint/2010/main" val="42910209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F3D8C1A-B7EE-3F40-9309-FDD7AD5E5ED6}"/>
              </a:ext>
            </a:extLst>
          </p:cNvPr>
          <p:cNvSpPr>
            <a:spLocks noGrp="1"/>
          </p:cNvSpPr>
          <p:nvPr>
            <p:ph idx="1"/>
          </p:nvPr>
        </p:nvSpPr>
        <p:spPr>
          <a:xfrm>
            <a:off x="467544" y="548680"/>
            <a:ext cx="8136904" cy="5688631"/>
          </a:xfrm>
        </p:spPr>
        <p:txBody>
          <a:bodyPr/>
          <a:lstStyle/>
          <a:p>
            <a:r>
              <a:rPr lang="it-IT" sz="2800" b="1" dirty="0"/>
              <a:t>The </a:t>
            </a:r>
            <a:r>
              <a:rPr lang="it-IT" sz="2800" b="1" dirty="0" err="1"/>
              <a:t>fact</a:t>
            </a:r>
            <a:r>
              <a:rPr lang="it-IT" sz="2800" b="1" dirty="0"/>
              <a:t> </a:t>
            </a:r>
            <a:r>
              <a:rPr lang="it-IT" sz="2800" b="1" dirty="0" err="1"/>
              <a:t>that</a:t>
            </a:r>
            <a:r>
              <a:rPr lang="it-IT" sz="2800" b="1" dirty="0"/>
              <a:t> the </a:t>
            </a:r>
            <a:r>
              <a:rPr lang="it-IT" sz="2800" b="1" dirty="0" err="1"/>
              <a:t>immunity</a:t>
            </a:r>
            <a:r>
              <a:rPr lang="it-IT" sz="2800" b="1" dirty="0"/>
              <a:t> </a:t>
            </a:r>
            <a:r>
              <a:rPr lang="it-IT" sz="2800" b="1" dirty="0" err="1"/>
              <a:t>does</a:t>
            </a:r>
            <a:r>
              <a:rPr lang="it-IT" sz="2800" b="1" dirty="0"/>
              <a:t> </a:t>
            </a:r>
            <a:r>
              <a:rPr lang="it-IT" sz="2800" b="1" dirty="0" err="1"/>
              <a:t>not</a:t>
            </a:r>
            <a:r>
              <a:rPr lang="it-IT" sz="2800" b="1" dirty="0"/>
              <a:t> </a:t>
            </a:r>
            <a:r>
              <a:rPr lang="it-IT" sz="2800" b="1" dirty="0" err="1"/>
              <a:t>apply</a:t>
            </a:r>
            <a:r>
              <a:rPr lang="it-IT" sz="2800" b="1" dirty="0"/>
              <a:t> to </a:t>
            </a:r>
            <a:r>
              <a:rPr lang="it-IT" sz="2800" b="1" dirty="0" err="1"/>
              <a:t>all</a:t>
            </a:r>
            <a:r>
              <a:rPr lang="it-IT" sz="2800" b="1" dirty="0"/>
              <a:t> </a:t>
            </a:r>
            <a:r>
              <a:rPr lang="it-IT" sz="2800" b="1" dirty="0" err="1"/>
              <a:t>rules</a:t>
            </a:r>
            <a:r>
              <a:rPr lang="it-IT" sz="2800" b="1" dirty="0"/>
              <a:t> </a:t>
            </a:r>
            <a:r>
              <a:rPr lang="it-IT" sz="2800" b="1" dirty="0" err="1"/>
              <a:t>is</a:t>
            </a:r>
            <a:r>
              <a:rPr lang="it-IT" sz="2800" b="1" dirty="0"/>
              <a:t> made </a:t>
            </a:r>
            <a:r>
              <a:rPr lang="it-IT" sz="2800" b="1" dirty="0" err="1"/>
              <a:t>explicit</a:t>
            </a:r>
            <a:r>
              <a:rPr lang="it-IT" sz="2800" b="1" dirty="0"/>
              <a:t> </a:t>
            </a:r>
            <a:r>
              <a:rPr lang="it-IT" sz="2800" b="1" dirty="0" err="1"/>
              <a:t>as</a:t>
            </a:r>
            <a:r>
              <a:rPr lang="it-IT" sz="2800" b="1" dirty="0"/>
              <a:t> </a:t>
            </a:r>
            <a:r>
              <a:rPr lang="it-IT" sz="2800" b="1" dirty="0" err="1"/>
              <a:t>regards</a:t>
            </a:r>
            <a:r>
              <a:rPr lang="it-IT" sz="2800" b="1" dirty="0"/>
              <a:t> hosting service providers; </a:t>
            </a:r>
            <a:r>
              <a:rPr lang="it-IT" sz="2800" dirty="0"/>
              <a:t>Art 5(3</a:t>
            </a:r>
            <a:r>
              <a:rPr lang="it-IT" sz="2800" b="1" dirty="0"/>
              <a:t>) </a:t>
            </a:r>
            <a:r>
              <a:rPr lang="it-IT" sz="2800" b="1" dirty="0" err="1"/>
              <a:t>states</a:t>
            </a:r>
            <a:r>
              <a:rPr lang="it-IT" sz="2800" b="1" dirty="0"/>
              <a:t> </a:t>
            </a:r>
            <a:r>
              <a:rPr lang="it-IT" sz="2800" b="1" dirty="0" err="1"/>
              <a:t>that</a:t>
            </a:r>
            <a:r>
              <a:rPr lang="it-IT" sz="2800" b="1" dirty="0"/>
              <a:t> </a:t>
            </a:r>
            <a:r>
              <a:rPr lang="it-IT" sz="2800" b="1" dirty="0" err="1"/>
              <a:t>immunity</a:t>
            </a:r>
            <a:r>
              <a:rPr lang="it-IT" sz="2800" b="1" dirty="0"/>
              <a:t> “</a:t>
            </a:r>
            <a:r>
              <a:rPr lang="it-IT" sz="2800" b="1" dirty="0" err="1"/>
              <a:t>shall</a:t>
            </a:r>
            <a:r>
              <a:rPr lang="it-IT" sz="2800" b="1" dirty="0"/>
              <a:t> </a:t>
            </a:r>
            <a:r>
              <a:rPr lang="it-IT" sz="2800" b="1" dirty="0" err="1"/>
              <a:t>not</a:t>
            </a:r>
            <a:r>
              <a:rPr lang="it-IT" sz="2800" b="1" dirty="0"/>
              <a:t> </a:t>
            </a:r>
            <a:r>
              <a:rPr lang="it-IT" sz="2800" b="1" dirty="0" err="1"/>
              <a:t>apply</a:t>
            </a:r>
            <a:r>
              <a:rPr lang="it-IT" sz="2800" b="1" dirty="0"/>
              <a:t> with </a:t>
            </a:r>
            <a:r>
              <a:rPr lang="it-IT" sz="2800" b="1" dirty="0" err="1"/>
              <a:t>respect</a:t>
            </a:r>
            <a:r>
              <a:rPr lang="it-IT" sz="2800" b="1" dirty="0"/>
              <a:t> to </a:t>
            </a:r>
            <a:r>
              <a:rPr lang="it-IT" sz="2800" b="1" dirty="0" err="1"/>
              <a:t>liability</a:t>
            </a:r>
            <a:r>
              <a:rPr lang="it-IT" sz="2800" b="1" dirty="0"/>
              <a:t> under consumer </a:t>
            </a:r>
            <a:r>
              <a:rPr lang="it-IT" sz="2800" b="1" dirty="0" err="1"/>
              <a:t>protection</a:t>
            </a:r>
            <a:r>
              <a:rPr lang="it-IT" sz="2800" b="1" dirty="0"/>
              <a:t> law of online </a:t>
            </a:r>
            <a:r>
              <a:rPr lang="it-IT" sz="2800" b="1" dirty="0" err="1"/>
              <a:t>platforms</a:t>
            </a:r>
            <a:r>
              <a:rPr lang="it-IT" sz="2800" b="1" dirty="0"/>
              <a:t> </a:t>
            </a:r>
            <a:r>
              <a:rPr lang="it-IT" sz="2800" b="1" dirty="0" err="1"/>
              <a:t>allowing</a:t>
            </a:r>
            <a:r>
              <a:rPr lang="it-IT" sz="2800" b="1" dirty="0"/>
              <a:t> consumers to conclude </a:t>
            </a:r>
            <a:r>
              <a:rPr lang="it-IT" sz="2800" b="1" dirty="0" err="1"/>
              <a:t>distance</a:t>
            </a:r>
            <a:r>
              <a:rPr lang="it-IT" sz="2800" b="1" dirty="0"/>
              <a:t> </a:t>
            </a:r>
            <a:r>
              <a:rPr lang="it-IT" sz="2800" b="1" dirty="0" err="1"/>
              <a:t>contracts</a:t>
            </a:r>
            <a:r>
              <a:rPr lang="it-IT" sz="2800" b="1" dirty="0"/>
              <a:t> with traders ….”.</a:t>
            </a:r>
          </a:p>
          <a:p>
            <a:r>
              <a:rPr lang="it-IT" sz="2800" b="1" dirty="0">
                <a:sym typeface="Wingdings" pitchFamily="2" charset="2"/>
              </a:rPr>
              <a:t> </a:t>
            </a:r>
            <a:r>
              <a:rPr lang="it-IT" sz="2800" b="1" dirty="0" err="1">
                <a:sym typeface="Wingdings" pitchFamily="2" charset="2"/>
              </a:rPr>
              <a:t>obbligation</a:t>
            </a:r>
            <a:r>
              <a:rPr lang="it-IT" sz="2800" b="1" dirty="0">
                <a:sym typeface="Wingdings" pitchFamily="2" charset="2"/>
              </a:rPr>
              <a:t> to monitor. </a:t>
            </a:r>
            <a:endParaRPr lang="it-IT" sz="2800" b="1" dirty="0"/>
          </a:p>
          <a:p>
            <a:r>
              <a:rPr lang="it-IT" sz="2800" dirty="0" err="1"/>
              <a:t>Another</a:t>
            </a:r>
            <a:r>
              <a:rPr lang="it-IT" sz="2800" dirty="0"/>
              <a:t> </a:t>
            </a:r>
            <a:r>
              <a:rPr lang="it-IT" sz="2800" dirty="0" err="1"/>
              <a:t>addition</a:t>
            </a:r>
            <a:r>
              <a:rPr lang="it-IT" sz="2800" dirty="0"/>
              <a:t> </a:t>
            </a:r>
            <a:r>
              <a:rPr lang="it-IT" sz="2800" dirty="0" err="1"/>
              <a:t>is</a:t>
            </a:r>
            <a:r>
              <a:rPr lang="it-IT" sz="2800" dirty="0"/>
              <a:t> the </a:t>
            </a:r>
            <a:r>
              <a:rPr lang="it-IT" sz="2800" dirty="0" err="1"/>
              <a:t>obligation</a:t>
            </a:r>
            <a:r>
              <a:rPr lang="it-IT" sz="2800" dirty="0"/>
              <a:t> to </a:t>
            </a:r>
            <a:r>
              <a:rPr lang="it-IT" sz="2800" dirty="0" err="1"/>
              <a:t>act</a:t>
            </a:r>
            <a:r>
              <a:rPr lang="it-IT" sz="2800" dirty="0"/>
              <a:t> in relation to </a:t>
            </a:r>
            <a:r>
              <a:rPr lang="it-IT" sz="2800" b="1" dirty="0" err="1"/>
              <a:t>orders</a:t>
            </a:r>
            <a:r>
              <a:rPr lang="it-IT" sz="2800" b="1" dirty="0"/>
              <a:t> in relation to a </a:t>
            </a:r>
            <a:r>
              <a:rPr lang="it-IT" sz="2800" b="1" dirty="0" err="1"/>
              <a:t>specific</a:t>
            </a:r>
            <a:r>
              <a:rPr lang="it-IT" sz="2800" b="1" dirty="0"/>
              <a:t> item of </a:t>
            </a:r>
            <a:r>
              <a:rPr lang="it-IT" sz="2800" b="1" dirty="0" err="1"/>
              <a:t>illegal</a:t>
            </a:r>
            <a:r>
              <a:rPr lang="it-IT" sz="2800" b="1" dirty="0"/>
              <a:t> </a:t>
            </a:r>
            <a:r>
              <a:rPr lang="it-IT" sz="2800" b="1" dirty="0" err="1"/>
              <a:t>content</a:t>
            </a:r>
            <a:r>
              <a:rPr lang="it-IT" sz="2800" dirty="0"/>
              <a:t>. </a:t>
            </a:r>
          </a:p>
          <a:p>
            <a:pPr marL="0" indent="0">
              <a:buNone/>
            </a:pPr>
            <a:endParaRPr lang="it-IT" sz="2800" dirty="0"/>
          </a:p>
        </p:txBody>
      </p:sp>
    </p:spTree>
    <p:extLst>
      <p:ext uri="{BB962C8B-B14F-4D97-AF65-F5344CB8AC3E}">
        <p14:creationId xmlns:p14="http://schemas.microsoft.com/office/powerpoint/2010/main" val="277831339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D2BC51-72E1-4F43-8D72-402AC7693BE5}"/>
              </a:ext>
            </a:extLst>
          </p:cNvPr>
          <p:cNvSpPr>
            <a:spLocks noGrp="1"/>
          </p:cNvSpPr>
          <p:nvPr>
            <p:ph type="title"/>
          </p:nvPr>
        </p:nvSpPr>
        <p:spPr/>
        <p:txBody>
          <a:bodyPr/>
          <a:lstStyle/>
          <a:p>
            <a:r>
              <a:rPr lang="it-IT" dirty="0"/>
              <a:t>“</a:t>
            </a:r>
            <a:r>
              <a:rPr lang="it-IT" dirty="0" err="1"/>
              <a:t>Illegal</a:t>
            </a:r>
            <a:r>
              <a:rPr lang="it-IT" dirty="0"/>
              <a:t> </a:t>
            </a:r>
            <a:r>
              <a:rPr lang="it-IT" dirty="0" err="1"/>
              <a:t>content</a:t>
            </a:r>
            <a:r>
              <a:rPr lang="it-IT" dirty="0"/>
              <a:t>” </a:t>
            </a:r>
            <a:r>
              <a:rPr lang="it-IT" dirty="0" err="1"/>
              <a:t>is</a:t>
            </a:r>
            <a:r>
              <a:rPr lang="it-IT" dirty="0"/>
              <a:t> a </a:t>
            </a:r>
            <a:r>
              <a:rPr lang="it-IT" dirty="0" err="1"/>
              <a:t>defined</a:t>
            </a:r>
            <a:r>
              <a:rPr lang="it-IT" dirty="0"/>
              <a:t> </a:t>
            </a:r>
            <a:r>
              <a:rPr lang="it-IT" dirty="0" err="1"/>
              <a:t>as</a:t>
            </a:r>
            <a:r>
              <a:rPr lang="it-IT" dirty="0"/>
              <a:t>: </a:t>
            </a:r>
            <a:br>
              <a:rPr lang="it-IT" dirty="0"/>
            </a:br>
            <a:endParaRPr lang="it-IT" dirty="0"/>
          </a:p>
        </p:txBody>
      </p:sp>
      <p:sp>
        <p:nvSpPr>
          <p:cNvPr id="3" name="Segnaposto contenuto 2">
            <a:extLst>
              <a:ext uri="{FF2B5EF4-FFF2-40B4-BE49-F238E27FC236}">
                <a16:creationId xmlns:a16="http://schemas.microsoft.com/office/drawing/2014/main" id="{26083D59-798B-A645-881D-479DAE4F07A2}"/>
              </a:ext>
            </a:extLst>
          </p:cNvPr>
          <p:cNvSpPr>
            <a:spLocks noGrp="1"/>
          </p:cNvSpPr>
          <p:nvPr>
            <p:ph idx="1"/>
          </p:nvPr>
        </p:nvSpPr>
        <p:spPr/>
        <p:txBody>
          <a:bodyPr>
            <a:normAutofit fontScale="70000" lnSpcReduction="20000"/>
          </a:bodyPr>
          <a:lstStyle/>
          <a:p>
            <a:r>
              <a:rPr lang="it-IT" dirty="0" err="1"/>
              <a:t>any</a:t>
            </a:r>
            <a:r>
              <a:rPr lang="it-IT" dirty="0"/>
              <a:t> information, </a:t>
            </a:r>
            <a:r>
              <a:rPr lang="it-IT" dirty="0" err="1"/>
              <a:t>which</a:t>
            </a:r>
            <a:r>
              <a:rPr lang="it-IT" dirty="0"/>
              <a:t>, in </a:t>
            </a:r>
            <a:r>
              <a:rPr lang="it-IT" dirty="0" err="1"/>
              <a:t>itself</a:t>
            </a:r>
            <a:r>
              <a:rPr lang="it-IT" dirty="0"/>
              <a:t> or by </a:t>
            </a:r>
            <a:r>
              <a:rPr lang="it-IT" dirty="0" err="1"/>
              <a:t>its</a:t>
            </a:r>
            <a:r>
              <a:rPr lang="it-IT" dirty="0"/>
              <a:t> </a:t>
            </a:r>
            <a:r>
              <a:rPr lang="it-IT" dirty="0" err="1"/>
              <a:t>reference</a:t>
            </a:r>
            <a:r>
              <a:rPr lang="it-IT" dirty="0"/>
              <a:t> to an </a:t>
            </a:r>
            <a:r>
              <a:rPr lang="it-IT" dirty="0" err="1"/>
              <a:t>activity</a:t>
            </a:r>
            <a:r>
              <a:rPr lang="it-IT" dirty="0"/>
              <a:t>, </a:t>
            </a:r>
            <a:r>
              <a:rPr lang="it-IT" dirty="0" err="1"/>
              <a:t>including</a:t>
            </a:r>
            <a:r>
              <a:rPr lang="it-IT" dirty="0"/>
              <a:t> the sale of </a:t>
            </a:r>
            <a:r>
              <a:rPr lang="it-IT" dirty="0" err="1"/>
              <a:t>products</a:t>
            </a:r>
            <a:r>
              <a:rPr lang="it-IT" dirty="0"/>
              <a:t> or </a:t>
            </a:r>
            <a:r>
              <a:rPr lang="it-IT" dirty="0" err="1"/>
              <a:t>provision</a:t>
            </a:r>
            <a:r>
              <a:rPr lang="it-IT" dirty="0"/>
              <a:t> of </a:t>
            </a:r>
            <a:r>
              <a:rPr lang="it-IT" dirty="0" err="1"/>
              <a:t>services</a:t>
            </a:r>
            <a:r>
              <a:rPr lang="it-IT" dirty="0"/>
              <a:t> </a:t>
            </a:r>
            <a:r>
              <a:rPr lang="it-IT" dirty="0" err="1"/>
              <a:t>is</a:t>
            </a:r>
            <a:r>
              <a:rPr lang="it-IT" dirty="0"/>
              <a:t> </a:t>
            </a:r>
            <a:r>
              <a:rPr lang="it-IT" dirty="0" err="1"/>
              <a:t>not</a:t>
            </a:r>
            <a:r>
              <a:rPr lang="it-IT" dirty="0"/>
              <a:t> in </a:t>
            </a:r>
            <a:r>
              <a:rPr lang="it-IT" dirty="0" err="1"/>
              <a:t>compliance</a:t>
            </a:r>
            <a:r>
              <a:rPr lang="it-IT" dirty="0"/>
              <a:t> with Union law or the law of a </a:t>
            </a:r>
            <a:r>
              <a:rPr lang="it-IT" dirty="0" err="1"/>
              <a:t>Member</a:t>
            </a:r>
            <a:r>
              <a:rPr lang="it-IT" dirty="0"/>
              <a:t> State, </a:t>
            </a:r>
            <a:r>
              <a:rPr lang="it-IT" dirty="0" err="1"/>
              <a:t>irrespective</a:t>
            </a:r>
            <a:r>
              <a:rPr lang="it-IT" dirty="0"/>
              <a:t> of the precise </a:t>
            </a:r>
            <a:r>
              <a:rPr lang="it-IT" dirty="0" err="1"/>
              <a:t>subject</a:t>
            </a:r>
            <a:r>
              <a:rPr lang="it-IT" dirty="0"/>
              <a:t> </a:t>
            </a:r>
            <a:r>
              <a:rPr lang="it-IT" dirty="0" err="1"/>
              <a:t>matter</a:t>
            </a:r>
            <a:r>
              <a:rPr lang="it-IT" dirty="0"/>
              <a:t> or nature of </a:t>
            </a:r>
            <a:r>
              <a:rPr lang="it-IT" dirty="0" err="1"/>
              <a:t>that</a:t>
            </a:r>
            <a:r>
              <a:rPr lang="it-IT" dirty="0"/>
              <a:t> law. (art 2(g))</a:t>
            </a:r>
          </a:p>
          <a:p>
            <a:r>
              <a:rPr lang="it-IT" dirty="0" err="1"/>
              <a:t>Into</a:t>
            </a:r>
            <a:r>
              <a:rPr lang="it-IT" dirty="0"/>
              <a:t> the recital </a:t>
            </a:r>
            <a:r>
              <a:rPr lang="it-IT" dirty="0" err="1"/>
              <a:t>we</a:t>
            </a:r>
            <a:r>
              <a:rPr lang="it-IT" dirty="0"/>
              <a:t> </a:t>
            </a:r>
            <a:r>
              <a:rPr lang="it-IT" dirty="0" err="1"/>
              <a:t>also</a:t>
            </a:r>
            <a:r>
              <a:rPr lang="it-IT" dirty="0"/>
              <a:t> </a:t>
            </a:r>
            <a:r>
              <a:rPr lang="it-IT" dirty="0" err="1"/>
              <a:t>find</a:t>
            </a:r>
            <a:r>
              <a:rPr lang="it-IT" dirty="0"/>
              <a:t>: </a:t>
            </a:r>
          </a:p>
          <a:p>
            <a:pPr lvl="0"/>
            <a:r>
              <a:rPr lang="it-IT" dirty="0" err="1">
                <a:effectLst/>
              </a:rPr>
              <a:t>illegal</a:t>
            </a:r>
            <a:r>
              <a:rPr lang="it-IT" dirty="0">
                <a:effectLst/>
              </a:rPr>
              <a:t> </a:t>
            </a:r>
            <a:r>
              <a:rPr lang="it-IT" dirty="0" err="1">
                <a:effectLst/>
              </a:rPr>
              <a:t>hate</a:t>
            </a:r>
            <a:r>
              <a:rPr lang="it-IT" dirty="0">
                <a:effectLst/>
              </a:rPr>
              <a:t> </a:t>
            </a:r>
            <a:r>
              <a:rPr lang="it-IT" dirty="0" err="1">
                <a:effectLst/>
              </a:rPr>
              <a:t>speech</a:t>
            </a:r>
            <a:r>
              <a:rPr lang="it-IT" dirty="0">
                <a:effectLst/>
              </a:rPr>
              <a:t> or </a:t>
            </a:r>
            <a:r>
              <a:rPr lang="it-IT" dirty="0" err="1">
                <a:effectLst/>
              </a:rPr>
              <a:t>terrorist</a:t>
            </a:r>
            <a:r>
              <a:rPr lang="it-IT" dirty="0">
                <a:effectLst/>
              </a:rPr>
              <a:t> </a:t>
            </a:r>
            <a:r>
              <a:rPr lang="it-IT" dirty="0" err="1">
                <a:effectLst/>
              </a:rPr>
              <a:t>content</a:t>
            </a:r>
            <a:r>
              <a:rPr lang="it-IT" dirty="0">
                <a:effectLst/>
              </a:rPr>
              <a:t> and </a:t>
            </a:r>
            <a:r>
              <a:rPr lang="it-IT" dirty="0" err="1">
                <a:effectLst/>
              </a:rPr>
              <a:t>unlawful</a:t>
            </a:r>
            <a:r>
              <a:rPr lang="it-IT" dirty="0">
                <a:effectLst/>
              </a:rPr>
              <a:t> </a:t>
            </a:r>
            <a:r>
              <a:rPr lang="it-IT" dirty="0" err="1">
                <a:effectLst/>
              </a:rPr>
              <a:t>discriminatory</a:t>
            </a:r>
            <a:r>
              <a:rPr lang="it-IT" dirty="0"/>
              <a:t> </a:t>
            </a:r>
            <a:r>
              <a:rPr lang="it-IT" dirty="0" err="1">
                <a:effectLst/>
              </a:rPr>
              <a:t>content</a:t>
            </a:r>
            <a:r>
              <a:rPr lang="it-IT" dirty="0">
                <a:effectLst/>
              </a:rPr>
              <a:t>, </a:t>
            </a:r>
          </a:p>
          <a:p>
            <a:pPr lvl="0"/>
            <a:r>
              <a:rPr lang="it-IT" dirty="0">
                <a:effectLst/>
              </a:rPr>
              <a:t>or </a:t>
            </a:r>
            <a:r>
              <a:rPr lang="it-IT" dirty="0" err="1">
                <a:effectLst/>
              </a:rPr>
              <a:t>that</a:t>
            </a:r>
            <a:r>
              <a:rPr lang="it-IT" dirty="0">
                <a:effectLst/>
              </a:rPr>
              <a:t> </a:t>
            </a:r>
            <a:r>
              <a:rPr lang="it-IT" dirty="0" err="1">
                <a:effectLst/>
              </a:rPr>
              <a:t>relates</a:t>
            </a:r>
            <a:r>
              <a:rPr lang="it-IT" dirty="0">
                <a:effectLst/>
              </a:rPr>
              <a:t> to </a:t>
            </a:r>
            <a:r>
              <a:rPr lang="it-IT" dirty="0" err="1">
                <a:effectLst/>
              </a:rPr>
              <a:t>activities</a:t>
            </a:r>
            <a:r>
              <a:rPr lang="it-IT" dirty="0">
                <a:effectLst/>
              </a:rPr>
              <a:t> </a:t>
            </a:r>
            <a:r>
              <a:rPr lang="it-IT" dirty="0" err="1">
                <a:effectLst/>
              </a:rPr>
              <a:t>that</a:t>
            </a:r>
            <a:r>
              <a:rPr lang="it-IT" dirty="0">
                <a:effectLst/>
              </a:rPr>
              <a:t> are </a:t>
            </a:r>
            <a:r>
              <a:rPr lang="it-IT" dirty="0" err="1">
                <a:effectLst/>
              </a:rPr>
              <a:t>illegal</a:t>
            </a:r>
            <a:r>
              <a:rPr lang="it-IT" dirty="0">
                <a:effectLst/>
              </a:rPr>
              <a:t>, </a:t>
            </a:r>
            <a:r>
              <a:rPr lang="it-IT" dirty="0" err="1">
                <a:effectLst/>
              </a:rPr>
              <a:t>such</a:t>
            </a:r>
            <a:r>
              <a:rPr lang="it-IT" dirty="0">
                <a:effectLst/>
              </a:rPr>
              <a:t> </a:t>
            </a:r>
            <a:r>
              <a:rPr lang="it-IT" dirty="0" err="1">
                <a:effectLst/>
              </a:rPr>
              <a:t>as</a:t>
            </a:r>
            <a:r>
              <a:rPr lang="it-IT" dirty="0">
                <a:effectLst/>
              </a:rPr>
              <a:t> the </a:t>
            </a:r>
            <a:r>
              <a:rPr lang="it-IT" dirty="0" err="1">
                <a:effectLst/>
              </a:rPr>
              <a:t>sharing</a:t>
            </a:r>
            <a:r>
              <a:rPr lang="it-IT" dirty="0">
                <a:effectLst/>
              </a:rPr>
              <a:t> of images </a:t>
            </a:r>
            <a:r>
              <a:rPr lang="it-IT" dirty="0" err="1">
                <a:effectLst/>
              </a:rPr>
              <a:t>depicting</a:t>
            </a:r>
            <a:r>
              <a:rPr lang="it-IT" dirty="0">
                <a:effectLst/>
              </a:rPr>
              <a:t> </a:t>
            </a:r>
            <a:r>
              <a:rPr lang="it-IT" dirty="0" err="1">
                <a:effectLst/>
              </a:rPr>
              <a:t>child</a:t>
            </a:r>
            <a:r>
              <a:rPr lang="it-IT" dirty="0">
                <a:effectLst/>
              </a:rPr>
              <a:t> </a:t>
            </a:r>
            <a:r>
              <a:rPr lang="it-IT" dirty="0" err="1">
                <a:effectLst/>
              </a:rPr>
              <a:t>sexual</a:t>
            </a:r>
            <a:r>
              <a:rPr lang="it-IT" dirty="0">
                <a:effectLst/>
              </a:rPr>
              <a:t> </a:t>
            </a:r>
            <a:r>
              <a:rPr lang="it-IT" dirty="0" err="1">
                <a:effectLst/>
              </a:rPr>
              <a:t>abuse</a:t>
            </a:r>
            <a:r>
              <a:rPr lang="it-IT" dirty="0">
                <a:effectLst/>
              </a:rPr>
              <a:t>, </a:t>
            </a:r>
            <a:r>
              <a:rPr lang="it-IT" dirty="0" err="1">
                <a:effectLst/>
              </a:rPr>
              <a:t>unlawful</a:t>
            </a:r>
            <a:r>
              <a:rPr lang="it-IT" dirty="0">
                <a:effectLst/>
              </a:rPr>
              <a:t> non-</a:t>
            </a:r>
            <a:r>
              <a:rPr lang="it-IT" dirty="0" err="1">
                <a:effectLst/>
              </a:rPr>
              <a:t>consensual</a:t>
            </a:r>
            <a:r>
              <a:rPr lang="it-IT" dirty="0">
                <a:effectLst/>
              </a:rPr>
              <a:t> </a:t>
            </a:r>
            <a:r>
              <a:rPr lang="it-IT" dirty="0" err="1">
                <a:effectLst/>
              </a:rPr>
              <a:t>sharing</a:t>
            </a:r>
            <a:r>
              <a:rPr lang="it-IT" dirty="0">
                <a:effectLst/>
              </a:rPr>
              <a:t> of private images, online </a:t>
            </a:r>
            <a:r>
              <a:rPr lang="it-IT" dirty="0" err="1">
                <a:effectLst/>
              </a:rPr>
              <a:t>stalking</a:t>
            </a:r>
            <a:r>
              <a:rPr lang="it-IT" dirty="0">
                <a:effectLst/>
              </a:rPr>
              <a:t>, the sale of non-</a:t>
            </a:r>
            <a:r>
              <a:rPr lang="it-IT" dirty="0" err="1">
                <a:effectLst/>
              </a:rPr>
              <a:t>compliant</a:t>
            </a:r>
            <a:r>
              <a:rPr lang="it-IT" dirty="0">
                <a:effectLst/>
              </a:rPr>
              <a:t> or </a:t>
            </a:r>
            <a:r>
              <a:rPr lang="it-IT" dirty="0" err="1">
                <a:effectLst/>
              </a:rPr>
              <a:t>counterfeit</a:t>
            </a:r>
            <a:r>
              <a:rPr lang="it-IT" dirty="0">
                <a:effectLst/>
              </a:rPr>
              <a:t> </a:t>
            </a:r>
            <a:r>
              <a:rPr lang="it-IT" dirty="0" err="1">
                <a:effectLst/>
              </a:rPr>
              <a:t>products</a:t>
            </a:r>
            <a:r>
              <a:rPr lang="it-IT" dirty="0">
                <a:effectLst/>
              </a:rPr>
              <a:t>, the non-</a:t>
            </a:r>
            <a:r>
              <a:rPr lang="it-IT" dirty="0" err="1">
                <a:effectLst/>
              </a:rPr>
              <a:t>authorised</a:t>
            </a:r>
            <a:r>
              <a:rPr lang="it-IT" dirty="0">
                <a:effectLst/>
              </a:rPr>
              <a:t> use of copyright </a:t>
            </a:r>
            <a:r>
              <a:rPr lang="it-IT" dirty="0" err="1">
                <a:effectLst/>
              </a:rPr>
              <a:t>protected</a:t>
            </a:r>
            <a:r>
              <a:rPr lang="it-IT" dirty="0">
                <a:effectLst/>
              </a:rPr>
              <a:t> </a:t>
            </a:r>
            <a:r>
              <a:rPr lang="it-IT" dirty="0" err="1">
                <a:effectLst/>
              </a:rPr>
              <a:t>material</a:t>
            </a:r>
            <a:r>
              <a:rPr lang="it-IT" dirty="0">
                <a:effectLst/>
              </a:rPr>
              <a:t> or </a:t>
            </a:r>
            <a:r>
              <a:rPr lang="it-IT" dirty="0" err="1">
                <a:effectLst/>
              </a:rPr>
              <a:t>activities</a:t>
            </a:r>
            <a:r>
              <a:rPr lang="it-IT" dirty="0">
                <a:effectLst/>
              </a:rPr>
              <a:t> </a:t>
            </a:r>
            <a:r>
              <a:rPr lang="it-IT" dirty="0" err="1">
                <a:effectLst/>
              </a:rPr>
              <a:t>involving</a:t>
            </a:r>
            <a:r>
              <a:rPr lang="it-IT" dirty="0">
                <a:effectLst/>
              </a:rPr>
              <a:t> </a:t>
            </a:r>
            <a:r>
              <a:rPr lang="it-IT" dirty="0" err="1">
                <a:effectLst/>
              </a:rPr>
              <a:t>infringements</a:t>
            </a:r>
            <a:r>
              <a:rPr lang="it-IT" dirty="0">
                <a:effectLst/>
              </a:rPr>
              <a:t> of consumer </a:t>
            </a:r>
            <a:r>
              <a:rPr lang="it-IT" dirty="0" err="1">
                <a:effectLst/>
              </a:rPr>
              <a:t>protection</a:t>
            </a:r>
            <a:r>
              <a:rPr lang="it-IT" dirty="0">
                <a:effectLst/>
              </a:rPr>
              <a:t> law (</a:t>
            </a:r>
            <a:r>
              <a:rPr lang="it-IT" dirty="0" err="1">
                <a:effectLst/>
              </a:rPr>
              <a:t>rec</a:t>
            </a:r>
            <a:r>
              <a:rPr lang="it-IT" dirty="0">
                <a:effectLst/>
              </a:rPr>
              <a:t> 12).</a:t>
            </a:r>
          </a:p>
          <a:p>
            <a:endParaRPr lang="it-IT" dirty="0"/>
          </a:p>
        </p:txBody>
      </p:sp>
    </p:spTree>
    <p:extLst>
      <p:ext uri="{BB962C8B-B14F-4D97-AF65-F5344CB8AC3E}">
        <p14:creationId xmlns:p14="http://schemas.microsoft.com/office/powerpoint/2010/main" val="261354999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13B2CD-326B-8346-BCBF-DC89F8542911}"/>
              </a:ext>
            </a:extLst>
          </p:cNvPr>
          <p:cNvSpPr>
            <a:spLocks noGrp="1"/>
          </p:cNvSpPr>
          <p:nvPr>
            <p:ph type="title"/>
          </p:nvPr>
        </p:nvSpPr>
        <p:spPr/>
        <p:txBody>
          <a:bodyPr/>
          <a:lstStyle/>
          <a:p>
            <a:r>
              <a:rPr lang="it-IT" b="1" dirty="0">
                <a:effectLst/>
              </a:rPr>
              <a:t>General </a:t>
            </a:r>
            <a:r>
              <a:rPr lang="it-IT" b="1" dirty="0" err="1">
                <a:effectLst/>
              </a:rPr>
              <a:t>Rules</a:t>
            </a:r>
            <a:r>
              <a:rPr lang="it-IT" dirty="0"/>
              <a:t> </a:t>
            </a:r>
          </a:p>
        </p:txBody>
      </p:sp>
      <p:sp>
        <p:nvSpPr>
          <p:cNvPr id="3" name="Segnaposto contenuto 2">
            <a:extLst>
              <a:ext uri="{FF2B5EF4-FFF2-40B4-BE49-F238E27FC236}">
                <a16:creationId xmlns:a16="http://schemas.microsoft.com/office/drawing/2014/main" id="{D0B3F20C-950B-8340-B25E-7F38C150BEDD}"/>
              </a:ext>
            </a:extLst>
          </p:cNvPr>
          <p:cNvSpPr>
            <a:spLocks noGrp="1"/>
          </p:cNvSpPr>
          <p:nvPr>
            <p:ph idx="1"/>
          </p:nvPr>
        </p:nvSpPr>
        <p:spPr/>
        <p:txBody>
          <a:bodyPr>
            <a:normAutofit fontScale="77500" lnSpcReduction="20000"/>
          </a:bodyPr>
          <a:lstStyle/>
          <a:p>
            <a:r>
              <a:rPr lang="it-IT" dirty="0" err="1">
                <a:effectLst/>
              </a:rPr>
              <a:t>There</a:t>
            </a:r>
            <a:r>
              <a:rPr lang="it-IT" dirty="0">
                <a:effectLst/>
              </a:rPr>
              <a:t> are some </a:t>
            </a:r>
            <a:r>
              <a:rPr lang="it-IT" dirty="0" err="1">
                <a:effectLst/>
              </a:rPr>
              <a:t>specific</a:t>
            </a:r>
            <a:r>
              <a:rPr lang="it-IT" dirty="0">
                <a:effectLst/>
              </a:rPr>
              <a:t> </a:t>
            </a:r>
            <a:r>
              <a:rPr lang="it-IT" dirty="0" err="1">
                <a:effectLst/>
              </a:rPr>
              <a:t>obligations</a:t>
            </a:r>
            <a:r>
              <a:rPr lang="it-IT" dirty="0">
                <a:effectLst/>
              </a:rPr>
              <a:t> with </a:t>
            </a:r>
            <a:r>
              <a:rPr lang="it-IT" dirty="0" err="1">
                <a:effectLst/>
              </a:rPr>
              <a:t>regards</a:t>
            </a:r>
            <a:r>
              <a:rPr lang="it-IT" dirty="0">
                <a:effectLst/>
              </a:rPr>
              <a:t> </a:t>
            </a:r>
            <a:r>
              <a:rPr lang="it-IT" dirty="0" err="1">
                <a:effectLst/>
              </a:rPr>
              <a:t>all</a:t>
            </a:r>
            <a:r>
              <a:rPr lang="it-IT" dirty="0">
                <a:effectLst/>
              </a:rPr>
              <a:t> </a:t>
            </a:r>
            <a:r>
              <a:rPr lang="it-IT" dirty="0" err="1">
                <a:effectLst/>
              </a:rPr>
              <a:t>intermediary</a:t>
            </a:r>
            <a:r>
              <a:rPr lang="it-IT" dirty="0">
                <a:effectLst/>
              </a:rPr>
              <a:t> service providers: </a:t>
            </a:r>
          </a:p>
          <a:p>
            <a:pPr lvl="0"/>
            <a:r>
              <a:rPr lang="it-IT" dirty="0">
                <a:effectLst/>
              </a:rPr>
              <a:t>establishment of single </a:t>
            </a:r>
            <a:r>
              <a:rPr lang="it-IT" dirty="0" err="1">
                <a:effectLst/>
              </a:rPr>
              <a:t>point</a:t>
            </a:r>
            <a:r>
              <a:rPr lang="it-IT" dirty="0">
                <a:effectLst/>
              </a:rPr>
              <a:t> of </a:t>
            </a:r>
            <a:r>
              <a:rPr lang="it-IT" dirty="0" err="1">
                <a:effectLst/>
              </a:rPr>
              <a:t>contact</a:t>
            </a:r>
            <a:r>
              <a:rPr lang="it-IT" dirty="0">
                <a:effectLst/>
              </a:rPr>
              <a:t> (</a:t>
            </a:r>
            <a:r>
              <a:rPr lang="it-IT" dirty="0" err="1">
                <a:effectLst/>
              </a:rPr>
              <a:t>SPoC</a:t>
            </a:r>
            <a:r>
              <a:rPr lang="it-IT" dirty="0">
                <a:effectLst/>
              </a:rPr>
              <a:t>);</a:t>
            </a:r>
          </a:p>
          <a:p>
            <a:pPr lvl="0"/>
            <a:r>
              <a:rPr lang="it-IT" dirty="0">
                <a:effectLst/>
              </a:rPr>
              <a:t>establishment of </a:t>
            </a:r>
            <a:r>
              <a:rPr lang="it-IT" dirty="0" err="1">
                <a:effectLst/>
              </a:rPr>
              <a:t>legal</a:t>
            </a:r>
            <a:r>
              <a:rPr lang="it-IT" dirty="0">
                <a:effectLst/>
              </a:rPr>
              <a:t> </a:t>
            </a:r>
            <a:r>
              <a:rPr lang="it-IT" dirty="0" err="1">
                <a:effectLst/>
              </a:rPr>
              <a:t>representative</a:t>
            </a:r>
            <a:r>
              <a:rPr lang="it-IT" dirty="0">
                <a:effectLst/>
              </a:rPr>
              <a:t> </a:t>
            </a:r>
            <a:r>
              <a:rPr lang="it-IT" dirty="0" err="1">
                <a:effectLst/>
              </a:rPr>
              <a:t>within</a:t>
            </a:r>
            <a:r>
              <a:rPr lang="it-IT" dirty="0">
                <a:effectLst/>
              </a:rPr>
              <a:t> EU for providers </a:t>
            </a:r>
            <a:r>
              <a:rPr lang="it-IT" dirty="0" err="1">
                <a:effectLst/>
              </a:rPr>
              <a:t>which</a:t>
            </a:r>
            <a:r>
              <a:rPr lang="it-IT" dirty="0">
                <a:effectLst/>
              </a:rPr>
              <a:t> are </a:t>
            </a:r>
            <a:r>
              <a:rPr lang="it-IT" dirty="0" err="1">
                <a:effectLst/>
              </a:rPr>
              <a:t>not</a:t>
            </a:r>
            <a:r>
              <a:rPr lang="it-IT" dirty="0">
                <a:effectLst/>
              </a:rPr>
              <a:t> </a:t>
            </a:r>
            <a:r>
              <a:rPr lang="it-IT" dirty="0" err="1">
                <a:effectLst/>
              </a:rPr>
              <a:t>established</a:t>
            </a:r>
            <a:r>
              <a:rPr lang="it-IT" dirty="0">
                <a:effectLst/>
              </a:rPr>
              <a:t> in the EU;</a:t>
            </a:r>
          </a:p>
          <a:p>
            <a:pPr lvl="0"/>
            <a:r>
              <a:rPr lang="it-IT" dirty="0">
                <a:effectLst/>
              </a:rPr>
              <a:t>providers are to </a:t>
            </a:r>
            <a:r>
              <a:rPr lang="it-IT" dirty="0" err="1">
                <a:effectLst/>
              </a:rPr>
              <a:t>implement</a:t>
            </a:r>
            <a:r>
              <a:rPr lang="it-IT" dirty="0">
                <a:effectLst/>
              </a:rPr>
              <a:t> </a:t>
            </a:r>
            <a:r>
              <a:rPr lang="it-IT" dirty="0" err="1">
                <a:effectLst/>
              </a:rPr>
              <a:t>their</a:t>
            </a:r>
            <a:r>
              <a:rPr lang="it-IT" dirty="0">
                <a:effectLst/>
              </a:rPr>
              <a:t> </a:t>
            </a:r>
            <a:r>
              <a:rPr lang="it-IT" dirty="0" err="1">
                <a:effectLst/>
              </a:rPr>
              <a:t>terms</a:t>
            </a:r>
            <a:r>
              <a:rPr lang="it-IT" dirty="0">
                <a:effectLst/>
              </a:rPr>
              <a:t> and </a:t>
            </a:r>
            <a:r>
              <a:rPr lang="it-IT" dirty="0" err="1">
                <a:effectLst/>
              </a:rPr>
              <a:t>conidtions</a:t>
            </a:r>
            <a:r>
              <a:rPr lang="it-IT" dirty="0">
                <a:effectLst/>
              </a:rPr>
              <a:t> in a ‘</a:t>
            </a:r>
            <a:r>
              <a:rPr lang="it-IT" dirty="0" err="1">
                <a:effectLst/>
              </a:rPr>
              <a:t>diligent</a:t>
            </a:r>
            <a:r>
              <a:rPr lang="it-IT" dirty="0">
                <a:effectLst/>
              </a:rPr>
              <a:t>, </a:t>
            </a:r>
            <a:r>
              <a:rPr lang="it-IT" dirty="0" err="1">
                <a:effectLst/>
              </a:rPr>
              <a:t>objective</a:t>
            </a:r>
            <a:r>
              <a:rPr lang="it-IT" dirty="0">
                <a:effectLst/>
              </a:rPr>
              <a:t> and </a:t>
            </a:r>
            <a:r>
              <a:rPr lang="it-IT" dirty="0" err="1">
                <a:effectLst/>
              </a:rPr>
              <a:t>proportionate</a:t>
            </a:r>
            <a:r>
              <a:rPr lang="it-IT" dirty="0">
                <a:effectLst/>
              </a:rPr>
              <a:t> </a:t>
            </a:r>
            <a:r>
              <a:rPr lang="it-IT" dirty="0" err="1">
                <a:effectLst/>
              </a:rPr>
              <a:t>manner</a:t>
            </a:r>
            <a:r>
              <a:rPr lang="it-IT" dirty="0">
                <a:effectLst/>
              </a:rPr>
              <a:t>’;</a:t>
            </a:r>
          </a:p>
          <a:p>
            <a:pPr lvl="0"/>
            <a:r>
              <a:rPr lang="it-IT" dirty="0" err="1">
                <a:effectLst/>
              </a:rPr>
              <a:t>except</a:t>
            </a:r>
            <a:r>
              <a:rPr lang="it-IT" dirty="0">
                <a:effectLst/>
              </a:rPr>
              <a:t> for micro or small </a:t>
            </a:r>
            <a:r>
              <a:rPr lang="it-IT" dirty="0" err="1">
                <a:effectLst/>
              </a:rPr>
              <a:t>enterprises</a:t>
            </a:r>
            <a:r>
              <a:rPr lang="it-IT" dirty="0">
                <a:effectLst/>
              </a:rPr>
              <a:t>, </a:t>
            </a:r>
            <a:r>
              <a:rPr lang="it-IT" dirty="0" err="1">
                <a:effectLst/>
              </a:rPr>
              <a:t>publish</a:t>
            </a:r>
            <a:r>
              <a:rPr lang="it-IT" dirty="0">
                <a:effectLst/>
              </a:rPr>
              <a:t>, </a:t>
            </a:r>
            <a:r>
              <a:rPr lang="it-IT" dirty="0" err="1">
                <a:effectLst/>
              </a:rPr>
              <a:t>at</a:t>
            </a:r>
            <a:r>
              <a:rPr lang="it-IT" dirty="0">
                <a:effectLst/>
              </a:rPr>
              <a:t> </a:t>
            </a:r>
            <a:r>
              <a:rPr lang="it-IT" dirty="0" err="1">
                <a:effectLst/>
              </a:rPr>
              <a:t>least</a:t>
            </a:r>
            <a:r>
              <a:rPr lang="it-IT" dirty="0">
                <a:effectLst/>
              </a:rPr>
              <a:t> once a </a:t>
            </a:r>
            <a:r>
              <a:rPr lang="it-IT" dirty="0" err="1">
                <a:effectLst/>
              </a:rPr>
              <a:t>year</a:t>
            </a:r>
            <a:r>
              <a:rPr lang="it-IT" dirty="0">
                <a:effectLst/>
              </a:rPr>
              <a:t>, </a:t>
            </a:r>
            <a:r>
              <a:rPr lang="it-IT" dirty="0" err="1">
                <a:effectLst/>
              </a:rPr>
              <a:t>clear</a:t>
            </a:r>
            <a:r>
              <a:rPr lang="it-IT" dirty="0">
                <a:effectLst/>
              </a:rPr>
              <a:t>, </a:t>
            </a:r>
            <a:r>
              <a:rPr lang="it-IT" dirty="0" err="1">
                <a:effectLst/>
              </a:rPr>
              <a:t>easily</a:t>
            </a:r>
            <a:r>
              <a:rPr lang="it-IT" dirty="0">
                <a:effectLst/>
              </a:rPr>
              <a:t> </a:t>
            </a:r>
            <a:r>
              <a:rPr lang="it-IT" dirty="0" err="1">
                <a:effectLst/>
              </a:rPr>
              <a:t>comprehensible</a:t>
            </a:r>
            <a:r>
              <a:rPr lang="it-IT" dirty="0">
                <a:effectLst/>
              </a:rPr>
              <a:t> and </a:t>
            </a:r>
            <a:r>
              <a:rPr lang="it-IT" dirty="0" err="1">
                <a:effectLst/>
              </a:rPr>
              <a:t>detailed</a:t>
            </a:r>
            <a:r>
              <a:rPr lang="it-IT" dirty="0">
                <a:effectLst/>
              </a:rPr>
              <a:t> reports on </a:t>
            </a:r>
            <a:r>
              <a:rPr lang="it-IT" dirty="0" err="1">
                <a:effectLst/>
              </a:rPr>
              <a:t>any</a:t>
            </a:r>
            <a:r>
              <a:rPr lang="it-IT" dirty="0">
                <a:effectLst/>
              </a:rPr>
              <a:t> </a:t>
            </a:r>
            <a:r>
              <a:rPr lang="it-IT" dirty="0" err="1">
                <a:effectLst/>
              </a:rPr>
              <a:t>content</a:t>
            </a:r>
            <a:r>
              <a:rPr lang="it-IT" dirty="0">
                <a:effectLst/>
              </a:rPr>
              <a:t> </a:t>
            </a:r>
            <a:r>
              <a:rPr lang="it-IT" dirty="0" err="1">
                <a:effectLst/>
              </a:rPr>
              <a:t>moderation</a:t>
            </a:r>
            <a:r>
              <a:rPr lang="it-IT" dirty="0">
                <a:effectLst/>
              </a:rPr>
              <a:t> </a:t>
            </a:r>
            <a:r>
              <a:rPr lang="it-IT" dirty="0" err="1">
                <a:effectLst/>
              </a:rPr>
              <a:t>they</a:t>
            </a:r>
            <a:r>
              <a:rPr lang="it-IT" dirty="0">
                <a:effectLst/>
              </a:rPr>
              <a:t> </a:t>
            </a:r>
            <a:r>
              <a:rPr lang="it-IT" dirty="0" err="1">
                <a:effectLst/>
              </a:rPr>
              <a:t>engaged</a:t>
            </a:r>
            <a:r>
              <a:rPr lang="it-IT" dirty="0">
                <a:effectLst/>
              </a:rPr>
              <a:t> in </a:t>
            </a:r>
            <a:r>
              <a:rPr lang="it-IT" dirty="0" err="1">
                <a:effectLst/>
              </a:rPr>
              <a:t>during</a:t>
            </a:r>
            <a:r>
              <a:rPr lang="it-IT" dirty="0">
                <a:effectLst/>
              </a:rPr>
              <a:t> the </a:t>
            </a:r>
            <a:r>
              <a:rPr lang="it-IT" dirty="0" err="1">
                <a:effectLst/>
              </a:rPr>
              <a:t>relevant</a:t>
            </a:r>
            <a:r>
              <a:rPr lang="it-IT" dirty="0">
                <a:effectLst/>
              </a:rPr>
              <a:t> </a:t>
            </a:r>
            <a:r>
              <a:rPr lang="it-IT" dirty="0" err="1">
                <a:effectLst/>
              </a:rPr>
              <a:t>period</a:t>
            </a:r>
            <a:r>
              <a:rPr lang="it-IT" dirty="0">
                <a:effectLst/>
              </a:rPr>
              <a:t> (</a:t>
            </a:r>
            <a:r>
              <a:rPr lang="it-IT" dirty="0" err="1">
                <a:effectLst/>
              </a:rPr>
              <a:t>content</a:t>
            </a:r>
            <a:r>
              <a:rPr lang="it-IT" dirty="0">
                <a:effectLst/>
              </a:rPr>
              <a:t> of </a:t>
            </a:r>
            <a:r>
              <a:rPr lang="it-IT" dirty="0" err="1">
                <a:effectLst/>
              </a:rPr>
              <a:t>rules</a:t>
            </a:r>
            <a:r>
              <a:rPr lang="it-IT" dirty="0">
                <a:effectLst/>
              </a:rPr>
              <a:t> </a:t>
            </a:r>
            <a:r>
              <a:rPr lang="it-IT" dirty="0" err="1">
                <a:effectLst/>
              </a:rPr>
              <a:t>specified</a:t>
            </a:r>
            <a:r>
              <a:rPr lang="it-IT" dirty="0">
                <a:effectLst/>
              </a:rPr>
              <a:t> in </a:t>
            </a:r>
            <a:r>
              <a:rPr lang="it-IT" dirty="0" err="1">
                <a:effectLst/>
              </a:rPr>
              <a:t>directive</a:t>
            </a:r>
            <a:r>
              <a:rPr lang="it-IT" dirty="0">
                <a:effectLst/>
              </a:rPr>
              <a:t>).</a:t>
            </a:r>
          </a:p>
          <a:p>
            <a:endParaRPr lang="it-IT" dirty="0"/>
          </a:p>
        </p:txBody>
      </p:sp>
    </p:spTree>
    <p:extLst>
      <p:ext uri="{BB962C8B-B14F-4D97-AF65-F5344CB8AC3E}">
        <p14:creationId xmlns:p14="http://schemas.microsoft.com/office/powerpoint/2010/main" val="286951357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AD1710-3194-C749-B422-012837C10EFB}"/>
              </a:ext>
            </a:extLst>
          </p:cNvPr>
          <p:cNvSpPr>
            <a:spLocks noGrp="1"/>
          </p:cNvSpPr>
          <p:nvPr>
            <p:ph type="title"/>
          </p:nvPr>
        </p:nvSpPr>
        <p:spPr/>
        <p:txBody>
          <a:bodyPr/>
          <a:lstStyle/>
          <a:p>
            <a:r>
              <a:rPr lang="it-IT" dirty="0"/>
              <a:t>Hosting providers, </a:t>
            </a:r>
            <a:r>
              <a:rPr lang="it-IT" dirty="0" err="1"/>
              <a:t>including</a:t>
            </a:r>
            <a:r>
              <a:rPr lang="it-IT" dirty="0"/>
              <a:t> online </a:t>
            </a:r>
            <a:r>
              <a:rPr lang="it-IT" dirty="0" err="1"/>
              <a:t>platforms</a:t>
            </a:r>
            <a:r>
              <a:rPr lang="it-IT" dirty="0"/>
              <a:t>, are </a:t>
            </a:r>
            <a:r>
              <a:rPr lang="it-IT" dirty="0" err="1"/>
              <a:t>subject</a:t>
            </a:r>
            <a:r>
              <a:rPr lang="it-IT" dirty="0"/>
              <a:t> to </a:t>
            </a:r>
            <a:r>
              <a:rPr lang="it-IT" dirty="0" err="1"/>
              <a:t>additional</a:t>
            </a:r>
            <a:r>
              <a:rPr lang="it-IT" dirty="0"/>
              <a:t> </a:t>
            </a:r>
            <a:r>
              <a:rPr lang="it-IT" dirty="0" err="1"/>
              <a:t>rules</a:t>
            </a:r>
            <a:r>
              <a:rPr lang="it-IT" dirty="0"/>
              <a:t>: </a:t>
            </a:r>
          </a:p>
        </p:txBody>
      </p:sp>
      <p:sp>
        <p:nvSpPr>
          <p:cNvPr id="3" name="Segnaposto contenuto 2">
            <a:extLst>
              <a:ext uri="{FF2B5EF4-FFF2-40B4-BE49-F238E27FC236}">
                <a16:creationId xmlns:a16="http://schemas.microsoft.com/office/drawing/2014/main" id="{45909EFA-EDE1-6140-B1E2-6F5AD830D61B}"/>
              </a:ext>
            </a:extLst>
          </p:cNvPr>
          <p:cNvSpPr>
            <a:spLocks noGrp="1"/>
          </p:cNvSpPr>
          <p:nvPr>
            <p:ph idx="1"/>
          </p:nvPr>
        </p:nvSpPr>
        <p:spPr/>
        <p:txBody>
          <a:bodyPr>
            <a:normAutofit fontScale="70000" lnSpcReduction="20000"/>
          </a:bodyPr>
          <a:lstStyle/>
          <a:p>
            <a:endParaRPr lang="it-IT" dirty="0"/>
          </a:p>
          <a:p>
            <a:r>
              <a:rPr lang="it-IT" b="1" dirty="0"/>
              <a:t>reporting </a:t>
            </a:r>
            <a:r>
              <a:rPr lang="it-IT" b="1" dirty="0" err="1"/>
              <a:t>mechanisms</a:t>
            </a:r>
            <a:r>
              <a:rPr lang="it-IT" b="1" dirty="0"/>
              <a:t> for </a:t>
            </a:r>
            <a:r>
              <a:rPr lang="it-IT" b="1" dirty="0" err="1"/>
              <a:t>illegal</a:t>
            </a:r>
            <a:r>
              <a:rPr lang="it-IT" b="1" dirty="0"/>
              <a:t> </a:t>
            </a:r>
            <a:r>
              <a:rPr lang="it-IT" b="1" dirty="0" err="1"/>
              <a:t>content</a:t>
            </a:r>
            <a:r>
              <a:rPr lang="it-IT" b="1" dirty="0"/>
              <a:t> </a:t>
            </a:r>
            <a:r>
              <a:rPr lang="it-IT" dirty="0"/>
              <a:t>(</a:t>
            </a:r>
            <a:r>
              <a:rPr lang="it-IT" dirty="0" err="1"/>
              <a:t>containing</a:t>
            </a:r>
            <a:r>
              <a:rPr lang="it-IT" dirty="0"/>
              <a:t> </a:t>
            </a:r>
            <a:r>
              <a:rPr lang="it-IT" dirty="0" err="1"/>
              <a:t>specific</a:t>
            </a:r>
            <a:r>
              <a:rPr lang="it-IT" dirty="0"/>
              <a:t> </a:t>
            </a:r>
            <a:r>
              <a:rPr lang="it-IT" dirty="0" err="1"/>
              <a:t>elements</a:t>
            </a:r>
            <a:r>
              <a:rPr lang="it-IT" dirty="0"/>
              <a:t>) – </a:t>
            </a:r>
            <a:r>
              <a:rPr lang="it-IT" dirty="0" err="1"/>
              <a:t>these</a:t>
            </a:r>
            <a:r>
              <a:rPr lang="it-IT" dirty="0"/>
              <a:t> are </a:t>
            </a:r>
            <a:r>
              <a:rPr lang="it-IT" dirty="0" err="1"/>
              <a:t>called</a:t>
            </a:r>
            <a:r>
              <a:rPr lang="it-IT" dirty="0"/>
              <a:t> ‘</a:t>
            </a:r>
            <a:r>
              <a:rPr lang="it-IT" b="1" dirty="0" err="1"/>
              <a:t>notice</a:t>
            </a:r>
            <a:r>
              <a:rPr lang="it-IT" b="1" dirty="0"/>
              <a:t> and </a:t>
            </a:r>
            <a:r>
              <a:rPr lang="it-IT" b="1" dirty="0" err="1"/>
              <a:t>action</a:t>
            </a:r>
            <a:r>
              <a:rPr lang="it-IT" b="1" dirty="0"/>
              <a:t> </a:t>
            </a:r>
            <a:r>
              <a:rPr lang="it-IT" b="1" dirty="0" err="1"/>
              <a:t>mechanisms</a:t>
            </a:r>
            <a:r>
              <a:rPr lang="it-IT" b="1" dirty="0"/>
              <a:t>’ </a:t>
            </a:r>
            <a:r>
              <a:rPr lang="it-IT" dirty="0" err="1"/>
              <a:t>though</a:t>
            </a:r>
            <a:r>
              <a:rPr lang="it-IT" dirty="0"/>
              <a:t> </a:t>
            </a:r>
            <a:r>
              <a:rPr lang="it-IT" dirty="0" err="1"/>
              <a:t>this</a:t>
            </a:r>
            <a:r>
              <a:rPr lang="it-IT" dirty="0"/>
              <a:t> </a:t>
            </a:r>
            <a:r>
              <a:rPr lang="it-IT" dirty="0" err="1"/>
              <a:t>is</a:t>
            </a:r>
            <a:r>
              <a:rPr lang="it-IT" dirty="0"/>
              <a:t> </a:t>
            </a:r>
            <a:r>
              <a:rPr lang="it-IT" dirty="0" err="1"/>
              <a:t>not</a:t>
            </a:r>
            <a:r>
              <a:rPr lang="it-IT" dirty="0"/>
              <a:t> a </a:t>
            </a:r>
            <a:r>
              <a:rPr lang="it-IT" dirty="0" err="1"/>
              <a:t>defined</a:t>
            </a:r>
            <a:r>
              <a:rPr lang="it-IT" dirty="0"/>
              <a:t> </a:t>
            </a:r>
            <a:r>
              <a:rPr lang="it-IT" dirty="0" err="1"/>
              <a:t>term</a:t>
            </a:r>
            <a:r>
              <a:rPr lang="it-IT" dirty="0"/>
              <a:t> – the </a:t>
            </a:r>
            <a:r>
              <a:rPr lang="it-IT" dirty="0" err="1"/>
              <a:t>recitals</a:t>
            </a:r>
            <a:r>
              <a:rPr lang="it-IT" dirty="0"/>
              <a:t> </a:t>
            </a:r>
            <a:r>
              <a:rPr lang="it-IT" dirty="0" err="1"/>
              <a:t>envisage</a:t>
            </a:r>
            <a:r>
              <a:rPr lang="it-IT" dirty="0"/>
              <a:t> </a:t>
            </a:r>
            <a:r>
              <a:rPr lang="it-IT" dirty="0" err="1"/>
              <a:t>these</a:t>
            </a:r>
            <a:r>
              <a:rPr lang="it-IT" dirty="0"/>
              <a:t> </a:t>
            </a:r>
            <a:r>
              <a:rPr lang="it-IT" dirty="0" err="1"/>
              <a:t>applying</a:t>
            </a:r>
            <a:r>
              <a:rPr lang="it-IT" dirty="0"/>
              <a:t> to file </a:t>
            </a:r>
            <a:r>
              <a:rPr lang="it-IT" dirty="0" err="1"/>
              <a:t>storage</a:t>
            </a:r>
            <a:r>
              <a:rPr lang="it-IT" dirty="0"/>
              <a:t> and </a:t>
            </a:r>
            <a:r>
              <a:rPr lang="it-IT" dirty="0" err="1"/>
              <a:t>sharing</a:t>
            </a:r>
            <a:r>
              <a:rPr lang="it-IT" dirty="0"/>
              <a:t> </a:t>
            </a:r>
            <a:r>
              <a:rPr lang="it-IT" dirty="0" err="1"/>
              <a:t>services</a:t>
            </a:r>
            <a:r>
              <a:rPr lang="it-IT" dirty="0"/>
              <a:t>, web hosting </a:t>
            </a:r>
            <a:r>
              <a:rPr lang="it-IT" dirty="0" err="1"/>
              <a:t>services</a:t>
            </a:r>
            <a:r>
              <a:rPr lang="it-IT" dirty="0"/>
              <a:t>, advertising </a:t>
            </a:r>
            <a:r>
              <a:rPr lang="it-IT" dirty="0" err="1"/>
              <a:t>servers</a:t>
            </a:r>
            <a:r>
              <a:rPr lang="it-IT" dirty="0"/>
              <a:t> and paste </a:t>
            </a:r>
            <a:r>
              <a:rPr lang="it-IT" dirty="0" err="1"/>
              <a:t>bins</a:t>
            </a:r>
            <a:r>
              <a:rPr lang="it-IT" dirty="0"/>
              <a:t> (recital 40);</a:t>
            </a:r>
          </a:p>
          <a:p>
            <a:r>
              <a:rPr lang="it-IT" b="1" dirty="0" err="1"/>
              <a:t>providing</a:t>
            </a:r>
            <a:r>
              <a:rPr lang="it-IT" b="1" dirty="0"/>
              <a:t> a statement of </a:t>
            </a:r>
            <a:r>
              <a:rPr lang="it-IT" b="1" dirty="0" err="1"/>
              <a:t>reasons</a:t>
            </a:r>
            <a:r>
              <a:rPr lang="it-IT" b="1" dirty="0"/>
              <a:t> in relation to a </a:t>
            </a:r>
            <a:r>
              <a:rPr lang="it-IT" b="1" dirty="0" err="1"/>
              <a:t>decision</a:t>
            </a:r>
            <a:r>
              <a:rPr lang="it-IT" b="1" dirty="0"/>
              <a:t> to </a:t>
            </a:r>
            <a:r>
              <a:rPr lang="it-IT" b="1" dirty="0" err="1"/>
              <a:t>remove</a:t>
            </a:r>
            <a:r>
              <a:rPr lang="it-IT" b="1" dirty="0"/>
              <a:t>/</a:t>
            </a:r>
            <a:r>
              <a:rPr lang="it-IT" b="1" dirty="0" err="1"/>
              <a:t>disable</a:t>
            </a:r>
            <a:r>
              <a:rPr lang="it-IT" b="1" dirty="0"/>
              <a:t> </a:t>
            </a:r>
            <a:r>
              <a:rPr lang="it-IT" b="1" dirty="0" err="1"/>
              <a:t>access</a:t>
            </a:r>
            <a:r>
              <a:rPr lang="it-IT" b="1" dirty="0"/>
              <a:t> to </a:t>
            </a:r>
            <a:r>
              <a:rPr lang="it-IT" b="1" dirty="0" err="1"/>
              <a:t>specific</a:t>
            </a:r>
            <a:r>
              <a:rPr lang="it-IT" b="1" dirty="0"/>
              <a:t> </a:t>
            </a:r>
            <a:r>
              <a:rPr lang="it-IT" b="1" dirty="0" err="1"/>
              <a:t>items</a:t>
            </a:r>
            <a:r>
              <a:rPr lang="it-IT" b="1" dirty="0"/>
              <a:t> of </a:t>
            </a:r>
            <a:r>
              <a:rPr lang="it-IT" b="1" dirty="0" err="1"/>
              <a:t>content</a:t>
            </a:r>
            <a:r>
              <a:rPr lang="it-IT" b="1" dirty="0"/>
              <a:t> and the information to be </a:t>
            </a:r>
            <a:r>
              <a:rPr lang="it-IT" b="1" dirty="0" err="1"/>
              <a:t>included</a:t>
            </a:r>
            <a:r>
              <a:rPr lang="it-IT" b="1" dirty="0"/>
              <a:t> in the statement of </a:t>
            </a:r>
            <a:r>
              <a:rPr lang="it-IT" b="1" dirty="0" err="1"/>
              <a:t>reasons</a:t>
            </a:r>
            <a:r>
              <a:rPr lang="it-IT" b="1" dirty="0"/>
              <a:t> </a:t>
            </a:r>
            <a:r>
              <a:rPr lang="it-IT" dirty="0"/>
              <a:t>are set out in Art 15(2);</a:t>
            </a:r>
          </a:p>
          <a:p>
            <a:r>
              <a:rPr lang="it-IT" b="1" dirty="0" err="1"/>
              <a:t>decisions</a:t>
            </a:r>
            <a:r>
              <a:rPr lang="it-IT" b="1" dirty="0"/>
              <a:t> are to be made </a:t>
            </a:r>
            <a:r>
              <a:rPr lang="it-IT" b="1" dirty="0" err="1"/>
              <a:t>available</a:t>
            </a:r>
            <a:r>
              <a:rPr lang="it-IT" b="1" dirty="0"/>
              <a:t> in a database </a:t>
            </a:r>
            <a:r>
              <a:rPr lang="it-IT" b="1" dirty="0" err="1"/>
              <a:t>managed</a:t>
            </a:r>
            <a:r>
              <a:rPr lang="it-IT" b="1" dirty="0"/>
              <a:t> by the </a:t>
            </a:r>
            <a:r>
              <a:rPr lang="it-IT" b="1" dirty="0" err="1"/>
              <a:t>Commission</a:t>
            </a:r>
            <a:r>
              <a:rPr lang="it-IT" dirty="0"/>
              <a:t>. </a:t>
            </a:r>
          </a:p>
        </p:txBody>
      </p:sp>
    </p:spTree>
    <p:extLst>
      <p:ext uri="{BB962C8B-B14F-4D97-AF65-F5344CB8AC3E}">
        <p14:creationId xmlns:p14="http://schemas.microsoft.com/office/powerpoint/2010/main" val="396498842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85CE146-EA3E-7C44-93BD-7AB3CA5C5ED1}"/>
              </a:ext>
            </a:extLst>
          </p:cNvPr>
          <p:cNvSpPr>
            <a:spLocks noGrp="1"/>
          </p:cNvSpPr>
          <p:nvPr>
            <p:ph idx="1"/>
          </p:nvPr>
        </p:nvSpPr>
        <p:spPr>
          <a:xfrm>
            <a:off x="464949" y="1287328"/>
            <a:ext cx="8050401" cy="4202645"/>
          </a:xfrm>
        </p:spPr>
        <p:txBody>
          <a:bodyPr/>
          <a:lstStyle/>
          <a:p>
            <a:pPr marL="0" indent="0">
              <a:buNone/>
            </a:pPr>
            <a:r>
              <a:rPr lang="it-IT" dirty="0"/>
              <a:t>-- &gt; </a:t>
            </a:r>
            <a:r>
              <a:rPr lang="it-IT" dirty="0" err="1"/>
              <a:t>There</a:t>
            </a:r>
            <a:r>
              <a:rPr lang="it-IT" dirty="0"/>
              <a:t> </a:t>
            </a:r>
            <a:r>
              <a:rPr lang="it-IT" dirty="0" err="1"/>
              <a:t>will</a:t>
            </a:r>
            <a:r>
              <a:rPr lang="it-IT" dirty="0"/>
              <a:t> be a more </a:t>
            </a:r>
            <a:r>
              <a:rPr lang="it-IT" dirty="0" err="1"/>
              <a:t>extensive</a:t>
            </a:r>
            <a:r>
              <a:rPr lang="it-IT" dirty="0"/>
              <a:t> </a:t>
            </a:r>
            <a:r>
              <a:rPr lang="it-IT" dirty="0" err="1"/>
              <a:t>obligations</a:t>
            </a:r>
            <a:r>
              <a:rPr lang="it-IT" dirty="0"/>
              <a:t> </a:t>
            </a:r>
            <a:r>
              <a:rPr lang="it-IT" dirty="0" err="1"/>
              <a:t>imposed</a:t>
            </a:r>
            <a:r>
              <a:rPr lang="it-IT" dirty="0"/>
              <a:t> on the online </a:t>
            </a:r>
            <a:r>
              <a:rPr lang="it-IT" dirty="0" err="1"/>
              <a:t>platforms</a:t>
            </a:r>
            <a:r>
              <a:rPr lang="it-IT" dirty="0"/>
              <a:t>, </a:t>
            </a:r>
            <a:r>
              <a:rPr lang="it-IT" dirty="0" err="1"/>
              <a:t>especially</a:t>
            </a:r>
            <a:r>
              <a:rPr lang="it-IT" dirty="0"/>
              <a:t> the </a:t>
            </a:r>
            <a:r>
              <a:rPr lang="it-IT" dirty="0" err="1"/>
              <a:t>very</a:t>
            </a:r>
            <a:r>
              <a:rPr lang="it-IT" dirty="0"/>
              <a:t> large online </a:t>
            </a:r>
            <a:r>
              <a:rPr lang="it-IT" dirty="0" err="1"/>
              <a:t>platforms</a:t>
            </a:r>
            <a:r>
              <a:rPr lang="it-IT" dirty="0"/>
              <a:t> and </a:t>
            </a:r>
            <a:r>
              <a:rPr lang="it-IT" dirty="0" err="1"/>
              <a:t>seems</a:t>
            </a:r>
            <a:r>
              <a:rPr lang="it-IT" dirty="0"/>
              <a:t> to be part of a more general policy </a:t>
            </a:r>
            <a:r>
              <a:rPr lang="it-IT" dirty="0" err="1"/>
              <a:t>shift</a:t>
            </a:r>
            <a:r>
              <a:rPr lang="it-IT" dirty="0"/>
              <a:t> </a:t>
            </a:r>
            <a:r>
              <a:rPr lang="it-IT" dirty="0" err="1"/>
              <a:t>across</a:t>
            </a:r>
            <a:r>
              <a:rPr lang="it-IT" dirty="0"/>
              <a:t> a </a:t>
            </a:r>
            <a:r>
              <a:rPr lang="it-IT" dirty="0" err="1"/>
              <a:t>range</a:t>
            </a:r>
            <a:r>
              <a:rPr lang="it-IT" dirty="0"/>
              <a:t> of </a:t>
            </a:r>
            <a:r>
              <a:rPr lang="it-IT" dirty="0" err="1"/>
              <a:t>countries</a:t>
            </a:r>
            <a:endParaRPr lang="it-IT" dirty="0"/>
          </a:p>
        </p:txBody>
      </p:sp>
    </p:spTree>
    <p:extLst>
      <p:ext uri="{BB962C8B-B14F-4D97-AF65-F5344CB8AC3E}">
        <p14:creationId xmlns:p14="http://schemas.microsoft.com/office/powerpoint/2010/main" val="244677792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ACFA1F6-2D1D-06BE-916D-0FB420AAA5DA}"/>
              </a:ext>
            </a:extLst>
          </p:cNvPr>
          <p:cNvSpPr>
            <a:spLocks noGrp="1"/>
          </p:cNvSpPr>
          <p:nvPr>
            <p:ph idx="1"/>
          </p:nvPr>
        </p:nvSpPr>
        <p:spPr>
          <a:xfrm>
            <a:off x="539552" y="1052736"/>
            <a:ext cx="7918648" cy="5043264"/>
          </a:xfrm>
        </p:spPr>
        <p:txBody>
          <a:bodyPr/>
          <a:lstStyle/>
          <a:p>
            <a:r>
              <a:rPr lang="en-US" dirty="0"/>
              <a:t>The rules specified in the DSA primarily concern </a:t>
            </a:r>
            <a:r>
              <a:rPr lang="en-US" b="1" u="sng" dirty="0"/>
              <a:t>online intermediaries and platforms</a:t>
            </a:r>
            <a:r>
              <a:rPr lang="en-US" b="1" dirty="0"/>
              <a:t>. </a:t>
            </a:r>
            <a:r>
              <a:rPr lang="en-US" dirty="0"/>
              <a:t>For example, online marketplaces, social networks, content-sharing platforms, app stores, and online travel and accommodation platforms. </a:t>
            </a:r>
            <a:r>
              <a:rPr lang="en-US" b="1" dirty="0"/>
              <a:t>The Digital Markets Act includes rules that govern </a:t>
            </a:r>
            <a:r>
              <a:rPr lang="en-US" b="1" u="sng" dirty="0"/>
              <a:t>gatekeeper online platforms</a:t>
            </a:r>
            <a:r>
              <a:rPr lang="en-US" dirty="0"/>
              <a:t>.</a:t>
            </a:r>
            <a:endParaRPr lang="it-IT" dirty="0"/>
          </a:p>
        </p:txBody>
      </p:sp>
      <p:sp>
        <p:nvSpPr>
          <p:cNvPr id="4" name="Segnaposto numero diapositiva 3">
            <a:extLst>
              <a:ext uri="{FF2B5EF4-FFF2-40B4-BE49-F238E27FC236}">
                <a16:creationId xmlns:a16="http://schemas.microsoft.com/office/drawing/2014/main" id="{194964F4-2BC6-0D77-F0DD-72FB397526AD}"/>
              </a:ext>
            </a:extLst>
          </p:cNvPr>
          <p:cNvSpPr>
            <a:spLocks noGrp="1"/>
          </p:cNvSpPr>
          <p:nvPr>
            <p:ph type="sldNum" sz="quarter" idx="12"/>
          </p:nvPr>
        </p:nvSpPr>
        <p:spPr/>
        <p:txBody>
          <a:bodyPr/>
          <a:lstStyle/>
          <a:p>
            <a:fld id="{ABE8F284-81ED-4DBF-9813-EA97991468D8}" type="slidenum">
              <a:rPr lang="en-US" altLang="en-US" smtClean="0"/>
              <a:pPr/>
              <a:t>2</a:t>
            </a:fld>
            <a:endParaRPr lang="en-US" altLang="en-US"/>
          </a:p>
        </p:txBody>
      </p:sp>
    </p:spTree>
    <p:extLst>
      <p:ext uri="{BB962C8B-B14F-4D97-AF65-F5344CB8AC3E}">
        <p14:creationId xmlns:p14="http://schemas.microsoft.com/office/powerpoint/2010/main" val="413663893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79DE30-CC28-CA49-A919-F27FB2BA8960}"/>
              </a:ext>
            </a:extLst>
          </p:cNvPr>
          <p:cNvSpPr>
            <a:spLocks noGrp="1"/>
          </p:cNvSpPr>
          <p:nvPr>
            <p:ph type="title"/>
          </p:nvPr>
        </p:nvSpPr>
        <p:spPr/>
        <p:txBody>
          <a:bodyPr/>
          <a:lstStyle/>
          <a:p>
            <a:r>
              <a:rPr lang="it-IT" b="1" dirty="0" err="1">
                <a:effectLst/>
              </a:rPr>
              <a:t>Rules</a:t>
            </a:r>
            <a:r>
              <a:rPr lang="it-IT" b="1" dirty="0">
                <a:effectLst/>
              </a:rPr>
              <a:t> </a:t>
            </a:r>
            <a:r>
              <a:rPr lang="it-IT" b="1" dirty="0" err="1">
                <a:effectLst/>
              </a:rPr>
              <a:t>Relating</a:t>
            </a:r>
            <a:r>
              <a:rPr lang="it-IT" b="1" dirty="0">
                <a:effectLst/>
              </a:rPr>
              <a:t> to Online </a:t>
            </a:r>
            <a:r>
              <a:rPr lang="it-IT" b="1" dirty="0" err="1">
                <a:effectLst/>
              </a:rPr>
              <a:t>Platforms</a:t>
            </a:r>
            <a:endParaRPr lang="it-IT" dirty="0"/>
          </a:p>
        </p:txBody>
      </p:sp>
      <p:sp>
        <p:nvSpPr>
          <p:cNvPr id="3" name="Segnaposto contenuto 2">
            <a:extLst>
              <a:ext uri="{FF2B5EF4-FFF2-40B4-BE49-F238E27FC236}">
                <a16:creationId xmlns:a16="http://schemas.microsoft.com/office/drawing/2014/main" id="{7C51EDF8-915E-A640-89C9-FC2486B31999}"/>
              </a:ext>
            </a:extLst>
          </p:cNvPr>
          <p:cNvSpPr>
            <a:spLocks noGrp="1"/>
          </p:cNvSpPr>
          <p:nvPr>
            <p:ph idx="1"/>
          </p:nvPr>
        </p:nvSpPr>
        <p:spPr/>
        <p:txBody>
          <a:bodyPr/>
          <a:lstStyle/>
          <a:p>
            <a:r>
              <a:rPr lang="it-IT" sz="2800" dirty="0">
                <a:effectLst/>
              </a:rPr>
              <a:t>Online </a:t>
            </a:r>
            <a:r>
              <a:rPr lang="it-IT" sz="2800" dirty="0" err="1">
                <a:effectLst/>
              </a:rPr>
              <a:t>platforms</a:t>
            </a:r>
            <a:r>
              <a:rPr lang="it-IT" sz="2800" dirty="0">
                <a:effectLst/>
              </a:rPr>
              <a:t>, </a:t>
            </a:r>
            <a:r>
              <a:rPr lang="it-IT" sz="2800" dirty="0" err="1">
                <a:effectLst/>
              </a:rPr>
              <a:t>other</a:t>
            </a:r>
            <a:r>
              <a:rPr lang="it-IT" sz="2800" dirty="0">
                <a:effectLst/>
              </a:rPr>
              <a:t> </a:t>
            </a:r>
            <a:r>
              <a:rPr lang="it-IT" sz="2800" dirty="0" err="1">
                <a:effectLst/>
              </a:rPr>
              <a:t>than</a:t>
            </a:r>
            <a:r>
              <a:rPr lang="it-IT" sz="2800" dirty="0">
                <a:effectLst/>
              </a:rPr>
              <a:t> micro and small </a:t>
            </a:r>
            <a:r>
              <a:rPr lang="it-IT" sz="2800" dirty="0" err="1">
                <a:effectLst/>
              </a:rPr>
              <a:t>enterprises</a:t>
            </a:r>
            <a:r>
              <a:rPr lang="it-IT" sz="2800" dirty="0">
                <a:effectLst/>
              </a:rPr>
              <a:t>, are </a:t>
            </a:r>
            <a:r>
              <a:rPr lang="it-IT" sz="2800" dirty="0" err="1">
                <a:effectLst/>
              </a:rPr>
              <a:t>subject</a:t>
            </a:r>
            <a:r>
              <a:rPr lang="it-IT" sz="2800" dirty="0">
                <a:effectLst/>
              </a:rPr>
              <a:t> to more </a:t>
            </a:r>
            <a:r>
              <a:rPr lang="it-IT" sz="2800" dirty="0" err="1">
                <a:effectLst/>
              </a:rPr>
              <a:t>specific</a:t>
            </a:r>
            <a:r>
              <a:rPr lang="it-IT" sz="2800" dirty="0">
                <a:effectLst/>
              </a:rPr>
              <a:t> </a:t>
            </a:r>
            <a:r>
              <a:rPr lang="it-IT" sz="2800" dirty="0" err="1">
                <a:effectLst/>
              </a:rPr>
              <a:t>rules</a:t>
            </a:r>
            <a:r>
              <a:rPr lang="it-IT" sz="2800" dirty="0">
                <a:effectLst/>
              </a:rPr>
              <a:t> </a:t>
            </a:r>
            <a:r>
              <a:rPr lang="it-IT" sz="2800" dirty="0" err="1">
                <a:effectLst/>
              </a:rPr>
              <a:t>found</a:t>
            </a:r>
            <a:r>
              <a:rPr lang="it-IT" sz="2800" dirty="0">
                <a:effectLst/>
              </a:rPr>
              <a:t> in </a:t>
            </a:r>
            <a:r>
              <a:rPr lang="it-IT" sz="2800" dirty="0" err="1">
                <a:effectLst/>
              </a:rPr>
              <a:t>Section</a:t>
            </a:r>
            <a:r>
              <a:rPr lang="it-IT" sz="2800" dirty="0">
                <a:effectLst/>
              </a:rPr>
              <a:t> 3. Online </a:t>
            </a:r>
            <a:r>
              <a:rPr lang="it-IT" sz="2800" dirty="0" err="1">
                <a:effectLst/>
              </a:rPr>
              <a:t>platforms</a:t>
            </a:r>
            <a:r>
              <a:rPr lang="it-IT" sz="2800" dirty="0">
                <a:effectLst/>
              </a:rPr>
              <a:t> are to </a:t>
            </a:r>
            <a:r>
              <a:rPr lang="it-IT" sz="2800" dirty="0" err="1">
                <a:effectLst/>
              </a:rPr>
              <a:t>provide</a:t>
            </a:r>
            <a:r>
              <a:rPr lang="it-IT" sz="2800" dirty="0">
                <a:effectLst/>
              </a:rPr>
              <a:t> the </a:t>
            </a:r>
            <a:r>
              <a:rPr lang="it-IT" sz="2800" dirty="0" err="1">
                <a:effectLst/>
              </a:rPr>
              <a:t>following</a:t>
            </a:r>
            <a:r>
              <a:rPr lang="it-IT" sz="2800" dirty="0">
                <a:effectLst/>
              </a:rPr>
              <a:t>: </a:t>
            </a:r>
          </a:p>
          <a:p>
            <a:pPr lvl="0"/>
            <a:r>
              <a:rPr lang="it-IT" sz="2800" dirty="0">
                <a:effectLst/>
              </a:rPr>
              <a:t>access to an </a:t>
            </a:r>
            <a:r>
              <a:rPr lang="it-IT" sz="2800" dirty="0" err="1">
                <a:effectLst/>
              </a:rPr>
              <a:t>effective</a:t>
            </a:r>
            <a:r>
              <a:rPr lang="it-IT" sz="2800" dirty="0">
                <a:effectLst/>
              </a:rPr>
              <a:t>, free </a:t>
            </a:r>
            <a:r>
              <a:rPr lang="it-IT" sz="2800" dirty="0" err="1">
                <a:effectLst/>
              </a:rPr>
              <a:t>internal</a:t>
            </a:r>
            <a:r>
              <a:rPr lang="it-IT" sz="2800" dirty="0">
                <a:effectLst/>
              </a:rPr>
              <a:t> </a:t>
            </a:r>
            <a:r>
              <a:rPr lang="it-IT" sz="2800" dirty="0" err="1">
                <a:effectLst/>
              </a:rPr>
              <a:t>complaint-handling</a:t>
            </a:r>
            <a:r>
              <a:rPr lang="it-IT" sz="2800" dirty="0">
                <a:effectLst/>
              </a:rPr>
              <a:t> system in relation to </a:t>
            </a:r>
            <a:r>
              <a:rPr lang="it-IT" sz="2800" dirty="0" err="1">
                <a:effectLst/>
              </a:rPr>
              <a:t>decisions</a:t>
            </a:r>
            <a:r>
              <a:rPr lang="it-IT" sz="2800" dirty="0">
                <a:effectLst/>
              </a:rPr>
              <a:t> to </a:t>
            </a:r>
            <a:r>
              <a:rPr lang="it-IT" sz="2800" dirty="0" err="1">
                <a:effectLst/>
              </a:rPr>
              <a:t>suspend</a:t>
            </a:r>
            <a:r>
              <a:rPr lang="it-IT" sz="2800" dirty="0">
                <a:effectLst/>
              </a:rPr>
              <a:t> an account or </a:t>
            </a:r>
            <a:r>
              <a:rPr lang="it-IT" sz="2800" dirty="0" err="1">
                <a:effectLst/>
              </a:rPr>
              <a:t>remove</a:t>
            </a:r>
            <a:r>
              <a:rPr lang="it-IT" sz="2800" dirty="0">
                <a:effectLst/>
              </a:rPr>
              <a:t>/</a:t>
            </a:r>
            <a:r>
              <a:rPr lang="it-IT" sz="2800" dirty="0" err="1">
                <a:effectLst/>
              </a:rPr>
              <a:t>disable</a:t>
            </a:r>
            <a:r>
              <a:rPr lang="it-IT" sz="2800" dirty="0">
                <a:effectLst/>
              </a:rPr>
              <a:t> </a:t>
            </a:r>
            <a:r>
              <a:rPr lang="it-IT" sz="2800" dirty="0" err="1">
                <a:effectLst/>
              </a:rPr>
              <a:t>content</a:t>
            </a:r>
            <a:r>
              <a:rPr lang="it-IT" sz="2800" dirty="0">
                <a:effectLst/>
              </a:rPr>
              <a:t> (</a:t>
            </a:r>
            <a:r>
              <a:rPr lang="it-IT" sz="2800" dirty="0" err="1">
                <a:effectLst/>
              </a:rPr>
              <a:t>it</a:t>
            </a:r>
            <a:r>
              <a:rPr lang="it-IT" sz="2800" dirty="0">
                <a:effectLst/>
              </a:rPr>
              <a:t> </a:t>
            </a:r>
            <a:r>
              <a:rPr lang="it-IT" sz="2800" dirty="0" err="1">
                <a:effectLst/>
              </a:rPr>
              <a:t>is</a:t>
            </a:r>
            <a:r>
              <a:rPr lang="it-IT" sz="2800" dirty="0">
                <a:effectLst/>
              </a:rPr>
              <a:t> </a:t>
            </a:r>
            <a:r>
              <a:rPr lang="it-IT" sz="2800" dirty="0" err="1">
                <a:effectLst/>
              </a:rPr>
              <a:t>not</a:t>
            </a:r>
            <a:r>
              <a:rPr lang="it-IT" sz="2800" dirty="0">
                <a:effectLst/>
              </a:rPr>
              <a:t> clear </a:t>
            </a:r>
            <a:r>
              <a:rPr lang="it-IT" sz="2800" dirty="0" err="1">
                <a:effectLst/>
              </a:rPr>
              <a:t>what</a:t>
            </a:r>
            <a:r>
              <a:rPr lang="it-IT" sz="2800" dirty="0">
                <a:effectLst/>
              </a:rPr>
              <a:t> the position </a:t>
            </a:r>
            <a:r>
              <a:rPr lang="it-IT" sz="2800" dirty="0" err="1">
                <a:effectLst/>
              </a:rPr>
              <a:t>is</a:t>
            </a:r>
            <a:r>
              <a:rPr lang="it-IT" sz="2800" dirty="0">
                <a:effectLst/>
              </a:rPr>
              <a:t> for </a:t>
            </a:r>
            <a:r>
              <a:rPr lang="it-IT" sz="2800" dirty="0" err="1">
                <a:effectLst/>
              </a:rPr>
              <a:t>someone</a:t>
            </a:r>
            <a:r>
              <a:rPr lang="it-IT" sz="2800" dirty="0">
                <a:effectLst/>
              </a:rPr>
              <a:t> </a:t>
            </a:r>
            <a:r>
              <a:rPr lang="it-IT" sz="2800" dirty="0" err="1">
                <a:effectLst/>
              </a:rPr>
              <a:t>who</a:t>
            </a:r>
            <a:r>
              <a:rPr lang="it-IT" sz="2800" dirty="0">
                <a:effectLst/>
              </a:rPr>
              <a:t> </a:t>
            </a:r>
            <a:r>
              <a:rPr lang="it-IT" sz="2800" dirty="0" err="1">
                <a:effectLst/>
              </a:rPr>
              <a:t>has</a:t>
            </a:r>
            <a:r>
              <a:rPr lang="it-IT" sz="2800" dirty="0">
                <a:effectLst/>
              </a:rPr>
              <a:t> </a:t>
            </a:r>
            <a:r>
              <a:rPr lang="it-IT" sz="2800" dirty="0" err="1">
                <a:effectLst/>
              </a:rPr>
              <a:t>complained</a:t>
            </a:r>
            <a:r>
              <a:rPr lang="it-IT" sz="2800" dirty="0">
                <a:effectLst/>
              </a:rPr>
              <a:t> </a:t>
            </a:r>
            <a:r>
              <a:rPr lang="it-IT" sz="2800" dirty="0" err="1">
                <a:effectLst/>
              </a:rPr>
              <a:t>about</a:t>
            </a:r>
            <a:r>
              <a:rPr lang="it-IT" sz="2800" dirty="0">
                <a:effectLst/>
              </a:rPr>
              <a:t> </a:t>
            </a:r>
            <a:r>
              <a:rPr lang="it-IT" sz="2800" dirty="0" err="1">
                <a:effectLst/>
              </a:rPr>
              <a:t>content</a:t>
            </a:r>
            <a:r>
              <a:rPr lang="it-IT" sz="2800" dirty="0">
                <a:effectLst/>
              </a:rPr>
              <a:t> </a:t>
            </a:r>
            <a:r>
              <a:rPr lang="it-IT" sz="2800" dirty="0" err="1">
                <a:effectLst/>
              </a:rPr>
              <a:t>but</a:t>
            </a:r>
            <a:r>
              <a:rPr lang="it-IT" sz="2800" dirty="0">
                <a:effectLst/>
              </a:rPr>
              <a:t> </a:t>
            </a:r>
            <a:r>
              <a:rPr lang="it-IT" sz="2800" dirty="0" err="1">
                <a:effectLst/>
              </a:rPr>
              <a:t>that</a:t>
            </a:r>
            <a:r>
              <a:rPr lang="it-IT" sz="2800" dirty="0">
                <a:effectLst/>
              </a:rPr>
              <a:t> </a:t>
            </a:r>
            <a:r>
              <a:rPr lang="it-IT" sz="2800" dirty="0" err="1">
                <a:effectLst/>
              </a:rPr>
              <a:t>content</a:t>
            </a:r>
            <a:r>
              <a:rPr lang="it-IT" sz="2800" dirty="0">
                <a:effectLst/>
              </a:rPr>
              <a:t> </a:t>
            </a:r>
            <a:r>
              <a:rPr lang="it-IT" sz="2800" dirty="0" err="1">
                <a:effectLst/>
              </a:rPr>
              <a:t>has</a:t>
            </a:r>
            <a:r>
              <a:rPr lang="it-IT" sz="2800" dirty="0">
                <a:effectLst/>
              </a:rPr>
              <a:t> </a:t>
            </a:r>
            <a:r>
              <a:rPr lang="it-IT" sz="2800" dirty="0" err="1">
                <a:effectLst/>
              </a:rPr>
              <a:t>not</a:t>
            </a:r>
            <a:r>
              <a:rPr lang="it-IT" sz="2800" dirty="0">
                <a:effectLst/>
              </a:rPr>
              <a:t> </a:t>
            </a:r>
            <a:r>
              <a:rPr lang="it-IT" sz="2800" dirty="0" err="1">
                <a:effectLst/>
              </a:rPr>
              <a:t>been</a:t>
            </a:r>
            <a:r>
              <a:rPr lang="it-IT" sz="2800" dirty="0">
                <a:effectLst/>
              </a:rPr>
              <a:t> </a:t>
            </a:r>
            <a:r>
              <a:rPr lang="it-IT" sz="2800" dirty="0" err="1">
                <a:effectLst/>
              </a:rPr>
              <a:t>removed</a:t>
            </a:r>
            <a:r>
              <a:rPr lang="it-IT" sz="2800" dirty="0">
                <a:effectLst/>
              </a:rPr>
              <a:t>)</a:t>
            </a:r>
          </a:p>
        </p:txBody>
      </p:sp>
    </p:spTree>
    <p:extLst>
      <p:ext uri="{BB962C8B-B14F-4D97-AF65-F5344CB8AC3E}">
        <p14:creationId xmlns:p14="http://schemas.microsoft.com/office/powerpoint/2010/main" val="162202535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21E1A24-6642-56A2-A84A-4BB4E6B790B4}"/>
              </a:ext>
            </a:extLst>
          </p:cNvPr>
          <p:cNvSpPr>
            <a:spLocks noGrp="1"/>
          </p:cNvSpPr>
          <p:nvPr>
            <p:ph idx="1"/>
          </p:nvPr>
        </p:nvSpPr>
        <p:spPr/>
        <p:txBody>
          <a:bodyPr/>
          <a:lstStyle/>
          <a:p>
            <a:r>
              <a:rPr lang="it-IT" sz="2800" dirty="0">
                <a:effectLst/>
              </a:rPr>
              <a:t>out of court dispute </a:t>
            </a:r>
            <a:r>
              <a:rPr lang="it-IT" sz="2800" dirty="0" err="1">
                <a:effectLst/>
              </a:rPr>
              <a:t>settlement</a:t>
            </a:r>
            <a:r>
              <a:rPr lang="it-IT" sz="2800" dirty="0">
                <a:effectLst/>
              </a:rPr>
              <a:t> system in relation to </a:t>
            </a:r>
            <a:r>
              <a:rPr lang="it-IT" sz="2800" dirty="0" err="1">
                <a:effectLst/>
              </a:rPr>
              <a:t>disputes</a:t>
            </a:r>
            <a:r>
              <a:rPr lang="it-IT" sz="2800" dirty="0">
                <a:effectLst/>
              </a:rPr>
              <a:t> </a:t>
            </a:r>
            <a:r>
              <a:rPr lang="it-IT" sz="2800" dirty="0" err="1">
                <a:effectLst/>
              </a:rPr>
              <a:t>against</a:t>
            </a:r>
            <a:r>
              <a:rPr lang="it-IT" sz="2800" dirty="0">
                <a:effectLst/>
              </a:rPr>
              <a:t> the </a:t>
            </a:r>
            <a:r>
              <a:rPr lang="it-IT" sz="2800" dirty="0" err="1">
                <a:effectLst/>
              </a:rPr>
              <a:t>platform</a:t>
            </a:r>
            <a:r>
              <a:rPr lang="it-IT" sz="2800" dirty="0">
                <a:effectLst/>
              </a:rPr>
              <a:t> (</a:t>
            </a:r>
            <a:r>
              <a:rPr lang="it-IT" sz="2800" dirty="0" err="1">
                <a:effectLst/>
              </a:rPr>
              <a:t>not</a:t>
            </a:r>
            <a:r>
              <a:rPr lang="it-IT" sz="2800" dirty="0">
                <a:effectLst/>
              </a:rPr>
              <a:t> </a:t>
            </a:r>
            <a:r>
              <a:rPr lang="it-IT" sz="2800" dirty="0" err="1">
                <a:effectLst/>
              </a:rPr>
              <a:t>this</a:t>
            </a:r>
            <a:r>
              <a:rPr lang="it-IT" sz="2800" dirty="0">
                <a:effectLst/>
              </a:rPr>
              <a:t> </a:t>
            </a:r>
            <a:r>
              <a:rPr lang="it-IT" sz="2800" dirty="0" err="1">
                <a:effectLst/>
              </a:rPr>
              <a:t>is</a:t>
            </a:r>
            <a:r>
              <a:rPr lang="it-IT" sz="2800" dirty="0">
                <a:effectLst/>
              </a:rPr>
              <a:t> </a:t>
            </a:r>
            <a:r>
              <a:rPr lang="it-IT" sz="2800" dirty="0" err="1">
                <a:effectLst/>
              </a:rPr>
              <a:t>without</a:t>
            </a:r>
            <a:r>
              <a:rPr lang="it-IT" sz="2800" dirty="0">
                <a:effectLst/>
              </a:rPr>
              <a:t> </a:t>
            </a:r>
            <a:r>
              <a:rPr lang="it-IT" sz="2800" dirty="0" err="1">
                <a:effectLst/>
              </a:rPr>
              <a:t>prejudice</a:t>
            </a:r>
            <a:r>
              <a:rPr lang="it-IT" sz="2800" dirty="0">
                <a:effectLst/>
              </a:rPr>
              <a:t> to </a:t>
            </a:r>
            <a:r>
              <a:rPr lang="it-IT" sz="2800" dirty="0" err="1">
                <a:effectLst/>
              </a:rPr>
              <a:t>other</a:t>
            </a:r>
            <a:r>
              <a:rPr lang="it-IT" sz="2800" dirty="0">
                <a:effectLst/>
              </a:rPr>
              <a:t> </a:t>
            </a:r>
            <a:r>
              <a:rPr lang="it-IT" sz="2800" dirty="0" err="1">
                <a:effectLst/>
              </a:rPr>
              <a:t>routes</a:t>
            </a:r>
            <a:r>
              <a:rPr lang="it-IT" sz="2800" dirty="0">
                <a:effectLst/>
              </a:rPr>
              <a:t> </a:t>
            </a:r>
            <a:r>
              <a:rPr lang="it-IT" sz="2800" dirty="0" err="1">
                <a:effectLst/>
              </a:rPr>
              <a:t>available</a:t>
            </a:r>
            <a:r>
              <a:rPr lang="it-IT" sz="2800" dirty="0">
                <a:effectLst/>
              </a:rPr>
              <a:t> to users)</a:t>
            </a:r>
          </a:p>
          <a:p>
            <a:pPr lvl="0"/>
            <a:r>
              <a:rPr lang="it-IT" sz="2800" b="1" dirty="0" err="1">
                <a:effectLst/>
              </a:rPr>
              <a:t>assumes</a:t>
            </a:r>
            <a:r>
              <a:rPr lang="it-IT" sz="2800" b="1" dirty="0">
                <a:effectLst/>
              </a:rPr>
              <a:t> a </a:t>
            </a:r>
            <a:r>
              <a:rPr lang="it-IT" sz="2800" b="1" dirty="0" err="1">
                <a:effectLst/>
              </a:rPr>
              <a:t>trusted</a:t>
            </a:r>
            <a:r>
              <a:rPr lang="it-IT" sz="2800" b="1" dirty="0">
                <a:effectLst/>
              </a:rPr>
              <a:t> </a:t>
            </a:r>
            <a:r>
              <a:rPr lang="it-IT" sz="2800" b="1" dirty="0" err="1">
                <a:effectLst/>
              </a:rPr>
              <a:t>flagger</a:t>
            </a:r>
            <a:r>
              <a:rPr lang="it-IT" sz="2800" b="1" dirty="0">
                <a:effectLst/>
              </a:rPr>
              <a:t> system, </a:t>
            </a:r>
            <a:r>
              <a:rPr lang="it-IT" sz="2800" b="1" dirty="0" err="1">
                <a:effectLst/>
              </a:rPr>
              <a:t>which</a:t>
            </a:r>
            <a:r>
              <a:rPr lang="it-IT" sz="2800" b="1" dirty="0">
                <a:effectLst/>
              </a:rPr>
              <a:t> </a:t>
            </a:r>
            <a:r>
              <a:rPr lang="it-IT" sz="2800" b="1" dirty="0" err="1">
                <a:effectLst/>
              </a:rPr>
              <a:t>allows</a:t>
            </a:r>
            <a:r>
              <a:rPr lang="it-IT" sz="2800" b="1" dirty="0">
                <a:effectLst/>
              </a:rPr>
              <a:t> </a:t>
            </a:r>
            <a:r>
              <a:rPr lang="it-IT" sz="2800" b="1" dirty="0" err="1">
                <a:effectLst/>
              </a:rPr>
              <a:t>those</a:t>
            </a:r>
            <a:r>
              <a:rPr lang="it-IT" sz="2800" b="1" dirty="0">
                <a:effectLst/>
              </a:rPr>
              <a:t> </a:t>
            </a:r>
            <a:r>
              <a:rPr lang="it-IT" sz="2800" b="1" dirty="0" err="1">
                <a:effectLst/>
              </a:rPr>
              <a:t>notices</a:t>
            </a:r>
            <a:r>
              <a:rPr lang="it-IT" sz="2800" b="1" dirty="0">
                <a:effectLst/>
              </a:rPr>
              <a:t> to be </a:t>
            </a:r>
            <a:r>
              <a:rPr lang="it-IT" sz="2800" b="1" dirty="0" err="1">
                <a:effectLst/>
              </a:rPr>
              <a:t>dealt</a:t>
            </a:r>
            <a:r>
              <a:rPr lang="it-IT" sz="2800" b="1" dirty="0">
                <a:effectLst/>
              </a:rPr>
              <a:t> with </a:t>
            </a:r>
            <a:r>
              <a:rPr lang="it-IT" sz="2800" b="1" dirty="0" err="1">
                <a:effectLst/>
              </a:rPr>
              <a:t>without</a:t>
            </a:r>
            <a:r>
              <a:rPr lang="it-IT" sz="2800" b="1" dirty="0">
                <a:effectLst/>
              </a:rPr>
              <a:t> delay</a:t>
            </a:r>
          </a:p>
          <a:p>
            <a:pPr lvl="0"/>
            <a:r>
              <a:rPr lang="it-IT" sz="2800" b="1" dirty="0" err="1">
                <a:effectLst/>
              </a:rPr>
              <a:t>trusted</a:t>
            </a:r>
            <a:r>
              <a:rPr lang="it-IT" sz="2800" b="1" dirty="0">
                <a:effectLst/>
              </a:rPr>
              <a:t> </a:t>
            </a:r>
            <a:r>
              <a:rPr lang="it-IT" sz="2800" b="1" dirty="0" err="1">
                <a:effectLst/>
              </a:rPr>
              <a:t>flaggers</a:t>
            </a:r>
            <a:r>
              <a:rPr lang="it-IT" sz="2800" b="1" dirty="0">
                <a:effectLst/>
              </a:rPr>
              <a:t> must </a:t>
            </a:r>
            <a:r>
              <a:rPr lang="it-IT" sz="2800" b="1" dirty="0" err="1">
                <a:effectLst/>
              </a:rPr>
              <a:t>meet</a:t>
            </a:r>
            <a:r>
              <a:rPr lang="it-IT" sz="2800" b="1" dirty="0">
                <a:effectLst/>
              </a:rPr>
              <a:t> </a:t>
            </a:r>
            <a:r>
              <a:rPr lang="it-IT" sz="2800" b="1" dirty="0" err="1">
                <a:effectLst/>
              </a:rPr>
              <a:t>certain</a:t>
            </a:r>
            <a:r>
              <a:rPr lang="it-IT" sz="2800" b="1" dirty="0">
                <a:effectLst/>
              </a:rPr>
              <a:t> </a:t>
            </a:r>
            <a:r>
              <a:rPr lang="it-IT" sz="2800" b="1" dirty="0" err="1">
                <a:effectLst/>
              </a:rPr>
              <a:t>criteria</a:t>
            </a:r>
            <a:r>
              <a:rPr lang="it-IT" sz="2800" b="1" dirty="0">
                <a:effectLst/>
              </a:rPr>
              <a:t> and notes </a:t>
            </a:r>
            <a:r>
              <a:rPr lang="it-IT" sz="2800" b="1" dirty="0" err="1">
                <a:effectLst/>
              </a:rPr>
              <a:t>that</a:t>
            </a:r>
            <a:r>
              <a:rPr lang="it-IT" sz="2800" b="1" dirty="0">
                <a:effectLst/>
              </a:rPr>
              <a:t> Europol or the INHOPE </a:t>
            </a:r>
            <a:r>
              <a:rPr lang="it-IT" sz="2800" b="1" dirty="0" err="1">
                <a:effectLst/>
              </a:rPr>
              <a:t>organisations</a:t>
            </a:r>
            <a:r>
              <a:rPr lang="it-IT" sz="2800" b="1" dirty="0">
                <a:effectLst/>
              </a:rPr>
              <a:t> </a:t>
            </a:r>
            <a:r>
              <a:rPr lang="it-IT" sz="2800" b="1" dirty="0" err="1">
                <a:effectLst/>
              </a:rPr>
              <a:t>would</a:t>
            </a:r>
            <a:r>
              <a:rPr lang="it-IT" sz="2800" b="1" dirty="0">
                <a:effectLst/>
              </a:rPr>
              <a:t> </a:t>
            </a:r>
            <a:r>
              <a:rPr lang="it-IT" sz="2800" b="1" dirty="0" err="1">
                <a:effectLst/>
              </a:rPr>
              <a:t>meet</a:t>
            </a:r>
            <a:r>
              <a:rPr lang="it-IT" sz="2800" b="1" dirty="0">
                <a:effectLst/>
              </a:rPr>
              <a:t> </a:t>
            </a:r>
            <a:r>
              <a:rPr lang="it-IT" sz="2800" b="1" dirty="0" err="1">
                <a:effectLst/>
              </a:rPr>
              <a:t>these</a:t>
            </a:r>
            <a:r>
              <a:rPr lang="it-IT" sz="2800" b="1" dirty="0">
                <a:effectLst/>
              </a:rPr>
              <a:t> </a:t>
            </a:r>
            <a:r>
              <a:rPr lang="it-IT" sz="2800" b="1" dirty="0" err="1">
                <a:effectLst/>
              </a:rPr>
              <a:t>criteria</a:t>
            </a:r>
            <a:r>
              <a:rPr lang="it-IT" sz="2800" b="1" dirty="0">
                <a:effectLst/>
              </a:rPr>
              <a:t> (recital 46).</a:t>
            </a:r>
          </a:p>
          <a:p>
            <a:endParaRPr lang="it-IT" sz="3200" dirty="0">
              <a:effectLst/>
            </a:endParaRPr>
          </a:p>
          <a:p>
            <a:endParaRPr lang="it-IT" dirty="0"/>
          </a:p>
        </p:txBody>
      </p:sp>
      <p:sp>
        <p:nvSpPr>
          <p:cNvPr id="4" name="Segnaposto numero diapositiva 3">
            <a:extLst>
              <a:ext uri="{FF2B5EF4-FFF2-40B4-BE49-F238E27FC236}">
                <a16:creationId xmlns:a16="http://schemas.microsoft.com/office/drawing/2014/main" id="{EAECF2A6-FF9C-599B-FB5F-78734E1F1BB8}"/>
              </a:ext>
            </a:extLst>
          </p:cNvPr>
          <p:cNvSpPr>
            <a:spLocks noGrp="1"/>
          </p:cNvSpPr>
          <p:nvPr>
            <p:ph type="sldNum" sz="quarter" idx="12"/>
          </p:nvPr>
        </p:nvSpPr>
        <p:spPr/>
        <p:txBody>
          <a:bodyPr/>
          <a:lstStyle/>
          <a:p>
            <a:fld id="{ABE8F284-81ED-4DBF-9813-EA97991468D8}" type="slidenum">
              <a:rPr lang="en-US" altLang="en-US" smtClean="0"/>
              <a:pPr/>
              <a:t>21</a:t>
            </a:fld>
            <a:endParaRPr lang="en-US" altLang="en-US"/>
          </a:p>
        </p:txBody>
      </p:sp>
    </p:spTree>
    <p:extLst>
      <p:ext uri="{BB962C8B-B14F-4D97-AF65-F5344CB8AC3E}">
        <p14:creationId xmlns:p14="http://schemas.microsoft.com/office/powerpoint/2010/main" val="368105578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D3D560D-D493-4B4E-9081-7CD4C1229095}"/>
              </a:ext>
            </a:extLst>
          </p:cNvPr>
          <p:cNvSpPr>
            <a:spLocks noGrp="1"/>
          </p:cNvSpPr>
          <p:nvPr>
            <p:ph idx="1"/>
          </p:nvPr>
        </p:nvSpPr>
        <p:spPr>
          <a:xfrm>
            <a:off x="611559" y="260648"/>
            <a:ext cx="7903791" cy="5229324"/>
          </a:xfrm>
        </p:spPr>
        <p:txBody>
          <a:bodyPr>
            <a:noAutofit/>
          </a:bodyPr>
          <a:lstStyle/>
          <a:p>
            <a:pPr marL="0" indent="0">
              <a:buNone/>
            </a:pPr>
            <a:r>
              <a:rPr lang="it-IT" sz="2800" dirty="0" err="1"/>
              <a:t>They</a:t>
            </a:r>
            <a:r>
              <a:rPr lang="it-IT" sz="2800" dirty="0"/>
              <a:t> are </a:t>
            </a:r>
            <a:r>
              <a:rPr lang="it-IT" sz="2800" dirty="0" err="1"/>
              <a:t>subject</a:t>
            </a:r>
            <a:r>
              <a:rPr lang="it-IT" sz="2800" dirty="0"/>
              <a:t> to the following </a:t>
            </a:r>
            <a:r>
              <a:rPr lang="it-IT" sz="2800" dirty="0" err="1"/>
              <a:t>additional</a:t>
            </a:r>
            <a:r>
              <a:rPr lang="it-IT" sz="2800" dirty="0"/>
              <a:t> </a:t>
            </a:r>
            <a:r>
              <a:rPr lang="it-IT" sz="2800" dirty="0" err="1"/>
              <a:t>obligations</a:t>
            </a:r>
            <a:r>
              <a:rPr lang="it-IT" sz="2800" dirty="0"/>
              <a:t>: </a:t>
            </a:r>
          </a:p>
          <a:p>
            <a:pPr marL="0" indent="0">
              <a:buNone/>
            </a:pPr>
            <a:r>
              <a:rPr lang="it-IT" sz="2800" dirty="0">
                <a:effectLst/>
              </a:rPr>
              <a:t>Online </a:t>
            </a:r>
            <a:r>
              <a:rPr lang="it-IT" sz="2800" dirty="0" err="1">
                <a:effectLst/>
              </a:rPr>
              <a:t>platforms</a:t>
            </a:r>
            <a:r>
              <a:rPr lang="it-IT" sz="2800" dirty="0">
                <a:effectLst/>
              </a:rPr>
              <a:t> are </a:t>
            </a:r>
            <a:r>
              <a:rPr lang="it-IT" sz="2800" dirty="0" err="1">
                <a:effectLst/>
              </a:rPr>
              <a:t>obliged</a:t>
            </a:r>
            <a:r>
              <a:rPr lang="it-IT" sz="2800" dirty="0">
                <a:effectLst/>
              </a:rPr>
              <a:t> to </a:t>
            </a:r>
            <a:r>
              <a:rPr lang="it-IT" sz="2800" dirty="0" err="1">
                <a:effectLst/>
              </a:rPr>
              <a:t>suspend</a:t>
            </a:r>
            <a:r>
              <a:rPr lang="it-IT" sz="2800" dirty="0">
                <a:effectLst/>
              </a:rPr>
              <a:t>, for a </a:t>
            </a:r>
            <a:r>
              <a:rPr lang="it-IT" sz="2800" dirty="0" err="1">
                <a:effectLst/>
              </a:rPr>
              <a:t>reasonable</a:t>
            </a:r>
            <a:r>
              <a:rPr lang="it-IT" sz="2800" dirty="0">
                <a:effectLst/>
              </a:rPr>
              <a:t> </a:t>
            </a:r>
            <a:r>
              <a:rPr lang="it-IT" sz="2800" dirty="0" err="1">
                <a:effectLst/>
              </a:rPr>
              <a:t>period</a:t>
            </a:r>
            <a:r>
              <a:rPr lang="it-IT" sz="2800" dirty="0">
                <a:effectLst/>
              </a:rPr>
              <a:t> of time and </a:t>
            </a:r>
            <a:r>
              <a:rPr lang="it-IT" sz="2800" dirty="0" err="1">
                <a:effectLst/>
              </a:rPr>
              <a:t>after</a:t>
            </a:r>
            <a:r>
              <a:rPr lang="it-IT" sz="2800" dirty="0">
                <a:effectLst/>
              </a:rPr>
              <a:t> </a:t>
            </a:r>
            <a:r>
              <a:rPr lang="it-IT" sz="2800" dirty="0" err="1">
                <a:effectLst/>
              </a:rPr>
              <a:t>having</a:t>
            </a:r>
            <a:r>
              <a:rPr lang="it-IT" sz="2800" dirty="0">
                <a:effectLst/>
              </a:rPr>
              <a:t> </a:t>
            </a:r>
            <a:r>
              <a:rPr lang="it-IT" sz="2800" dirty="0" err="1">
                <a:effectLst/>
              </a:rPr>
              <a:t>issued</a:t>
            </a:r>
            <a:r>
              <a:rPr lang="it-IT" sz="2800" dirty="0">
                <a:effectLst/>
              </a:rPr>
              <a:t> a </a:t>
            </a:r>
            <a:r>
              <a:rPr lang="it-IT" sz="2800" dirty="0" err="1">
                <a:effectLst/>
              </a:rPr>
              <a:t>prior</a:t>
            </a:r>
            <a:r>
              <a:rPr lang="it-IT" sz="2800" dirty="0">
                <a:effectLst/>
              </a:rPr>
              <a:t> </a:t>
            </a:r>
            <a:r>
              <a:rPr lang="it-IT" sz="2800" dirty="0" err="1">
                <a:effectLst/>
              </a:rPr>
              <a:t>warning</a:t>
            </a:r>
            <a:r>
              <a:rPr lang="it-IT" sz="2800" dirty="0">
                <a:effectLst/>
              </a:rPr>
              <a:t> </a:t>
            </a:r>
          </a:p>
          <a:p>
            <a:pPr lvl="0"/>
            <a:r>
              <a:rPr lang="it-IT" sz="2800" dirty="0">
                <a:effectLst/>
              </a:rPr>
              <a:t>the </a:t>
            </a:r>
            <a:r>
              <a:rPr lang="it-IT" sz="2800" dirty="0" err="1">
                <a:effectLst/>
              </a:rPr>
              <a:t>provision</a:t>
            </a:r>
            <a:r>
              <a:rPr lang="it-IT" sz="2800" dirty="0">
                <a:effectLst/>
              </a:rPr>
              <a:t> of </a:t>
            </a:r>
            <a:r>
              <a:rPr lang="it-IT" sz="2800" dirty="0" err="1">
                <a:effectLst/>
              </a:rPr>
              <a:t>their</a:t>
            </a:r>
            <a:r>
              <a:rPr lang="it-IT" sz="2800" dirty="0">
                <a:effectLst/>
              </a:rPr>
              <a:t> services to </a:t>
            </a:r>
            <a:r>
              <a:rPr lang="it-IT" sz="2800" dirty="0" err="1">
                <a:effectLst/>
              </a:rPr>
              <a:t>recipients</a:t>
            </a:r>
            <a:r>
              <a:rPr lang="it-IT" sz="2800" dirty="0">
                <a:effectLst/>
              </a:rPr>
              <a:t> of the service </a:t>
            </a:r>
            <a:r>
              <a:rPr lang="it-IT" sz="2800" dirty="0" err="1">
                <a:effectLst/>
              </a:rPr>
              <a:t>that</a:t>
            </a:r>
            <a:r>
              <a:rPr lang="it-IT" sz="2800" dirty="0">
                <a:effectLst/>
              </a:rPr>
              <a:t> </a:t>
            </a:r>
            <a:r>
              <a:rPr lang="it-IT" sz="2800" dirty="0" err="1">
                <a:effectLst/>
              </a:rPr>
              <a:t>frequently</a:t>
            </a:r>
            <a:r>
              <a:rPr lang="it-IT" sz="2800" dirty="0">
                <a:effectLst/>
              </a:rPr>
              <a:t> </a:t>
            </a:r>
            <a:r>
              <a:rPr lang="it-IT" sz="2800" dirty="0" err="1">
                <a:effectLst/>
              </a:rPr>
              <a:t>provide</a:t>
            </a:r>
            <a:r>
              <a:rPr lang="it-IT" sz="2800" dirty="0">
                <a:effectLst/>
              </a:rPr>
              <a:t> </a:t>
            </a:r>
            <a:r>
              <a:rPr lang="it-IT" sz="2800" dirty="0" err="1">
                <a:effectLst/>
              </a:rPr>
              <a:t>manifestly</a:t>
            </a:r>
            <a:r>
              <a:rPr lang="it-IT" sz="2800" dirty="0">
                <a:effectLst/>
              </a:rPr>
              <a:t> </a:t>
            </a:r>
            <a:r>
              <a:rPr lang="it-IT" sz="2800" dirty="0" err="1">
                <a:effectLst/>
              </a:rPr>
              <a:t>illegal</a:t>
            </a:r>
            <a:r>
              <a:rPr lang="it-IT" sz="2800" dirty="0">
                <a:effectLst/>
              </a:rPr>
              <a:t> </a:t>
            </a:r>
            <a:r>
              <a:rPr lang="it-IT" sz="2800" dirty="0" err="1">
                <a:effectLst/>
              </a:rPr>
              <a:t>content</a:t>
            </a:r>
            <a:r>
              <a:rPr lang="it-IT" sz="2800" dirty="0">
                <a:effectLst/>
              </a:rPr>
              <a:t> and/or</a:t>
            </a:r>
          </a:p>
        </p:txBody>
      </p:sp>
    </p:spTree>
    <p:extLst>
      <p:ext uri="{BB962C8B-B14F-4D97-AF65-F5344CB8AC3E}">
        <p14:creationId xmlns:p14="http://schemas.microsoft.com/office/powerpoint/2010/main" val="116738399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465641A-434F-EC75-25E2-40FDAAB4F1F0}"/>
              </a:ext>
            </a:extLst>
          </p:cNvPr>
          <p:cNvSpPr>
            <a:spLocks noGrp="1"/>
          </p:cNvSpPr>
          <p:nvPr>
            <p:ph idx="1"/>
          </p:nvPr>
        </p:nvSpPr>
        <p:spPr>
          <a:xfrm>
            <a:off x="539552" y="908720"/>
            <a:ext cx="7918648" cy="5187280"/>
          </a:xfrm>
        </p:spPr>
        <p:txBody>
          <a:bodyPr/>
          <a:lstStyle/>
          <a:p>
            <a:pPr lvl="0"/>
            <a:r>
              <a:rPr lang="it-IT" sz="3200" dirty="0">
                <a:effectLst/>
              </a:rPr>
              <a:t>the processing of </a:t>
            </a:r>
            <a:r>
              <a:rPr lang="it-IT" sz="3200" dirty="0" err="1">
                <a:effectLst/>
              </a:rPr>
              <a:t>notices</a:t>
            </a:r>
            <a:r>
              <a:rPr lang="it-IT" sz="3200" dirty="0">
                <a:effectLst/>
              </a:rPr>
              <a:t> and </a:t>
            </a:r>
            <a:r>
              <a:rPr lang="it-IT" sz="3200" dirty="0" err="1">
                <a:effectLst/>
              </a:rPr>
              <a:t>complaints</a:t>
            </a:r>
            <a:r>
              <a:rPr lang="it-IT" sz="3200" dirty="0">
                <a:effectLst/>
              </a:rPr>
              <a:t> by </a:t>
            </a:r>
            <a:r>
              <a:rPr lang="it-IT" sz="3200" dirty="0" err="1">
                <a:effectLst/>
              </a:rPr>
              <a:t>individuals</a:t>
            </a:r>
            <a:r>
              <a:rPr lang="it-IT" sz="3200" dirty="0">
                <a:effectLst/>
              </a:rPr>
              <a:t> or </a:t>
            </a:r>
            <a:r>
              <a:rPr lang="it-IT" sz="3200" dirty="0" err="1">
                <a:effectLst/>
              </a:rPr>
              <a:t>entities</a:t>
            </a:r>
            <a:r>
              <a:rPr lang="it-IT" sz="3200" dirty="0">
                <a:effectLst/>
              </a:rPr>
              <a:t> or by </a:t>
            </a:r>
            <a:r>
              <a:rPr lang="it-IT" sz="3200" dirty="0" err="1">
                <a:effectLst/>
              </a:rPr>
              <a:t>complainants</a:t>
            </a:r>
            <a:r>
              <a:rPr lang="it-IT" sz="3200" dirty="0">
                <a:effectLst/>
              </a:rPr>
              <a:t> </a:t>
            </a:r>
            <a:r>
              <a:rPr lang="it-IT" sz="3200" dirty="0" err="1">
                <a:effectLst/>
              </a:rPr>
              <a:t>that</a:t>
            </a:r>
            <a:r>
              <a:rPr lang="it-IT" sz="3200" dirty="0">
                <a:effectLst/>
              </a:rPr>
              <a:t> </a:t>
            </a:r>
            <a:r>
              <a:rPr lang="it-IT" sz="3200" dirty="0" err="1">
                <a:effectLst/>
              </a:rPr>
              <a:t>frequently</a:t>
            </a:r>
            <a:r>
              <a:rPr lang="it-IT" sz="3200" dirty="0">
                <a:effectLst/>
              </a:rPr>
              <a:t> </a:t>
            </a:r>
            <a:r>
              <a:rPr lang="it-IT" sz="3200" dirty="0" err="1">
                <a:effectLst/>
              </a:rPr>
              <a:t>submit</a:t>
            </a:r>
            <a:r>
              <a:rPr lang="it-IT" sz="3200" dirty="0">
                <a:effectLst/>
              </a:rPr>
              <a:t> </a:t>
            </a:r>
            <a:r>
              <a:rPr lang="it-IT" sz="3200" dirty="0" err="1">
                <a:effectLst/>
              </a:rPr>
              <a:t>notices</a:t>
            </a:r>
            <a:r>
              <a:rPr lang="it-IT" sz="3200" dirty="0">
                <a:effectLst/>
              </a:rPr>
              <a:t> or </a:t>
            </a:r>
            <a:r>
              <a:rPr lang="it-IT" sz="3200" dirty="0" err="1">
                <a:effectLst/>
              </a:rPr>
              <a:t>complaints</a:t>
            </a:r>
            <a:r>
              <a:rPr lang="it-IT" sz="3200" dirty="0">
                <a:effectLst/>
              </a:rPr>
              <a:t> </a:t>
            </a:r>
            <a:r>
              <a:rPr lang="it-IT" sz="3200" dirty="0" err="1">
                <a:effectLst/>
              </a:rPr>
              <a:t>that</a:t>
            </a:r>
            <a:r>
              <a:rPr lang="it-IT" sz="3200" dirty="0">
                <a:effectLst/>
              </a:rPr>
              <a:t> are </a:t>
            </a:r>
            <a:r>
              <a:rPr lang="it-IT" sz="3200" dirty="0" err="1">
                <a:effectLst/>
              </a:rPr>
              <a:t>manifestly</a:t>
            </a:r>
            <a:r>
              <a:rPr lang="it-IT" sz="3200" dirty="0">
                <a:effectLst/>
              </a:rPr>
              <a:t> </a:t>
            </a:r>
            <a:r>
              <a:rPr lang="it-IT" sz="3200" dirty="0" err="1">
                <a:effectLst/>
              </a:rPr>
              <a:t>unfounded</a:t>
            </a:r>
            <a:endParaRPr lang="it-IT" sz="3200" dirty="0">
              <a:effectLst/>
            </a:endParaRPr>
          </a:p>
          <a:p>
            <a:pPr lvl="0"/>
            <a:r>
              <a:rPr lang="it-IT" sz="3200" dirty="0" err="1">
                <a:effectLst/>
              </a:rPr>
              <a:t>platforms</a:t>
            </a:r>
            <a:r>
              <a:rPr lang="it-IT" sz="3200" dirty="0">
                <a:effectLst/>
              </a:rPr>
              <a:t> are </a:t>
            </a:r>
            <a:r>
              <a:rPr lang="it-IT" sz="3200" dirty="0" err="1">
                <a:effectLst/>
              </a:rPr>
              <a:t>obliged</a:t>
            </a:r>
            <a:r>
              <a:rPr lang="it-IT" sz="3200" dirty="0">
                <a:effectLst/>
              </a:rPr>
              <a:t> to </a:t>
            </a:r>
            <a:r>
              <a:rPr lang="it-IT" sz="3200" dirty="0" err="1">
                <a:effectLst/>
              </a:rPr>
              <a:t>notify</a:t>
            </a:r>
            <a:r>
              <a:rPr lang="it-IT" sz="3200" dirty="0">
                <a:effectLst/>
              </a:rPr>
              <a:t> </a:t>
            </a:r>
            <a:r>
              <a:rPr lang="it-IT" sz="3200" dirty="0" err="1">
                <a:effectLst/>
              </a:rPr>
              <a:t>suspicion</a:t>
            </a:r>
            <a:r>
              <a:rPr lang="it-IT" sz="3200" dirty="0">
                <a:effectLst/>
              </a:rPr>
              <a:t> of </a:t>
            </a:r>
            <a:r>
              <a:rPr lang="it-IT" sz="3200" dirty="0" err="1">
                <a:effectLst/>
              </a:rPr>
              <a:t>criminal</a:t>
            </a:r>
            <a:r>
              <a:rPr lang="it-IT" sz="3200" dirty="0">
                <a:effectLst/>
              </a:rPr>
              <a:t> activity</a:t>
            </a:r>
          </a:p>
          <a:p>
            <a:pPr lvl="0"/>
            <a:r>
              <a:rPr lang="it-IT" sz="3200" dirty="0" err="1">
                <a:effectLst/>
              </a:rPr>
              <a:t>platforms</a:t>
            </a:r>
            <a:r>
              <a:rPr lang="it-IT" sz="3200" dirty="0">
                <a:effectLst/>
              </a:rPr>
              <a:t> are </a:t>
            </a:r>
            <a:r>
              <a:rPr lang="it-IT" sz="3200" dirty="0" err="1">
                <a:effectLst/>
              </a:rPr>
              <a:t>required</a:t>
            </a:r>
            <a:r>
              <a:rPr lang="it-IT" sz="3200" dirty="0">
                <a:effectLst/>
              </a:rPr>
              <a:t> to </a:t>
            </a:r>
            <a:r>
              <a:rPr lang="it-IT" sz="3200" dirty="0" err="1">
                <a:effectLst/>
              </a:rPr>
              <a:t>ensure</a:t>
            </a:r>
            <a:r>
              <a:rPr lang="it-IT" sz="3200" dirty="0">
                <a:effectLst/>
              </a:rPr>
              <a:t> </a:t>
            </a:r>
            <a:r>
              <a:rPr lang="it-IT" sz="3200" dirty="0" err="1">
                <a:effectLst/>
              </a:rPr>
              <a:t>that</a:t>
            </a:r>
            <a:r>
              <a:rPr lang="it-IT" sz="3200" dirty="0">
                <a:effectLst/>
              </a:rPr>
              <a:t> traders </a:t>
            </a:r>
            <a:r>
              <a:rPr lang="it-IT" sz="3200" dirty="0" err="1">
                <a:effectLst/>
              </a:rPr>
              <a:t>using</a:t>
            </a:r>
            <a:r>
              <a:rPr lang="it-IT" sz="3200" dirty="0">
                <a:effectLst/>
              </a:rPr>
              <a:t> </a:t>
            </a:r>
            <a:r>
              <a:rPr lang="it-IT" sz="3200" dirty="0" err="1">
                <a:effectLst/>
              </a:rPr>
              <a:t>their</a:t>
            </a:r>
            <a:r>
              <a:rPr lang="it-IT" sz="3200" dirty="0">
                <a:effectLst/>
              </a:rPr>
              <a:t> </a:t>
            </a:r>
            <a:r>
              <a:rPr lang="it-IT" sz="3200" dirty="0" err="1">
                <a:effectLst/>
              </a:rPr>
              <a:t>platforms</a:t>
            </a:r>
            <a:r>
              <a:rPr lang="it-IT" sz="3200" dirty="0">
                <a:effectLst/>
              </a:rPr>
              <a:t> must be </a:t>
            </a:r>
            <a:r>
              <a:rPr lang="it-IT" sz="3200" dirty="0" err="1">
                <a:effectLst/>
              </a:rPr>
              <a:t>traceable</a:t>
            </a:r>
            <a:r>
              <a:rPr lang="it-IT" sz="3200" dirty="0">
                <a:effectLst/>
              </a:rPr>
              <a:t> (giving </a:t>
            </a:r>
            <a:r>
              <a:rPr lang="it-IT" sz="3200" dirty="0" err="1">
                <a:effectLst/>
              </a:rPr>
              <a:t>specified</a:t>
            </a:r>
            <a:r>
              <a:rPr lang="it-IT" sz="3200" dirty="0">
                <a:effectLst/>
              </a:rPr>
              <a:t> information).</a:t>
            </a:r>
          </a:p>
          <a:p>
            <a:endParaRPr lang="it-IT" dirty="0"/>
          </a:p>
        </p:txBody>
      </p:sp>
      <p:sp>
        <p:nvSpPr>
          <p:cNvPr id="4" name="Segnaposto numero diapositiva 3">
            <a:extLst>
              <a:ext uri="{FF2B5EF4-FFF2-40B4-BE49-F238E27FC236}">
                <a16:creationId xmlns:a16="http://schemas.microsoft.com/office/drawing/2014/main" id="{2CC58406-36A2-737A-76F2-C8CA47BF717D}"/>
              </a:ext>
            </a:extLst>
          </p:cNvPr>
          <p:cNvSpPr>
            <a:spLocks noGrp="1"/>
          </p:cNvSpPr>
          <p:nvPr>
            <p:ph type="sldNum" sz="quarter" idx="12"/>
          </p:nvPr>
        </p:nvSpPr>
        <p:spPr/>
        <p:txBody>
          <a:bodyPr/>
          <a:lstStyle/>
          <a:p>
            <a:fld id="{ABE8F284-81ED-4DBF-9813-EA97991468D8}" type="slidenum">
              <a:rPr lang="en-US" altLang="en-US" smtClean="0"/>
              <a:pPr/>
              <a:t>23</a:t>
            </a:fld>
            <a:endParaRPr lang="en-US" altLang="en-US"/>
          </a:p>
        </p:txBody>
      </p:sp>
    </p:spTree>
    <p:extLst>
      <p:ext uri="{BB962C8B-B14F-4D97-AF65-F5344CB8AC3E}">
        <p14:creationId xmlns:p14="http://schemas.microsoft.com/office/powerpoint/2010/main" val="130894841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2F75F6-F683-4F49-BB98-4E4276D5132E}"/>
              </a:ext>
            </a:extLst>
          </p:cNvPr>
          <p:cNvSpPr>
            <a:spLocks noGrp="1"/>
          </p:cNvSpPr>
          <p:nvPr>
            <p:ph type="title"/>
          </p:nvPr>
        </p:nvSpPr>
        <p:spPr/>
        <p:txBody>
          <a:bodyPr/>
          <a:lstStyle/>
          <a:p>
            <a:r>
              <a:rPr lang="it-IT" b="1" dirty="0" err="1">
                <a:effectLst/>
              </a:rPr>
              <a:t>Very</a:t>
            </a:r>
            <a:r>
              <a:rPr lang="it-IT" b="1" dirty="0">
                <a:effectLst/>
              </a:rPr>
              <a:t> Large Online </a:t>
            </a:r>
            <a:r>
              <a:rPr lang="it-IT" b="1" dirty="0" err="1">
                <a:effectLst/>
              </a:rPr>
              <a:t>Platforms</a:t>
            </a:r>
            <a:endParaRPr lang="it-IT" dirty="0"/>
          </a:p>
        </p:txBody>
      </p:sp>
      <p:sp>
        <p:nvSpPr>
          <p:cNvPr id="3" name="Segnaposto contenuto 2">
            <a:extLst>
              <a:ext uri="{FF2B5EF4-FFF2-40B4-BE49-F238E27FC236}">
                <a16:creationId xmlns:a16="http://schemas.microsoft.com/office/drawing/2014/main" id="{D03DC290-9532-024B-A909-242D402EA90D}"/>
              </a:ext>
            </a:extLst>
          </p:cNvPr>
          <p:cNvSpPr>
            <a:spLocks noGrp="1"/>
          </p:cNvSpPr>
          <p:nvPr>
            <p:ph idx="1"/>
          </p:nvPr>
        </p:nvSpPr>
        <p:spPr/>
        <p:txBody>
          <a:bodyPr/>
          <a:lstStyle/>
          <a:p>
            <a:r>
              <a:rPr lang="it-IT" dirty="0" err="1"/>
              <a:t>Section</a:t>
            </a:r>
            <a:r>
              <a:rPr lang="it-IT" dirty="0"/>
              <a:t> 4 </a:t>
            </a:r>
            <a:r>
              <a:rPr lang="it-IT" dirty="0" err="1"/>
              <a:t>deals</a:t>
            </a:r>
            <a:r>
              <a:rPr lang="it-IT" dirty="0"/>
              <a:t> with ‘</a:t>
            </a:r>
            <a:r>
              <a:rPr lang="it-IT" dirty="0" err="1"/>
              <a:t>very</a:t>
            </a:r>
            <a:r>
              <a:rPr lang="it-IT" dirty="0"/>
              <a:t> large online </a:t>
            </a:r>
            <a:r>
              <a:rPr lang="it-IT" dirty="0" err="1"/>
              <a:t>platforms</a:t>
            </a:r>
            <a:r>
              <a:rPr lang="it-IT" dirty="0"/>
              <a:t>’; </a:t>
            </a:r>
            <a:r>
              <a:rPr lang="it-IT" dirty="0" err="1"/>
              <a:t>that</a:t>
            </a:r>
            <a:r>
              <a:rPr lang="it-IT" dirty="0"/>
              <a:t> </a:t>
            </a:r>
            <a:r>
              <a:rPr lang="it-IT" dirty="0" err="1"/>
              <a:t>is</a:t>
            </a:r>
            <a:r>
              <a:rPr lang="it-IT" dirty="0"/>
              <a:t> </a:t>
            </a:r>
            <a:r>
              <a:rPr lang="it-IT" dirty="0" err="1"/>
              <a:t>platforms</a:t>
            </a:r>
            <a:r>
              <a:rPr lang="it-IT" dirty="0"/>
              <a:t> with </a:t>
            </a:r>
            <a:r>
              <a:rPr lang="it-IT" dirty="0" err="1"/>
              <a:t>active</a:t>
            </a:r>
            <a:r>
              <a:rPr lang="it-IT" dirty="0"/>
              <a:t> </a:t>
            </a:r>
            <a:r>
              <a:rPr lang="it-IT" dirty="0" err="1"/>
              <a:t>participants</a:t>
            </a:r>
            <a:r>
              <a:rPr lang="it-IT" dirty="0"/>
              <a:t> in the EU of 45 </a:t>
            </a:r>
            <a:r>
              <a:rPr lang="it-IT" dirty="0" err="1"/>
              <a:t>million</a:t>
            </a:r>
            <a:r>
              <a:rPr lang="it-IT" dirty="0"/>
              <a:t> or more.  The </a:t>
            </a:r>
            <a:r>
              <a:rPr lang="it-IT" dirty="0" err="1"/>
              <a:t>proposal</a:t>
            </a:r>
            <a:r>
              <a:rPr lang="it-IT" dirty="0"/>
              <a:t> </a:t>
            </a:r>
            <a:r>
              <a:rPr lang="it-IT" dirty="0" err="1"/>
              <a:t>highlights</a:t>
            </a:r>
            <a:r>
              <a:rPr lang="it-IT" dirty="0"/>
              <a:t> the </a:t>
            </a:r>
            <a:r>
              <a:rPr lang="it-IT" dirty="0" err="1"/>
              <a:t>systemic</a:t>
            </a:r>
            <a:r>
              <a:rPr lang="it-IT" dirty="0"/>
              <a:t> </a:t>
            </a:r>
            <a:r>
              <a:rPr lang="it-IT" dirty="0" err="1"/>
              <a:t>risks</a:t>
            </a:r>
            <a:r>
              <a:rPr lang="it-IT" dirty="0"/>
              <a:t> </a:t>
            </a:r>
            <a:r>
              <a:rPr lang="it-IT" dirty="0" err="1"/>
              <a:t>posed</a:t>
            </a:r>
            <a:r>
              <a:rPr lang="it-IT" dirty="0"/>
              <a:t> by </a:t>
            </a:r>
            <a:r>
              <a:rPr lang="it-IT" dirty="0" err="1"/>
              <a:t>such</a:t>
            </a:r>
            <a:r>
              <a:rPr lang="it-IT" dirty="0"/>
              <a:t> </a:t>
            </a:r>
            <a:r>
              <a:rPr lang="it-IT" dirty="0" err="1"/>
              <a:t>platforms</a:t>
            </a:r>
            <a:r>
              <a:rPr lang="it-IT" dirty="0"/>
              <a:t>, </a:t>
            </a:r>
            <a:r>
              <a:rPr lang="it-IT" dirty="0" err="1"/>
              <a:t>influencing</a:t>
            </a:r>
            <a:r>
              <a:rPr lang="it-IT" dirty="0"/>
              <a:t> online </a:t>
            </a:r>
            <a:r>
              <a:rPr lang="it-IT" dirty="0" err="1"/>
              <a:t>safety</a:t>
            </a:r>
            <a:r>
              <a:rPr lang="it-IT" dirty="0"/>
              <a:t>, </a:t>
            </a:r>
            <a:r>
              <a:rPr lang="it-IT" dirty="0" err="1"/>
              <a:t>shaping</a:t>
            </a:r>
            <a:r>
              <a:rPr lang="it-IT" dirty="0"/>
              <a:t> public opinion </a:t>
            </a:r>
            <a:r>
              <a:rPr lang="it-IT" dirty="0" err="1"/>
              <a:t>as</a:t>
            </a:r>
            <a:r>
              <a:rPr lang="it-IT" dirty="0"/>
              <a:t> </a:t>
            </a:r>
            <a:r>
              <a:rPr lang="it-IT" dirty="0" err="1"/>
              <a:t>well</a:t>
            </a:r>
            <a:r>
              <a:rPr lang="it-IT" dirty="0"/>
              <a:t> </a:t>
            </a:r>
            <a:r>
              <a:rPr lang="it-IT" dirty="0" err="1"/>
              <a:t>as</a:t>
            </a:r>
            <a:r>
              <a:rPr lang="it-IT" dirty="0"/>
              <a:t> online </a:t>
            </a:r>
            <a:r>
              <a:rPr lang="it-IT" dirty="0" err="1"/>
              <a:t>trade</a:t>
            </a:r>
            <a:r>
              <a:rPr lang="it-IT" dirty="0"/>
              <a:t>. </a:t>
            </a:r>
            <a:r>
              <a:rPr lang="it-IT" dirty="0" err="1"/>
              <a:t>They</a:t>
            </a:r>
            <a:r>
              <a:rPr lang="it-IT" dirty="0"/>
              <a:t> are </a:t>
            </a:r>
            <a:r>
              <a:rPr lang="it-IT" dirty="0" err="1"/>
              <a:t>therefore</a:t>
            </a:r>
            <a:r>
              <a:rPr lang="it-IT" dirty="0"/>
              <a:t> </a:t>
            </a:r>
            <a:r>
              <a:rPr lang="it-IT" dirty="0" err="1"/>
              <a:t>subject</a:t>
            </a:r>
            <a:r>
              <a:rPr lang="it-IT" dirty="0"/>
              <a:t> to </a:t>
            </a:r>
            <a:r>
              <a:rPr lang="it-IT" dirty="0" err="1"/>
              <a:t>further</a:t>
            </a:r>
            <a:r>
              <a:rPr lang="it-IT" dirty="0"/>
              <a:t> </a:t>
            </a:r>
            <a:r>
              <a:rPr lang="it-IT" dirty="0" err="1"/>
              <a:t>obligations</a:t>
            </a:r>
            <a:r>
              <a:rPr lang="it-IT" dirty="0"/>
              <a:t> on top of </a:t>
            </a:r>
            <a:r>
              <a:rPr lang="it-IT" dirty="0" err="1"/>
              <a:t>those</a:t>
            </a:r>
            <a:r>
              <a:rPr lang="it-IT" dirty="0"/>
              <a:t> </a:t>
            </a:r>
            <a:r>
              <a:rPr lang="it-IT" dirty="0" err="1"/>
              <a:t>already</a:t>
            </a:r>
            <a:r>
              <a:rPr lang="it-IT" dirty="0"/>
              <a:t> set out: </a:t>
            </a:r>
          </a:p>
        </p:txBody>
      </p:sp>
    </p:spTree>
    <p:extLst>
      <p:ext uri="{BB962C8B-B14F-4D97-AF65-F5344CB8AC3E}">
        <p14:creationId xmlns:p14="http://schemas.microsoft.com/office/powerpoint/2010/main" val="201328790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D160BCB-CC9B-714E-8156-CF60A4336669}"/>
              </a:ext>
            </a:extLst>
          </p:cNvPr>
          <p:cNvSpPr>
            <a:spLocks noGrp="1"/>
          </p:cNvSpPr>
          <p:nvPr>
            <p:ph idx="1"/>
          </p:nvPr>
        </p:nvSpPr>
        <p:spPr>
          <a:xfrm>
            <a:off x="278969" y="1182715"/>
            <a:ext cx="8659679" cy="4556501"/>
          </a:xfrm>
        </p:spPr>
        <p:txBody>
          <a:bodyPr/>
          <a:lstStyle/>
          <a:p>
            <a:pPr lvl="0"/>
            <a:r>
              <a:rPr lang="it-IT" dirty="0">
                <a:effectLst/>
              </a:rPr>
              <a:t>6 </a:t>
            </a:r>
            <a:r>
              <a:rPr lang="it-IT" dirty="0" err="1">
                <a:effectLst/>
              </a:rPr>
              <a:t>monthly</a:t>
            </a:r>
            <a:r>
              <a:rPr lang="it-IT" dirty="0">
                <a:effectLst/>
              </a:rPr>
              <a:t> </a:t>
            </a:r>
            <a:r>
              <a:rPr lang="it-IT" dirty="0" err="1">
                <a:effectLst/>
              </a:rPr>
              <a:t>assessment</a:t>
            </a:r>
            <a:r>
              <a:rPr lang="it-IT" dirty="0">
                <a:effectLst/>
              </a:rPr>
              <a:t> of ‘</a:t>
            </a:r>
            <a:r>
              <a:rPr lang="it-IT" dirty="0" err="1">
                <a:effectLst/>
              </a:rPr>
              <a:t>any</a:t>
            </a:r>
            <a:r>
              <a:rPr lang="it-IT" dirty="0">
                <a:effectLst/>
              </a:rPr>
              <a:t> </a:t>
            </a:r>
            <a:r>
              <a:rPr lang="it-IT" dirty="0" err="1">
                <a:effectLst/>
              </a:rPr>
              <a:t>significant</a:t>
            </a:r>
            <a:r>
              <a:rPr lang="it-IT" dirty="0">
                <a:effectLst/>
              </a:rPr>
              <a:t> </a:t>
            </a:r>
            <a:r>
              <a:rPr lang="it-IT" dirty="0" err="1">
                <a:effectLst/>
              </a:rPr>
              <a:t>systemic</a:t>
            </a:r>
            <a:r>
              <a:rPr lang="it-IT" dirty="0">
                <a:effectLst/>
              </a:rPr>
              <a:t> </a:t>
            </a:r>
            <a:r>
              <a:rPr lang="it-IT" dirty="0" err="1">
                <a:effectLst/>
              </a:rPr>
              <a:t>risks</a:t>
            </a:r>
            <a:r>
              <a:rPr lang="it-IT" dirty="0">
                <a:effectLst/>
              </a:rPr>
              <a:t>’ </a:t>
            </a:r>
            <a:r>
              <a:rPr lang="it-IT" dirty="0" err="1">
                <a:effectLst/>
              </a:rPr>
              <a:t>including</a:t>
            </a:r>
            <a:r>
              <a:rPr lang="it-IT" dirty="0">
                <a:effectLst/>
              </a:rPr>
              <a:t>:</a:t>
            </a:r>
          </a:p>
          <a:p>
            <a:pPr lvl="0"/>
            <a:r>
              <a:rPr lang="it-IT" dirty="0" err="1">
                <a:effectLst/>
              </a:rPr>
              <a:t>dissemination</a:t>
            </a:r>
            <a:r>
              <a:rPr lang="it-IT" dirty="0">
                <a:effectLst/>
              </a:rPr>
              <a:t> of </a:t>
            </a:r>
            <a:r>
              <a:rPr lang="it-IT" dirty="0" err="1">
                <a:effectLst/>
              </a:rPr>
              <a:t>illegal</a:t>
            </a:r>
            <a:r>
              <a:rPr lang="it-IT" dirty="0">
                <a:effectLst/>
              </a:rPr>
              <a:t> </a:t>
            </a:r>
            <a:r>
              <a:rPr lang="it-IT" dirty="0" err="1">
                <a:effectLst/>
              </a:rPr>
              <a:t>content</a:t>
            </a:r>
            <a:r>
              <a:rPr lang="it-IT" dirty="0">
                <a:effectLst/>
              </a:rPr>
              <a:t>, for </a:t>
            </a:r>
            <a:r>
              <a:rPr lang="it-IT" dirty="0" err="1">
                <a:effectLst/>
              </a:rPr>
              <a:t>example</a:t>
            </a:r>
            <a:r>
              <a:rPr lang="it-IT" dirty="0">
                <a:effectLst/>
              </a:rPr>
              <a:t> the </a:t>
            </a:r>
            <a:r>
              <a:rPr lang="it-IT" dirty="0" err="1">
                <a:effectLst/>
              </a:rPr>
              <a:t>dissemination</a:t>
            </a:r>
            <a:r>
              <a:rPr lang="it-IT" dirty="0">
                <a:effectLst/>
              </a:rPr>
              <a:t> of </a:t>
            </a:r>
            <a:r>
              <a:rPr lang="it-IT" dirty="0" err="1">
                <a:effectLst/>
              </a:rPr>
              <a:t>child</a:t>
            </a:r>
            <a:r>
              <a:rPr lang="it-IT" dirty="0">
                <a:effectLst/>
              </a:rPr>
              <a:t> </a:t>
            </a:r>
            <a:r>
              <a:rPr lang="it-IT" dirty="0" err="1">
                <a:effectLst/>
              </a:rPr>
              <a:t>sexual</a:t>
            </a:r>
            <a:r>
              <a:rPr lang="it-IT" dirty="0">
                <a:effectLst/>
              </a:rPr>
              <a:t> </a:t>
            </a:r>
            <a:r>
              <a:rPr lang="it-IT" dirty="0" err="1">
                <a:effectLst/>
              </a:rPr>
              <a:t>abuse</a:t>
            </a:r>
            <a:r>
              <a:rPr lang="it-IT" dirty="0">
                <a:effectLst/>
              </a:rPr>
              <a:t> </a:t>
            </a:r>
            <a:r>
              <a:rPr lang="it-IT" dirty="0" err="1">
                <a:effectLst/>
              </a:rPr>
              <a:t>material</a:t>
            </a:r>
            <a:r>
              <a:rPr lang="it-IT" dirty="0">
                <a:effectLst/>
              </a:rPr>
              <a:t> or </a:t>
            </a:r>
            <a:r>
              <a:rPr lang="it-IT" dirty="0" err="1">
                <a:effectLst/>
              </a:rPr>
              <a:t>illegal</a:t>
            </a:r>
            <a:r>
              <a:rPr lang="it-IT" dirty="0">
                <a:effectLst/>
              </a:rPr>
              <a:t> </a:t>
            </a:r>
            <a:r>
              <a:rPr lang="it-IT" dirty="0" err="1">
                <a:effectLst/>
              </a:rPr>
              <a:t>hate</a:t>
            </a:r>
            <a:r>
              <a:rPr lang="it-IT" dirty="0">
                <a:effectLst/>
              </a:rPr>
              <a:t> </a:t>
            </a:r>
            <a:r>
              <a:rPr lang="it-IT" dirty="0" err="1">
                <a:effectLst/>
              </a:rPr>
              <a:t>speech</a:t>
            </a:r>
            <a:r>
              <a:rPr lang="it-IT" dirty="0">
                <a:effectLst/>
              </a:rPr>
              <a:t>, and the </a:t>
            </a:r>
            <a:r>
              <a:rPr lang="it-IT" dirty="0" err="1">
                <a:effectLst/>
              </a:rPr>
              <a:t>conduct</a:t>
            </a:r>
            <a:r>
              <a:rPr lang="it-IT" dirty="0">
                <a:effectLst/>
              </a:rPr>
              <a:t> of </a:t>
            </a:r>
            <a:r>
              <a:rPr lang="it-IT" dirty="0" err="1">
                <a:effectLst/>
              </a:rPr>
              <a:t>illegal</a:t>
            </a:r>
            <a:r>
              <a:rPr lang="it-IT" dirty="0">
                <a:effectLst/>
              </a:rPr>
              <a:t> </a:t>
            </a:r>
            <a:r>
              <a:rPr lang="it-IT" dirty="0" err="1">
                <a:effectLst/>
              </a:rPr>
              <a:t>activities</a:t>
            </a:r>
            <a:r>
              <a:rPr lang="it-IT" dirty="0">
                <a:effectLst/>
              </a:rPr>
              <a:t>, </a:t>
            </a:r>
            <a:r>
              <a:rPr lang="it-IT" dirty="0" err="1">
                <a:effectLst/>
              </a:rPr>
              <a:t>such</a:t>
            </a:r>
            <a:r>
              <a:rPr lang="it-IT" dirty="0">
                <a:effectLst/>
              </a:rPr>
              <a:t> </a:t>
            </a:r>
            <a:r>
              <a:rPr lang="it-IT" dirty="0" err="1">
                <a:effectLst/>
              </a:rPr>
              <a:t>as</a:t>
            </a:r>
            <a:r>
              <a:rPr lang="it-IT" dirty="0">
                <a:effectLst/>
              </a:rPr>
              <a:t> the sale of </a:t>
            </a:r>
            <a:r>
              <a:rPr lang="it-IT" dirty="0" err="1">
                <a:effectLst/>
              </a:rPr>
              <a:t>products</a:t>
            </a:r>
            <a:r>
              <a:rPr lang="it-IT" dirty="0">
                <a:effectLst/>
              </a:rPr>
              <a:t> or </a:t>
            </a:r>
            <a:r>
              <a:rPr lang="it-IT" dirty="0" err="1">
                <a:effectLst/>
              </a:rPr>
              <a:t>services</a:t>
            </a:r>
            <a:r>
              <a:rPr lang="it-IT" dirty="0">
                <a:effectLst/>
              </a:rPr>
              <a:t> </a:t>
            </a:r>
            <a:r>
              <a:rPr lang="it-IT" dirty="0" err="1">
                <a:effectLst/>
              </a:rPr>
              <a:t>prohibited</a:t>
            </a:r>
            <a:r>
              <a:rPr lang="it-IT" dirty="0">
                <a:effectLst/>
              </a:rPr>
              <a:t> by Union or </a:t>
            </a:r>
            <a:r>
              <a:rPr lang="it-IT" dirty="0" err="1">
                <a:effectLst/>
              </a:rPr>
              <a:t>national</a:t>
            </a:r>
            <a:r>
              <a:rPr lang="it-IT" dirty="0">
                <a:effectLst/>
              </a:rPr>
              <a:t> law, </a:t>
            </a:r>
            <a:r>
              <a:rPr lang="it-IT" dirty="0" err="1">
                <a:effectLst/>
              </a:rPr>
              <a:t>including</a:t>
            </a:r>
            <a:r>
              <a:rPr lang="it-IT" dirty="0">
                <a:effectLst/>
              </a:rPr>
              <a:t> </a:t>
            </a:r>
            <a:r>
              <a:rPr lang="it-IT" dirty="0" err="1">
                <a:effectLst/>
              </a:rPr>
              <a:t>counterfeit</a:t>
            </a:r>
            <a:r>
              <a:rPr lang="it-IT" dirty="0">
                <a:effectLst/>
              </a:rPr>
              <a:t> </a:t>
            </a:r>
            <a:r>
              <a:rPr lang="it-IT" dirty="0" err="1">
                <a:effectLst/>
              </a:rPr>
              <a:t>products</a:t>
            </a:r>
            <a:r>
              <a:rPr lang="it-IT" dirty="0">
                <a:effectLst/>
              </a:rPr>
              <a:t>;</a:t>
            </a:r>
          </a:p>
          <a:p>
            <a:endParaRPr lang="it-IT" dirty="0"/>
          </a:p>
        </p:txBody>
      </p:sp>
    </p:spTree>
    <p:extLst>
      <p:ext uri="{BB962C8B-B14F-4D97-AF65-F5344CB8AC3E}">
        <p14:creationId xmlns:p14="http://schemas.microsoft.com/office/powerpoint/2010/main" val="21800808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BE677E4-882D-73EA-2AD3-CE8402101F51}"/>
              </a:ext>
            </a:extLst>
          </p:cNvPr>
          <p:cNvSpPr>
            <a:spLocks noGrp="1"/>
          </p:cNvSpPr>
          <p:nvPr>
            <p:ph idx="1"/>
          </p:nvPr>
        </p:nvSpPr>
        <p:spPr>
          <a:xfrm>
            <a:off x="539552" y="476672"/>
            <a:ext cx="7918648" cy="5619328"/>
          </a:xfrm>
        </p:spPr>
        <p:txBody>
          <a:bodyPr/>
          <a:lstStyle/>
          <a:p>
            <a:pPr lvl="0"/>
            <a:r>
              <a:rPr lang="it-IT" dirty="0">
                <a:effectLst/>
              </a:rPr>
              <a:t>negative </a:t>
            </a:r>
            <a:r>
              <a:rPr lang="it-IT" dirty="0" err="1">
                <a:effectLst/>
              </a:rPr>
              <a:t>effective</a:t>
            </a:r>
            <a:r>
              <a:rPr lang="it-IT" dirty="0">
                <a:effectLst/>
              </a:rPr>
              <a:t> on the </a:t>
            </a:r>
            <a:r>
              <a:rPr lang="it-IT" dirty="0" err="1">
                <a:effectLst/>
              </a:rPr>
              <a:t>right</a:t>
            </a:r>
            <a:r>
              <a:rPr lang="it-IT" dirty="0">
                <a:effectLst/>
              </a:rPr>
              <a:t> to private and family life, </a:t>
            </a:r>
            <a:r>
              <a:rPr lang="it-IT" dirty="0" err="1">
                <a:effectLst/>
              </a:rPr>
              <a:t>freedom</a:t>
            </a:r>
            <a:r>
              <a:rPr lang="it-IT" dirty="0">
                <a:effectLst/>
              </a:rPr>
              <a:t> of </a:t>
            </a:r>
            <a:r>
              <a:rPr lang="it-IT" dirty="0" err="1">
                <a:effectLst/>
              </a:rPr>
              <a:t>expression</a:t>
            </a:r>
            <a:r>
              <a:rPr lang="it-IT" dirty="0">
                <a:effectLst/>
              </a:rPr>
              <a:t>, the </a:t>
            </a:r>
            <a:r>
              <a:rPr lang="it-IT" dirty="0" err="1">
                <a:effectLst/>
              </a:rPr>
              <a:t>prohibition</a:t>
            </a:r>
            <a:r>
              <a:rPr lang="it-IT" dirty="0">
                <a:effectLst/>
              </a:rPr>
              <a:t> of </a:t>
            </a:r>
            <a:r>
              <a:rPr lang="it-IT" dirty="0" err="1">
                <a:effectLst/>
              </a:rPr>
              <a:t>discrimination</a:t>
            </a:r>
            <a:r>
              <a:rPr lang="it-IT" dirty="0">
                <a:effectLst/>
              </a:rPr>
              <a:t> and </a:t>
            </a:r>
            <a:r>
              <a:rPr lang="it-IT" dirty="0" err="1">
                <a:effectLst/>
              </a:rPr>
              <a:t>certain</a:t>
            </a:r>
            <a:r>
              <a:rPr lang="it-IT" dirty="0">
                <a:effectLst/>
              </a:rPr>
              <a:t> </a:t>
            </a:r>
            <a:r>
              <a:rPr lang="it-IT" dirty="0" err="1">
                <a:effectLst/>
              </a:rPr>
              <a:t>rights</a:t>
            </a:r>
            <a:r>
              <a:rPr lang="it-IT" dirty="0">
                <a:effectLst/>
              </a:rPr>
              <a:t> of the </a:t>
            </a:r>
            <a:r>
              <a:rPr lang="it-IT" dirty="0" err="1">
                <a:effectLst/>
              </a:rPr>
              <a:t>child</a:t>
            </a:r>
            <a:r>
              <a:rPr lang="it-IT" dirty="0">
                <a:effectLst/>
              </a:rPr>
              <a:t>, and </a:t>
            </a:r>
          </a:p>
          <a:p>
            <a:pPr lvl="0"/>
            <a:r>
              <a:rPr lang="it-IT" dirty="0" err="1">
                <a:effectLst/>
              </a:rPr>
              <a:t>intentional</a:t>
            </a:r>
            <a:r>
              <a:rPr lang="it-IT" dirty="0">
                <a:effectLst/>
              </a:rPr>
              <a:t> </a:t>
            </a:r>
            <a:r>
              <a:rPr lang="it-IT" dirty="0" err="1">
                <a:effectLst/>
              </a:rPr>
              <a:t>manipulation</a:t>
            </a:r>
            <a:r>
              <a:rPr lang="it-IT" dirty="0">
                <a:effectLst/>
              </a:rPr>
              <a:t> of the service ‘with an </a:t>
            </a:r>
            <a:r>
              <a:rPr lang="it-IT" dirty="0" err="1">
                <a:effectLst/>
              </a:rPr>
              <a:t>actual</a:t>
            </a:r>
            <a:r>
              <a:rPr lang="it-IT" dirty="0">
                <a:effectLst/>
              </a:rPr>
              <a:t> or </a:t>
            </a:r>
            <a:r>
              <a:rPr lang="it-IT" dirty="0" err="1">
                <a:effectLst/>
              </a:rPr>
              <a:t>foreseeable</a:t>
            </a:r>
            <a:r>
              <a:rPr lang="it-IT" dirty="0">
                <a:effectLst/>
              </a:rPr>
              <a:t> negative </a:t>
            </a:r>
            <a:r>
              <a:rPr lang="it-IT" dirty="0" err="1">
                <a:effectLst/>
              </a:rPr>
              <a:t>effect</a:t>
            </a:r>
            <a:r>
              <a:rPr lang="it-IT" dirty="0">
                <a:effectLst/>
              </a:rPr>
              <a:t>’ on ‘public health, </a:t>
            </a:r>
            <a:r>
              <a:rPr lang="it-IT" dirty="0" err="1">
                <a:effectLst/>
              </a:rPr>
              <a:t>minors</a:t>
            </a:r>
            <a:r>
              <a:rPr lang="it-IT" dirty="0">
                <a:effectLst/>
              </a:rPr>
              <a:t>, </a:t>
            </a:r>
            <a:r>
              <a:rPr lang="it-IT" dirty="0" err="1">
                <a:effectLst/>
              </a:rPr>
              <a:t>civic</a:t>
            </a:r>
            <a:r>
              <a:rPr lang="it-IT" dirty="0">
                <a:effectLst/>
              </a:rPr>
              <a:t> </a:t>
            </a:r>
            <a:r>
              <a:rPr lang="it-IT" dirty="0" err="1">
                <a:effectLst/>
              </a:rPr>
              <a:t>discourse</a:t>
            </a:r>
            <a:r>
              <a:rPr lang="it-IT" dirty="0">
                <a:effectLst/>
              </a:rPr>
              <a:t>, or </a:t>
            </a:r>
            <a:r>
              <a:rPr lang="it-IT" dirty="0" err="1">
                <a:effectLst/>
              </a:rPr>
              <a:t>actual</a:t>
            </a:r>
            <a:r>
              <a:rPr lang="it-IT" dirty="0">
                <a:effectLst/>
              </a:rPr>
              <a:t> or </a:t>
            </a:r>
            <a:r>
              <a:rPr lang="it-IT" dirty="0" err="1">
                <a:effectLst/>
              </a:rPr>
              <a:t>foreseeable</a:t>
            </a:r>
            <a:r>
              <a:rPr lang="it-IT" dirty="0">
                <a:effectLst/>
              </a:rPr>
              <a:t> </a:t>
            </a:r>
            <a:r>
              <a:rPr lang="it-IT" dirty="0" err="1">
                <a:effectLst/>
              </a:rPr>
              <a:t>effects</a:t>
            </a:r>
            <a:r>
              <a:rPr lang="it-IT" dirty="0">
                <a:effectLst/>
              </a:rPr>
              <a:t> </a:t>
            </a:r>
            <a:r>
              <a:rPr lang="it-IT" dirty="0" err="1">
                <a:effectLst/>
              </a:rPr>
              <a:t>related</a:t>
            </a:r>
            <a:r>
              <a:rPr lang="it-IT" dirty="0">
                <a:effectLst/>
              </a:rPr>
              <a:t> to </a:t>
            </a:r>
            <a:r>
              <a:rPr lang="it-IT" dirty="0" err="1">
                <a:effectLst/>
              </a:rPr>
              <a:t>electoral</a:t>
            </a:r>
            <a:r>
              <a:rPr lang="it-IT" dirty="0">
                <a:effectLst/>
              </a:rPr>
              <a:t> </a:t>
            </a:r>
            <a:r>
              <a:rPr lang="it-IT" dirty="0" err="1">
                <a:effectLst/>
              </a:rPr>
              <a:t>processes</a:t>
            </a:r>
            <a:r>
              <a:rPr lang="it-IT" dirty="0">
                <a:effectLst/>
              </a:rPr>
              <a:t> and public security’ (art 26(1));</a:t>
            </a:r>
          </a:p>
          <a:p>
            <a:endParaRPr lang="it-IT" dirty="0"/>
          </a:p>
        </p:txBody>
      </p:sp>
      <p:sp>
        <p:nvSpPr>
          <p:cNvPr id="4" name="Segnaposto numero diapositiva 3">
            <a:extLst>
              <a:ext uri="{FF2B5EF4-FFF2-40B4-BE49-F238E27FC236}">
                <a16:creationId xmlns:a16="http://schemas.microsoft.com/office/drawing/2014/main" id="{DA94560C-5D03-FF14-7395-648709233CA0}"/>
              </a:ext>
            </a:extLst>
          </p:cNvPr>
          <p:cNvSpPr>
            <a:spLocks noGrp="1"/>
          </p:cNvSpPr>
          <p:nvPr>
            <p:ph type="sldNum" sz="quarter" idx="12"/>
          </p:nvPr>
        </p:nvSpPr>
        <p:spPr/>
        <p:txBody>
          <a:bodyPr/>
          <a:lstStyle/>
          <a:p>
            <a:fld id="{ABE8F284-81ED-4DBF-9813-EA97991468D8}" type="slidenum">
              <a:rPr lang="en-US" altLang="en-US" smtClean="0"/>
              <a:pPr/>
              <a:t>26</a:t>
            </a:fld>
            <a:endParaRPr lang="en-US" altLang="en-US"/>
          </a:p>
        </p:txBody>
      </p:sp>
    </p:spTree>
    <p:extLst>
      <p:ext uri="{BB962C8B-B14F-4D97-AF65-F5344CB8AC3E}">
        <p14:creationId xmlns:p14="http://schemas.microsoft.com/office/powerpoint/2010/main" val="245241657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A1F9BB4-05F5-7D46-8093-EE4E4EECACA6}"/>
              </a:ext>
            </a:extLst>
          </p:cNvPr>
          <p:cNvSpPr>
            <a:spLocks noGrp="1"/>
          </p:cNvSpPr>
          <p:nvPr>
            <p:ph idx="1"/>
          </p:nvPr>
        </p:nvSpPr>
        <p:spPr>
          <a:xfrm>
            <a:off x="534691" y="1682536"/>
            <a:ext cx="7980659" cy="3807437"/>
          </a:xfrm>
        </p:spPr>
        <p:txBody>
          <a:bodyPr/>
          <a:lstStyle/>
          <a:p>
            <a:pPr lvl="0"/>
            <a:r>
              <a:rPr lang="it-IT" dirty="0" err="1">
                <a:effectLst/>
              </a:rPr>
              <a:t>implementation</a:t>
            </a:r>
            <a:r>
              <a:rPr lang="it-IT" dirty="0">
                <a:effectLst/>
              </a:rPr>
              <a:t> of ‘</a:t>
            </a:r>
            <a:r>
              <a:rPr lang="it-IT" dirty="0" err="1">
                <a:effectLst/>
              </a:rPr>
              <a:t>reasonable</a:t>
            </a:r>
            <a:r>
              <a:rPr lang="it-IT" dirty="0">
                <a:effectLst/>
              </a:rPr>
              <a:t>, </a:t>
            </a:r>
            <a:r>
              <a:rPr lang="it-IT" dirty="0" err="1">
                <a:effectLst/>
              </a:rPr>
              <a:t>proportionate</a:t>
            </a:r>
            <a:r>
              <a:rPr lang="it-IT" dirty="0">
                <a:effectLst/>
              </a:rPr>
              <a:t> and </a:t>
            </a:r>
            <a:r>
              <a:rPr lang="it-IT" dirty="0" err="1">
                <a:effectLst/>
              </a:rPr>
              <a:t>effective</a:t>
            </a:r>
            <a:r>
              <a:rPr lang="it-IT" dirty="0">
                <a:effectLst/>
              </a:rPr>
              <a:t> </a:t>
            </a:r>
            <a:r>
              <a:rPr lang="it-IT" dirty="0" err="1">
                <a:effectLst/>
              </a:rPr>
              <a:t>mitigation</a:t>
            </a:r>
            <a:r>
              <a:rPr lang="it-IT" dirty="0">
                <a:effectLst/>
              </a:rPr>
              <a:t> </a:t>
            </a:r>
            <a:r>
              <a:rPr lang="it-IT" dirty="0" err="1">
                <a:effectLst/>
              </a:rPr>
              <a:t>measures</a:t>
            </a:r>
            <a:r>
              <a:rPr lang="it-IT" dirty="0">
                <a:effectLst/>
              </a:rPr>
              <a:t>’;</a:t>
            </a:r>
          </a:p>
          <a:p>
            <a:pPr lvl="0"/>
            <a:r>
              <a:rPr lang="it-IT" dirty="0" err="1">
                <a:effectLst/>
              </a:rPr>
              <a:t>these</a:t>
            </a:r>
            <a:r>
              <a:rPr lang="it-IT" dirty="0">
                <a:effectLst/>
              </a:rPr>
              <a:t> </a:t>
            </a:r>
            <a:r>
              <a:rPr lang="it-IT" dirty="0" err="1">
                <a:effectLst/>
              </a:rPr>
              <a:t>measures</a:t>
            </a:r>
            <a:r>
              <a:rPr lang="it-IT" dirty="0">
                <a:effectLst/>
              </a:rPr>
              <a:t> are to be </a:t>
            </a:r>
            <a:r>
              <a:rPr lang="it-IT" dirty="0" err="1">
                <a:effectLst/>
              </a:rPr>
              <a:t>independently</a:t>
            </a:r>
            <a:r>
              <a:rPr lang="it-IT" dirty="0">
                <a:effectLst/>
              </a:rPr>
              <a:t> </a:t>
            </a:r>
            <a:r>
              <a:rPr lang="it-IT" dirty="0" err="1">
                <a:effectLst/>
              </a:rPr>
              <a:t>audited</a:t>
            </a:r>
            <a:r>
              <a:rPr lang="it-IT" dirty="0">
                <a:effectLst/>
              </a:rPr>
              <a:t> – </a:t>
            </a:r>
            <a:r>
              <a:rPr lang="it-IT" dirty="0" err="1">
                <a:effectLst/>
              </a:rPr>
              <a:t>those</a:t>
            </a:r>
            <a:r>
              <a:rPr lang="it-IT" dirty="0">
                <a:effectLst/>
              </a:rPr>
              <a:t> </a:t>
            </a:r>
            <a:r>
              <a:rPr lang="it-IT" dirty="0" err="1">
                <a:effectLst/>
              </a:rPr>
              <a:t>doing</a:t>
            </a:r>
            <a:r>
              <a:rPr lang="it-IT" dirty="0">
                <a:effectLst/>
              </a:rPr>
              <a:t> the audit </a:t>
            </a:r>
            <a:r>
              <a:rPr lang="it-IT" dirty="0" err="1">
                <a:effectLst/>
              </a:rPr>
              <a:t>have</a:t>
            </a:r>
            <a:r>
              <a:rPr lang="it-IT" dirty="0">
                <a:effectLst/>
              </a:rPr>
              <a:t> to </a:t>
            </a:r>
            <a:r>
              <a:rPr lang="it-IT" dirty="0" err="1">
                <a:effectLst/>
              </a:rPr>
              <a:t>meet</a:t>
            </a:r>
            <a:r>
              <a:rPr lang="it-IT" dirty="0">
                <a:effectLst/>
              </a:rPr>
              <a:t> </a:t>
            </a:r>
            <a:r>
              <a:rPr lang="it-IT" dirty="0" err="1">
                <a:effectLst/>
              </a:rPr>
              <a:t>certain</a:t>
            </a:r>
            <a:r>
              <a:rPr lang="it-IT" dirty="0">
                <a:effectLst/>
              </a:rPr>
              <a:t> </a:t>
            </a:r>
            <a:r>
              <a:rPr lang="it-IT" dirty="0" err="1">
                <a:effectLst/>
              </a:rPr>
              <a:t>criteria</a:t>
            </a:r>
            <a:r>
              <a:rPr lang="it-IT" dirty="0">
                <a:effectLst/>
              </a:rPr>
              <a:t> </a:t>
            </a:r>
            <a:r>
              <a:rPr lang="it-IT" dirty="0" err="1">
                <a:effectLst/>
              </a:rPr>
              <a:t>including</a:t>
            </a:r>
            <a:r>
              <a:rPr lang="it-IT" dirty="0">
                <a:effectLst/>
              </a:rPr>
              <a:t> “</a:t>
            </a:r>
            <a:r>
              <a:rPr lang="it-IT" dirty="0" err="1">
                <a:effectLst/>
              </a:rPr>
              <a:t>proven</a:t>
            </a:r>
            <a:r>
              <a:rPr lang="it-IT" dirty="0">
                <a:effectLst/>
              </a:rPr>
              <a:t> </a:t>
            </a:r>
            <a:r>
              <a:rPr lang="it-IT" dirty="0" err="1">
                <a:effectLst/>
              </a:rPr>
              <a:t>objectivity</a:t>
            </a:r>
            <a:r>
              <a:rPr lang="it-IT" dirty="0">
                <a:effectLst/>
              </a:rPr>
              <a:t> and </a:t>
            </a:r>
            <a:r>
              <a:rPr lang="it-IT" dirty="0" err="1">
                <a:effectLst/>
              </a:rPr>
              <a:t>professional</a:t>
            </a:r>
            <a:r>
              <a:rPr lang="it-IT" dirty="0">
                <a:effectLst/>
              </a:rPr>
              <a:t> </a:t>
            </a:r>
            <a:r>
              <a:rPr lang="it-IT" dirty="0" err="1">
                <a:effectLst/>
              </a:rPr>
              <a:t>ethics</a:t>
            </a:r>
            <a:r>
              <a:rPr lang="it-IT" dirty="0">
                <a:effectLst/>
              </a:rPr>
              <a:t>, </a:t>
            </a:r>
            <a:r>
              <a:rPr lang="it-IT" dirty="0" err="1">
                <a:effectLst/>
              </a:rPr>
              <a:t>based</a:t>
            </a:r>
            <a:r>
              <a:rPr lang="it-IT" dirty="0">
                <a:effectLst/>
              </a:rPr>
              <a:t> in </a:t>
            </a:r>
            <a:r>
              <a:rPr lang="it-IT" dirty="0" err="1">
                <a:effectLst/>
              </a:rPr>
              <a:t>particular</a:t>
            </a:r>
            <a:r>
              <a:rPr lang="it-IT" dirty="0">
                <a:effectLst/>
              </a:rPr>
              <a:t> on </a:t>
            </a:r>
            <a:r>
              <a:rPr lang="it-IT" dirty="0" err="1">
                <a:effectLst/>
              </a:rPr>
              <a:t>adherence</a:t>
            </a:r>
            <a:r>
              <a:rPr lang="it-IT" dirty="0">
                <a:effectLst/>
              </a:rPr>
              <a:t> to </a:t>
            </a:r>
            <a:r>
              <a:rPr lang="it-IT" dirty="0" err="1">
                <a:effectLst/>
              </a:rPr>
              <a:t>codes</a:t>
            </a:r>
            <a:r>
              <a:rPr lang="it-IT" dirty="0">
                <a:effectLst/>
              </a:rPr>
              <a:t> of </a:t>
            </a:r>
            <a:r>
              <a:rPr lang="it-IT" dirty="0" err="1">
                <a:effectLst/>
              </a:rPr>
              <a:t>practice</a:t>
            </a:r>
            <a:r>
              <a:rPr lang="it-IT" dirty="0">
                <a:effectLst/>
              </a:rPr>
              <a:t> or appropriate </a:t>
            </a:r>
            <a:r>
              <a:rPr lang="it-IT" dirty="0" err="1">
                <a:effectLst/>
              </a:rPr>
              <a:t>standards</a:t>
            </a:r>
            <a:r>
              <a:rPr lang="it-IT" dirty="0">
                <a:effectLst/>
              </a:rPr>
              <a:t>”</a:t>
            </a:r>
          </a:p>
        </p:txBody>
      </p:sp>
    </p:spTree>
    <p:extLst>
      <p:ext uri="{BB962C8B-B14F-4D97-AF65-F5344CB8AC3E}">
        <p14:creationId xmlns:p14="http://schemas.microsoft.com/office/powerpoint/2010/main" val="348925692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2EF49C3-88BF-6D43-9037-BC1CCA9884B5}"/>
              </a:ext>
            </a:extLst>
          </p:cNvPr>
          <p:cNvSpPr>
            <a:spLocks noGrp="1"/>
          </p:cNvSpPr>
          <p:nvPr>
            <p:ph idx="1"/>
          </p:nvPr>
        </p:nvSpPr>
        <p:spPr>
          <a:xfrm>
            <a:off x="251520" y="332656"/>
            <a:ext cx="8712968" cy="5763344"/>
          </a:xfrm>
        </p:spPr>
        <p:txBody>
          <a:bodyPr/>
          <a:lstStyle/>
          <a:p>
            <a:pPr algn="just"/>
            <a:r>
              <a:rPr lang="it-IT" dirty="0"/>
              <a:t>the </a:t>
            </a:r>
            <a:r>
              <a:rPr lang="it-IT" dirty="0" err="1"/>
              <a:t>draft</a:t>
            </a:r>
            <a:r>
              <a:rPr lang="it-IT" dirty="0"/>
              <a:t> </a:t>
            </a:r>
            <a:r>
              <a:rPr lang="it-IT" dirty="0" err="1"/>
              <a:t>also</a:t>
            </a:r>
            <a:r>
              <a:rPr lang="it-IT" dirty="0"/>
              <a:t> </a:t>
            </a:r>
            <a:r>
              <a:rPr lang="it-IT" dirty="0" err="1"/>
              <a:t>makes</a:t>
            </a:r>
            <a:r>
              <a:rPr lang="it-IT" dirty="0"/>
              <a:t> </a:t>
            </a:r>
            <a:r>
              <a:rPr lang="it-IT" dirty="0" err="1"/>
              <a:t>provision</a:t>
            </a:r>
            <a:r>
              <a:rPr lang="it-IT" dirty="0"/>
              <a:t> for ‘</a:t>
            </a:r>
            <a:r>
              <a:rPr lang="it-IT" dirty="0" err="1"/>
              <a:t>crisis</a:t>
            </a:r>
            <a:r>
              <a:rPr lang="it-IT" dirty="0"/>
              <a:t> </a:t>
            </a:r>
            <a:r>
              <a:rPr lang="it-IT" dirty="0" err="1"/>
              <a:t>protocols</a:t>
            </a:r>
            <a:r>
              <a:rPr lang="it-IT" dirty="0"/>
              <a:t>’ </a:t>
            </a:r>
            <a:r>
              <a:rPr lang="it-IT" dirty="0" err="1"/>
              <a:t>dealing</a:t>
            </a:r>
            <a:r>
              <a:rPr lang="it-IT" dirty="0"/>
              <a:t> with “</a:t>
            </a:r>
            <a:r>
              <a:rPr lang="it-IT" dirty="0" err="1"/>
              <a:t>extraordinary</a:t>
            </a:r>
            <a:r>
              <a:rPr lang="it-IT" dirty="0"/>
              <a:t> </a:t>
            </a:r>
            <a:r>
              <a:rPr lang="it-IT" dirty="0" err="1"/>
              <a:t>circumstances</a:t>
            </a:r>
            <a:r>
              <a:rPr lang="it-IT" dirty="0"/>
              <a:t> </a:t>
            </a:r>
            <a:r>
              <a:rPr lang="it-IT" dirty="0" err="1"/>
              <a:t>affecting</a:t>
            </a:r>
            <a:r>
              <a:rPr lang="it-IT" dirty="0"/>
              <a:t> public security or public </a:t>
            </a:r>
            <a:r>
              <a:rPr lang="it-IT" dirty="0" err="1"/>
              <a:t>health</a:t>
            </a:r>
            <a:r>
              <a:rPr lang="it-IT" dirty="0"/>
              <a:t>” (Art 37).</a:t>
            </a:r>
            <a:r>
              <a:rPr lang="it-IT" dirty="0">
                <a:effectLst/>
              </a:rPr>
              <a:t>  </a:t>
            </a:r>
            <a:r>
              <a:rPr lang="it-IT" dirty="0"/>
              <a:t>The recitals </a:t>
            </a:r>
            <a:r>
              <a:rPr lang="it-IT" dirty="0" err="1"/>
              <a:t>suggest</a:t>
            </a:r>
            <a:r>
              <a:rPr lang="it-IT" dirty="0"/>
              <a:t> the following </a:t>
            </a:r>
            <a:r>
              <a:rPr lang="it-IT" dirty="0" err="1"/>
              <a:t>as</a:t>
            </a:r>
            <a:r>
              <a:rPr lang="it-IT" dirty="0"/>
              <a:t> </a:t>
            </a:r>
            <a:r>
              <a:rPr lang="it-IT" dirty="0" err="1"/>
              <a:t>constituting</a:t>
            </a:r>
            <a:r>
              <a:rPr lang="it-IT" dirty="0"/>
              <a:t> “</a:t>
            </a:r>
            <a:r>
              <a:rPr lang="it-IT" dirty="0" err="1"/>
              <a:t>extraordinary</a:t>
            </a:r>
            <a:r>
              <a:rPr lang="it-IT" dirty="0"/>
              <a:t> </a:t>
            </a:r>
            <a:r>
              <a:rPr lang="it-IT" dirty="0" err="1"/>
              <a:t>circumstances</a:t>
            </a:r>
            <a:r>
              <a:rPr lang="it-IT" dirty="0"/>
              <a:t>”: “</a:t>
            </a:r>
            <a:r>
              <a:rPr lang="it-IT" dirty="0" err="1"/>
              <a:t>any</a:t>
            </a:r>
            <a:r>
              <a:rPr lang="it-IT" dirty="0"/>
              <a:t> </a:t>
            </a:r>
            <a:r>
              <a:rPr lang="it-IT" dirty="0" err="1"/>
              <a:t>unforeseeable</a:t>
            </a:r>
            <a:r>
              <a:rPr lang="it-IT" dirty="0"/>
              <a:t> event, </a:t>
            </a:r>
            <a:r>
              <a:rPr lang="it-IT" dirty="0" err="1"/>
              <a:t>such</a:t>
            </a:r>
            <a:r>
              <a:rPr lang="it-IT" dirty="0"/>
              <a:t> </a:t>
            </a:r>
            <a:r>
              <a:rPr lang="it-IT" dirty="0" err="1"/>
              <a:t>as</a:t>
            </a:r>
            <a:r>
              <a:rPr lang="it-IT" dirty="0"/>
              <a:t> </a:t>
            </a:r>
            <a:r>
              <a:rPr lang="it-IT" dirty="0" err="1"/>
              <a:t>earthquakes</a:t>
            </a:r>
            <a:r>
              <a:rPr lang="it-IT" dirty="0"/>
              <a:t>, hurricanes, </a:t>
            </a:r>
            <a:r>
              <a:rPr lang="it-IT" dirty="0" err="1"/>
              <a:t>pandemics</a:t>
            </a:r>
            <a:r>
              <a:rPr lang="it-IT" dirty="0"/>
              <a:t>, war and acts of </a:t>
            </a:r>
            <a:r>
              <a:rPr lang="it-IT" dirty="0" err="1"/>
              <a:t>terrorism</a:t>
            </a:r>
            <a:r>
              <a:rPr lang="it-IT" dirty="0"/>
              <a:t>, </a:t>
            </a:r>
            <a:r>
              <a:rPr lang="it-IT" dirty="0" err="1"/>
              <a:t>where</a:t>
            </a:r>
            <a:r>
              <a:rPr lang="it-IT" dirty="0"/>
              <a:t>, for </a:t>
            </a:r>
            <a:r>
              <a:rPr lang="it-IT" dirty="0" err="1"/>
              <a:t>example</a:t>
            </a:r>
            <a:r>
              <a:rPr lang="it-IT" dirty="0"/>
              <a:t>, online </a:t>
            </a:r>
            <a:r>
              <a:rPr lang="it-IT" dirty="0" err="1"/>
              <a:t>platforms</a:t>
            </a:r>
            <a:r>
              <a:rPr lang="it-IT" dirty="0"/>
              <a:t> may be </a:t>
            </a:r>
            <a:r>
              <a:rPr lang="it-IT" dirty="0" err="1"/>
              <a:t>misused</a:t>
            </a:r>
            <a:r>
              <a:rPr lang="it-IT" dirty="0"/>
              <a:t> for the </a:t>
            </a:r>
            <a:r>
              <a:rPr lang="it-IT" dirty="0" err="1"/>
              <a:t>rapid</a:t>
            </a:r>
            <a:r>
              <a:rPr lang="it-IT" dirty="0"/>
              <a:t> spread of </a:t>
            </a:r>
            <a:r>
              <a:rPr lang="it-IT" dirty="0" err="1"/>
              <a:t>illegal</a:t>
            </a:r>
            <a:r>
              <a:rPr lang="it-IT" dirty="0"/>
              <a:t> </a:t>
            </a:r>
            <a:r>
              <a:rPr lang="it-IT" dirty="0" err="1"/>
              <a:t>content</a:t>
            </a:r>
            <a:r>
              <a:rPr lang="it-IT" dirty="0"/>
              <a:t> or </a:t>
            </a:r>
            <a:r>
              <a:rPr lang="it-IT" dirty="0" err="1"/>
              <a:t>disinformation</a:t>
            </a:r>
            <a:r>
              <a:rPr lang="it-IT" dirty="0"/>
              <a:t> or </a:t>
            </a:r>
            <a:r>
              <a:rPr lang="it-IT" dirty="0" err="1"/>
              <a:t>where</a:t>
            </a:r>
            <a:r>
              <a:rPr lang="it-IT" dirty="0"/>
              <a:t> the </a:t>
            </a:r>
            <a:r>
              <a:rPr lang="it-IT" dirty="0" err="1"/>
              <a:t>need</a:t>
            </a:r>
            <a:r>
              <a:rPr lang="it-IT" dirty="0"/>
              <a:t> </a:t>
            </a:r>
            <a:r>
              <a:rPr lang="it-IT" dirty="0" err="1"/>
              <a:t>arises</a:t>
            </a:r>
            <a:r>
              <a:rPr lang="it-IT" dirty="0"/>
              <a:t> for </a:t>
            </a:r>
            <a:r>
              <a:rPr lang="it-IT" dirty="0" err="1"/>
              <a:t>rapid</a:t>
            </a:r>
            <a:r>
              <a:rPr lang="it-IT" dirty="0"/>
              <a:t> </a:t>
            </a:r>
            <a:r>
              <a:rPr lang="it-IT" dirty="0" err="1"/>
              <a:t>dissemination</a:t>
            </a:r>
            <a:r>
              <a:rPr lang="it-IT" dirty="0"/>
              <a:t> of </a:t>
            </a:r>
            <a:r>
              <a:rPr lang="it-IT" dirty="0" err="1"/>
              <a:t>reliable</a:t>
            </a:r>
            <a:r>
              <a:rPr lang="it-IT" dirty="0"/>
              <a:t> information” (recital 70).</a:t>
            </a:r>
          </a:p>
        </p:txBody>
      </p:sp>
    </p:spTree>
    <p:extLst>
      <p:ext uri="{BB962C8B-B14F-4D97-AF65-F5344CB8AC3E}">
        <p14:creationId xmlns:p14="http://schemas.microsoft.com/office/powerpoint/2010/main" val="382552279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8B9292-8F17-F9E7-1A8E-BDAAD1591820}"/>
              </a:ext>
            </a:extLst>
          </p:cNvPr>
          <p:cNvSpPr>
            <a:spLocks noGrp="1"/>
          </p:cNvSpPr>
          <p:nvPr>
            <p:ph type="title"/>
          </p:nvPr>
        </p:nvSpPr>
        <p:spPr/>
        <p:txBody>
          <a:bodyPr/>
          <a:lstStyle/>
          <a:p>
            <a:r>
              <a:rPr lang="it-IT" dirty="0"/>
              <a:t>DMA: The Digital Market Act</a:t>
            </a:r>
          </a:p>
        </p:txBody>
      </p:sp>
      <p:sp>
        <p:nvSpPr>
          <p:cNvPr id="3" name="Segnaposto contenuto 2">
            <a:extLst>
              <a:ext uri="{FF2B5EF4-FFF2-40B4-BE49-F238E27FC236}">
                <a16:creationId xmlns:a16="http://schemas.microsoft.com/office/drawing/2014/main" id="{67EDEE99-C3E5-7CDB-5842-3558C5E1AF04}"/>
              </a:ext>
            </a:extLst>
          </p:cNvPr>
          <p:cNvSpPr>
            <a:spLocks noGrp="1"/>
          </p:cNvSpPr>
          <p:nvPr>
            <p:ph idx="1"/>
          </p:nvPr>
        </p:nvSpPr>
        <p:spPr>
          <a:xfrm>
            <a:off x="539552" y="1484784"/>
            <a:ext cx="7918648" cy="4611216"/>
          </a:xfrm>
        </p:spPr>
        <p:txBody>
          <a:bodyPr/>
          <a:lstStyle/>
          <a:p>
            <a:r>
              <a:rPr lang="en-US" sz="2800" dirty="0"/>
              <a:t>The purpose of the Digital Markets Act is to ensure a level playing field for all digital companies, regardless of their size. The regulation will lay down clear rules for big platforms - a list of “dos” and “don’ts” - which aim to stop them from imposing unfair conditions on businesses and consumers. Such practices include ranking services and products offered by the gatekeeper itself higher than similar services or products offered by third parties on the gatekeeper's platform or not giving users the possibility of uninstalling any preinstalled software or app.</a:t>
            </a:r>
            <a:br>
              <a:rPr lang="en-US" sz="2800" dirty="0"/>
            </a:br>
            <a:br>
              <a:rPr lang="en-US" sz="2800" dirty="0"/>
            </a:br>
            <a:endParaRPr lang="en-US" sz="2800" dirty="0"/>
          </a:p>
          <a:p>
            <a:endParaRPr lang="it-IT" sz="2800" dirty="0"/>
          </a:p>
        </p:txBody>
      </p:sp>
      <p:sp>
        <p:nvSpPr>
          <p:cNvPr id="4" name="Segnaposto numero diapositiva 3">
            <a:extLst>
              <a:ext uri="{FF2B5EF4-FFF2-40B4-BE49-F238E27FC236}">
                <a16:creationId xmlns:a16="http://schemas.microsoft.com/office/drawing/2014/main" id="{86536E93-CADB-8873-35BD-A5D75A817F3F}"/>
              </a:ext>
            </a:extLst>
          </p:cNvPr>
          <p:cNvSpPr>
            <a:spLocks noGrp="1"/>
          </p:cNvSpPr>
          <p:nvPr>
            <p:ph type="sldNum" sz="quarter" idx="12"/>
          </p:nvPr>
        </p:nvSpPr>
        <p:spPr/>
        <p:txBody>
          <a:bodyPr/>
          <a:lstStyle/>
          <a:p>
            <a:fld id="{ABE8F284-81ED-4DBF-9813-EA97991468D8}" type="slidenum">
              <a:rPr lang="en-US" altLang="en-US" smtClean="0"/>
              <a:pPr/>
              <a:t>29</a:t>
            </a:fld>
            <a:endParaRPr lang="en-US" altLang="en-US"/>
          </a:p>
        </p:txBody>
      </p:sp>
    </p:spTree>
    <p:extLst>
      <p:ext uri="{BB962C8B-B14F-4D97-AF65-F5344CB8AC3E}">
        <p14:creationId xmlns:p14="http://schemas.microsoft.com/office/powerpoint/2010/main" val="110460480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D0C4E6B-F008-B214-BEE2-01B1AC32A757}"/>
              </a:ext>
            </a:extLst>
          </p:cNvPr>
          <p:cNvSpPr>
            <a:spLocks noGrp="1"/>
          </p:cNvSpPr>
          <p:nvPr>
            <p:ph idx="1"/>
          </p:nvPr>
        </p:nvSpPr>
        <p:spPr>
          <a:xfrm>
            <a:off x="782888" y="154166"/>
            <a:ext cx="7684138" cy="5941834"/>
          </a:xfrm>
        </p:spPr>
        <p:txBody>
          <a:bodyPr/>
          <a:lstStyle/>
          <a:p>
            <a:pPr marL="0" indent="0">
              <a:buNone/>
            </a:pPr>
            <a:r>
              <a:rPr lang="it-IT" sz="2400" dirty="0">
                <a:ea typeface="+mn-lt"/>
                <a:cs typeface="+mn-lt"/>
              </a:rPr>
              <a:t>The </a:t>
            </a:r>
            <a:r>
              <a:rPr lang="it-IT" sz="2400" dirty="0" err="1">
                <a:ea typeface="+mn-lt"/>
                <a:cs typeface="+mn-lt"/>
              </a:rPr>
              <a:t>term</a:t>
            </a:r>
            <a:r>
              <a:rPr lang="it-IT" sz="2400" dirty="0">
                <a:ea typeface="+mn-lt"/>
                <a:cs typeface="+mn-lt"/>
              </a:rPr>
              <a:t> ‘internet </a:t>
            </a:r>
            <a:r>
              <a:rPr lang="it-IT" sz="2400" dirty="0" err="1">
                <a:ea typeface="+mn-lt"/>
                <a:cs typeface="+mn-lt"/>
              </a:rPr>
              <a:t>intermediaries</a:t>
            </a:r>
            <a:r>
              <a:rPr lang="it-IT" sz="2400" dirty="0">
                <a:ea typeface="+mn-lt"/>
                <a:cs typeface="+mn-lt"/>
              </a:rPr>
              <a:t>’ </a:t>
            </a:r>
            <a:r>
              <a:rPr lang="it-IT" sz="2400" dirty="0" err="1">
                <a:ea typeface="+mn-lt"/>
                <a:cs typeface="+mn-lt"/>
              </a:rPr>
              <a:t>commonly</a:t>
            </a:r>
            <a:r>
              <a:rPr lang="it-IT" sz="2400" dirty="0">
                <a:ea typeface="+mn-lt"/>
                <a:cs typeface="+mn-lt"/>
              </a:rPr>
              <a:t> </a:t>
            </a:r>
            <a:r>
              <a:rPr lang="it-IT" sz="2400" dirty="0" err="1">
                <a:ea typeface="+mn-lt"/>
                <a:cs typeface="+mn-lt"/>
              </a:rPr>
              <a:t>refers</a:t>
            </a:r>
            <a:r>
              <a:rPr lang="it-IT" sz="2400" dirty="0">
                <a:ea typeface="+mn-lt"/>
                <a:cs typeface="+mn-lt"/>
              </a:rPr>
              <a:t> to a wide, diverse and </a:t>
            </a:r>
            <a:r>
              <a:rPr lang="it-IT" sz="2400" dirty="0" err="1">
                <a:ea typeface="+mn-lt"/>
                <a:cs typeface="+mn-lt"/>
              </a:rPr>
              <a:t>rapidly</a:t>
            </a:r>
            <a:r>
              <a:rPr lang="it-IT" sz="2400" dirty="0">
                <a:ea typeface="+mn-lt"/>
                <a:cs typeface="+mn-lt"/>
              </a:rPr>
              <a:t> </a:t>
            </a:r>
            <a:r>
              <a:rPr lang="it-IT" sz="2400" dirty="0" err="1">
                <a:ea typeface="+mn-lt"/>
                <a:cs typeface="+mn-lt"/>
              </a:rPr>
              <a:t>evolving</a:t>
            </a:r>
            <a:r>
              <a:rPr lang="it-IT" sz="2400" dirty="0">
                <a:ea typeface="+mn-lt"/>
                <a:cs typeface="+mn-lt"/>
              </a:rPr>
              <a:t> range of service providers </a:t>
            </a:r>
            <a:r>
              <a:rPr lang="it-IT" sz="2400" dirty="0" err="1">
                <a:ea typeface="+mn-lt"/>
                <a:cs typeface="+mn-lt"/>
              </a:rPr>
              <a:t>that</a:t>
            </a:r>
            <a:r>
              <a:rPr lang="it-IT" sz="2400" dirty="0">
                <a:ea typeface="+mn-lt"/>
                <a:cs typeface="+mn-lt"/>
              </a:rPr>
              <a:t> facilitate interactions on the internet </a:t>
            </a:r>
            <a:r>
              <a:rPr lang="it-IT" sz="2400" dirty="0" err="1">
                <a:ea typeface="+mn-lt"/>
                <a:cs typeface="+mn-lt"/>
              </a:rPr>
              <a:t>between</a:t>
            </a:r>
            <a:r>
              <a:rPr lang="it-IT" sz="2400" dirty="0">
                <a:ea typeface="+mn-lt"/>
                <a:cs typeface="+mn-lt"/>
              </a:rPr>
              <a:t> </a:t>
            </a:r>
            <a:r>
              <a:rPr lang="it-IT" sz="2400" dirty="0" err="1">
                <a:ea typeface="+mn-lt"/>
                <a:cs typeface="+mn-lt"/>
              </a:rPr>
              <a:t>natural</a:t>
            </a:r>
            <a:r>
              <a:rPr lang="it-IT" sz="2400" dirty="0">
                <a:ea typeface="+mn-lt"/>
                <a:cs typeface="+mn-lt"/>
              </a:rPr>
              <a:t> and </a:t>
            </a:r>
            <a:r>
              <a:rPr lang="it-IT" sz="2400" dirty="0" err="1">
                <a:ea typeface="+mn-lt"/>
                <a:cs typeface="+mn-lt"/>
              </a:rPr>
              <a:t>legal</a:t>
            </a:r>
            <a:r>
              <a:rPr lang="it-IT" sz="2400" dirty="0">
                <a:ea typeface="+mn-lt"/>
                <a:cs typeface="+mn-lt"/>
              </a:rPr>
              <a:t> </a:t>
            </a:r>
            <a:r>
              <a:rPr lang="it-IT" sz="2400" dirty="0" err="1">
                <a:ea typeface="+mn-lt"/>
                <a:cs typeface="+mn-lt"/>
              </a:rPr>
              <a:t>persons</a:t>
            </a:r>
            <a:r>
              <a:rPr lang="it-IT" sz="2400" dirty="0">
                <a:ea typeface="+mn-lt"/>
                <a:cs typeface="+mn-lt"/>
              </a:rPr>
              <a:t>. Some </a:t>
            </a:r>
            <a:r>
              <a:rPr lang="it-IT" sz="2400" dirty="0" err="1">
                <a:ea typeface="+mn-lt"/>
                <a:cs typeface="+mn-lt"/>
              </a:rPr>
              <a:t>connect</a:t>
            </a:r>
            <a:r>
              <a:rPr lang="it-IT" sz="2400" dirty="0">
                <a:ea typeface="+mn-lt"/>
                <a:cs typeface="+mn-lt"/>
              </a:rPr>
              <a:t> users to the internet, </a:t>
            </a:r>
            <a:r>
              <a:rPr lang="it-IT" sz="2400" dirty="0" err="1">
                <a:ea typeface="+mn-lt"/>
                <a:cs typeface="+mn-lt"/>
              </a:rPr>
              <a:t>enable</a:t>
            </a:r>
            <a:r>
              <a:rPr lang="it-IT" sz="2400" dirty="0">
                <a:ea typeface="+mn-lt"/>
                <a:cs typeface="+mn-lt"/>
              </a:rPr>
              <a:t> processing of data and </a:t>
            </a:r>
            <a:r>
              <a:rPr lang="it-IT" sz="2400" dirty="0" err="1">
                <a:ea typeface="+mn-lt"/>
                <a:cs typeface="+mn-lt"/>
              </a:rPr>
              <a:t>host</a:t>
            </a:r>
            <a:r>
              <a:rPr lang="it-IT" sz="2400" dirty="0">
                <a:ea typeface="+mn-lt"/>
                <a:cs typeface="+mn-lt"/>
              </a:rPr>
              <a:t> web-</a:t>
            </a:r>
            <a:r>
              <a:rPr lang="it-IT" sz="2400" dirty="0" err="1">
                <a:ea typeface="+mn-lt"/>
                <a:cs typeface="+mn-lt"/>
              </a:rPr>
              <a:t>based</a:t>
            </a:r>
            <a:r>
              <a:rPr lang="it-IT" sz="2400" dirty="0">
                <a:ea typeface="+mn-lt"/>
                <a:cs typeface="+mn-lt"/>
              </a:rPr>
              <a:t> services, </a:t>
            </a:r>
            <a:r>
              <a:rPr lang="it-IT" sz="2400" dirty="0" err="1">
                <a:ea typeface="+mn-lt"/>
                <a:cs typeface="+mn-lt"/>
              </a:rPr>
              <a:t>including</a:t>
            </a:r>
            <a:r>
              <a:rPr lang="it-IT" sz="2400" dirty="0">
                <a:ea typeface="+mn-lt"/>
                <a:cs typeface="+mn-lt"/>
              </a:rPr>
              <a:t> for user-</a:t>
            </a:r>
            <a:r>
              <a:rPr lang="it-IT" sz="2400" dirty="0" err="1">
                <a:ea typeface="+mn-lt"/>
                <a:cs typeface="+mn-lt"/>
              </a:rPr>
              <a:t>generated</a:t>
            </a:r>
            <a:r>
              <a:rPr lang="it-IT" sz="2400" dirty="0">
                <a:ea typeface="+mn-lt"/>
                <a:cs typeface="+mn-lt"/>
              </a:rPr>
              <a:t> </a:t>
            </a:r>
            <a:r>
              <a:rPr lang="it-IT" sz="2400" dirty="0" err="1">
                <a:ea typeface="+mn-lt"/>
                <a:cs typeface="+mn-lt"/>
              </a:rPr>
              <a:t>comments</a:t>
            </a:r>
            <a:r>
              <a:rPr lang="it-IT" sz="2400" dirty="0">
                <a:ea typeface="+mn-lt"/>
                <a:cs typeface="+mn-lt"/>
              </a:rPr>
              <a:t>. Others </a:t>
            </a:r>
            <a:r>
              <a:rPr lang="it-IT" sz="2400" dirty="0" err="1">
                <a:ea typeface="+mn-lt"/>
                <a:cs typeface="+mn-lt"/>
              </a:rPr>
              <a:t>gather</a:t>
            </a:r>
            <a:r>
              <a:rPr lang="it-IT" sz="2400" dirty="0">
                <a:ea typeface="+mn-lt"/>
                <a:cs typeface="+mn-lt"/>
              </a:rPr>
              <a:t> information, assist </a:t>
            </a:r>
            <a:r>
              <a:rPr lang="it-IT" sz="2400" dirty="0" err="1">
                <a:ea typeface="+mn-lt"/>
                <a:cs typeface="+mn-lt"/>
              </a:rPr>
              <a:t>searches</a:t>
            </a:r>
            <a:r>
              <a:rPr lang="it-IT" sz="2400" dirty="0">
                <a:ea typeface="+mn-lt"/>
                <a:cs typeface="+mn-lt"/>
              </a:rPr>
              <a:t>, facilitate the sale of </a:t>
            </a:r>
            <a:r>
              <a:rPr lang="it-IT" sz="2400" dirty="0" err="1">
                <a:ea typeface="+mn-lt"/>
                <a:cs typeface="+mn-lt"/>
              </a:rPr>
              <a:t>goods</a:t>
            </a:r>
            <a:r>
              <a:rPr lang="it-IT" sz="2400" dirty="0">
                <a:ea typeface="+mn-lt"/>
                <a:cs typeface="+mn-lt"/>
              </a:rPr>
              <a:t> and services, or </a:t>
            </a:r>
            <a:r>
              <a:rPr lang="it-IT" sz="2400" dirty="0" err="1">
                <a:ea typeface="+mn-lt"/>
                <a:cs typeface="+mn-lt"/>
              </a:rPr>
              <a:t>enable</a:t>
            </a:r>
            <a:r>
              <a:rPr lang="it-IT" sz="2400" dirty="0">
                <a:ea typeface="+mn-lt"/>
                <a:cs typeface="+mn-lt"/>
              </a:rPr>
              <a:t> </a:t>
            </a:r>
            <a:r>
              <a:rPr lang="it-IT" sz="2400" dirty="0" err="1">
                <a:ea typeface="+mn-lt"/>
                <a:cs typeface="+mn-lt"/>
              </a:rPr>
              <a:t>other</a:t>
            </a:r>
            <a:r>
              <a:rPr lang="it-IT" sz="2400" dirty="0">
                <a:ea typeface="+mn-lt"/>
                <a:cs typeface="+mn-lt"/>
              </a:rPr>
              <a:t> commercial </a:t>
            </a:r>
            <a:r>
              <a:rPr lang="it-IT" sz="2400" dirty="0" err="1">
                <a:ea typeface="+mn-lt"/>
                <a:cs typeface="+mn-lt"/>
              </a:rPr>
              <a:t>transactions</a:t>
            </a:r>
            <a:r>
              <a:rPr lang="it-IT" sz="2400" dirty="0">
                <a:ea typeface="+mn-lt"/>
                <a:cs typeface="+mn-lt"/>
              </a:rPr>
              <a:t>. </a:t>
            </a:r>
            <a:r>
              <a:rPr lang="it-IT" sz="2400" dirty="0" err="1">
                <a:ea typeface="+mn-lt"/>
                <a:cs typeface="+mn-lt"/>
              </a:rPr>
              <a:t>Importantly</a:t>
            </a:r>
            <a:r>
              <a:rPr lang="it-IT" sz="2400" dirty="0">
                <a:ea typeface="+mn-lt"/>
                <a:cs typeface="+mn-lt"/>
              </a:rPr>
              <a:t>, </a:t>
            </a:r>
            <a:r>
              <a:rPr lang="it-IT" sz="2400" dirty="0" err="1">
                <a:ea typeface="+mn-lt"/>
                <a:cs typeface="+mn-lt"/>
              </a:rPr>
              <a:t>they</a:t>
            </a:r>
            <a:r>
              <a:rPr lang="it-IT" sz="2400" dirty="0">
                <a:ea typeface="+mn-lt"/>
                <a:cs typeface="+mn-lt"/>
              </a:rPr>
              <a:t> </a:t>
            </a:r>
            <a:r>
              <a:rPr lang="it-IT" sz="2400" dirty="0" err="1">
                <a:ea typeface="+mn-lt"/>
                <a:cs typeface="+mn-lt"/>
              </a:rPr>
              <a:t>may</a:t>
            </a:r>
            <a:r>
              <a:rPr lang="it-IT" sz="2400" dirty="0">
                <a:ea typeface="+mn-lt"/>
                <a:cs typeface="+mn-lt"/>
              </a:rPr>
              <a:t> </a:t>
            </a:r>
            <a:r>
              <a:rPr lang="it-IT" sz="2400" dirty="0" err="1">
                <a:ea typeface="+mn-lt"/>
                <a:cs typeface="+mn-lt"/>
              </a:rPr>
              <a:t>carry</a:t>
            </a:r>
            <a:r>
              <a:rPr lang="it-IT" sz="2400" dirty="0">
                <a:ea typeface="+mn-lt"/>
                <a:cs typeface="+mn-lt"/>
              </a:rPr>
              <a:t> out </a:t>
            </a:r>
            <a:r>
              <a:rPr lang="it-IT" sz="2400" dirty="0" err="1">
                <a:ea typeface="+mn-lt"/>
                <a:cs typeface="+mn-lt"/>
              </a:rPr>
              <a:t>several</a:t>
            </a:r>
            <a:r>
              <a:rPr lang="it-IT" sz="2400" dirty="0">
                <a:ea typeface="+mn-lt"/>
                <a:cs typeface="+mn-lt"/>
              </a:rPr>
              <a:t> </a:t>
            </a:r>
            <a:r>
              <a:rPr lang="it-IT" sz="2400" dirty="0" err="1">
                <a:ea typeface="+mn-lt"/>
                <a:cs typeface="+mn-lt"/>
              </a:rPr>
              <a:t>functions</a:t>
            </a:r>
            <a:r>
              <a:rPr lang="it-IT" sz="2400" dirty="0">
                <a:ea typeface="+mn-lt"/>
                <a:cs typeface="+mn-lt"/>
              </a:rPr>
              <a:t> in </a:t>
            </a:r>
            <a:r>
              <a:rPr lang="it-IT" sz="2400" dirty="0" err="1">
                <a:ea typeface="+mn-lt"/>
                <a:cs typeface="+mn-lt"/>
              </a:rPr>
              <a:t>parallel</a:t>
            </a:r>
            <a:r>
              <a:rPr lang="it-IT" sz="2400" dirty="0">
                <a:ea typeface="+mn-lt"/>
                <a:cs typeface="+mn-lt"/>
              </a:rPr>
              <a:t>, </a:t>
            </a:r>
            <a:r>
              <a:rPr lang="it-IT" sz="2400" dirty="0" err="1">
                <a:ea typeface="+mn-lt"/>
                <a:cs typeface="+mn-lt"/>
              </a:rPr>
              <a:t>including</a:t>
            </a:r>
            <a:r>
              <a:rPr lang="it-IT" sz="2400" dirty="0">
                <a:ea typeface="+mn-lt"/>
                <a:cs typeface="+mn-lt"/>
              </a:rPr>
              <a:t> </a:t>
            </a:r>
            <a:r>
              <a:rPr lang="it-IT" sz="2400" dirty="0" err="1">
                <a:ea typeface="+mn-lt"/>
                <a:cs typeface="+mn-lt"/>
              </a:rPr>
              <a:t>those</a:t>
            </a:r>
            <a:r>
              <a:rPr lang="it-IT" sz="2400" dirty="0">
                <a:ea typeface="+mn-lt"/>
                <a:cs typeface="+mn-lt"/>
              </a:rPr>
              <a:t> </a:t>
            </a:r>
            <a:r>
              <a:rPr lang="it-IT" sz="2400" dirty="0" err="1">
                <a:ea typeface="+mn-lt"/>
                <a:cs typeface="+mn-lt"/>
              </a:rPr>
              <a:t>that</a:t>
            </a:r>
            <a:r>
              <a:rPr lang="it-IT" sz="2400" dirty="0">
                <a:ea typeface="+mn-lt"/>
                <a:cs typeface="+mn-lt"/>
              </a:rPr>
              <a:t> are </a:t>
            </a:r>
            <a:r>
              <a:rPr lang="it-IT" sz="2400" dirty="0" err="1">
                <a:ea typeface="+mn-lt"/>
                <a:cs typeface="+mn-lt"/>
              </a:rPr>
              <a:t>not</a:t>
            </a:r>
            <a:r>
              <a:rPr lang="it-IT" sz="2400" dirty="0">
                <a:ea typeface="+mn-lt"/>
                <a:cs typeface="+mn-lt"/>
              </a:rPr>
              <a:t> </a:t>
            </a:r>
            <a:r>
              <a:rPr lang="it-IT" sz="2400" dirty="0" err="1">
                <a:ea typeface="+mn-lt"/>
                <a:cs typeface="+mn-lt"/>
              </a:rPr>
              <a:t>merely</a:t>
            </a:r>
            <a:r>
              <a:rPr lang="it-IT" sz="2400" dirty="0">
                <a:ea typeface="+mn-lt"/>
                <a:cs typeface="+mn-lt"/>
              </a:rPr>
              <a:t> </a:t>
            </a:r>
            <a:r>
              <a:rPr lang="it-IT" sz="2400" dirty="0" err="1">
                <a:ea typeface="+mn-lt"/>
                <a:cs typeface="+mn-lt"/>
              </a:rPr>
              <a:t>intermediary</a:t>
            </a:r>
            <a:r>
              <a:rPr lang="it-IT" sz="2400" dirty="0">
                <a:ea typeface="+mn-lt"/>
                <a:cs typeface="+mn-lt"/>
              </a:rPr>
              <a:t>. Internet </a:t>
            </a:r>
            <a:r>
              <a:rPr lang="it-IT" sz="2400" dirty="0" err="1">
                <a:ea typeface="+mn-lt"/>
                <a:cs typeface="+mn-lt"/>
              </a:rPr>
              <a:t>intermediaries</a:t>
            </a:r>
            <a:r>
              <a:rPr lang="it-IT" sz="2400" dirty="0">
                <a:ea typeface="+mn-lt"/>
                <a:cs typeface="+mn-lt"/>
              </a:rPr>
              <a:t> </a:t>
            </a:r>
            <a:r>
              <a:rPr lang="it-IT" sz="2400" dirty="0" err="1">
                <a:ea typeface="+mn-lt"/>
                <a:cs typeface="+mn-lt"/>
              </a:rPr>
              <a:t>also</a:t>
            </a:r>
            <a:r>
              <a:rPr lang="it-IT" sz="2400" dirty="0">
                <a:ea typeface="+mn-lt"/>
                <a:cs typeface="+mn-lt"/>
              </a:rPr>
              <a:t> moderate and </a:t>
            </a:r>
            <a:r>
              <a:rPr lang="it-IT" sz="2400" dirty="0" err="1">
                <a:ea typeface="+mn-lt"/>
                <a:cs typeface="+mn-lt"/>
              </a:rPr>
              <a:t>rank</a:t>
            </a:r>
            <a:r>
              <a:rPr lang="it-IT" sz="2400" dirty="0">
                <a:ea typeface="+mn-lt"/>
                <a:cs typeface="+mn-lt"/>
              </a:rPr>
              <a:t> </a:t>
            </a:r>
            <a:r>
              <a:rPr lang="it-IT" sz="2400" dirty="0" err="1">
                <a:ea typeface="+mn-lt"/>
                <a:cs typeface="+mn-lt"/>
              </a:rPr>
              <a:t>content</a:t>
            </a:r>
            <a:r>
              <a:rPr lang="it-IT" sz="2400" dirty="0">
                <a:ea typeface="+mn-lt"/>
                <a:cs typeface="+mn-lt"/>
              </a:rPr>
              <a:t>, </a:t>
            </a:r>
            <a:r>
              <a:rPr lang="it-IT" sz="2400" dirty="0" err="1">
                <a:ea typeface="+mn-lt"/>
                <a:cs typeface="+mn-lt"/>
              </a:rPr>
              <a:t>mainly</a:t>
            </a:r>
            <a:r>
              <a:rPr lang="it-IT" sz="2400" dirty="0">
                <a:ea typeface="+mn-lt"/>
                <a:cs typeface="+mn-lt"/>
              </a:rPr>
              <a:t> </a:t>
            </a:r>
            <a:r>
              <a:rPr lang="it-IT" sz="2400" dirty="0" err="1">
                <a:ea typeface="+mn-lt"/>
                <a:cs typeface="+mn-lt"/>
              </a:rPr>
              <a:t>through</a:t>
            </a:r>
            <a:r>
              <a:rPr lang="it-IT" sz="2400" dirty="0">
                <a:ea typeface="+mn-lt"/>
                <a:cs typeface="+mn-lt"/>
              </a:rPr>
              <a:t> </a:t>
            </a:r>
            <a:r>
              <a:rPr lang="it-IT" sz="2400" dirty="0" err="1">
                <a:ea typeface="+mn-lt"/>
                <a:cs typeface="+mn-lt"/>
              </a:rPr>
              <a:t>algorithmic</a:t>
            </a:r>
            <a:r>
              <a:rPr lang="it-IT" sz="2400" dirty="0">
                <a:ea typeface="+mn-lt"/>
                <a:cs typeface="+mn-lt"/>
              </a:rPr>
              <a:t> processing, and </a:t>
            </a:r>
            <a:r>
              <a:rPr lang="it-IT" sz="2400" dirty="0" err="1">
                <a:ea typeface="+mn-lt"/>
                <a:cs typeface="+mn-lt"/>
              </a:rPr>
              <a:t>they</a:t>
            </a:r>
            <a:r>
              <a:rPr lang="it-IT" sz="2400" dirty="0">
                <a:ea typeface="+mn-lt"/>
                <a:cs typeface="+mn-lt"/>
              </a:rPr>
              <a:t> </a:t>
            </a:r>
            <a:r>
              <a:rPr lang="it-IT" sz="2400" dirty="0" err="1">
                <a:ea typeface="+mn-lt"/>
                <a:cs typeface="+mn-lt"/>
              </a:rPr>
              <a:t>may</a:t>
            </a:r>
            <a:r>
              <a:rPr lang="it-IT" sz="2400" dirty="0">
                <a:ea typeface="+mn-lt"/>
                <a:cs typeface="+mn-lt"/>
              </a:rPr>
              <a:t> </a:t>
            </a:r>
            <a:r>
              <a:rPr lang="it-IT" sz="2400" dirty="0" err="1">
                <a:ea typeface="+mn-lt"/>
                <a:cs typeface="+mn-lt"/>
              </a:rPr>
              <a:t>perform</a:t>
            </a:r>
            <a:r>
              <a:rPr lang="it-IT" sz="2400" dirty="0">
                <a:ea typeface="+mn-lt"/>
                <a:cs typeface="+mn-lt"/>
              </a:rPr>
              <a:t> </a:t>
            </a:r>
            <a:r>
              <a:rPr lang="it-IT" sz="2400" dirty="0" err="1">
                <a:ea typeface="+mn-lt"/>
                <a:cs typeface="+mn-lt"/>
              </a:rPr>
              <a:t>other</a:t>
            </a:r>
            <a:r>
              <a:rPr lang="it-IT" sz="2400" dirty="0">
                <a:ea typeface="+mn-lt"/>
                <a:cs typeface="+mn-lt"/>
              </a:rPr>
              <a:t> </a:t>
            </a:r>
            <a:r>
              <a:rPr lang="it-IT" sz="2400" dirty="0" err="1">
                <a:ea typeface="+mn-lt"/>
                <a:cs typeface="+mn-lt"/>
              </a:rPr>
              <a:t>functions</a:t>
            </a:r>
            <a:r>
              <a:rPr lang="it-IT" sz="2400" dirty="0">
                <a:ea typeface="+mn-lt"/>
                <a:cs typeface="+mn-lt"/>
              </a:rPr>
              <a:t> </a:t>
            </a:r>
            <a:r>
              <a:rPr lang="it-IT" sz="2400" dirty="0" err="1">
                <a:ea typeface="+mn-lt"/>
                <a:cs typeface="+mn-lt"/>
              </a:rPr>
              <a:t>that</a:t>
            </a:r>
            <a:r>
              <a:rPr lang="it-IT" sz="2400" dirty="0">
                <a:ea typeface="+mn-lt"/>
                <a:cs typeface="+mn-lt"/>
              </a:rPr>
              <a:t> </a:t>
            </a:r>
            <a:r>
              <a:rPr lang="it-IT" sz="2400" dirty="0" err="1">
                <a:ea typeface="+mn-lt"/>
                <a:cs typeface="+mn-lt"/>
              </a:rPr>
              <a:t>resemble</a:t>
            </a:r>
            <a:r>
              <a:rPr lang="it-IT" sz="2400" dirty="0">
                <a:ea typeface="+mn-lt"/>
                <a:cs typeface="+mn-lt"/>
              </a:rPr>
              <a:t> </a:t>
            </a:r>
            <a:r>
              <a:rPr lang="it-IT" sz="2400" dirty="0" err="1">
                <a:ea typeface="+mn-lt"/>
                <a:cs typeface="+mn-lt"/>
              </a:rPr>
              <a:t>those</a:t>
            </a:r>
            <a:r>
              <a:rPr lang="it-IT" sz="2400" dirty="0">
                <a:ea typeface="+mn-lt"/>
                <a:cs typeface="+mn-lt"/>
              </a:rPr>
              <a:t> of publishers. </a:t>
            </a:r>
            <a:r>
              <a:rPr lang="it-IT" sz="2400" dirty="0" err="1">
                <a:ea typeface="+mn-lt"/>
                <a:cs typeface="+mn-lt"/>
              </a:rPr>
              <a:t>As</a:t>
            </a:r>
            <a:r>
              <a:rPr lang="it-IT" sz="2400" dirty="0">
                <a:ea typeface="+mn-lt"/>
                <a:cs typeface="+mn-lt"/>
              </a:rPr>
              <a:t> a </a:t>
            </a:r>
            <a:r>
              <a:rPr lang="it-IT" sz="2400" dirty="0" err="1">
                <a:ea typeface="+mn-lt"/>
                <a:cs typeface="+mn-lt"/>
              </a:rPr>
              <a:t>result</a:t>
            </a:r>
            <a:r>
              <a:rPr lang="it-IT" sz="2400" dirty="0">
                <a:ea typeface="+mn-lt"/>
                <a:cs typeface="+mn-lt"/>
              </a:rPr>
              <a:t>, </a:t>
            </a:r>
            <a:r>
              <a:rPr lang="it-IT" sz="2400" dirty="0" err="1">
                <a:ea typeface="+mn-lt"/>
                <a:cs typeface="+mn-lt"/>
              </a:rPr>
              <a:t>different</a:t>
            </a:r>
            <a:r>
              <a:rPr lang="it-IT" sz="2400" dirty="0">
                <a:ea typeface="+mn-lt"/>
                <a:cs typeface="+mn-lt"/>
              </a:rPr>
              <a:t> </a:t>
            </a:r>
            <a:r>
              <a:rPr lang="it-IT" sz="2400" dirty="0" err="1">
                <a:ea typeface="+mn-lt"/>
                <a:cs typeface="+mn-lt"/>
              </a:rPr>
              <a:t>regulatory</a:t>
            </a:r>
            <a:r>
              <a:rPr lang="it-IT" sz="2400" dirty="0">
                <a:ea typeface="+mn-lt"/>
                <a:cs typeface="+mn-lt"/>
              </a:rPr>
              <a:t> frameworks can </a:t>
            </a:r>
            <a:r>
              <a:rPr lang="it-IT" sz="2400" dirty="0" err="1">
                <a:ea typeface="+mn-lt"/>
                <a:cs typeface="+mn-lt"/>
              </a:rPr>
              <a:t>apply</a:t>
            </a:r>
            <a:r>
              <a:rPr lang="it-IT" sz="2400" dirty="0">
                <a:ea typeface="+mn-lt"/>
                <a:cs typeface="+mn-lt"/>
              </a:rPr>
              <a:t>, </a:t>
            </a:r>
            <a:r>
              <a:rPr lang="it-IT" sz="2400" dirty="0" err="1">
                <a:ea typeface="+mn-lt"/>
                <a:cs typeface="+mn-lt"/>
              </a:rPr>
              <a:t>respectively</a:t>
            </a:r>
            <a:r>
              <a:rPr lang="it-IT" sz="2400" dirty="0">
                <a:ea typeface="+mn-lt"/>
                <a:cs typeface="+mn-lt"/>
              </a:rPr>
              <a:t>, to </a:t>
            </a:r>
            <a:r>
              <a:rPr lang="it-IT" sz="2400" dirty="0" err="1">
                <a:ea typeface="+mn-lt"/>
                <a:cs typeface="+mn-lt"/>
              </a:rPr>
              <a:t>their</a:t>
            </a:r>
            <a:r>
              <a:rPr lang="it-IT" sz="2400" dirty="0">
                <a:ea typeface="+mn-lt"/>
                <a:cs typeface="+mn-lt"/>
              </a:rPr>
              <a:t> </a:t>
            </a:r>
            <a:r>
              <a:rPr lang="it-IT" sz="2400" dirty="0" err="1">
                <a:ea typeface="+mn-lt"/>
                <a:cs typeface="+mn-lt"/>
              </a:rPr>
              <a:t>intermediary</a:t>
            </a:r>
            <a:r>
              <a:rPr lang="it-IT" sz="2400" dirty="0">
                <a:ea typeface="+mn-lt"/>
                <a:cs typeface="+mn-lt"/>
              </a:rPr>
              <a:t> </a:t>
            </a:r>
            <a:r>
              <a:rPr lang="it-IT" sz="2400" dirty="0" err="1">
                <a:ea typeface="+mn-lt"/>
                <a:cs typeface="+mn-lt"/>
              </a:rPr>
              <a:t>roles</a:t>
            </a:r>
            <a:r>
              <a:rPr lang="it-IT" sz="2400" dirty="0">
                <a:ea typeface="+mn-lt"/>
                <a:cs typeface="+mn-lt"/>
              </a:rPr>
              <a:t> and to </a:t>
            </a:r>
            <a:r>
              <a:rPr lang="it-IT" sz="2400" dirty="0" err="1">
                <a:ea typeface="+mn-lt"/>
                <a:cs typeface="+mn-lt"/>
              </a:rPr>
              <a:t>their</a:t>
            </a:r>
            <a:r>
              <a:rPr lang="it-IT" sz="2400" dirty="0">
                <a:ea typeface="+mn-lt"/>
                <a:cs typeface="+mn-lt"/>
              </a:rPr>
              <a:t> </a:t>
            </a:r>
            <a:r>
              <a:rPr lang="it-IT" sz="2400" dirty="0" err="1">
                <a:ea typeface="+mn-lt"/>
                <a:cs typeface="+mn-lt"/>
              </a:rPr>
              <a:t>other</a:t>
            </a:r>
            <a:r>
              <a:rPr lang="it-IT" sz="2400" dirty="0">
                <a:ea typeface="+mn-lt"/>
                <a:cs typeface="+mn-lt"/>
              </a:rPr>
              <a:t> </a:t>
            </a:r>
            <a:r>
              <a:rPr lang="it-IT" sz="2400" dirty="0" err="1">
                <a:ea typeface="+mn-lt"/>
                <a:cs typeface="+mn-lt"/>
              </a:rPr>
              <a:t>functions</a:t>
            </a:r>
            <a:r>
              <a:rPr lang="it-IT" sz="2400" dirty="0">
                <a:ea typeface="+mn-lt"/>
                <a:cs typeface="+mn-lt"/>
              </a:rPr>
              <a:t>.</a:t>
            </a:r>
            <a:endParaRPr lang="it-IT" sz="2400">
              <a:cs typeface="Times New Roman"/>
            </a:endParaRPr>
          </a:p>
        </p:txBody>
      </p:sp>
      <p:sp>
        <p:nvSpPr>
          <p:cNvPr id="4" name="Segnaposto numero diapositiva 3">
            <a:extLst>
              <a:ext uri="{FF2B5EF4-FFF2-40B4-BE49-F238E27FC236}">
                <a16:creationId xmlns:a16="http://schemas.microsoft.com/office/drawing/2014/main" id="{EE7C541F-4638-17F9-63B7-1FBE120A4320}"/>
              </a:ext>
            </a:extLst>
          </p:cNvPr>
          <p:cNvSpPr>
            <a:spLocks noGrp="1"/>
          </p:cNvSpPr>
          <p:nvPr>
            <p:ph type="sldNum" sz="quarter" idx="12"/>
          </p:nvPr>
        </p:nvSpPr>
        <p:spPr/>
        <p:txBody>
          <a:bodyPr/>
          <a:lstStyle/>
          <a:p>
            <a:fld id="{ABE8F284-81ED-4DBF-9813-EA97991468D8}" type="slidenum">
              <a:rPr lang="en-US" altLang="en-US"/>
              <a:pPr/>
              <a:t>3</a:t>
            </a:fld>
            <a:endParaRPr lang="en-US" altLang="en-US"/>
          </a:p>
        </p:txBody>
      </p:sp>
    </p:spTree>
    <p:extLst>
      <p:ext uri="{BB962C8B-B14F-4D97-AF65-F5344CB8AC3E}">
        <p14:creationId xmlns:p14="http://schemas.microsoft.com/office/powerpoint/2010/main" val="2042584443"/>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2798BB0-9599-F8E8-BA58-D40C74C24955}"/>
              </a:ext>
            </a:extLst>
          </p:cNvPr>
          <p:cNvSpPr>
            <a:spLocks noGrp="1"/>
          </p:cNvSpPr>
          <p:nvPr>
            <p:ph idx="1"/>
          </p:nvPr>
        </p:nvSpPr>
        <p:spPr>
          <a:xfrm>
            <a:off x="539552" y="260648"/>
            <a:ext cx="7918648" cy="6192688"/>
          </a:xfrm>
        </p:spPr>
        <p:txBody>
          <a:bodyPr/>
          <a:lstStyle/>
          <a:p>
            <a:r>
              <a:rPr lang="en-US" sz="2800" dirty="0"/>
              <a:t>Interoperability between messaging platforms will improve - users of small or big platforms will be able to exchange messages, send files or make video calls across messaging apps.</a:t>
            </a:r>
          </a:p>
          <a:p>
            <a:r>
              <a:rPr lang="en-US" sz="2800" dirty="0"/>
              <a:t>The rules should boost innovation, growth and competitiveness and will help smaller companies and start-ups compete with very large players.</a:t>
            </a:r>
          </a:p>
          <a:p>
            <a:r>
              <a:rPr lang="en-US" sz="2800" dirty="0"/>
              <a:t>The Digital Markets Act will also set out the criteria for identifying large online platforms as gatekeepers and will give the European Commission the power to carry out market investigations, allowing for updating the obligations for gatekeepers when necessary and sanctioning bad behavior.</a:t>
            </a:r>
            <a:endParaRPr lang="it-IT" sz="2800" dirty="0"/>
          </a:p>
        </p:txBody>
      </p:sp>
      <p:sp>
        <p:nvSpPr>
          <p:cNvPr id="4" name="Segnaposto numero diapositiva 3">
            <a:extLst>
              <a:ext uri="{FF2B5EF4-FFF2-40B4-BE49-F238E27FC236}">
                <a16:creationId xmlns:a16="http://schemas.microsoft.com/office/drawing/2014/main" id="{01E0CC95-A618-9FE5-CBCB-3E93A38A25E4}"/>
              </a:ext>
            </a:extLst>
          </p:cNvPr>
          <p:cNvSpPr>
            <a:spLocks noGrp="1"/>
          </p:cNvSpPr>
          <p:nvPr>
            <p:ph type="sldNum" sz="quarter" idx="12"/>
          </p:nvPr>
        </p:nvSpPr>
        <p:spPr/>
        <p:txBody>
          <a:bodyPr/>
          <a:lstStyle/>
          <a:p>
            <a:fld id="{ABE8F284-81ED-4DBF-9813-EA97991468D8}" type="slidenum">
              <a:rPr lang="en-US" altLang="en-US" smtClean="0"/>
              <a:pPr/>
              <a:t>30</a:t>
            </a:fld>
            <a:endParaRPr lang="en-US" altLang="en-US"/>
          </a:p>
        </p:txBody>
      </p:sp>
    </p:spTree>
    <p:extLst>
      <p:ext uri="{BB962C8B-B14F-4D97-AF65-F5344CB8AC3E}">
        <p14:creationId xmlns:p14="http://schemas.microsoft.com/office/powerpoint/2010/main" val="391673546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9025C1-173F-0A56-D590-7A65ED4E55E7}"/>
              </a:ext>
            </a:extLst>
          </p:cNvPr>
          <p:cNvSpPr>
            <a:spLocks noGrp="1"/>
          </p:cNvSpPr>
          <p:nvPr>
            <p:ph type="title"/>
          </p:nvPr>
        </p:nvSpPr>
        <p:spPr/>
        <p:txBody>
          <a:bodyPr/>
          <a:lstStyle/>
          <a:p>
            <a:r>
              <a:rPr lang="it-IT" dirty="0" err="1"/>
              <a:t>Notion</a:t>
            </a:r>
            <a:r>
              <a:rPr lang="it-IT" dirty="0"/>
              <a:t> of </a:t>
            </a:r>
            <a:r>
              <a:rPr lang="it-IT" dirty="0" err="1"/>
              <a:t>digital</a:t>
            </a:r>
            <a:r>
              <a:rPr lang="it-IT" dirty="0"/>
              <a:t> </a:t>
            </a:r>
            <a:r>
              <a:rPr lang="it-IT" dirty="0" err="1"/>
              <a:t>Gatekepeers</a:t>
            </a:r>
            <a:endParaRPr lang="it-IT" dirty="0"/>
          </a:p>
        </p:txBody>
      </p:sp>
      <p:sp>
        <p:nvSpPr>
          <p:cNvPr id="3" name="Segnaposto contenuto 2">
            <a:extLst>
              <a:ext uri="{FF2B5EF4-FFF2-40B4-BE49-F238E27FC236}">
                <a16:creationId xmlns:a16="http://schemas.microsoft.com/office/drawing/2014/main" id="{B980A1CD-ADCD-4A2F-14BF-7BC3CCAAFA15}"/>
              </a:ext>
            </a:extLst>
          </p:cNvPr>
          <p:cNvSpPr>
            <a:spLocks noGrp="1"/>
          </p:cNvSpPr>
          <p:nvPr>
            <p:ph idx="1"/>
          </p:nvPr>
        </p:nvSpPr>
        <p:spPr>
          <a:xfrm>
            <a:off x="500449" y="1628150"/>
            <a:ext cx="7966577" cy="4467850"/>
          </a:xfrm>
        </p:spPr>
        <p:txBody>
          <a:bodyPr/>
          <a:lstStyle/>
          <a:p>
            <a:r>
              <a:rPr lang="en" dirty="0">
                <a:ea typeface="+mn-lt"/>
                <a:cs typeface="+mn-lt"/>
              </a:rPr>
              <a:t>The DMA defines when </a:t>
            </a:r>
            <a:r>
              <a:rPr lang="en" b="1" dirty="0">
                <a:ea typeface="+mn-lt"/>
                <a:cs typeface="+mn-lt"/>
              </a:rPr>
              <a:t>a large online platform</a:t>
            </a:r>
            <a:r>
              <a:rPr lang="en" dirty="0">
                <a:ea typeface="+mn-lt"/>
                <a:cs typeface="+mn-lt"/>
              </a:rPr>
              <a:t> qualifies as a “gatekeeper”. These are digital platforms that provide an important gateway between business users and consumers – whose position can grant them the power to act as a private rule maker, and thus creating a bottleneck</a:t>
            </a:r>
            <a:endParaRPr lang="it-IT" dirty="0"/>
          </a:p>
        </p:txBody>
      </p:sp>
      <p:sp>
        <p:nvSpPr>
          <p:cNvPr id="4" name="Segnaposto numero diapositiva 3">
            <a:extLst>
              <a:ext uri="{FF2B5EF4-FFF2-40B4-BE49-F238E27FC236}">
                <a16:creationId xmlns:a16="http://schemas.microsoft.com/office/drawing/2014/main" id="{D6E3FAAE-2243-F84D-2534-016B8E66AA63}"/>
              </a:ext>
            </a:extLst>
          </p:cNvPr>
          <p:cNvSpPr>
            <a:spLocks noGrp="1"/>
          </p:cNvSpPr>
          <p:nvPr>
            <p:ph type="sldNum" sz="quarter" idx="12"/>
          </p:nvPr>
        </p:nvSpPr>
        <p:spPr/>
        <p:txBody>
          <a:bodyPr/>
          <a:lstStyle/>
          <a:p>
            <a:fld id="{ABE8F284-81ED-4DBF-9813-EA97991468D8}" type="slidenum">
              <a:rPr lang="en-US" altLang="en-US" smtClean="0"/>
              <a:pPr/>
              <a:t>31</a:t>
            </a:fld>
            <a:endParaRPr lang="en-US" altLang="en-US"/>
          </a:p>
        </p:txBody>
      </p:sp>
    </p:spTree>
    <p:extLst>
      <p:ext uri="{BB962C8B-B14F-4D97-AF65-F5344CB8AC3E}">
        <p14:creationId xmlns:p14="http://schemas.microsoft.com/office/powerpoint/2010/main" val="2753442330"/>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C9C3C1-5A7F-5C70-48AA-6D5471D487CE}"/>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D71D3771-454E-9736-48D4-CA7976A8770D}"/>
              </a:ext>
            </a:extLst>
          </p:cNvPr>
          <p:cNvSpPr>
            <a:spLocks noGrp="1"/>
          </p:cNvSpPr>
          <p:nvPr>
            <p:ph idx="1"/>
          </p:nvPr>
        </p:nvSpPr>
        <p:spPr/>
        <p:txBody>
          <a:bodyPr/>
          <a:lstStyle/>
          <a:p>
            <a:r>
              <a:rPr lang="en">
                <a:ea typeface="+mn-lt"/>
                <a:cs typeface="+mn-lt"/>
              </a:rPr>
              <a:t>A firm will be designated as a gatekeeper </a:t>
            </a:r>
            <a:r>
              <a:rPr lang="en" b="1">
                <a:ea typeface="+mn-lt"/>
                <a:cs typeface="+mn-lt"/>
              </a:rPr>
              <a:t>if it passes a three-limbed test based on qualitative criteria</a:t>
            </a:r>
            <a:r>
              <a:rPr lang="en">
                <a:ea typeface="+mn-lt"/>
                <a:cs typeface="+mn-lt"/>
              </a:rPr>
              <a:t>. The DMA provides for quantitative thresholds above which there is a rebuttable presumption that a limb is met</a:t>
            </a:r>
            <a:endParaRPr lang="it-IT"/>
          </a:p>
        </p:txBody>
      </p:sp>
      <p:sp>
        <p:nvSpPr>
          <p:cNvPr id="4" name="Segnaposto numero diapositiva 3">
            <a:extLst>
              <a:ext uri="{FF2B5EF4-FFF2-40B4-BE49-F238E27FC236}">
                <a16:creationId xmlns:a16="http://schemas.microsoft.com/office/drawing/2014/main" id="{F13F300D-2CAB-4BE8-C9D1-7B59259DBAB4}"/>
              </a:ext>
            </a:extLst>
          </p:cNvPr>
          <p:cNvSpPr>
            <a:spLocks noGrp="1"/>
          </p:cNvSpPr>
          <p:nvPr>
            <p:ph type="sldNum" sz="quarter" idx="12"/>
          </p:nvPr>
        </p:nvSpPr>
        <p:spPr/>
        <p:txBody>
          <a:bodyPr/>
          <a:lstStyle/>
          <a:p>
            <a:fld id="{ABE8F284-81ED-4DBF-9813-EA97991468D8}" type="slidenum">
              <a:rPr lang="en-US" altLang="en-US"/>
              <a:pPr/>
              <a:t>32</a:t>
            </a:fld>
            <a:endParaRPr lang="en-US" altLang="en-US"/>
          </a:p>
        </p:txBody>
      </p:sp>
    </p:spTree>
    <p:extLst>
      <p:ext uri="{BB962C8B-B14F-4D97-AF65-F5344CB8AC3E}">
        <p14:creationId xmlns:p14="http://schemas.microsoft.com/office/powerpoint/2010/main" val="336011725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DE3606-211C-1C4A-8B3C-5AC318EBF985}"/>
              </a:ext>
            </a:extLst>
          </p:cNvPr>
          <p:cNvSpPr>
            <a:spLocks noGrp="1"/>
          </p:cNvSpPr>
          <p:nvPr>
            <p:ph type="title"/>
          </p:nvPr>
        </p:nvSpPr>
        <p:spPr/>
        <p:txBody>
          <a:bodyPr/>
          <a:lstStyle/>
          <a:p>
            <a:r>
              <a:rPr lang="it-IT" dirty="0"/>
              <a:t>DMA + DSA</a:t>
            </a:r>
          </a:p>
        </p:txBody>
      </p:sp>
      <p:sp>
        <p:nvSpPr>
          <p:cNvPr id="3" name="Segnaposto contenuto 2">
            <a:extLst>
              <a:ext uri="{FF2B5EF4-FFF2-40B4-BE49-F238E27FC236}">
                <a16:creationId xmlns:a16="http://schemas.microsoft.com/office/drawing/2014/main" id="{77F62D38-825C-DA4B-9196-AA5DCB4C5EF4}"/>
              </a:ext>
            </a:extLst>
          </p:cNvPr>
          <p:cNvSpPr>
            <a:spLocks noGrp="1"/>
          </p:cNvSpPr>
          <p:nvPr>
            <p:ph idx="1"/>
          </p:nvPr>
        </p:nvSpPr>
        <p:spPr/>
        <p:txBody>
          <a:bodyPr/>
          <a:lstStyle/>
          <a:p>
            <a:r>
              <a:rPr lang="it-IT" sz="2400" dirty="0" err="1"/>
              <a:t>Which</a:t>
            </a:r>
            <a:r>
              <a:rPr lang="it-IT" sz="2400" dirty="0"/>
              <a:t> </a:t>
            </a:r>
            <a:r>
              <a:rPr lang="it-IT" sz="2400" dirty="0" err="1"/>
              <a:t>legal</a:t>
            </a:r>
            <a:r>
              <a:rPr lang="it-IT" sz="2400" dirty="0"/>
              <a:t> </a:t>
            </a:r>
            <a:r>
              <a:rPr lang="it-IT" sz="2400" dirty="0" err="1"/>
              <a:t>basis</a:t>
            </a:r>
            <a:r>
              <a:rPr lang="it-IT" sz="2400" dirty="0"/>
              <a:t> ? </a:t>
            </a:r>
          </a:p>
          <a:p>
            <a:r>
              <a:rPr lang="it-IT" sz="2400" dirty="0"/>
              <a:t>Art. 114 TFEU: the </a:t>
            </a:r>
            <a:r>
              <a:rPr lang="it-IT" sz="2400" dirty="0" err="1"/>
              <a:t>following</a:t>
            </a:r>
            <a:r>
              <a:rPr lang="it-IT" sz="2400" dirty="0"/>
              <a:t> </a:t>
            </a:r>
            <a:r>
              <a:rPr lang="it-IT" sz="2400" dirty="0" err="1"/>
              <a:t>provisions</a:t>
            </a:r>
            <a:r>
              <a:rPr lang="it-IT" sz="2400" dirty="0"/>
              <a:t> </a:t>
            </a:r>
            <a:r>
              <a:rPr lang="it-IT" sz="2400" dirty="0" err="1"/>
              <a:t>shall</a:t>
            </a:r>
            <a:r>
              <a:rPr lang="it-IT" sz="2400" dirty="0"/>
              <a:t> </a:t>
            </a:r>
            <a:r>
              <a:rPr lang="it-IT" sz="2400" dirty="0" err="1"/>
              <a:t>apply</a:t>
            </a:r>
            <a:r>
              <a:rPr lang="it-IT" sz="2400" dirty="0"/>
              <a:t> for the </a:t>
            </a:r>
            <a:r>
              <a:rPr lang="it-IT" sz="2400" dirty="0" err="1"/>
              <a:t>achievement</a:t>
            </a:r>
            <a:r>
              <a:rPr lang="it-IT" sz="2400" dirty="0"/>
              <a:t> of the </a:t>
            </a:r>
            <a:r>
              <a:rPr lang="it-IT" sz="2400" dirty="0" err="1"/>
              <a:t>objectives</a:t>
            </a:r>
            <a:r>
              <a:rPr lang="it-IT" sz="2400" dirty="0"/>
              <a:t> set out </a:t>
            </a:r>
            <a:r>
              <a:rPr lang="it-IT" sz="2400" b="1" dirty="0"/>
              <a:t>in </a:t>
            </a:r>
            <a:r>
              <a:rPr lang="it-IT" sz="2400" b="1" dirty="0" err="1"/>
              <a:t>Article</a:t>
            </a:r>
            <a:r>
              <a:rPr lang="it-IT" sz="2400" b="1" dirty="0"/>
              <a:t> 26</a:t>
            </a:r>
            <a:r>
              <a:rPr lang="it-IT" sz="2400" dirty="0"/>
              <a:t>. The </a:t>
            </a:r>
            <a:r>
              <a:rPr lang="it-IT" sz="2400" dirty="0" err="1"/>
              <a:t>European</a:t>
            </a:r>
            <a:r>
              <a:rPr lang="it-IT" sz="2400" dirty="0"/>
              <a:t> </a:t>
            </a:r>
            <a:r>
              <a:rPr lang="it-IT" sz="2400" dirty="0" err="1"/>
              <a:t>Parliament</a:t>
            </a:r>
            <a:r>
              <a:rPr lang="it-IT" sz="2400" dirty="0"/>
              <a:t> and the </a:t>
            </a:r>
            <a:r>
              <a:rPr lang="it-IT" sz="2400" dirty="0" err="1"/>
              <a:t>Council</a:t>
            </a:r>
            <a:r>
              <a:rPr lang="it-IT" sz="2400" dirty="0"/>
              <a:t> </a:t>
            </a:r>
            <a:r>
              <a:rPr lang="it-IT" sz="2400" dirty="0" err="1"/>
              <a:t>shall</a:t>
            </a:r>
            <a:r>
              <a:rPr lang="it-IT" sz="2400" dirty="0"/>
              <a:t>, </a:t>
            </a:r>
            <a:r>
              <a:rPr lang="it-IT" sz="2400" dirty="0" err="1"/>
              <a:t>acting</a:t>
            </a:r>
            <a:r>
              <a:rPr lang="it-IT" sz="2400" dirty="0"/>
              <a:t> in </a:t>
            </a:r>
            <a:r>
              <a:rPr lang="it-IT" sz="2400" dirty="0" err="1"/>
              <a:t>accordance</a:t>
            </a:r>
            <a:r>
              <a:rPr lang="it-IT" sz="2400" dirty="0"/>
              <a:t> with the </a:t>
            </a:r>
            <a:r>
              <a:rPr lang="it-IT" sz="2400" b="1" dirty="0" err="1"/>
              <a:t>ordinary</a:t>
            </a:r>
            <a:r>
              <a:rPr lang="it-IT" sz="2400" b="1" dirty="0"/>
              <a:t> legislative procedure </a:t>
            </a:r>
            <a:r>
              <a:rPr lang="it-IT" sz="2400" dirty="0"/>
              <a:t>and </a:t>
            </a:r>
            <a:r>
              <a:rPr lang="it-IT" sz="2400" dirty="0" err="1"/>
              <a:t>after</a:t>
            </a:r>
            <a:r>
              <a:rPr lang="it-IT" sz="2400" dirty="0"/>
              <a:t> </a:t>
            </a:r>
            <a:r>
              <a:rPr lang="it-IT" sz="2400" dirty="0" err="1"/>
              <a:t>consulting</a:t>
            </a:r>
            <a:r>
              <a:rPr lang="it-IT" sz="2400" dirty="0"/>
              <a:t> the </a:t>
            </a:r>
            <a:r>
              <a:rPr lang="it-IT" sz="2400" dirty="0" err="1"/>
              <a:t>Economic</a:t>
            </a:r>
            <a:r>
              <a:rPr lang="it-IT" sz="2400" dirty="0"/>
              <a:t> and Social </a:t>
            </a:r>
            <a:r>
              <a:rPr lang="it-IT" sz="2400" dirty="0" err="1"/>
              <a:t>Committee</a:t>
            </a:r>
            <a:r>
              <a:rPr lang="it-IT" sz="2400" dirty="0"/>
              <a:t>, </a:t>
            </a:r>
            <a:r>
              <a:rPr lang="it-IT" sz="2400" dirty="0" err="1"/>
              <a:t>adopt</a:t>
            </a:r>
            <a:r>
              <a:rPr lang="it-IT" sz="2400" dirty="0"/>
              <a:t> the </a:t>
            </a:r>
            <a:r>
              <a:rPr lang="it-IT" sz="2400" dirty="0" err="1"/>
              <a:t>measures</a:t>
            </a:r>
            <a:r>
              <a:rPr lang="it-IT" sz="2400" dirty="0"/>
              <a:t> </a:t>
            </a:r>
            <a:r>
              <a:rPr lang="it-IT" sz="2400" b="1" dirty="0"/>
              <a:t>for the </a:t>
            </a:r>
            <a:r>
              <a:rPr lang="it-IT" sz="2400" b="1" dirty="0" err="1"/>
              <a:t>approximation</a:t>
            </a:r>
            <a:r>
              <a:rPr lang="it-IT" sz="2400" b="1" dirty="0"/>
              <a:t> </a:t>
            </a:r>
            <a:r>
              <a:rPr lang="it-IT" sz="2400" dirty="0"/>
              <a:t>of the </a:t>
            </a:r>
            <a:r>
              <a:rPr lang="it-IT" sz="2400" dirty="0" err="1"/>
              <a:t>provisions</a:t>
            </a:r>
            <a:r>
              <a:rPr lang="it-IT" sz="2400" dirty="0"/>
              <a:t> </a:t>
            </a:r>
            <a:r>
              <a:rPr lang="it-IT" sz="2400" dirty="0" err="1"/>
              <a:t>laid</a:t>
            </a:r>
            <a:r>
              <a:rPr lang="it-IT" sz="2400" dirty="0"/>
              <a:t> down by </a:t>
            </a:r>
            <a:r>
              <a:rPr lang="it-IT" sz="2400" b="1" dirty="0"/>
              <a:t>law</a:t>
            </a:r>
            <a:r>
              <a:rPr lang="it-IT" sz="2400" dirty="0"/>
              <a:t>, </a:t>
            </a:r>
            <a:r>
              <a:rPr lang="it-IT" sz="2400" dirty="0" err="1"/>
              <a:t>regulation</a:t>
            </a:r>
            <a:r>
              <a:rPr lang="it-IT" sz="2400" dirty="0"/>
              <a:t> or </a:t>
            </a:r>
            <a:r>
              <a:rPr lang="it-IT" sz="2400" dirty="0" err="1"/>
              <a:t>administrative</a:t>
            </a:r>
            <a:r>
              <a:rPr lang="it-IT" sz="2400" dirty="0"/>
              <a:t> </a:t>
            </a:r>
            <a:r>
              <a:rPr lang="it-IT" sz="2400" dirty="0" err="1"/>
              <a:t>action</a:t>
            </a:r>
            <a:r>
              <a:rPr lang="it-IT" sz="2400" dirty="0"/>
              <a:t> in </a:t>
            </a:r>
            <a:r>
              <a:rPr lang="it-IT" sz="2400" b="1" dirty="0" err="1"/>
              <a:t>Member</a:t>
            </a:r>
            <a:r>
              <a:rPr lang="it-IT" sz="2400" b="1" dirty="0"/>
              <a:t> </a:t>
            </a:r>
            <a:r>
              <a:rPr lang="it-IT" sz="2400" b="1" dirty="0" err="1"/>
              <a:t>States</a:t>
            </a:r>
            <a:r>
              <a:rPr lang="it-IT" sz="2400" b="1" dirty="0"/>
              <a:t> </a:t>
            </a:r>
            <a:r>
              <a:rPr lang="it-IT" sz="2400" dirty="0" err="1"/>
              <a:t>which</a:t>
            </a:r>
            <a:r>
              <a:rPr lang="it-IT" sz="2400" dirty="0"/>
              <a:t> </a:t>
            </a:r>
            <a:r>
              <a:rPr lang="it-IT" sz="2400" dirty="0" err="1"/>
              <a:t>have</a:t>
            </a:r>
            <a:r>
              <a:rPr lang="it-IT" sz="2400" dirty="0"/>
              <a:t> </a:t>
            </a:r>
            <a:r>
              <a:rPr lang="it-IT" sz="2400" dirty="0" err="1"/>
              <a:t>as</a:t>
            </a:r>
            <a:r>
              <a:rPr lang="it-IT" sz="2400" dirty="0"/>
              <a:t> </a:t>
            </a:r>
            <a:r>
              <a:rPr lang="it-IT" sz="2400" dirty="0" err="1"/>
              <a:t>their</a:t>
            </a:r>
            <a:r>
              <a:rPr lang="it-IT" sz="2400" dirty="0"/>
              <a:t> </a:t>
            </a:r>
            <a:r>
              <a:rPr lang="it-IT" sz="2400" dirty="0" err="1"/>
              <a:t>object</a:t>
            </a:r>
            <a:r>
              <a:rPr lang="it-IT" sz="2400" dirty="0"/>
              <a:t> the establishment and </a:t>
            </a:r>
            <a:r>
              <a:rPr lang="it-IT" sz="2400" dirty="0" err="1"/>
              <a:t>functioning</a:t>
            </a:r>
            <a:r>
              <a:rPr lang="it-IT" sz="2400" dirty="0"/>
              <a:t> of the </a:t>
            </a:r>
            <a:r>
              <a:rPr lang="it-IT" sz="2400" dirty="0" err="1"/>
              <a:t>internal</a:t>
            </a:r>
            <a:r>
              <a:rPr lang="it-IT" sz="2400" dirty="0"/>
              <a:t> market.</a:t>
            </a:r>
          </a:p>
        </p:txBody>
      </p:sp>
      <p:sp>
        <p:nvSpPr>
          <p:cNvPr id="4" name="Segnaposto numero diapositiva 3">
            <a:extLst>
              <a:ext uri="{FF2B5EF4-FFF2-40B4-BE49-F238E27FC236}">
                <a16:creationId xmlns:a16="http://schemas.microsoft.com/office/drawing/2014/main" id="{EE41052F-379D-FC4D-B4C3-931B871C7DE8}"/>
              </a:ext>
            </a:extLst>
          </p:cNvPr>
          <p:cNvSpPr>
            <a:spLocks noGrp="1"/>
          </p:cNvSpPr>
          <p:nvPr>
            <p:ph type="sldNum" sz="quarter" idx="12"/>
          </p:nvPr>
        </p:nvSpPr>
        <p:spPr/>
        <p:txBody>
          <a:bodyPr/>
          <a:lstStyle/>
          <a:p>
            <a:fld id="{ABE8F284-81ED-4DBF-9813-EA97991468D8}" type="slidenum">
              <a:rPr lang="en-US" altLang="en-US" smtClean="0"/>
              <a:pPr/>
              <a:t>4</a:t>
            </a:fld>
            <a:endParaRPr lang="en-US" altLang="en-US"/>
          </a:p>
        </p:txBody>
      </p:sp>
    </p:spTree>
    <p:extLst>
      <p:ext uri="{BB962C8B-B14F-4D97-AF65-F5344CB8AC3E}">
        <p14:creationId xmlns:p14="http://schemas.microsoft.com/office/powerpoint/2010/main" val="347084549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B97D2D-056F-4D4B-99B9-F04CA420DEE1}"/>
              </a:ext>
            </a:extLst>
          </p:cNvPr>
          <p:cNvSpPr>
            <a:spLocks noGrp="1"/>
          </p:cNvSpPr>
          <p:nvPr>
            <p:ph type="title"/>
          </p:nvPr>
        </p:nvSpPr>
        <p:spPr/>
        <p:txBody>
          <a:bodyPr/>
          <a:lstStyle/>
          <a:p>
            <a:r>
              <a:rPr lang="it-IT" dirty="0"/>
              <a:t>Art 26: Establishment and </a:t>
            </a:r>
            <a:r>
              <a:rPr lang="it-IT" dirty="0" err="1"/>
              <a:t>good</a:t>
            </a:r>
            <a:r>
              <a:rPr lang="it-IT" dirty="0"/>
              <a:t> </a:t>
            </a:r>
            <a:r>
              <a:rPr lang="it-IT" dirty="0" err="1"/>
              <a:t>functioning</a:t>
            </a:r>
            <a:r>
              <a:rPr lang="it-IT" dirty="0"/>
              <a:t> of the Market</a:t>
            </a:r>
          </a:p>
        </p:txBody>
      </p:sp>
      <p:sp>
        <p:nvSpPr>
          <p:cNvPr id="3" name="Segnaposto contenuto 2">
            <a:extLst>
              <a:ext uri="{FF2B5EF4-FFF2-40B4-BE49-F238E27FC236}">
                <a16:creationId xmlns:a16="http://schemas.microsoft.com/office/drawing/2014/main" id="{BB8266AE-FA2A-C140-A8A7-714B290BE43F}"/>
              </a:ext>
            </a:extLst>
          </p:cNvPr>
          <p:cNvSpPr>
            <a:spLocks noGrp="1"/>
          </p:cNvSpPr>
          <p:nvPr>
            <p:ph idx="1"/>
          </p:nvPr>
        </p:nvSpPr>
        <p:spPr/>
        <p:txBody>
          <a:bodyPr/>
          <a:lstStyle/>
          <a:p>
            <a:r>
              <a:rPr lang="it-IT" dirty="0"/>
              <a:t> The </a:t>
            </a:r>
            <a:r>
              <a:rPr lang="it-IT" dirty="0" err="1"/>
              <a:t>internal</a:t>
            </a:r>
            <a:r>
              <a:rPr lang="it-IT" dirty="0"/>
              <a:t> market </a:t>
            </a:r>
            <a:r>
              <a:rPr lang="it-IT" dirty="0" err="1"/>
              <a:t>shall</a:t>
            </a:r>
            <a:r>
              <a:rPr lang="it-IT" dirty="0"/>
              <a:t> </a:t>
            </a:r>
            <a:r>
              <a:rPr lang="it-IT" dirty="0" err="1"/>
              <a:t>comprise</a:t>
            </a:r>
            <a:r>
              <a:rPr lang="it-IT" dirty="0"/>
              <a:t> an area </a:t>
            </a:r>
            <a:r>
              <a:rPr lang="it-IT" dirty="0" err="1"/>
              <a:t>without</a:t>
            </a:r>
            <a:r>
              <a:rPr lang="it-IT" dirty="0"/>
              <a:t> </a:t>
            </a:r>
            <a:r>
              <a:rPr lang="it-IT" dirty="0" err="1"/>
              <a:t>internal</a:t>
            </a:r>
            <a:r>
              <a:rPr lang="it-IT" dirty="0"/>
              <a:t> </a:t>
            </a:r>
            <a:r>
              <a:rPr lang="it-IT" dirty="0" err="1"/>
              <a:t>frontiers</a:t>
            </a:r>
            <a:r>
              <a:rPr lang="it-IT" dirty="0"/>
              <a:t> in </a:t>
            </a:r>
            <a:r>
              <a:rPr lang="it-IT" dirty="0" err="1"/>
              <a:t>which</a:t>
            </a:r>
            <a:r>
              <a:rPr lang="it-IT" dirty="0"/>
              <a:t> the free </a:t>
            </a:r>
            <a:r>
              <a:rPr lang="it-IT" dirty="0" err="1"/>
              <a:t>movement</a:t>
            </a:r>
            <a:r>
              <a:rPr lang="it-IT" dirty="0"/>
              <a:t> of </a:t>
            </a:r>
            <a:r>
              <a:rPr lang="it-IT" dirty="0" err="1"/>
              <a:t>goods</a:t>
            </a:r>
            <a:r>
              <a:rPr lang="it-IT" dirty="0"/>
              <a:t>, </a:t>
            </a:r>
            <a:r>
              <a:rPr lang="it-IT" dirty="0" err="1"/>
              <a:t>persons</a:t>
            </a:r>
            <a:r>
              <a:rPr lang="it-IT" dirty="0"/>
              <a:t>, </a:t>
            </a:r>
            <a:r>
              <a:rPr lang="it-IT" dirty="0" err="1"/>
              <a:t>services</a:t>
            </a:r>
            <a:r>
              <a:rPr lang="it-IT" dirty="0"/>
              <a:t> and capital </a:t>
            </a:r>
            <a:r>
              <a:rPr lang="it-IT" dirty="0" err="1"/>
              <a:t>is</a:t>
            </a:r>
            <a:r>
              <a:rPr lang="it-IT" dirty="0"/>
              <a:t> </a:t>
            </a:r>
            <a:r>
              <a:rPr lang="it-IT" dirty="0" err="1"/>
              <a:t>ensured</a:t>
            </a:r>
            <a:r>
              <a:rPr lang="it-IT" dirty="0"/>
              <a:t> in </a:t>
            </a:r>
            <a:r>
              <a:rPr lang="it-IT" dirty="0" err="1"/>
              <a:t>accordance</a:t>
            </a:r>
            <a:r>
              <a:rPr lang="it-IT" dirty="0"/>
              <a:t> with the </a:t>
            </a:r>
            <a:r>
              <a:rPr lang="it-IT" dirty="0" err="1"/>
              <a:t>provisions</a:t>
            </a:r>
            <a:r>
              <a:rPr lang="it-IT" dirty="0"/>
              <a:t> of the </a:t>
            </a:r>
            <a:r>
              <a:rPr lang="it-IT" dirty="0" err="1"/>
              <a:t>Treaties</a:t>
            </a:r>
            <a:r>
              <a:rPr lang="it-IT" dirty="0"/>
              <a:t>.</a:t>
            </a:r>
          </a:p>
        </p:txBody>
      </p:sp>
      <p:sp>
        <p:nvSpPr>
          <p:cNvPr id="4" name="Segnaposto numero diapositiva 3">
            <a:extLst>
              <a:ext uri="{FF2B5EF4-FFF2-40B4-BE49-F238E27FC236}">
                <a16:creationId xmlns:a16="http://schemas.microsoft.com/office/drawing/2014/main" id="{EB63F2DE-CA90-1543-9197-8F2F88F4B57C}"/>
              </a:ext>
            </a:extLst>
          </p:cNvPr>
          <p:cNvSpPr>
            <a:spLocks noGrp="1"/>
          </p:cNvSpPr>
          <p:nvPr>
            <p:ph type="sldNum" sz="quarter" idx="12"/>
          </p:nvPr>
        </p:nvSpPr>
        <p:spPr/>
        <p:txBody>
          <a:bodyPr/>
          <a:lstStyle/>
          <a:p>
            <a:fld id="{ABE8F284-81ED-4DBF-9813-EA97991468D8}" type="slidenum">
              <a:rPr lang="en-US" altLang="en-US" smtClean="0"/>
              <a:pPr/>
              <a:t>5</a:t>
            </a:fld>
            <a:endParaRPr lang="en-US" altLang="en-US"/>
          </a:p>
        </p:txBody>
      </p:sp>
    </p:spTree>
    <p:extLst>
      <p:ext uri="{BB962C8B-B14F-4D97-AF65-F5344CB8AC3E}">
        <p14:creationId xmlns:p14="http://schemas.microsoft.com/office/powerpoint/2010/main" val="366230301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DFA27EF-3642-36A5-3A2A-9593198FF334}"/>
              </a:ext>
            </a:extLst>
          </p:cNvPr>
          <p:cNvSpPr>
            <a:spLocks noGrp="1" noChangeArrowheads="1"/>
          </p:cNvSpPr>
          <p:nvPr>
            <p:ph type="title"/>
          </p:nvPr>
        </p:nvSpPr>
        <p:spPr>
          <a:xfrm>
            <a:off x="-26988" y="0"/>
            <a:ext cx="9144001" cy="1143000"/>
          </a:xfrm>
        </p:spPr>
        <p:txBody>
          <a:bodyPr/>
          <a:lstStyle/>
          <a:p>
            <a:r>
              <a:rPr lang="en-US" altLang="en-US" sz="2800"/>
              <a:t>The Digital Single Market and the e-Commerce Directive</a:t>
            </a:r>
          </a:p>
        </p:txBody>
      </p:sp>
      <p:sp>
        <p:nvSpPr>
          <p:cNvPr id="13315" name="Content Placeholder 2">
            <a:extLst>
              <a:ext uri="{FF2B5EF4-FFF2-40B4-BE49-F238E27FC236}">
                <a16:creationId xmlns:a16="http://schemas.microsoft.com/office/drawing/2014/main" id="{D73B6AD4-3243-1074-DF1D-310329CA6703}"/>
              </a:ext>
            </a:extLst>
          </p:cNvPr>
          <p:cNvSpPr>
            <a:spLocks noGrp="1" noChangeArrowheads="1"/>
          </p:cNvSpPr>
          <p:nvPr>
            <p:ph idx="1"/>
          </p:nvPr>
        </p:nvSpPr>
        <p:spPr>
          <a:xfrm>
            <a:off x="539750" y="1095375"/>
            <a:ext cx="7772400" cy="5400675"/>
          </a:xfrm>
        </p:spPr>
        <p:txBody>
          <a:bodyPr/>
          <a:lstStyle/>
          <a:p>
            <a:pPr marL="0" indent="0" algn="just">
              <a:buFontTx/>
              <a:buNone/>
              <a:defRPr/>
            </a:pPr>
            <a:r>
              <a:rPr lang="en-US" altLang="it-IT" sz="2200" dirty="0"/>
              <a:t>Part of the Digital Single Market strategy is focused on defining an appropriate e-commerce framework and preventing unfair discrimination against consumers and businesses who access content or buy goods and services online within the EU.</a:t>
            </a:r>
          </a:p>
          <a:p>
            <a:pPr marL="0" indent="0" algn="just">
              <a:buFontTx/>
              <a:buNone/>
              <a:defRPr/>
            </a:pPr>
            <a:endParaRPr lang="en-US" altLang="it-IT" sz="2200" dirty="0"/>
          </a:p>
          <a:p>
            <a:pPr marL="0" indent="0" algn="just">
              <a:buFontTx/>
              <a:buNone/>
              <a:defRPr/>
            </a:pPr>
            <a:r>
              <a:rPr lang="en-US" altLang="it-IT" sz="2200" dirty="0"/>
              <a:t>Examples of services covered by the Directive include:</a:t>
            </a:r>
          </a:p>
          <a:p>
            <a:pPr marL="0" indent="0" algn="just">
              <a:buFontTx/>
              <a:buNone/>
              <a:defRPr/>
            </a:pPr>
            <a:endParaRPr lang="en-US" altLang="it-IT" sz="2200" dirty="0"/>
          </a:p>
          <a:p>
            <a:pPr algn="just">
              <a:defRPr/>
            </a:pPr>
            <a:r>
              <a:rPr lang="en-US" altLang="it-IT" sz="2200" dirty="0"/>
              <a:t>online information services</a:t>
            </a:r>
          </a:p>
          <a:p>
            <a:pPr algn="just">
              <a:defRPr/>
            </a:pPr>
            <a:r>
              <a:rPr lang="en-US" altLang="it-IT" sz="2200" dirty="0"/>
              <a:t>online selling of products and services</a:t>
            </a:r>
          </a:p>
          <a:p>
            <a:pPr algn="just">
              <a:defRPr/>
            </a:pPr>
            <a:r>
              <a:rPr lang="en-US" altLang="it-IT" sz="2200" dirty="0"/>
              <a:t>online advertising</a:t>
            </a:r>
          </a:p>
          <a:p>
            <a:pPr algn="just">
              <a:defRPr/>
            </a:pPr>
            <a:r>
              <a:rPr lang="en-US" altLang="it-IT" sz="2200" dirty="0"/>
              <a:t>professional services</a:t>
            </a:r>
          </a:p>
          <a:p>
            <a:pPr algn="just">
              <a:defRPr/>
            </a:pPr>
            <a:r>
              <a:rPr lang="en-US" altLang="it-IT" sz="2200" dirty="0"/>
              <a:t>entertainment services and basic intermediary services. These services include also services provided free of charge to the recipient (e.g. funded by advertising)</a:t>
            </a:r>
          </a:p>
        </p:txBody>
      </p:sp>
      <p:sp>
        <p:nvSpPr>
          <p:cNvPr id="17412" name="Slide Number Placeholder 3">
            <a:extLst>
              <a:ext uri="{FF2B5EF4-FFF2-40B4-BE49-F238E27FC236}">
                <a16:creationId xmlns:a16="http://schemas.microsoft.com/office/drawing/2014/main" id="{767D6765-3DA9-9261-DCAA-1B00082E67D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5AA77A6-0AD1-442A-9B7A-D60CE5980AF6}" type="slidenum">
              <a:rPr lang="en-US" altLang="en-US" sz="1400"/>
              <a:pPr>
                <a:spcBef>
                  <a:spcPct val="0"/>
                </a:spcBef>
                <a:buFontTx/>
                <a:buNone/>
              </a:pPr>
              <a:t>6</a:t>
            </a:fld>
            <a:endParaRPr lang="en-US" altLang="en-US" sz="140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19B5C2E5-C9FB-F19E-C7CB-A12523A4F397}"/>
              </a:ext>
            </a:extLst>
          </p:cNvPr>
          <p:cNvSpPr>
            <a:spLocks noGrp="1" noChangeArrowheads="1"/>
          </p:cNvSpPr>
          <p:nvPr>
            <p:ph type="title"/>
          </p:nvPr>
        </p:nvSpPr>
        <p:spPr>
          <a:xfrm>
            <a:off x="0" y="-100013"/>
            <a:ext cx="9144000" cy="1143001"/>
          </a:xfrm>
        </p:spPr>
        <p:txBody>
          <a:bodyPr/>
          <a:lstStyle/>
          <a:p>
            <a:r>
              <a:rPr lang="en-US" altLang="en-US" sz="2800"/>
              <a:t>The Digital Services Act and the e-Commerce Directive</a:t>
            </a:r>
          </a:p>
        </p:txBody>
      </p:sp>
      <p:sp>
        <p:nvSpPr>
          <p:cNvPr id="18435" name="Content Placeholder 2">
            <a:extLst>
              <a:ext uri="{FF2B5EF4-FFF2-40B4-BE49-F238E27FC236}">
                <a16:creationId xmlns:a16="http://schemas.microsoft.com/office/drawing/2014/main" id="{4F25B14D-E78C-A27D-4A6D-DF8E9D3BB290}"/>
              </a:ext>
            </a:extLst>
          </p:cNvPr>
          <p:cNvSpPr>
            <a:spLocks noGrp="1" noChangeArrowheads="1"/>
          </p:cNvSpPr>
          <p:nvPr>
            <p:ph idx="1"/>
          </p:nvPr>
        </p:nvSpPr>
        <p:spPr>
          <a:xfrm>
            <a:off x="658813" y="1268413"/>
            <a:ext cx="7772400" cy="5400675"/>
          </a:xfrm>
        </p:spPr>
        <p:txBody>
          <a:bodyPr/>
          <a:lstStyle/>
          <a:p>
            <a:pPr marL="0" indent="0" algn="just">
              <a:buFontTx/>
              <a:buNone/>
            </a:pPr>
            <a:r>
              <a:rPr lang="en-US" altLang="it-IT" sz="2800"/>
              <a:t>The Digital Services Act (DSA), proposed by the Commission, builds on the e-Commerce Directive to address new challenges online.</a:t>
            </a:r>
          </a:p>
          <a:p>
            <a:pPr marL="0" indent="0" algn="just">
              <a:buFontTx/>
              <a:buNone/>
            </a:pPr>
            <a:endParaRPr lang="en-US" altLang="it-IT" sz="2800"/>
          </a:p>
          <a:p>
            <a:pPr marL="0" indent="0" algn="just">
              <a:buFontTx/>
              <a:buNone/>
            </a:pPr>
            <a:r>
              <a:rPr lang="en-US" altLang="it-IT" sz="2800"/>
              <a:t>While the e-Commerce Directive remains the cornerstone of digital regulation, much has changed since its adoption 20 years ago. </a:t>
            </a:r>
          </a:p>
          <a:p>
            <a:pPr marL="0" indent="0" algn="just">
              <a:buFontTx/>
              <a:buNone/>
            </a:pPr>
            <a:endParaRPr lang="en-US" altLang="it-IT" sz="2800"/>
          </a:p>
          <a:p>
            <a:pPr marL="0" indent="0" algn="just">
              <a:buFontTx/>
              <a:buNone/>
            </a:pPr>
            <a:r>
              <a:rPr lang="en-US" altLang="it-IT" sz="2800"/>
              <a:t>The DSA will address these changes and the challenges that have come with them, particularly in relation to online intermediaries.</a:t>
            </a:r>
          </a:p>
        </p:txBody>
      </p:sp>
      <p:sp>
        <p:nvSpPr>
          <p:cNvPr id="18436" name="Slide Number Placeholder 3">
            <a:extLst>
              <a:ext uri="{FF2B5EF4-FFF2-40B4-BE49-F238E27FC236}">
                <a16:creationId xmlns:a16="http://schemas.microsoft.com/office/drawing/2014/main" id="{809ABA91-D795-EFEF-66DB-8A789D539C0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54B00EE-BF6E-477B-BC50-88F3B3C3F322}" type="slidenum">
              <a:rPr lang="en-US" altLang="en-US" sz="1400"/>
              <a:pPr>
                <a:spcBef>
                  <a:spcPct val="0"/>
                </a:spcBef>
                <a:buFontTx/>
                <a:buNone/>
              </a:pPr>
              <a:t>7</a:t>
            </a:fld>
            <a:endParaRPr lang="en-US" altLang="en-US" sz="140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2A5F5C-315C-DB44-93E5-06AC0676D069}"/>
              </a:ext>
            </a:extLst>
          </p:cNvPr>
          <p:cNvSpPr>
            <a:spLocks noGrp="1"/>
          </p:cNvSpPr>
          <p:nvPr>
            <p:ph type="ctrTitle"/>
          </p:nvPr>
        </p:nvSpPr>
        <p:spPr>
          <a:solidFill>
            <a:schemeClr val="bg2"/>
          </a:solidFill>
        </p:spPr>
        <p:txBody>
          <a:bodyPr>
            <a:normAutofit fontScale="90000"/>
          </a:bodyPr>
          <a:lstStyle/>
          <a:p>
            <a:r>
              <a:rPr lang="it-IT" dirty="0"/>
              <a:t>INTERACTION BTW THE E-COMMERCE DIRECTIVE AND THE DIGITAL SERVICE ACT</a:t>
            </a:r>
          </a:p>
        </p:txBody>
      </p:sp>
      <p:sp>
        <p:nvSpPr>
          <p:cNvPr id="3" name="Sottotitolo 2">
            <a:extLst>
              <a:ext uri="{FF2B5EF4-FFF2-40B4-BE49-F238E27FC236}">
                <a16:creationId xmlns:a16="http://schemas.microsoft.com/office/drawing/2014/main" id="{231EE022-8426-904C-9FC4-FE0B46332271}"/>
              </a:ext>
            </a:extLst>
          </p:cNvPr>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344615556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915B9F-144C-4041-BDBE-92DC1EAB61C0}"/>
              </a:ext>
            </a:extLst>
          </p:cNvPr>
          <p:cNvSpPr>
            <a:spLocks noGrp="1"/>
          </p:cNvSpPr>
          <p:nvPr>
            <p:ph type="title"/>
          </p:nvPr>
        </p:nvSpPr>
        <p:spPr/>
        <p:txBody>
          <a:bodyPr/>
          <a:lstStyle/>
          <a:p>
            <a:r>
              <a:rPr lang="it-IT" dirty="0"/>
              <a:t>E-COMMERCE DIRECTIVE: KEY POINTS</a:t>
            </a:r>
          </a:p>
        </p:txBody>
      </p:sp>
      <p:sp>
        <p:nvSpPr>
          <p:cNvPr id="3" name="Segnaposto contenuto 2">
            <a:extLst>
              <a:ext uri="{FF2B5EF4-FFF2-40B4-BE49-F238E27FC236}">
                <a16:creationId xmlns:a16="http://schemas.microsoft.com/office/drawing/2014/main" id="{92ADD894-C7E2-974A-A5C4-096B06280128}"/>
              </a:ext>
            </a:extLst>
          </p:cNvPr>
          <p:cNvSpPr>
            <a:spLocks noGrp="1"/>
          </p:cNvSpPr>
          <p:nvPr>
            <p:ph idx="1"/>
          </p:nvPr>
        </p:nvSpPr>
        <p:spPr/>
        <p:txBody>
          <a:bodyPr/>
          <a:lstStyle/>
          <a:p>
            <a:r>
              <a:rPr lang="en-US" altLang="it-IT" dirty="0"/>
              <a:t>The internal market clause (art. 3) which it ensures that providers of online services are subject to the law of the Member State in which they are established and not to the law of the Member States where the service is accessible</a:t>
            </a:r>
          </a:p>
          <a:p>
            <a:pPr>
              <a:buFont typeface="Wingdings" pitchFamily="2" charset="2"/>
              <a:buChar char="à"/>
            </a:pPr>
            <a:r>
              <a:rPr lang="en-US" dirty="0">
                <a:sym typeface="Wingdings" pitchFamily="2" charset="2"/>
              </a:rPr>
              <a:t>This rule will remain applicable (DSA, art. 40).</a:t>
            </a:r>
            <a:endParaRPr lang="it-IT" dirty="0">
              <a:sym typeface="Wingdings" pitchFamily="2" charset="2"/>
            </a:endParaRPr>
          </a:p>
        </p:txBody>
      </p:sp>
    </p:spTree>
    <p:extLst>
      <p:ext uri="{BB962C8B-B14F-4D97-AF65-F5344CB8AC3E}">
        <p14:creationId xmlns:p14="http://schemas.microsoft.com/office/powerpoint/2010/main" val="4052811466"/>
      </p:ext>
    </p:extLst>
  </p:cSld>
  <p:clrMapOvr>
    <a:masterClrMapping/>
  </p:clrMapOvr>
  <p:transition/>
</p:sld>
</file>

<file path=ppt/theme/theme1.xml><?xml version="1.0" encoding="utf-8"?>
<a:theme xmlns:a="http://schemas.openxmlformats.org/drawingml/2006/main" name="Pulse">
  <a:themeElements>
    <a:clrScheme name="">
      <a:dk1>
        <a:srgbClr val="000000"/>
      </a:dk1>
      <a:lt1>
        <a:srgbClr val="FFFFFF"/>
      </a:lt1>
      <a:dk2>
        <a:srgbClr val="000066"/>
      </a:dk2>
      <a:lt2>
        <a:srgbClr val="FFFF00"/>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de9fa195-a5e1-4f1a-bcfd-d8def38870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F5566E707A494B44AB960A4E249B529F" ma:contentTypeVersion="12" ma:contentTypeDescription="Creare un nuovo documento." ma:contentTypeScope="" ma:versionID="d6aa8cb5a4a8fdb94b771d47529fb495">
  <xsd:schema xmlns:xsd="http://www.w3.org/2001/XMLSchema" xmlns:xs="http://www.w3.org/2001/XMLSchema" xmlns:p="http://schemas.microsoft.com/office/2006/metadata/properties" xmlns:ns3="de9fa195-a5e1-4f1a-bcfd-d8def38870a5" xmlns:ns4="0f0f62ac-82a2-4a0e-be74-42c32082fe59" targetNamespace="http://schemas.microsoft.com/office/2006/metadata/properties" ma:root="true" ma:fieldsID="a9910f125e64fece433d88ca02381f76" ns3:_="" ns4:_="">
    <xsd:import namespace="de9fa195-a5e1-4f1a-bcfd-d8def38870a5"/>
    <xsd:import namespace="0f0f62ac-82a2-4a0e-be74-42c32082fe5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9fa195-a5e1-4f1a-bcfd-d8def38870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f0f62ac-82a2-4a0e-be74-42c32082fe59" elementFormDefault="qualified">
    <xsd:import namespace="http://schemas.microsoft.com/office/2006/documentManagement/types"/>
    <xsd:import namespace="http://schemas.microsoft.com/office/infopath/2007/PartnerControls"/>
    <xsd:element name="SharedWithUsers" ma:index="16"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Condiviso con dettagli" ma:internalName="SharedWithDetails" ma:readOnly="true">
      <xsd:simpleType>
        <xsd:restriction base="dms:Note">
          <xsd:maxLength value="255"/>
        </xsd:restriction>
      </xsd:simpleType>
    </xsd:element>
    <xsd:element name="SharingHintHash" ma:index="18"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13786F0-B4D7-44A1-B6F9-170E932C83E9}">
  <ds:schemaRefs>
    <ds:schemaRef ds:uri="http://schemas.microsoft.com/office/2006/documentManagement/types"/>
    <ds:schemaRef ds:uri="http://purl.org/dc/elements/1.1/"/>
    <ds:schemaRef ds:uri="http://schemas.microsoft.com/office/2006/metadata/properties"/>
    <ds:schemaRef ds:uri="http://purl.org/dc/dcmitype/"/>
    <ds:schemaRef ds:uri="http://www.w3.org/XML/1998/namespace"/>
    <ds:schemaRef ds:uri="0f0f62ac-82a2-4a0e-be74-42c32082fe59"/>
    <ds:schemaRef ds:uri="http://purl.org/dc/terms/"/>
    <ds:schemaRef ds:uri="http://schemas.microsoft.com/office/infopath/2007/PartnerControls"/>
    <ds:schemaRef ds:uri="http://schemas.openxmlformats.org/package/2006/metadata/core-properties"/>
    <ds:schemaRef ds:uri="de9fa195-a5e1-4f1a-bcfd-d8def38870a5"/>
  </ds:schemaRefs>
</ds:datastoreItem>
</file>

<file path=customXml/itemProps2.xml><?xml version="1.0" encoding="utf-8"?>
<ds:datastoreItem xmlns:ds="http://schemas.openxmlformats.org/officeDocument/2006/customXml" ds:itemID="{8BD030B2-9BAB-4E0F-9A72-227015CBDC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9fa195-a5e1-4f1a-bcfd-d8def38870a5"/>
    <ds:schemaRef ds:uri="0f0f62ac-82a2-4a0e-be74-42c32082fe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6E5CE9-0FE1-4163-92B1-8E6A0FD73D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AA</Template>
  <TotalTime>58450</TotalTime>
  <Words>2245</Words>
  <Application>Microsoft Macintosh PowerPoint</Application>
  <PresentationFormat>Presentazione su schermo (4:3)</PresentationFormat>
  <Paragraphs>107</Paragraphs>
  <Slides>32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32</vt:i4>
      </vt:variant>
    </vt:vector>
  </HeadingPairs>
  <TitlesOfParts>
    <vt:vector size="36" baseType="lpstr">
      <vt:lpstr>Arial</vt:lpstr>
      <vt:lpstr>Times New Roman</vt:lpstr>
      <vt:lpstr>Wingdings</vt:lpstr>
      <vt:lpstr>Pulse</vt:lpstr>
      <vt:lpstr>Presentazione standard di PowerPoint</vt:lpstr>
      <vt:lpstr>Presentazione standard di PowerPoint</vt:lpstr>
      <vt:lpstr>Presentazione standard di PowerPoint</vt:lpstr>
      <vt:lpstr>DMA + DSA</vt:lpstr>
      <vt:lpstr>Art 26: Establishment and good functioning of the Market</vt:lpstr>
      <vt:lpstr>The Digital Single Market and the e-Commerce Directive</vt:lpstr>
      <vt:lpstr>The Digital Services Act and the e-Commerce Directive</vt:lpstr>
      <vt:lpstr>INTERACTION BTW THE E-COMMERCE DIRECTIVE AND THE DIGITAL SERVICE ACT</vt:lpstr>
      <vt:lpstr>E-COMMERCE DIRECTIVE: KEY POINTS</vt:lpstr>
      <vt:lpstr>Presentazione standard di PowerPoint</vt:lpstr>
      <vt:lpstr>Presentazione standard di PowerPoint</vt:lpstr>
      <vt:lpstr>Presentazione standard di PowerPoint</vt:lpstr>
      <vt:lpstr>Presentazione standard di PowerPoint</vt:lpstr>
      <vt:lpstr>Retention of Immunity for Content of Third Parties </vt:lpstr>
      <vt:lpstr>Presentazione standard di PowerPoint</vt:lpstr>
      <vt:lpstr>“Illegal content” is a defined as:  </vt:lpstr>
      <vt:lpstr>General Rules </vt:lpstr>
      <vt:lpstr>Hosting providers, including online platforms, are subject to additional rules: </vt:lpstr>
      <vt:lpstr>Presentazione standard di PowerPoint</vt:lpstr>
      <vt:lpstr>Rules Relating to Online Platforms</vt:lpstr>
      <vt:lpstr>Presentazione standard di PowerPoint</vt:lpstr>
      <vt:lpstr>Presentazione standard di PowerPoint</vt:lpstr>
      <vt:lpstr>Presentazione standard di PowerPoint</vt:lpstr>
      <vt:lpstr>Very Large Online Platforms</vt:lpstr>
      <vt:lpstr>Presentazione standard di PowerPoint</vt:lpstr>
      <vt:lpstr>Presentazione standard di PowerPoint</vt:lpstr>
      <vt:lpstr>Presentazione standard di PowerPoint</vt:lpstr>
      <vt:lpstr>Presentazione standard di PowerPoint</vt:lpstr>
      <vt:lpstr>DMA: The Digital Market Act</vt:lpstr>
      <vt:lpstr>Presentazione standard di PowerPoint</vt:lpstr>
      <vt:lpstr>Notion of digital Gatekepeers</vt:lpstr>
      <vt:lpstr>Presentazione standard di PowerPoint</vt:lpstr>
    </vt:vector>
  </TitlesOfParts>
  <Company>Good Clinical Practice Alliance - Europe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 Data Protection Regulation (DPR) and cross-national data sharing</dc:title>
  <dc:subject>WMA Copenhagen Meeting on Health Databases and Biobanks</dc:subject>
  <dc:creator>Francis P. Crawley</dc:creator>
  <cp:lastModifiedBy>Sarah Lattanzi</cp:lastModifiedBy>
  <cp:revision>775</cp:revision>
  <cp:lastPrinted>2016-01-29T10:32:18Z</cp:lastPrinted>
  <dcterms:created xsi:type="dcterms:W3CDTF">2001-02-07T14:12:31Z</dcterms:created>
  <dcterms:modified xsi:type="dcterms:W3CDTF">2023-04-27T15:04:47Z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0x010100F5566E707A494B44AB960A4E249B529F</vt:lpwstr>
  </property>
</Properties>
</file>