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8" r:id="rId3"/>
    <p:sldId id="294" r:id="rId4"/>
    <p:sldId id="312" r:id="rId5"/>
    <p:sldId id="309" r:id="rId6"/>
    <p:sldId id="307" r:id="rId7"/>
    <p:sldId id="311" r:id="rId8"/>
    <p:sldId id="310" r:id="rId9"/>
    <p:sldId id="308" r:id="rId10"/>
    <p:sldId id="313" r:id="rId11"/>
    <p:sldId id="303" r:id="rId12"/>
    <p:sldId id="314" r:id="rId13"/>
    <p:sldId id="317" r:id="rId14"/>
    <p:sldId id="298" r:id="rId15"/>
    <p:sldId id="318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</p14:sldIdLst>
        </p14:section>
        <p14:section name="Design, Morph, Annotate, Work Together, Tell Me" id="{B9B51309-D148-4332-87C2-07BE32FBCA3B}">
          <p14:sldIdLst>
            <p14:sldId id="288"/>
            <p14:sldId id="294"/>
            <p14:sldId id="312"/>
            <p14:sldId id="309"/>
            <p14:sldId id="307"/>
            <p14:sldId id="311"/>
            <p14:sldId id="310"/>
            <p14:sldId id="308"/>
            <p14:sldId id="313"/>
            <p14:sldId id="303"/>
            <p14:sldId id="314"/>
            <p14:sldId id="317"/>
            <p14:sldId id="298"/>
            <p14:sldId id="318"/>
            <p14:sldId id="320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Massimiliano Catena" initials="MC" lastIdx="1" clrIdx="2">
    <p:extLst>
      <p:ext uri="{19B8F6BF-5375-455C-9EA6-DF929625EA0E}">
        <p15:presenceInfo xmlns:p15="http://schemas.microsoft.com/office/powerpoint/2012/main" userId="Massimiliano Cat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D24726"/>
    <a:srgbClr val="404040"/>
    <a:srgbClr val="FF9B45"/>
    <a:srgbClr val="DD462F"/>
    <a:srgbClr val="F8CFB6"/>
    <a:srgbClr val="F8CAB6"/>
    <a:srgbClr val="923922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si Catenma" userId="7edd239430b66c60" providerId="LiveId" clId="{6D7082F9-D6CF-4424-9200-D311AC40D3F5}"/>
    <pc:docChg chg="undo custSel addSld modSld modSection">
      <pc:chgData name="Massi Catenma" userId="7edd239430b66c60" providerId="LiveId" clId="{6D7082F9-D6CF-4424-9200-D311AC40D3F5}" dt="2023-03-11T16:29:00.149" v="2247"/>
      <pc:docMkLst>
        <pc:docMk/>
      </pc:docMkLst>
      <pc:sldChg chg="modSp mod">
        <pc:chgData name="Massi Catenma" userId="7edd239430b66c60" providerId="LiveId" clId="{6D7082F9-D6CF-4424-9200-D311AC40D3F5}" dt="2023-03-10T20:59:05.010" v="156" actId="403"/>
        <pc:sldMkLst>
          <pc:docMk/>
          <pc:sldMk cId="2471807738" sldId="256"/>
        </pc:sldMkLst>
        <pc:spChg chg="mod">
          <ac:chgData name="Massi Catenma" userId="7edd239430b66c60" providerId="LiveId" clId="{6D7082F9-D6CF-4424-9200-D311AC40D3F5}" dt="2023-03-10T20:59:05.010" v="156" actId="403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Massi Catenma" userId="7edd239430b66c60" providerId="LiveId" clId="{6D7082F9-D6CF-4424-9200-D311AC40D3F5}" dt="2023-03-10T20:58:56.016" v="154" actId="1036"/>
          <ac:spMkLst>
            <pc:docMk/>
            <pc:sldMk cId="2471807738" sldId="256"/>
            <ac:spMk id="3" creationId="{00000000-0000-0000-0000-000000000000}"/>
          </ac:spMkLst>
        </pc:spChg>
      </pc:sldChg>
      <pc:sldChg chg="addSp modSp mod modAnim">
        <pc:chgData name="Massi Catenma" userId="7edd239430b66c60" providerId="LiveId" clId="{6D7082F9-D6CF-4424-9200-D311AC40D3F5}" dt="2023-03-11T16:29:00.149" v="2247"/>
        <pc:sldMkLst>
          <pc:docMk/>
          <pc:sldMk cId="154264414" sldId="294"/>
        </pc:sldMkLst>
        <pc:spChg chg="add mod">
          <ac:chgData name="Massi Catenma" userId="7edd239430b66c60" providerId="LiveId" clId="{6D7082F9-D6CF-4424-9200-D311AC40D3F5}" dt="2023-03-11T15:46:21.818" v="1749" actId="1036"/>
          <ac:spMkLst>
            <pc:docMk/>
            <pc:sldMk cId="154264414" sldId="294"/>
            <ac:spMk id="2" creationId="{8C39E27E-29D0-5C9E-780F-74E88A53FB76}"/>
          </ac:spMkLst>
        </pc:spChg>
        <pc:spChg chg="add mod">
          <ac:chgData name="Massi Catenma" userId="7edd239430b66c60" providerId="LiveId" clId="{6D7082F9-D6CF-4424-9200-D311AC40D3F5}" dt="2023-03-11T16:06:00.812" v="2139" actId="1036"/>
          <ac:spMkLst>
            <pc:docMk/>
            <pc:sldMk cId="154264414" sldId="294"/>
            <ac:spMk id="3" creationId="{600B36A0-7ABB-CD9A-C2F7-9F0C81EB437C}"/>
          </ac:spMkLst>
        </pc:spChg>
        <pc:spChg chg="add mod">
          <ac:chgData name="Massi Catenma" userId="7edd239430b66c60" providerId="LiveId" clId="{6D7082F9-D6CF-4424-9200-D311AC40D3F5}" dt="2023-03-11T16:06:12.495" v="2140" actId="14100"/>
          <ac:spMkLst>
            <pc:docMk/>
            <pc:sldMk cId="154264414" sldId="294"/>
            <ac:spMk id="4" creationId="{06FC6D9B-ECCC-38C3-BAD0-7B892527DEAC}"/>
          </ac:spMkLst>
        </pc:spChg>
        <pc:spChg chg="add mod">
          <ac:chgData name="Massi Catenma" userId="7edd239430b66c60" providerId="LiveId" clId="{6D7082F9-D6CF-4424-9200-D311AC40D3F5}" dt="2023-03-11T16:06:49.313" v="2157" actId="1076"/>
          <ac:spMkLst>
            <pc:docMk/>
            <pc:sldMk cId="154264414" sldId="294"/>
            <ac:spMk id="5" creationId="{7ED7A551-75A8-62E0-D147-1A630AF62427}"/>
          </ac:spMkLst>
        </pc:spChg>
        <pc:spChg chg="add mod">
          <ac:chgData name="Massi Catenma" userId="7edd239430b66c60" providerId="LiveId" clId="{6D7082F9-D6CF-4424-9200-D311AC40D3F5}" dt="2023-03-11T16:06:43.096" v="2156" actId="1076"/>
          <ac:spMkLst>
            <pc:docMk/>
            <pc:sldMk cId="154264414" sldId="294"/>
            <ac:spMk id="6" creationId="{8D628AB0-8893-04AF-CE02-79BE07A8C45C}"/>
          </ac:spMkLst>
        </pc:spChg>
        <pc:spChg chg="add mod">
          <ac:chgData name="Massi Catenma" userId="7edd239430b66c60" providerId="LiveId" clId="{6D7082F9-D6CF-4424-9200-D311AC40D3F5}" dt="2023-03-11T16:06:23.563" v="2154" actId="1035"/>
          <ac:spMkLst>
            <pc:docMk/>
            <pc:sldMk cId="154264414" sldId="294"/>
            <ac:spMk id="7" creationId="{4CA243B1-862A-7063-5D9C-55A36D3F87DC}"/>
          </ac:spMkLst>
        </pc:spChg>
        <pc:spChg chg="mod">
          <ac:chgData name="Massi Catenma" userId="7edd239430b66c60" providerId="LiveId" clId="{6D7082F9-D6CF-4424-9200-D311AC40D3F5}" dt="2023-03-11T15:43:06.816" v="1467" actId="14100"/>
          <ac:spMkLst>
            <pc:docMk/>
            <pc:sldMk cId="154264414" sldId="294"/>
            <ac:spMk id="8" creationId="{00000000-0000-0000-0000-000000000000}"/>
          </ac:spMkLst>
        </pc:spChg>
        <pc:spChg chg="add mod">
          <ac:chgData name="Massi Catenma" userId="7edd239430b66c60" providerId="LiveId" clId="{6D7082F9-D6CF-4424-9200-D311AC40D3F5}" dt="2023-03-11T16:08:35.872" v="2237" actId="1076"/>
          <ac:spMkLst>
            <pc:docMk/>
            <pc:sldMk cId="154264414" sldId="294"/>
            <ac:spMk id="9" creationId="{8EEE8BEE-A63F-3AF5-D72F-A5AE533FF0C3}"/>
          </ac:spMkLst>
        </pc:spChg>
        <pc:spChg chg="add mod">
          <ac:chgData name="Massi Catenma" userId="7edd239430b66c60" providerId="LiveId" clId="{6D7082F9-D6CF-4424-9200-D311AC40D3F5}" dt="2023-03-11T16:07:06.530" v="2188" actId="1036"/>
          <ac:spMkLst>
            <pc:docMk/>
            <pc:sldMk cId="154264414" sldId="294"/>
            <ac:spMk id="10" creationId="{4B3FCCE1-7414-6CC0-B5E3-F57B7FAD0EFD}"/>
          </ac:spMkLst>
        </pc:spChg>
        <pc:spChg chg="add mod">
          <ac:chgData name="Massi Catenma" userId="7edd239430b66c60" providerId="LiveId" clId="{6D7082F9-D6CF-4424-9200-D311AC40D3F5}" dt="2023-03-11T16:08:11.856" v="2202" actId="1076"/>
          <ac:spMkLst>
            <pc:docMk/>
            <pc:sldMk cId="154264414" sldId="294"/>
            <ac:spMk id="11" creationId="{AA78EA82-EEC4-40F5-2A5B-085ED93D8A6D}"/>
          </ac:spMkLst>
        </pc:spChg>
        <pc:spChg chg="mod">
          <ac:chgData name="Massi Catenma" userId="7edd239430b66c60" providerId="LiveId" clId="{6D7082F9-D6CF-4424-9200-D311AC40D3F5}" dt="2023-03-11T16:16:44.041" v="2238" actId="20577"/>
          <ac:spMkLst>
            <pc:docMk/>
            <pc:sldMk cId="154264414" sldId="294"/>
            <ac:spMk id="38" creationId="{00000000-0000-0000-0000-000000000000}"/>
          </ac:spMkLst>
        </pc:spChg>
      </pc:sldChg>
      <pc:sldChg chg="delSp mod delAnim">
        <pc:chgData name="Massi Catenma" userId="7edd239430b66c60" providerId="LiveId" clId="{6D7082F9-D6CF-4424-9200-D311AC40D3F5}" dt="2023-03-11T15:26:34.956" v="1429" actId="478"/>
        <pc:sldMkLst>
          <pc:docMk/>
          <pc:sldMk cId="1314333703" sldId="303"/>
        </pc:sldMkLst>
        <pc:spChg chg="del">
          <ac:chgData name="Massi Catenma" userId="7edd239430b66c60" providerId="LiveId" clId="{6D7082F9-D6CF-4424-9200-D311AC40D3F5}" dt="2023-03-11T15:26:34.956" v="1429" actId="478"/>
          <ac:spMkLst>
            <pc:docMk/>
            <pc:sldMk cId="1314333703" sldId="303"/>
            <ac:spMk id="3" creationId="{EE7B97F8-30A9-A82C-8065-BB36A6738E91}"/>
          </ac:spMkLst>
        </pc:spChg>
      </pc:sldChg>
      <pc:sldChg chg="addSp delSp modSp new mod modAnim">
        <pc:chgData name="Massi Catenma" userId="7edd239430b66c60" providerId="LiveId" clId="{6D7082F9-D6CF-4424-9200-D311AC40D3F5}" dt="2023-03-11T15:27:36.107" v="1430" actId="20577"/>
        <pc:sldMkLst>
          <pc:docMk/>
          <pc:sldMk cId="3015845348" sldId="307"/>
        </pc:sldMkLst>
        <pc:spChg chg="mod">
          <ac:chgData name="Massi Catenma" userId="7edd239430b66c60" providerId="LiveId" clId="{6D7082F9-D6CF-4424-9200-D311AC40D3F5}" dt="2023-03-11T15:16:13.136" v="1235" actId="20577"/>
          <ac:spMkLst>
            <pc:docMk/>
            <pc:sldMk cId="3015845348" sldId="307"/>
            <ac:spMk id="2" creationId="{C37F7CBB-22FF-ED74-8200-72FC161DE253}"/>
          </ac:spMkLst>
        </pc:spChg>
        <pc:spChg chg="del">
          <ac:chgData name="Massi Catenma" userId="7edd239430b66c60" providerId="LiveId" clId="{6D7082F9-D6CF-4424-9200-D311AC40D3F5}" dt="2023-03-10T21:05:47.057" v="673" actId="478"/>
          <ac:spMkLst>
            <pc:docMk/>
            <pc:sldMk cId="3015845348" sldId="307"/>
            <ac:spMk id="3" creationId="{D2020EC4-3C5F-001D-7E69-24E8D7B83AD3}"/>
          </ac:spMkLst>
        </pc:spChg>
        <pc:spChg chg="add mod">
          <ac:chgData name="Massi Catenma" userId="7edd239430b66c60" providerId="LiveId" clId="{6D7082F9-D6CF-4424-9200-D311AC40D3F5}" dt="2023-03-11T15:27:36.107" v="1430" actId="20577"/>
          <ac:spMkLst>
            <pc:docMk/>
            <pc:sldMk cId="3015845348" sldId="307"/>
            <ac:spMk id="4" creationId="{0EF69066-1B43-F458-5033-00226D01A48D}"/>
          </ac:spMkLst>
        </pc:spChg>
      </pc:sldChg>
    </pc:docChg>
  </pc:docChgLst>
  <pc:docChgLst>
    <pc:chgData name="Massi Catenma" userId="7edd239430b66c60" providerId="LiveId" clId="{8BBE3FD9-BA2F-4306-A322-C63B0634EEAF}"/>
    <pc:docChg chg="undo custSel addSld delSld modSld sldOrd modSection">
      <pc:chgData name="Massi Catenma" userId="7edd239430b66c60" providerId="LiveId" clId="{8BBE3FD9-BA2F-4306-A322-C63B0634EEAF}" dt="2023-03-26T14:18:14.691" v="8479" actId="20577"/>
      <pc:docMkLst>
        <pc:docMk/>
      </pc:docMkLst>
      <pc:sldChg chg="modSp mod">
        <pc:chgData name="Massi Catenma" userId="7edd239430b66c60" providerId="LiveId" clId="{8BBE3FD9-BA2F-4306-A322-C63B0634EEAF}" dt="2023-03-26T14:18:14.691" v="8479" actId="20577"/>
        <pc:sldMkLst>
          <pc:docMk/>
          <pc:sldMk cId="2471807738" sldId="256"/>
        </pc:sldMkLst>
        <pc:spChg chg="mod">
          <ac:chgData name="Massi Catenma" userId="7edd239430b66c60" providerId="LiveId" clId="{8BBE3FD9-BA2F-4306-A322-C63B0634EEAF}" dt="2023-03-26T14:18:14.691" v="8479" actId="20577"/>
          <ac:spMkLst>
            <pc:docMk/>
            <pc:sldMk cId="2471807738" sldId="256"/>
            <ac:spMk id="2" creationId="{00000000-0000-0000-0000-000000000000}"/>
          </ac:spMkLst>
        </pc:spChg>
        <pc:spChg chg="mod">
          <ac:chgData name="Massi Catenma" userId="7edd239430b66c60" providerId="LiveId" clId="{8BBE3FD9-BA2F-4306-A322-C63B0634EEAF}" dt="2023-03-12T22:30:41.540" v="7615" actId="20577"/>
          <ac:spMkLst>
            <pc:docMk/>
            <pc:sldMk cId="2471807738" sldId="256"/>
            <ac:spMk id="3" creationId="{00000000-0000-0000-0000-000000000000}"/>
          </ac:spMkLst>
        </pc:spChg>
      </pc:sldChg>
      <pc:sldChg chg="delSp modSp add mod addAnim delAnim modAnim">
        <pc:chgData name="Massi Catenma" userId="7edd239430b66c60" providerId="LiveId" clId="{8BBE3FD9-BA2F-4306-A322-C63B0634EEAF}" dt="2023-03-12T22:37:51.616" v="7643" actId="108"/>
        <pc:sldMkLst>
          <pc:docMk/>
          <pc:sldMk cId="3888895355" sldId="288"/>
        </pc:sldMkLst>
        <pc:spChg chg="mod">
          <ac:chgData name="Massi Catenma" userId="7edd239430b66c60" providerId="LiveId" clId="{8BBE3FD9-BA2F-4306-A322-C63B0634EEAF}" dt="2023-03-12T22:36:38.884" v="7641" actId="108"/>
          <ac:spMkLst>
            <pc:docMk/>
            <pc:sldMk cId="3888895355" sldId="288"/>
            <ac:spMk id="3" creationId="{3E61CCEF-22A3-2D62-7E3B-8D9D9B629F63}"/>
          </ac:spMkLst>
        </pc:spChg>
        <pc:spChg chg="mod">
          <ac:chgData name="Massi Catenma" userId="7edd239430b66c60" providerId="LiveId" clId="{8BBE3FD9-BA2F-4306-A322-C63B0634EEAF}" dt="2023-03-12T22:32:10.183" v="7638" actId="20577"/>
          <ac:spMkLst>
            <pc:docMk/>
            <pc:sldMk cId="3888895355" sldId="288"/>
            <ac:spMk id="30" creationId="{25D866D7-8443-80FC-CF63-80BFD3F01D0C}"/>
          </ac:spMkLst>
        </pc:spChg>
        <pc:spChg chg="mod">
          <ac:chgData name="Massi Catenma" userId="7edd239430b66c60" providerId="LiveId" clId="{8BBE3FD9-BA2F-4306-A322-C63B0634EEAF}" dt="2023-03-12T22:36:46.853" v="7642" actId="108"/>
          <ac:spMkLst>
            <pc:docMk/>
            <pc:sldMk cId="3888895355" sldId="288"/>
            <ac:spMk id="47" creationId="{B4C002BA-2784-9515-0CC8-69349ADD4D5B}"/>
          </ac:spMkLst>
        </pc:spChg>
        <pc:spChg chg="mod">
          <ac:chgData name="Massi Catenma" userId="7edd239430b66c60" providerId="LiveId" clId="{8BBE3FD9-BA2F-4306-A322-C63B0634EEAF}" dt="2023-03-12T22:37:51.616" v="7643" actId="108"/>
          <ac:spMkLst>
            <pc:docMk/>
            <pc:sldMk cId="3888895355" sldId="288"/>
            <ac:spMk id="57" creationId="{ABD9BC62-A664-6F6B-2E52-1AB2D217305F}"/>
          </ac:spMkLst>
        </pc:spChg>
        <pc:spChg chg="mod">
          <ac:chgData name="Massi Catenma" userId="7edd239430b66c60" providerId="LiveId" clId="{8BBE3FD9-BA2F-4306-A322-C63B0634EEAF}" dt="2023-03-12T22:23:49.852" v="7612" actId="108"/>
          <ac:spMkLst>
            <pc:docMk/>
            <pc:sldMk cId="3888895355" sldId="288"/>
            <ac:spMk id="58" creationId="{89E18CE0-9BB0-6DC4-E4AB-0468A6789A3F}"/>
          </ac:spMkLst>
        </pc:spChg>
        <pc:spChg chg="mod">
          <ac:chgData name="Massi Catenma" userId="7edd239430b66c60" providerId="LiveId" clId="{8BBE3FD9-BA2F-4306-A322-C63B0634EEAF}" dt="2023-03-12T22:24:03.417" v="7613" actId="108"/>
          <ac:spMkLst>
            <pc:docMk/>
            <pc:sldMk cId="3888895355" sldId="288"/>
            <ac:spMk id="59" creationId="{4115CD7C-AFE9-641A-1C87-F2E12B5C0027}"/>
          </ac:spMkLst>
        </pc:spChg>
        <pc:spChg chg="mod">
          <ac:chgData name="Massi Catenma" userId="7edd239430b66c60" providerId="LiveId" clId="{8BBE3FD9-BA2F-4306-A322-C63B0634EEAF}" dt="2023-03-12T22:08:55.794" v="7607" actId="20577"/>
          <ac:spMkLst>
            <pc:docMk/>
            <pc:sldMk cId="3888895355" sldId="288"/>
            <ac:spMk id="64" creationId="{79445BFE-3056-F3E7-3F8A-E13124703E75}"/>
          </ac:spMkLst>
        </pc:spChg>
        <pc:spChg chg="del">
          <ac:chgData name="Massi Catenma" userId="7edd239430b66c60" providerId="LiveId" clId="{8BBE3FD9-BA2F-4306-A322-C63B0634EEAF}" dt="2023-03-12T22:08:38.125" v="7603" actId="478"/>
          <ac:spMkLst>
            <pc:docMk/>
            <pc:sldMk cId="3888895355" sldId="288"/>
            <ac:spMk id="65" creationId="{6EB11F29-52E0-67B6-2644-523C4DA5B06E}"/>
          </ac:spMkLst>
        </pc:spChg>
      </pc:sldChg>
      <pc:sldChg chg="modSp modAnim">
        <pc:chgData name="Massi Catenma" userId="7edd239430b66c60" providerId="LiveId" clId="{8BBE3FD9-BA2F-4306-A322-C63B0634EEAF}" dt="2023-03-12T22:22:12.590" v="7608"/>
        <pc:sldMkLst>
          <pc:docMk/>
          <pc:sldMk cId="154264414" sldId="294"/>
        </pc:sldMkLst>
        <pc:spChg chg="mod">
          <ac:chgData name="Massi Catenma" userId="7edd239430b66c60" providerId="LiveId" clId="{8BBE3FD9-BA2F-4306-A322-C63B0634EEAF}" dt="2023-03-12T21:27:31.203" v="7056" actId="20577"/>
          <ac:spMkLst>
            <pc:docMk/>
            <pc:sldMk cId="154264414" sldId="294"/>
            <ac:spMk id="38" creationId="{00000000-0000-0000-0000-000000000000}"/>
          </ac:spMkLst>
        </pc:spChg>
      </pc:sldChg>
      <pc:sldChg chg="addSp delSp modSp mod delAnim">
        <pc:chgData name="Massi Catenma" userId="7edd239430b66c60" providerId="LiveId" clId="{8BBE3FD9-BA2F-4306-A322-C63B0634EEAF}" dt="2023-03-12T22:55:51.396" v="7710" actId="1038"/>
        <pc:sldMkLst>
          <pc:docMk/>
          <pc:sldMk cId="3054761489" sldId="298"/>
        </pc:sldMkLst>
        <pc:spChg chg="add del">
          <ac:chgData name="Massi Catenma" userId="7edd239430b66c60" providerId="LiveId" clId="{8BBE3FD9-BA2F-4306-A322-C63B0634EEAF}" dt="2023-03-12T17:06:58.141" v="4089" actId="478"/>
          <ac:spMkLst>
            <pc:docMk/>
            <pc:sldMk cId="3054761489" sldId="298"/>
            <ac:spMk id="2" creationId="{5EAC4ECD-7CA2-996A-CA27-5344D770ECEC}"/>
          </ac:spMkLst>
        </pc:spChg>
        <pc:spChg chg="del">
          <ac:chgData name="Massi Catenma" userId="7edd239430b66c60" providerId="LiveId" clId="{8BBE3FD9-BA2F-4306-A322-C63B0634EEAF}" dt="2023-03-12T17:06:53.988" v="4087" actId="478"/>
          <ac:spMkLst>
            <pc:docMk/>
            <pc:sldMk cId="3054761489" sldId="298"/>
            <ac:spMk id="3" creationId="{EE7B97F8-30A9-A82C-8065-BB36A6738E91}"/>
          </ac:spMkLst>
        </pc:spChg>
        <pc:spChg chg="mod">
          <ac:chgData name="Massi Catenma" userId="7edd239430b66c60" providerId="LiveId" clId="{8BBE3FD9-BA2F-4306-A322-C63B0634EEAF}" dt="2023-03-12T20:59:05.736" v="6718" actId="20577"/>
          <ac:spMkLst>
            <pc:docMk/>
            <pc:sldMk cId="3054761489" sldId="298"/>
            <ac:spMk id="30" creationId="{25D866D7-8443-80FC-CF63-80BFD3F01D0C}"/>
          </ac:spMkLst>
        </pc:spChg>
        <pc:picChg chg="add mod">
          <ac:chgData name="Massi Catenma" userId="7edd239430b66c60" providerId="LiveId" clId="{8BBE3FD9-BA2F-4306-A322-C63B0634EEAF}" dt="2023-03-12T22:55:51.396" v="7710" actId="1038"/>
          <ac:picMkLst>
            <pc:docMk/>
            <pc:sldMk cId="3054761489" sldId="298"/>
            <ac:picMk id="4" creationId="{61FAC064-067F-D18F-F55F-4DC02421A585}"/>
          </ac:picMkLst>
        </pc:picChg>
      </pc:sldChg>
      <pc:sldChg chg="addSp modSp mod modAnim">
        <pc:chgData name="Massi Catenma" userId="7edd239430b66c60" providerId="LiveId" clId="{8BBE3FD9-BA2F-4306-A322-C63B0634EEAF}" dt="2023-03-12T23:34:19.446" v="8387" actId="20577"/>
        <pc:sldMkLst>
          <pc:docMk/>
          <pc:sldMk cId="1314333703" sldId="303"/>
        </pc:sldMkLst>
        <pc:spChg chg="add mod">
          <ac:chgData name="Massi Catenma" userId="7edd239430b66c60" providerId="LiveId" clId="{8BBE3FD9-BA2F-4306-A322-C63B0634EEAF}" dt="2023-03-12T23:34:19.446" v="8387" actId="20577"/>
          <ac:spMkLst>
            <pc:docMk/>
            <pc:sldMk cId="1314333703" sldId="303"/>
            <ac:spMk id="2" creationId="{91782D08-CE18-EED4-42BE-483450E28027}"/>
          </ac:spMkLst>
        </pc:spChg>
        <pc:spChg chg="mod">
          <ac:chgData name="Massi Catenma" userId="7edd239430b66c60" providerId="LiveId" clId="{8BBE3FD9-BA2F-4306-A322-C63B0634EEAF}" dt="2023-03-12T16:28:11.245" v="3721" actId="20577"/>
          <ac:spMkLst>
            <pc:docMk/>
            <pc:sldMk cId="1314333703" sldId="303"/>
            <ac:spMk id="30" creationId="{25D866D7-8443-80FC-CF63-80BFD3F01D0C}"/>
          </ac:spMkLst>
        </pc:spChg>
      </pc:sldChg>
      <pc:sldChg chg="del">
        <pc:chgData name="Massi Catenma" userId="7edd239430b66c60" providerId="LiveId" clId="{8BBE3FD9-BA2F-4306-A322-C63B0634EEAF}" dt="2023-03-12T21:27:54.810" v="7057" actId="47"/>
        <pc:sldMkLst>
          <pc:docMk/>
          <pc:sldMk cId="716892481" sldId="304"/>
        </pc:sldMkLst>
      </pc:sldChg>
      <pc:sldChg chg="del">
        <pc:chgData name="Massi Catenma" userId="7edd239430b66c60" providerId="LiveId" clId="{8BBE3FD9-BA2F-4306-A322-C63B0634EEAF}" dt="2023-03-12T21:27:54.810" v="7057" actId="47"/>
        <pc:sldMkLst>
          <pc:docMk/>
          <pc:sldMk cId="2230830789" sldId="306"/>
        </pc:sldMkLst>
      </pc:sldChg>
      <pc:sldChg chg="addSp delSp modSp mod ord modAnim">
        <pc:chgData name="Massi Catenma" userId="7edd239430b66c60" providerId="LiveId" clId="{8BBE3FD9-BA2F-4306-A322-C63B0634EEAF}" dt="2023-03-12T20:35:31.857" v="6381" actId="113"/>
        <pc:sldMkLst>
          <pc:docMk/>
          <pc:sldMk cId="3015845348" sldId="307"/>
        </pc:sldMkLst>
        <pc:spChg chg="mod">
          <ac:chgData name="Massi Catenma" userId="7edd239430b66c60" providerId="LiveId" clId="{8BBE3FD9-BA2F-4306-A322-C63B0634EEAF}" dt="2023-03-12T20:07:56.376" v="6090" actId="20577"/>
          <ac:spMkLst>
            <pc:docMk/>
            <pc:sldMk cId="3015845348" sldId="307"/>
            <ac:spMk id="2" creationId="{C37F7CBB-22FF-ED74-8200-72FC161DE253}"/>
          </ac:spMkLst>
        </pc:spChg>
        <pc:spChg chg="mod">
          <ac:chgData name="Massi Catenma" userId="7edd239430b66c60" providerId="LiveId" clId="{8BBE3FD9-BA2F-4306-A322-C63B0634EEAF}" dt="2023-03-12T20:35:31.857" v="6381" actId="113"/>
          <ac:spMkLst>
            <pc:docMk/>
            <pc:sldMk cId="3015845348" sldId="307"/>
            <ac:spMk id="4" creationId="{0EF69066-1B43-F458-5033-00226D01A48D}"/>
          </ac:spMkLst>
        </pc:spChg>
        <pc:picChg chg="add del">
          <ac:chgData name="Massi Catenma" userId="7edd239430b66c60" providerId="LiveId" clId="{8BBE3FD9-BA2F-4306-A322-C63B0634EEAF}" dt="2023-03-12T11:33:05.959" v="1365" actId="478"/>
          <ac:picMkLst>
            <pc:docMk/>
            <pc:sldMk cId="3015845348" sldId="307"/>
            <ac:picMk id="1026" creationId="{CA6C1D35-FF13-F1BB-798E-0ECA1EAF5D7A}"/>
          </ac:picMkLst>
        </pc:picChg>
      </pc:sldChg>
      <pc:sldChg chg="modSp add mod modAnim">
        <pc:chgData name="Massi Catenma" userId="7edd239430b66c60" providerId="LiveId" clId="{8BBE3FD9-BA2F-4306-A322-C63B0634EEAF}" dt="2023-03-12T20:46:53.375" v="6532" actId="115"/>
        <pc:sldMkLst>
          <pc:docMk/>
          <pc:sldMk cId="1900029255" sldId="308"/>
        </pc:sldMkLst>
        <pc:spChg chg="mod">
          <ac:chgData name="Massi Catenma" userId="7edd239430b66c60" providerId="LiveId" clId="{8BBE3FD9-BA2F-4306-A322-C63B0634EEAF}" dt="2023-03-12T12:08:32.207" v="2230" actId="20577"/>
          <ac:spMkLst>
            <pc:docMk/>
            <pc:sldMk cId="1900029255" sldId="308"/>
            <ac:spMk id="2" creationId="{C37F7CBB-22FF-ED74-8200-72FC161DE253}"/>
          </ac:spMkLst>
        </pc:spChg>
        <pc:spChg chg="mod">
          <ac:chgData name="Massi Catenma" userId="7edd239430b66c60" providerId="LiveId" clId="{8BBE3FD9-BA2F-4306-A322-C63B0634EEAF}" dt="2023-03-12T20:46:53.375" v="6532" actId="115"/>
          <ac:spMkLst>
            <pc:docMk/>
            <pc:sldMk cId="1900029255" sldId="308"/>
            <ac:spMk id="4" creationId="{0EF69066-1B43-F458-5033-00226D01A48D}"/>
          </ac:spMkLst>
        </pc:spChg>
      </pc:sldChg>
      <pc:sldChg chg="modSp add mod modAnim">
        <pc:chgData name="Massi Catenma" userId="7edd239430b66c60" providerId="LiveId" clId="{8BBE3FD9-BA2F-4306-A322-C63B0634EEAF}" dt="2023-03-12T22:41:17.093" v="7656" actId="115"/>
        <pc:sldMkLst>
          <pc:docMk/>
          <pc:sldMk cId="1270068735" sldId="309"/>
        </pc:sldMkLst>
        <pc:spChg chg="mod">
          <ac:chgData name="Massi Catenma" userId="7edd239430b66c60" providerId="LiveId" clId="{8BBE3FD9-BA2F-4306-A322-C63B0634EEAF}" dt="2023-03-12T20:07:42.360" v="6063" actId="20577"/>
          <ac:spMkLst>
            <pc:docMk/>
            <pc:sldMk cId="1270068735" sldId="309"/>
            <ac:spMk id="2" creationId="{C37F7CBB-22FF-ED74-8200-72FC161DE253}"/>
          </ac:spMkLst>
        </pc:spChg>
        <pc:spChg chg="mod">
          <ac:chgData name="Massi Catenma" userId="7edd239430b66c60" providerId="LiveId" clId="{8BBE3FD9-BA2F-4306-A322-C63B0634EEAF}" dt="2023-03-12T22:41:17.093" v="7656" actId="115"/>
          <ac:spMkLst>
            <pc:docMk/>
            <pc:sldMk cId="1270068735" sldId="309"/>
            <ac:spMk id="4" creationId="{0EF69066-1B43-F458-5033-00226D01A48D}"/>
          </ac:spMkLst>
        </pc:spChg>
      </pc:sldChg>
      <pc:sldChg chg="modSp add mod ord modAnim">
        <pc:chgData name="Massi Catenma" userId="7edd239430b66c60" providerId="LiveId" clId="{8BBE3FD9-BA2F-4306-A322-C63B0634EEAF}" dt="2023-03-12T22:47:34.277" v="7658" actId="20577"/>
        <pc:sldMkLst>
          <pc:docMk/>
          <pc:sldMk cId="3963803970" sldId="310"/>
        </pc:sldMkLst>
        <pc:spChg chg="mod">
          <ac:chgData name="Massi Catenma" userId="7edd239430b66c60" providerId="LiveId" clId="{8BBE3FD9-BA2F-4306-A322-C63B0634EEAF}" dt="2023-03-12T11:42:19.417" v="1710" actId="20577"/>
          <ac:spMkLst>
            <pc:docMk/>
            <pc:sldMk cId="3963803970" sldId="310"/>
            <ac:spMk id="2" creationId="{C37F7CBB-22FF-ED74-8200-72FC161DE253}"/>
          </ac:spMkLst>
        </pc:spChg>
        <pc:spChg chg="mod">
          <ac:chgData name="Massi Catenma" userId="7edd239430b66c60" providerId="LiveId" clId="{8BBE3FD9-BA2F-4306-A322-C63B0634EEAF}" dt="2023-03-12T22:47:34.277" v="7658" actId="20577"/>
          <ac:spMkLst>
            <pc:docMk/>
            <pc:sldMk cId="3963803970" sldId="310"/>
            <ac:spMk id="4" creationId="{0EF69066-1B43-F458-5033-00226D01A48D}"/>
          </ac:spMkLst>
        </pc:spChg>
      </pc:sldChg>
      <pc:sldChg chg="delSp modSp add mod delAnim">
        <pc:chgData name="Massi Catenma" userId="7edd239430b66c60" providerId="LiveId" clId="{8BBE3FD9-BA2F-4306-A322-C63B0634EEAF}" dt="2023-03-12T11:38:09.958" v="1661" actId="14100"/>
        <pc:sldMkLst>
          <pc:docMk/>
          <pc:sldMk cId="17966652" sldId="311"/>
        </pc:sldMkLst>
        <pc:spChg chg="mod">
          <ac:chgData name="Massi Catenma" userId="7edd239430b66c60" providerId="LiveId" clId="{8BBE3FD9-BA2F-4306-A322-C63B0634EEAF}" dt="2023-03-12T11:38:09.958" v="1661" actId="14100"/>
          <ac:spMkLst>
            <pc:docMk/>
            <pc:sldMk cId="17966652" sldId="311"/>
            <ac:spMk id="2" creationId="{C37F7CBB-22FF-ED74-8200-72FC161DE253}"/>
          </ac:spMkLst>
        </pc:spChg>
        <pc:spChg chg="del">
          <ac:chgData name="Massi Catenma" userId="7edd239430b66c60" providerId="LiveId" clId="{8BBE3FD9-BA2F-4306-A322-C63B0634EEAF}" dt="2023-03-12T11:33:25.391" v="1367" actId="478"/>
          <ac:spMkLst>
            <pc:docMk/>
            <pc:sldMk cId="17966652" sldId="311"/>
            <ac:spMk id="4" creationId="{0EF69066-1B43-F458-5033-00226D01A48D}"/>
          </ac:spMkLst>
        </pc:spChg>
        <pc:picChg chg="mod">
          <ac:chgData name="Massi Catenma" userId="7edd239430b66c60" providerId="LiveId" clId="{8BBE3FD9-BA2F-4306-A322-C63B0634EEAF}" dt="2023-03-12T11:37:55.696" v="1655" actId="1076"/>
          <ac:picMkLst>
            <pc:docMk/>
            <pc:sldMk cId="17966652" sldId="311"/>
            <ac:picMk id="1026" creationId="{CA6C1D35-FF13-F1BB-798E-0ECA1EAF5D7A}"/>
          </ac:picMkLst>
        </pc:picChg>
      </pc:sldChg>
      <pc:sldChg chg="addSp modSp add mod modAnim">
        <pc:chgData name="Massi Catenma" userId="7edd239430b66c60" providerId="LiveId" clId="{8BBE3FD9-BA2F-4306-A322-C63B0634EEAF}" dt="2023-03-12T21:27:07.919" v="7053" actId="20577"/>
        <pc:sldMkLst>
          <pc:docMk/>
          <pc:sldMk cId="2741702656" sldId="312"/>
        </pc:sldMkLst>
        <pc:spChg chg="add mod">
          <ac:chgData name="Massi Catenma" userId="7edd239430b66c60" providerId="LiveId" clId="{8BBE3FD9-BA2F-4306-A322-C63B0634EEAF}" dt="2023-03-12T12:26:04.477" v="2634" actId="208"/>
          <ac:spMkLst>
            <pc:docMk/>
            <pc:sldMk cId="2741702656" sldId="312"/>
            <ac:spMk id="12" creationId="{EDC01475-9A4A-578C-5F1D-1A7487DA17B6}"/>
          </ac:spMkLst>
        </pc:spChg>
        <pc:spChg chg="mod">
          <ac:chgData name="Massi Catenma" userId="7edd239430b66c60" providerId="LiveId" clId="{8BBE3FD9-BA2F-4306-A322-C63B0634EEAF}" dt="2023-03-12T21:27:07.919" v="7053" actId="20577"/>
          <ac:spMkLst>
            <pc:docMk/>
            <pc:sldMk cId="2741702656" sldId="312"/>
            <ac:spMk id="38" creationId="{00000000-0000-0000-0000-000000000000}"/>
          </ac:spMkLst>
        </pc:spChg>
      </pc:sldChg>
      <pc:sldChg chg="add del">
        <pc:chgData name="Massi Catenma" userId="7edd239430b66c60" providerId="LiveId" clId="{8BBE3FD9-BA2F-4306-A322-C63B0634EEAF}" dt="2023-03-12T12:23:32.020" v="2626"/>
        <pc:sldMkLst>
          <pc:docMk/>
          <pc:sldMk cId="2903651176" sldId="312"/>
        </pc:sldMkLst>
      </pc:sldChg>
      <pc:sldChg chg="modSp add mod">
        <pc:chgData name="Massi Catenma" userId="7edd239430b66c60" providerId="LiveId" clId="{8BBE3FD9-BA2F-4306-A322-C63B0634EEAF}" dt="2023-03-12T12:26:35.475" v="2666" actId="1035"/>
        <pc:sldMkLst>
          <pc:docMk/>
          <pc:sldMk cId="2776805404" sldId="313"/>
        </pc:sldMkLst>
        <pc:spChg chg="mod">
          <ac:chgData name="Massi Catenma" userId="7edd239430b66c60" providerId="LiveId" clId="{8BBE3FD9-BA2F-4306-A322-C63B0634EEAF}" dt="2023-03-12T12:26:35.475" v="2666" actId="1035"/>
          <ac:spMkLst>
            <pc:docMk/>
            <pc:sldMk cId="2776805404" sldId="313"/>
            <ac:spMk id="12" creationId="{EDC01475-9A4A-578C-5F1D-1A7487DA17B6}"/>
          </ac:spMkLst>
        </pc:spChg>
      </pc:sldChg>
      <pc:sldChg chg="modSp add mod modAnim">
        <pc:chgData name="Massi Catenma" userId="7edd239430b66c60" providerId="LiveId" clId="{8BBE3FD9-BA2F-4306-A322-C63B0634EEAF}" dt="2023-03-13T07:21:11.277" v="8460" actId="20577"/>
        <pc:sldMkLst>
          <pc:docMk/>
          <pc:sldMk cId="2049337224" sldId="314"/>
        </pc:sldMkLst>
        <pc:spChg chg="mod">
          <ac:chgData name="Massi Catenma" userId="7edd239430b66c60" providerId="LiveId" clId="{8BBE3FD9-BA2F-4306-A322-C63B0634EEAF}" dt="2023-03-13T07:21:11.277" v="8460" actId="20577"/>
          <ac:spMkLst>
            <pc:docMk/>
            <pc:sldMk cId="2049337224" sldId="314"/>
            <ac:spMk id="2" creationId="{91782D08-CE18-EED4-42BE-483450E28027}"/>
          </ac:spMkLst>
        </pc:spChg>
        <pc:spChg chg="mod">
          <ac:chgData name="Massi Catenma" userId="7edd239430b66c60" providerId="LiveId" clId="{8BBE3FD9-BA2F-4306-A322-C63B0634EEAF}" dt="2023-03-12T17:19:12.021" v="4430" actId="20577"/>
          <ac:spMkLst>
            <pc:docMk/>
            <pc:sldMk cId="2049337224" sldId="314"/>
            <ac:spMk id="30" creationId="{25D866D7-8443-80FC-CF63-80BFD3F01D0C}"/>
          </ac:spMkLst>
        </pc:spChg>
      </pc:sldChg>
      <pc:sldChg chg="modSp add del mod modAnim">
        <pc:chgData name="Massi Catenma" userId="7edd239430b66c60" providerId="LiveId" clId="{8BBE3FD9-BA2F-4306-A322-C63B0634EEAF}" dt="2023-03-12T20:58:13.044" v="6652" actId="47"/>
        <pc:sldMkLst>
          <pc:docMk/>
          <pc:sldMk cId="485041014" sldId="315"/>
        </pc:sldMkLst>
        <pc:spChg chg="mod">
          <ac:chgData name="Massi Catenma" userId="7edd239430b66c60" providerId="LiveId" clId="{8BBE3FD9-BA2F-4306-A322-C63B0634EEAF}" dt="2023-03-12T18:52:04.003" v="5100" actId="20577"/>
          <ac:spMkLst>
            <pc:docMk/>
            <pc:sldMk cId="485041014" sldId="315"/>
            <ac:spMk id="2" creationId="{91782D08-CE18-EED4-42BE-483450E28027}"/>
          </ac:spMkLst>
        </pc:spChg>
        <pc:spChg chg="mod">
          <ac:chgData name="Massi Catenma" userId="7edd239430b66c60" providerId="LiveId" clId="{8BBE3FD9-BA2F-4306-A322-C63B0634EEAF}" dt="2023-03-12T17:19:19.056" v="4432" actId="20577"/>
          <ac:spMkLst>
            <pc:docMk/>
            <pc:sldMk cId="485041014" sldId="315"/>
            <ac:spMk id="30" creationId="{25D866D7-8443-80FC-CF63-80BFD3F01D0C}"/>
          </ac:spMkLst>
        </pc:spChg>
      </pc:sldChg>
      <pc:sldChg chg="addSp delSp modSp add del mod delAnim modAnim">
        <pc:chgData name="Massi Catenma" userId="7edd239430b66c60" providerId="LiveId" clId="{8BBE3FD9-BA2F-4306-A322-C63B0634EEAF}" dt="2023-03-12T21:14:31.334" v="6894" actId="47"/>
        <pc:sldMkLst>
          <pc:docMk/>
          <pc:sldMk cId="1791661460" sldId="316"/>
        </pc:sldMkLst>
        <pc:spChg chg="mod">
          <ac:chgData name="Massi Catenma" userId="7edd239430b66c60" providerId="LiveId" clId="{8BBE3FD9-BA2F-4306-A322-C63B0634EEAF}" dt="2023-03-12T18:58:56.505" v="5117" actId="20577"/>
          <ac:spMkLst>
            <pc:docMk/>
            <pc:sldMk cId="1791661460" sldId="316"/>
            <ac:spMk id="2" creationId="{91782D08-CE18-EED4-42BE-483450E28027}"/>
          </ac:spMkLst>
        </pc:spChg>
        <pc:spChg chg="add mod">
          <ac:chgData name="Massi Catenma" userId="7edd239430b66c60" providerId="LiveId" clId="{8BBE3FD9-BA2F-4306-A322-C63B0634EEAF}" dt="2023-03-12T21:02:32.349" v="6862" actId="20577"/>
          <ac:spMkLst>
            <pc:docMk/>
            <pc:sldMk cId="1791661460" sldId="316"/>
            <ac:spMk id="4" creationId="{0BD927E7-300D-9253-122C-F3E78ED58E12}"/>
          </ac:spMkLst>
        </pc:spChg>
        <pc:spChg chg="add del mod">
          <ac:chgData name="Massi Catenma" userId="7edd239430b66c60" providerId="LiveId" clId="{8BBE3FD9-BA2F-4306-A322-C63B0634EEAF}" dt="2023-03-12T18:59:47.291" v="5124" actId="478"/>
          <ac:spMkLst>
            <pc:docMk/>
            <pc:sldMk cId="1791661460" sldId="316"/>
            <ac:spMk id="5" creationId="{50E37A4C-D750-2364-4D49-21CFFED2D1E3}"/>
          </ac:spMkLst>
        </pc:spChg>
        <pc:spChg chg="mod">
          <ac:chgData name="Massi Catenma" userId="7edd239430b66c60" providerId="LiveId" clId="{8BBE3FD9-BA2F-4306-A322-C63B0634EEAF}" dt="2023-03-12T19:07:18.973" v="5504" actId="20577"/>
          <ac:spMkLst>
            <pc:docMk/>
            <pc:sldMk cId="1791661460" sldId="316"/>
            <ac:spMk id="30" creationId="{25D866D7-8443-80FC-CF63-80BFD3F01D0C}"/>
          </ac:spMkLst>
        </pc:spChg>
        <pc:picChg chg="add del">
          <ac:chgData name="Massi Catenma" userId="7edd239430b66c60" providerId="LiveId" clId="{8BBE3FD9-BA2F-4306-A322-C63B0634EEAF}" dt="2023-03-12T18:59:28.738" v="5121" actId="478"/>
          <ac:picMkLst>
            <pc:docMk/>
            <pc:sldMk cId="1791661460" sldId="316"/>
            <ac:picMk id="3" creationId="{2CB2EBD9-906A-0B23-6F75-02015C222DCC}"/>
          </ac:picMkLst>
        </pc:picChg>
      </pc:sldChg>
      <pc:sldChg chg="modSp add modAnim">
        <pc:chgData name="Massi Catenma" userId="7edd239430b66c60" providerId="LiveId" clId="{8BBE3FD9-BA2F-4306-A322-C63B0634EEAF}" dt="2023-03-12T23:08:13.086" v="7869" actId="20577"/>
        <pc:sldMkLst>
          <pc:docMk/>
          <pc:sldMk cId="2006274852" sldId="317"/>
        </pc:sldMkLst>
        <pc:spChg chg="mod">
          <ac:chgData name="Massi Catenma" userId="7edd239430b66c60" providerId="LiveId" clId="{8BBE3FD9-BA2F-4306-A322-C63B0634EEAF}" dt="2023-03-12T23:08:13.086" v="7869" actId="20577"/>
          <ac:spMkLst>
            <pc:docMk/>
            <pc:sldMk cId="2006274852" sldId="317"/>
            <ac:spMk id="2" creationId="{91782D08-CE18-EED4-42BE-483450E28027}"/>
          </ac:spMkLst>
        </pc:spChg>
        <pc:spChg chg="mod">
          <ac:chgData name="Massi Catenma" userId="7edd239430b66c60" providerId="LiveId" clId="{8BBE3FD9-BA2F-4306-A322-C63B0634EEAF}" dt="2023-03-12T20:50:51.482" v="6560" actId="20577"/>
          <ac:spMkLst>
            <pc:docMk/>
            <pc:sldMk cId="2006274852" sldId="317"/>
            <ac:spMk id="30" creationId="{25D866D7-8443-80FC-CF63-80BFD3F01D0C}"/>
          </ac:spMkLst>
        </pc:spChg>
      </pc:sldChg>
      <pc:sldChg chg="add del">
        <pc:chgData name="Massi Catenma" userId="7edd239430b66c60" providerId="LiveId" clId="{8BBE3FD9-BA2F-4306-A322-C63B0634EEAF}" dt="2023-03-12T18:59:12.209" v="5119"/>
        <pc:sldMkLst>
          <pc:docMk/>
          <pc:sldMk cId="2735768704" sldId="317"/>
        </pc:sldMkLst>
      </pc:sldChg>
      <pc:sldChg chg="modSp add mod modAnim">
        <pc:chgData name="Massi Catenma" userId="7edd239430b66c60" providerId="LiveId" clId="{8BBE3FD9-BA2F-4306-A322-C63B0634EEAF}" dt="2023-03-12T22:57:13.175" v="7713" actId="20577"/>
        <pc:sldMkLst>
          <pc:docMk/>
          <pc:sldMk cId="1348064203" sldId="318"/>
        </pc:sldMkLst>
        <pc:spChg chg="mod">
          <ac:chgData name="Massi Catenma" userId="7edd239430b66c60" providerId="LiveId" clId="{8BBE3FD9-BA2F-4306-A322-C63B0634EEAF}" dt="2023-03-12T22:57:13.175" v="7713" actId="20577"/>
          <ac:spMkLst>
            <pc:docMk/>
            <pc:sldMk cId="1348064203" sldId="318"/>
            <ac:spMk id="2" creationId="{91782D08-CE18-EED4-42BE-483450E28027}"/>
          </ac:spMkLst>
        </pc:spChg>
        <pc:spChg chg="mod">
          <ac:chgData name="Massi Catenma" userId="7edd239430b66c60" providerId="LiveId" clId="{8BBE3FD9-BA2F-4306-A322-C63B0634EEAF}" dt="2023-03-12T21:04:53.418" v="6885" actId="27636"/>
          <ac:spMkLst>
            <pc:docMk/>
            <pc:sldMk cId="1348064203" sldId="318"/>
            <ac:spMk id="30" creationId="{25D866D7-8443-80FC-CF63-80BFD3F01D0C}"/>
          </ac:spMkLst>
        </pc:spChg>
      </pc:sldChg>
      <pc:sldChg chg="modSp add del mod modAnim">
        <pc:chgData name="Massi Catenma" userId="7edd239430b66c60" providerId="LiveId" clId="{8BBE3FD9-BA2F-4306-A322-C63B0634EEAF}" dt="2023-03-12T22:58:45.107" v="7714" actId="47"/>
        <pc:sldMkLst>
          <pc:docMk/>
          <pc:sldMk cId="333141004" sldId="319"/>
        </pc:sldMkLst>
        <pc:spChg chg="mod">
          <ac:chgData name="Massi Catenma" userId="7edd239430b66c60" providerId="LiveId" clId="{8BBE3FD9-BA2F-4306-A322-C63B0634EEAF}" dt="2023-03-12T21:18:54.882" v="6970" actId="20577"/>
          <ac:spMkLst>
            <pc:docMk/>
            <pc:sldMk cId="333141004" sldId="319"/>
            <ac:spMk id="2" creationId="{91782D08-CE18-EED4-42BE-483450E28027}"/>
          </ac:spMkLst>
        </pc:spChg>
        <pc:spChg chg="mod">
          <ac:chgData name="Massi Catenma" userId="7edd239430b66c60" providerId="LiveId" clId="{8BBE3FD9-BA2F-4306-A322-C63B0634EEAF}" dt="2023-03-12T21:18:24.498" v="6927" actId="20577"/>
          <ac:spMkLst>
            <pc:docMk/>
            <pc:sldMk cId="333141004" sldId="319"/>
            <ac:spMk id="30" creationId="{25D866D7-8443-80FC-CF63-80BFD3F01D0C}"/>
          </ac:spMkLst>
        </pc:spChg>
      </pc:sldChg>
      <pc:sldChg chg="add del">
        <pc:chgData name="Massi Catenma" userId="7edd239430b66c60" providerId="LiveId" clId="{8BBE3FD9-BA2F-4306-A322-C63B0634EEAF}" dt="2023-03-12T21:02:48.524" v="6865"/>
        <pc:sldMkLst>
          <pc:docMk/>
          <pc:sldMk cId="2549778652" sldId="319"/>
        </pc:sldMkLst>
      </pc:sldChg>
      <pc:sldChg chg="addSp modSp add mod modAnim">
        <pc:chgData name="Massi Catenma" userId="7edd239430b66c60" providerId="LiveId" clId="{8BBE3FD9-BA2F-4306-A322-C63B0634EEAF}" dt="2023-03-12T23:43:36.659" v="8433" actId="122"/>
        <pc:sldMkLst>
          <pc:docMk/>
          <pc:sldMk cId="2884879639" sldId="320"/>
        </pc:sldMkLst>
        <pc:spChg chg="mod">
          <ac:chgData name="Massi Catenma" userId="7edd239430b66c60" providerId="LiveId" clId="{8BBE3FD9-BA2F-4306-A322-C63B0634EEAF}" dt="2023-03-12T23:00:01.601" v="7715" actId="14100"/>
          <ac:spMkLst>
            <pc:docMk/>
            <pc:sldMk cId="2884879639" sldId="320"/>
            <ac:spMk id="2" creationId="{91782D08-CE18-EED4-42BE-483450E28027}"/>
          </ac:spMkLst>
        </pc:spChg>
        <pc:spChg chg="add">
          <ac:chgData name="Massi Catenma" userId="7edd239430b66c60" providerId="LiveId" clId="{8BBE3FD9-BA2F-4306-A322-C63B0634EEAF}" dt="2023-03-12T21:45:56.231" v="7206"/>
          <ac:spMkLst>
            <pc:docMk/>
            <pc:sldMk cId="2884879639" sldId="320"/>
            <ac:spMk id="3" creationId="{FF0D2338-C66A-BF36-3342-7B8C3E43B8CD}"/>
          </ac:spMkLst>
        </pc:spChg>
        <pc:spChg chg="add mod">
          <ac:chgData name="Massi Catenma" userId="7edd239430b66c60" providerId="LiveId" clId="{8BBE3FD9-BA2F-4306-A322-C63B0634EEAF}" dt="2023-03-12T23:43:36.659" v="8433" actId="122"/>
          <ac:spMkLst>
            <pc:docMk/>
            <pc:sldMk cId="2884879639" sldId="320"/>
            <ac:spMk id="4" creationId="{1B69ECBE-46A5-7B08-666D-10BBEC620A5B}"/>
          </ac:spMkLst>
        </pc:spChg>
        <pc:spChg chg="mod">
          <ac:chgData name="Massi Catenma" userId="7edd239430b66c60" providerId="LiveId" clId="{8BBE3FD9-BA2F-4306-A322-C63B0634EEAF}" dt="2023-03-12T23:01:31.287" v="7742" actId="20577"/>
          <ac:spMkLst>
            <pc:docMk/>
            <pc:sldMk cId="2884879639" sldId="320"/>
            <ac:spMk id="30" creationId="{25D866D7-8443-80FC-CF63-80BFD3F01D0C}"/>
          </ac:spMkLst>
        </pc:spChg>
        <pc:picChg chg="add mod">
          <ac:chgData name="Massi Catenma" userId="7edd239430b66c60" providerId="LiveId" clId="{8BBE3FD9-BA2F-4306-A322-C63B0634EEAF}" dt="2023-03-12T21:46:26.514" v="7210" actId="1076"/>
          <ac:picMkLst>
            <pc:docMk/>
            <pc:sldMk cId="2884879639" sldId="320"/>
            <ac:picMk id="4100" creationId="{ADBAF7BA-E85A-4AA0-6A13-0FFE9E8A7D54}"/>
          </ac:picMkLst>
        </pc:picChg>
      </pc:sldChg>
      <pc:sldChg chg="modSp add del mod">
        <pc:chgData name="Massi Catenma" userId="7edd239430b66c60" providerId="LiveId" clId="{8BBE3FD9-BA2F-4306-A322-C63B0634EEAF}" dt="2023-03-26T14:17:03.526" v="8461" actId="47"/>
        <pc:sldMkLst>
          <pc:docMk/>
          <pc:sldMk cId="4044869805" sldId="321"/>
        </pc:sldMkLst>
        <pc:spChg chg="mod">
          <ac:chgData name="Massi Catenma" userId="7edd239430b66c60" providerId="LiveId" clId="{8BBE3FD9-BA2F-4306-A322-C63B0634EEAF}" dt="2023-03-12T23:02:43.692" v="7786" actId="14100"/>
          <ac:spMkLst>
            <pc:docMk/>
            <pc:sldMk cId="4044869805" sldId="321"/>
            <ac:spMk id="12" creationId="{EDC01475-9A4A-578C-5F1D-1A7487DA17B6}"/>
          </ac:spMkLst>
        </pc:spChg>
      </pc:sldChg>
      <pc:sldChg chg="addSp delSp modSp new del mod modAnim">
        <pc:chgData name="Massi Catenma" userId="7edd239430b66c60" providerId="LiveId" clId="{8BBE3FD9-BA2F-4306-A322-C63B0634EEAF}" dt="2023-03-26T14:17:03.526" v="8461" actId="47"/>
        <pc:sldMkLst>
          <pc:docMk/>
          <pc:sldMk cId="2346297640" sldId="322"/>
        </pc:sldMkLst>
        <pc:spChg chg="mod">
          <ac:chgData name="Massi Catenma" userId="7edd239430b66c60" providerId="LiveId" clId="{8BBE3FD9-BA2F-4306-A322-C63B0634EEAF}" dt="2023-03-12T23:20:04.705" v="8095" actId="20577"/>
          <ac:spMkLst>
            <pc:docMk/>
            <pc:sldMk cId="2346297640" sldId="322"/>
            <ac:spMk id="2" creationId="{082EC74C-6195-5429-B268-628FAFD29BC6}"/>
          </ac:spMkLst>
        </pc:spChg>
        <pc:spChg chg="del">
          <ac:chgData name="Massi Catenma" userId="7edd239430b66c60" providerId="LiveId" clId="{8BBE3FD9-BA2F-4306-A322-C63B0634EEAF}" dt="2023-03-12T23:16:53.711" v="8005" actId="478"/>
          <ac:spMkLst>
            <pc:docMk/>
            <pc:sldMk cId="2346297640" sldId="322"/>
            <ac:spMk id="3" creationId="{1EBAF9C5-F568-D96C-1ACD-1B4C6C42F1D1}"/>
          </ac:spMkLst>
        </pc:spChg>
        <pc:spChg chg="add mod">
          <ac:chgData name="Massi Catenma" userId="7edd239430b66c60" providerId="LiveId" clId="{8BBE3FD9-BA2F-4306-A322-C63B0634EEAF}" dt="2023-03-12T23:45:03.547" v="8444" actId="404"/>
          <ac:spMkLst>
            <pc:docMk/>
            <pc:sldMk cId="2346297640" sldId="322"/>
            <ac:spMk id="4" creationId="{4BA4F436-9DFC-7B69-AF2F-B2F6F1FC9D95}"/>
          </ac:spMkLst>
        </pc:spChg>
      </pc:sldChg>
      <pc:sldChg chg="modSp add del mod modAnim">
        <pc:chgData name="Massi Catenma" userId="7edd239430b66c60" providerId="LiveId" clId="{8BBE3FD9-BA2F-4306-A322-C63B0634EEAF}" dt="2023-03-26T14:17:03.526" v="8461" actId="47"/>
        <pc:sldMkLst>
          <pc:docMk/>
          <pc:sldMk cId="721832663" sldId="323"/>
        </pc:sldMkLst>
        <pc:spChg chg="mod">
          <ac:chgData name="Massi Catenma" userId="7edd239430b66c60" providerId="LiveId" clId="{8BBE3FD9-BA2F-4306-A322-C63B0634EEAF}" dt="2023-03-12T23:20:21.357" v="8098" actId="20577"/>
          <ac:spMkLst>
            <pc:docMk/>
            <pc:sldMk cId="721832663" sldId="323"/>
            <ac:spMk id="2" creationId="{082EC74C-6195-5429-B268-628FAFD29BC6}"/>
          </ac:spMkLst>
        </pc:spChg>
        <pc:spChg chg="mod">
          <ac:chgData name="Massi Catenma" userId="7edd239430b66c60" providerId="LiveId" clId="{8BBE3FD9-BA2F-4306-A322-C63B0634EEAF}" dt="2023-03-12T23:19:40.051" v="8089" actId="113"/>
          <ac:spMkLst>
            <pc:docMk/>
            <pc:sldMk cId="721832663" sldId="323"/>
            <ac:spMk id="4" creationId="{4BA4F436-9DFC-7B69-AF2F-B2F6F1FC9D95}"/>
          </ac:spMkLst>
        </pc:spChg>
      </pc:sldChg>
      <pc:sldChg chg="modSp add del mod modAnim">
        <pc:chgData name="Massi Catenma" userId="7edd239430b66c60" providerId="LiveId" clId="{8BBE3FD9-BA2F-4306-A322-C63B0634EEAF}" dt="2023-03-26T14:17:03.526" v="8461" actId="47"/>
        <pc:sldMkLst>
          <pc:docMk/>
          <pc:sldMk cId="3597586248" sldId="324"/>
        </pc:sldMkLst>
        <pc:spChg chg="mod">
          <ac:chgData name="Massi Catenma" userId="7edd239430b66c60" providerId="LiveId" clId="{8BBE3FD9-BA2F-4306-A322-C63B0634EEAF}" dt="2023-03-12T23:20:43.566" v="8118" actId="20577"/>
          <ac:spMkLst>
            <pc:docMk/>
            <pc:sldMk cId="3597586248" sldId="324"/>
            <ac:spMk id="2" creationId="{082EC74C-6195-5429-B268-628FAFD29BC6}"/>
          </ac:spMkLst>
        </pc:spChg>
        <pc:spChg chg="mod">
          <ac:chgData name="Massi Catenma" userId="7edd239430b66c60" providerId="LiveId" clId="{8BBE3FD9-BA2F-4306-A322-C63B0634EEAF}" dt="2023-03-12T23:22:06.467" v="8243" actId="113"/>
          <ac:spMkLst>
            <pc:docMk/>
            <pc:sldMk cId="3597586248" sldId="324"/>
            <ac:spMk id="4" creationId="{4BA4F436-9DFC-7B69-AF2F-B2F6F1FC9D95}"/>
          </ac:spMkLst>
        </pc:spChg>
      </pc:sldChg>
      <pc:sldChg chg="addSp delSp modSp new del mod modAnim">
        <pc:chgData name="Massi Catenma" userId="7edd239430b66c60" providerId="LiveId" clId="{8BBE3FD9-BA2F-4306-A322-C63B0634EEAF}" dt="2023-03-26T14:17:03.526" v="8461" actId="47"/>
        <pc:sldMkLst>
          <pc:docMk/>
          <pc:sldMk cId="4208570508" sldId="325"/>
        </pc:sldMkLst>
        <pc:spChg chg="mod">
          <ac:chgData name="Massi Catenma" userId="7edd239430b66c60" providerId="LiveId" clId="{8BBE3FD9-BA2F-4306-A322-C63B0634EEAF}" dt="2023-03-12T23:23:13.142" v="8271" actId="20577"/>
          <ac:spMkLst>
            <pc:docMk/>
            <pc:sldMk cId="4208570508" sldId="325"/>
            <ac:spMk id="2" creationId="{E5836916-252C-99C1-9ADC-9439AB76BA60}"/>
          </ac:spMkLst>
        </pc:spChg>
        <pc:spChg chg="del">
          <ac:chgData name="Massi Catenma" userId="7edd239430b66c60" providerId="LiveId" clId="{8BBE3FD9-BA2F-4306-A322-C63B0634EEAF}" dt="2023-03-12T23:23:16.146" v="8272" actId="478"/>
          <ac:spMkLst>
            <pc:docMk/>
            <pc:sldMk cId="4208570508" sldId="325"/>
            <ac:spMk id="3" creationId="{FC97827D-B291-AF05-0F6C-D883E444E1B9}"/>
          </ac:spMkLst>
        </pc:spChg>
        <pc:spChg chg="add mod">
          <ac:chgData name="Massi Catenma" userId="7edd239430b66c60" providerId="LiveId" clId="{8BBE3FD9-BA2F-4306-A322-C63B0634EEAF}" dt="2023-03-12T23:26:30.670" v="8372" actId="115"/>
          <ac:spMkLst>
            <pc:docMk/>
            <pc:sldMk cId="4208570508" sldId="325"/>
            <ac:spMk id="4" creationId="{BDF8A9DE-8ABF-FFCC-B8F5-133AFA19B343}"/>
          </ac:spMkLst>
        </pc:spChg>
      </pc:sldChg>
      <pc:sldChg chg="addSp delSp modSp new del mod">
        <pc:chgData name="Massi Catenma" userId="7edd239430b66c60" providerId="LiveId" clId="{8BBE3FD9-BA2F-4306-A322-C63B0634EEAF}" dt="2023-03-26T14:17:03.526" v="8461" actId="47"/>
        <pc:sldMkLst>
          <pc:docMk/>
          <pc:sldMk cId="3235186158" sldId="326"/>
        </pc:sldMkLst>
        <pc:spChg chg="del">
          <ac:chgData name="Massi Catenma" userId="7edd239430b66c60" providerId="LiveId" clId="{8BBE3FD9-BA2F-4306-A322-C63B0634EEAF}" dt="2023-03-12T23:28:26.969" v="8374" actId="478"/>
          <ac:spMkLst>
            <pc:docMk/>
            <pc:sldMk cId="3235186158" sldId="326"/>
            <ac:spMk id="3" creationId="{22B1BA93-9220-537B-8AC2-1AD7EB5B9D27}"/>
          </ac:spMkLst>
        </pc:spChg>
        <pc:picChg chg="add mod">
          <ac:chgData name="Massi Catenma" userId="7edd239430b66c60" providerId="LiveId" clId="{8BBE3FD9-BA2F-4306-A322-C63B0634EEAF}" dt="2023-03-12T23:28:40.506" v="8378" actId="1076"/>
          <ac:picMkLst>
            <pc:docMk/>
            <pc:sldMk cId="3235186158" sldId="326"/>
            <ac:picMk id="4" creationId="{B2926138-A785-29ED-F811-DCFD6F189F05}"/>
          </ac:picMkLst>
        </pc:picChg>
      </pc:sldChg>
      <pc:sldChg chg="addSp delSp modSp new del mod">
        <pc:chgData name="Massi Catenma" userId="7edd239430b66c60" providerId="LiveId" clId="{8BBE3FD9-BA2F-4306-A322-C63B0634EEAF}" dt="2023-03-26T14:17:03.526" v="8461" actId="47"/>
        <pc:sldMkLst>
          <pc:docMk/>
          <pc:sldMk cId="2714322640" sldId="327"/>
        </pc:sldMkLst>
        <pc:spChg chg="del">
          <ac:chgData name="Massi Catenma" userId="7edd239430b66c60" providerId="LiveId" clId="{8BBE3FD9-BA2F-4306-A322-C63B0634EEAF}" dt="2023-03-12T23:29:36.881" v="8380" actId="478"/>
          <ac:spMkLst>
            <pc:docMk/>
            <pc:sldMk cId="2714322640" sldId="327"/>
            <ac:spMk id="3" creationId="{CD428689-359C-488C-9E50-2E325D00A68B}"/>
          </ac:spMkLst>
        </pc:spChg>
        <pc:picChg chg="add mod">
          <ac:chgData name="Massi Catenma" userId="7edd239430b66c60" providerId="LiveId" clId="{8BBE3FD9-BA2F-4306-A322-C63B0634EEAF}" dt="2023-03-12T23:29:54.500" v="8383" actId="14100"/>
          <ac:picMkLst>
            <pc:docMk/>
            <pc:sldMk cId="2714322640" sldId="327"/>
            <ac:picMk id="4" creationId="{9EAAF508-890D-1DEE-05E8-178282807EE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3/26/2023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3/26/2023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3/26/2023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8358" y="1041400"/>
            <a:ext cx="9843052" cy="2387600"/>
          </a:xfrm>
        </p:spPr>
        <p:txBody>
          <a:bodyPr anchor="ctr" anchorCtr="0">
            <a:normAutofit/>
          </a:bodyPr>
          <a:lstStyle/>
          <a:p>
            <a:r>
              <a:rPr lang="it-IT" sz="6000" b="1" dirty="0">
                <a:solidFill>
                  <a:schemeClr val="bg1"/>
                </a:solidFill>
              </a:rPr>
              <a:t>Pianificazione e Controllo</a:t>
            </a:r>
            <a:br>
              <a:rPr lang="it-IT" sz="6000" b="1" dirty="0">
                <a:solidFill>
                  <a:schemeClr val="bg1"/>
                </a:solidFill>
              </a:rPr>
            </a:br>
            <a:r>
              <a:rPr lang="it-IT" sz="4000" dirty="0">
                <a:solidFill>
                  <a:schemeClr val="bg1"/>
                </a:solidFill>
              </a:rPr>
              <a:t>Lezione 1</a:t>
            </a:r>
            <a:br>
              <a:rPr lang="it-IT" sz="4000">
                <a:solidFill>
                  <a:schemeClr val="bg1"/>
                </a:solidFill>
              </a:rPr>
            </a:br>
            <a:r>
              <a:rPr lang="it-IT" sz="3200">
                <a:solidFill>
                  <a:schemeClr val="bg1"/>
                </a:solidFill>
              </a:rPr>
              <a:t>Il </a:t>
            </a:r>
            <a:r>
              <a:rPr lang="it-IT" sz="3200" dirty="0">
                <a:solidFill>
                  <a:schemeClr val="bg1"/>
                </a:solidFill>
              </a:rPr>
              <a:t>C</a:t>
            </a:r>
            <a:r>
              <a:rPr lang="it-IT" sz="3200">
                <a:solidFill>
                  <a:schemeClr val="bg1"/>
                </a:solidFill>
              </a:rPr>
              <a:t>ontrollo </a:t>
            </a:r>
            <a:r>
              <a:rPr lang="it-IT" sz="3200" dirty="0">
                <a:solidFill>
                  <a:schemeClr val="bg1"/>
                </a:solidFill>
              </a:rPr>
              <a:t>di Gestione e sistemi di contabilità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68358" y="5004738"/>
            <a:ext cx="9582736" cy="15991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sz="5100" b="1" dirty="0">
                <a:solidFill>
                  <a:schemeClr val="bg1"/>
                </a:solidFill>
                <a:latin typeface="+mj-lt"/>
              </a:rPr>
              <a:t>Massimiliano Catena</a:t>
            </a:r>
          </a:p>
          <a:p>
            <a:pPr marL="0" indent="0">
              <a:buNone/>
            </a:pPr>
            <a:r>
              <a:rPr lang="it-IT" sz="2900" dirty="0">
                <a:solidFill>
                  <a:schemeClr val="bg1"/>
                </a:solidFill>
                <a:latin typeface="+mj-lt"/>
              </a:rPr>
              <a:t>13</a:t>
            </a:r>
            <a:r>
              <a:rPr lang="tr-TR" sz="2900" dirty="0">
                <a:solidFill>
                  <a:schemeClr val="bg1"/>
                </a:solidFill>
                <a:latin typeface="+mj-lt"/>
              </a:rPr>
              <a:t>/</a:t>
            </a:r>
            <a:r>
              <a:rPr lang="it-IT" sz="2900" dirty="0">
                <a:solidFill>
                  <a:schemeClr val="bg1"/>
                </a:solidFill>
                <a:latin typeface="+mj-lt"/>
              </a:rPr>
              <a:t>03</a:t>
            </a:r>
            <a:r>
              <a:rPr lang="tr-TR" sz="2900" dirty="0">
                <a:solidFill>
                  <a:schemeClr val="bg1"/>
                </a:solidFill>
                <a:latin typeface="+mj-lt"/>
              </a:rPr>
              <a:t>/202</a:t>
            </a:r>
            <a:r>
              <a:rPr lang="it-IT" sz="2900" dirty="0">
                <a:solidFill>
                  <a:schemeClr val="bg1"/>
                </a:solidFill>
                <a:latin typeface="+mj-lt"/>
              </a:rPr>
              <a:t>3</a:t>
            </a:r>
            <a:r>
              <a:rPr lang="tr-TR" sz="2900" dirty="0">
                <a:solidFill>
                  <a:schemeClr val="bg1"/>
                </a:solidFill>
                <a:latin typeface="+mj-lt"/>
              </a:rPr>
              <a:t>  -  </a:t>
            </a:r>
            <a:r>
              <a:rPr lang="it-IT" sz="2900" dirty="0">
                <a:solidFill>
                  <a:schemeClr val="bg1"/>
                </a:solidFill>
                <a:latin typeface="+mj-lt"/>
              </a:rPr>
              <a:t>Università Parthenope Napoli</a:t>
            </a:r>
            <a:endParaRPr lang="tr-TR" sz="29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3575305" cy="640080"/>
          </a:xfrm>
        </p:spPr>
        <p:txBody>
          <a:bodyPr>
            <a:noAutofit/>
          </a:bodyPr>
          <a:lstStyle/>
          <a:p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Programma del corso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346137"/>
            <a:ext cx="10881133" cy="5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Obiettivi del corso, prerequisiti ed aspettative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Il Controllo di Gestione e sistemi di contabilità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Classificazione dei costi e centri di responsabilità organizzativa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Il Break </a:t>
            </a:r>
            <a:r>
              <a:rPr lang="it-IT" sz="2000" dirty="0" err="1"/>
              <a:t>Even</a:t>
            </a:r>
            <a:r>
              <a:rPr lang="it-IT" sz="2000" dirty="0"/>
              <a:t> Point 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Budget degli Investimenti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Budget Economico/Operativi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Budget Patrimoniale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Budget Finanziario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Reportistica (BSC e KPI) ed analisi degli scostamenti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Pianificazione strategica (SWOT analisi)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8C39E27E-29D0-5C9E-780F-74E88A53FB76}"/>
              </a:ext>
            </a:extLst>
          </p:cNvPr>
          <p:cNvSpPr txBox="1">
            <a:spLocks/>
          </p:cNvSpPr>
          <p:nvPr/>
        </p:nvSpPr>
        <p:spPr>
          <a:xfrm>
            <a:off x="5248657" y="573024"/>
            <a:ext cx="6105144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TESTO: Controllo di gestione</a:t>
            </a:r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r"/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 </a:t>
            </a:r>
            <a:r>
              <a:rPr lang="it-IT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N.Castellano</a:t>
            </a:r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/ F. Bartolacci / S. Marasca – G. Giappichelli Editore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00B36A0-7ABB-CD9A-C2F7-9F0C81EB437C}"/>
              </a:ext>
            </a:extLst>
          </p:cNvPr>
          <p:cNvSpPr/>
          <p:nvPr/>
        </p:nvSpPr>
        <p:spPr>
          <a:xfrm>
            <a:off x="8036402" y="1904766"/>
            <a:ext cx="423672" cy="85953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6FC6D9B-ECCC-38C3-BAD0-7B892527DEAC}"/>
              </a:ext>
            </a:extLst>
          </p:cNvPr>
          <p:cNvSpPr/>
          <p:nvPr/>
        </p:nvSpPr>
        <p:spPr>
          <a:xfrm>
            <a:off x="8036403" y="3264635"/>
            <a:ext cx="423672" cy="191696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7A551-75A8-62E0-D147-1A630AF62427}"/>
              </a:ext>
            </a:extLst>
          </p:cNvPr>
          <p:cNvSpPr txBox="1"/>
          <p:nvPr/>
        </p:nvSpPr>
        <p:spPr>
          <a:xfrm>
            <a:off x="8448351" y="2030776"/>
            <a:ext cx="355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Cap. 2.1-2.6   	</a:t>
            </a:r>
            <a:r>
              <a:rPr lang="it-IT" dirty="0" err="1"/>
              <a:t>Pag</a:t>
            </a:r>
            <a:r>
              <a:rPr lang="it-IT" dirty="0"/>
              <a:t> 33 – 59</a:t>
            </a:r>
          </a:p>
          <a:p>
            <a:r>
              <a:rPr lang="it-IT" dirty="0"/>
              <a:t>Cap. 3.4		</a:t>
            </a:r>
            <a:r>
              <a:rPr lang="it-IT" dirty="0" err="1"/>
              <a:t>Pag</a:t>
            </a:r>
            <a:r>
              <a:rPr lang="it-IT" dirty="0"/>
              <a:t> 80 – 89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28AB0-8893-04AF-CE02-79BE07A8C45C}"/>
              </a:ext>
            </a:extLst>
          </p:cNvPr>
          <p:cNvSpPr txBox="1"/>
          <p:nvPr/>
        </p:nvSpPr>
        <p:spPr>
          <a:xfrm>
            <a:off x="8448351" y="3877136"/>
            <a:ext cx="356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Cap. 5		</a:t>
            </a:r>
            <a:r>
              <a:rPr lang="it-IT" dirty="0" err="1"/>
              <a:t>Pag</a:t>
            </a:r>
            <a:r>
              <a:rPr lang="it-IT" dirty="0"/>
              <a:t> 131 – 180</a:t>
            </a:r>
          </a:p>
          <a:p>
            <a:r>
              <a:rPr lang="it-IT" dirty="0"/>
              <a:t>Cap. 6		</a:t>
            </a:r>
            <a:r>
              <a:rPr lang="it-IT" dirty="0" err="1"/>
              <a:t>Pag</a:t>
            </a:r>
            <a:r>
              <a:rPr lang="it-IT" dirty="0"/>
              <a:t> 181 – 196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CA243B1-862A-7063-5D9C-55A36D3F87DC}"/>
              </a:ext>
            </a:extLst>
          </p:cNvPr>
          <p:cNvSpPr/>
          <p:nvPr/>
        </p:nvSpPr>
        <p:spPr>
          <a:xfrm>
            <a:off x="8048126" y="5235530"/>
            <a:ext cx="423672" cy="53894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E8BEE-A63F-3AF5-D72F-A5AE533FF0C3}"/>
              </a:ext>
            </a:extLst>
          </p:cNvPr>
          <p:cNvSpPr txBox="1"/>
          <p:nvPr/>
        </p:nvSpPr>
        <p:spPr>
          <a:xfrm>
            <a:off x="8471798" y="5353311"/>
            <a:ext cx="355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Cap. 13   	</a:t>
            </a:r>
            <a:r>
              <a:rPr lang="it-IT" dirty="0" err="1"/>
              <a:t>Pag</a:t>
            </a:r>
            <a:r>
              <a:rPr lang="it-IT" dirty="0"/>
              <a:t> 389 – 413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B3FCCE1-7414-6CC0-B5E3-F57B7FAD0EFD}"/>
              </a:ext>
            </a:extLst>
          </p:cNvPr>
          <p:cNvSpPr/>
          <p:nvPr/>
        </p:nvSpPr>
        <p:spPr>
          <a:xfrm>
            <a:off x="8059850" y="5821681"/>
            <a:ext cx="423672" cy="53894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8EA82-EEC4-40F5-2A5B-085ED93D8A6D}"/>
              </a:ext>
            </a:extLst>
          </p:cNvPr>
          <p:cNvSpPr txBox="1"/>
          <p:nvPr/>
        </p:nvSpPr>
        <p:spPr>
          <a:xfrm>
            <a:off x="8483522" y="5904598"/>
            <a:ext cx="355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Cap. 8	   	</a:t>
            </a:r>
            <a:r>
              <a:rPr lang="it-IT" dirty="0" err="1"/>
              <a:t>Pag</a:t>
            </a:r>
            <a:r>
              <a:rPr lang="it-IT" dirty="0"/>
              <a:t> 229 – 251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C01475-9A4A-578C-5F1D-1A7487DA17B6}"/>
              </a:ext>
            </a:extLst>
          </p:cNvPr>
          <p:cNvSpPr/>
          <p:nvPr/>
        </p:nvSpPr>
        <p:spPr>
          <a:xfrm>
            <a:off x="521207" y="1876489"/>
            <a:ext cx="5833873" cy="391223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8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25D866D7-8443-80FC-CF63-80BFD3F0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Sistemi di contabilità: generale</a:t>
            </a:r>
            <a:endParaRPr lang="en-GB" dirty="0"/>
          </a:p>
        </p:txBody>
      </p:sp>
      <p:sp>
        <p:nvSpPr>
          <p:cNvPr id="2" name="Content Placeholder 17">
            <a:extLst>
              <a:ext uri="{FF2B5EF4-FFF2-40B4-BE49-F238E27FC236}">
                <a16:creationId xmlns:a16="http://schemas.microsoft.com/office/drawing/2014/main" id="{91782D08-CE18-EED4-42BE-483450E28027}"/>
              </a:ext>
            </a:extLst>
          </p:cNvPr>
          <p:cNvSpPr txBox="1">
            <a:spLocks/>
          </p:cNvSpPr>
          <p:nvPr/>
        </p:nvSpPr>
        <p:spPr>
          <a:xfrm>
            <a:off x="541610" y="1180163"/>
            <a:ext cx="11080414" cy="5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2000" b="1" dirty="0"/>
              <a:t>Contabilità generale </a:t>
            </a:r>
            <a:r>
              <a:rPr lang="it-IT" sz="2000" dirty="0"/>
              <a:t>(</a:t>
            </a:r>
            <a:r>
              <a:rPr lang="it-IT" sz="2000" dirty="0" err="1"/>
              <a:t>Co.Ge</a:t>
            </a:r>
            <a:r>
              <a:rPr lang="it-IT" sz="2000" dirty="0"/>
              <a:t> / </a:t>
            </a:r>
            <a:r>
              <a:rPr lang="it-IT" sz="2000" dirty="0" err="1"/>
              <a:t>statutory-financial</a:t>
            </a:r>
            <a:r>
              <a:rPr lang="it-IT" sz="2000" dirty="0"/>
              <a:t> accounting):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la rilevazione e registrazione dei </a:t>
            </a:r>
            <a:r>
              <a:rPr lang="it-IT" sz="2000" u="sng" dirty="0"/>
              <a:t>fatti di gestione di interesse esterno</a:t>
            </a:r>
            <a:r>
              <a:rPr lang="it-IT" sz="2000" dirty="0"/>
              <a:t> (finanziatori, fornitori, azionisti, creditori, Stato) attraverso documenti </a:t>
            </a:r>
            <a:r>
              <a:rPr lang="it-IT" sz="2000" u="sng" dirty="0"/>
              <a:t>passati</a:t>
            </a:r>
            <a:r>
              <a:rPr lang="it-IT" sz="2000" dirty="0"/>
              <a:t> esterni (e.g. fattura di acquisto, bonifico bancario) o interni (e-g. prime note di cassa);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Utilizza il </a:t>
            </a:r>
            <a:r>
              <a:rPr lang="it-IT" sz="2000" u="sng" dirty="0"/>
              <a:t>metodo della partita doppia</a:t>
            </a:r>
            <a:r>
              <a:rPr lang="it-IT" sz="2000" dirty="0"/>
              <a:t>: consistente nel registrare le operazioni aziendali su due conti ("dare-avere"), secondo il principio della duplice rilevazione economica e numeraria;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Classifica di costi e ricavi per </a:t>
            </a:r>
            <a:r>
              <a:rPr lang="it-IT" sz="2000" u="sng" dirty="0"/>
              <a:t>natura</a:t>
            </a:r>
            <a:r>
              <a:rPr lang="it-IT" sz="2000" dirty="0"/>
              <a:t> (materie prime, manodopera, cessioni, vendite); 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Rappresenta </a:t>
            </a:r>
            <a:r>
              <a:rPr lang="it-IT" sz="2000" u="sng" dirty="0"/>
              <a:t>un obbligo</a:t>
            </a:r>
            <a:r>
              <a:rPr lang="it-IT" sz="2000" dirty="0"/>
              <a:t> secondo le precise norme del Codice Civile e segue principi contabili standard nazionali (</a:t>
            </a:r>
            <a:r>
              <a:rPr lang="it-IT" sz="2000" dirty="0" err="1"/>
              <a:t>Italian</a:t>
            </a:r>
            <a:r>
              <a:rPr lang="it-IT" sz="2000" dirty="0"/>
              <a:t> </a:t>
            </a:r>
            <a:r>
              <a:rPr lang="it-IT" sz="2000" u="sng" dirty="0"/>
              <a:t>GAAP</a:t>
            </a:r>
            <a:r>
              <a:rPr lang="it-IT" sz="2000" dirty="0"/>
              <a:t> - </a:t>
            </a:r>
            <a:r>
              <a:rPr lang="it-IT" sz="2000" dirty="0" err="1"/>
              <a:t>Generally</a:t>
            </a:r>
            <a:r>
              <a:rPr lang="it-IT" sz="2000" dirty="0"/>
              <a:t> </a:t>
            </a:r>
            <a:r>
              <a:rPr lang="it-IT" sz="2000" dirty="0" err="1"/>
              <a:t>Accepted</a:t>
            </a:r>
            <a:r>
              <a:rPr lang="it-IT" sz="2000" dirty="0"/>
              <a:t> Accounting </a:t>
            </a:r>
            <a:r>
              <a:rPr lang="it-IT" sz="2000" dirty="0" err="1"/>
              <a:t>Principles</a:t>
            </a:r>
            <a:r>
              <a:rPr lang="it-IT" sz="2000" dirty="0"/>
              <a:t>) o internazionali (</a:t>
            </a:r>
            <a:r>
              <a:rPr lang="it-IT" sz="2000" u="sng" dirty="0"/>
              <a:t>IFRS</a:t>
            </a:r>
            <a:r>
              <a:rPr lang="it-IT" sz="2000" dirty="0"/>
              <a:t> - International Financial Reporting Standards);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Ha il fine di determinare il </a:t>
            </a:r>
            <a:r>
              <a:rPr lang="it-IT" sz="2000" u="sng" dirty="0"/>
              <a:t>reddito (civile e fiscale) </a:t>
            </a:r>
            <a:r>
              <a:rPr lang="it-IT" sz="2000" dirty="0"/>
              <a:t>di un dato periodo amministrativo e di controllare i movimenti monetari-finanziari della gestione </a:t>
            </a:r>
            <a:r>
              <a:rPr lang="it-IT" sz="2000" u="sng" dirty="0"/>
              <a:t>della azienda nel suo intero</a:t>
            </a:r>
            <a:r>
              <a:rPr lang="it-IT" sz="2000" dirty="0"/>
              <a:t>;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Predilige </a:t>
            </a:r>
            <a:r>
              <a:rPr lang="it-IT" sz="2000" u="sng" dirty="0"/>
              <a:t>accuratezza e certezza </a:t>
            </a:r>
            <a:r>
              <a:rPr lang="it-IT" sz="2000" dirty="0"/>
              <a:t>del dato alla tempestività dello stesso.</a:t>
            </a:r>
          </a:p>
          <a:p>
            <a:pPr>
              <a:lnSpc>
                <a:spcPct val="100000"/>
              </a:lnSpc>
            </a:pPr>
            <a:endParaRPr lang="it-IT" sz="2000" dirty="0"/>
          </a:p>
          <a:p>
            <a:pPr>
              <a:lnSpc>
                <a:spcPct val="100000"/>
              </a:lnSpc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31433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25D866D7-8443-80FC-CF63-80BFD3F0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Sistemi di contabilità: gestionale (1/2)</a:t>
            </a:r>
            <a:endParaRPr lang="en-GB" dirty="0"/>
          </a:p>
        </p:txBody>
      </p:sp>
      <p:sp>
        <p:nvSpPr>
          <p:cNvPr id="2" name="Content Placeholder 17">
            <a:extLst>
              <a:ext uri="{FF2B5EF4-FFF2-40B4-BE49-F238E27FC236}">
                <a16:creationId xmlns:a16="http://schemas.microsoft.com/office/drawing/2014/main" id="{91782D08-CE18-EED4-42BE-483450E28027}"/>
              </a:ext>
            </a:extLst>
          </p:cNvPr>
          <p:cNvSpPr txBox="1">
            <a:spLocks/>
          </p:cNvSpPr>
          <p:nvPr/>
        </p:nvSpPr>
        <p:spPr>
          <a:xfrm>
            <a:off x="541610" y="1235027"/>
            <a:ext cx="11363878" cy="5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2000" b="1" dirty="0"/>
              <a:t>Contabilità analitica </a:t>
            </a:r>
            <a:r>
              <a:rPr lang="it-IT" sz="2000" dirty="0"/>
              <a:t>(</a:t>
            </a:r>
            <a:r>
              <a:rPr lang="it-IT" sz="2000" dirty="0" err="1"/>
              <a:t>Co.An</a:t>
            </a:r>
            <a:r>
              <a:rPr lang="it-IT" sz="2000" dirty="0"/>
              <a:t>. / management accounting):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la rilevazione e registrazione dei </a:t>
            </a:r>
            <a:r>
              <a:rPr lang="it-IT" sz="2000" u="sng" dirty="0"/>
              <a:t>fatti di gestione interni </a:t>
            </a:r>
            <a:r>
              <a:rPr lang="it-IT" sz="2000" dirty="0"/>
              <a:t>attraverso l’analisi di come le risorse aziendali </a:t>
            </a:r>
            <a:r>
              <a:rPr lang="it-IT" sz="2000" u="sng" dirty="0"/>
              <a:t>sono state o saranno</a:t>
            </a:r>
            <a:r>
              <a:rPr lang="it-IT" sz="2000" dirty="0"/>
              <a:t> utilizzate;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Utilizza dati ed informazioni derivanti dal sistema informativo/gestionale dell’azienda che include ma </a:t>
            </a:r>
            <a:r>
              <a:rPr lang="it-IT" sz="2000" u="sng" dirty="0"/>
              <a:t>non si limita alla sola contabilità generale</a:t>
            </a:r>
            <a:r>
              <a:rPr lang="it-IT" sz="2000" dirty="0"/>
              <a:t>;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Riclassifica costi e ricavi da COGE per </a:t>
            </a:r>
            <a:r>
              <a:rPr lang="it-IT" sz="2000" u="sng" dirty="0"/>
              <a:t>destinazione</a:t>
            </a:r>
            <a:r>
              <a:rPr lang="it-IT" sz="2000" dirty="0"/>
              <a:t>, attribuendoli ad una specifica area (che può essere un’area organizzativa, un prodotto, una linea di prodotti, una commessa);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Non rappresenta un obbligo ma </a:t>
            </a:r>
            <a:r>
              <a:rPr lang="it-IT" sz="2000" u="sng" dirty="0"/>
              <a:t>una necessità </a:t>
            </a:r>
            <a:r>
              <a:rPr lang="it-IT" sz="2000" dirty="0"/>
              <a:t>di corretta gestione (e.g. determinare il reddito di un dato periodo amministrativo e controllare i movimenti monetari-finanziari della gestione delle varie aree d’affari dell’azienda);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Non segue principi standard ma </a:t>
            </a:r>
            <a:r>
              <a:rPr lang="it-IT" sz="2000" u="sng" dirty="0"/>
              <a:t>si adatta alle esigenze aziendali</a:t>
            </a:r>
            <a:r>
              <a:rPr lang="it-IT" sz="2000" dirty="0"/>
              <a:t> (in uso Sistema Unico, Duplice, Integrato)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Predilige la </a:t>
            </a:r>
            <a:r>
              <a:rPr lang="it-IT" sz="2000" u="sng" dirty="0"/>
              <a:t>tempestività</a:t>
            </a:r>
            <a:r>
              <a:rPr lang="it-IT" sz="2000" dirty="0"/>
              <a:t> alla certezza della informazione data.</a:t>
            </a:r>
          </a:p>
          <a:p>
            <a:pPr>
              <a:lnSpc>
                <a:spcPct val="100000"/>
              </a:lnSpc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493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25D866D7-8443-80FC-CF63-80BFD3F0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Sistemi di contabilità: gestionale (2/2)</a:t>
            </a:r>
            <a:endParaRPr lang="en-GB" dirty="0"/>
          </a:p>
        </p:txBody>
      </p:sp>
      <p:sp>
        <p:nvSpPr>
          <p:cNvPr id="2" name="Content Placeholder 17">
            <a:extLst>
              <a:ext uri="{FF2B5EF4-FFF2-40B4-BE49-F238E27FC236}">
                <a16:creationId xmlns:a16="http://schemas.microsoft.com/office/drawing/2014/main" id="{91782D08-CE18-EED4-42BE-483450E28027}"/>
              </a:ext>
            </a:extLst>
          </p:cNvPr>
          <p:cNvSpPr txBox="1">
            <a:spLocks/>
          </p:cNvSpPr>
          <p:nvPr/>
        </p:nvSpPr>
        <p:spPr>
          <a:xfrm>
            <a:off x="541610" y="1235027"/>
            <a:ext cx="10881133" cy="5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2000" b="1" dirty="0"/>
              <a:t>Contabilità industriale </a:t>
            </a:r>
            <a:r>
              <a:rPr lang="it-IT" sz="2000" dirty="0"/>
              <a:t>(cost accounting):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è finalizzata a calcolare il </a:t>
            </a:r>
            <a:r>
              <a:rPr lang="it-IT" sz="2000" u="sng" dirty="0"/>
              <a:t>costo di prodotto/servizio</a:t>
            </a:r>
            <a:r>
              <a:rPr lang="it-IT" sz="2000" dirty="0"/>
              <a:t> e quindi la sua marginalità;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Utilizza numerosi dati ed informazioni derivanti dal sistema informativo/gestionale dell’azienda:</a:t>
            </a:r>
          </a:p>
          <a:p>
            <a:pPr lvl="1">
              <a:lnSpc>
                <a:spcPct val="100000"/>
              </a:lnSpc>
            </a:pPr>
            <a:r>
              <a:rPr lang="it-IT" sz="2000" dirty="0"/>
              <a:t>Distinta base (Bill Of </a:t>
            </a:r>
            <a:r>
              <a:rPr lang="it-IT" sz="2000" dirty="0" err="1"/>
              <a:t>Material</a:t>
            </a:r>
            <a:r>
              <a:rPr lang="it-IT" sz="2000" dirty="0"/>
              <a:t> / BOM): elenco dei materiali consumati per unità di prodotto;</a:t>
            </a:r>
          </a:p>
          <a:p>
            <a:pPr lvl="1">
              <a:lnSpc>
                <a:spcPct val="100000"/>
              </a:lnSpc>
            </a:pPr>
            <a:r>
              <a:rPr lang="it-IT" sz="2000" dirty="0"/>
              <a:t>Cicli di lavorazione (Routing): ore di fabbricazione necessarie per ogni fase di produzione e ore di manodopera relative;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Riclassifica i costi di contabilità generale secondo la destinazione d’uso</a:t>
            </a:r>
          </a:p>
        </p:txBody>
      </p:sp>
    </p:spTree>
    <p:extLst>
      <p:ext uri="{BB962C8B-B14F-4D97-AF65-F5344CB8AC3E}">
        <p14:creationId xmlns:p14="http://schemas.microsoft.com/office/powerpoint/2010/main" val="200627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25D866D7-8443-80FC-CF63-80BFD3F0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695945" cy="640080"/>
          </a:xfrm>
        </p:spPr>
        <p:txBody>
          <a:bodyPr>
            <a:normAutofit/>
          </a:bodyPr>
          <a:lstStyle/>
          <a:p>
            <a:r>
              <a:rPr lang="it-IT" dirty="0"/>
              <a:t>Contabilità generale ed industriale a confronto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AC064-067F-D18F-F55F-4DC02421A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23" y="1326070"/>
            <a:ext cx="6705600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61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25D866D7-8443-80FC-CF63-80BFD3F0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0716769" cy="640080"/>
          </a:xfrm>
        </p:spPr>
        <p:txBody>
          <a:bodyPr>
            <a:normAutofit/>
          </a:bodyPr>
          <a:lstStyle/>
          <a:p>
            <a:r>
              <a:rPr lang="it-IT" dirty="0"/>
              <a:t>Sistemi di contabilità: utilità della contabilità analitica ed industriale</a:t>
            </a:r>
            <a:endParaRPr lang="en-GB" dirty="0"/>
          </a:p>
        </p:txBody>
      </p:sp>
      <p:sp>
        <p:nvSpPr>
          <p:cNvPr id="2" name="Content Placeholder 17">
            <a:extLst>
              <a:ext uri="{FF2B5EF4-FFF2-40B4-BE49-F238E27FC236}">
                <a16:creationId xmlns:a16="http://schemas.microsoft.com/office/drawing/2014/main" id="{91782D08-CE18-EED4-42BE-483450E28027}"/>
              </a:ext>
            </a:extLst>
          </p:cNvPr>
          <p:cNvSpPr txBox="1">
            <a:spLocks/>
          </p:cNvSpPr>
          <p:nvPr/>
        </p:nvSpPr>
        <p:spPr>
          <a:xfrm>
            <a:off x="541610" y="1235027"/>
            <a:ext cx="10881133" cy="5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Esempio: ho una azienda che produce abbigliamento per donna e bambino. La vendita avviene sia attraverso 10 negozi diretti che attraverso 3 grossisti di area.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Dalla </a:t>
            </a:r>
            <a:r>
              <a:rPr lang="it-IT" sz="2000" b="1" dirty="0"/>
              <a:t>contabilità generale </a:t>
            </a:r>
            <a:r>
              <a:rPr lang="it-IT" sz="2000" dirty="0"/>
              <a:t>ottengo un conto economico con utile di 1 ml € ed un flusso di cassa positivo di 0,3 ml €.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Posso ritenermi soddisfatto o no?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Dalla </a:t>
            </a:r>
            <a:r>
              <a:rPr lang="it-IT" sz="2000" b="1" dirty="0"/>
              <a:t>contabilità analitica </a:t>
            </a:r>
            <a:r>
              <a:rPr lang="it-IT" sz="2000" dirty="0"/>
              <a:t>posso capire chi ha generato più utile più denaro: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Abbigliamento per donna o per bambino?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Quale canale distributivo tra vendita diretta e grossisti? E più in dettaglio quale negozio tra tutti?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Dalla </a:t>
            </a:r>
            <a:r>
              <a:rPr lang="it-IT" sz="2000" b="1" dirty="0"/>
              <a:t>contabilità industriale </a:t>
            </a:r>
            <a:r>
              <a:rPr lang="it-IT" sz="2000" dirty="0"/>
              <a:t>posso capire quali prodotti sono più redditizi.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Di conseguenza posso re-indirizzare la mia strategia!</a:t>
            </a:r>
          </a:p>
        </p:txBody>
      </p:sp>
    </p:spTree>
    <p:extLst>
      <p:ext uri="{BB962C8B-B14F-4D97-AF65-F5344CB8AC3E}">
        <p14:creationId xmlns:p14="http://schemas.microsoft.com/office/powerpoint/2010/main" val="134806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25D866D7-8443-80FC-CF63-80BFD3F01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0716769" cy="640080"/>
          </a:xfrm>
        </p:spPr>
        <p:txBody>
          <a:bodyPr>
            <a:normAutofit/>
          </a:bodyPr>
          <a:lstStyle/>
          <a:p>
            <a:r>
              <a:rPr lang="it-IT" dirty="0"/>
              <a:t>Sistemi di gestione aziendale (ERP)</a:t>
            </a:r>
            <a:endParaRPr lang="en-GB" dirty="0"/>
          </a:p>
        </p:txBody>
      </p:sp>
      <p:sp>
        <p:nvSpPr>
          <p:cNvPr id="2" name="Content Placeholder 17">
            <a:extLst>
              <a:ext uri="{FF2B5EF4-FFF2-40B4-BE49-F238E27FC236}">
                <a16:creationId xmlns:a16="http://schemas.microsoft.com/office/drawing/2014/main" id="{91782D08-CE18-EED4-42BE-483450E28027}"/>
              </a:ext>
            </a:extLst>
          </p:cNvPr>
          <p:cNvSpPr txBox="1">
            <a:spLocks/>
          </p:cNvSpPr>
          <p:nvPr/>
        </p:nvSpPr>
        <p:spPr>
          <a:xfrm>
            <a:off x="541610" y="1235027"/>
            <a:ext cx="10881133" cy="773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ERP (</a:t>
            </a:r>
            <a:r>
              <a:rPr lang="it-IT" sz="2000" b="1" dirty="0"/>
              <a:t>E</a:t>
            </a:r>
            <a:r>
              <a:rPr lang="it-IT" sz="2000" dirty="0"/>
              <a:t>nterprise </a:t>
            </a:r>
            <a:r>
              <a:rPr lang="it-IT" sz="2000" b="1" dirty="0"/>
              <a:t>R</a:t>
            </a:r>
            <a:r>
              <a:rPr lang="it-IT" sz="2000" dirty="0"/>
              <a:t>esource </a:t>
            </a:r>
            <a:r>
              <a:rPr lang="it-IT" sz="2000" b="1" dirty="0"/>
              <a:t>P</a:t>
            </a:r>
            <a:r>
              <a:rPr lang="it-IT" sz="2000" dirty="0"/>
              <a:t>lanning) è un tipo di sistema software che aiuta le organizzazioni a </a:t>
            </a:r>
            <a:r>
              <a:rPr lang="it-IT" sz="2000" u="sng" dirty="0"/>
              <a:t>gestire i processi aziendali principali</a:t>
            </a:r>
            <a:r>
              <a:rPr lang="it-IT" sz="2000" dirty="0"/>
              <a:t>. </a:t>
            </a:r>
          </a:p>
        </p:txBody>
      </p:sp>
      <p:sp>
        <p:nvSpPr>
          <p:cNvPr id="3" name="AutoShape 2" descr="ERP Open Source: iDempiere software ERP e CRM per le PMI | SoftPlaceWEB">
            <a:extLst>
              <a:ext uri="{FF2B5EF4-FFF2-40B4-BE49-F238E27FC236}">
                <a16:creationId xmlns:a16="http://schemas.microsoft.com/office/drawing/2014/main" id="{FF0D2338-C66A-BF36-3342-7B8C3E43B8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0" name="Picture 4" descr="ERP Open Source: iDempiere software ERP e CRM per le PMI | SoftPlaceWEB">
            <a:extLst>
              <a:ext uri="{FF2B5EF4-FFF2-40B4-BE49-F238E27FC236}">
                <a16:creationId xmlns:a16="http://schemas.microsoft.com/office/drawing/2014/main" id="{ADBAF7BA-E85A-4AA0-6A13-0FFE9E8A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23" y="2008700"/>
            <a:ext cx="6614541" cy="412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1B69ECBE-46A5-7B08-666D-10BBEC620A5B}"/>
              </a:ext>
            </a:extLst>
          </p:cNvPr>
          <p:cNvSpPr txBox="1">
            <a:spLocks/>
          </p:cNvSpPr>
          <p:nvPr/>
        </p:nvSpPr>
        <p:spPr>
          <a:xfrm>
            <a:off x="7156151" y="2027056"/>
            <a:ext cx="4532815" cy="5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it-IT" sz="2000" dirty="0"/>
              <a:t>coordina il flusso di dati tra i processi di un'azienda, collegando ed integrando tutte le attività aziendali.</a:t>
            </a:r>
          </a:p>
          <a:p>
            <a:pPr>
              <a:lnSpc>
                <a:spcPct val="100000"/>
              </a:lnSpc>
            </a:pPr>
            <a:endParaRPr lang="it-IT" sz="20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it-IT" sz="2000" dirty="0"/>
              <a:t>Sistemi più in uso: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2000" dirty="0"/>
              <a:t>SAP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2000" dirty="0"/>
              <a:t>Oracle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2000" dirty="0"/>
              <a:t>Zucchetti</a:t>
            </a:r>
          </a:p>
        </p:txBody>
      </p:sp>
    </p:spTree>
    <p:extLst>
      <p:ext uri="{BB962C8B-B14F-4D97-AF65-F5344CB8AC3E}">
        <p14:creationId xmlns:p14="http://schemas.microsoft.com/office/powerpoint/2010/main" val="288487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7FD1AB7-0D93-A1CF-E5A2-8BCC2F8A3942}"/>
              </a:ext>
            </a:extLst>
          </p:cNvPr>
          <p:cNvSpPr/>
          <p:nvPr/>
        </p:nvSpPr>
        <p:spPr>
          <a:xfrm>
            <a:off x="3501113" y="6058892"/>
            <a:ext cx="1325100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Contabilità generale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4FC85D-274C-4CB0-10CC-3C6934DCD8D3}"/>
              </a:ext>
            </a:extLst>
          </p:cNvPr>
          <p:cNvSpPr/>
          <p:nvPr/>
        </p:nvSpPr>
        <p:spPr>
          <a:xfrm>
            <a:off x="4839586" y="6048158"/>
            <a:ext cx="1325100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Bilancio civilistico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25D866D7-8443-80FC-CF63-80BFD3F01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Mie esperienze </a:t>
            </a:r>
            <a:r>
              <a:rPr lang="tr-TR" dirty="0" err="1"/>
              <a:t>lavorative</a:t>
            </a:r>
            <a:r>
              <a:rPr lang="tr-TR" dirty="0"/>
              <a:t>:</a:t>
            </a:r>
            <a:r>
              <a:rPr lang="it-IT" dirty="0"/>
              <a:t> 1994 - 2023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3F2B3C-6C38-EEEF-C37B-F15C941B5683}"/>
              </a:ext>
            </a:extLst>
          </p:cNvPr>
          <p:cNvSpPr/>
          <p:nvPr/>
        </p:nvSpPr>
        <p:spPr>
          <a:xfrm>
            <a:off x="2709139" y="5398799"/>
            <a:ext cx="2095742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Sales</a:t>
            </a:r>
            <a:br>
              <a:rPr lang="tr-TR" sz="1600" b="1" dirty="0">
                <a:solidFill>
                  <a:schemeClr val="tx1"/>
                </a:solidFill>
              </a:rPr>
            </a:br>
            <a:r>
              <a:rPr lang="tr-TR" sz="1600" b="1" dirty="0">
                <a:solidFill>
                  <a:schemeClr val="tx1"/>
                </a:solidFill>
              </a:rPr>
              <a:t>budget &amp; reporting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A143D2-D962-759C-A941-1057C576B9B0}"/>
              </a:ext>
            </a:extLst>
          </p:cNvPr>
          <p:cNvSpPr/>
          <p:nvPr/>
        </p:nvSpPr>
        <p:spPr>
          <a:xfrm>
            <a:off x="4813190" y="5393432"/>
            <a:ext cx="2095742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COGS</a:t>
            </a:r>
            <a:br>
              <a:rPr lang="tr-TR" sz="1600" b="1" dirty="0">
                <a:solidFill>
                  <a:schemeClr val="tx1"/>
                </a:solidFill>
              </a:rPr>
            </a:br>
            <a:r>
              <a:rPr lang="tr-TR" sz="1600" b="1" dirty="0">
                <a:solidFill>
                  <a:schemeClr val="tx1"/>
                </a:solidFill>
              </a:rPr>
              <a:t>budget &amp; reporting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21075D-381F-A48E-2BFD-8CA315AE35BB}"/>
              </a:ext>
            </a:extLst>
          </p:cNvPr>
          <p:cNvSpPr/>
          <p:nvPr/>
        </p:nvSpPr>
        <p:spPr>
          <a:xfrm>
            <a:off x="6164506" y="6058892"/>
            <a:ext cx="1325100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Contabilità industriale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E774F63-15AF-A3EB-3B07-16CF22FC1318}"/>
              </a:ext>
            </a:extLst>
          </p:cNvPr>
          <p:cNvSpPr/>
          <p:nvPr/>
        </p:nvSpPr>
        <p:spPr>
          <a:xfrm>
            <a:off x="6929659" y="5406683"/>
            <a:ext cx="1441315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Analisi investimenti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39F2BD-ED41-A031-DF5B-CA2018041E4E}"/>
              </a:ext>
            </a:extLst>
          </p:cNvPr>
          <p:cNvSpPr/>
          <p:nvPr/>
        </p:nvSpPr>
        <p:spPr>
          <a:xfrm>
            <a:off x="8387248" y="5409532"/>
            <a:ext cx="1285461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Azioni di saving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4E888B-F2F6-E69E-4115-1EE80C11092B}"/>
              </a:ext>
            </a:extLst>
          </p:cNvPr>
          <p:cNvSpPr/>
          <p:nvPr/>
        </p:nvSpPr>
        <p:spPr>
          <a:xfrm>
            <a:off x="7503282" y="6058892"/>
            <a:ext cx="1325100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Standard cost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B01E3EC-46BD-123A-B03D-6C22DB915323}"/>
              </a:ext>
            </a:extLst>
          </p:cNvPr>
          <p:cNvSpPr/>
          <p:nvPr/>
        </p:nvSpPr>
        <p:spPr>
          <a:xfrm>
            <a:off x="8838591" y="6064265"/>
            <a:ext cx="1491497" cy="64008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ERP production supply chain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F690835-4077-6BC7-58BA-72E773017F3A}"/>
              </a:ext>
            </a:extLst>
          </p:cNvPr>
          <p:cNvSpPr/>
          <p:nvPr/>
        </p:nvSpPr>
        <p:spPr>
          <a:xfrm>
            <a:off x="4689817" y="4733032"/>
            <a:ext cx="2095742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COG</a:t>
            </a:r>
            <a:r>
              <a:rPr lang="en-GB" sz="1600" b="1" dirty="0">
                <a:solidFill>
                  <a:schemeClr val="tx1"/>
                </a:solidFill>
              </a:rPr>
              <a:t>M</a:t>
            </a:r>
            <a:br>
              <a:rPr lang="tr-TR" sz="1600" b="1" dirty="0">
                <a:solidFill>
                  <a:schemeClr val="tx1"/>
                </a:solidFill>
              </a:rPr>
            </a:br>
            <a:r>
              <a:rPr lang="tr-TR" sz="1600" b="1" dirty="0">
                <a:solidFill>
                  <a:schemeClr val="tx1"/>
                </a:solidFill>
              </a:rPr>
              <a:t>budget &amp; reporting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4C002BA-2784-9515-0CC8-69349ADD4D5B}"/>
              </a:ext>
            </a:extLst>
          </p:cNvPr>
          <p:cNvSpPr/>
          <p:nvPr/>
        </p:nvSpPr>
        <p:spPr>
          <a:xfrm>
            <a:off x="2201976" y="6060875"/>
            <a:ext cx="1285461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>
                <a:solidFill>
                  <a:schemeClr val="tx1"/>
                </a:solidFill>
              </a:rPr>
              <a:t>ERP reporting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C503691-6E98-C12E-380F-5E9A61DC4866}"/>
              </a:ext>
            </a:extLst>
          </p:cNvPr>
          <p:cNvSpPr/>
          <p:nvPr/>
        </p:nvSpPr>
        <p:spPr>
          <a:xfrm>
            <a:off x="2924832" y="4737940"/>
            <a:ext cx="1744524" cy="64008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LEAN e Process Oriented Organization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6AE6D3-047F-1F6B-063E-7F3EAD1AFDD8}"/>
              </a:ext>
            </a:extLst>
          </p:cNvPr>
          <p:cNvSpPr/>
          <p:nvPr/>
        </p:nvSpPr>
        <p:spPr>
          <a:xfrm>
            <a:off x="8129314" y="4724517"/>
            <a:ext cx="1285461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Transfer price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CCCA171-0589-CF7D-63AA-66AB3B6C5F6A}"/>
              </a:ext>
            </a:extLst>
          </p:cNvPr>
          <p:cNvSpPr/>
          <p:nvPr/>
        </p:nvSpPr>
        <p:spPr>
          <a:xfrm>
            <a:off x="6812335" y="4726250"/>
            <a:ext cx="1285461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BSC e KPI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0195917-54E1-85AE-6244-F766F7B463CE}"/>
              </a:ext>
            </a:extLst>
          </p:cNvPr>
          <p:cNvSpPr/>
          <p:nvPr/>
        </p:nvSpPr>
        <p:spPr>
          <a:xfrm>
            <a:off x="3243393" y="4070426"/>
            <a:ext cx="1826871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Riconciliazione standard COGM e actual COGS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F1A8A6-BB3D-D2F0-E815-DA8DDEEDB6F8}"/>
              </a:ext>
            </a:extLst>
          </p:cNvPr>
          <p:cNvSpPr/>
          <p:nvPr/>
        </p:nvSpPr>
        <p:spPr>
          <a:xfrm>
            <a:off x="5057266" y="4069996"/>
            <a:ext cx="2034472" cy="64008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İnternal audit production &amp; inventory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A1ABB99-8EAE-6405-3657-7EAEE6882FBE}"/>
              </a:ext>
            </a:extLst>
          </p:cNvPr>
          <p:cNvSpPr/>
          <p:nvPr/>
        </p:nvSpPr>
        <p:spPr>
          <a:xfrm>
            <a:off x="7115734" y="4048738"/>
            <a:ext cx="2034472" cy="64008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Internal audit</a:t>
            </a:r>
          </a:p>
          <a:p>
            <a:pPr algn="ctr"/>
            <a:r>
              <a:rPr lang="tr-TR" sz="1600" b="1" dirty="0">
                <a:solidFill>
                  <a:schemeClr val="tx1"/>
                </a:solidFill>
              </a:rPr>
              <a:t> fixed asse</a:t>
            </a:r>
            <a:r>
              <a:rPr lang="en-GB" sz="1600" b="1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4A051DE-FCE9-CD05-9678-684BC8444B71}"/>
              </a:ext>
            </a:extLst>
          </p:cNvPr>
          <p:cNvSpPr/>
          <p:nvPr/>
        </p:nvSpPr>
        <p:spPr>
          <a:xfrm>
            <a:off x="5400538" y="3414952"/>
            <a:ext cx="2950329" cy="64008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I</a:t>
            </a:r>
            <a:r>
              <a:rPr lang="tr-TR" sz="1600" b="1" dirty="0">
                <a:solidFill>
                  <a:schemeClr val="tx1"/>
                </a:solidFill>
              </a:rPr>
              <a:t>nternal audit</a:t>
            </a:r>
          </a:p>
          <a:p>
            <a:pPr algn="ctr"/>
            <a:r>
              <a:rPr lang="tr-TR" sz="1600" b="1" dirty="0">
                <a:solidFill>
                  <a:schemeClr val="tx1"/>
                </a:solidFill>
              </a:rPr>
              <a:t> sales &amp; promotional activities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257355-3C3F-9FC0-3285-CD94B5D76057}"/>
              </a:ext>
            </a:extLst>
          </p:cNvPr>
          <p:cNvSpPr/>
          <p:nvPr/>
        </p:nvSpPr>
        <p:spPr>
          <a:xfrm>
            <a:off x="3947232" y="3398559"/>
            <a:ext cx="1453306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Bilancio consolidato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BD9BC62-A664-6F6B-2E52-1AB2D217305F}"/>
              </a:ext>
            </a:extLst>
          </p:cNvPr>
          <p:cNvSpPr/>
          <p:nvPr/>
        </p:nvSpPr>
        <p:spPr>
          <a:xfrm>
            <a:off x="4224424" y="2733099"/>
            <a:ext cx="1218453" cy="6400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Hype</a:t>
            </a:r>
            <a:r>
              <a:rPr lang="tr-TR" sz="1600" b="1" dirty="0" err="1">
                <a:solidFill>
                  <a:schemeClr val="tx1"/>
                </a:solidFill>
              </a:rPr>
              <a:t>rion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en-GB" sz="1600" b="1" dirty="0">
                <a:solidFill>
                  <a:schemeClr val="tx1"/>
                </a:solidFill>
              </a:rPr>
              <a:t>report</a:t>
            </a:r>
            <a:r>
              <a:rPr lang="tr-TR" sz="1600" b="1" dirty="0" err="1">
                <a:solidFill>
                  <a:schemeClr val="tx1"/>
                </a:solidFill>
              </a:rPr>
              <a:t>ing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9E18CE0-9BB0-6DC4-E4AB-0468A6789A3F}"/>
              </a:ext>
            </a:extLst>
          </p:cNvPr>
          <p:cNvSpPr/>
          <p:nvPr/>
        </p:nvSpPr>
        <p:spPr>
          <a:xfrm>
            <a:off x="5411979" y="2729825"/>
            <a:ext cx="1453306" cy="64008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>
                <a:solidFill>
                  <a:schemeClr val="tx1"/>
                </a:solidFill>
              </a:rPr>
              <a:t>Finanza</a:t>
            </a:r>
            <a:r>
              <a:rPr lang="tr-TR" sz="1600" b="1" dirty="0">
                <a:solidFill>
                  <a:schemeClr val="tx1"/>
                </a:solidFill>
              </a:rPr>
              <a:t> </a:t>
            </a:r>
            <a:r>
              <a:rPr lang="tr-TR" sz="1600" b="1" dirty="0" err="1">
                <a:solidFill>
                  <a:schemeClr val="tx1"/>
                </a:solidFill>
              </a:rPr>
              <a:t>straordinaria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115CD7C-AFE9-641A-1C87-F2E12B5C0027}"/>
              </a:ext>
            </a:extLst>
          </p:cNvPr>
          <p:cNvSpPr/>
          <p:nvPr/>
        </p:nvSpPr>
        <p:spPr>
          <a:xfrm>
            <a:off x="6879807" y="2720056"/>
            <a:ext cx="1218453" cy="64008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>
                <a:solidFill>
                  <a:schemeClr val="tx1"/>
                </a:solidFill>
              </a:rPr>
              <a:t>Finanza ordinaria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0820766-1939-71D7-9D65-07267838D7DB}"/>
              </a:ext>
            </a:extLst>
          </p:cNvPr>
          <p:cNvSpPr/>
          <p:nvPr/>
        </p:nvSpPr>
        <p:spPr>
          <a:xfrm>
            <a:off x="4386014" y="2060468"/>
            <a:ext cx="1285462" cy="6400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Sales &amp; Marketing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80361A5-0B72-D779-F6F3-6C57F0776D2B}"/>
              </a:ext>
            </a:extLst>
          </p:cNvPr>
          <p:cNvSpPr/>
          <p:nvPr/>
        </p:nvSpPr>
        <p:spPr>
          <a:xfrm>
            <a:off x="5686941" y="2055101"/>
            <a:ext cx="1201601" cy="6400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Customer service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03D3CC6-F4D5-9283-2114-BF7E41A3A78E}"/>
              </a:ext>
            </a:extLst>
          </p:cNvPr>
          <p:cNvSpPr/>
          <p:nvPr/>
        </p:nvSpPr>
        <p:spPr>
          <a:xfrm>
            <a:off x="6915299" y="2076467"/>
            <a:ext cx="1024072" cy="64008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Supply chain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D26E0CD-509B-4A5E-4DE6-4C7D7640B4D1}"/>
              </a:ext>
            </a:extLst>
          </p:cNvPr>
          <p:cNvSpPr/>
          <p:nvPr/>
        </p:nvSpPr>
        <p:spPr>
          <a:xfrm>
            <a:off x="4466675" y="1391165"/>
            <a:ext cx="2061266" cy="64008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>
                <a:solidFill>
                  <a:schemeClr val="tx1"/>
                </a:solidFill>
              </a:rPr>
              <a:t>Consulenza Fractional Manager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445BFE-3056-F3E7-3F8A-E13124703E75}"/>
              </a:ext>
            </a:extLst>
          </p:cNvPr>
          <p:cNvSpPr/>
          <p:nvPr/>
        </p:nvSpPr>
        <p:spPr>
          <a:xfrm>
            <a:off x="6530235" y="1384510"/>
            <a:ext cx="1285461" cy="64008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1"/>
                </a:solidFill>
              </a:rPr>
              <a:t>Teac</a:t>
            </a:r>
            <a:r>
              <a:rPr lang="tr-TR" sz="1600" b="1" dirty="0" err="1">
                <a:solidFill>
                  <a:schemeClr val="tx1"/>
                </a:solidFill>
              </a:rPr>
              <a:t>hing</a:t>
            </a:r>
            <a:r>
              <a:rPr lang="tr-TR" sz="1600" b="1" dirty="0">
                <a:solidFill>
                  <a:schemeClr val="tx1"/>
                </a:solidFill>
              </a:rPr>
              <a:t> Mentoring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58C200-B2C5-E885-D794-F9306F31787F}"/>
              </a:ext>
            </a:extLst>
          </p:cNvPr>
          <p:cNvSpPr txBox="1"/>
          <p:nvPr/>
        </p:nvSpPr>
        <p:spPr>
          <a:xfrm>
            <a:off x="331304" y="6387545"/>
            <a:ext cx="1870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1994 contabile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61CCEF-22A3-2D62-7E3B-8D9D9B629F63}"/>
              </a:ext>
            </a:extLst>
          </p:cNvPr>
          <p:cNvSpPr txBox="1"/>
          <p:nvPr/>
        </p:nvSpPr>
        <p:spPr>
          <a:xfrm>
            <a:off x="324679" y="5943605"/>
            <a:ext cx="219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1997 controller jr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F0C0E-15FA-6828-BBD9-4F5FBF41F4A6}"/>
              </a:ext>
            </a:extLst>
          </p:cNvPr>
          <p:cNvSpPr txBox="1"/>
          <p:nvPr/>
        </p:nvSpPr>
        <p:spPr>
          <a:xfrm>
            <a:off x="318055" y="5565925"/>
            <a:ext cx="219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1998 controller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957AF-CDF2-72A4-CF9C-9EC097DBDFF0}"/>
              </a:ext>
            </a:extLst>
          </p:cNvPr>
          <p:cNvSpPr txBox="1"/>
          <p:nvPr/>
        </p:nvSpPr>
        <p:spPr>
          <a:xfrm>
            <a:off x="324683" y="4830441"/>
            <a:ext cx="2768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2002 BPA</a:t>
            </a:r>
            <a:br>
              <a:rPr lang="tr-TR" dirty="0"/>
            </a:br>
            <a:r>
              <a:rPr lang="tr-TR" sz="1600" dirty="0"/>
              <a:t>business planning analyst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C9C57F-9810-8025-0BC6-2474686AE2DA}"/>
              </a:ext>
            </a:extLst>
          </p:cNvPr>
          <p:cNvSpPr txBox="1"/>
          <p:nvPr/>
        </p:nvSpPr>
        <p:spPr>
          <a:xfrm>
            <a:off x="331311" y="4359997"/>
            <a:ext cx="276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2007 BPA HEAD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FE8B05-A74A-1E4E-EBE9-7A730F2EE012}"/>
              </a:ext>
            </a:extLst>
          </p:cNvPr>
          <p:cNvSpPr txBox="1"/>
          <p:nvPr/>
        </p:nvSpPr>
        <p:spPr>
          <a:xfrm>
            <a:off x="324687" y="3876301"/>
            <a:ext cx="334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2010 Senior Internal Auditor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F7FECC-774D-25CC-9D61-9FA1F9511230}"/>
              </a:ext>
            </a:extLst>
          </p:cNvPr>
          <p:cNvSpPr txBox="1"/>
          <p:nvPr/>
        </p:nvSpPr>
        <p:spPr>
          <a:xfrm>
            <a:off x="331315" y="3114313"/>
            <a:ext cx="334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2012 Budget &amp; Reporting Group Director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23407E-4CDE-5E2B-2AA8-F01D7932DE0C}"/>
              </a:ext>
            </a:extLst>
          </p:cNvPr>
          <p:cNvSpPr txBox="1"/>
          <p:nvPr/>
        </p:nvSpPr>
        <p:spPr>
          <a:xfrm>
            <a:off x="324691" y="2630617"/>
            <a:ext cx="334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2013 Chief Financial Officer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06D103-2481-992E-180C-3B8A4A84B6EC}"/>
              </a:ext>
            </a:extLst>
          </p:cNvPr>
          <p:cNvSpPr txBox="1"/>
          <p:nvPr/>
        </p:nvSpPr>
        <p:spPr>
          <a:xfrm>
            <a:off x="331319" y="2239685"/>
            <a:ext cx="3344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2015 Restorant manager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16F1A5-A3E5-6EB0-41CD-D17B935C824D}"/>
              </a:ext>
            </a:extLst>
          </p:cNvPr>
          <p:cNvSpPr txBox="1"/>
          <p:nvPr/>
        </p:nvSpPr>
        <p:spPr>
          <a:xfrm>
            <a:off x="324695" y="1689729"/>
            <a:ext cx="33447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2015 Imprenditore</a:t>
            </a:r>
            <a:br>
              <a:rPr lang="tr-TR" dirty="0"/>
            </a:br>
            <a:r>
              <a:rPr lang="tr-TR" sz="1600" dirty="0"/>
              <a:t>distribuzione di mozzarella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9AC7DB-C957-2014-F470-91A3F9B1DBFF}"/>
              </a:ext>
            </a:extLst>
          </p:cNvPr>
          <p:cNvSpPr txBox="1"/>
          <p:nvPr/>
        </p:nvSpPr>
        <p:spPr>
          <a:xfrm>
            <a:off x="318070" y="1338553"/>
            <a:ext cx="3763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2022 Fractional Executive Manager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8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10" grpId="0" animBg="1"/>
      <p:bldP spid="18" grpId="0" animBg="1"/>
      <p:bldP spid="21" grpId="0" animBg="1"/>
      <p:bldP spid="25" grpId="0" animBg="1"/>
      <p:bldP spid="26" grpId="0" animBg="1"/>
      <p:bldP spid="29" grpId="0" animBg="1"/>
      <p:bldP spid="42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2" grpId="0"/>
      <p:bldP spid="3" grpId="0"/>
      <p:bldP spid="4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3575305" cy="640080"/>
          </a:xfrm>
        </p:spPr>
        <p:txBody>
          <a:bodyPr>
            <a:noAutofit/>
          </a:bodyPr>
          <a:lstStyle/>
          <a:p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Programma del corso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346137"/>
            <a:ext cx="10881133" cy="5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Obiettivi del corso, prerequisiti ed aspettative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Il Controllo di Gestione e sistemi di contabilità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Classificazione dei costi e centri di responsabilità organizzativa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Diagramma di redditività (Break </a:t>
            </a:r>
            <a:r>
              <a:rPr lang="it-IT" sz="2000" dirty="0" err="1"/>
              <a:t>Even</a:t>
            </a:r>
            <a:r>
              <a:rPr lang="it-IT" sz="2000" dirty="0"/>
              <a:t> Analysis)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Budget degli Investimenti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Budget Economico/Operativi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Budget Patrimoniale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Budget Finanziario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Reportistica (BSC e KPI) ed analisi degli scostamenti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Pianificazione strategica (SWOT analisi)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8C39E27E-29D0-5C9E-780F-74E88A53FB76}"/>
              </a:ext>
            </a:extLst>
          </p:cNvPr>
          <p:cNvSpPr txBox="1">
            <a:spLocks/>
          </p:cNvSpPr>
          <p:nvPr/>
        </p:nvSpPr>
        <p:spPr>
          <a:xfrm>
            <a:off x="5248657" y="573024"/>
            <a:ext cx="6105144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TESTO: Controllo di gestione</a:t>
            </a:r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r"/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 </a:t>
            </a:r>
            <a:r>
              <a:rPr lang="it-IT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N.Castellano</a:t>
            </a:r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/ F. Bartolacci / S. Marasca – G. Giappichelli Editore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00B36A0-7ABB-CD9A-C2F7-9F0C81EB437C}"/>
              </a:ext>
            </a:extLst>
          </p:cNvPr>
          <p:cNvSpPr/>
          <p:nvPr/>
        </p:nvSpPr>
        <p:spPr>
          <a:xfrm>
            <a:off x="8036402" y="1904766"/>
            <a:ext cx="423672" cy="85953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6FC6D9B-ECCC-38C3-BAD0-7B892527DEAC}"/>
              </a:ext>
            </a:extLst>
          </p:cNvPr>
          <p:cNvSpPr/>
          <p:nvPr/>
        </p:nvSpPr>
        <p:spPr>
          <a:xfrm>
            <a:off x="8036403" y="3264635"/>
            <a:ext cx="423672" cy="191696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7A551-75A8-62E0-D147-1A630AF62427}"/>
              </a:ext>
            </a:extLst>
          </p:cNvPr>
          <p:cNvSpPr txBox="1"/>
          <p:nvPr/>
        </p:nvSpPr>
        <p:spPr>
          <a:xfrm>
            <a:off x="8448351" y="2030776"/>
            <a:ext cx="355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Cap. 2.1-2.6   	</a:t>
            </a:r>
            <a:r>
              <a:rPr lang="it-IT" dirty="0" err="1"/>
              <a:t>Pag</a:t>
            </a:r>
            <a:r>
              <a:rPr lang="it-IT" dirty="0"/>
              <a:t> 33 – 59</a:t>
            </a:r>
          </a:p>
          <a:p>
            <a:r>
              <a:rPr lang="it-IT" dirty="0"/>
              <a:t>Cap. 3.4		</a:t>
            </a:r>
            <a:r>
              <a:rPr lang="it-IT" dirty="0" err="1"/>
              <a:t>Pag</a:t>
            </a:r>
            <a:r>
              <a:rPr lang="it-IT" dirty="0"/>
              <a:t> 80 – 89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28AB0-8893-04AF-CE02-79BE07A8C45C}"/>
              </a:ext>
            </a:extLst>
          </p:cNvPr>
          <p:cNvSpPr txBox="1"/>
          <p:nvPr/>
        </p:nvSpPr>
        <p:spPr>
          <a:xfrm>
            <a:off x="8448351" y="3877136"/>
            <a:ext cx="356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Cap. 5		</a:t>
            </a:r>
            <a:r>
              <a:rPr lang="it-IT" dirty="0" err="1"/>
              <a:t>Pag</a:t>
            </a:r>
            <a:r>
              <a:rPr lang="it-IT" dirty="0"/>
              <a:t> 131 – 180</a:t>
            </a:r>
          </a:p>
          <a:p>
            <a:r>
              <a:rPr lang="it-IT" dirty="0"/>
              <a:t>Cap. 6		</a:t>
            </a:r>
            <a:r>
              <a:rPr lang="it-IT" dirty="0" err="1"/>
              <a:t>Pag</a:t>
            </a:r>
            <a:r>
              <a:rPr lang="it-IT" dirty="0"/>
              <a:t> 181 – 196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CA243B1-862A-7063-5D9C-55A36D3F87DC}"/>
              </a:ext>
            </a:extLst>
          </p:cNvPr>
          <p:cNvSpPr/>
          <p:nvPr/>
        </p:nvSpPr>
        <p:spPr>
          <a:xfrm>
            <a:off x="8048126" y="5235530"/>
            <a:ext cx="423672" cy="53894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E8BEE-A63F-3AF5-D72F-A5AE533FF0C3}"/>
              </a:ext>
            </a:extLst>
          </p:cNvPr>
          <p:cNvSpPr txBox="1"/>
          <p:nvPr/>
        </p:nvSpPr>
        <p:spPr>
          <a:xfrm>
            <a:off x="8471798" y="5353311"/>
            <a:ext cx="355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Cap. 13   	</a:t>
            </a:r>
            <a:r>
              <a:rPr lang="it-IT" dirty="0" err="1"/>
              <a:t>Pag</a:t>
            </a:r>
            <a:r>
              <a:rPr lang="it-IT" dirty="0"/>
              <a:t> 389 – 413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B3FCCE1-7414-6CC0-B5E3-F57B7FAD0EFD}"/>
              </a:ext>
            </a:extLst>
          </p:cNvPr>
          <p:cNvSpPr/>
          <p:nvPr/>
        </p:nvSpPr>
        <p:spPr>
          <a:xfrm>
            <a:off x="8059850" y="5821681"/>
            <a:ext cx="423672" cy="53894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8EA82-EEC4-40F5-2A5B-085ED93D8A6D}"/>
              </a:ext>
            </a:extLst>
          </p:cNvPr>
          <p:cNvSpPr txBox="1"/>
          <p:nvPr/>
        </p:nvSpPr>
        <p:spPr>
          <a:xfrm>
            <a:off x="8483522" y="5904598"/>
            <a:ext cx="355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Cap. 8	   	</a:t>
            </a:r>
            <a:r>
              <a:rPr lang="it-IT" dirty="0" err="1"/>
              <a:t>Pag</a:t>
            </a:r>
            <a:r>
              <a:rPr lang="it-IT" dirty="0"/>
              <a:t> 229 – 251</a:t>
            </a:r>
          </a:p>
        </p:txBody>
      </p:sp>
    </p:spTree>
    <p:extLst>
      <p:ext uri="{BB962C8B-B14F-4D97-AF65-F5344CB8AC3E}">
        <p14:creationId xmlns:p14="http://schemas.microsoft.com/office/powerpoint/2010/main" val="1542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9" grpId="0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1207" y="448056"/>
            <a:ext cx="3575305" cy="640080"/>
          </a:xfrm>
        </p:spPr>
        <p:txBody>
          <a:bodyPr>
            <a:noAutofit/>
          </a:bodyPr>
          <a:lstStyle/>
          <a:p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Programma del corso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10" y="1346137"/>
            <a:ext cx="10881133" cy="5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Obiettivi del corso, prerequisiti ed aspettative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Il Controllo di Gestione e sistemi di contabilità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Classificazione dei costi e centri di responsabilità organizzativa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Diagramma di redditività (Break </a:t>
            </a:r>
            <a:r>
              <a:rPr lang="it-IT" sz="2000" dirty="0" err="1"/>
              <a:t>Even</a:t>
            </a:r>
            <a:r>
              <a:rPr lang="it-IT" sz="2000" dirty="0"/>
              <a:t> Analysis) 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Budget degli Investimenti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Budget Economico/Operativi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Budget Patrimoniale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Budget Finanziario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Reportistica (BSC e KPI) ed analisi degli scostamenti</a:t>
            </a:r>
          </a:p>
          <a:p>
            <a:pPr>
              <a:lnSpc>
                <a:spcPct val="100000"/>
              </a:lnSpc>
              <a:spcAft>
                <a:spcPts val="600"/>
              </a:spcAft>
              <a:defRPr/>
            </a:pPr>
            <a:r>
              <a:rPr lang="it-IT" sz="2000" dirty="0"/>
              <a:t>Pianificazione strategica (SWOT analisi)</a:t>
            </a: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8C39E27E-29D0-5C9E-780F-74E88A53FB76}"/>
              </a:ext>
            </a:extLst>
          </p:cNvPr>
          <p:cNvSpPr txBox="1">
            <a:spLocks/>
          </p:cNvSpPr>
          <p:nvPr/>
        </p:nvSpPr>
        <p:spPr>
          <a:xfrm>
            <a:off x="5248657" y="573024"/>
            <a:ext cx="6105144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it-IT" dirty="0">
                <a:latin typeface="Segoe UI Light" panose="020B0502040204020203" pitchFamily="34" charset="0"/>
                <a:cs typeface="Segoe UI Light" panose="020B0502040204020203" pitchFamily="34" charset="0"/>
              </a:rPr>
              <a:t>TESTO: Controllo di gestione</a:t>
            </a:r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</a:p>
          <a:p>
            <a:pPr algn="r"/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di </a:t>
            </a:r>
            <a:r>
              <a:rPr lang="it-IT" sz="16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N.Castellano</a:t>
            </a:r>
            <a:r>
              <a:rPr lang="it-IT" sz="1600" dirty="0">
                <a:latin typeface="Segoe UI Light" panose="020B0502040204020203" pitchFamily="34" charset="0"/>
                <a:cs typeface="Segoe UI Light" panose="020B0502040204020203" pitchFamily="34" charset="0"/>
              </a:rPr>
              <a:t> / F. Bartolacci / S. Marasca – G. Giappichelli Editore</a:t>
            </a:r>
            <a:endParaRPr lang="en-US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600B36A0-7ABB-CD9A-C2F7-9F0C81EB437C}"/>
              </a:ext>
            </a:extLst>
          </p:cNvPr>
          <p:cNvSpPr/>
          <p:nvPr/>
        </p:nvSpPr>
        <p:spPr>
          <a:xfrm>
            <a:off x="8036402" y="1904766"/>
            <a:ext cx="423672" cy="859536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6FC6D9B-ECCC-38C3-BAD0-7B892527DEAC}"/>
              </a:ext>
            </a:extLst>
          </p:cNvPr>
          <p:cNvSpPr/>
          <p:nvPr/>
        </p:nvSpPr>
        <p:spPr>
          <a:xfrm>
            <a:off x="8036403" y="3264635"/>
            <a:ext cx="423672" cy="191696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D7A551-75A8-62E0-D147-1A630AF62427}"/>
              </a:ext>
            </a:extLst>
          </p:cNvPr>
          <p:cNvSpPr txBox="1"/>
          <p:nvPr/>
        </p:nvSpPr>
        <p:spPr>
          <a:xfrm>
            <a:off x="8448351" y="2030776"/>
            <a:ext cx="3552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Cap. 2.1-2.6   	</a:t>
            </a:r>
            <a:r>
              <a:rPr lang="it-IT" dirty="0" err="1"/>
              <a:t>Pag</a:t>
            </a:r>
            <a:r>
              <a:rPr lang="it-IT" dirty="0"/>
              <a:t> 33 – 59</a:t>
            </a:r>
          </a:p>
          <a:p>
            <a:r>
              <a:rPr lang="it-IT" dirty="0"/>
              <a:t>Cap. 3.4		</a:t>
            </a:r>
            <a:r>
              <a:rPr lang="it-IT" dirty="0" err="1"/>
              <a:t>Pag</a:t>
            </a:r>
            <a:r>
              <a:rPr lang="it-IT" dirty="0"/>
              <a:t> 80 – 89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28AB0-8893-04AF-CE02-79BE07A8C45C}"/>
              </a:ext>
            </a:extLst>
          </p:cNvPr>
          <p:cNvSpPr txBox="1"/>
          <p:nvPr/>
        </p:nvSpPr>
        <p:spPr>
          <a:xfrm>
            <a:off x="8448351" y="3877136"/>
            <a:ext cx="356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Cap. 5		</a:t>
            </a:r>
            <a:r>
              <a:rPr lang="it-IT" dirty="0" err="1"/>
              <a:t>Pag</a:t>
            </a:r>
            <a:r>
              <a:rPr lang="it-IT" dirty="0"/>
              <a:t> 131 – 180</a:t>
            </a:r>
          </a:p>
          <a:p>
            <a:r>
              <a:rPr lang="it-IT" dirty="0"/>
              <a:t>Cap. 6		</a:t>
            </a:r>
            <a:r>
              <a:rPr lang="it-IT" dirty="0" err="1"/>
              <a:t>Pag</a:t>
            </a:r>
            <a:r>
              <a:rPr lang="it-IT" dirty="0"/>
              <a:t> 181 – 196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CA243B1-862A-7063-5D9C-55A36D3F87DC}"/>
              </a:ext>
            </a:extLst>
          </p:cNvPr>
          <p:cNvSpPr/>
          <p:nvPr/>
        </p:nvSpPr>
        <p:spPr>
          <a:xfrm>
            <a:off x="8048126" y="5235530"/>
            <a:ext cx="423672" cy="53894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E8BEE-A63F-3AF5-D72F-A5AE533FF0C3}"/>
              </a:ext>
            </a:extLst>
          </p:cNvPr>
          <p:cNvSpPr txBox="1"/>
          <p:nvPr/>
        </p:nvSpPr>
        <p:spPr>
          <a:xfrm>
            <a:off x="8471798" y="5353311"/>
            <a:ext cx="355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Cap. 13   	</a:t>
            </a:r>
            <a:r>
              <a:rPr lang="it-IT" dirty="0" err="1"/>
              <a:t>Pag</a:t>
            </a:r>
            <a:r>
              <a:rPr lang="it-IT" dirty="0"/>
              <a:t> 389 – 413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4B3FCCE1-7414-6CC0-B5E3-F57B7FAD0EFD}"/>
              </a:ext>
            </a:extLst>
          </p:cNvPr>
          <p:cNvSpPr/>
          <p:nvPr/>
        </p:nvSpPr>
        <p:spPr>
          <a:xfrm>
            <a:off x="8059850" y="5821681"/>
            <a:ext cx="423672" cy="538942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78EA82-EEC4-40F5-2A5B-085ED93D8A6D}"/>
              </a:ext>
            </a:extLst>
          </p:cNvPr>
          <p:cNvSpPr txBox="1"/>
          <p:nvPr/>
        </p:nvSpPr>
        <p:spPr>
          <a:xfrm>
            <a:off x="8483522" y="5904598"/>
            <a:ext cx="3552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Cap. 8	   	</a:t>
            </a:r>
            <a:r>
              <a:rPr lang="it-IT" dirty="0" err="1"/>
              <a:t>Pag</a:t>
            </a:r>
            <a:r>
              <a:rPr lang="it-IT" dirty="0"/>
              <a:t> 229 – 251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C01475-9A4A-578C-5F1D-1A7487DA17B6}"/>
              </a:ext>
            </a:extLst>
          </p:cNvPr>
          <p:cNvSpPr/>
          <p:nvPr/>
        </p:nvSpPr>
        <p:spPr>
          <a:xfrm>
            <a:off x="521207" y="1346137"/>
            <a:ext cx="5833873" cy="391223"/>
          </a:xfrm>
          <a:prstGeom prst="roundRect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170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7CBB-22FF-ED74-8200-72FC161D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Obiettivi del corso (1/2)</a:t>
            </a:r>
            <a:endParaRPr lang="it-IT" dirty="0"/>
          </a:p>
        </p:txBody>
      </p:sp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0EF69066-1B43-F458-5033-00226D01A48D}"/>
              </a:ext>
            </a:extLst>
          </p:cNvPr>
          <p:cNvSpPr txBox="1">
            <a:spLocks/>
          </p:cNvSpPr>
          <p:nvPr/>
        </p:nvSpPr>
        <p:spPr>
          <a:xfrm>
            <a:off x="541610" y="1497157"/>
            <a:ext cx="10881133" cy="5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Il corso si propone di sviluppare la conoscenza base dei processi aziendali di </a:t>
            </a:r>
            <a:r>
              <a:rPr lang="it-IT" sz="2000" b="1" dirty="0"/>
              <a:t>controllo di gestione</a:t>
            </a:r>
            <a:r>
              <a:rPr lang="it-IT" sz="2000" dirty="0"/>
              <a:t>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cdg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sz="2000" dirty="0"/>
              <a:t>: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it-IT" sz="2000" dirty="0" err="1"/>
              <a:t>Cdg</a:t>
            </a:r>
            <a:r>
              <a:rPr lang="it-IT" sz="2000" dirty="0"/>
              <a:t> come processo di </a:t>
            </a:r>
            <a:r>
              <a:rPr lang="it-IT" sz="2000" u="sng" dirty="0"/>
              <a:t>raccolta</a:t>
            </a:r>
            <a:r>
              <a:rPr lang="it-IT" sz="2000" dirty="0"/>
              <a:t> ed </a:t>
            </a:r>
            <a:r>
              <a:rPr lang="it-IT" sz="2000" u="sng" dirty="0"/>
              <a:t>analisi di informazioni</a:t>
            </a:r>
            <a:r>
              <a:rPr lang="it-IT" sz="2000" dirty="0"/>
              <a:t> utili per dirigere meglio un’impresa:</a:t>
            </a:r>
          </a:p>
          <a:p>
            <a:pPr lvl="2">
              <a:lnSpc>
                <a:spcPct val="100000"/>
              </a:lnSpc>
            </a:pPr>
            <a:r>
              <a:rPr lang="it-IT" sz="2000" u="sng" dirty="0"/>
              <a:t>Dati finanziari</a:t>
            </a:r>
            <a:r>
              <a:rPr lang="it-IT" sz="2000" dirty="0"/>
              <a:t>: e.g. valore fatturato, valore di materie prime consumate, valore inventario, cash flow generato dalla gestione corrente, costo della manodopera;</a:t>
            </a:r>
          </a:p>
          <a:p>
            <a:pPr lvl="2">
              <a:lnSpc>
                <a:spcPct val="100000"/>
              </a:lnSpc>
            </a:pPr>
            <a:r>
              <a:rPr lang="it-IT" sz="2000" u="sng" dirty="0"/>
              <a:t>Dati quantitativi</a:t>
            </a:r>
            <a:r>
              <a:rPr lang="it-IT" sz="2000" dirty="0"/>
              <a:t>: e.g. volumi di vendita, quantità di materiali acquistati, quantità a stock e tempo di giacenza media, tempi mesi di incasso fatture e dilazione media di pagamento, ore di manodopera diretta sul prodotto;</a:t>
            </a:r>
          </a:p>
          <a:p>
            <a:pPr lvl="2">
              <a:lnSpc>
                <a:spcPct val="100000"/>
              </a:lnSpc>
            </a:pPr>
            <a:r>
              <a:rPr lang="it-IT" sz="2000" u="sng" dirty="0"/>
              <a:t>Dati non finanziari</a:t>
            </a:r>
            <a:r>
              <a:rPr lang="it-IT" sz="2000" dirty="0"/>
              <a:t>: e.g. capacità di utilizzo degli impianti, soddisfazione del cliente, efficienza processo produttivo, ore di formazione personale;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it-IT" sz="2000" dirty="0"/>
              <a:t>con obiettivo finale di </a:t>
            </a:r>
            <a:r>
              <a:rPr lang="it-IT" sz="2000" b="1" dirty="0"/>
              <a:t>sviluppare un sistema di valutazione bilanciata di indicatori di </a:t>
            </a:r>
            <a:r>
              <a:rPr lang="it-IT" sz="2000" b="1" dirty="0" err="1"/>
              <a:t>performace</a:t>
            </a:r>
            <a:r>
              <a:rPr lang="it-IT" sz="2000" b="1" dirty="0"/>
              <a:t> </a:t>
            </a:r>
            <a:r>
              <a:rPr lang="it-IT" sz="2000" dirty="0"/>
              <a:t>(</a:t>
            </a:r>
            <a:r>
              <a:rPr lang="it-IT" sz="2000" b="1" dirty="0" err="1"/>
              <a:t>B</a:t>
            </a:r>
            <a:r>
              <a:rPr lang="it-IT" sz="2000" dirty="0" err="1"/>
              <a:t>alanced</a:t>
            </a:r>
            <a:r>
              <a:rPr lang="it-IT" sz="2000" dirty="0"/>
              <a:t> </a:t>
            </a:r>
            <a:r>
              <a:rPr lang="it-IT" sz="2000" b="1" dirty="0" err="1"/>
              <a:t>S</a:t>
            </a:r>
            <a:r>
              <a:rPr lang="it-IT" sz="2000" dirty="0" err="1"/>
              <a:t>core</a:t>
            </a:r>
            <a:r>
              <a:rPr lang="it-IT" sz="2000" b="1" dirty="0" err="1"/>
              <a:t>C</a:t>
            </a:r>
            <a:r>
              <a:rPr lang="it-IT" sz="2000" dirty="0" err="1"/>
              <a:t>ard</a:t>
            </a:r>
            <a:r>
              <a:rPr lang="it-IT" sz="2000" dirty="0"/>
              <a:t>).</a:t>
            </a:r>
            <a:endParaRPr lang="it-IT" sz="2000" b="1" dirty="0"/>
          </a:p>
          <a:p>
            <a:pPr lvl="2">
              <a:lnSpc>
                <a:spcPct val="100000"/>
              </a:lnSpc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7006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7CBB-22FF-ED74-8200-72FC161D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Obiettivi del corso (2/2)</a:t>
            </a:r>
            <a:endParaRPr lang="it-IT" dirty="0"/>
          </a:p>
        </p:txBody>
      </p:sp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0EF69066-1B43-F458-5033-00226D01A48D}"/>
              </a:ext>
            </a:extLst>
          </p:cNvPr>
          <p:cNvSpPr txBox="1">
            <a:spLocks/>
          </p:cNvSpPr>
          <p:nvPr/>
        </p:nvSpPr>
        <p:spPr>
          <a:xfrm>
            <a:off x="521207" y="1088136"/>
            <a:ext cx="10881133" cy="5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it-IT" sz="200" dirty="0">
                <a:solidFill>
                  <a:srgbClr val="F5F5F5"/>
                </a:solidFill>
              </a:rPr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it-IT" sz="2000" dirty="0" err="1"/>
              <a:t>Cdg</a:t>
            </a:r>
            <a:r>
              <a:rPr lang="it-IT" sz="2000" dirty="0"/>
              <a:t> come attività di </a:t>
            </a:r>
            <a:r>
              <a:rPr lang="it-IT" sz="2000" b="1" dirty="0"/>
              <a:t>guida e orientamento della gestione</a:t>
            </a:r>
            <a:r>
              <a:rPr lang="it-IT" sz="2000" dirty="0"/>
              <a:t>, attraverso le seguenti fasi:</a:t>
            </a:r>
          </a:p>
          <a:p>
            <a:pPr lvl="1">
              <a:lnSpc>
                <a:spcPct val="100000"/>
              </a:lnSpc>
            </a:pPr>
            <a:r>
              <a:rPr lang="it-IT" sz="2000" u="sng" dirty="0"/>
              <a:t>pianificazione</a:t>
            </a:r>
            <a:r>
              <a:rPr lang="it-IT" sz="2000" dirty="0"/>
              <a:t>: elaborazione delle strategie aziendali di medio-lungo periodo (2/5 anni) attraverso la valutazione  di punti di forza (</a:t>
            </a:r>
            <a:r>
              <a:rPr lang="it-IT" sz="2000" b="1" dirty="0" err="1"/>
              <a:t>S</a:t>
            </a:r>
            <a:r>
              <a:rPr lang="it-IT" sz="2000" dirty="0" err="1"/>
              <a:t>trengths</a:t>
            </a:r>
            <a:r>
              <a:rPr lang="it-IT" sz="2000" dirty="0"/>
              <a:t>), debolezze (</a:t>
            </a:r>
            <a:r>
              <a:rPr lang="it-IT" sz="2000" b="1" dirty="0" err="1"/>
              <a:t>W</a:t>
            </a:r>
            <a:r>
              <a:rPr lang="it-IT" sz="2000" dirty="0" err="1"/>
              <a:t>eaknesses</a:t>
            </a:r>
            <a:r>
              <a:rPr lang="it-IT" sz="2000" dirty="0"/>
              <a:t>), opportunità (</a:t>
            </a:r>
            <a:r>
              <a:rPr lang="it-IT" sz="2000" b="1" dirty="0" err="1"/>
              <a:t>O</a:t>
            </a:r>
            <a:r>
              <a:rPr lang="it-IT" sz="2000" dirty="0" err="1"/>
              <a:t>pportunities</a:t>
            </a:r>
            <a:r>
              <a:rPr lang="it-IT" sz="2000" dirty="0"/>
              <a:t>) e minacce (</a:t>
            </a:r>
            <a:r>
              <a:rPr lang="it-IT" sz="2000" b="1" dirty="0" err="1"/>
              <a:t>T</a:t>
            </a:r>
            <a:r>
              <a:rPr lang="it-IT" sz="2000" dirty="0" err="1"/>
              <a:t>hreats</a:t>
            </a:r>
            <a:r>
              <a:rPr lang="it-IT" sz="2000" dirty="0"/>
              <a:t>);</a:t>
            </a:r>
          </a:p>
          <a:p>
            <a:pPr lvl="1">
              <a:lnSpc>
                <a:spcPct val="100000"/>
              </a:lnSpc>
            </a:pPr>
            <a:r>
              <a:rPr lang="it-IT" sz="2000" u="sng" dirty="0"/>
              <a:t>attuazione</a:t>
            </a:r>
            <a:r>
              <a:rPr lang="it-IT" sz="2000" dirty="0"/>
              <a:t>: programmare col </a:t>
            </a:r>
            <a:r>
              <a:rPr lang="it-IT" sz="2000" b="1" dirty="0"/>
              <a:t>budget</a:t>
            </a:r>
            <a:r>
              <a:rPr lang="it-IT" sz="2000" dirty="0"/>
              <a:t> le risorse aziendali per il raggiungimento degli obiettivi a breve termine (1 anno);</a:t>
            </a:r>
          </a:p>
          <a:p>
            <a:pPr lvl="1">
              <a:lnSpc>
                <a:spcPct val="100000"/>
              </a:lnSpc>
            </a:pPr>
            <a:r>
              <a:rPr lang="it-IT" sz="2000" u="sng" dirty="0"/>
              <a:t>controllo</a:t>
            </a:r>
            <a:r>
              <a:rPr lang="it-IT" sz="2000" dirty="0"/>
              <a:t>: verificare che i programmi siano stati realizzati e che gli obiettivi siano stati raggiunti con report trimestrali/mensili/settimanali/giornalieri sugli </a:t>
            </a:r>
            <a:r>
              <a:rPr lang="it-IT" sz="2000" dirty="0" err="1"/>
              <a:t>indicaori</a:t>
            </a:r>
            <a:r>
              <a:rPr lang="it-IT" sz="2000" dirty="0"/>
              <a:t> di performance (</a:t>
            </a:r>
            <a:r>
              <a:rPr lang="it-IT" sz="2000" b="1" dirty="0"/>
              <a:t>K</a:t>
            </a:r>
            <a:r>
              <a:rPr lang="it-IT" sz="2000" dirty="0"/>
              <a:t>ey </a:t>
            </a:r>
            <a:r>
              <a:rPr lang="it-IT" sz="2000" b="1" dirty="0" err="1"/>
              <a:t>P</a:t>
            </a:r>
            <a:r>
              <a:rPr lang="it-IT" sz="2000" dirty="0" err="1"/>
              <a:t>erformace</a:t>
            </a:r>
            <a:r>
              <a:rPr lang="it-IT" sz="2000" dirty="0"/>
              <a:t> </a:t>
            </a:r>
            <a:r>
              <a:rPr lang="it-IT" sz="2000" b="1" dirty="0" err="1"/>
              <a:t>I</a:t>
            </a:r>
            <a:r>
              <a:rPr lang="it-IT" sz="2000" dirty="0" err="1"/>
              <a:t>ndicators</a:t>
            </a:r>
            <a:r>
              <a:rPr lang="it-IT" sz="2000" dirty="0"/>
              <a:t>); </a:t>
            </a:r>
          </a:p>
          <a:p>
            <a:pPr lvl="1">
              <a:lnSpc>
                <a:spcPct val="100000"/>
              </a:lnSpc>
            </a:pPr>
            <a:r>
              <a:rPr lang="it-IT" sz="2000" u="sng" dirty="0"/>
              <a:t>correzione</a:t>
            </a:r>
            <a:r>
              <a:rPr lang="it-IT" sz="2000" dirty="0"/>
              <a:t>: revisione dei piani per individuare nuove strategie più efficaci e nuovi obiettivi di miglioramento da programmare;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dirty="0"/>
              <a:t>con obiettivo finale di </a:t>
            </a:r>
            <a:r>
              <a:rPr lang="it-IT" sz="2000" b="1" dirty="0"/>
              <a:t>supportare il circolo vizioso del miglioramento continuo</a:t>
            </a:r>
            <a:r>
              <a:rPr lang="it-IT" sz="2000" dirty="0"/>
              <a:t>.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30158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7CBB-22FF-ED74-8200-72FC161DE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10998440" cy="640080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>Il ciclo di Deming (PDCA, Plan-Do-Check-Act, Pianificare-Fare-Verificare-Agire) </a:t>
            </a:r>
            <a:endParaRPr lang="it-I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6C1D35-FF13-F1BB-798E-0ECA1EAF5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07" y="1326416"/>
            <a:ext cx="9517902" cy="563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7CBB-22FF-ED74-8200-72FC161D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</a:t>
            </a:r>
            <a:r>
              <a:rPr lang="it-IT" sz="2800" dirty="0"/>
              <a:t>rerequisiti</a:t>
            </a:r>
            <a:endParaRPr lang="it-IT" dirty="0"/>
          </a:p>
        </p:txBody>
      </p:sp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0EF69066-1B43-F458-5033-00226D01A48D}"/>
              </a:ext>
            </a:extLst>
          </p:cNvPr>
          <p:cNvSpPr txBox="1">
            <a:spLocks/>
          </p:cNvSpPr>
          <p:nvPr/>
        </p:nvSpPr>
        <p:spPr>
          <a:xfrm>
            <a:off x="541610" y="1237176"/>
            <a:ext cx="10881133" cy="5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2000" b="1" dirty="0"/>
              <a:t>Hard skills</a:t>
            </a:r>
          </a:p>
          <a:p>
            <a:pPr lvl="1">
              <a:lnSpc>
                <a:spcPct val="100000"/>
              </a:lnSpc>
            </a:pPr>
            <a:r>
              <a:rPr lang="it-IT" sz="2000" dirty="0"/>
              <a:t>Conoscenze di base sulla contabilità e bilancio;</a:t>
            </a:r>
          </a:p>
          <a:p>
            <a:pPr lvl="1">
              <a:lnSpc>
                <a:spcPct val="100000"/>
              </a:lnSpc>
            </a:pPr>
            <a:r>
              <a:rPr lang="it-IT" sz="2000" dirty="0"/>
              <a:t>Conoscenze di base dei processi e dell'organizzazione aziendale.</a:t>
            </a:r>
          </a:p>
          <a:p>
            <a:pPr lvl="1">
              <a:lnSpc>
                <a:spcPct val="100000"/>
              </a:lnSpc>
            </a:pPr>
            <a:endParaRPr lang="it-IT" sz="900" dirty="0"/>
          </a:p>
          <a:p>
            <a:pPr marL="0" indent="0">
              <a:lnSpc>
                <a:spcPct val="100000"/>
              </a:lnSpc>
              <a:buNone/>
            </a:pPr>
            <a:r>
              <a:rPr lang="it-IT" sz="2000" b="1" dirty="0"/>
              <a:t>Soft skills</a:t>
            </a:r>
          </a:p>
          <a:p>
            <a:pPr lvl="1">
              <a:lnSpc>
                <a:spcPct val="100000"/>
              </a:lnSpc>
            </a:pPr>
            <a:r>
              <a:rPr lang="it-IT" sz="2000" dirty="0"/>
              <a:t>Attitudine alla visione globale (ampia e trasversale);</a:t>
            </a:r>
          </a:p>
          <a:p>
            <a:pPr lvl="1">
              <a:lnSpc>
                <a:spcPct val="100000"/>
              </a:lnSpc>
            </a:pPr>
            <a:r>
              <a:rPr lang="it-IT" sz="2000" dirty="0"/>
              <a:t>Capacità di comunicare / interagire a tutti i livelli;</a:t>
            </a:r>
          </a:p>
          <a:p>
            <a:pPr lvl="1">
              <a:lnSpc>
                <a:spcPct val="100000"/>
              </a:lnSpc>
            </a:pPr>
            <a:r>
              <a:rPr lang="it-IT" sz="2000" dirty="0"/>
              <a:t>Interesse ad conoscere i processi aziendali (business </a:t>
            </a:r>
            <a:r>
              <a:rPr lang="it-IT" sz="2000" dirty="0" err="1"/>
              <a:t>acumen</a:t>
            </a:r>
            <a:r>
              <a:rPr lang="it-IT" sz="2000" dirty="0"/>
              <a:t>);</a:t>
            </a:r>
          </a:p>
          <a:p>
            <a:pPr lvl="1">
              <a:lnSpc>
                <a:spcPct val="100000"/>
              </a:lnSpc>
            </a:pPr>
            <a:r>
              <a:rPr lang="it-IT" sz="2000" dirty="0"/>
              <a:t>Interesse ad apprendere nuovi sistemi gestionali;</a:t>
            </a:r>
          </a:p>
          <a:p>
            <a:pPr lvl="1">
              <a:lnSpc>
                <a:spcPct val="100000"/>
              </a:lnSpc>
            </a:pPr>
            <a:r>
              <a:rPr lang="it-IT" sz="2000" dirty="0"/>
              <a:t>Capacità di presentazione grafica dei dati in modo chiaro e veloce.</a:t>
            </a:r>
          </a:p>
        </p:txBody>
      </p:sp>
    </p:spTree>
    <p:extLst>
      <p:ext uri="{BB962C8B-B14F-4D97-AF65-F5344CB8AC3E}">
        <p14:creationId xmlns:p14="http://schemas.microsoft.com/office/powerpoint/2010/main" val="39638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F7CBB-22FF-ED74-8200-72FC161DE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Aspettative</a:t>
            </a:r>
            <a:endParaRPr lang="it-IT" dirty="0"/>
          </a:p>
        </p:txBody>
      </p:sp>
      <p:sp>
        <p:nvSpPr>
          <p:cNvPr id="4" name="Content Placeholder 17">
            <a:extLst>
              <a:ext uri="{FF2B5EF4-FFF2-40B4-BE49-F238E27FC236}">
                <a16:creationId xmlns:a16="http://schemas.microsoft.com/office/drawing/2014/main" id="{0EF69066-1B43-F458-5033-00226D01A48D}"/>
              </a:ext>
            </a:extLst>
          </p:cNvPr>
          <p:cNvSpPr txBox="1">
            <a:spLocks/>
          </p:cNvSpPr>
          <p:nvPr/>
        </p:nvSpPr>
        <p:spPr>
          <a:xfrm>
            <a:off x="541610" y="1344755"/>
            <a:ext cx="10881133" cy="528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A fine corso lo studente: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Avrà compreso le logiche e le metodologie per la </a:t>
            </a:r>
            <a:r>
              <a:rPr lang="it-IT" sz="2000" u="sng" dirty="0"/>
              <a:t>elaborazione di un budget</a:t>
            </a:r>
            <a:r>
              <a:rPr lang="it-IT" sz="2000" dirty="0"/>
              <a:t> completo (economico/patrimoniale/finanziario);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Sarà in grado di valutare l’utilità dei diversi strumenti di </a:t>
            </a:r>
            <a:r>
              <a:rPr lang="it-IT" sz="2000" u="sng" dirty="0"/>
              <a:t>misurazione delle performance</a:t>
            </a:r>
            <a:r>
              <a:rPr lang="it-IT" sz="2000" dirty="0"/>
              <a:t>;</a:t>
            </a:r>
          </a:p>
          <a:p>
            <a:pPr>
              <a:lnSpc>
                <a:spcPct val="100000"/>
              </a:lnSpc>
            </a:pPr>
            <a:r>
              <a:rPr lang="it-IT" sz="2000" dirty="0"/>
              <a:t>Comprenderà il legame tra </a:t>
            </a:r>
            <a:r>
              <a:rPr lang="it-IT" sz="2000" u="sng" dirty="0"/>
              <a:t>piano strategico </a:t>
            </a:r>
            <a:r>
              <a:rPr lang="it-IT" sz="2000" dirty="0"/>
              <a:t>e budget.</a:t>
            </a:r>
          </a:p>
        </p:txBody>
      </p:sp>
    </p:spTree>
    <p:extLst>
      <p:ext uri="{BB962C8B-B14F-4D97-AF65-F5344CB8AC3E}">
        <p14:creationId xmlns:p14="http://schemas.microsoft.com/office/powerpoint/2010/main" val="190002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in32_fixed.potx" id="{9A9BE078-57A7-48B2-9D33-8EFC365D262A}" vid="{66905093-CF97-471D-A25F-2AFDA5521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{B81127AD-9150-4728-B27E-16B5608E6C70}tf10001108_win32</Template>
  <TotalTime>4454</TotalTime>
  <Words>1633</Words>
  <Application>Microsoft Office PowerPoint</Application>
  <PresentationFormat>Widescreen</PresentationFormat>
  <Paragraphs>175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Segoe UI</vt:lpstr>
      <vt:lpstr>Segoe UI Light</vt:lpstr>
      <vt:lpstr>WelcomeDoc</vt:lpstr>
      <vt:lpstr>Pianificazione e Controllo Lezione 1 Il Controllo di Gestione e sistemi di contabilità</vt:lpstr>
      <vt:lpstr>Mie esperienze lavorative: 1994 - 2023</vt:lpstr>
      <vt:lpstr>Programma del corso</vt:lpstr>
      <vt:lpstr>Programma del corso</vt:lpstr>
      <vt:lpstr>Obiettivi del corso (1/2)</vt:lpstr>
      <vt:lpstr>Obiettivi del corso (2/2)</vt:lpstr>
      <vt:lpstr>Il ciclo di Deming (PDCA, Plan-Do-Check-Act, Pianificare-Fare-Verificare-Agire) </vt:lpstr>
      <vt:lpstr>Prerequisiti</vt:lpstr>
      <vt:lpstr>Aspettative</vt:lpstr>
      <vt:lpstr>Programma del corso</vt:lpstr>
      <vt:lpstr>Sistemi di contabilità: generale</vt:lpstr>
      <vt:lpstr>Sistemi di contabilità: gestionale (1/2)</vt:lpstr>
      <vt:lpstr>Sistemi di contabilità: gestionale (2/2)</vt:lpstr>
      <vt:lpstr>Contabilità generale ed industriale a confronto</vt:lpstr>
      <vt:lpstr>Sistemi di contabilità: utilità della contabilità analitica ed industriale</vt:lpstr>
      <vt:lpstr>Sistemi di gestione aziendale (ERP)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Massimiliano Catena</dc:title>
  <dc:creator>Massimiliano Catena</dc:creator>
  <cp:keywords/>
  <cp:lastModifiedBy>Massi Catenma</cp:lastModifiedBy>
  <cp:revision>45</cp:revision>
  <dcterms:created xsi:type="dcterms:W3CDTF">2022-11-03T08:14:40Z</dcterms:created>
  <dcterms:modified xsi:type="dcterms:W3CDTF">2023-03-26T14:18:23Z</dcterms:modified>
  <cp:version/>
</cp:coreProperties>
</file>