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66" r:id="rId2"/>
    <p:sldId id="318" r:id="rId3"/>
    <p:sldId id="319" r:id="rId4"/>
    <p:sldId id="320" r:id="rId5"/>
    <p:sldId id="303" r:id="rId6"/>
    <p:sldId id="304" r:id="rId7"/>
    <p:sldId id="311" r:id="rId8"/>
    <p:sldId id="305" r:id="rId9"/>
    <p:sldId id="312" r:id="rId10"/>
    <p:sldId id="321" r:id="rId11"/>
    <p:sldId id="322" r:id="rId12"/>
    <p:sldId id="323" r:id="rId13"/>
    <p:sldId id="324" r:id="rId14"/>
    <p:sldId id="306" r:id="rId15"/>
    <p:sldId id="307" r:id="rId16"/>
    <p:sldId id="317" r:id="rId17"/>
    <p:sldId id="313" r:id="rId18"/>
    <p:sldId id="308" r:id="rId19"/>
    <p:sldId id="309" r:id="rId20"/>
    <p:sldId id="314" r:id="rId21"/>
    <p:sldId id="315" r:id="rId22"/>
    <p:sldId id="316" r:id="rId23"/>
  </p:sldIdLst>
  <p:sldSz cx="9144000" cy="6858000" type="screen4x3"/>
  <p:notesSz cx="6858000" cy="9144000"/>
  <p:custDataLst>
    <p:tags r:id="rId2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2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8T11:19:08.8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13155 8290 0,'26'0'16,"-26"-26"-16,26-26 31,0 26-16,0 0-15,0 0 16,26-26-16,0 0 16,26 26-16,-26 0 15,-26 26 1,0-52-16,26 0 16,0 1-16,-52-1 15,0-26-15,0 52 16,52 0-16,-52 0 15,52-26-15,0 26 16,-26-26 0,0 52-16,-26-26 0,0 0 15,52 0-15,-52 0 16,0 0-16,52 0 16,-52 0-1,52 26-15,-52-26 16,26 0-16,0 0 15,0 26 17,0 0-17,-26-52-15,26 26 16,-26-26-16,52 0 16,-26 0-16,0 26 15,26-26-15,0 26 16,-26 0-16,0 0 15,0-26-15,0 0 16,0 52-16,-26-26 16,52 0-16,-26-26 15,0 0 1,0 26 0,26 0-1,-26 26-15,0-52 16,-26 26-16,26 0 15,26 26-15,-52-26 16,26 0-16,0 0 16,-26 0-16,26 0 15,-26 0 1,26 0 0,0 0-16,-26 0 15,26 0 1,0 26-16,0-26 15,0 0 1,26 0-16,-52 0 16,52-26-1,-26 52-15,-26-26 16,0-26-16,26 52 16,26-26-16,-52-26 15,26 26 1,0 26-1,0 0 1,-26-26-16,26 0 16,0 0-16,26-26 15,0 26 1,0-26 0,-26 0-16,0 52 15,-26-26 16,26-26-31,26 27 16,0-27 0,-52 26-16,52 0 15,-52-26-15,26 26 16,0 0-16,0 26 16,26 0-1,-52-26-15,26 0 16,0 26-16,0-26 15,0 26 1,0 0 31,0-26-31,-26 0 15,26 26-16,0 0-15,-26-78 32,26 78-32,0-26 0,-26 0 15,26 0 1,0 26-16,0-52 16,0 52-16,-26-26 15,52 0-15,-26 26 16,0-52-16,26 26 31,-26 0-31,-26 0 0,52-26 16,-26 26-16,26 26 15,-52-52 1,26 52-16,0-26 16,-26 0-16,26 26 15,-26-26-15,26 0 16,0 26-16,0 0 15,0-52-15,26 0 16,0 0-16,-26 52 16,0-26-16,0 0 15,-26-26 1,52 26 0,-52 0-1,26 26 1,-26-26-16,26 0 15,0 26-15,0-52 16,0 26 0,0 0-16,0 0 15,-26-26-15,26 52 16,-26-52 0,0 26-16,26 0 15,0 26-15,0-26 16,-26-26-16,26 26 15,0-26-15,-26 26 16,0 0-16,0-26 16,26 52-1,-26-26-15,26-26 16,-26 0 0,0 26-16,0 0 31,0 0-31,26 0 31,-26 0-15,0 0-16,26 26 15,-26-26 1,0 0-16,0 0 16,0 0 15,0 0-31,0 52 265,-52-26-249,52 52-16,0-26 31,0-52-15,-26 26 0,0 26-16,0 26 15,26 0 1,-26 0-1,26-26 1,-26-26-16,0 52 16,26-26-16,-26 0 15,0 0 1,26 0-16,-26-26 16,26 26-16,0 0 15,-26 0 1,26 0-1,0 0 1,-26-26-16,26 26 16,-26 26-16,0-52 15,26 26 1,0 0 0,-26-26-1,0 78 16,26-52-15,0 0 0,0 0-16,-26-26 15,26 26 1,0 0-16,-52 0 16,26 0-1,0 26 1,0-26-1,26 26 1,-26-26 0,26 0-1,0 26 1,0-26 0,0 0-1,-26-26-15,26 52 16,-26-52-1,-26 52-15,26 0 16,26-26-16,0 0 16,-26 0-1,0 0-15,26 0 16,-26 0-16,0 0 16,0 0-1,0 0-15,26 0 16,0 0-1,-26 0-15,0 0 32,26 0-17,-26 0-15,0 0 16,26 0 0,-26-26-16,26 26 15,-26 0-15,26 0 0,-26-26 16,0 26-16,-26 26 15,52-26 1,-26 0-16,0 26 0,0-52 16,-26 26-1,52 0-15,-26 0 16,-26 26 0,26-26-16,0 0 15,-26 51-15,52-25 16,-26-52-16,-26 78 15,-26-26-15,78-26 16,-26 0-16,-26 26 16,26-26-1,-52 26 1,26 0 0,0-26-16,26 0 15,0 0-15,0 0 16,0-26-1,0 26-15,-52 26 16,26-26-16,-26 26 0,52 0 16,-52-26-16,78 0 15,-52 26-15,0-26 16,0 26-16,0-26 16,0 0-16,26 0 15,26 0-15,-52 0 16,26-26-1,26 26-15,-26-26 16,-26 52 0,26-26-16,-26 0 15,26 0-15,26 0 16,-78 0-16,26 0 16,26 0-16,0 26 15,-26-26-15,26 0 16,0 26-16,26-26 15,-52 0-15,26 0 16,26 0-16,-26-26 16,26 52-16,0-26 15,-26 0-15,0 0 16,-52-26-16,52 26 16,26 0-16,-26-26 15,0 26-15,26 0 16,-26-26-16,0 26 15,0-26 1,26 26-16,-26-26 31,0 52-15,0-26-16,0 0 16,0 0-1,0 0-15,0-26 16,26 26-1,-26-26-15,0 0 63,0 0-63,0 26 16,0 0-1,0-26 1,26 26-1,0 0 1,-26 0 31,-26-26-31,52 26-16,-26 0 15,0-26-15,0 0 31,26 52-15,-26-26 0,26-1-16,-26-25 15,0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2:08:47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3847 1414 723 0,'0'0'69'16,"0"0"17"-16,0 0 5 16,0 0-39-1,0 0-28-15,-117 107-10 16,117-37-4-16,38 9 20 16,37-1-4-16,18-6-7 15,17-18 0-15,2-20-8 16,-2-30 0-16,-15-6-4 15,-8-44-4-15,-24-24 0 16,-14-16 5-16,-21-13 0 0,-28-3 6 16,0 7 8-16,-63 16-1 15,-26 22 6-15,-14 22-16 16,-13 22-2-16,-1 13-2 16,21 10 0-16,21 31 1 0,26 20-8 15,28 13-12 1,21 10-15-16,14-1-41 0,68-9-14 15,30-17-16-15,17-23-135 16,8-24-400-16</inkml:trace>
  <inkml:trace contextRef="#ctx0" brushRef="#br0" timeOffset="216.014">5034 1397 747 0,'0'0'38'15,"-35"139"92"-15,21-65-37 16,9-6-66-16,5-8-18 0,0-15-5 16,14-14-1-16,7-17-3 15,5-14-8-15,7 0-96 16,-5-34-116-16,-7-17-258 15</inkml:trace>
  <inkml:trace contextRef="#ctx0" brushRef="#br0" timeOffset="369.4313">4726 1451 798 0,'0'0'29'15,"0"0"37"-15,308-61 11 16,-177 31-51-16,-8 2-26 15,-15 0-58-15,-24 3-94 16,-28 10-66-16</inkml:trace>
  <inkml:trace contextRef="#ctx0" brushRef="#br0" timeOffset="485.0513">5295 1454 675 0,'0'0'59'0,"0"0"50"16,0 0-66-16,178 29-43 0,-96-29-23 15,13-15-121-15,1-11-151 16</inkml:trace>
  <inkml:trace contextRef="#ctx0" brushRef="#br0" timeOffset="701.4294">6034 1503 747 0,'0'0'86'0,"0"0"14"0,-12 147 23 16,12-104-72-16,0-5-24 15,5-13-11-15,9-10-16 16,-5-12 0-16,-2-3-44 0,5-8-98 16,-10-21-155-16,-2-8-303 15</inkml:trace>
  <inkml:trace contextRef="#ctx0" brushRef="#br0" timeOffset="847.9605">6034 1503 803 0,'-150'-68'79'0,"206"45"-37"16,24-3 67-16,4-6-77 16,11 2-9-16,-10-1-13 0,-18 5-10 15,-20 9-15 1,-14 8-66-16,-26 9-113 0,-7 0-232 15</inkml:trace>
  <inkml:trace contextRef="#ctx0" brushRef="#br0" timeOffset="970.3389">5952 1473 494 0,'0'0'141'16,"0"0"-77"-16,0 0 24 16,0 0-12-16,0 0-28 15,219 43-48-15,-116-63-39 16,-5-5-226-16</inkml:trace>
  <inkml:trace contextRef="#ctx0" brushRef="#br0" timeOffset="1287.1654">6692 1528 434 0,'0'0'138'0,"0"0"-75"15,0 0 47-15,0 118 5 16,0-86-62-16,0 2 8 16,21-5-14-16,12 1 1 15,4-4-15-15,3-4-1 16,14-7 0-16,-5-4-6 0,5-8-10 16,-5-3-4-16,0 0 1 15,-3 0-5-15,1 0-1 16,-2-14-5-16,-1 6-2 15,-7-2 0-15,-9-3-2 16,-9 4-32-16,-5 0-10 16,-14-4-36-1,0 1-41-15,0 1-69 16,-35 3-316-16</inkml:trace>
  <inkml:trace contextRef="#ctx0" brushRef="#br0" timeOffset="1456.0594">6748 1678 740 0,'0'0'130'0,"0"0"-99"0,0 0 76 15,0 0-63-15,192-31-25 16,-129 17-19-16,-12-7-19 16,-16-1-140-16,-18-6-432 15</inkml:trace>
  <inkml:trace contextRef="#ctx0" brushRef="#br0" timeOffset="1587.8069">6739 1513 838 0,'0'0'114'15,"0"0"-52"-15,0 0-28 16,0 0-18-16,0 0-8 16,248-51-8-16,-132 23-48 15,-6-4-180-15,-14 8-360 0</inkml:trace>
  <inkml:trace contextRef="#ctx0" brushRef="#br0" timeOffset="1935.5172">7521 1658 608 0,'0'0'123'0,"0"114"44"16,3-70-68-16,16-12-57 0,-5-16-31 16,-7-12-10-16,-7-4 4 15,0-20 7-15,0-28-12 16,0-21-11-16,-7-12 2 15,-14-1 9-15,2 4 4 16,2 8-1-16,10 13 4 16,7 12-3-1,0 13-2-15,28 10 0 16,15 10 1-16,10 10-3 16,-4 2-1-16,-2 17-1 15,-12 22 2-15,-7 13 0 16,-9 4 11-16,-10-2 6 15,-4-8-4-15,-3-9-1 0,10-12 18 16,-3-3 10-16,5-5-28 16,12-3-10-16,2-2 1 15,7-3-3-15,19-7-26 16,13-2-52-16,10-5-74 0,-2-21-359 16</inkml:trace>
  <inkml:trace contextRef="#ctx0" brushRef="#br0" timeOffset="2220.3956">8446 1605 588 0,'0'0'134'0,"0"0"42"16,36 127-32-16,-15-94-98 15,0-15-21-15,-7-10-20 0,-10-8-2 16,-4 0 8-16,0-14 5 15,-32-25-16-15,-32-15-64 16,-10-3-19-16,-8-6-19 16,14 6 102-16,8 6 23 15,17 7 21-15,8 13 45 0,35 7-50 16,0 0 6-16,42 3-33 16,45 2-12-16,11-4-3 0,16 3-33 15,3 2-97 1,-5-1-209-16</inkml:trace>
  <inkml:trace contextRef="#ctx0" brushRef="#br0" timeOffset="2652.8745">8981 1720 417 0,'0'0'391'0,"0"0"-349"16,0 0 77-16,0 0-97 15,0 0 2-15,0 0 7 16,42 71 23-16,-16-106-32 0,2-18-12 16,0-11-10-16,12-8-2 15,-10-10-9-15,3-1 3 16,-12 8 2-16,7 18-1 16,-14 21 4-16,-2 21 3 15,-10 15 0-15,5 0-5 0,5 17 1 31,2 26 4-31,14 16 28 16,0 8 7-16,0-1 2 0,-2-9-10 16,2-6 1-1,-14-14-23-15,-14-9-5 0,0-9 0 16,-28-10-46-16,-26-9-27 16,-2 0-124-16,0-20-84 15,9-9 34-15,5 4 247 0,7 9 46 16,9 9 231-16,19 5-46 15,7 2-102-15,0 0-95 16,19 0-34-16,44 0-1 16,35 8 0-16,24-7-102 15,29-1-164-15</inkml:trace>
  <inkml:trace contextRef="#ctx0" brushRef="#br0" timeOffset="3075.9681">11313 1236 836 0,'0'0'75'0,"0"0"-33"15,0 0 30-15,-260-102-41 16,162 85-31-16,12 8-3 15,9 9 3-15,30 0 6 16,19 0-6-16,7 12-5 0,21 15 1 16,0 8 1-16,56 15 2 15,33 6-3-15,18 7 2 16,10 0 0-16,-5-4-1 16,-9-10 2-16,-24-7 1 15,-30-15 0-15,-28-8 0 16,-21-6 3-1,-14-7 36-15,-53-2 32 16,-18-4-14-16,-22 0-9 0,2-9-21 16,2-5-5-1,17 4-2-15,23 1-8 0,35 3-11 16,14 2-2-16,14 2-7 16,42-2-81-16,46-1-5 15,36 2-15-15,7-3-231 0</inkml:trace>
  <inkml:trace contextRef="#ctx0" brushRef="#br0" timeOffset="3291.8911">11971 1465 679 0,'0'0'147'15,"0"0"-33"-15,-2 116-11 16,2-88-85-16,0-14-12 16,0-10-5-16,0-4-1 15,0 0-63-15,16-29-70 0,-4-16-136 16</inkml:trace>
  <inkml:trace contextRef="#ctx0" brushRef="#br0" timeOffset="3360.6783">11873 1223 518 0,'0'0'121'0,"0"0"-66"15,0 0-55-15,0 0-437 16</inkml:trace>
  <inkml:trace contextRef="#ctx0" brushRef="#br0" timeOffset="3724.0653">12499 1471 719 0,'0'0'117'16,"0"0"77"-1,0 0-166-15,12 108-25 16,-12-108 3-16,2 0 27 16,3-11 10-16,-3-26-33 15,10-17-10-15,2-15-35 16,0-7 7-16,12 0-6 16,-12 11 7-16,-7 17 17 15,-7 20 10-15,0 22 5 0,0 6 11 16,9 13-16-16,5 24 2 0,7 9 4 15,12 5 6-15,9-4-3 16,4-10 10-16,8-11 14 16,-5-11-16-16,-2-12-2 15,-10-3 5-15,-4-9 7 16,-7-23-1 0,-5-7-15-16,-7-4-2 15,2-2-9-15,3 0-17 16,16 6-38-16,14 7-45 15,12 10-205-15,6 5-200 16</inkml:trace>
  <inkml:trace contextRef="#ctx0" brushRef="#br0" timeOffset="4081.7724">13917 1020 349 0,'0'0'323'0,"0"0"-224"16,0 0 22-16,-234-8-74 0,146 33-43 15,6 18-1-15,12 14 1 16,11 11 7 0,24 0-3-16,21 1 31 15,14-11-8-15,5-13-11 16,39-10-17-16,22-11 2 16,9-18-2-16,2-6-3 15,7-19-12-15,-17-18-19 16,-13-6-12-16,-26 1 5 15,-16 6 38-15,-10 9 2 0,-2 10 3 16,0 14 49-16,0 3 13 16,-28 9-20-16,-4 38-41 15,-4 13-4-15,1 6 3 16,28-3 6 0,7-13-11-16,7-10 0 0,47-14-1 15,9-18-26 1,7-8-99-16,-4-17-183 0</inkml:trace>
  <inkml:trace contextRef="#ctx0" brushRef="#br0" timeOffset="4394.4078">14193 1516 93 0,'0'0'503'0,"0"0"-400"15,0 0 8-15,0 0 19 16,245 77-62-16,-142-80-21 16,6-31-19-16,-17-8-9 15,-27-10-5-15,-28-2-8 0,-32-2 5 16,-5 7-2-16,-28 7 10 16,-47 9 35-16,-7 16-11 15,-9 11-16-15,10 6-2 16,15 12-8-16,17 26-17 15,21 13-10-15,28 9-25 16,0-9-27 0,63-8-26-16,31-9-52 15,11-20-162-15</inkml:trace>
  <inkml:trace contextRef="#ctx0" brushRef="#br0" timeOffset="4657.2909">15129 1196 308 0,'0'0'301'16,"0"0"-264"-16,-74 114 117 16,62-61-58-16,12 1-24 15,0-3 10-15,19-3-38 0,27-8 8 16,10-9-29-16,14-9-10 15,12-13 1-15,7-9-5 16,4 0-9-16,-9-17-24 16,-2-16-56-16,-21-8-159 0,-19-1-579 15</inkml:trace>
  <inkml:trace contextRef="#ctx0" brushRef="#br0" timeOffset="4980.0493">15755 1494 55 0,'0'0'576'16,"0"0"-485"-16,0 0 62 0,-21 112-51 15,21-106-74-15,0-6-18 16,0 0 6-16,7 0 19 16,12-21-22-16,4-17 6 15,8-12-19-15,-3-13 4 16,0-5-4-16,-7-1-1 15,4 0-5-15,-4 6-1 16,-7 15 1 0,1 16 5-16,-8 15 1 15,0 15 0-15,7 2 0 16,11 17-13-16,6 24 13 16,15 13 13-16,3 8 3 15,5-2 17-15,9-6-12 0,-9-9-5 16,0-13-16-16,-26-9 0 15,-26-6-50-15,-2-11-89 0,-30-6-68 16</inkml:trace>
  <inkml:trace contextRef="#ctx0" brushRef="#br0" timeOffset="5095.7155">15989 1417 945 0,'0'0'57'0,"0"0"-46"15,0 0 45-15,210 39-32 0,-86-35-24 16,35-4-25-16,11-1-332 15</inkml:trace>
  <inkml:trace contextRef="#ctx0" brushRef="#br0" timeOffset="5326.7663">17755 1241 695 0,'0'0'141'16,"-33"107"10"-16,26-50-38 15,5-12-51-15,2-12-40 0,0-17-22 16,0-12-1-16,23-4-33 16,10-32-34-16,-1-22-64 15,-11-12-510-15</inkml:trace>
  <inkml:trace contextRef="#ctx0" brushRef="#br0" timeOffset="5426.5905">17638 967 727 0,'0'0'169'0,"0"0"31"15,0 0-98-15,0 0-79 16,0 0-23-16,0 0-46 16,7-34-54-16,84 44-137 15</inkml:trace>
  <inkml:trace contextRef="#ctx0" brushRef="#br0" timeOffset="5865.2751">18332 1312 777 0,'0'0'70'0,"0"0"75"16,0 0-102-16,0 0-19 15,0 0-11-15,0 0 32 0,18 74 10 16,-15-117-36-16,-3-12-19 15,0-10-38-15,0 5 6 16,-24 8 9-16,-8 13 22 16,6 16 2-16,5 11 6 15,12 12 28-15,4 0-17 16,3 20-18 0,2 8-4-16,0 4 4 15,2-4 0-15,47-11 0 16,26-14 0-16,18-3 3 15,17-22-3-15,-5-16-4 16,-16-4 4-16,-28 9 0 16,-26 9 8-16,-21 14 0 15,-14 6 31-15,0 4 13 0,0 15-24 16,-21 33-25-16,-7 14-1 16,0 14 3-16,16-8-1 0,12-14-4 15,0-15-10-15,40-18-61 16,9-18-63-16,4-3-148 15,3-24-428-15</inkml:trace>
  <inkml:trace contextRef="#ctx0" brushRef="#br0" timeOffset="6166.1042">19441 1230 594 0,'0'0'184'15,"-14"110"-114"-15,14-70 86 0,0-20-100 16,0-14-19-16,-4-6-19 16,-13-1 29-16,-16-32 7 15,-9-15-54-15,0-12-9 16,10-5 0-16,18-4 0 0,14 0-5 16,0 6 13-1,46 14-6 1,3 18-7-16,15 17 13 15,1 14-6-15,-7 0 1 16,1 26 4-16,-22 10 2 0,-16 7 5 16,-21 0 0-16,0 4 3 15,-37-3-2-15,-17-10-6 16,12-6-22-16,7-14-56 16,23-14-221-16</inkml:trace>
  <inkml:trace contextRef="#ctx0" brushRef="#br0" timeOffset="6645.6612">20231 1196 793 0,'0'0'26'0,"0"0"34"0,-49 116 39 16,49-90-49-1,0-7-26-15,0-10-5 0,7-3-10 16,0-6 0 0,-3 0 1-16,-4 0 6 15,0-18 2-15,0-15-1 16,-4-12-17-16,-10-8-4 16,0 1 1-16,7-4 2 15,7 1 1-15,0 2-6 16,35 5-3-16,28 13 1 15,19 10 2-15,-1 13 5 0,-6 12 0 16,-14 0-4-16,-19 18 4 16,-14 21 1-16,-24 8 11 15,-4-1-2-15,-44-1 9 16,-19-7-9-16,-5-10 5 16,19-7-6-16,17-10 5 0,22-5-4 31,10-1-9-31,0-1-3 0,14 3-10 15,47 2 0 1,9-1 13-16,12 1 0 0,9-5-2 16,-12 0-1-16,-16-4-23 15,-16 0-36-15,-26 0-247 16</inkml:trace>
  <inkml:trace contextRef="#ctx0" brushRef="#br0" timeOffset="7000.1678">21004 1028 606 0,'0'0'110'0,"0"0"-104"15,0 0 124-15,0 0-50 16,-56 137-16-16,49-100-2 15,2-1-31-15,5-7-6 16,0-3-2-16,0-9-11 0,28-3 10 16,14 2 10-16,10-8 17 15,-1-4-23-15,0-4-7 0,-9 0-11 16,-9 0-1 0,-3 0-2-16,-1-1-3 0,-4-12-2 15,1-4-6-15,-10-1-27 16,-2-3-20-16,-9 0-5 15,-5 1-29-15,0 4-48 0,0 1-96 16,0-2-142-16</inkml:trace>
  <inkml:trace contextRef="#ctx0" brushRef="#br0" timeOffset="7184.7675">20948 1154 648 0,'0'0'97'0,"0"0"27"0,0 0-24 15,180-34-52-15,-138 8-48 16,-10-2-35-16,-22-3-290 16</inkml:trace>
  <inkml:trace contextRef="#ctx0" brushRef="#br0" timeOffset="7300.8212">20948 919 1021 0,'0'0'55'0,"0"0"-43"16,0 0 21-16,0 0-32 15,236 0-1 1,-87-1-76-16,17-6-197 16,9 0-462-16</inkml:trace>
  <inkml:trace contextRef="#ctx0" brushRef="#br0" timeOffset="7601.6313">22429 839 611 0,'0'0'123'0,"0"0"8"0,0 0-48 15,-246-52-48-15,183 47 43 0,14 4-41 16,12 1-1 0,14 0-31-16,11 16-5 0,10 18-5 15,2 9 5-15,9 7-6 16,38 7 6-16,9-1-2 15,4 0-1-15,-3-4 2 0,-18-10 2 16,-13-4 11-16,-26-7-11 16,0-5 21-16,-40-5 40 15,-28-6-21-15,-9-1-4 16,-9-6-6-16,4 0-11 16,24-2-3-16,18-3-17 15,21-2-3 1,19-1-61-16,14 0-63 15,68-22-153-15,21-14-438 16</inkml:trace>
  <inkml:trace contextRef="#ctx0" brushRef="#br0" timeOffset="7965.152">22452 1232 632 0,'0'0'160'0,"0"0"-98"0,-70 128 66 16,68-98-41-16,2-12-25 15,0-6-46-15,0-12-2 16,0 0-7-16,0 0 5 16,7-6 6-16,16-20-16 15,10-14 8 1,2-13-10-16,12-1-7 16,-10-10 0-16,7 1-12 15,-9-2-5-15,0 8-12 16,-7 14 14-16,-7 16 16 15,-9 15 5-15,-5 12-2 16,0 0 2-16,9 28 1 16,3 23 11-16,14 12 23 0,4 11 7 15,3 1 13-15,2-9-33 16,-2-9-8-16,-19-15-6 16,-7-12-7-16,-14-14 0 0,-3-11-50 15,-36-5-49 1,-10-12-256-16</inkml:trace>
  <inkml:trace contextRef="#ctx0" brushRef="#br0" timeOffset="8071.6499">22793 1261 824 0,'0'0'96'0,"0"0"-53"16,0 0 36-16,206 17-55 16,-157 0-24-16,-31 12-5 15,-18 5-166-15,-56 10-363 16</inkml:trace>
  <inkml:trace contextRef="#ctx0" brushRef="#br0" timeOffset="8673.0922">7652 3726 744 0,'0'114'34'0,"26"13"178"15,2-3-118-15,-5-16-42 16,3-28-19-16,-5-24-24 16,-9-32-9-16,-12-24-9 15,0-6-12-15,-12-48-32 16,-28-26-237-16,-23-22-182 16</inkml:trace>
  <inkml:trace contextRef="#ctx0" brushRef="#br0" timeOffset="8904.8278">7337 3503 521 0,'0'0'115'15,"96"-160"4"1,35 105-35-16,39 17 7 16,22 26-8-16,-1 12-46 15,-18 26-11-15,-31 29 21 16,-43 18-8-16,-46 9 1 0,-46-5-18 16,-7-10 9-16,-67-7 23 15,-29-18 21-15,-16-6-32 16,4-13-7-16,17-13-23 15,23-6-12-15,29-2-1 16,22-2-28-16,17 0-50 16,31 0-57-16,64 0-45 0,29 0-149 15,12 0-320-15</inkml:trace>
  <inkml:trace contextRef="#ctx0" brushRef="#br0" timeOffset="9136.1191">8995 3922 798 0,'0'0'318'15,"0"0"-266"-15,0 0-6 16,0 0 10-16,180-1-4 0,-77-10-30 15,0-2-20-15,-14 4-2 16,-22 3-28-16,-27 4-80 16,-33 2-104-16,-7 2-326 15</inkml:trace>
  <inkml:trace contextRef="#ctx0" brushRef="#br0" timeOffset="9251.9483">9325 4080 721 0,'0'0'274'15,"0"0"-224"-15,0 0 16 16,0 0-23-16,268 9-43 15,-111-43-9-15,23-6-38 16,-3 0-254-16</inkml:trace>
  <inkml:trace contextRef="#ctx0" brushRef="#br0" timeOffset="9590.1907">12142 3163 625 0,'0'0'93'0,"0"0"27"15,-253-79-29-15,144 75-16 16,-1 4-11-16,-7 23-7 15,7 27-18 1,5 19-7-16,23 16 6 16,29 11-13-16,32 5-1 15,21-4-2-15,35-8-5 16,54-23-6-16,34-19 0 16,36-22-3-16,26-22-8 15,11-3-39-15,-2-34-52 16,-21-17-17-16,-31-14-205 0</inkml:trace>
  <inkml:trace contextRef="#ctx0" brushRef="#br0" timeOffset="10022.6838">12506 3732 811 0,'0'0'72'0,"0"0"88"16,-7 136-99-16,12-117-4 15,9-13-30-15,-5-6-5 16,-2-5 2-16,5-38 13 16,-10-23-37-16,-2-21-34 15,-23-12-11-15,-64 9-12 16,-22 10-12-16,-8 26 22 0,12 28 47 16,23 25 22-16,33 1 8 15,28 21-17-15,21 13 15 16,28 4-11-16,63-2 24 15,40-11-3-15,32-25 1 16,10-7-17-16,-2-37-13 0,-26-17-6 16,-36 1 1-16,-36 3 18 0,-38 15 0 15,-35 18 27 1,0 9 8-16,0 15-4 0,-40 0-15 16,-9 19-34-16,-5 32-4 15,-2 26-7-15,21 17 3 16,14 4 2-16,21-7-3 15,0-15-2 1,38-20-65-16,29-18-11 16,20-14-16-16,4-18-19 15,-2-6-145-15</inkml:trace>
  <inkml:trace contextRef="#ctx0" brushRef="#br0" timeOffset="10454.8752">13574 3822 829 0,'0'0'43'0,"0"0"98"15,0 0-56-15,0 0-9 16,0 0-21-16,179-102-23 31,-158 28-23-31,-21-5-5 0,0 4-4 16,-28 15-14-16,-35 20 0 15,-11 23-8-15,4 17-5 16,4 13 3-16,22 43 20 16,11 22-7-16,33 21 7 15,0 6 2-15,33 6 2 16,44 3 8-16,26-2 15 0,6-5 25 16,-6-13-15-16,-26-17-4 15,-32-14 27-15,-43-18-25 16,-4-11-21-16,-78-15 7 15,-39-15 2-15,-35-4-3 16,0-10-16-16,4-20-10 16,36-7 9-16,30-3 0 0,44-5-14 15,38 0-32-15,11 0-6 16,73 5 4-16,39 2 14 0,31 7-12 16,21 8-34-16,2 4-111 15,-28 7-716-15</inkml:trace>
  <inkml:trace contextRef="#ctx0" brushRef="#br0" timeOffset="13181.5977">17241 3165 540 0,'0'0'395'16,"0"0"-392"-16,-82 168 4 16,75-66 75-1,0 5 2-15,7-10-26 16,0-12-17-16,14-12-6 16,12-16-10-16,-5-20-3 15,-5-16-14-15,-9-12 2 16,-7-9-6-16,0-13 14 15,-2-32-18-15,-40-27-21 0,-10-17-29 16,1-15 31-16,4-6 1 16,12-3-10-16,17 8 17 0,18 15 10 15,14 15-9-15,58 13-9 16,19 20 1-16,26 17 16 16,0 25 2-16,4 0-1 15,-18 31 2-15,-21 11 13 16,-31 2 4-1,-32 2 8-15,-19-5 10 16,0-2 5-16,-35-3-12 16,-19-7-7-16,-7-4-4 15,1-4-9-15,15-9-9 16,12-2-15-16,19 5-36 16,14 2-58-16,33 5-159 15,30 6-432-15</inkml:trace>
  <inkml:trace contextRef="#ctx0" brushRef="#br0" timeOffset="13428.8121">17790 3663 846 0,'0'0'139'15,"0"0"-112"-15,0 0 82 16,240 21-9-16,-116-21-58 16,5-3-14-1,-20-18-28-15,-24-3-3 16,-46 9-91-16,-39 9-176 16</inkml:trace>
  <inkml:trace contextRef="#ctx0" brushRef="#br0" timeOffset="13544.3895">17900 3904 915 0,'0'0'104'16,"0"0"-42"-16,0 0 34 0,0 0-34 16,0 0-24-16,0 0-20 0,259 43-18 15,-168-78-38 1,-12 3-121-16,-23 6-694 0</inkml:trace>
  <inkml:trace contextRef="#ctx0" brushRef="#br0" timeOffset="16837.8654">19969 3165 281 0,'0'0'401'0,"0"0"-315"0,0 0 2 16,0 0-17-16,0 0-26 16,0 0-24-16,0-11-21 15,-26 31 11-15,-9 7-6 16,-7 6 10-16,-4 6-9 16,-10 6 29-16,9 0-19 15,5 3 1 1,2-8 5-16,19-2-9 15,14-5-8-15,7-7 1 16,0-4-4-16,42-2 16 0,12-3 17 16,7 0-6-16,13-2-12 15,-11-2 1-15,-2-1-4 16,-12-4-11-16,-9 4-3 16,-12-6 0-16,-9-3-6 15,-10 0-55-15,-4-3-27 0,-5 0-60 16,0-3-68-16</inkml:trace>
  <inkml:trace contextRef="#ctx0" brushRef="#br0" timeOffset="17054.0851">20214 3465 817 0,'0'0'128'15,"0"0"-120"-15,0 0 97 16,0 0-15-16,-11 141-29 15,11-101-17-15,0-8-7 16,0-2-16 0,7-9-20-16,0-7-1 15,0-5-2-15,0-4-54 16,7-1-54-16,-3-4-95 16,3 0-362-16</inkml:trace>
  <inkml:trace contextRef="#ctx0" brushRef="#br0" timeOffset="18025.1903">20955 3313 97 0,'0'0'458'16,"0"0"-390"-16,0 0 90 15,0 0-57-15,0 0-48 16,0 0-7-16,-189 75 4 16,186-18-12-16,3 8 0 0,21-2-2 15,47-15-2-15,23-15-3 16,12-17-4-16,4-16 9 15,-4-1-14-15,-12-44-12 16,-14-18 1-16,-16-18-8 0,-26-5-2 16,-23-1 2-1,-12 5 1-15,-47 11-3 16,-37 11 2 0,-23 17 17-16,4 16-4 0,5 21 13 15,16 6-19-15,21 15-8 16,12 21-2-16,21 15-10 15,23 6 5-15,5 4-6 16,40 5-47-16,42-1-7 16,14-5-29-16,-5-8-78 0,-10-11-101 15,-20-15-303-15</inkml:trace>
  <inkml:trace contextRef="#ctx0" brushRef="#br0" timeOffset="18257.2279">21511 3449 747 0,'0'0'203'0,"0"0"-125"16,96 107 43-16,-43-62-27 0,13 6-20 16,15-7 1-16,20-5-22 15,11-8 28 1,2-11-59-16,-11-11-22 15,-33-9-11-15,-30 0-66 16,-31 0-52-16,-9 0-22 16,-42 2-362-16</inkml:trace>
  <inkml:trace contextRef="#ctx0" brushRef="#br0" timeOffset="23826.202">15631 5964 642 0,'0'0'373'0,"0"0"-354"0,0 0 22 15,-88 127 14-15,109-87-9 16,46-9-25-16,22-16 15 16,19-15-10-16,8-6-4 15,4-42-4-15,-13-15-11 16,-32-8-1-1,-45 3-2-15,-30 6 11 16,-42 13 4-16,-49 11-4 16,-23 22-6-16,1 16-4 15,-1 6-4-15,32 36-2 16,19 10-2-16,35 9-4 16,28-2-37-16,0-5-44 15,63-7-33-15,28-21-114 0,24-15-226 16</inkml:trace>
  <inkml:trace contextRef="#ctx0" brushRef="#br0" timeOffset="24141.8645">16624 6015 623 0,'0'0'221'0,"0"0"-139"15,185-142 48-15,-104 55-81 0,-10-9-18 16,-15-3 8-1,-17 0-4-15,-27 5-12 0,-12 9-3 16,-12 14 10-16,-34 20-8 16,-6 19 0-16,-1 24-7 15,-1 8-10-15,0 54-5 0,-2 42-6 16,9 37 6-16,17 21-3 16,30 5 3-16,0-2 0 15,44-14 2-15,24-19 10 16,0-13 2-16,-7-21-11 15,-5-25-3-15,-14-25-2 16,-14-23-42-16,-10-17-49 0,8-19-2 16,-10-27-101-16,-4-10-580 15</inkml:trace>
  <inkml:trace contextRef="#ctx0" brushRef="#br0" timeOffset="24489.2393">17311 6047 726 0,'0'0'91'0,"117"-145"5"16,-57 49 15-16,-13-10-57 16,-12 0-11-16,-14-2-9 15,-21 12-17-15,0 16-7 0,0 23 20 16,-7 23-3-16,-14 23-23 15,10 11 15-15,-3 48-19 16,0 40-3-16,14 37 3 16,0 25 0-16,4 8 2 15,27-5 12-15,6-5 10 16,-9-15 6 0,-7-14-2-16,-7-29 6 15,-7-19-31-15,0-35-3 16,-7-21-3-16,7-15-50 15,5-11-13-15,4-35-46 0,5-10-201 16,7-1-303-16</inkml:trace>
  <inkml:trace contextRef="#ctx0" brushRef="#br0" timeOffset="25244.1351">18084 6089 748 0,'0'0'54'16,"0"0"83"-16,117-123-54 15,-77 65 12-15,-10-2-77 16,-16-2 27-16,-14 11-11 16,0 9-3-16,-14 12-3 15,-23 9 2-15,-10 6-11 16,0 10-13-1,5 5-2-15,0 0-4 16,7 26 0-16,2 11-9 0,8 16 5 16,8 7 3-16,13 5 1 15,4-4-3-15,0-4 5 16,25-9-2-16,15-11 0 16,2-8 0-16,0-9-3 15,5-9-2-15,-5-9-1 16,-7-2-12-16,5-13 8 0,-3-22-6 15,7-13 3-15,-9-3-14 16,-7 0-19-16,-9 0 42 16,-5 9-1-16,-7 9 4 15,-5 12 1-15,-2 12 5 16,0 9 0 0,0 0 2-16,5 0-7 15,-3 12 0-15,10 13 0 16,-2 7 3-16,8 4-1 15,3-3-1-15,21-6-1 16,7-12 4-16,12-15-1 16,14 0 2-16,7-27-3 15,2-9 2-15,-3 1 2 0,-13 5-5 16,-21 14 1-16,-19 8 4 0,-14 8 9 16,-14 0-13-16,7 20-2 15,-7 12 17-15,0 2 4 16,0-5-11-16,0-12-8 15,0-9-2-15,0-8-6 16,0-8-58 0,0-29-16-16,-14-12-94 15,-14-6-27-15,-14-3 181 16,-12 2 20-16,-2 2 51 16,5 6 37-16,20 6 63 15,24 10-30-15,7 0-59 16,35-1-31-16,42-8-21 15,33-1-9-15,21 2-1 0,9 10-83 16,-14 12-72-16,-18 12-271 16</inkml:trace>
  <inkml:trace contextRef="#ctx0" brushRef="#br0" timeOffset="25491.6858">19729 5729 789 0,'0'0'16'0,"0"0"103"0,240-33-18 15,-156-21-73-15,-9-6-10 16,-21-2-13-16,-33 16 6 16,-21 10-4-16,-21 15 39 15,-47 19 17-15,-9 2-21 16,2 29-8 0,7 25-14-16,19 15-3 15,31 12-7-15,18 3-10 16,0-6 0-16,53-9-1 15,43-20-36-15,40-23-76 16,22-26-46-16,1-9-425 16</inkml:trace>
  <inkml:trace contextRef="#ctx0" brushRef="#br0" timeOffset="25714.4205">21044 5693 929 0,'0'0'43'0,"0"113"42"16,0-79-53-16,0-18-28 15,0-16-4-15,9-4-45 16,12-40-72-16,0-17-323 15</inkml:trace>
  <inkml:trace contextRef="#ctx0" brushRef="#br0" timeOffset="26031.1325">21128 5561 263 0,'0'0'242'0,"0"0"15"15,46 141-82-15,-32-108-53 16,-4-12-38-16,-3-9-50 16,0-8-12-16,-3-4-1 0,22-10 12 15,9-29-18-15,7-14-15 16,14 2-23-16,-7 14-7 16,-18 14 25-16,-15 21 4 0,-2 2-1 15,5 25 2-15,4 20 12 16,7 15 29-16,-1-1-15 15,1-7-13-15,-4-16-2 16,6-14-8-16,3-15-3 16,0-7-34-16,7-29-54 15,5-22-89-15,-12-8-215 0</inkml:trace>
  <inkml:trace contextRef="#ctx0" brushRef="#br0" timeOffset="26278.6126">21847 5573 791 0,'0'0'100'16,"0"112"21"-16,0-62-46 0,12-11-1 15,18-9-8 1,5-12-8-16,-2-12-33 0,9-6 19 16,-2-22-31-16,2-30 12 15,-3-12-15-15,-8-5-8 16,-6 1-2-16,-11 7-1 15,-7 9-2-15,-7 10-17 0,0 13-37 16,0 15-6-16,0 14-11 16,0 0-38-16,15 18-270 15,10 18-100-15</inkml:trace>
  <inkml:trace contextRef="#ctx0" brushRef="#br0" timeOffset="27017.2449">22539 5704 454 0,'0'0'134'16,"0"0"25"-16,0 0 30 0,0 0-135 16,212-151-39-1,-189 98 7-15,-16 2 6 0,-7 5-19 16,0 15 17-16,-28 14 14 16,0 12-18-16,0 5-2 0,0 11-9 15,0 26-11-15,7 17 1 16,10 13 1-16,11 4 1 15,0-2 3-15,4-10-4 16,41-14 13-16,15-13 5 16,8-12 8-16,16-20-27 15,3 0 1-15,-3-32-2 0,-5-13-10 16,-20-9-10-16,-20-3-3 16,-27 3 5-16,-12 1-2 15,0 10 10-15,-33 6-6 16,-6 8 15-16,1 10 1 15,12 8 7-15,15 8-3 16,8 0-2 0,3 3-2-16,0 0-2 15,0-6-5-15,33 1-11 16,5-2 16-16,1-1 2 16,1-1 0-16,-10 2 2 0,-11 1 20 15,-10 3 9-15,-2 0 2 16,-7 3 9-16,0-3 0 15,0 0-5-15,-2 1-27 0,-12-1-10 32,0 3-5-32,-5 3 3 15,-2 26-6-15,0 13 5 16,3 9 2-16,8 6 1 0,3 4 0 16,3-7 0-1,4-6 0-15,0-16 0 0,11-12-2 16,10-15-3-16,0-5-10 15,12-8 4-15,4-27 2 16,22-13 8-16,4-5-6 16,7 5-6-16,5 11-8 15,-12 17 11-15,-10 16 8 16,-18 4 4-16,-9 18 5 16,-7 18 15-16,-5 8 18 0,-7-1-1 15,-7 5 4-15,0-6-20 16,-14-5-16-16,-24-8-6 15,1-11 4-15,-3-6-5 16,15-9-6-16,4-3-24 0,14-3-16 16,7-29-43-16,21-15-81 15,37-5-409-15</inkml:trace>
  <inkml:trace contextRef="#ctx0" brushRef="#br0" timeOffset="27349.2356">24169 5548 600 0,'0'0'286'0,"0"0"-257"16,0 0 111 0,0 0-21-16,180 14-47 15,-119-42-32-15,-12-10-11 16,-7-4-22-16,-28-3-7 16,-14-3-4-16,0-3-25 15,-31 12-14-15,-22 8-4 16,-8 19 32-16,-7 12 15 0,-2 14 5 15,7 30-3-15,16 17 39 0,33 7-4 16,14 5-12 0,7 1 30-16,49-6 12 0,19-17-31 15,16-14-2-15,24-20-8 16,8-17-3-16,8-2-14 16,-14-29-9-16,-21-4-20 31,-40 5-68-31,-38 14-45 0,-18 10-39 15,-42 6-565-15</inkml:trace>
  <inkml:trace contextRef="#ctx0" brushRef="#br0" timeOffset="30904.2819">3198 8197 810 0,'0'0'34'16,"0"0"33"-16,0 0 14 15,-220 74-1-15,199-12-21 31,21 14-21-31,14 1-14 0,56-4 5 16,19-15-11-16,14-22-4 0,7-24 1 16,-1-12-2-16,-8-21-8 15,-19-38-3-15,-33-14 2 16,-28-10-1-16,-21-2 1 16,-14 11 6-16,-63 11-8 15,-24 17 0-15,-16 22 10 16,1 24 12-16,6 1-12 0,14 46-7 15,40 16-5 1,30 16-4-16,26 12-3 0,47-5-37 16,51-8-22-16,31-24-30 15,20-28-81-15,-2-23-192 16</inkml:trace>
  <inkml:trace contextRef="#ctx0" brushRef="#br0" timeOffset="31126.4795">4144 8212 384 0,'0'0'537'0,"-2"136"-521"0,2-44 67 16,0-4-3-16,23-11-17 15,17-20-33-15,-1-18-17 16,-4-24-13-16,-7-15-16 15,0-15-67-15,-16-36-70 0,-12-14-285 16</inkml:trace>
  <inkml:trace contextRef="#ctx0" brushRef="#br0" timeOffset="31257.8012">3772 8251 1019 0,'0'0'71'0,"0"0"-64"15,260-81 33-15,-120 42-4 16,2-2-16-16,-18 7-20 15,-14 10-13 1,-42 16-89-16,-33 8-137 16,-35 14-481-16</inkml:trace>
  <inkml:trace contextRef="#ctx0" brushRef="#br0" timeOffset="31358.0463">4142 8415 786 0,'0'0'73'0,"0"0"-26"16,0 0-11-16,205 52-36 0,-74-85-31 15,7-23-262-15</inkml:trace>
  <inkml:trace contextRef="#ctx0" brushRef="#br0" timeOffset="31558.849">4992 8336 822 0,'0'0'67'0,"-5"164"54"0,10-93-48 16,25-11-6-16,10-20-29 16,0-16-32-16,-5-18-3 15,7-6-3-15,-7-34-25 16,-3-31-47-16,-11-16-304 0</inkml:trace>
  <inkml:trace contextRef="#ctx0" brushRef="#br0" timeOffset="31674.8052">4875 8220 878 0,'0'0'163'0,"0"0"-162"0,0 0 55 31,262-44-8-31,-153 20-33 0,-18 0-15 16,-23 1-48-16,-28 2-152 16,-33 10-413-16</inkml:trace>
  <inkml:trace contextRef="#ctx0" brushRef="#br0" timeOffset="31806.2984">5041 8245 433 0,'0'0'417'0,"0"0"-396"16,0 0 57-16,0 0-31 15,212 45-47-15,-102-45-38 16,-7-22-285-16</inkml:trace>
  <inkml:trace contextRef="#ctx0" brushRef="#br0" timeOffset="32292.1314">5728 8294 381 0,'0'0'439'0,"0"0"-414"15,0 0 100-15,-7 146-33 16,7-106-35-16,11-3-7 31,17-3-5-31,12-3-9 0,11 0-3 16,24-6-1-16,12-2 31 15,4-11-25-15,-3-9-19 16,-11-3-13-16,-18 0-1 16,-17-17-5-16,-14-3-10 15,-14 0-23-15,-7 0-30 16,-7-3-19-16,0 4 4 0,-33-4-7 16,-4-2-70-16,-3 2 9 15,-7-5-86-15,-9 8-105 16,3 2 132-16,-10 1 205 15,7 6 237-15,2 9-168 16,7 2 133-16,5 0 7 16,21 0-95-1,7 0-22-15,14 0-22 0,0 0-27 16,0 0-28 0,28 0-11-16,21-10-4 15,-2-9-9-15,-7-6-60 0,-19 0-91 16,-21 2 10-1,0 5 53-15,-26 5 97 0,-16 4 155 16,7 3 7-16,7 4-11 0,16 1-51 16,12-4-28-16,0-7-71 15,82-13-1-15,35-17-58 16,34-12-62-16,-8 0-511 16</inkml:trace>
  <inkml:trace contextRef="#ctx0" brushRef="#br0" timeOffset="32646.5226">6884 8308 899 0,'0'0'83'16,"-19"112"31"-16,19-74-54 15,0-16-18-15,0-11-31 16,0-11-7-16,0 0 11 0,-7-22-3 31,-14-18-12-31,0-9-36 0,-5-7 0 16,3 0 17-16,9 4 14 15,14 2-4-15,0 6 6 16,23 5-2-16,24 6 1 16,16 13 2-16,-9 16 2 15,0 4-1-15,-19 21-1 16,-10 22 4-16,-22 13 9 0,-3 5 2 16,0 0 10-16,-14-7 14 15,0-9 14-15,14-8-28 16,0-7-20-16,35-3 1 15,25-10-4-15,22-15-1 16,7-2-4-16,0-23-57 16,-12-24-95-1,-21 0-623-15</inkml:trace>
  <inkml:trace contextRef="#ctx0" brushRef="#br0" timeOffset="32831.8906">7493 8365 660 0,'0'0'136'0,"3"132"25"16,11-75-60-16,5-11-45 15,-5-15-19-15,0-14-7 16,-7-12-27-16,-7-5 0 16,0-9-3-16,0-30-18 15,-7-18-75-15,-26-13-272 16</inkml:trace>
  <inkml:trace contextRef="#ctx0" brushRef="#br0" timeOffset="32994.7186">7082 8149 1139 0,'0'0'32'16,"0"0"-13"-16,0 0 38 0,215-59-13 15,-119 38-30-15,-3 2-14 16,3 4-55-16,-5 0-42 15,-2 2-94-15,-14 8-596 16</inkml:trace>
  <inkml:trace contextRef="#ctx0" brushRef="#br0" timeOffset="33511.7475">8024 8265 630 0,'0'0'139'16,"46"119"12"-16,-11-46-39 15,-7-2-26-15,5-9-6 0,2-16-22 16,-2-14-18-1,-10-13-15-15,-4-11-20 16,-19-8-2-16,0 0 8 0,0-28-2 0,-12-26-9 16,-11-17-27-16,-3-10 10 15,10 0-11-15,4 9 6 16,12 17 20-16,0 14-3 16,33 14-1-16,16 10 6 15,7 10 2-15,5 7 0 16,-1 0-2-1,8 16 8-15,-5 13 3 16,0 1 18-16,-9 4-19 16,-7-2-4-16,-24-7-6 15,-16-2 0-15,-7-3-58 16,-21-6-17-16,-35-2-26 16,-12-7-144-16,5-3 37 15,3-2 123-15,13 0 85 0,23 0 256 16,13 0-34-16,11 0-140 15,14 4-69-15,47-1-10 16,27 0-3-16,36-3-19 0,21-17-238 16</inkml:trace>
  <inkml:trace contextRef="#ctx0" brushRef="#br0" timeOffset="33966.0487">10168 8288 205 0,'0'0'692'0,"0"0"-633"16,-14 122 27-16,14-99 0 16,0-16-42-16,0-7-17 15,0-11 3-15,-12-32 8 16,-18-12-38-16,-24-13-15 15,-14 2-1-15,-20 7-16 16,-10 11 30-16,-3 16 2 0,17 12 11 16,28 12 8-16,23 8 22 0,26 0-24 15,7 8-17-15,7 16 0 16,54-2 6-16,30-8 2 16,31-14 4-16,15-8 4 15,-1-26-9 1,-26-12-7-16,-33 3 2 15,-21 7 27-15,-28 13-12 16,-21 12 29-16,-7 9 22 16,0 2-24-16,0 0-25 15,0 27-19-15,0 21-13 16,0 14 12-16,0 4-2 16,0-9 3-16,12-12-26 15,20-6-38-15,-1-15-33 0,1-10-34 16,10-14 3-16,-7-6-475 15</inkml:trace>
  <inkml:trace contextRef="#ctx0" brushRef="#br0" timeOffset="34351.5946">10859 7951 527 0,'0'0'334'0,"0"0"-314"16,0 0 65-16,-32 129 3 16,32-93-38-16,0-3 3 15,0-5 7-15,4-2-20 0,17-1-9 16,7-5-10-16,0 0-3 16,5-4-2-16,2 2 8 15,7-2-6-15,12-1 5 16,9-1 17-16,5-6-19 15,7-2 15-15,-1-6-16 16,-4 0-11-16,-7 0-6 0,-16-8-2 16,-14-7-1-16,-12 4-3 15,-12 2-6-15,-2-2-3 16,-7-2-6-16,0-3-26 16,0-3-35-16,0-4-8 15,-9-1 0-15,-10-3-19 0,-2 0-116 16,-7 0-162-1</inkml:trace>
  <inkml:trace contextRef="#ctx0" brushRef="#br0" timeOffset="34498.9379">10806 8138 784 0,'0'0'241'15,"0"0"-239"-15,0 0 58 0,191 8-8 16,-102-26-14-16,-12-15-38 15,-12-9-20-15,-27 1-96 16,-31 4-393-16</inkml:trace>
  <inkml:trace contextRef="#ctx0" brushRef="#br0" timeOffset="34614.3477">10785 7902 939 0,'0'0'144'15,"0"0"-53"-15,0 0-30 16,0 0-57-16,0 0-3 15,184-11-2-15,-25-21-51 16,0-4-177-16</inkml:trace>
  <inkml:trace contextRef="#ctx0" brushRef="#br0" timeOffset="35000.2228">11915 8138 900 0,'0'0'32'15,"0"0"76"-15,0 0-50 16,0 0-9 0,0 0-10-16,0 0 11 15,-7 98-15-15,7-110 1 16,-14-20-27-16,-12-8-9 16,-2-14-16-16,0-3-2 15,3-3 7-15,11 6 10 16,14 4-4-16,0 7-10 15,39 4 8-15,17 15-4 0,5 9 8 16,-7 13-4-16,-12 2 6 16,-7 4-1-16,-14 19 2 0,-9 7 6 15,-12 11 12-15,0 2 2 16,0 7 7-16,0 1 4 16,0-6 13-16,0-2 4 15,14-1-24-15,14-8-12 0,11-6-12 16,4-9 0-16,10-14-8 15,-4-5-96-15,14-18-1 16,5-15-27-16,-12-2-605 16</inkml:trace>
  <inkml:trace contextRef="#ctx0" brushRef="#br0" timeOffset="35284.4869">12896 7862 704 0,'0'0'187'0,"0"0"-122"16,0 0 48-16,0 0-18 15,0 0-67-15,0 0 27 0,-75-14-5 16,61 14-13 0,-7 0-11-16,-7 8-20 0,-7 25-6 15,-4 15 0-15,4 12-1 16,9 3 2-16,19 0 3 15,7-4-2-15,0-8-2 16,35-13 0 0,26-10-23-16,18-22-14 15,5-6-20-15,7-26-32 16,-11-17-110-16,-20-7-561 16</inkml:trace>
  <inkml:trace contextRef="#ctx0" brushRef="#br0" timeOffset="35632.1387">13198 8066 644 0,'0'0'182'0,"0"0"-127"16,0 122 3-16,0-82 40 0,0-11-31 15,11-7-5 1,-4-8-26-16,0-11-1 0,-4-3-30 16,-3 0 4-16,0-26 18 15,4-14-27-15,-1-14-12 0,8-6-3 16,3-3 3-16,0-3 11 15,7 7-5-15,0 14-14 16,0 14 18-16,0 14 1 16,0 13-1-16,17 4 2 15,-3 0 0-15,7 21 1 16,12 16 11 0,-10 7 6-16,7 5-1 15,-6 1 1-15,-1-4 2 16,-2-8-7-16,-18-8-10 15,-20-13-3-15,-4-4-31 16,-18-12-50-16,-39-1-78 16,-13 0-592-16</inkml:trace>
  <inkml:trace contextRef="#ctx0" brushRef="#br0" timeOffset="35769.8172">13349 8105 1041 0,'0'0'90'0,"0"0"-72"0,0 0 47 16,0 0-28-16,190 23-15 15,-102-23-22-15,3-5-12 32,-2-8-47-32,-5-2-74 0,-18 3-481 15</inkml:trace>
  <inkml:trace contextRef="#ctx0" brushRef="#br0" timeOffset="36039.3039">14335 7951 337 0,'0'0'591'0,"0"0"-510"0,19 123 26 16,2-77-28-16,2-6 3 15,10-18-55-15,2-7 5 0,-7-12-22 16,0-3-10-16,-9-24-26 16,-12-24-42-16,-7-12-97 15,-21-4-420-15</inkml:trace>
  <inkml:trace contextRef="#ctx0" brushRef="#br0" timeOffset="36170.9484">13793 7783 1043 0,'0'0'68'15,"0"0"32"-15,0 0-63 16,0 0-7-16,180-25 22 16,-49 8-24-16,4-6-26 15,3-2-2-15,-7-6-105 0,-3 2-84 16,3 4-455-16</inkml:trace>
  <inkml:trace contextRef="#ctx0" brushRef="#br0" timeOffset="36386.7932">15101 8050 954 0,'0'0'24'0,"0"0"107"15,222 45-41-15,-135-57 0 16,-17-35-33-16,0-14-9 16,-31-9-31-16,-25-1-10 15,-14 3 2-15,-21 15-5 16,-39 15 4-16,-22 25-6 15,-16 13-2-15,-24 28-5 0,-15 26-19 16,-13 13-53-16,3-4-80 16,4-6-267-16</inkml:trace>
  <inkml:trace contextRef="#ctx0" brushRef="#br0" timeOffset="37790.14">3992 4151 463 0,'0'0'251'0,"0"0"-108"15,0 0 18-15,0 0-105 16,0 0-14-16,0 0-16 16,-110 42-7-16,110-11 22 15,28-7-12 1,26-8-10-16,9-8 15 15,0-8-23-15,3 0-5 16,-10-33-2-16,0-13 2 16,-17-13-6-16,-18-9-9 15,-21-3-12-15,0 6 13 16,-46 14 8-16,-24 12-4 16,-19 24-6-16,-21 15 10 0,-7 3-8 15,1 37 2-15,13 9 5 16,28 1-1-16,40 1 0 15,28-8-5-15,7-7-6 0,42-13-37 16,40-12 14 0,21-11 14-16,-8 0 5 0,8-23 1 15,-21 10 7 1,-12 9 4 0,-9 4 5-16,-12 23 0 0,-3 33 7 15,1 22 44-15,-10 15 12 16,3 6 10-16,9 0 3 15,-7-5-44-15,-9-11 12 16,2-19-23-16,-14-19-19 16,-7-19-2-16,-9-15-11 0,2-10-29 15,-7-1-39-15,0-9-48 16,0-27-153-16</inkml:trace>
  <inkml:trace contextRef="#ctx0" brushRef="#br0" timeOffset="38561.438">5111 3319 731 0,'0'0'53'0,"0"0"51"16,0 0 13-16,0 0-43 16,0 0-54-16,0 0-13 15,-159-58 3-15,112 58-7 16,-2 0-1-16,14 0-1 15,3 9 3-15,8 7-4 0,6 5 0 16,11 8-3-16,7 10 3 16,0 7 5-16,0 4-2 15,39 1 1-15,10-9-1 16,7 1 10-16,-2-2-1 0,-5-5-4 16,-9-6-2-1,-19-6-2 1,-7-5 19-16,-14 1-17 15,0-2 0-15,-35 1 25 0,-26 1-1 16,0-3-16-16,-2-4 1 16,17-4 11-16,15-6-10 15,6-3-15-15,18 3-1 16,7-3-6-16,0 1-35 16,0 12-50-16,0-1-189 0,0 10-409 15</inkml:trace>
  <inkml:trace contextRef="#ctx0" brushRef="#br0" timeOffset="40143.5639">17956 7511 588 0,'0'0'108'0,"0"0"-62"15,-215 29 64-15,161 8 56 16,12 16-109-16,16 13-45 16,24 10 13-16,2 6-1 0,44-5-7 15,57-15-3 1,30-19 0-16,25-29 17 0,10-14 1 0,-7-36-9 15,-17-24-7 1,-25-14-10-16,-28-8 0 0,-33-10-2 16,-30-1 0-16,-26 3-4 15,-47 14 0-15,-63 13 0 16,-35 26 9-16,-28 23 0 16,-4 14-2-1,6 22 3-15,41 21-10 16,34 11 0-16,40 5-4 15,37 3 0-15,19-2-22 16,40-3-50-16,44-8-10 16,37-11-47-16,12-11-81 15,3-12-299-15</inkml:trace>
  <inkml:trace contextRef="#ctx0" brushRef="#br0" timeOffset="40366.5245">18544 7764 773 0,'0'0'129'0,"0"0"-51"15,61 115 79-15,28-61-61 16,16 3 9-16,16-6-24 16,3-8-48-16,-14-10-24 15,-21-13-9-15,-29-14-8 16,-18-6-46-16,-9-6-54 15,-19-33-52 1,-7-9-643-16</inkml:trace>
  <inkml:trace contextRef="#ctx0" brushRef="#br0" timeOffset="41067.7126">19962 6542 722 0,'0'0'106'0,"0"0"23"16,0 0-34-16,0 0-33 16,-191-48-27-16,120 45-14 15,-3 3-7-15,-1 0 2 16,7 0-1-16,12 0-2 15,7 15-9 1,2 9 1-16,12 6-5 16,10 12 0-16,18 6-2 15,7 9 0-15,46 6-1 16,38 1 3-16,26-1 0 16,5-10 0-16,-10-5 2 15,-23-9 20-15,-29-4-11 16,-27-6 2-16,-26-1-3 0,0-3-7 15,-44-1 7-15,-40 0 12 16,-19-3-3-16,-19-2-6 16,6-2-7-16,20-2 1 15,33-4 2-15,23-5-9 16,33-1-2-16,7 3-21 0,12 4-66 31,55 0-11-31,15 0-158 16</inkml:trace>
  <inkml:trace contextRef="#ctx0" brushRef="#br0" timeOffset="44192.0515">20352 7834 828 0,'0'0'89'0,"0"0"-12"15,0 0 50-15,0 0-63 0,0 0-60 16,0 0 14-16,266-23 16 16,-135 14-9-16,-19-1-18 15,-23 4-7-15,-28 6-5 16,-21 0-68 0,-38 0-56-16,-9 22-287 15</inkml:trace>
  <inkml:trace contextRef="#ctx0" brushRef="#br0" timeOffset="44339.207">20420 8132 49 0,'0'0'699'15,"0"0"-531"-15,201 34-8 0,-105-34-76 16,6 0-6-16,6-8-37 16,-17-13-40-16,-2 0-1 15,-26-3-110-15,-31 1-321 16</inkml:trace>
  <inkml:trace contextRef="#ctx0" brushRef="#br0" timeOffset="46645.0606">3903 9895 518 0,'0'0'258'0,"0"0"-160"15,0 0 8-15,0 0-32 16,0 0-44-16,0 0-3 15,28 76-17-15,12-89-6 0,2-26 4 16,12-24 13-16,-19 0-13 16,-21 9 5-16,-14 8-13 15,-26 23 11-15,-37 12-5 16,-7 11-1-16,-12 10 6 16,1 42-11-16,3 20-2 15,20 12 0-15,30 6 0 16,28-6-3-1,0-6 4-15,54-15-3 0,27-18-1 16,22-21-19 0,21-24-10-16,33-7-26 0,1-40-119 15,6-13-171-15</inkml:trace>
  <inkml:trace contextRef="#ctx0" brushRef="#br0" timeOffset="46945.5443">4740 10090 474 0,'0'0'237'0,"0"0"-97"0,0 0 0 16,0 0-47-16,233 99-34 15,-118-135-30-15,-3-22 11 16,-12-10-2-16,-37-3-30 16,-28 9 0-16,-35 8-2 15,-28 12 18-15,-54 10 22 0,-34 16-31 16,-15 16-6-16,2 4-5 15,17 37-4-15,23 18-3 16,36 7-6 0,32 1 2-16,21-3-34 15,32-11-42-15,64-19-9 16,30-19-60-16,24-15-25 16,6-18-90-16,-23-24-48 15</inkml:trace>
  <inkml:trace contextRef="#ctx0" brushRef="#br0" timeOffset="47230.3529">5576 9803 732 0,'0'0'87'0,"0"0"-13"16,0 0 0-16,-47 107 0 16,47-72-43-16,12-4 9 15,41-14-6 1,18-13-17-16,31-4 1 15,8-21 13-15,0-16-8 16,-21-2-6-16,-29 10-9 16,-36 12 18-16,-17 15 21 0,-7 2-14 15,0 0-21-15,0 19-7 16,0 24-5-16,0 19 20 16,0 15-5-16,0-1-10 15,32-14-5-15,24-16-15 0,31-28-88 16,25-18-3-16,16-18 34 15,-4-33-241-15</inkml:trace>
  <inkml:trace contextRef="#ctx0" brushRef="#br0" timeOffset="47630.9354">7414 9630 299 0,'0'0'478'0,"0"0"-362"0,0 0 3 16,0 0-46-16,0 0-30 16,0 0-14-16,0-33-5 15,0 33-5-15,0 0 1 16,0 0-8-16,0 0-9 15,0 0 4-15,0 0-7 0,0 16 0 16,-7 16 5-16,-2 8 13 16,-10 10-1-16,-2 4-8 15,14 0 0-15,0-8-9 16,7-4 3-16,0-5-1 16,0-1-2-16,28-7-1 15,12-4-2 1,9-8 1-16,7-14-17 15,12-3-24-15,6-9-16 16,15-21 14-16,2-10-62 16,-16-1-146-16,-21 0-285 15</inkml:trace>
  <inkml:trace contextRef="#ctx0" brushRef="#br0" timeOffset="47799.8381">7996 9818 256 0,'0'0'489'15,"0"0"-348"-15,0 0-33 0,0 0-31 16,0 0 7-16,0 0 3 15,7 124-36-15,32-85-26 16,3-4-13-16,0-4-2 16,-2-9-10-16,0-7-3 15,2-4-66 1,7-11-46-16,14 0-41 16,-5-17-119-16</inkml:trace>
  <inkml:trace contextRef="#ctx0" brushRef="#br0" timeOffset="48085.0814">8762 9937 614 0,'0'0'122'0,"0"0"3"16,0 0-24-16,229 38 10 15,-141-45-68-15,1-27-13 16,-21-9-4-16,-7-5-15 15,-33 0-5-15,-28 0 7 0,0 3 16 16,-35 7 1-16,-33 11 47 0,-9 15-40 16,-5 12 0-16,10 0-19 15,13 20-18-15,15 22-1 16,16 18-10-16,28 4-53 16,0-2-56-16,72-18-40 15,19-19-284 1</inkml:trace>
  <inkml:trace contextRef="#ctx0" brushRef="#br0" timeOffset="48332.0767">10210 9675 834 0,'0'0'111'0,"0"0"19"16,54 133-74-16,-40-110-47 16,-7-11-9-16,7-12-35 15,-3-6-73-15,-1-38-139 16</inkml:trace>
  <inkml:trace contextRef="#ctx0" brushRef="#br0" timeOffset="48432.5004">10250 9451 162 0,'0'0'0'0</inkml:trace>
  <inkml:trace contextRef="#ctx0" brushRef="#br0" timeOffset="48717.1537">10565 9710 401 0,'0'0'194'0,"0"0"45"16,0 0-131-16,0 0-3 15,0 0-84-15,0 0 5 16,241 53 2-16,-171-98-12 0,-12-3-15 16,-23 5-2-16,-21 10 2 15,-14 13-1 1,0 11 11-16,0 6 17 15,0 3 23-15,0 3-25 16,-4 26-26-16,1 10 0 16,3 7 0-16,0-4 1 15,14-10-1-15,28-14-1 16,-2-12 0-16,2-6-8 16,0-6-5-16,12-33-2 0,21-18-1 15,9-7-93-15,-3-1-159 16,-27 15-496-16</inkml:trace>
  <inkml:trace contextRef="#ctx0" brushRef="#br0" timeOffset="49049.3849">11579 9498 693 0,'0'0'152'16,"0"0"-57"-16,16 156-2 16,10-78-30-16,21 5-20 15,9 5 33-15,25 5-41 0,1-2 8 16,0-12-25-1,-12-14-7-15,-14-23-4 0,-16-21-1 16,-26-13-3-16,-14-8-2 16,0-18 6-16,-26-23-1 0,-18-25-5 15,-15-16 1-15,8-8-1 16,4 2-1-16,29 11-6 16,18 14 4-16,7 15-5 15,51 15 4-15,12 21 0 16,12 12-2-16,-5 0-3 15,-16 22 8 1,-15 16 9-16,-32 7 0 16,-14 3-6-16,-7-2 4 15,-35-9-7-15,-2-9-13 16,13-12-33-16,13-12-43 16,15-4-42-16,3 0-268 15</inkml:trace>
  <inkml:trace contextRef="#ctx0" brushRef="#br0" timeOffset="49688.6712">12424 9625 825 0,'0'0'132'0,"0"0"-8"16,0 0-32-16,0 0-18 16,0 0-41-16,0 0-29 0,26-43-4 15,-19 43-15-15,7 12 10 16,7 13 5-16,0 7 6 15,7-2-1-15,5-1-3 16,2-4 3-16,-2-7-5 16,-5-8 3-16,7-10-3 15,0 0 4 1,4-16-1-16,1-18 12 16,-12-4-10-16,-7 2-3 15,-21 1 6-15,0 5-8 0,0 2-7 16,-18 8-15-1,-11 11 8-15,6 9-4 0,-10 0 4 16,12 21-3-16,-7 15 15 16,10 9 0-16,8-2 2 0,10-5-2 15,0-9 2-15,0-11-2 16,17-9 0-16,15-9-6 16,24 0-4-16,19 0 12 15,7 0 8-15,0-2 0 16,-12 2 0-16,-16 0 20 15,-19 17-17 1,-7 1-3-16,-17 8-4 16,-11-1 3-16,0-5-3 15,-7-3-4-15,-7-9 0 16,3-8-2-16,11 0-16 16,21-31-26-16,53-22 2 15,43-16-12-15,26-4 43 16,-3 4 5-16,-19 11-5 0,-32 16 11 15,-40 21 3-15,-28 15 26 16,-21 6 3-16,0 26-1 0,-14 20 47 16,-14 22 26-1,0 4-16-15,28 0-37 0,2-4-35 16,80-12-16-16,54-25-13 16,62-25-105-16,50-14-62 0,27-49-137 15</inkml:trace>
  <inkml:trace contextRef="#ctx0" brushRef="#br0" timeOffset="50706.1323">22071 7529 129 0,'0'0'563'16,"0"0"-525"-16,0 0 125 0,0 0-74 31,0 0-21-31,0 0-59 0,-67-29-9 16,60 29 0-16,-7 13 2 15,-12 20 2-15,-2 15-1 16,-7 10 4-16,-5 5 2 16,7 0 7-16,12-6 15 15,14-7-15-15,7-8-3 16,0-7-2-16,7-4 0 0,33-9 15 15,7-2 6-15,11-11-10 16,17-9 7-16,7 0-3 16,4 0-7-16,-9 0-4 15,-16-6-13-15,-19 0-2 16,-16 4 0-16,-17 1-20 16,-2 1-69-1,-7 0-18-15,0 0-179 16,0 0-321-16</inkml:trace>
  <inkml:trace contextRef="#ctx0" brushRef="#br0" timeOffset="50969.1272">22445 7862 711 0,'0'0'135'0,"0"0"46"15,0 0-83-15,0 0-26 16,0 0-44-16,0 0-17 16,-23 43-3-16,23 8 25 0,9 7 6 15,5-4-8-15,5 0-18 16,-5-13-13-16,0-7-1 16,0-9-3-16,5-8-40 15,2-8-47-15,7-6-34 16,-3-3-264-16</inkml:trace>
  <inkml:trace contextRef="#ctx0" brushRef="#br0" timeOffset="51354.552">22805 7885 247 0,'0'0'83'0,"0"0"89"16,0 0-12-16,0 0-51 16,28 136-16-1,23-101 22-15,22-11-38 16,11-15-8-16,9-9-24 15,-4-9-22-15,-12-33 0 16,-9-14-7-16,-31-7-8 16,-18-2 0-16,-19 0-4 15,-28 5 2-15,-54 12 3 0,-28 14-7 16,-7 20 17-16,8 14 2 16,13 17-5-16,26 26-9 0,23 16-7 15,21 4-5-15,26-1-24 16,0-6-62-16,66-13-59 15,25-12-211-15</inkml:trace>
  <inkml:trace contextRef="#ctx0" brushRef="#br0" timeOffset="52140.7734">23870 7951 716 0,'0'0'128'0,"0"0"18"16,0 0-50-16,0 0-19 0,231 56-11 16,-142-96 0-16,-7-14-21 15,-19-5 1-15,-28-6-28 16,-28 3 3-16,-7-1-4 0,-47 9 3 15,-37 12-9-15,-12 18-5 16,-21 15-5-16,-11 9-1 16,9 15 0-1,9 23-1-15,21 10-2 16,33 1-1-16,31 1-1 16,25-4-12-16,7-8-16 15,60-14-24-15,24-15-15 16,10-9 8-16,4-12-6 15,-12-22 21-15,-16 0-12 16,-23 8-61-16,-23 9 59 0,-20 11 63 16,-4 6 48-16,-7 4 12 15,12 33-24-15,2 24 50 16,7 19-1-16,2 11-9 16,3 3-6-16,7 7-8 15,-10-8-4-15,3-4-18 16,-10-10-8-16,-4-19-26 0,-1-24-6 15,-11-25-3-15,3-11-56 16,8-28-47-16,6-20-37 16,11-7-20-16,-2 2-254 0</inkml:trace>
  <inkml:trace contextRef="#ctx0" brushRef="#br0" timeOffset="53180.8275">24753 7010 599 0,'0'0'130'0,"0"0"12"0,0 0-32 15,0 0-23-15,0 0-43 16,0 0-7-16,-40-59-12 16,24 53 5-16,-3 2-3 15,0 2-14-15,-2 2-3 16,-2 0-7-16,-3 0-3 15,-2 5-2-15,7 9 2 16,-4 4 3-16,11 4-3 16,0-2-1-1,7 0-1-15,7 0 1 16,0 3 1-16,0-4 0 16,0 1 0-16,14 0 0 15,28 0-1-15,4 3 0 0,10 2 1 16,-2 4 1-16,-7 2 5 15,-19-4 1-15,0-3 0 16,-14-4 1-16,-2-7 0 16,-12-2-3-16,0-1-5 0,0 4 4 15,-28 2 4-15,-24 2 20 16,1 2-5-16,-8-2-8 16,10-2-1-16,0-2 3 15,10-5-5-15,11-2-6 16,7-4-1-1,9 2-5-15,12-5 5 16,0 0-3-16,0 0-2 16,0 0 0-16,0 0-6 15,0 0-1-15,0 0-8 16,0 0-25-16,0 0-10 16,0 10-43-16,0 2-76 15,0 7-509-15</inkml:trace>
  <inkml:trace contextRef="#ctx0" brushRef="#br0" timeOffset="104121.857">4464 12378 480 0,'0'0'154'0,"0"0"-8"16,-189-45 5 0,133 31-60-16,9 6-39 15,19 5 2-15,7 3-12 16,21 0-15-16,0 25-25 16,0 29-2-16,12 23 0 15,25 7 1-15,17-4-1 0,13-21 2 16,10-18-2-16,10-31 0 15,4-10-5-15,-2-22 5 16,-12-26-3-16,-16-20 2 16,-22-11-2-16,-25-10-10 0,-14 2-10 15,-14 10-11-15,-60 18 18 16,-8 24-2-16,-7 22-3 16,7 13 6-16,12 24 5 15,21 17 2 1,9 5 6-16,40-7-8 15,0-8-116-15,35-11-41 16,33-19-90-16,28-1 26 16,0-6 111-16,0-12 120 15,-15 6 11-15,-11 12 142 16,-14 0-2-16,-4 20 17 16,-3 18-17-16,-2 9-14 0,-10 8-54 15,3-6-18-15,2-5-30 16,-3-13-26-16,8-12-9 15,9-11 0-15,12-8-31 16,16-7-115-16,-9-22-109 16</inkml:trace>
  <inkml:trace contextRef="#ctx0" brushRef="#br0" timeOffset="104438.6639">5433 11933 617 0,'0'0'62'16,"0"0"-14"-16,0 0-8 15,274 118 40-15,-153 3 22 16,-9 34 6-16,-18 22-21 15,-38 3-32-15,-21-21-43 0,-35-28-3 16,0-26 1-16,-28-24 1 16,-19-18-7-16,-2-12-1 0,0-18-3 15,-5-12-1-15,19-12-44 16,0-7-28-16,14-2-93 16,14-5-406-16</inkml:trace>
  <inkml:trace contextRef="#ctx0" brushRef="#br0" timeOffset="105894.8229">7092 12073 404 0,'0'0'108'16,"0"0"19"-16,0 0-51 16,0 0-13-16,-126 147-27 15,126-85-6-15,0 3 18 16,44-11-14-16,24-14-3 15,13-20-1-15,8-20-7 16,-7 0-15-16,0-37 1 16,-19-14-5-16,-24-3 2 0,-29-2 9 15,-10 0-3-15,-24 4 41 16,-55 4 17-16,-17 14-29 0,-16 12-10 16,5 18-10-16,11 4-9 15,19 19-8-15,21 25-4 16,16 20-5-16,26 13-2 31,14 8-5-31,35-4-47 0,47-9-10 16,28-16-42-16,13-26-80 15,-1-23-393-15</inkml:trace>
  <inkml:trace contextRef="#ctx0" brushRef="#br0" timeOffset="106126.3124">7755 12017 16 0,'0'0'529'0,"-21"112"-378"16,14-38-13-16,7-3-50 0,0-6-32 15,0-17-42-15,16-16-12 16,17-10-1-16,0-16-2 15,2-6-45-15,0-15-121 16,-2-30-182-16</inkml:trace>
  <inkml:trace contextRef="#ctx0" brushRef="#br0" timeOffset="106311.1817">7351 12059 795 0,'0'0'116'15,"0"0"-34"-15,0 0-2 16,248-102-5-16,-45 55-13 16,23-7-41-16,-6 5-20 0,-33 11-1 15,-42 19-32-15,-45 19-83 16,-51 4-64-16,-49 35-133 16,-28 8-83-16</inkml:trace>
  <inkml:trace contextRef="#ctx0" brushRef="#br0" timeOffset="106448.7851">8070 12041 69 0,'0'0'390'0,"0"0"-147"16,0 0-20-16,0 0-134 16,0 0-42-16,0 0-17 15,-53 43-2-15,155-34 5 16,13-7-19-16,11-2-14 16,3 0-34-16,1-11-111 15,-20-9-392-15</inkml:trace>
  <inkml:trace contextRef="#ctx0" brushRef="#br0" timeOffset="106627.2257">8874 12114 748 0,'0'0'44'0,"0"0"149"16,-2 137-118-16,2-108-35 15,0-7-29-15,0-13-11 16,16-9-33-16,3-2-159 0,-5-35-326 16</inkml:trace>
  <inkml:trace contextRef="#ctx0" brushRef="#br0" timeOffset="106780.4014">8584 11919 850 0,'0'0'86'15,"185"-53"31"-15,-61 19-59 16,6-6-36-16,-13 7-22 0,-21 10-50 16,-40 11-182-16,-44 12-458 15</inkml:trace>
  <inkml:trace contextRef="#ctx0" brushRef="#br0" timeOffset="106912.0545">8818 12033 694 0,'0'0'114'0,"0"0"70"31,0 0-79-31,261 31-36 16,-118-31-51-16,16 0-18 0,4 0-23 15,-18 0-181 1,-44 0-739-16</inkml:trace>
  <inkml:trace contextRef="#ctx0" brushRef="#br0" timeOffset="107049.4294">9696 12413 852 0,'0'0'210'16,"0"0"-177"-16,0 0 69 15,0 0-96-15,0 0-6 16,0 0-64-16,185-62-196 16</inkml:trace>
  <inkml:trace contextRef="#ctx0" brushRef="#br0" timeOffset="107550.8454">10640 12030 742 0,'0'0'92'16,"0"0"83"-16,-12 142-75 16,12-100-29-16,7-7-45 0,21-12-20 15,-9-10-2-15,-5-13-4 16,-14 0-13-16,0-36 1 16,-7-21-26-16,-40-15-22 15,-30-7 14-15,-12 2-11 16,12 10 57-16,19 16 12 15,34 13 55 1,24 16-7-16,38 8-50 16,76 6-7-16,66 8 10 15,30 11 14-15,5 26-23 16,-16 16-1-16,-43 4 1 0,-39 6 23 16,-49-4-3-1,-54-8-15-15,-14-8 6 0,-70-7 30 16,-45-10 17-16,-29-9-18 15,13-8-30-15,9-4-9 0,45-5-2 16,42 0-3-16,28 0-1 16,7 0-29-16,42 0-61 15,47 0-6-15,37 0 29 16,24 0-107-16,-8-17-218 16</inkml:trace>
  <inkml:trace contextRef="#ctx0" brushRef="#br0" timeOffset="107729.5049">11985 12107 822 0,'0'0'81'16,"0"0"62"-16,-2 124-66 0,2-93-57 15,28-14-20 1,26-17-30-16,11-3-57 0,7-36-88 15,-15-20-512-15</inkml:trace>
  <inkml:trace contextRef="#ctx0" brushRef="#br0" timeOffset="107845.261">11978 11817 985 0,'0'0'40'0,"-180"-53"124"16,141 45-73-16,29 2-64 16,10 6-27-16,35 0-41 15,68-4-145-15,35-4-56 16</inkml:trace>
  <inkml:trace contextRef="#ctx0" brushRef="#br0" timeOffset="108330.1309">12695 11988 688 0,'0'0'34'0,"0"0"140"15,0 107-92-15,0-90-21 0,3-9-33 16,1-8-20-16,-4 0 11 16,0-2 41-16,-7-27-11 15,-32-15-49-15,4-10-14 16,2-6 11-16,5-6 0 16,16-7 3-1,12-3-2-15,12 5-7 16,58 6-26-16,19 19 30 15,4 17 5-15,-2 16 0 16,-9 13 0-16,-19 0 0 16,-12 11 0-16,-27 15 8 15,-17 10 4-15,-7 4-2 16,-42 3 11-16,-26-3 0 0,-7-7-6 16,12-10 6-16,28-13-2 15,16-5-10-15,19-5-8 16,0 1-1-16,22 3-18 15,31 10 3-15,15 1 15 16,-5 7 2-16,-9 3-1 16,-8 1 0-16,-10 5 10 0,-15-1 1 15,-7 0-5-15,-10-8-6 0,-4-2-1 16,0-7-3-16,0-8-61 16,3-5-58-16,8-6-112 15,-4-23-490-15</inkml:trace>
  <inkml:trace contextRef="#ctx0" brushRef="#br0" timeOffset="108646.4904">13438 11670 792 0,'0'0'35'0,"0"0"-6"0,0 0 51 15,0 0 8-15,0 114-50 16,0-63-3-16,7-3 14 16,7-4-11-16,0-7 15 15,12-4-38-15,14-1-6 16,9-5 13-16,25 0 1 16,10-6 3-1,5-5-6-15,-7-5-13 16,-21-7-5-16,-12-4-2 0,-14 0-15 15,-2 0-18 1,-5-6 6-16,-14-13-12 0,0-7-17 16,-10 1-47-16,-4-10-76 15,-7 2-155-15</inkml:trace>
  <inkml:trace contextRef="#ctx0" brushRef="#br0" timeOffset="108800.2544">13272 11909 535 0,'0'0'506'16,"0"0"-503"-16,0 0 53 0,206 8 11 31,-89-25-49-31,13-14-18 16,-13-6-41-16,-35-2-147 16,-49 9-384-16</inkml:trace>
  <inkml:trace contextRef="#ctx0" brushRef="#br0" timeOffset="108916.2449">13312 11700 994 0,'0'0'85'0,"0"0"-17"0,0 0-52 16,0 0 2-16,262 0-18 15,-76 0-4-15,4-21-132 16,-24 1-543-16</inkml:trace>
  <inkml:trace contextRef="#ctx0" brushRef="#br0" timeOffset="109085.568">14541 11865 836 0,'0'0'142'0,"0"0"3"16,-7 157-48-16,39-109-21 15,10-13-16-15,0-9-41 16,0-14-14-16,-13-12-5 16,-8 0-47-1,-17-29-34-15,-4-21-88 16,-61-10-480-16</inkml:trace>
  <inkml:trace contextRef="#ctx0" brushRef="#br0" timeOffset="109217.0999">13779 11696 1083 0,'0'0'29'0,"0"0"10"16,0 0 55-16,213-54-14 0,-61 37-58 16,11 0-21-16,-4 6-1 15,-10 3-64-15,-18 8-76 16,-28 0-209-16</inkml:trace>
  <inkml:trace contextRef="#ctx0" brushRef="#br0" timeOffset="109518.0721">15111 11957 762 0,'0'0'50'0,"0"0"142"0,-3 132-82 15,3-111-56-15,0-13-37 16,0-8-13-16,0 0 3 16,0-29-7-16,-14-16-36 15,-44-18-52-15,-45-4-57 0,-49 0-22 16,-42 10-38-16,-11 9-22 16,34 12 227-16,57 15 361 15,65 6-38-15,49 4-147 16,7-3-62-1,93-9-77-15,54 0-20 16,57-7-5-16,15 5-12 16,-13 9-26-16,-36 9-99 15,-46 7-63-15,-40 0-386 16</inkml:trace>
  <inkml:trace contextRef="#ctx0" brushRef="#br0" timeOffset="109903.2798">15438 11730 614 0,'0'0'103'15,"0"122"129"-15,0-60-105 16,0-12-12-16,0-12-24 0,7-13-54 16,0-13-22-16,0-7-10 15,-7-5 2-15,2 0 2 16,-2-22 4-16,7-24-13 15,-2-18-32-15,2-16-22 16,0-2-14-16,-7 2-8 16,0 4 34-1,0 14 10-15,7 10 10 16,-3 19 22-16,3 18 4 16,7 15 75-16,10 0-49 15,22 34-29-15,22 21 23 16,14 18 9-16,2 9 9 15,12 6 4-15,0-9-9 16,-15-16-26-16,-18-18-11 0,-23-15-2 16,-33-18-34-16,-7-12-69 15,-28-5-86-15,-65-32-689 0</inkml:trace>
  <inkml:trace contextRef="#ctx0" brushRef="#br0" timeOffset="110034.7925">15248 11802 982 0,'0'0'55'0,"0"0"31"16,278 101 29-16,-119-82-58 16,12-8-25-16,-5-7-32 15,-24-2-44-15,-44-2-185 16</inkml:trace>
  <inkml:trace contextRef="#ctx0" brushRef="#br0" timeOffset="111807.494">17699 11543 374 0,'0'0'146'0,"0"0"29"16,0 0-75-1,-7 133-15-15,49-99-2 16,18-8-33-16,6-16 2 16,6-10-11-16,-9-2 0 15,-14-36-19-15,-9-12-13 16,-12-12 4-16,-21-4-11 16,-7-5-1-16,-21 4 2 0,-42 7-3 15,-23 12 0-15,-5 22 1 16,-5 16 4-16,-5 10 3 0,17 17-8 15,16 20 0 1,26 4-3-16,42 0 2 0,19-4-6 16,65-4-18-16,26-4-3 15,35-1 21-15,0-2 4 16,-10 8 3 0,-25 13 5-16,-28 13 21 15,-26 14 27-15,-21 14 9 16,-24-4-5-16,-11-9-16 15,0-8 2-15,0-13-17 16,-18-11-16-16,11-12-7 16,0-11-3-16,7-10-2 15,0-7-32-15,0-3-16 0,0 0-23 16,0-8-26-16,14-17-71 16,4-7-302-16</inkml:trace>
  <inkml:trace contextRef="#ctx0" brushRef="#br0" timeOffset="112462.243">18790 10803 461 0,'0'0'176'0,"0"0"-22"16,0 0-18-16,0 0-50 15,0 0-46-15,0 0-5 16,-33-56-14 0,5 49-9-1,-12-1 1-15,-4 6 2 0,-8-1-4 16,3 3 1-16,-7 0 14 15,2 0-8-15,1 3-8 16,11 8-7-16,7 9-1 16,16 5 0-16,12 6-2 15,7 9-2-15,0 3 2 0,51 8-2 16,19 2 2-16,8-4 3 16,8-1 6-16,-11-8 3 15,-12-6 3-15,-17-1 0 16,-17-7-6-16,-22-3-4 15,-7-3-2-15,-12 3-2 16,-44-6 7 0,-19-3 2-16,-2-3 9 15,5-6 1-15,13-3-6 0,19-2 9 16,15 1-12 0,18-1-11-16,7 0-1 0,0 4-30 15,46-3-69 1,39 3 17-16,22 2-36 0,3 1-247 15</inkml:trace>
  <inkml:trace contextRef="#ctx0" brushRef="#br0" timeOffset="112856.3354">19210 11554 573 0,'0'0'279'0,"0"0"-138"0,0 0-21 15,0 0-45-15,0 0-25 16,199 0 4-16,-97 0-20 16,-8 0-31-16,-20 0-3 15,-17 0-34-15,-29 11-76 16,-28 13-144-16,-14 9-533 15</inkml:trace>
  <inkml:trace contextRef="#ctx0" brushRef="#br0" timeOffset="112978.7064">19289 11895 627 0,'0'0'77'0,"0"0"119"16,0 0-80-16,234-12-46 15,-124-22-38-15,0 0-32 16,-12 5-11-16,-24 3-128 15,-27 10-537-15</inkml:trace>
  <inkml:trace contextRef="#ctx0" brushRef="#br0" timeOffset="115269.5119">21415 11106 421 0,'0'0'101'0,"0"0"64"16,0 0-28-16,0 0-20 16,0 0-53-16,0 0-42 0,-40 60-6 15,31 13 39-15,4 10-5 16,5 4-8-16,0-4-8 16,0-12-11-16,0-18-11 0,0-15-10 15,0-16-2-15,7-10 0 16,-2-10-5-16,-3-2-48 15,5-2-37-15,0-24-3 16,0-11-202-16,-7-2-267 16</inkml:trace>
  <inkml:trace contextRef="#ctx0" brushRef="#br0" timeOffset="115586.316">21074 11061 55 0,'0'0'756'0,"0"0"-742"15,0 0 119-15,35-108-106 0,72 86-6 16,31 8 11 0,7 14 4-16,-9 0-6 0,-27 24-14 15,-34 14 13-15,-28 2-8 16,-38 5-8-16,-9-2 9 15,-42-4 19-15,-47-2 11 0,-20-11-6 16,-1-7-12-16,2-10 8 16,36-7-12-16,28-2 0 15,27 0-12-15,17 0-16 16,0 0-2-16,35-2-37 16,54-7-60-16,35 7 6 15,11 2-35 1,-25 0-159-16</inkml:trace>
  <inkml:trace contextRef="#ctx0" brushRef="#br0" timeOffset="116134.3495">21044 11862 719 0,'0'0'123'0,"0"0"14"15,0 0-17 1,0 0-30-16,0 0-9 16,0 0-35-16,-73-7-13 15,132 4-15-15,60-3-13 16,70-8 12-16,37-6 14 16,15-6-13-16,-14-1 5 15,-33 4 18-15,-38 2-34 16,-46 8-7-16,-40 7-2 0,-40 0-6 15,-27 6-37-15,-3 0-15 16,-56 0-15-16,-40 15-61 16,-21 18-139-16,0 4-199 15</inkml:trace>
  <inkml:trace contextRef="#ctx0" brushRef="#br0" timeOffset="116689.1592">21443 12614 441 0,'0'0'146'0,"0"0"-24"16,0 0-4-16,0 0 6 0,0 0-55 15,0 0-25-15,0 0-4 16,7-90 6-16,-7 90-8 16,0 0-14-16,0 0 3 15,0 0-4-15,5 0-4 16,-5 0-7-16,0 0-7 15,0 0 0 1,0 0-4-16,0 2-1 16,0 12 2-16,0 6 2 0,-5 8 0 15,-23 7 3-15,-5 4 2 16,-2 3-3-16,7-1 2 16,0-2 0-16,10-5-1 15,15-3-3-15,3-1-3 16,0-6 6-16,7 2 1 0,28-5 9 15,14-3-2-15,5-3 23 16,7-2-30-16,-5-10-2 16,7 2-3-16,-12-5-3 15,-6 0-30-15,-10 1-34 16,-12 2-81-16,-14-3-3 16,-9 0-109-16,0 0-440 0</inkml:trace>
  <inkml:trace contextRef="#ctx0" brushRef="#br0" timeOffset="116873.8498">21800 12810 1014 0,'0'0'54'0,"0"0"-21"16,0 0 86-16,0 146-34 16,0-89-14-16,0-3-21 15,0-6-13-15,0-11-27 16,5-6-10-16,2-11 0 15,0-9-89-15,2-10-76 16,-2-1-225-16</inkml:trace>
  <inkml:trace contextRef="#ctx0" brushRef="#br0" timeOffset="122290.3024">3716 14906 754 0,'0'0'34'0,"0"0"74"16,0 0 0 0,0 0-54-16,0 0-19 0,0 0-16 15,0 0-10-15,-60 150 28 16,60-65 1-16,0 11-6 15,2 7-18-15,5-1-9 32,-7-9 1-32,0-14-6 0,-2-17 1 15,-24-22-1-15,10-17 1 16,4-12 3-16,5-11-7 16,7 0 3-16,0-20-23 15,0-26-13-15,49-10-7 16,23 2 29-16,6 15 2 15,3 24 6-15,8 15-3 0,-7 24 0 16,2 30 0-16,-16 15 9 16,-19 2 0-16,-28-2 5 15,-17-4 8-15,-4-3 13 16,-28-8 18-16,-32-6-8 16,-22-11-5-16,-7-8 8 0,-7-11-11 31,8-9-12-31,17-9-9 0,22 0-4 15,17 0 0-15,20 0-3 16,12-2-34-16,0-1-27 16,19-1-24-16,44 3 14 15,23-8-19-15,10 1-56 16,0-7-27-16,-12-1-177 16</inkml:trace>
  <inkml:trace contextRef="#ctx0" brushRef="#br0" timeOffset="122606.7913">4583 14994 783 0,'0'0'0'0,"0"0"10"15,150 215 71-15,-83-68 46 16,-11 18-47-16,-16 5 1 16,-24 0-28-16,-9-14-15 15,-7-21-10-15,-7-21-21 16,-37-18-7-16,-7-22-22 15,6-15-42-15,13-21-31 0,18-25-134 16</inkml:trace>
  <inkml:trace contextRef="#ctx0" brushRef="#br0" timeOffset="123956.3032">7832 13521 746 0,'0'0'102'0,"0"0"-1"16,0 0-21-16,0 0-20 15,0 0-11-15,0 0-16 16,0 0-14-16,26-139-11 16,-26 96-6-16,0 4 9 15,-28 4-9 1,-33 11-2-16,-9 6-3 15,-19 18-7-15,-7 0 1 16,10 14 5-16,28 20 3 16,25 12-4-16,33 13-6 15,14 7 3-15,54 12 8 16,20-1 1-16,15-4 1 16,7-7 0-16,-7-10 19 0,-19-15-4 15,-30-17-3-15,-33-9-12 16,-21-13 2-16,0-2 0 15,-42 0 58-15,-47 0-16 16,-26-8-44-16,-4-1-4 0,19 7 2 16,37 2 0-16,28 0 4 15,23 0-4 1,12 0-9-16,0 14-72 16,33 6 13-16,41 3-27 15,25-10-111-15,24-13-79 16,6 0-48-16</inkml:trace>
  <inkml:trace contextRef="#ctx0" brushRef="#br0" timeOffset="124156.637">8573 13521 773 0,'0'0'77'0,"0"0"19"16,0 149 34-1,0-89-69-15,0-11-20 0,0-13-35 16,0-16-3-16,0-14-3 0,0-6-34 16,0-8-49-1,7-32-123-15,-3-15-458 0</inkml:trace>
  <inkml:trace contextRef="#ctx0" brushRef="#br0" timeOffset="124272.4366">8573 13521 729 0,'-173'-148'59'15,"166"148"113"-15,7 0-124 16,0-3-48-16,32-3-136 16,32-11-111-16</inkml:trace>
  <inkml:trace contextRef="#ctx0" brushRef="#br0" timeOffset="124658.1324">9035 13432 631 0,'0'0'103'0,"0"114"106"15,0-60-94-15,0-10-53 16,0-6-18-16,0-15-19 16,0-13-15-16,0-10-10 15,0 0 0-15,0-7 0 16,2-25 4 0,5-21-10-16,0-12 5 0,-7-7 1 15,0 5 2-15,0 13-2 16,-2 20 7-16,-10 19-6 15,10 9 10-15,2 6-7 16,0 15-4-16,0 25-15 16,9 19 15-16,19 1 1 0,5-1-1 15,9-16 0-15,-7-13 2 16,-9-16-2-16,-12-13 2 16,0-1 4-16,7-14 17 15,5-26 19-15,2-20-23 16,0-7-9-16,-10 2-8 15,-11 11 1-15,0 16-6 0,-7 16 1 16,0 16-20-16,10 6-22 16,9 6-99-16,9 18-107 0,21-3-189 15</inkml:trace>
  <inkml:trace contextRef="#ctx0" brushRef="#br0" timeOffset="125027.8721">9976 13161 694 0,'0'0'128'0,"0"0"-10"0,0 0-40 15,0 0-64-15,-186-39 20 16,139 63-22-16,5 21-3 16,7 17-5-16,9 13 3 15,26 1-2-15,0-2-2 16,28-14-2-16,26-15 1 15,21-12 6-15,13-24-6 16,3-9-1-16,-2-6 5 16,-12-30 4-16,-16-3-10 15,-19 0 13 1,-16 3-9-16,-19 11 3 16,-7 11 17-16,0 14 36 15,0 0-20-15,0 11-27 0,-14 26-13 16,-7 6 2-16,0 11 1 15,9-6 1-15,12-12-4 16,0-16-2-16,19-11-63 16,30-9-20-16,21-3 28 0,5-25-160 15,-3-10-119-15</inkml:trace>
  <inkml:trace contextRef="#ctx0" brushRef="#br0" timeOffset="125297.4359">10560 13600 458 0,'0'0'69'15,"0"0"39"-15,0 0-18 16,0 0-17-16,267 91 62 16,-132-100-65-16,-11-31-32 15,-19-10-22-15,-33-10-9 16,-29-3-3-16,-36-2 23 0,-7 4 17 15,-54 13 6-15,-37 16-9 0,-26 22-17 16,-7 10-10-16,7 21-14 16,24 30-5-16,30 19 0 15,37 7-28-15,26 2-49 16,33-13-24-16,56-16-114 16,23-16-212-16</inkml:trace>
  <inkml:trace contextRef="#ctx0" brushRef="#br0" timeOffset="126014.7825">11450 13217 540 0,'0'0'194'0,"0"0"-174"16,0 0 24-16,0 0-29 15,0 0-2-15,0 0 27 0,-77 111 26 16,66-37-8 0,1 4-18-16,6 1-13 0,4-2-13 15,0-13-3-15,0-11-8 16,21-16 9-16,18-17-9 0,17-12 0 16,19-8 7-16,14-8-9 15,7-29-2-15,-5-9-18 16,-19-4 1-16,-30 1-26 15,-14 7-19 1,-16 7-31-16,-12 7 22 16,0 11 70-16,0 8-46 15,0 4 16-15,0 5 32 16,0 0 6-16,0 5-1 16,0 19-5-16,0 14 39 15,0 8 19-15,0 6-8 16,0 4 9-16,0-8-45 0,9-8 6 15,10-15 13-15,-5-13-26 16,0-9-3-16,-7-3 2 16,0-6 17-16,14-25 0 15,7-14-16-15,7-13-1 0,-2-6-6 16,6 1 3-16,-15 3-2 16,-5 9 1-16,-12 12 1 0,0 14 2 15,-7 8 7-15,0 11 7 16,0 3-8-16,0 3-11 15,7 0-9-15,4 18-14 16,-1 18 23-16,11 15 0 16,4 9 2-16,3 5 6 15,5-6 13 1,-5-6 4-16,0-12-3 16,5-11-14-16,-10-14-7 15,-9-9-1-15,-7-7-38 16,-7 0-17-16,0-13 25 15,0-8-101-15,0 1-4 0,-16 3 46 16,-10 6-96 0,5 3-16-16,7 4-127 0</inkml:trace>
  <inkml:trace contextRef="#ctx0" brushRef="#br0" timeOffset="126277.237">12156 13724 595 0,'0'0'158'15,"0"0"37"-15,0 0-71 16,0 0-53-16,0 0-27 0,0 0-41 15,39 1-2-15,43-1-1 16,16 0 0-16,3 0-68 16,-17 0-72-16,-23 0-249 15</inkml:trace>
  <inkml:trace contextRef="#ctx0" brushRef="#br0" timeOffset="126493.1388">13163 13521 946 0,'0'0'22'0,"0"0"31"15,0 115 4-15,0-81-42 16,0-13-15-16,0-12-6 15,0-9-55-15,0 0-112 16,0-24-124-16</inkml:trace>
  <inkml:trace contextRef="#ctx0" brushRef="#br0" timeOffset="126593.3853">13048 13295 3 0,'0'0'419'0,"0"0"-419"16</inkml:trace>
  <inkml:trace contextRef="#ctx0" brushRef="#br0" timeOffset="127000.4677">13627 13670 919 0,'0'0'53'0,"0"0"84"16,0 0-82-16,0 0-25 0,0 0-17 15,0 0 6-15,-11 3-14 16,32-71-5-16,-10-16-39 16,-11-1 14-16,-32 13-4 0,-31 13 10 15,-17 25 19-15,3 25 13 16,23 9 7-16,5 15-5 31,28 25-8-31,14 13 10 16,7-2-1-16,35-6 1 15,54-14-13-15,35-23 12 16,14-8-3-16,11-13-10 16,-25-29 3-16,-21-5 0 0,-28-2 0 15,-40 5-1-15,-17 8 4 16,-18 10 10-16,0 15 9 16,-4 6-13-16,-24 5 7 0,7 20-22 15,-5 29-8-15,12 14 0 16,14 3-19-16,0-9-28 15,28-16-38-15,26-18-44 16,9-23-97-16,-3-7-278 16</inkml:trace>
  <inkml:trace contextRef="#ctx0" brushRef="#br0" timeOffset="127317.3209">14471 13469 772 0,'0'0'25'0,"-5"106"139"15,5-58-81 1,0-10 16-16,12-15-34 16,-3-11-27-16,-2-12-26 15,-7 0-2-15,0-12 26 16,0-30-3-16,0-17-33 0,-14-13-4 16,0-6 2-1,12 9 1-15,2 6 0 0,0 19-6 16,16 10 2-16,33 19-5 0,9 9 9 15,5 6-2-15,-7 0-3 16,-16 21 3-16,-12 4 2 16,-23 10 1-16,-5 4 1 15,-19 4 2-15,-16 5-1 16,7-5-2-16,28-9-84 16,0-9-160-1,56-12-542-15</inkml:trace>
  <inkml:trace contextRef="#ctx0" brushRef="#br0" timeOffset="127448.66">15370 13605 966 0,'0'0'68'0,"0"0"68"0,0 0-13 16,0 0-42-16,0 0-54 0,0 0-27 16,-70 18-66-16,44-11-146 15,14-3-628-15</inkml:trace>
  <inkml:trace contextRef="#ctx0" brushRef="#br0" timeOffset="128118.74">15083 13382 653 0,'0'0'34'0,"-40"129"96"16,31-54-38-16,2-4 0 16,7-15-10-1,0-10-28-15,0-15-28 16,0-17-3-16,0-9-7 15,0-5-1-15,0-16 24 16,0-24 1-16,0-23-40 16,0-14-13-16,-15-8 0 15,8-2 7-15,7 5-2 16,0 14-11-16,31 18-5 0,27 20 8 16,5 18 8-16,5 12 5 15,0 0 2-15,-17 27 1 16,-11 12 2-16,-26 9 7 15,-14 0-2-15,-7-6 2 16,-42-7 7-16,-5-10-5 0,7-8 0 31,17-10-3-31,16-2-5 0,14-5-3 16,0 0-3-16,44 0-46 16,38 0 20-16,12 0 7 15,-6 6-13-15,-18 11 27 16,-21 8 6-16,-6 0 2 15,-18-2 9-15,-4-3 6 16,-7 0-15-16,5-6-33 0,4-5-504 16</inkml:trace>
  <inkml:trace contextRef="#ctx0" brushRef="#br0" timeOffset="128250.2907">16260 13755 1007 0,'0'0'82'0,"0"0"7"0,0 0 27 15,0 0-75-15,0 0-41 16,0 0-82-16,0 0-300 16</inkml:trace>
  <inkml:trace contextRef="#ctx0" brushRef="#br0" timeOffset="130267.7646">6804 15619 401 0,'0'0'40'0,"0"0"98"15,0 0 13-15,0 0-47 16,0 0-18-16,-200-59-15 31,164 59-23-31,-3 5-4 16,-3 30-8-16,0 22-21 0,2 22 7 16,26 11 3-16,14 1 4 15,42-5-28-15,47-13 2 16,46-22-2-16,17-25-1 15,5-23 1-15,-10-3 0 16,-26-37 8-16,-25-15-7 0,-21-15 5 16,-40-10-7-16,-28-8-19 15,-14 0 3-15,-75 3 16 16,-28 14 0-16,-25 23 2 16,4 19-2-16,12 23-5 15,18 3 1-15,27 24-6 16,32 20 3-1,21 2-7-15,21 5-55 16,28-6-63-16,39-3-62 0,22-8 13 0,7-8-35 31,-12-4 77-31,-9-13 24 0</inkml:trace>
  <inkml:trace contextRef="#ctx0" brushRef="#br0" timeOffset="130421.1323">7276 15840 181 0,'0'0'310'0,"0"0"-108"16,0 0-141-16,0 0 71 15,0 0 46-15,157 142-70 16,-122-91-25-16,0-5-38 16,-2-10-26-16,-5-13-16 15,7-11-3-15,4-12-62 16,22-3-63-16,-12-29-135 0</inkml:trace>
  <inkml:trace contextRef="#ctx0" brushRef="#br0" timeOffset="130983.6893">8411 15178 360 0,'0'0'364'0,"0"0"-291"16,0 0 61-16,-60-116-63 0,18 87-12 16,-12 6-27-16,-14 4 1 15,5 11 5-15,-9 5-18 16,9 3-12-16,9 0-4 16,12 22-4-16,14 13-5 15,21 13 5-15,7 6-3 16,28 7-18-16,40-1-6 15,20 0 20-15,-6-4 3 0,-19-5 3 16,-14-11 1-16,-21-6 0 16,-23-6 0-16,-5 1-3 15,-12-7 3-15,-37 1 23 16,-7-4-2-16,-12-10-5 16,12-3 15-16,10-6-1 0,18 0-21 15,23 0-9-15,5 6-10 16,12 0-100-16,58 2-136 15,23 5-62-15</inkml:trace>
  <inkml:trace contextRef="#ctx0" brushRef="#br0" timeOffset="131268.2025">9042 15958 563 0,'0'0'159'0,"0"0"-129"16,243 0 83-16,-126 0-73 16,-10-6-40-16,-25-4-52 15,-47 3-345-15</inkml:trace>
  <inkml:trace contextRef="#ctx0" brushRef="#br0" timeOffset="131399.6309">9208 16138 783 0,'0'0'100'15,"0"0"-86"-15,0 0 58 16,227 24-36-16,-83-24-36 16,1-24-102-16,-16-9-519 15</inkml:trace>
  <inkml:trace contextRef="#ctx0" brushRef="#br0" timeOffset="132153.6454">11168 15274 256 0,'0'0'140'0,"0"0"-23"16,0 0 110-16,0 0-124 16,0 0 5-16,0 0-35 15,-61-93-23-15,61 90-25 16,0 3-11-16,0 0-4 0,0 0-5 16,0 0-1-16,0 0-4 15,0 0 0-15,0 0-7 16,0 0-2-16,0 15-2 15,-7 10 7-15,-7 13 4 16,-12 6 6-16,-9 6-1 16,-14 10 1-1,-5 2-3-15,1 1 8 16,8-1 3-16,-1-4-4 0,20-8 4 16,5-5-6-16,14-8-3 15,7-7-1-15,5-3-3 16,37-7 0-16,14-3 4 15,11-4 3-15,8-5-8 16,-5-8 3-16,-9 0-3 0,-5 0-17 16,-9 0-42-16,-12 0-48 15,-10 0-155-15,-10-7-102 16</inkml:trace>
  <inkml:trace contextRef="#ctx0" brushRef="#br0" timeOffset="132385.0861">11369 15684 609 0,'0'0'200'0,"0"0"-69"16,0 0-58-1,0 0-55-15,0 0 31 0,14 137 27 0,4-71-22 16,3-4-18-16,0-5-22 15,5-13-11-15,-3-15-3 16,3-15-48-16,21-14-30 16,2 0-26-16,5-14-158 15</inkml:trace>
  <inkml:trace contextRef="#ctx0" brushRef="#br0" timeOffset="132726.8201">11918 15804 360 0,'0'0'188'16,"0"0"-62"-16,0 0 21 15,11 113-78-15,50-96 1 16,9-9-16-16,12-8-1 0,21-5-8 15,-12-26 3-15,-5-11-33 16,-23-7-4-16,-23-7-4 0,-26-3-5 16,-14 2 10-16,-26 3 22 15,-44 18 11-15,-19 12-15 16,1 16-16-16,-1 8-7 16,12 30-7-16,9 22-9 15,28 12-49-15,38 5-39 16,2-9-71-1,77-9-295-15</inkml:trace>
  <inkml:trace contextRef="#ctx0" brushRef="#br0" timeOffset="133308.3462">13335 15807 509 0,'0'0'57'16,"0"0"158"-16,0 0-89 16,0 0-23-1,248 87-23-15,-176-89-44 16,-16-32-10-16,-7-14-2 16,-27-9-19-16,-22-12-5 15,-10-2-11-15,-58 5-2 16,-9 6 12-16,-9 14 1 15,4 13 5-15,12 11 11 16,23 12 9-16,12 5 6 0,21 5-21 16,7 0-10-16,7 0-9 15,0 3-41-15,40 16 18 16,11 4 10-16,10 12 9 16,0 13 8-16,-7 18 5 0,-5 20 11 15,-7 13 41-15,-7 9 11 16,-10 2 5-1,1-2-9-15,-12-7-18 16,0-14 0-16,-7-23-32 16,0-21-9-16,-5-24-1 15,3-16-37-15,9-3-39 16,14-28-4-16,14-19-12 16,0-11-200-16,-2-2-487 15</inkml:trace>
  <inkml:trace contextRef="#ctx0" brushRef="#br0" timeOffset="134088.7069">13959 14980 542 0,'0'0'118'16,"0"0"-9"-16,0 0 1 15,0 0-16-15,0 0-33 0,0 0-34 16,42-66-3-16,-30 40-3 15,-12-2-13-15,0 1-8 16,0 4 3-16,0 7-2 16,7 4-1-16,18 7 0 15,3 5-6-15,15 0-11 16,20 23 9 0,9 12 8-16,-7 14 3 15,-6 5 13-15,-17 2 11 16,-21-5-6-16,-7-5 32 15,-14-10-2-15,0-9-16 16,-14-5-5-16,-19-7 0 0,-2-6-11 16,0-8-1-16,9-1 2 15,5 0-15-15,5 0-3 0,9 0-2 16,2 0-17-16,5 0-17 16,0 0-23-16,0 7-23 15,0 9-82-15,0 5-71 16,0 0-297-16</inkml:trace>
  <inkml:trace contextRef="#ctx0" brushRef="#br0" timeOffset="134911.9529">14896 15655 699 0,'0'0'110'15,"0"0"9"-15,0 0-9 0,0 0-18 16,0 0-55-16,0 0-27 15,140 0 3-15,-51 0-3 16,-1 0-10-16,-13 0-3 16,-14 0-51-16,-19 0-69 15,-28 0-227-15</inkml:trace>
  <inkml:trace contextRef="#ctx0" brushRef="#br0" timeOffset="135043.465">15050 15875 718 0,'0'0'45'16,"0"0"53"-16,0 0 33 16,231 42-65-16,-95-42-23 15,22-2-43-15,6-27-73 0,-24-10-557 16</inkml:trace>
  <inkml:trace contextRef="#ctx0" brushRef="#br0" timeOffset="136193.2609">16783 14986 604 0,'0'0'40'0,"0"0"38"16,0 0-13 0,0 0-26-1,0 0-10-15,0 0-15 0,0-32-9 16,0 32-2-16,0 0 6 15,0 0 3-15,0 0-4 16,0 0 1-16,0 0 8 16,0 3 2-16,0 5-1 15,0 4 5-15,0 13 4 0,0 8-9 16,5 14 20-16,11 14 1 16,-2 8-10-16,-2 4 13 15,2 1-19-15,-7 1-1 16,-3-4-4-16,-4-1 0 15,3-2 10-15,-3-11-1 16,0-12-5 0,0-12-15-16,0-18-6 15,0-6-2-15,4-7-22 16,-1-2-7-16,-3 0-1 16,11 0-42-16,-1 0-66 15,-3-19-184-15</inkml:trace>
  <inkml:trace contextRef="#ctx0" brushRef="#br0" timeOffset="136547.6458">17201 15434 587 0,'0'0'76'0,"0"0"-66"15,0 0 106-15,0 0-13 16,21 125-16-16,31-95-25 16,11-6-5-16,11-12-8 15,10-12-8-15,-2 0-10 16,0-18-2-16,-12-20-10 16,-9-10-12-16,-19-4-6 0,-23 1-1 15,-19-2-1-15,-15 5 1 0,-45 8 1 16,-10 8 4-1,-10 16 0-15,3 13 14 0,7 3 3 16,5 30-20-16,16 14-2 16,16 6-5-16,33 10-3 15,0-3-64-15,54-7-57 0,27-14-283 16</inkml:trace>
  <inkml:trace contextRef="#ctx0" brushRef="#br0" timeOffset="137080.4556">18836 15176 733 0,'0'0'31'0,"0"0"-20"16,-18 132 67-16,18-54 30 16,14 9-22-16,11 5 3 0,3-6-21 15,-4-12-13-15,1-9-13 16,1-14-2-16,2-9-12 15,0-13-6-15,0-10 8 16,-9-8-16-16,-10-10-14 0,-2-1-17 16,0 0-14-1,-2-14-8-15,-5-4-3 16,0-1-17-16,0-1-21 16,0-2-19-16,0-2-54 15,0-9-174-15,-5-4-70 16</inkml:trace>
  <inkml:trace contextRef="#ctx0" brushRef="#br0" timeOffset="137519.4473">18619 15278 679 0,'0'0'17'16,"0"0"155"-16,0 0-121 0,0 0 11 15,-68-117 0-15,68 89-35 16,0-1-8-16,0 1 4 16,42-3-4-16,38 2-11 15,30 4-8 1,23 14-2-16,16 11 1 15,-6 19 1-15,-17 32 6 16,-23 9 0-16,-36 0 11 16,-39-1 3-16,-28-5-1 15,-56-9 4-15,-47-3 34 16,-27-8-8-16,-6-4-10 16,10-8-2-16,9-11-4 0,24-3-3 15,25-5-19-15,26-3-10 16,28 3 0-16,14-3-1 15,0 0-33-15,0 6-57 16,33 10-10-16,2 10 16 0,4 3-110 16,-15 2-450-1</inkml:trace>
  <inkml:trace contextRef="#ctx0" brushRef="#br0" timeOffset="142681.4918">998 17634 331 0,'0'0'221'0,"0"0"-131"15,0 0 30-15,0 0-19 16,0 0-11-1,0 0-22-15,0 0-13 16,-64-79 6-16,57 68-16 16,0 3 1-16,3 4-10 15,1 4-10-15,-1 0-9 16,4 0-7-16,0 0-4 16,0 0-6-16,0 0 0 15,0 0-3-15,0 0-2 0,0 0 5 16,0 10-5-16,0 17-5 15,0 16 10-15,0 7 0 16,0 3 0-16,0 1-1 16,0-1 1-16,4-9 1 0,13-3 0 15,11-11 1-15,5-2-2 16,9-10 0 0,11-5 3-16,8-7 5 15,-5-6 8-15,-2 0 4 16,-12 0-2-16,-2 0 9 15,-5-2-6-15,-14-9 2 16,11-1-13-16,-11-2-10 16,-4-1 0-16,1-7-14 15,-11-3-41-15,0-4-23 0,-7-2-31 16,0 3-44-16,-7 5-177 16,-39 3-243-16</inkml:trace>
  <inkml:trace contextRef="#ctx0" brushRef="#br0" timeOffset="142850.4536">633 17688 745 0,'0'0'108'15,"0"0"-104"-15,0 0 110 16,241-20-27-16,-131 9-55 16,-15-6-10-16,-11-1-22 15,-18-6-3-15,-24 0-67 16,-35 3-138-1,-7 3-214-15</inkml:trace>
  <inkml:trace contextRef="#ctx0" brushRef="#br0" timeOffset="142981.9436">750 17472 700 0,'0'0'96'16,"0"0"116"-16,0 0-64 16,0 0-73-16,0 0-47 15,0 0-28-15,7-73-9 0,103 54 7 16,39-2-91-16,3-1-134 15,-2 1-273-15</inkml:trace>
  <inkml:trace contextRef="#ctx0" brushRef="#br0" timeOffset="143351.3124">1696 17394 634 0,'0'0'170'0,"0"0"-160"16,0 0 44-16,0 0 11 16,-115 121-28-16,115-68-16 15,0 2 14-15,40 2 20 0,23-13-14 16,10-12-12-16,-10-13 4 16,-7-15-9-16,-9-4-11 15,-8-10-5-15,-11-28 1 16,-7-13 12-16,-21-15-12 15,0-1 9-15,-21-2 10 16,-46 7 5-16,-8 14-6 0,-9 14-6 16,2 20-11-16,14 14-7 0,7 0-3 15,19 23-7 1,14 16-17-16,24 9-24 0,4 6-24 16,25 4-39-16,29-3-103 15,2-8-323-15</inkml:trace>
  <inkml:trace contextRef="#ctx0" brushRef="#br0" timeOffset="143567.1652">1993 17715 673 0,'0'0'130'15,"0"0"62"-15,114 123-48 16,-53-74-44-16,2-2-25 16,0-10-40-16,-2-8-26 15,-12-10-9-15,-10-16 0 16,3-3-94 0,-9-1-16-16,-12-23-175 15</inkml:trace>
  <inkml:trace contextRef="#ctx0" brushRef="#br0" timeOffset="144314.916">3429 17459 804 0,'0'0'31'0,"0"0"92"15,0 0-73-15,0 0-46 16,-7 142 37-16,23-61 5 15,10 1-3-15,2-5-1 16,-2-17-16 0,-5-13-23-16,0-21-2 15,-14-12-1-15,7-14-6 16,-14-11-29-16,0-32-23 16,0-20-161-16,0-8-152 15,-42 2-122-15</inkml:trace>
  <inkml:trace contextRef="#ctx0" brushRef="#br0" timeOffset="144584.5641">3156 17549 132 0,'0'0'406'16,"0"0"-280"-16,0 0-33 16,0 0 3-16,0 0-10 15,0 0-46-15,-19 108-12 16,94-95-4-16,18-13 9 0,10-2-9 16,-12-29-16-16,-16-9-1 15,-14-4 3-15,-26 1 24 0,-14 0 0 16,-14 10-3-16,-7 11 38 15,0 11-21-15,0 7 5 16,0 4-32-16,0 2-21 16,0 35-18-16,0 17 11 15,0 13 7-15,25 2 0 16,10-7-8 0,1-8-62-16,-1-9-35 15,-7-10 38-15,-3-16-9 16,-4-13-45-16,5-6-179 15</inkml:trace>
  <inkml:trace contextRef="#ctx0" brushRef="#br0" timeOffset="144985.5845">4156 17547 433 0,'0'0'334'0,"0"0"-282"16,0 0 32 0,0 0-26-16,0 0-36 15,0 0 3-15,14 39 29 16,-7-8-18-16,-5 4-6 16,3 5 7-16,-3 1-10 15,5 4 5-15,-2-5-12 16,16 3-1-16,0-6 27 15,7-4-28-15,11-1-10 0,10-6 17 16,12-4 6-16,7-6-6 16,2-7 7-16,-2-6-13 15,-5 0-4-15,-16-3-11 16,-19 0-3-16,-17 0 0 16,-8 0-2-16,-3 0-8 15,0-14-16-15,0-2-44 0,0-5-8 16,-14 3 7-16,0 1-25 15,0 1-123-15,-8-4-190 0</inkml:trace>
  <inkml:trace contextRef="#ctx0" brushRef="#br0" timeOffset="145169.8801">4151 17877 590 0,'0'0'69'0,"0"0"110"16,0 0-54-16,273 12-53 16,-177-30-56-16,-12-12-16 15,-12-9-10-15,-34-7-152 0,-33-1-391 16</inkml:trace>
  <inkml:trace contextRef="#ctx0" brushRef="#br0" timeOffset="145270.1389">4237 17569 784 0,'0'0'312'0,"0"0"-302"16,0 0 17 0,0 0-14-16,0 0-7 15,0 0-6-15,290 0-31 16,-173-20-225-16</inkml:trace>
  <inkml:trace contextRef="#ctx0" brushRef="#br0" timeOffset="145739.8722">4992 17626 507 0,'0'0'88'15,"0"0"75"-15,63 142-38 16,-42-108 31-16,0-9-70 16,-9-8-42-16,-10-14-20 15,-2 0-12-15,0-3 14 0,0 0 5 16,0-9 1-16,-23-19-19 15,-17-10-13-15,-9-1-8 16,-5-5 2-16,0-4 2 16,12 1-16-16,10-3 12 15,25 1 4-15,7 7-19 0,32-2-1 32,38 6 9-32,17 7 1 0,2 13-2 15,-19 13 13 1,-7 5-2-16,-24 11-3 0,-20 23 8 15,-19 11 0-15,0 4 27 16,-5 4 12-16,-23-1 4 16,17-9-1-16,11-6-6 15,0-4-13-15,0 1-5 0,18-3-11 16,22-3 2-16,-3-2-7 16,10-4-1-16,2-8-1 15,5-8-7-15,9-6-18 16,2 0-61-16,-8-12-12 15,-4-15-198-15,-18-2-265 16</inkml:trace>
  <inkml:trace contextRef="#ctx0" brushRef="#br0" timeOffset="146103.2363">6160 17394 854 0,'0'0'54'0,"0"0"45"16,0 0 9-16,0 0-27 15,0 0-35-15,0 0-14 16,-14-72-8-16,4 67 0 16,-4 4-10-16,-4 1 2 15,-15 0-16 1,-2 0 0-16,-7 12-2 15,2 17-1-15,3 11-2 16,-3 12 5-16,7 9 1 16,17 4 7-16,4 3-7 15,12-6 0-15,0-6-1 16,0-8-1-16,40-10-2 16,9-19-10-16,12-13-11 0,9-6-9 15,9-22-27-15,-2-19-30 16,-2-9-132-16,-26-2-123 15,-9 4-83-15</inkml:trace>
  <inkml:trace contextRef="#ctx0" brushRef="#br0" timeOffset="146520.2239">6377 17575 499 0,'0'0'62'15,"0"0"-56"-15,0 0 57 0,0 0 26 16,0 146-48-16,0-106 16 16,0-8 35-16,2-3 26 15,5-10-67-15,5-7-16 16,2-2 4-16,-7-7-14 15,7-3 12-15,-2 0-31 16,-3 0-5 0,3-11 11-16,2-15 0 15,-5-7-3-15,3-7 0 16,2-7-8-16,7-7 5 16,4-9-6-16,6 1-1 15,-5-1-1-15,9 9 0 16,-7 15 2-16,-3 10 0 0,-11 12 0 15,-7 11 0-15,-7 4 17 0,7 2-17 16,5 0-4-16,9 17-11 16,14 17 15-16,12 13 12 15,2 7 0-15,5 6 32 16,2 0-27-16,0-3-8 16,4-6 11-16,-4-6 2 15,-2-9-17 1,2-10-3-16,-16-10-2 15,-19-6-17-15,-2-5-43 16,-19-5-35-16,0 0 6 16,-33 0-37-16,-23-3-235 15,-26-9-187-15</inkml:trace>
  <inkml:trace contextRef="#ctx0" brushRef="#br0" timeOffset="146658.3037">6706 17793 808 0,'0'0'102'0,"0"0"-90"16,0 0 50-16,0 0 27 15,0 0-24-15,187 96-8 16,-91-90-22-16,7-6-23 16,6 0-12-16,8-30-42 0,-2-8-44 15,-12-4-211-15</inkml:trace>
  <inkml:trace contextRef="#ctx0" brushRef="#br0" timeOffset="146874.3639">7872 17643 721 0,'0'0'31'0,"0"0"116"16,0 120-26-16,7-76-58 16,7-7 9-16,5-10-40 15,-5-11-7-15,-7-8-17 16,-5-8-8-16,-2 0-20 15,0-29-50-15,-30-10-236 0,-38-10-299 16</inkml:trace>
  <inkml:trace contextRef="#ctx0" brushRef="#br0" timeOffset="147006.023">7391 17566 159 0,'0'0'617'0,"0"0"-613"16,0 0 147-16,0 0-36 16,0 0-19-16,-108-110-46 15,176 95-42 1,35-2 4-16,7-2 1 15,4 5-13-15,-16 3 0 16,-2 2-43-16,0 3-83 16,-19 5-75-16</inkml:trace>
  <inkml:trace contextRef="#ctx0" brushRef="#br0" timeOffset="147306.167">8400 17901 122 0,'0'0'658'0,"0"0"-654"16,0 0 215-16,268 68-148 15,-172-79 12-15,5-28-32 16,-17-10-28-16,-31-8-8 0,-20 3-6 15,-33 2 11-15,-19 7 8 16,-48 9 10-16,-24 15-2 16,2 13-23-16,2 8-12 0,17 8 0 15,17 30-1-15,25 7-8 16,28 9-9-16,4 3-77 16,80-6-25-16,40-9-198 15</inkml:trace>
  <inkml:trace contextRef="#ctx0" brushRef="#br0" timeOffset="147860.7925">10423 17637 572 0,'0'0'252'16,"0"0"-243"-16,0 0 33 15,0 0 20-15,0 0-24 16,0 0 4-16,7-3-1 0,7-9-2 15,-7-7-23 1,-7 2 10-16,0 3-4 0,-7 2-7 16,-17 1-1-16,-1 6 1 15,4 5-10-15,-5 0-5 0,5 0-3 16,4 11-4-16,6 9-6 16,11 6-25-16,0 2-14 15,0 5-26-15,0-1-11 16,0 1-7-16,4 3-59 15,-4 3-130-15,0 0-109 0</inkml:trace>
  <inkml:trace contextRef="#ctx0" brushRef="#br0" timeOffset="148161.624">10303 18068 351 0,'0'0'77'0,"0"0"118"16,0 0-40-16,0 0-1 15,0 0-49 1,0 0-47-16,71-23-25 15,-50 0-4-15,-14 4 5 0,-7 5 3 16,0 7 0 0,0 2 10-16,0 5-12 0,0 0-13 15,-7 0-22-15,-7 6-4 16,0 8 0-16,14 0 1 16,0-6 1-16,0-1-1 15,0-6-2-15,0-1 1 0,0 0 2 16,0 0 0-16,0 0 0 15,0 0 2-15,0 0 9 16,0-5-9-16,0 4-12 16,0 1-27-16,0 0-30 15,-12 5-102 1,-5 12-580-16</inkml:trace>
  <inkml:trace contextRef="#ctx0" brushRef="#br0" timeOffset="168230.8775">12219 17302 188 0,'0'0'221'0,"0"0"-154"15,0 0 64-15,0 0-31 16,0 0 2-16,0 0-17 16,0 0-34-16,0 0-2 15,-140-67-21 1,119 61-9-16,2 3-2 16,-2 1-6-16,-5 2 1 15,-2 0-3-15,-7 8-8 16,0 23 1-16,-7 14 2 0,2 6-6 15,8 12 4 1,11 3-4-16,11 6 4 0,10 0-4 16,0-4 2-16,17-4-2 0,36-5 2 15,15-11-5-15,14-12 0 16,9-14 5-16,5-16-3 16,0-6 7-16,-8-18 0 15,-6-33 2-15,-14-15-2 16,-17-15 0-16,-25-10-4 15,-19-2-14 1,-7-1 5-16,-61 9 4 16,-35 15 5-16,-20 22-3 15,-22 25 1-15,0 22-3 16,14 1 5-16,24 27-3 16,37 15 3-16,23 9-1 15,31 3-24-15,9-3-60 16,16-9-41-16,45-11 9 0,20-16-72 15,8-12-66-15</inkml:trace>
  <inkml:trace contextRef="#ctx0" brushRef="#br0" timeOffset="168447.1608">12284 17467 333 0,'0'0'277'16,"89"113"-129"-16,-31-47 15 16,1 1-39-16,-3-7-53 15,-7-4-47-15,-7-10-9 16,-2-14-8-16,-12-14-7 0,-3-12-28 16,3-6-71-16,0-20-123 15,-14-20-320-15</inkml:trace>
  <inkml:trace contextRef="#ctx0" brushRef="#br0" timeOffset="169079.0902">13205 16879 349 0,'0'0'105'16,"0"0"28"-16,0 0 16 16,0 0-66-16,-14-109-42 15,-19 87-22-15,-9 7-8 16,-5 4 17-16,-4 3-21 0,-15 8-2 15,8 0 1-15,7 0 3 16,13 9-8-16,19 12-1 16,19 12-4-16,0 11-3 15,35 5 2-15,33 8 4 16,9-1 2-16,5 1 2 0,-7-3-1 16,-14-6 1-16,-8-6 4 15,-25-8-3-15,-14-7 1 16,-14-1 16-16,0-6 18 15,-28-1-22-15,-25-4 3 16,-8-3-9-16,-2-6-6 16,2-2 3-16,12-2-3 0,16-2 4 15,24 0-7-15,9 2-2 16,0 3-22-16,7 3-111 16,35-1-8-16,14 2-109 0,5-4-272 15</inkml:trace>
  <inkml:trace contextRef="#ctx0" brushRef="#br0" timeOffset="169464.3632">13767 17549 740 0,'0'0'88'0,"0"0"11"16,232-59-13-16,-148 36-66 0,-5 1-10 16,-16 4-8-16,0 3-2 15,-28 8-43-15,-23 7-100 16,-12 7-277-16</inkml:trace>
  <inkml:trace contextRef="#ctx0" brushRef="#br0" timeOffset="169617.7296">13765 17770 155 0,'0'0'469'0,"0"0"-420"0,0 0 58 31,0 0 3-31,0 0-59 16,255 43-21-16,-138-51-21 0,11-13-9 0,-4-2-295 31</inkml:trace>
  <inkml:trace contextRef="#ctx0" brushRef="#br0" timeOffset="170049.9935">14889 17332 32 0,'0'0'529'0,"0"0"-501"16,0 0 60-16,0 0-21 15,-94 132-38-15,94-75 11 16,19 6 39-16,37-9-20 16,19-10-19-16,14-13-13 15,2-19-6-15,4-12-13 16,-6-18 21-16,-14-34-11 0,-14-17-5 16,-26-14-6-16,-28-4 0 15,-7 3 33-15,-47 9 27 0,-44 19-8 16,-26 19-29-16,-18 19-17 15,-3 15-10-15,21 3-3 16,21 26-1-16,35 19 0 16,33 12-13-1,28 4-58-15,0 4-12 16,71-9-11-16,36-11-90 16,17-8-150-16</inkml:trace>
  <inkml:trace contextRef="#ctx0" brushRef="#br0" timeOffset="170303.6236">15267 17536 585 0,'0'0'140'0,"0"0"26"0,136 132-2 0,-66-79-52 15,0 4-40-15,9-6-10 16,-9-8-16-16,-9-14-40 16,-12-15-6-16,-14-14-30 15,-7 0-46-15,-2-29 4 16,-5-16-77-16,-17-3-256 16</inkml:trace>
  <inkml:trace contextRef="#ctx0" brushRef="#br0" timeOffset="170866.5161">15692 16723 521 0,'0'0'195'16,"0"0"-134"-16,0 0-14 0,0 0 60 15,0 0-13 1,7 140-44-16,12-94-9 16,2-7-2-16,0-7-25 15,0-7-12-15,-7-10-2 16,5-7 0-16,-12-1 0 16,-5-7-5-16,-2 0-29 15,0 0-4-15,0-7 4 0,0-19-105 16,-14-7-35-16,-12-1 42 15,-2 2-111-15,0-1 12 16</inkml:trace>
  <inkml:trace contextRef="#ctx0" brushRef="#br0" timeOffset="171136.117">15692 16723 16 0,'-124'-6'254'0,"124"-11"-196"0,0 1 145 16,14 1-109-16,47 3-55 15,21 8 8-15,16 4 2 16,5 6-11-16,-3 31 30 15,-16 14-5-15,-9 11 5 16,-21 4-18-16,-24-1-23 16,-23-9-10-1,-7-7-14-15,-23-6 2 16,-38-9 7-16,-7-4 3 16,-6-6-8-16,-1-7 5 15,-2-4-7-15,7-7 3 16,2-3-4-16,14 0-4 0,19-3 0 15,21 2-10-15,10 2-16 16,4 4-79-16,0 1-189 0,28-1-240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2:11:46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3889 655 541 0,'0'0'318'0,"0"0"-291"16,0 0 20-1,0 0 49-15,0 0-43 0,0 0-42 16,0 0-3-16,-21 12 2 31,14 12 0-31,0 11-6 0,0 16 5 16,0 8-7-16,3 12 5 15,1 5 6-15,3-2-1 16,0-3 4-16,0-8-3 16,3-13-8-16,29-2-2 15,10-7 4-15,14-11 8 16,19-4 8-16,0-10-5 0,7-7-9 16,-5-8-4-16,-12-1-4 15,-21 0 3-15,-11 0-4 16,-19 0-23-16,-7-12-52 15,-7-7-48-15,-14-5-117 16,-42-1-464-16</inkml:trace>
  <inkml:trace contextRef="#ctx0" brushRef="#br0" timeOffset="153.3377">3910 1213 664 0,'0'0'57'16,"0"0"55"-16,234-29-9 31,-152 13-83-31,-15-9-20 0,-11-4-85 16,-16-7-61-16,-31-5-233 15</inkml:trace>
  <inkml:trace contextRef="#ctx0" brushRef="#br0" timeOffset="300.1684">3829 763 1027 0,'0'0'73'15,"0"0"-62"-15,0 0 17 16,0 0-18-16,0 0-1 16,184 0-3-16,-74-12-6 15,25-5-81-15,3 1-256 16</inkml:trace>
  <inkml:trace contextRef="#ctx0" brushRef="#br0" timeOffset="607.531">4679 1157 687 0,'0'0'212'0,"-14"116"-173"16,25-71 32-16,46-12-25 15,20-18-39-15,16-15 42 16,5-12-22-16,-4-39-20 15,-10-24 2-15,-28-14-7 16,-38 2 5-16,-18 13 18 16,-46 14 50-1,-52 21-24-15,-24 13-31 16,-16 24-20-16,8 2-1 16,8 44-2-16,24 19 0 15,23 7-4-15,35 1-53 16,33-8-33-16,7-8-43 15,33-16-57-15,42-11-337 0</inkml:trace>
  <inkml:trace contextRef="#ctx0" brushRef="#br0" timeOffset="807.9061">4978 1134 666 0,'0'0'195'0,"0"0"-125"15,105 112 93-15,-16-58-62 16,-1 0-32-16,8-11-28 16,-12-6-17-16,-16-21-24 15,-21-10-1-15,-5-6-95 16,-17-21-111-16,-11-17-704 16</inkml:trace>
  <inkml:trace contextRef="#ctx0" brushRef="#br0" timeOffset="1127.9226">5604 991 801 0,'0'0'23'15,"0"0"-5"-15,-3 148 77 16,3-80-10-16,38-11-29 15,23-9-25-15,6-17-21 16,17-16 29-16,5-15-25 16,-14-10-8-1,-7-34 0-15,-15-14 0 16,-22-11 8-16,-20 0-8 16,-11 6 3-16,0 14 15 15,-28 11 0-15,-4 16 7 16,4 14-16-16,21 8-15 15,0 0-16-15,7 0-38 0,0 19-93 16,21 1-155-16,11 0-287 0</inkml:trace>
  <inkml:trace contextRef="#ctx0" brushRef="#br0" timeOffset="1309.0337">6611 1196 981 0,'0'0'79'0,"0"144"4"16,0-87 36-16,0-22-90 16,0-18-25-16,0-17-4 15,7-20-56-15,7-34-25 16,-3-17-202-16,-4-10-538 16</inkml:trace>
  <inkml:trace contextRef="#ctx0" brushRef="#br0" timeOffset="1387.2849">6501 947 910 0,'0'0'62'0,"0"0"-62"16,0 0-46-16,0 0-562 15</inkml:trace>
  <inkml:trace contextRef="#ctx0" brushRef="#br0" timeOffset="1941.8834">6830 828 226 0,'0'0'321'16,"0"0"-285"-16,0 0-1 15,0 0 115-15,0 0-55 0,28 155-4 16,-16-89-20-16,-3 2-12 15,-2 2-20-15,-7-7-11 16,0-4-1-16,0-16-15 0,5-9-8 16,2-12-4-16,2-10-2 15,10-3 1-15,9-4-4 16,14-5 5-16,16 0 0 16,12-14 4-1,5-14 2-15,0-4 1 16,-5 5-6-16,-2 3 6 15,-8 3-4-15,-11 9 0 16,-13 9-3-16,-18 3 0 16,-8 0-1-16,-6 6-10 15,-1 9 9-15,-3-3-12 16,4-3-29-16,3-9-102 0,3 0-162 16,4-26-265-16</inkml:trace>
  <inkml:trace contextRef="#ctx0" brushRef="#br0" timeOffset="2127.0232">7694 1103 1010 0,'0'0'64'16,"0"0"-60"-16,-49 133 76 15,45-99-62-15,4-15-18 16,0-4-12-16,0-7-39 15,0-8-42-15,0 0-197 16,11-14-370-16</inkml:trace>
  <inkml:trace contextRef="#ctx0" brushRef="#br0" timeOffset="2327.6291">7571 782 1051 0,'0'0'69'0,"0"0"8"0,0 0 11 16,0 0-77-16,0 0-11 16,0 0-22-16,11-3-98 15,41 9-144-15,8 2-293 16</inkml:trace>
  <inkml:trace contextRef="#ctx0" brushRef="#br0" timeOffset="2829.114">8131 1122 710 0,'0'0'69'15,"21"127"51"-15,0-82 7 16,5-15-67-16,-12-11-25 15,-7-14-25-15,-7-5-8 16,0-10 2-16,-7-25-4 16,-33-16-5-1,-9-5-33-15,2-3-10 16,12-3 39-16,14 7 7 0,14 2 2 16,7 5 6-16,7 5 0 15,42 6 3-15,21 9-8 16,10 16 16-16,-10 12 10 15,-7 6-15-15,-5 28-4 16,-27 8 2-16,-13-1-2 0,-18-2-7 16,0-2-1-16,-28-7-1 15,-11-3-1-15,4-10-13 16,21-9 0-16,14-6-24 16,9-2-94-16,56 0 76 15,13 0 57-15,10 0 4 16,-6 3 2-1,-14 15 49-15,-26 7-3 16,-21 9 28-16,-21 0-18 16,0 4-35-16,-35-2 7 15,-26-6 2-15,7-6-14 16,5-10-16-16,28-10-6 16,14-4-18-16,7-18-61 15,28-22-55-15,40-14-535 0</inkml:trace>
  <inkml:trace contextRef="#ctx0" brushRef="#br0" timeOffset="3214.0972">9257 1223 736 0,'0'0'18'15,"0"0"164"-15,-7 125-92 16,7-107-66-16,0-12-1 15,0-6-18-15,0-12 5 16,-7-24-10-16,-14-18-56 16,-5-9-48-16,10-10 28 15,4-6-16-15,12-2 43 0,0 3 39 16,12 13 10-16,23 13 2 16,14 18-2-16,-7 18 30 15,2 13 56-15,-9 3-34 16,-6 12-13-16,-8 16-13 0,-14 8-6 15,-7 3 25-15,0-1-18 16,-14 1 1-16,-7 1 12 0,-5-2 22 16,9 3-20-16,3 4-17 15,14 3-12-15,0-2-7 16,0-6-6-16,28-11-5 16,22-10-19-16,6-16-64 15,4-3 6-15,10-18-109 16</inkml:trace>
  <inkml:trace contextRef="#ctx0" brushRef="#br0" timeOffset="3361.2982">9797 1195 902 0,'0'0'44'0,"0"0"-27"16,0 0 29-16,0 0-46 15,0 0-193-15,0 0-125 0</inkml:trace>
  <inkml:trace contextRef="#ctx0" brushRef="#br0" timeOffset="3492.9584">9717 857 1015 0,'0'0'58'0,"0"0"2"16,0 0-26-16,0 0-34 15,0 0-106-15,0 0-127 16,54-26-340-16</inkml:trace>
  <inkml:trace contextRef="#ctx0" brushRef="#br0" timeOffset="3677.9903">10490 1195 623 0,'0'0'76'15,"0"0"64"-15,246-44-87 16,-190-4-44-16,-24-4 11 0,-32-1 43 15,-14 4 51 1,-51 5-28-16,-19 13-22 0,-12 14-29 16,0 17-35-16,22 7-6 15,17 34-5-15,36 18-13 0,21 3-118 16,36-6-211-16</inkml:trace>
  <inkml:trace contextRef="#ctx0" brushRef="#br0" timeOffset="4232.2848">12072 1009 801 0,'0'0'62'0,"0"117"-52"32,0-72 108-32,0-9-78 0,-7-18-19 15,2-9 7-15,-2-9-15 16,-14-11-7-16,0-28-6 15,-19-19-38-15,-9-16-59 16,2-8-136-16,-16-1 51 16,-11 10 120-16,6 22 62 15,7 22 175-15,19 24 13 0,14 5-45 16,21 31-109-16,7 17-24 16,12 9 33-16,53-6-33 15,43-23-9-15,29-19 5 16,15-9-2-16,5-20-1 15,-19-20 2-15,-36-3-5 16,-29 4 3-16,-36 16 2 0,-25 10 25 16,-12 13 62-16,0 0-24 15,-12 0-37-15,-11 27-31 0,-10 12 2 16,12 13-3 0,9-1 1-16,12-3-44 0,0-8-26 15,47-20-36 1,7-11-73-1,2-9-9-15,-7-16-284 0</inkml:trace>
  <inkml:trace contextRef="#ctx0" brushRef="#br0" timeOffset="4595.3509">12751 826 608 0,'0'0'107'0,"0"0"-41"16,-39 133 54-16,32-85-53 16,7-4-17-16,0-6 6 15,0-4-3-15,14-3-18 16,25-5-4 0,17-4 15-16,12-8-14 15,9-7-4-15,3-7-2 16,-10 0-5-16,-2 0 3 0,-8-6-12 15,-11 0 0 1,-14 2-10-16,-14 2 0 0,-7 2-2 16,-9 0 0-16,-5 0-1 15,0-3-13-15,0 3-6 0,0-1-2 16,0-4-2-16,0-7-1 16,0-4-7-16,0-7-40 15,0-2-61-15,-14 2-48 16,-7-2-111-16</inkml:trace>
  <inkml:trace contextRef="#ctx0" brushRef="#br0" timeOffset="4748.5539">12896 991 846 0,'0'0'67'0,"0"0"-31"16,0 0 56-16,0 0-44 0,0 0-25 15,227-10-23-15,-173-19-7 0,-5-4-82 16,-24 1-221 0</inkml:trace>
  <inkml:trace contextRef="#ctx0" brushRef="#br0" timeOffset="4880.1042">12931 751 542 0,'0'0'572'15,"0"0"-556"-15,0 0 20 0,0 0-10 16,0 0-22-16,0 0 0 15,285-36-4-15,-140 16-81 16,-7 0-246-16</inkml:trace>
  <inkml:trace contextRef="#ctx0" brushRef="#br0" timeOffset="5264.8051">14020 972 634 0,'0'0'90'16,"0"0"143"-16,35 127-152 16,-24-109-20-16,-1-12-30 0,-10-6-25 15,0 0 6-15,0-18 21 0,-10-24-33 16,-22-14-5-16,-1-7-41 16,5 0 18-16,7 2 27 15,12 10 1-15,4 7 2 16,5 8 13-16,12 2-13 15,32 8-1-15,17 7 1 16,-5 7-2 0,-5 12 0-16,-13 0 4 15,-6 23-4-15,-13 14-1 16,-19 11-2-16,0 9 3 16,0 2 11-16,-19 0 13 15,5-5 3-15,7-6-10 16,7-7-7-16,0-5-5 15,14-7-5-15,33-9-2 0,16-6-3 16,12-11-15-16,9-3-70 16,-5-15-323-16</inkml:trace>
  <inkml:trace contextRef="#ctx0" brushRef="#br0" timeOffset="5534.173">15080 835 719 0,'0'0'128'0,"0"0"-51"16,0 0 63-16,0 0-78 15,0 0-27-15,0 0 7 16,-86-47-25 0,51 47-5-16,2 23 2 15,-2 16-5-15,0 7-8 16,7 11 3-16,7 3 1 15,14-6-2-15,7-7-3 16,0-14-2-16,35-12-31 16,19-15-35-16,16-6-4 15,21-27 32-15,-2-23-199 0,-8-12-531 16</inkml:trace>
  <inkml:trace contextRef="#ctx0" brushRef="#br0" timeOffset="5882.0864">15508 905 744 0,'0'0'24'0,"-35"125"-11"0,23-66 88 15,5-16-37-15,0-12 7 16,5-10-6-16,2-12-21 16,0-7-23-16,0-2-8 15,0-4 5-15,0-28 32 16,0-16-50-16,0-12-2 15,9-4-2-15,17 1-11 0,-5 9-1 16,4 10 12-16,-8 15 3 16,-3 14 1-16,-3 12 0 15,3 3 3-15,7 8 1 16,7 29 3-16,15 9 17 16,8 10-7-16,0 2 29 15,3-5-26-15,-12-5-10 0,-9-11-8 16,-12-11-2-16,-21-9-6 15,0-11-54-15,-7-6-37 16,-49 0-142-16</inkml:trace>
  <inkml:trace contextRef="#ctx0" brushRef="#br0" timeOffset="6013.2353">15363 1069 603 0,'0'0'493'15,"0"0"-487"-15,0 0-4 16,0 0 8-16,208 3 3 15,-87-3-13-15,10-9-36 16,-17-17-182-16,-11-4-583 16</inkml:trace>
  <inkml:trace contextRef="#ctx0" brushRef="#br0" timeOffset="6182.3706">16241 1089 741 0,'0'0'168'15,"0"0"-124"-15,0 0 118 0,0 107-119 32,0-101-30-32,5-6-7 15,-5 0 0-15,0-31-6 0,0-18-41 16,-26-10-67 0,-37-7-162-16,-30 4-104 0</inkml:trace>
  <inkml:trace contextRef="#ctx0" brushRef="#br0" timeOffset="6335.7228">15720 755 803 0,'0'0'129'15,"0"0"58"-15,0 0-52 0,0 0-91 16,0 0-24-16,0 0-8 16,171-69 1-16,-40 62-5 15,-8 7-8-15,-13 0-30 16,-9 0-78-16,-13 4-59 16,-15 8-256-16</inkml:trace>
  <inkml:trace contextRef="#ctx0" brushRef="#br0" timeOffset="6551.9602">16753 1177 772 0,'0'0'73'0,"0"0"102"0,229 33-34 16,-162-41-68-16,-4-32-26 15,-16-19-11-15,-19-12-24 0,-28-6-11 16,0 4-1-1,-56 8 0-15,-33 20-11 0,-25 21 8 16,-19 24 3-16,-17 18 2 16,-6 40-2-16,16 23-1 15,11 12-18-15,26 6-75 0,29-10-156 16,13-11-704-16</inkml:trace>
  <inkml:trace contextRef="#ctx0" brushRef="#br0" timeOffset="7822.8967">4212 3820 761 0,'0'0'63'0,"-28"204"-62"16,28-91 103 0,53-11-48-16,50-25-4 15,30-32-21-15,24-32 6 16,9-13-11-16,-10-55-14 16,-11-28-4-16,-21-22 13 15,-43-12-21-15,-46 0 0 16,-35 3 0-16,-84 12 1 15,-51 17-1-15,-38 23 14 0,-11 35 15 16,-3 27-11-16,9 35-10 16,26 35-8-16,31 16 0 15,65 1 0-15,49-2-32 16,21-8-77-16,89-9-104 0,34-17-121 16,34-22-183-1</inkml:trace>
  <inkml:trace contextRef="#ctx0" brushRef="#br0" timeOffset="7985.8478">5445 4114 817 0,'0'0'134'0,"110"150"11"16,-36-53 1-16,-10-10-65 0,-15-15-27 15,-17-25-50-15,-4-22-4 16,-9-25-25-16,2-8-83 15,2-45-81-15,3-18-717 16</inkml:trace>
  <inkml:trace contextRef="#ctx0" brushRef="#br0" timeOffset="8587.2198">6132 3241 609 0,'0'0'257'16,"0"0"-153"-16,0 0 17 16,0 0-42-16,0 0-17 15,0 0-35 1,-42-65-16-16,2 57 4 15,-16 5 7-15,7 3-22 16,-5 0 0-16,14 0 2 16,10 6-2-16,11 11 1 15,5 6-1-15,7 8 0 0,7 5-7 16,21 4 1-16,42 3 2 16,17 5 4-16,2 0 2 0,-12-2 0 15,-10-7-2-15,-32-8 1 16,-14-6 8-16,-14-2-4 15,-14 0-4-15,-39-3 8 16,-24-3 3-16,-19-2 3 16,-5-8-10-16,17-1-5 15,21-1 2 1,24-2-2-16,32-2 0 16,7 4-22-16,7-2-56 15,60 8-71-15,45 0-20 16,24-2-237-16</inkml:trace>
  <inkml:trace contextRef="#ctx0" brushRef="#br0" timeOffset="8841.4347">6753 4072 17 0,'0'0'966'0,"0"0"-917"15,0 0 66-15,0 0-34 16,187 25-49-16,-140-25-29 16,-12-6-3-16,-7-11-21 15,-24 6-133 1,-4 11-337-16</inkml:trace>
  <inkml:trace contextRef="#ctx0" brushRef="#br0" timeOffset="8957.3249">6604 4389 808 0,'0'0'149'0,"0"0"-94"0,0 0 30 16,0 0-54-16,226 79-25 16,-109-110-6-16,14-17-61 15,-17-6-295-15</inkml:trace>
  <inkml:trace contextRef="#ctx0" brushRef="#br0" timeOffset="9404.9401">8825 3313 860 0,'0'0'100'0,"0"0"-19"0,0 0 46 16,0 0-75-16,0 0-28 16,0 0-22-16,-77 138-1 15,93-25 33-15,17 10 10 16,2-2-1-16,-7-16-12 0,-7-8-20 15,-2-16-6-15,-5-15-5 16,14-9-4-16,-7-18-52 16,11-14-62-16,10-24-64 15,5-1-445-15</inkml:trace>
  <inkml:trace contextRef="#ctx0" brushRef="#br0" timeOffset="9774.9223">9421 3975 470 0,'0'0'69'0,"0"0"85"16,191 120-9-16,-88-103 54 16,2-17-119-16,2 0 10 0,-11-35-30 15,-14-21-27-15,-26-7-10 16,-14-13-23-16,-30-3-1 16,-12 2 1-16,-28 10-11 15,-45 14 6-15,-25 23 5 16,-23 24 8-16,-5 9-6 15,4 42-1 1,33 18-2-16,36 12 0 0,39 2-35 16,14 2-44-16,67-13 15 15,43-20-152-15,21-12-330 16</inkml:trace>
  <inkml:trace contextRef="#ctx0" brushRef="#br0" timeOffset="10291.6101">11595 3771 249 0,'0'0'515'0,"0"190"-446"0,19-107 105 16,-5-19-96-16,-7-23-1 31,-2-20-19-31,-5-20-31 0,0-1-4 16,-12-33 20-16,-28-27-43 15,-16-23 1-15,-19-15-2 16,-2-10-2-16,-9-12-7 15,2-5 10-15,23 2 0 16,26 15 1-16,35 17-4 16,21 14 0-16,79 16-2 0,38 18 1 15,28 23 3-15,12 20-1 16,-1 16 4-16,-25 36 3 16,-31 13 10-16,-50 15 8 15,-64 7 2-15,-14 3-1 16,-89-3 23-16,-35-9 13 15,-40-18-29 1,-15-6-15-16,-18-9-16 16,3-6-21-16,10 1-94 15,27 2 7-15,43 1-7 16,44 5-178-16</inkml:trace>
  <inkml:trace contextRef="#ctx0" brushRef="#br0" timeOffset="12395.6184">3801 6086 687 0,'0'0'69'16,"-68"113"-49"-16,40-24 102 15,28 9-24-15,0-5-26 16,28-13-38-16,40-20 16 15,27-21-20-15,8-24-3 0,14-15-5 16,-7-26-1-16,-15-41 0 16,-18-22 6-16,-18-16-12 0,-36-8-14 15,-23 3 1-15,-7 7-2 16,-63 18 2-16,-33 18-5 16,-20 33 3-16,-15 34-2 15,-12 14-12-15,22 49 8 16,18 22-1-16,33 11 1 0,37 2-32 15,40-4-37-15,7-11 11 16,73-18-22-16,29-22-82 16,15-19-113-16,7-21-235 15</inkml:trace>
  <inkml:trace contextRef="#ctx0" brushRef="#br0" timeOffset="12580.5882">4466 6418 627 0,'0'0'115'16,"103"145"125"-16,-35-61-78 0,14-4-66 15,-15-10-22-15,-4-19-39 16,-14-22-29-16,-9-26-6 0,0-11-65 16,2-50-73-16,-7-21-231 15</inkml:trace>
  <inkml:trace contextRef="#ctx0" brushRef="#br0" timeOffset="13196.5554">5111 5707 449 0,'0'0'143'16,"0"139"4"-16,0-61 29 15,21-9-67-15,5-18-33 16,-5-18-59-16,-7-19-9 16,-3-10-5-1,-11-4 3-15,0-6 18 16,-25-28-24-16,-31-16-2 15,-19-13-66-15,5-3 12 16,2-2-47-16,14 6 89 16,26 8 14-16,28 10 15 15,0 15 36-15,68 15-27 16,30 10-14-16,31 4 48 0,8 21-25 16,-6 21-10-16,-14 11 9 15,-24 2-4-15,-41 7 14 16,-26-5-3-16,-26-6-10 15,-14-4 0-15,-54-7 5 0,-16-9-18 32,-10-8-2-32,5-9-3 15,5-10-11-15,28-2 0 0,17-2-33 16,25 0-34-16,14 0-8 16,39 0-64-16,52 4-122 15,19 12-74-15</inkml:trace>
  <inkml:trace contextRef="#ctx0" brushRef="#br0" timeOffset="13566.7668">6660 6253 617 0,'0'0'208'0,"0"0"-165"0,0 0 90 16,0 0-73-16,0 0-26 16,0 0-13-1,-7 25 8-15,7-27-12 16,0-17 14-16,4-5-3 15,-4-2-15-15,0 4 3 16,-4 7 13-16,-13 8-3 16,-1 7-11-16,4 0-15 15,0 0-20-15,-1 23-14 16,15 8-36-16,0 5-52 0,7-1-146 16,22-4-296-16</inkml:trace>
  <inkml:trace contextRef="#ctx0" brushRef="#br0" timeOffset="13767.3632">6604 6868 682 0,'0'0'45'0,"0"0"15"16,0 0 107-16,0 0-55 16,0 0-17-16,0 0-28 15,0 0-26-15,56-83 2 16,-56 77 4-16,0 6-26 15,0 0-21-15,0 9-12 16,0 23-44-16,-10 14-23 0,10 7-26 16,0-10-246-16</inkml:trace>
  <inkml:trace contextRef="#ctx0" brushRef="#br0" timeOffset="22993.928">6706 6370 480 0,'0'0'154'0,"0"0"-39"0,0 0 10 16,0 0-9-16,0 0-40 15,0 0-30-15,0 0-4 16,-32-35-8-16,32 32-10 0,0-2-3 16,21 0-3-16,32-1-9 15,29-3 1-15,21 1 14 16,25-1-16-16,3 1-5 16,-14 2 1-16,-14 2-4 15,-19 4 0-15,-23-2-24 16,-12 2-14-1,-17 0-48-15,-25 0-45 16,-7 0-192-16</inkml:trace>
  <inkml:trace contextRef="#ctx0" brushRef="#br0" timeOffset="23262.9227">6788 6779 685 0,'0'0'170'0,"0"0"-145"0,0 0 75 16,0 0-15-16,0 0-45 15,0 0 25-15,273-1 11 16,-133-11-19-16,3 0-5 16,-15 1 7-16,-22 3-24 15,-25 3-26-15,-13 2-9 16,-33 0 0-16,-14 3 0 15,-21 0-65-15,0 0-41 16,-7 6-30-16,-35 10-167 16</inkml:trace>
  <inkml:trace contextRef="#ctx0" brushRef="#br0" timeOffset="26619.353">9607 5891 342 0,'0'0'116'16,"0"0"41"-16,0 0 37 15,0 0-75-15,0 0-31 16,0 0-37-16,0 0-40 16,-70 13-6-16,70 31 11 0,0-2 11 15,14-2 10-15,21-9-27 16,12-8 1-16,-5-9 1 15,-2-11 3-15,-5-3-13 16,14-24 6-16,-9-29 15 16,2-15-16-16,-24-8-7 0,-18 2-19 15,-18 3 9-15,-52 15 4 16,-19 16 6-16,-14 20-1 16,-4 20-2-16,2 11 3 15,4 37 0-15,17 13 0 0,30 11 2 16,31-1-2-16,23-5-5 15,2-13 2-15,52-13-1 16,16-15 4 0,19-17-2-16,7-8-3 15,-1-6-12-15,-6-30-18 16,-14-6-5-16,-14 0 21 16,-24 2 10-16,-18 11 4 15,-12 8 5-15,-7 11 1 16,0 8 29-16,0 2 21 15,0 0-14-15,0 13-32 0,0 34-4 16,0 19 2-16,0 17 10 16,39 7 28-16,3 1-5 15,0-5-12-15,5-12 5 16,-12-13-17-16,-7-15-10 16,-14-15-1-16,-2-14-1 0,-10-8 0 31,-2-4-3-31,0-5-44 15,0 0-21-15,0-5-24 0,5-18-57 16,-3-5-316 0</inkml:trace>
  <inkml:trace contextRef="#ctx0" brushRef="#br0" timeOffset="27320.2976">11306 5540 741 0,'0'0'12'16,"0"0"83"-16,0 0 3 16,0 0-23-16,0 0-12 15,0 0-18 1,-110-54-30-16,61 66-9 15,-19 27-5-15,-14 29 9 16,-2 19-9-16,2 21 14 0,15 16-7 16,18 3 4-16,23-10-1 15,19-17-9-15,7-21-2 16,14-23-2-16,42-16 2 16,12-20-2-16,13-16 2 15,1-4 1-15,-5-33 0 0,-4-17 0 16,-24-7 1-16,-21 3-1 15,-28 5 0-15,0 11 6 16,-54 15 11-16,-23 15 8 16,-19 8-6-16,-7 25-14 15,1 25-6 1,20 13 0-16,26-1-3 16,30-2-23-16,26-10-37 15,19-18-79-15,44-9-314 16</inkml:trace>
  <inkml:trace contextRef="#ctx0" brushRef="#br0" timeOffset="28376.2876">11819 6060 721 0,'0'0'138'0,"0"0"-98"16,0 0 82-16,0 0-21 0,0 0-60 16,0 0-30-1,54 18-8-15,30-5 39 16,17-1 25-16,-10-3-32 16,-16-4 2-16,-29-1-19 15,-22-2-13-15,-13-2-3 16,-8 0-2-16,-3 3-68 15,11-1-51-15,10-2-117 16,0 0-274-16</inkml:trace>
  <inkml:trace contextRef="#ctx0" brushRef="#br0" timeOffset="28971.3603">13069 5778 552 0,'0'0'104'16,"0"0"51"-16,0 0-23 0,0 0-43 15,0 0-24-15,0 0-17 16,-98-97-25-16,131 71-17 15,30 1-4-15,18-5-1 16,18 9 10-16,-4 13 0 0,-8 8-4 16,-17 0 11-1,-14 14-12 1,-23 23-2-16,-33 11 0 16,-7 17-3-16,-68 8 2 15,-21 4 6-15,-2-4-7 0,12-10-1 16,23-6 3-16,16-12 2 15,26-6 1-15,7-9-7 16,14-6 0-16,0-6 0 16,39-4 1-16,18-8 12 0,13-3 9 15,9-3-2-15,-2 0-11 16,-7-6-6-16,-4-6-3 16,-10-2-2-16,4 5-29 15,-11-2-46-15,5-2-39 16,-12 1-455-16</inkml:trace>
  <inkml:trace contextRef="#ctx0" brushRef="#br0" timeOffset="29325.4069">14288 5859 614 0,'0'0'116'0,"0"145"43"15,0-48-35-15,7 7-70 16,7 2 17-16,0-7-6 15,-2-6-16-15,2-16-21 16,-7-24-5-16,-2-13-19 16,-3-20-4-16,3-13-6 15,-5-7-20 1,0 0-13-16,7-18-37 16,0-17-110-16,7-4-117 15,-5 0-249-15</inkml:trace>
  <inkml:trace contextRef="#ctx0" brushRef="#br0" timeOffset="29826.8762">13896 5622 775 0,'0'0'11'0,"0"0"133"0,-26-109-81 16,54 67-58-16,45 3 25 16,15 4 4-16,18 11 4 15,10 18 0-15,6 6-6 16,-3 25-9-16,-5 25 11 16,-22 19-10-1,-27 8 3-15,-35 5-1 16,-30 4-5-16,-2-8-6 15,-52-10 14-15,-16-10-5 16,-12-13 2-16,-4-12 3 16,2-7-17-16,7-12-9 15,2-6-3-15,7-5-17 16,19-3-36-16,10 0-15 0,18 0-24 16,9 0-58-16,-4 0-157 15,-13 2-357-15</inkml:trace>
  <inkml:trace contextRef="#ctx0" brushRef="#br0" timeOffset="31245.8844">3375 2647 476 0,'0'0'36'15,"0"0"103"-15,-219-60-40 16,137 50-20-16,-2 3-33 0,-5 7 9 31,-4 0 1-31,2 0-20 16,-3 14-23-16,10 4 12 0,2 3 31 15,12 6-9 1,3 9-41-16,6 12-5 0,12 18-1 16,9 15 4-16,12 17 11 15,7 12-5-15,14 14-4 16,7 14 4-16,0 10 7 0,42 19-7 16,12 6 15-16,9-2-6 15,-2-11-4-15,2-14-4 16,-10-20-1-16,-4-14 3 15,-9-13-1-15,-12-12-9 16,-16-15-1-16,-12-13-1 16,0-10 1-1,0-7 2-15,-19-12-4 16,5-10 1-16,-7-10 4 16,9-8-3-16,-2-2 3 15,-9 0 1-15,-3-2-6 0,-6-14-3 16,4-6-4-1,11 2-4-15,3-5-8 0,14 5 9 16,0 3 1-16,10 2 2 16,25 9 7-16,11 6-5 0,10 0 1 15,10 30-1-15,-3 33-5 16,7 33 1-16,-23 28 8 16,-8 29 1-16,-22 19 1 15,-10 7 1-15,-7 8 3 16,0 5 0-16,-10-5 7 0,-22 1 8 31,-3 1 11-31,9-10-26 0,17-12 8 16,9-16 16-16,0-24-11 15,21-23 5-15,28-16-13 16,19-20-3-16,16-22 8 16,9-12 6-16,-4-14 15 15,-26-9-26-15,-14-8-6 16,-30-3-4-16,-12 0 0 15,-7 0-8-15,0 0-30 16,0 0-44-16,-19 0-57 0,-37-12-280 16</inkml:trace>
  <inkml:trace contextRef="#ctx0" brushRef="#br0" timeOffset="35409.1719">3836 7735 684 0,'0'0'102'16,"-113"127"-6"-16,62-27 27 16,16 18-45-16,19 11 4 15,16 0-22-15,9-12-25 0,45-18-17 16,27-23-5-1,8-24-1-15,7-30-5 0,0-19 5 16,-5-9-6-16,-2-48 8 16,-15-30-6-16,-25-22-7 15,-23-10 0 1,-26 0 0-16,-7 13 0 16,-61 16 4-16,-27 19-1 15,-8 28 12-15,-7 26 5 16,-4 14-3-16,8 24-18 15,11 29-3-15,32 15-8 16,23 2-7-16,40-6-52 16,14-11-42-16,82-21-13 15,21-19-104-15,25-13-283 0</inkml:trace>
  <inkml:trace contextRef="#ctx0" brushRef="#br0" timeOffset="35556.5491">4630 8373 882 0,'0'0'137'15,"39"181"-23"-15,-18-79 6 0,-4-17-34 32,-5-14-32-32,-5-20-25 0,0-21-22 15,-7-18-7-15,7-12-33 16,11-42-38-16,13-33-104 16,8-20-825-16</inkml:trace>
  <inkml:trace contextRef="#ctx0" brushRef="#br0" timeOffset="36010.9765">5466 7739 846 0,'0'0'62'16,"0"0"-1"-16,0 0 67 0,0-106-43 16,-28 83-43-16,-19 7-6 15,-16 5-8-15,-19 11-17 32,-6 0-11-32,6 8 0 0,14 17 1 15,33 4-1-15,28 2-2 16,7 6 2-16,12-3-1 15,37 5 0-15,14-5 1 16,5-2 1-16,-5-4 2 16,-10-3 0-16,-18-5 6 15,-16-6 12-15,-12-2 2 0,-7 1 4 16,-5 4 12-16,-58 6 2 16,-11 2-21-16,-17 2-12 15,9 0-8-15,21-3 0 16,21 0-3-16,26 0-2 15,14 1-33-15,14-5-56 16,68-8-19 0,28-12-29-16,14 0-233 15</inkml:trace>
  <inkml:trace contextRef="#ctx0" brushRef="#br0" timeOffset="36242.4556">5756 8206 861 0,'0'0'119'16,"0"0"-89"-16,0 0 61 16,0 0-26-16,278 1-32 15,-169-1-25 1,-6 0-4-16,-19-4-4 15,-37-5-84-15,-45 9-347 16</inkml:trace>
  <inkml:trace contextRef="#ctx0" brushRef="#br0" timeOffset="36358.4194">5828 8644 1056 0,'0'0'55'16,"0"0"-32"-16,0 0 42 15,0 0-31-15,0 0-11 0,276 49-23 16,-153-111-12-1,15-12-101-15,-9 0-328 0</inkml:trace>
  <inkml:trace contextRef="#ctx0" brushRef="#br0" timeOffset="36696.9113">6879 8163 840 0,'0'0'34'16,"0"0"-7"0,-103 161 75-16,103-93 6 15,0 1-48-15,40-9-9 16,35-16-25-16,16-18-7 16,12-18 40-16,4-8-24 15,-11-45-14-15,-26-21 1 16,-16-15-9-16,-26-10-7 0,-28-5-5 15,-7 4-1-15,-56 11-2 16,-33 19-1-16,-12 22 3 0,-4 26 1 16,-2 14 0-16,18 23-1 15,14 28-3-15,15 17-15 16,29 5-38-16,31 1-35 16,7-7-49-16,49-16-120 15,35-11-440 1</inkml:trace>
  <inkml:trace contextRef="#ctx0" brushRef="#br0" timeOffset="36897.587">7391 8461 1074 0,'0'0'21'15,"70"127"46"-15,-21-61 2 0,-9-13-38 16,-1-11 14-1,-11-16-29-15,-11-16-16 0,-10-10-21 16,4 0-64-16,-4-30-53 16,-7-18-610-16</inkml:trace>
  <inkml:trace contextRef="#ctx0" brushRef="#br0" timeOffset="37546.2341">7687 7766 426 0,'0'0'310'0,"0"0"-240"0,0 0 66 16,0 128-60-16,14-89 2 15,5-5-37-15,-3-8-16 16,-4-9-20-16,-5-8-5 16,0-9-3-16,-7 0-41 0,0-12 12 15,-7-20-72-15,-26-10-269 16,-2-8-119-16</inkml:trace>
  <inkml:trace contextRef="#ctx0" brushRef="#br0" timeOffset="37793.4878">7687 7766 176 0,'-102'-70'578'16,"102"61"-482"-16,21 7 25 15,53 2-71-15,36 0 36 0,19 19-13 16,1 12-37-16,-13 6-12 16,-28 2-1-16,-28 2-2 15,-31-2 21-15,-25 3 6 16,-5 0 1-16,-68-2-2 0,-35 1-5 16,-39-8-18-1,-17-2-13-15,-5-2-10 16,6-3-2-1,34-4-9-15,21-1-38 0,33-6-8 16,33-6 12-16,34 0-25 16,3-6-34-16,28 0-44 15,35-3-87-15,10 0-409 16</inkml:trace>
  <inkml:trace contextRef="#ctx0" brushRef="#br0" timeOffset="42825.6702">5076 11127 672 0,'0'0'35'15,"0"0"11"-15,0 0 23 16,0 0 36-16,0 0-23 0,0 0-7 16,0 0-7-16,212-174-32 15,-165 93-19-15,-12-4-6 16,-14 2 2-16,-7 4-4 16,-9 17 1-16,-5 20-6 0,0 21 9 15,0 18 23-15,0 3-30 16,0 15-6-16,9 44-25 0,12 32 25 15,5 31 3-15,2 14 2 16,-7 5 4-16,-2-16 2 16,-3-17-7-16,3-26-3 15,6-20-1-15,-4-22-12 16,0-15-38-16,1-14-18 16,17-11-32-1,-1-17-201-15</inkml:trace>
  <inkml:trace contextRef="#ctx0" brushRef="#br0" timeOffset="43142.4844">6153 11384 725 0,'0'0'40'0,"0"0"77"0,238 83 5 16,-142-83-44-16,-5-10-12 15,2-38-30-15,-11-20-4 16,-19-14-17-16,-14-5-4 16,-28 0-9-1,-21 1 4-15,-9 10 32 16,-59 13-13-16,-28 15 23 16,-13 25 9-16,-8 23-44 15,-5 0-10-15,17 43-6 16,23 13-2-16,26 12 4 15,31-5-9-15,25-1-46 16,46-14-2-16,64-14-13 0,35-13-14 16,25-13-93-16,-11-8-440 15</inkml:trace>
  <inkml:trace contextRef="#ctx0" brushRef="#br0" timeOffset="43612.8039">7493 11007 672 0,'0'0'115'16,"57"144"9"-16,-25-84-48 15,-1-14 7-15,-10-15-31 0,-10-12-19 16,-4-15-14-16,-7-4-15 15,0-4 42-15,-28-33-1 16,-32-19-45-16,-15-14-16 16,-7-13 3-16,-7-5-14 15,5-10 20-15,16-4 7 16,26 6 2-16,35 9-2 0,7 14-1 16,89 14-3-16,35 11 0 15,42 19 4-15,11 24-3 0,-4 5 3 16,-23 34 0-1,-41 14 10-15,-48 6 6 0,-47 5 2 16,-14 1 2-16,-75 1 9 16,-55-3 19-1,-29-5-13-15,-12-14-9 16,8-12-21-16,25-13-1 16,49-11-8-16,40-3-8 15,37 0-28-15,17-5-30 16,77-7-42-16,37 0-20 15,31-2-116-15,20 9-259 16</inkml:trace>
  <inkml:trace contextRef="#ctx0" brushRef="#br0" timeOffset="43944.8512">8729 10990 1058 0,'0'0'16'0,"0"0"0"16,248 23 75-16,-106-23-31 15,8-8-40-15,-19-14-13 16,-29-2-7 0,-41 1-56-16,-40 7-63 15,-21 7-472-15</inkml:trace>
  <inkml:trace contextRef="#ctx0" brushRef="#br0" timeOffset="44076.5029">8893 11256 1031 0,'0'0'41'0,"0"0"-9"15,0 0 36-15,266 91-45 0,-114-97-7 16,25-39-16-16,8-12-59 16,-12-13-184-16,-17 4-461 15</inkml:trace>
  <inkml:trace contextRef="#ctx0" brushRef="#br0" timeOffset="44646.9349">10530 10470 765 0,'0'0'97'0,"0"0"-37"0,-12 132 61 16,54-92-68-16,26-14-14 15,19-15 19-15,4-11-4 16,-10-14-32-16,-11-30 4 16,-23-12-6-16,-21-11-9 15,-26-2-11-15,-33 2 6 16,-56 1-2 0,-27 13-4-16,-8 13 1 15,-19 20-3-15,-1 20 2 16,13 0-9-16,23 26 2 15,38 4 4-15,42 3-3 16,28 3-2-16,33 6-12 16,51 9 20-16,26-2 2 0,28 5-1 15,-3 1 2-15,-11 5 21 0,-7 3 7 16,-22 2 21 0,-10 3-7-16,-27-2-16 0,-21-3-5 15,-18-8-12-15,-12-5-9 16,-7-7 3-16,0-11-5 15,0-10-1-15,0-5-24 16,0-8-64-16,0-6-29 0,21 2 9 16,-2-5-6-16,2 0-224 15</inkml:trace>
  <inkml:trace contextRef="#ctx0" brushRef="#br0" timeOffset="45179.5202">12156 9919 632 0,'0'0'89'16,"0"0"-33"0,0 0 76-16,0 0-78 15,0 0-1-15,-220 9-27 16,164 34 1-16,-9 16-9 15,2 18-10-15,7 17-2 16,14 16 8-16,16 13 11 16,26 6 15-16,0-5-9 15,33-13-12-15,23-23-14 0,18-24-3 16,1-24-1-16,-5-20-1 16,0-20 16-16,-16 0 3 15,-19-33 4-15,-14-13-17 16,-21-4 7-16,0 3 3 15,-30 5 12-15,-24 12 12 0,0 14-13 32,-2 16-15-32,14 0-12 0,9 24-7 15,26 23-25-15,7 2-26 16,33 3-36-16,30-5-71 16,21-8-242-16</inkml:trace>
  <inkml:trace contextRef="#ctx0" brushRef="#br0" timeOffset="45417.9295">12765 10673 1087 0,'0'0'35'16,"0"0"-21"-16,0 0 35 0,0 0 2 15,0 0-9 1,239 67-8-16,-155-66-26 0,-16-1-8 16,-15 0-57-16,-22 0-69 15,-10 0-235-15</inkml:trace>
  <inkml:trace contextRef="#ctx0" brushRef="#br0" timeOffset="45896.9627">13583 10044 754 0,'0'0'11'0,"0"0"5"16,0 0 47-16,252-88 39 15,-163 88-14-15,7 0-36 16,-7 25-7-16,-19 8-1 15,-24 14-7-15,-18 8-19 0,-28 6-10 16,0 16 4-16,-53 0 5 16,-24 2-7-16,-1 5-5 15,-1-2 13-15,23-8 3 16,30-9 1-16,19-13-9 16,7-9-8-16,12-11-1 15,37-10 3-15,26-9 7 0,16-9 0 16,12-4 1-16,6-4-5 15,-8-16-10-15,-12-5-52 16,-15-3-1-16,-11 3-80 0,-14 1-142 16</inkml:trace>
  <inkml:trace contextRef="#ctx0" brushRef="#br0" timeOffset="46436.023">15377 10047 686 0,'0'0'197'0,"0"0"-182"16,0 0 55-16,0 138 36 15,28-62-17-15,5 5-20 16,9-5-18 0,4-14 4-16,-8-13-32 15,-13-12-14-15,-4-13-2 16,-14-14-5-16,-7-8 3 16,0-2 4-16,-21-11 14 0,-32-29-13 15,-24-23-10-15,-19-21-10 16,7-21-4-16,12-11 13 15,5-8-2-15,20 7 1 16,27 6-2-16,25 12 3 0,46 6-5 16,71 16-3-16,42 20 0 15,25 26 3-15,3 23 4 16,-12 8-4-16,-23 30 6 16,-40 18 7-16,-39 12 9 15,-52 6-5 1,-21 11 5-16,-75 5 37 15,-49-1-24-15,-25-4 9 16,-22-6-14-16,-2-13 2 16,8-11-14-16,8-4-12 15,47-18-1-15,40-10-25 16,38-1-37-16,32-2-56 16,25 9-74-16,24 4-140 0</inkml:trace>
  <inkml:trace contextRef="#ctx0" brushRef="#br0" timeOffset="48455.2591">16774 10576 830 0,'0'0'52'16,"-182"14"-51"-16,125-10 158 16,29-4 12-16,24 0-62 15,4 0-72 1,0 0-17-16,37 0-1 15,47-10-9-15,45-8 5 16,15 4 6-16,-10 7-12 16,-20 4-4-16,-16 3-5 15,-25 0-1-15,-24 0 0 0,-10 3-21 16,-18 4-64 0,-11 6-23-16,-10 4-34 0,-3 3-164 0,-50 3-334 15</inkml:trace>
  <inkml:trace contextRef="#ctx0" brushRef="#br0" timeOffset="48618.0454">16790 11004 524 0,'0'0'141'16,"0"0"-5"-16,0 0 22 16,220 33-47-16,-99-33-17 15,10-2-36-15,4-20-38 16,-23 3-18-16,-18-2-2 15,-24 1-58-15,-16 7-87 16,-26-1-288-16</inkml:trace>
  <inkml:trace contextRef="#ctx0" brushRef="#br0" timeOffset="49057.2832">17542 10363 730 0,'0'0'42'0,"0"0"42"15,0 0 11-15,0 0 12 16,0 0-62-16,119-106-21 16,-25 106-2-16,4 16-1 15,2 33 8 1,-9 18 5-16,-16 16-6 15,-26 16 6-15,-23 5-6 16,-26 0-8-16,0-17 6 16,-7-17-17-16,-28-12-4 15,-12-19 3-15,-2-8 4 16,-5-13-8-16,1-13 2 16,-10-5-1-16,9-17 0 0,-2-31-5 15,9-18-3-15,12-19 2 0,14-9-3 16,14 1 4-16,7 14 0 15,0 19 0-15,0 13 0 16,0 19 1-16,0 10 0 16,0 12-1-16,0 6-4 15,0 0-7 1,14 3-74-16,19 20-51 16,11-1 23-16,14-5-360 15</inkml:trace>
  <inkml:trace contextRef="#ctx0" brushRef="#br0" timeOffset="49373.1337">18311 9764 857 0,'0'0'70'0,"0"0"-3"16,0 0-18-16,0 0 11 31,60 192 17-31,-11-67-23 16,1 10 16-16,3 2-21 16,-4-10-8-16,-2-23-31 0,-5-26-10 0,-7-21-2 15,2-26-16 1,-2-19-45-16,1-12-60 15,10-24-24-15,-4-27-263 16</inkml:trace>
  <inkml:trace contextRef="#ctx0" brushRef="#br0" timeOffset="49742.8563">18892 9927 731 0,'0'0'15'0,"0"0"84"16,47-135 4-16,30 101-4 15,14 14-43-15,12 17-10 16,0 3-21-16,-7 36-4 15,-24 22 0-15,-30 15-8 16,-33 18-1-16,-9 11 1 16,-42-2 0-16,-21-8 5 0,0-16-2 15,9-13 14-15,19-14-13 16,21-9-11-16,14-10 2 16,0-9-8-16,49-3 0 15,28-11 0-15,17-4 4 16,4-3-4-16,5-9-15 15,-7-16-53 1,-8-4-63-16,-13-2-211 16</inkml:trace>
  <inkml:trace contextRef="#ctx0" brushRef="#br0" timeOffset="50227.8675">20168 9903 719 0,'0'0'103'16,"25"132"72"-16,6-49-56 16,4 6-22-16,-10-2-39 0,3-11-22 15,-9-14-27-15,-9-19 2 16,-3-15-9-16,-7-16 0 15,0-12 1-15,0-6-1 16,-15-36-2-16,-20-24-41 16,-4-21-10-16,-3-21 13 0,-12-14-11 31,-11-2 10-31,-10-10 9 16,0 7 16-16,7 2 10 15,26-1 4-15,35 19 0 16,7 11 3-16,70 20-3 0,33 28 6 15,19 30-3-15,1 18 11 16,-6 34-3-16,-21 32 12 16,-26 17 28-16,-35 9-2 0,-35-4-12 15,0-4-4-15,-51-15-7 16,-10-19-3-16,-7-19 2 16,14-14-12-16,17-11-13 15,18-6-1-15,19 0-39 16,0 0-71-16,28-10-142 15,40-3-648 1</inkml:trace>
  <inkml:trace contextRef="#ctx0" brushRef="#br0" timeOffset="50491.1912">21074 10207 892 0,'0'0'156'0,"0"0"-126"0,213 2 67 15,-118-2-60-15,-1-8-15 16,-17-8-22-16,-23-1-112 15,-45 2-311-15</inkml:trace>
  <inkml:trace contextRef="#ctx0" brushRef="#br0" timeOffset="50622.6576">21345 10497 1088 0,'0'0'17'16,"208"0"27"-16,-87-23-30 0,3-17-14 15,2-5-25-15,3-12-310 16</inkml:trace>
  <inkml:trace contextRef="#ctx0" brushRef="#br0" timeOffset="51324.4978">22950 9664 680 0,'0'0'104'16,"0"0"-51"-16,0 0 91 16,0 0-53-16,0 0-33 15,42 108-15-15,11-103-1 16,-4-5-4-16,8-19-6 0,-18-24-5 16,-13-16-19-16,-26-3-7 15,0-4-1-15,-65 1 0 16,-27 8-12-16,-22 15 2 15,-10 19 9-15,-14 16-4 16,-6 7 4-16,20 11 1 0,30 16-7 16,45 7 7-16,42 4-6 15,7 7-2-15,70 6 8 0,33 7-1 16,26 5 2 0,8 0 0-16,-8 5 5 0,-12-2 30 15,-22 3 14-15,-13 1 16 16,-19-1-24-16,-21-4-17 15,-14-10-19 1,-14-7-1-16,-7-9-3 16,-2-4-1-16,-5-5-1 15,2-6-1-15,3-8-42 16,4-5-33-16,10-10-38 16,9-1-10-16,7 0-54 15,5-16-318-15</inkml:trace>
  <inkml:trace contextRef="#ctx0" brushRef="#br0" timeOffset="51763.3564">24281 9276 783 0,'0'0'81'0,"0"0"-25"16,0 0 18-16,-241 63-17 15,174-4-17-15,4 21-2 16,21 16-7-16,21 14 4 15,21 4-9-15,0-7-20 16,42-10-5-16,32-18 0 16,22-28-1-16,9-20 0 0,3-23 22 15,-24-8 21-15,-14-24-15 16,-26-24-3-16,-27-7-15 16,-17 1-8-16,0 12 15 15,-35 16 15-15,-19 16-7 0,-14 10 8 16,-4 21-24-1,-3 33-9-15,10 20-21 16,22 12-62 0,15 1-60-16,14-3-145 0</inkml:trace>
  <inkml:trace contextRef="#ctx0" brushRef="#br0" timeOffset="52650.3391">19107 12419 733 0,'-7'109'59'15,"7"8"96"-15,0 5-57 16,19-8-36-16,16-5-18 0,5-20-18 15,-10-22-9-15,-4-29-9 16,-12-20-3-16,-14-18-3 16,-21-4 11-16,-56-39-13 15,-19-20-11-15,-14-16-8 16,14-22 15-16,15-10 4 16,13-11-4-1,33-6 4-15,30-1 0 16,12 1 0-16,94 12-8 15,57 19 5-15,34 21 3 16,20 35 1-16,-6 34-1 16,-33 14 17-16,-45 53 2 0,-46 20 12 15,-59 8 2-15,-23 2 4 16,-65-7-8-16,-49-13 13 0,-29-13-7 16,-2-21-10-16,7-18-17 15,29-13-1-15,41-5-4 16,26-5-3-16,35-20-12 15,7-7-51-15,47 2-5 16,41 6-16-16,29 8-16 16,14 14-84-1,2 2-105-15,-11 11-155 16</inkml:trace>
  <inkml:trace contextRef="#ctx0" brushRef="#br0" timeOffset="52929.2591">19962 12809 919 0,'0'0'160'16,"0"0"-150"-16,0 0 75 0,0 0 12 15,322 1-41-15,-151-5-13 32,-1-16-26-32,-29-2-13 15,-34 5-4-15,-44 10-66 16,-49 7-70-16,-16 6-191 16,-85 34-409-16</inkml:trace>
  <inkml:trace contextRef="#ctx0" brushRef="#br0" timeOffset="53051.17">20366 13022 413 0,'0'0'407'0,"0"0"-195"15,-107 117-112-15,144-101-38 16,47-7 8-16,33-9-6 16,21-9-35-16,11-28-22 15,-4-8-7-15,-16-8-46 0,-34 6-125 16,-39 11-600-16</inkml:trace>
  <inkml:trace contextRef="#ctx0" brushRef="#br0" timeOffset="59484.4478">23576 12348 255 0,'0'0'65'0,"0"0"-41"16,0 0-24-16,0 0-8 15,0 0-85-15</inkml:trace>
  <inkml:trace contextRef="#ctx0" brushRef="#br0" timeOffset="59547.083">23120 12410 119 0,'0'0'0'0,"-203"18"-119"0</inkml:trace>
  <inkml:trace contextRef="#ctx0" brushRef="#br0" timeOffset="60286.1694">22328 12461 534 0,'0'0'63'15,"0"0"64"-15,0 0-16 16,192-68-3-16,-103 2-42 15,-8-6-47 1,-11 0 4-16,-25 3-6 16,-36 5-7-16,-9 7-5 15,-28 6-2-15,-54 3-3 16,-27 12-2-16,-34 13-2 16,-23 14 2-16,0 9 2 15,22 0 0-15,34 15 5 16,44 17 16-16,31 9-18 0,14 16-3 15,21 11 0-15,0 5-3 16,70 4 3-16,47-4 1 16,44-2 13-16,19 3 9 15,5-7 28-15,-26-1-15 16,-31 0-6-16,-32 3-10 0,-28 2-6 31,-26-1-4-31,-33 2-1 16,-9-4-5-16,-30-8-2 0,-45-9-1 15,-14-8 5-15,-18-9-5 16,-12-9 4-16,-17-10-4 16,-9-10 1-16,10-5-2 15,11-8 0-15,21-23-1 16,28-12-1-16,38-8-2 0,25-15 0 16,12-6-2-16,63-6 3 15,45 2-2-15,23 16 3 16,-3 16 4-16,-23 15-2 15,-30 15 0-15,-33 5 0 16,-21 7-6-16,-14 2 2 16,-7 0-31-16,0 8-40 0,0 17-60 15,-37 4-222-15</inkml:trace>
  <inkml:trace contextRef="#ctx0" brushRef="#br0" timeOffset="69687.8631">3670 14701 74 0,'0'0'243'0,"0"0"-144"16,0 0-3-16,0 0 31 15,0 0-30-15,0 0-29 16,0 0 10-16,-171-26-14 0,136 26-6 31,-5 0-22-31,-2 0-9 16,10 0 0-16,-3 2-10 16,0 14-14-16,14 8 1 0,-5 9-4 15,12 15 0-15,7 18-1 16,7 18 1-16,5 13 2 15,44 1 0-15,14-9-1 16,25-19 2-16,13-27-1 0,11-24 9 16,5-19 3-16,-3-15 7 15,-4-45 2-15,-14-28 2 16,-14-17-15-16,-26-8-1 16,-35-1-2-16,-21 6-2 15,-14 4 3-15,-54 4-3 16,-16 13-1-1,-19 16-4-15,0 23-5 16,-7 30-1-16,1 18-1 16,1 24-19-16,19 29 8 15,19 10 2-15,38 7-39 16,29 4-3-16,3-4-118 16,28-4-80-16,28-15-341 15</inkml:trace>
  <inkml:trace contextRef="#ctx0" brushRef="#br0" timeOffset="70004.6509">4039 14840 552 0,'0'0'97'15,"96"126"216"-15,-38-36-172 16,0 1-75-16,-9-6 21 16,5-9-42-16,-10-20-18 15,-11-16-12-15,0-11-14 0,-19-17-1 16,-5-8-31-1,-2-4-74-15,5 0-77 0,-5-13-362 16</inkml:trace>
  <inkml:trace contextRef="#ctx0" brushRef="#br0" timeOffset="70753.0844">4889 14990 791 0,'0'0'99'0,"0"0"-9"15,0 0 5-15,0 0-34 16,0 0-46-16,180-22-13 16,-10-1 49-16,15-4-8 15,-26 3-25-15,-21 2-16 0,-38 10-2 16,-37 9-3-16,-16 3-59 15,-38 1-50-15,-9 27-147 16,-63 4-197-16</inkml:trace>
  <inkml:trace contextRef="#ctx0" brushRef="#br0" timeOffset="70922.3469">5179 15280 719 0,'0'0'97'0,"247"0"43"16,-118 0 3-16,-5-2-71 16,-22-10-44-16,-13 0-13 15,-26 1-15-15,-23 3-2 0,-26 2-95 16,-14-3-184-16</inkml:trace>
  <inkml:trace contextRef="#ctx0" brushRef="#br0" timeOffset="77605.7681">13641 3488 572 0,'0'0'27'0,"0"0"19"0,0 0 41 16,0 0-18-16,0 0-5 15,0 0-7-15,0 0-36 16,-107 0 5-16,168 0-13 16,55 0 15-16,43 0 20 0,12 0-33 15,-12 0-7-15,-24 0-8 16,-25 0 1-16,-21 0 2 16,-26 0-3-16,-35 0-15 15,-21 0-74-15,-7 0-86 16,-31 0-7-16</inkml:trace>
  <inkml:trace contextRef="#ctx0" brushRef="#br0" timeOffset="78121.7962">13842 3080 511 0,'0'0'37'16,"0"0"22"-16,0 0 3 15,0 0-2-15,0 0-1 16,0 0-47-16,0 0-11 0,-201 34 3 16,108 3-1-16,-10 6-3 15,-7 5 1-15,8-2 2 0,10-4-2 16,20-8 3-1,21-4-2-15,11-3-2 0,26-3 0 16,9 2-11-16,5 1 9 16,7 3 1-16,52-2 2 0,22-2 3 15,11-1 3-15,10-2-3 16,-6-3 6-16,-12-4-10 16,-16 2 2-16,-21 0-1 15,-8-2-1-15,-25 1-3 16,-14 0-28-16,0-7-153 15,-39-6-229 1</inkml:trace>
  <inkml:trace contextRef="#ctx0" brushRef="#br0" timeOffset="78306.9327">13602 3310 583 0,'0'0'52'0,"0"0"-44"16,0 134-1-16,0-65 35 0,0 0-8 16,0 1-26-16,0 4-8 15,0 6-35-15,0-4-205 16,-7-7-8-16</inkml:trace>
  <inkml:trace contextRef="#ctx0" brushRef="#br0" timeOffset="81430.8716">7543 14444 1 0,'0'0'714'0,"0"0"-680"15,0 0-26-15,0 0 54 16,0 0 43-16,0 0-37 0,32-16-14 15,3-11-12 1,0-4 0-16,-2-6-12 0,-12-5-12 16,-14-3-3-16,-7 6-12 15,0 0 4-15,-21 0-7 0,-26 5 0 16,-13 7-8-16,-8 9 7 16,-2 10-26-16,-5 8 26 15,12 0-10-15,2 6 0 16,19 16 9-16,7 7-1 15,2 4-10-15,19 3 7 16,14 5 6-16,0 4-3 0,7 1 2 16,33 5 1-16,9 0 1 15,19 5 0-15,9 1 6 16,12 5 2-16,7 6 9 16,-1 6-1-16,-11 5-2 15,-16 1-10-15,-28 2-5 16,-26-7 1-1,-14-10-1-15,-21-11 3 16,-40-10 6-16,-2-12-6 16,-12-14-2-16,1-18-2 0,10 0 0 15,-1-22-6-15,14-20 0 16,4-7 5-16,12-7 2 16,14 2 0-16,21-3 2 15,0-3 2-15,7 1-2 0,30 5 1 16,3 14 4-16,0 13-4 15,-19 12 0-15,-7 10-3 16,-7 5-3-16,0 0-2 16,7 0-15-16,11 9-42 15,6 3-1-15,9 0-79 16,13-3-66 0,-4-6-117-16</inkml:trace>
  <inkml:trace contextRef="#ctx0" brushRef="#br0" timeOffset="81832.0678">8393 14600 522 0,'0'0'41'15,"0"0"18"-15,0 0 25 16,0 0-5-16,0 0-37 0,-96 144 2 16,108-84 1-16,46 5-9 15,28-1 6-15,24-10-2 16,21-14-4-16,5-23-18 16,-3-17 38-16,-17-11-43 15,-20-36 0-15,-21-16 4 16,-21-12-6-1,-33-6-5-15,-21-4 1 16,-26 3-1-16,-65 10 8 16,-23 14 9-16,-20 20-13 15,-1 22 6-15,11 16-10 16,21 12-4-16,22 35-2 0,17 18-4 16,25 16-38-16,25 5-60 15,14-1-59-15,39-11-228 0</inkml:trace>
  <inkml:trace contextRef="#ctx0" brushRef="#br0" timeOffset="84384.8286">4828 13505 317 0,'0'0'241'0,"0"0"-133"16,0 0 7-16,0 0 3 15,0 0-34-15,0 0-21 0,0-24-24 16,0 10-5-16,0-3-20 16,0 3 13-16,-18-3-9 15,-6 2-8-15,-1 4-1 0,-3 0-9 16,-1 2-2-16,1 6-2 16,3 0-2-16,4 3 6 15,0 0 4-15,2 0-4 16,3 0 0-16,-3 9-1 15,5 8 0-15,0-1 1 16,7 1 0 0,7 1-2-16,0-1 0 15,0 3-6-15,14 4 1 16,26-3 0-16,9 4 7 16,11-2 3-16,4 0-3 15,-1 2 2-15,-3-3 2 16,-6 1-3-16,-7 0-1 15,-17 0-1-15,-11-3-1 0,-17 3-10 16,-2 5-2-16,-23 0 14 0,-38 4 2 16,-2 1 0-1,-2-8-2-15,9-7 6 0,13-4 0 16,8-6 7-16,14-4 2 16,3-4 1-16,18 0-13 15,-7 0 2 1,7 0-5-1,0-3-4-15,0-3-27 0,0 3-47 16,7 3-72-16,18 0-73 16,-8 3-182-16</inkml:trace>
  <inkml:trace contextRef="#ctx0" brushRef="#br0" timeOffset="85502.0525">222 14816 147 0,'0'0'449'0,"0"0"-399"0,-227 19 62 16,167-6 23-16,20 5-61 16,10 8-23-16,18 5-17 15,12 14-32-15,5 12-1 16,46 3 10-16,17-2 1 16,14-12-3-16,-1-15-5 15,1-16-4 1,-7-15 3-16,-19 0 1 15,-9-20 10-15,-12-25 2 16,0-18-6-16,-7-7-1 16,-17-7-5-16,-11 5 0 15,-18 8 1-15,-52 2 2 0,-12 17 2 16,7 15 23-16,7 17-18 16,12 13-3-16,7 1-10 0,3 32-2 15,10 12 1-15,18 3-26 16,18 3-16-16,7-6-41 15,54-7-67-15,27-13-44 16,1-17-315-16</inkml:trace>
  <inkml:trace contextRef="#ctx0" brushRef="#br0" timeOffset="86188.4348">1119 14291 440 0,'0'0'60'15,"0"0"-2"1,0 0-3-16,0 0-40 16,0 0-15-16,0 0-1 15,-12-3-1-15,12 3 2 16,0 0 3-16,0 11 10 15,0 1 23-15,0 1-3 16,0 2-1-16,0-6 3 16,0 2 4-16,0 0-8 0,0-3-17 15,0-1-10-15,0-4 0 16,0-3-4-16,0 2-26 16,0-2-49-16,-7 0-103 15</inkml:trace>
  <inkml:trace contextRef="#ctx0" brushRef="#br0" timeOffset="87158.7646">10313 14588 540 0,'0'0'224'0,"0"0"-202"16,0 0 117-16,0 0 36 15,0 0-97-15,0 0-69 16,-84-11-8-1,151 3 4-15,25 0 10 0,22-1-1 0,-9 8-10 16,-16 1-4-16,-21 0-64 16,-40 15-60-16,-28 18-139 15,-26 7-250-15</inkml:trace>
  <inkml:trace contextRef="#ctx0" brushRef="#br0" timeOffset="87290.2648">10338 14884 620 0,'0'0'251'0,"0"0"-225"15,0 0-26 1,0 0 27-16,234 24-4 16,-110-31-16-16,14-19-7 15,-3 3-135-15,-25 1-237 0</inkml:trace>
  <inkml:trace contextRef="#ctx0" brushRef="#br0" timeOffset="87691.4377">11177 14465 648 0,'0'0'191'0,"0"0"-188"15,0 0 11-15,0 0 63 16,40 129-9-16,35-95-21 16,23-9-14-16,11-19-12 15,13-6 6 1,2-25 2-16,-10-32 3 16,-16-17-13-16,-23-16-13 15,-26-7 0-15,-30-4-1 16,-19-1-2-16,-68 7 0 0,-42 17 7 15,-32 21-5-15,-17 26 3 16,2 29-4-16,6 8-1 16,15 47-3-16,26 14-6 0,33 8-35 15,42 3-20-15,35-10-22 16,28-5-30-16,68-12-129 16,16-9-213-16</inkml:trace>
  <inkml:trace contextRef="#ctx0" brushRef="#br0" timeOffset="87892.0598">11922 14543 137 0,'0'0'806'0,"0"0"-792"16,0 0 110-16,234 125-22 15,-145-85-26-15,-1-1-37 16,-11-7-27-16,-11-7-9 0,-15-8-3 15,-11-7-8-15,-12-10-54 16,-2 0-47-16,2-7-62 16,-7-22-417-16</inkml:trace>
  <inkml:trace contextRef="#ctx0" brushRef="#br0" timeOffset="88330.3314">12270 13239 547 0,'0'0'46'0,"0"0"78"15,0 0 2-15,0 0-54 16,0 0-72-16,0 0 9 15,-25 68 4 1,53-8 23-16,-3-1-16 16,-1-12-10-16,-6-15-6 15,-4-14-1-15,-7-7-3 16,0-10 0-16,-7-1-15 16,0-7 11-16,0-26-56 15,-32-15-163-15,-3-8-107 16</inkml:trace>
  <inkml:trace contextRef="#ctx0" brushRef="#br0" timeOffset="88593.1353">12270 13239 56 0,'-135'-95'430'16,"135"88"-361"-16,49 5-31 0,26 2 0 15,27 4 68 1,20 21 0-16,11 16-16 0,2 16 7 31,-18 12-37-31,-26 4-8 0,-25 4-13 16,-36-4-28-1,-25-5-3-15,-5-13 4 0,-63-5-7 16,-45-8 17-16,-30-9 3 16,-13-3-12-16,1-10-9 15,29-6-2-15,30-3-2 16,34-8 0-16,32 0-13 0,25-3-22 16,0 3-38-16,42 3-87 15,30 0-15-15,5 2-151 16</inkml:trace>
  <inkml:trace contextRef="#ctx0" brushRef="#br0" timeOffset="111806.1893">4553 16765 609 0,'0'0'20'15,"0"0"9"-15,0 0 27 16,0 0-22-1,-52 158-4-15,64-92 21 16,42-2-10-16,9-5 13 16,11-13-27-16,1-17-15 15,-5-20 9-15,0-9 7 16,-4-24-8-16,-17-27 0 16,-7-18-8-16,-35-11-1 15,-7-3-5-15,-61 4 26 0,-37 9-23 16,-16 18-8-16,-13 21 3 15,6 19 7-15,11 12 6 16,12 20-17-16,26 20-1 16,34 8 0-16,34-2-6 0,4-5-32 15,56-3-17-15,30-7-53 16,17-14-93 0,7-14-146-16,-15-3 56 15</inkml:trace>
  <inkml:trace contextRef="#ctx0" brushRef="#br0" timeOffset="111984.325">4842 16903 32 0,'0'0'204'0,"0"0"39"16,0 0-132-16,0 0-51 16,-14 149 100-16,0-46-13 15,0 13-22-15,10-2-43 0,4-11-34 16,0-13-31-16,0-17-13 16,0-24-4-16,11-19-7 15,10-18-44-15,7-12-70 16,28-17-23-16,10-28-94 15</inkml:trace>
  <inkml:trace contextRef="#ctx0" brushRef="#br0" timeOffset="112654.0749">5795 16254 547 0,'0'0'123'0,"0"0"-8"0,0 0 5 15,0 0-35-15,0 0-36 16,0 0-13-16,-46-96-6 15,22 76-5-15,-8 6-1 16,-3 0-10-16,-5 2-6 16,-2 5 9-16,-5 6-16 15,-2 1-2-15,0 0 0 0,2 3 1 16,19 17 0-16,21-3-2 16,7 11-5-16,0 6 4 15,49 2-6-15,5 6 6 16,21-4-2-16,-1 1 5 15,-10-5 1-15,-1-2-1 16,-24 2 0-16,-6-6 2 0,-19 1-2 16,-14-4-4-16,0-3-1 15,-26-6-8-15,-16-1 12 16,-18-6 0-16,3-3 2 16,-3-4 5-16,13-2-3 15,5 0-1-15,14 0 5 0,21 0 5 16,2 0-7-1,5 0-5 1,0 0-6-16,0 0-49 0,33 0-68 16,28 10-21-16,9 12-90 15,-9 12-348-15</inkml:trace>
  <inkml:trace contextRef="#ctx0" brushRef="#br0" timeOffset="112938.7424">5947 16994 677 0,'0'0'163'0,"0"0"-153"16,0 0 47-16,0 0 41 0,210-14-32 16,-100 5-46-16,-7 1-14 15,-21 2-5-15,-26 6-1 0,-28 0-29 16,-28 14-115 0,-21 20-147-16,-63 6-117 0</inkml:trace>
  <inkml:trace contextRef="#ctx0" brushRef="#br0" timeOffset="113070.3503">5954 17226 267 0,'0'0'316'15,"0"0"-151"-15,0 0-85 16,0 0 25 0,0 0-12-16,0 0-23 15,203 63-23-15,-86-66-26 16,0-11-20-16,-14 2-1 16,-26 6-195-16,-37 6-565 15</inkml:trace>
  <inkml:trace contextRef="#ctx0" brushRef="#br0" timeOffset="119789.9761">8028 16665 407 0,'0'0'293'15,"0"0"-254"-15,0 0 70 16,0 0-44-16,0 0-17 16,0 0 8-1,0 0-39-15,0 0-17 16,-170-20-2-16,170 92 2 16,0 12 1-16,0 3 0 15,28-6-1-15,19-15-1 16,9-13 0-16,7-19-4 0,2-17 5 15,-2-17 3 1,12-6 6-16,0-42 11 0,-5-23-1 0,-10-16-13 16,-24-15 1-16,-29-15 3 15,-7 1 31-15,-21 8-16 16,-40 14-10-16,-9 27 3 16,-12 20-2-16,0 20-4 15,-2 24-2-15,-2 3-10 16,11 24-6-1,24 22-1-15,25 9-34 16,26 10-16-16,35 2-12 16,40-3-46-16,20-8-52 15,-3-8-49-15,-6-11-88 16,-18-14 48-16</inkml:trace>
  <inkml:trace contextRef="#ctx0" brushRef="#br0" timeOffset="119974.6547">8425 16714 160 0,'0'0'63'15,"0"0"141"-15,0 0-52 0,0 0-130 16,0 0-8 0,0 0 128-16,208 153-37 0,-114-93-6 15,-3-6-8-15,-2-7-38 16,-8-13-24-16,-25-7-20 0,-21-10-7 16,-13-7-2-16,-11-10-7 15,-11 0-58-15,0-9-81 16,-7-24-556-16</inkml:trace>
  <inkml:trace contextRef="#ctx0" brushRef="#br0" timeOffset="120645.0125">9530 16006 597 0,'0'0'68'0,"0"0"-22"16,0 0 15-16,0 0 36 15,0 0-51-15,0 0-33 16,-21-95 15-16,-11 84 10 16,-10 3-30-16,-5 2-8 15,-2 1 3-15,0 5-2 16,7 0 1-16,9 0 0 0,12 0 1 16,2 6-1-16,5 19-2 15,12 11 0-15,2 7-1 0,9 5-9 16,45 0 10-16,21-3 1 15,-1-3 0-15,-10-6 5 16,-11-6-2-16,-22-9-1 16,-13-6 2-1,-18-6-2-15,0-3-2 16,-7 0 5-16,-60 0 26 16,-25 5-16-16,-17-2-7 15,8-4-7-15,26 0 12 16,31-4 9-16,18 1-20 15,19 1-3-15,7 5-2 16,0 7-38-16,33 5-21 0,23 5-81 16,0-1-255-16</inkml:trace>
  <inkml:trace contextRef="#ctx0" brushRef="#br0" timeOffset="121315.1703">7479 17634 693 0,'0'0'71'16,"0"0"-58"-16,0 0 8 15,194 0 89-15,-21-6-32 16,44-8-29-16,36 1 5 16,4-2 5-16,0 1-4 15,-22 2-5-15,-15 5-25 16,-42 1-6-1,-48 1-9-15,-41 1 0 0,-35 2-7 16,-33 2-2 0,-9 0-1-16,-12 0 0 0,0 0-4 15,0 0-12 1,0 0-26-16,-33 0-24 0,-7 5-69 16,-16 9-117-16,0 5-203 15</inkml:trace>
  <inkml:trace contextRef="#ctx0" brushRef="#br0" timeOffset="122434.2498">8091 18027 370 0,'0'0'57'15,"0"0"4"-15,0 0 44 16,0 0 8-16,0 0-62 15,0 0-29-15,0-27-3 16,0 27 9-16,-7 0-28 16,7 0-2-16,0 26 2 0,0 10 22 15,0 15 22-15,0 11 7 16,12 9 1-16,-5 1-5 0,-5-3-11 16,5-6-13-16,0-15-11 15,-7-13-3-15,7-13-3 16,-2-7-4-16,-5-11 0 15,0-4-2-15,2 0 1 16,3 0 0 0,-5 0-1-16,2 0 0 15,3 0 3-15,2-16 4 16,3 1-5-16,1-4-2 16,-4-1 3-16,7 0-2 15,-2-5-1-15,9-7-3 16,2-2 3-16,10-8 0 15,7-3-1-15,-3-3 1 0,3 0 0 16,2 7 4-16,-9 2-4 16,-5 13 0-16,-3 7 0 15,-15 10 0-15,-3 4 1 0,-3 2 1 16,-1 2 0 0,-3 1-2-16,0 0-4 0,7 0-2 15,0 13-15-15,7 21 16 16,4 11 5-16,1 10 8 0,-3 8 13 15,-2-1 3-15,-2-2-2 16,-3-6-10-16,3-15-11 16,-5-12-1-16,0-12 0 15,7-11-17-15,21-4-70 16,12-22-69 0,14-26-291-16</inkml:trace>
  <inkml:trace contextRef="#ctx0" brushRef="#br0" timeOffset="122950.8651">10126 17382 582 0,'0'0'379'0,"0"0"-359"16,0 0-6-16,191-35 37 15,-134 28-33-15,-4 6-12 16,-18 1-6 0,-14 0-42-1,-21 10-189-15,-21 15-393 0</inkml:trace>
  <inkml:trace contextRef="#ctx0" brushRef="#br0" timeOffset="123082.3202">10119 17682 608 0,'0'0'122'0,"0"0"-48"0,234-2 25 16,-125-23-71-16,8-7-28 16,0-7-94-16,-14-1-605 15</inkml:trace>
  <inkml:trace contextRef="#ctx0" brushRef="#br0" timeOffset="123837.293">11929 16801 458 0,'0'0'195'15,"0"0"-112"-15,0 0 23 16,0 0 12-16,0 0-33 16,0 0-34-16,201-132 6 0,-150 86-7 15,-6-5-17-15,-12-2 0 0,-5 1-7 16,-17 1 0-16,-11 0-6 15,0 4-20-15,-39-2 3 16,-25 4-3-16,-22 7 0 16,-5 10-3-16,-5 8-3 15,14 12-8-15,29 7 14 0,15 1-7 16,6 0-3-16,13 12 9 16,5 14-3-16,12 5-2 15,2 8-2-15,2 7-11 16,52 10 14-16,34 7-4 15,8 15 7-15,14 5 2 16,-7 2 1 0,-26-8-1-16,-19-10 1 15,-27-16-1-15,-17-6 0 16,-14-6 3-16,0-3-3 16,-42-5 4-16,-19-5-2 15,-16-11-1-15,-5-8 9 16,-7-7-9-16,5 0 3 0,5-14-1 15,9-9-2-15,14-5 0 16,16 2 2-16,14-4-3 0,19 3-3 16,7 2 3-16,0-2 3 15,52 0-3-15,32 4-6 16,18 2-17-16,20 11-48 16,-10 10-23-16,-9 0-25 15,-10 9-75 1,-23 5-197-16</inkml:trace>
  <inkml:trace contextRef="#ctx0" brushRef="#br0" timeOffset="124153.079">12560 16736 427 0,'0'0'84'0,"0"0"49"16,0 0-32-16,152 119-16 0,-85-104 11 16,4-7-19-16,-4-8-19 15,-6 0 4-15,-7-26-12 0,-19-10-9 16,-14-4-26-16,-21-13-9 16,0-1 7-16,-21-1-7 15,-40 7 1-15,-9 11 3 16,-5 12 11-16,14 19-3 15,5 6-18-15,3 29-1 16,4 22-15 0,7 11-36-16,16 5-52 15,12-4-101-15,14-9-349 16</inkml:trace>
  <inkml:trace contextRef="#ctx0" brushRef="#br0" timeOffset="124569.5377">11369 17643 101 0,'0'0'629'16,"0"0"-594"-16,0 0 24 16,0 0 37-16,0 0-15 0,348 1-26 15,-136-1-8-15,36 0 33 16,6-7 14-16,-15-10-18 15,-27 2-8-15,-32-1-31 16,-44 1-12-16,-34 1-14 16,-41 5-9-16,-33 5-1 15,-21 1-1-15,-7 1-4 0,0 1-49 16,-35 1-38-16,-12 0-63 16,-9 3-9-16,7 13-128 15</inkml:trace>
  <inkml:trace contextRef="#ctx0" brushRef="#br0" timeOffset="127509.4946">12053 17985 525 0,'0'0'65'16,"0"0"48"-16,0 0-10 0,0 0-2 15,0 0-46-15,0 0-55 16,0 0-2-16,7-33-16 16,-7 37 18-16,-21 19 0 15,-14 15 6-15,-14 3 6 16,-12 3 3-16,0-1-6 0,15-1 17 15,4-3-10-15,14-5 2 16,7 0-3-16,9-8-6 16,10-3-6-16,2-3-3 15,0-1 0-15,9-5 0 16,24 4 10-16,9-6 10 16,7 1 10-1,2-2-7-15,-2-5-17 16,-9 3-2-16,-10-4-4 15,-4-1-4-15,-12 1-68 16,0-4-81-16,-7-1-67 16,-7 0-442-16</inkml:trace>
  <inkml:trace contextRef="#ctx0" brushRef="#br0" timeOffset="127763.4266">12217 18193 811 0,'0'0'36'0,"0"0"-26"0,0 0 74 15,0 132 10-15,0-85-46 16,0 1-19-16,2-4 3 16,5-7-9-16,0-5-10 15,-2-7-9-15,-5-7-4 16,7-6 0-16,-7-2-28 15,7-3-58 1,11-7-140-16,-1 0-263 16</inkml:trace>
  <inkml:trace contextRef="#ctx0" brushRef="#br0" timeOffset="128095.7446">12698 18326 466 0,'0'0'73'16,"0"0"19"-16,0 127-50 16,25-96 8-1,17-11 4-15,14-12 5 16,5-8-7-16,7-2-1 15,-7-29-12-15,-12-16-16 16,-14-12-11-16,-17-5-12 16,-18-4 2-16,-25 5-2 15,-38 15 6-15,-24 14 4 16,6 14 28-16,3 19 27 0,22 1-30 16,-4 16-33-16,25 23-2 15,9 8-8-15,26 2-29 0,0-5-48 16,47-11-72-16,20-16-232 15</inkml:trace>
  <inkml:trace contextRef="#ctx0" brushRef="#br0" timeOffset="128534.3912">13779 17376 951 0,'0'0'74'0,"0"0"-58"16,0 0 65-16,194-17 5 15,-87 5-57-15,-15-3-14 16,-25 0-10-16,-18 6-5 16,-23 4-25-16,-26 5-67 15,-19 0-105-15,-58 3-520 16</inkml:trace>
  <inkml:trace contextRef="#ctx0" brushRef="#br0" timeOffset="128649.9166">13779 17376 635 0,'28'139'102'0,"-28"-119"13"16,14-6-6-16,42-8-26 15,24-4-39-15,18-2-23 16,16 0-21-16,-2-8-123 31,-9-14-426-31</inkml:trace>
  <inkml:trace contextRef="#ctx0" brushRef="#br0" timeOffset="129429.1392">15403 16611 42 0,'0'0'573'16,"0"0"-465"-16,0 0 48 15,0 0-30 1,0 0-31-16,0 0-55 16,-101-122-22-16,101 105-8 15,0-2-9-15,0 1 2 16,40 1-2-16,9 0 1 16,14 3 4-16,12 4-3 0,-8 6 3 15,4 4 0-15,-11 0 2 16,-11 9-5-16,-4 14 1 15,-22 7-4-15,-16 7 1 16,-7 6 0-16,-16 8 6 0,-50 0-1 16,-4 1-1-16,-5 1 5 15,12-8-8-15,17-2 3 16,18-4-5-16,21-4-2 16,7-4 0-16,0-4 2 15,18-6 1-15,38-4 10 16,14-8 17-16,19-4 7 0,12-5-6 31,-17 0 6-31,5 0-17 16,-22-11-7-16,-25 0-5 15,-21 5-6-15,-7 5-2 16,-14 1-59-16,0 0-72 16,-60 10-138-16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2:15:12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3499 1460 9 0,'0'108'710'15,"0"-4"-700"-15,0-2 1 16,-14-18 6-16,-7-30-2 15,9-24 2-15,5-21-4 0,0-9-1 16,0-39 3-16,-2-33-15 16,-17-25-174-16,-2-11 146 15,-11-6 16-15,-10-1 8 16,-14 4-19-16,-3 11 23 16,3 13 77-16,16 11 47 15,24 14-21-15,23 3-24 0,21 10-13 16,61 7-30-16,28 9-35 15,16 16 1-15,2 17-2 16,-11 0-7-16,-14 24 7 16,-28 15 3-16,-26 0 0 0,-35 0-3 15,-14 2 3-15,-35-2-1 16,-36-2 2 0,-15-5 6-16,-5-7 3 15,2-1-11-15,14-1-2 16,19-2-4-16,28 2-30 15,28-6-132-15,14-9-224 16</inkml:trace>
  <inkml:trace contextRef="#ctx0" brushRef="#br0" timeOffset="470.3725">3952 1606 868 0,'0'0'51'0,"-74"135"-45"0,46-93 55 15,11-23-12-15,-1-19-4 16,4-25 32-16,-7-32-46 16,-1-24-31-16,11-14-19 15,11-7 1-15,0 0-17 16,33 0 18-16,23 11 6 15,11 16-23-15,-4 18 21 0,-2 23 13 16,-12 17 0-16,-9 14-1 16,0 3-2-16,-12 11 0 15,-14 18 3-15,-7 2 4 16,-7 3-4-16,-7-1 0 16,-28-2 0-16,-5 1 6 15,7-3 2 1,10-1 8-16,2 3-10 15,2 8-5-15,12 8 10 16,0 1 6-16,7 3-1 0,0 2 15 16,19-8-9-1,11-2-12-15,3-7-8 0,16-2-3 16,5-2 1-16,9-7 0 16,4-4-31-16,8-13-31 0,0-8-172 15,-19-9-593-15</inkml:trace>
  <inkml:trace contextRef="#ctx0" brushRef="#br0" timeOffset="755.3422">4655 1644 784 0,'0'0'50'0,"0"0"15"15,155 116 75-15,-60-108-100 16,15-8-4-16,12-33-11 15,-6-30-9-15,-13-13-16 16,-33-10 1 0,-44 5-1-16,-26 10 9 15,-40 13 23-15,-63 16 12 16,-34 25-12-16,-20 17-11 0,-2 14-17 16,14 41-4-1,17 19-4-15,37 7 0 0,30-2-32 16,47-11-36-16,14-8-7 15,75-14-74-15,23-27-143 0</inkml:trace>
  <inkml:trace contextRef="#ctx0" brushRef="#br0" timeOffset="1018.0976">5604 1270 657 0,'0'0'59'0,"11"165"108"0,6-64-15 16,1-4-65 0,4-6-20-16,10-18-51 0,-8-14-12 15,1-27 0-15,-11-16-4 16,-7-16-17-16,7-7-56 0,-2-42 18 15,-10-25-111-15,-2-11-319 16</inkml:trace>
  <inkml:trace contextRef="#ctx0" brushRef="#br0" timeOffset="1171.5949">4863 1351 1016 0,'0'0'42'15,"262"-58"-25"-15,-52 17 76 16,24-1-47-16,-8-5-16 15,-20 4-24-15,-22 5-6 16,-39 11-47 0,-42 9-53-16,-54 18-65 15,-49 0-498-15</inkml:trace>
  <inkml:trace contextRef="#ctx0" brushRef="#br0" timeOffset="1340.2068">5601 1466 890 0,'0'0'46'0,"0"0"87"15,283 5-26-15,-173-5-71 16,7 0-17-16,4-15-19 16,-2-7-40-16,5-4-73 15,-24-1-232-15</inkml:trace>
  <inkml:trace contextRef="#ctx0" brushRef="#br0" timeOffset="1487.6127">6727 1726 1002 0,'0'0'69'16,"7"171"25"-16,14-107-37 0,-7-30-51 15,5-19-6-15,2-15-58 16,7-44-52-16,14-34-284 15</inkml:trace>
  <inkml:trace contextRef="#ctx0" brushRef="#br0" timeOffset="1603.3332">6774 1390 935 0,'0'0'190'0,"0"0"-160"16,0 0 85-16,0 0-103 15,0 0-12-15,0 0-32 16,0 0-137-16,-5-38-559 15</inkml:trace>
  <inkml:trace contextRef="#ctx0" brushRef="#br0" timeOffset="1903.9589">7475 1420 1040 0,'0'0'33'15,"0"0"-18"-15,11 119 39 0,20-97-16 16,9-13-36-16,20-9 3 16,10 0 6-16,5-18-10 0,0-6-1 15,-19 10-3-15,-16 10 0 16,-19 4 0 0,-7 26 3-16,-7 23 27 0,7 16 44 31,-3 8-10-31,-8-7-23 0,4-15-19 15,-3-17-18-15,-1-23-1 16,-3-11-53-16,0-48-30 16,0-27-93-16,-24-21-543 15</inkml:trace>
  <inkml:trace contextRef="#ctx0" brushRef="#br0" timeOffset="2072.8495">6625 1228 704 0,'0'0'459'0,"0"0"-445"15,0 0 6-15,315-102 42 16,-96 58-15-16,15 2-15 16,-7 5-32-16,-22 10-20 15,-23 10-72 1,-30 13-32-16,-35 4-119 16</inkml:trace>
  <inkml:trace contextRef="#ctx0" brushRef="#br0" timeOffset="2636.1306">8907 1018 673 0,'0'0'247'0,"0"0"-182"0,0 0 62 31,0 0-40-31,0 0-53 15,0 0-1-15,0 0-3 16,0 0-22-16,0 0 0 16,0 0-2-16,0 0-6 0,0 0 3 15,0 0 3-15,0 0-2 16,0 0-3-16,0 0 7 16,0 0-4-16,0 0-1 0,0 0-2 15,0 0-1-15,0 0 1 16,0 0-1-16,0 0 0 15,0 2-6-15,0 23-4 16,0 19-1-16,0 15 11 16,-14 16 0-16,0 11 0 15,2 0 0 1,3-1 5-16,4-1-2 16,5-4-2-16,0-6-1 15,0-7 0-15,33-15 0 16,2-19-6-16,4-21-35 15,3-12-45-15,5-34-31 16,-12-25-529-16</inkml:trace>
  <inkml:trace contextRef="#ctx0" brushRef="#br0" timeOffset="2858.483">8970 766 1072 0,'0'0'228'0,"0"0"-178"15,0 0 48-15,0 0-38 16,0 0-57-16,0 0-3 16,-3-28-48-16,45 24-73 15,35 4-120 1,5 0-438-16</inkml:trace>
  <inkml:trace contextRef="#ctx0" brushRef="#br0" timeOffset="3159.0005">10154 1351 1044 0,'0'0'35'0,"0"0"76"16,0 0 3-16,0 0-48 15,0 0-15-15,0 0-14 16,-7 0-34-16,7 0-3 15,0 0-29-15,0 0-59 16,0 0-60-16,7 0-109 16,-7 0-494-16</inkml:trace>
  <inkml:trace contextRef="#ctx0" brushRef="#br0" timeOffset="3279.5804">10128 1601 840 0,'0'0'185'0,"0"0"-127"0,0 0 68 16,0 0-52-16,0 0-54 15,0 0-20-15,14 32-44 0,31-41-137 32,13-9-627-32</inkml:trace>
  <inkml:trace contextRef="#ctx0" brushRef="#br0" timeOffset="3806.9895">11794 1352 829 0,'0'0'22'0,"0"128"87"0,25-63-15 15,15-10-46-15,-5-11 6 16,-7-16-28-16,-14-13-18 15,-7-13-3-15,-7-2 3 16,-21-23 10-16,-49-28-18 16,-26-17-6-16,-6-13-26 0,8-10 4 31,31-5 26-31,35 1 2 0,28 5-9 16,9 14-17-16,71 10 3 15,25 10 17-15,23 16-4 16,3 17 5-16,7 16-1 15,-24 7 6-15,-22 27 5 16,-32 19 15-16,-39 2 15 16,-21 1-9-16,-14-5 7 0,-53-2 5 15,-18-7-11-15,4-7-2 16,13-11-4-16,35-10 12 16,24-2-27-16,9 1-6 15,0 9-8-15,16 9-1 16,36 13 9-16,11 10 1 0,0 1 19 31,-2-7-4-31,-5-4-10 16,-10-10-5-16,-11-10-2 0,-2-11-61 15,-5-6-31-15,7-2-76 16,5-30-781-16</inkml:trace>
  <inkml:trace contextRef="#ctx0" brushRef="#br0" timeOffset="4045.6101">13018 1052 757 0,'0'0'103'16,"0"130"74"-16,0-56-54 16,0-6-28-16,23-14-22 15,3-18-43-15,-5-15-10 16,-10-12-8-16,-8-9-8 15,-3 0-4-15,0-18-14 16,-3-22-41-16,-48-22-123 16,-26-10-224-16</inkml:trace>
  <inkml:trace contextRef="#ctx0" brushRef="#br0" timeOffset="4192.9036">12280 826 1151 0,'0'0'35'0,"0"0"18"15,219-38 35-15,-69 25-18 16,13-2-27-16,-9 3-18 16,-14-2-25-16,-27 5 0 0,-32 5-119 15,-18 4-37-15,-30 0-168 16</inkml:trace>
  <inkml:trace contextRef="#ctx0" brushRef="#br0" timeOffset="4508.8814">13994 1267 1065 0,'0'0'41'16,"0"0"38"-16,0 0 21 16,259 0-31-16,-142-11-36 0,5 1-31 15,-13 2-2-15,-13 6-66 16,-21 0-90-16,-19 0-200 15</inkml:trace>
  <inkml:trace contextRef="#ctx0" brushRef="#br0" timeOffset="4863.1097">15783 670 788 0,'0'0'50'15,"0"0"105"-15,0 0-59 16,-201-54-43-16,127 54-10 15,-8 22-30 1,-7 25-4-16,-2 17 0 16,9 13 10-16,19 7-6 15,24 4 17-15,27-1-3 16,12-9 5-16,37-9 6 16,33-13 2-16,21-17-7 15,17-15-20-15,9-23-8 16,6-1-5-16,1-34-71 0,-14-14-74 15,-28-3-92-15</inkml:trace>
  <inkml:trace contextRef="#ctx0" brushRef="#br0" timeOffset="5094.7997">16496 826 744 0,'0'0'117'0,"0"144"81"15,0-71-97-15,0-13-39 16,0-16-42-16,0-20-15 0,0-15-5 16,0-9-8-16,0-23-35 15,0-31-115-15,0-21-756 16</inkml:trace>
  <inkml:trace contextRef="#ctx0" brushRef="#br0" timeOffset="5251.2126">15734 434 1135 0,'0'0'82'0,"232"0"-73"16,-48 0 123-16,17 0-78 16,4 0-13-16,-13 0-18 15,-28-6-23-15,-34 0-77 31,-48 6-95-31,-61 14-203 0</inkml:trace>
  <inkml:trace contextRef="#ctx0" brushRef="#br0" timeOffset="12182.6072">4676 3411 804 0,'0'0'43'0,"0"0"-40"16,0 0 26-16,0 0-20 15,0 0-6-15,-46 159 7 16,46-99 24-16,46-12-7 15,4-14-4-15,17-15 10 0,-11-18-9 16,0-1-16-16,-9-34 3 16,-5-28 28-16,-14-26-8 15,-16-16-23-15,-12 0-8 16,-33 11-5-16,-42 17-1 16,-16 25 6-16,-4 24 3 15,-15 25-3 1,-12 10-10-16,-2 41-2 15,26 11 10-15,38 3 0 16,53-4 1-16,14-11-20 16,81-9-23-16,29-12 25 15,28-14-17-15,12-10 23 16,-15 2 9-16,-18 7 4 16,-19 15 23-16,-19 21 20 0,-23 21 6 15,-23 17 27-15,-24 13-1 0,-16-1-19 16,0-9-2-16,0-14-22 15,0-20-25-15,0-15-2 16,0-18-5-16,0-16-28 16,0-6-50-16,0-12-18 15,12-27-46 1,16-15-649-16</inkml:trace>
  <inkml:trace contextRef="#ctx0" brushRef="#br0" timeOffset="12862.5001">6076 3003 586 0,'0'0'124'15,"0"0"-10"-15,0 0 12 16,0 0-32-16,0 0-42 16,0 0-30-16,-63-116-14 0,11 103 4 15,1 4 2-15,-17 6-14 16,-7 3 0-16,8 0-2 15,3 6-3-15,22 8 3 16,10 0-1-16,32 6-2 0,0 5 0 16,14 7 5-1,46 4 2-15,25 6-2 16,15 1 2 0,3-3 7-16,-12 0 4 0,-16-9-8 15,-19-2-5-15,-31-4-1 16,-22-2 1-16,-3-1 1 15,-35-1 1-15,-28-4 9 16,-12-2-4-16,14-9-3 16,12-5 2-16,16 2-2 0,12-3 1 15,14 0 2-15,7 0-2 16,0 0-5-16,0 0-6 16,0 0-18-16,28 0-37 15,26 2-3-15,21 1-105 16,7 0-266-16</inkml:trace>
  <inkml:trace contextRef="#ctx0" brushRef="#br0" timeOffset="13131.5134">6494 3537 844 0,'0'0'113'0,"0"0"-89"16,0 0 89-16,254 9-27 16,-151-9-54-16,-14 0-27 0,-14 0-5 15,-33 0-24-15,-31 0-86 16,-11 2-184-16,-46 18-391 15</inkml:trace>
  <inkml:trace contextRef="#ctx0" brushRef="#br0" timeOffset="13231.7982">6533 3797 729 0,'0'0'46'0,"0"0"99"16,0 0-37-16,234 40-68 15,-115-40-36-15,17-17-4 0,-13-10-189 16</inkml:trace>
  <inkml:trace contextRef="#ctx0" brushRef="#br0" timeOffset="15152.0754">8531 3120 200 0,'0'0'450'0,"0"0"-414"0,0 0 144 31,0 0-75-31,0 0-38 0,0 0-30 16,-68-59-31-16,108 36-3 15,30-2 3-15,4 3 2 16,13 4-7-16,-10 6 14 16,-2 4-2-16,-15 5-7 15,-15 3-3-15,-13 0-3 16,-6 0-1-16,-10 3-1 0,-9 9 2 16,-7 10 2-16,0 6 1 15,-42 8 16-15,-14 4-3 16,-11-3-3-16,6-3-3 15,0-2-1-15,5-1-3 16,0 0-3-16,0-3-1 16,2-2-1-16,5-3-1 0,3-1-2 15,6-4 2-15,5-5 0 16,2-5 0-16,10 1 0 16,-5-6-3-16,2 2 2 15,7-4-2-15,5-1 3 16,7 3-1-16,7-3 2 0,-2 0-1 15,2 0 1 1,0 0-1-16,0 0 1 16,0 0 1-16,0 0-2 15,0 0 0-15,0 0 0 16,0 0 0-16,0 0-1 16,0 2-2-16,0 16-3 15,0 16-9-15,2 16 14 16,24 16 1-16,16 1-1 0,12 1 1 15,13-9 0-15,15-16 18 16,-5-11 6-16,5-18 0 16,-7-14 0-16,-5 0 7 15,5-29 1-15,2-17-12 16,-12-6-8-16,-21 4-2 16,-18 9-3-1,-12 9-4-15,-14 11 1 16,0 5-4-16,0 5-8 15,0 6-22-15,-7 0-37 16,0 3-31-16,7 0-69 16,-7 0-480-16</inkml:trace>
  <inkml:trace contextRef="#ctx0" brushRef="#br0" timeOffset="31548.6272">13286 2896 947 0,'0'0'25'16,"0"0"-25"-16,0 0 41 16,-7 125-8-16,7-113-3 0,7-10-18 15,7-2-5 1,-14 0 9-16,7-11 22 0,-2-22-2 15,-5-15-5-15,0-6-27 16,-19 4 1-16,-34 14 0 16,-15 18-5-16,-9 16-9 15,-14 2 9 1,-3 37 0-16,5 28 1 16,22 14-1-16,29 12 0 15,38 2 0-15,7-5-7 16,63-9 7-16,19-15-2 15,21-14 2-15,7-20 0 16,-3-23 0-16,5-7-5 16,5-28-36-16,-9-26-44 0,-13-12-133 15,-27-3-346-15</inkml:trace>
  <inkml:trace contextRef="#ctx0" brushRef="#br0" timeOffset="31717.6887">13999 3293 926 0,'0'0'31'15,"9"108"-13"-15,3-64 55 16,-5-14-55-16,0-17-18 16,4-13-12-16,-1-13-125 15,1-35-64 1</inkml:trace>
  <inkml:trace contextRef="#ctx0" brushRef="#br0" timeOffset="31896.0518">13275 2926 850 0,'0'0'195'0,"0"0"-183"16,0 0-12-16,306-52 77 15,-108 23-37-15,8-4-34 16,-15 1-6-16,-13 6-37 15,-26 12-84-15,-26 5-149 0,-40 9-271 16</inkml:trace>
  <inkml:trace contextRef="#ctx0" brushRef="#br0" timeOffset="32118.8699">14699 3154 821 0,'0'0'94'0,"0"0"-59"16,185 22 57-16,-96-22-55 16,0 0-27-16,-5 0-10 15,-17 0-15-15,-20 0-62 16,-33 0-142-16,-14 0-340 0</inkml:trace>
  <inkml:trace contextRef="#ctx0" brushRef="#br0" timeOffset="32234.3325">14910 3343 174 0,'0'0'536'0,"0"0"-365"0,0 0-109 16,-75 132 13-16,143-115-37 16,34-10-27-16,36-7-11 15,28-18-46-15,-2-25-372 16</inkml:trace>
  <inkml:trace contextRef="#ctx0" brushRef="#br0" timeOffset="32813.9209">16900 3128 235 0,'0'0'642'0,"0"0"-628"16,0 0 22 0,0 0 58-16,100-131-40 0,-90 75-9 15,-10 2 6-15,0-2-28 16,-10 5-12-16,-32 5-6 15,-19 10-5-15,-18 6-2 16,-17 14 2-16,-13 11-5 16,3 5-8-16,11 3 7 0,20 17 5 15,28 5-4-15,26 6 5 16,21 6-2-16,26 2-8 16,72 6 1-16,44 3 9 15,24 4 0-15,2-2 0 16,-20 2 3-16,-20-1 4 15,-25-3 8 1,-19-2-7-16,-33 1 1 16,-44-4-1-16,-7-3-5 0,-58-7 6 15,-31-11 2-15,-16-13-11 16,-9-9-8-16,4 0 0 16,5-24 8-16,4-7 2 15,17-4-2-15,21-4 5 16,19-1 2-16,34 3 5 0,10 0-12 15,49-3-2-15,47 1 2 16,26 3-6-16,4 7 4 16,2 11 1-16,-11 11-25 15,7 7-31-15,-10 0-32 16,-9 0-189-16</inkml:trace>
  <inkml:trace contextRef="#ctx0" brushRef="#br0" timeOffset="33052.302">17860 3038 688 0,'0'0'150'0,"0"0"-62"0,266 0 67 15,-144 0-96-15,-6-8-33 16,-10-9-20-16,-18-1-6 16,-20-4-6-16,-21-4-69 0,-40 4-202 15</inkml:trace>
  <inkml:trace contextRef="#ctx0" brushRef="#br0" timeOffset="33221.6869">18283 2780 616 0,'0'0'265'0,"0"0"-238"15,9 175 95-15,3-97-51 16,6-8-17-16,6-10-31 16,4-12-19-16,4-14-4 0,17-18-40 15,12-16-104-15,9-12-166 16</inkml:trace>
  <inkml:trace contextRef="#ctx0" brushRef="#br0" timeOffset="33738.6321">19070 2746 772 0,'0'0'39'15,"0"0"67"-15,0 0-37 16,63-138-47-16,33 98 11 15,20 8 12-15,1 9-2 0,-2 15 8 16,-17 8-33 0,-16 12-16-16,-12 25 1 0,-17 16 24 15,-27 4-24-15,-26 3 1 0,-7 4 1 16,-61-5 4-16,-13-5-1 16,-8-11-3-16,21-8-3 15,12-16 9-15,21-8-4 16,16-5 0-16,17-3-3 15,2 0 1 1,7 6-5-16,44 2 0 16,22 3 6-16,8-2 26 15,1 1-7-15,-9 0 2 16,-8-6-14-16,-16-2-10 16,-9-5-3-16,-10 0-16 15,5 0-63-15,10-23-25 16,6-7-42-16,0 2-335 0</inkml:trace>
  <inkml:trace contextRef="#ctx0" brushRef="#br0" timeOffset="34255.5122">20854 2871 835 0,'0'0'58'16,"0"0"20"-16,0 0 5 15,0 0-24-15,0 0 13 16,218 55-23-16,-151-96-8 0,-1-16-6 16,-13-11-24-16,-17-9-5 15,-25 2-3-15,-11 4-3 16,-33 11-12-16,-44 17 3 15,-30 21-7-15,-19 22 13 0,-3 3 1 16,17 34 0 0,26 8 2-16,32 6 0 0,38 3-8 15,16-3 4-15,28-6-6 16,63-12-10-16,23-10-10 0,10-13-38 16,-2-8-11-16,-27-2-53 15,-22 0 30-15,-27 0 21 16,-20 0 52-16,-19 0 18 15,-7 6 11 1,0 31 53-16,0 19 74 16,0 15-6-16,-4 8-35 15,4 5-17-15,0-6-2 16,4-5-4-16,31-5-22 16,0-13-12-16,0-17-27 15,-2-15-1-15,-7-19-1 16,4-4-59-16,12-27-28 0,2-21-55 15,-1-8-165-15</inkml:trace>
  <inkml:trace contextRef="#ctx0" brushRef="#br0" timeOffset="34972.8514">21709 1961 693 0,'0'0'48'15,"0"0"65"1,0 0 12-16,0 0-59 16,0 0-21-16,0 0 3 15,-109-56-4-15,109 55-16 16,0-4-17-16,0-6 0 16,30-3-6-16,24-2-5 15,-1 1-1-15,3 9 1 16,-9 6 0-16,-12 0-4 0,-2 12-2 15,-17 15 4-15,-11 5 2 16,-5 7 0-16,-5 3 1 16,-32-2 0-16,-8 2 2 15,1-5 0-15,9 1-2 16,9-2 1-16,8 0-2 16,8 1-1-1,10-2 1-15,0 2 2 0,0 0-2 16,35-3 5-1,19-4 9-15,9-7-1 0,5-9 8 16,-5-11-4 0,-7 0 5-16,-12-3-17 0,-13 0 1 15,-17 0 1-15,-7 0-7 16,-7 0-17-16,0 0-32 0,0 0-18 16,-10 2-40-16,-43 10-228 15</inkml:trace>
  <inkml:trace contextRef="#ctx0" brushRef="#br0" timeOffset="44330.5856">4789 5553 736 0,'0'0'75'0,"0"0"-48"16,0 0-19-1,-10 116 9-15,38-44 38 16,7 6-21-16,0-9-2 15,-2-15 9-15,-12-12-18 16,0-14-13-16,-14-14-9 16,0-8 1-16,-7-6 2 15,0 0 6-15,-14 0 5 16,-33-6-6-16,-9-24-9 0,-4-12-13 16,-3-12-2-16,9-15-3 15,5-5 16-15,14 1-32 16,14 2-10-16,21 6 44 15,7 5 18-15,56 1-15 0,40 8-3 16,13 11 0-16,13 20 0 31,-24 20 3-31,-19 1-3 16,-23 30 6-16,-23 6 9 0,-26 8 11 16,-14 3-2-16,-14 3 6 15,-47 0-3-15,-25-8-7 16,-12-5-10-16,-5-9 13 15,14-9-11-15,15-3-11 16,25-7 5-16,13-3 1 0,22-6 0 16,10 1-7-16,4-2-4 15,0 0-5-15,7 0-35 16,47 5-56-16,30 3 18 16,18 2-106-16,6 4-256 15</inkml:trace>
  <inkml:trace contextRef="#ctx0" brushRef="#br0" timeOffset="44615.559">5767 5894 421 0,'0'0'350'0,"0"0"-329"15,0 0 75-15,227-6 31 16,-138 0-90-16,-8 4-29 0,-18 2-6 16,-16 0-2-16,-33 24-75 15,-14 17-123-15,-19 7-212 16</inkml:trace>
  <inkml:trace contextRef="#ctx0" brushRef="#br0" timeOffset="44747.05">5849 6236 635 0,'0'0'73'0,"0"0"0"16,0 0 64 0,255 3-53-16,-141-12-55 0,-2-10-19 15,-2 0-10-15,-14-2-153 16,-14 1-493-16</inkml:trace>
  <inkml:trace contextRef="#ctx0" brushRef="#br0" timeOffset="45617.6716">7727 5642 590 0,'0'0'117'0,"0"0"-72"0,0 0 89 16,0 0-58-16,0 0-22 15,0 0-28-15,171-83-1 16,-162 68-2-16,-4-1 6 15,-5-4-16-15,0 1 3 16,0-1-4-16,-26-3-9 16,-9 3 11-1,-7-1-10-15,-5 0 2 16,5 4-1-16,-5 2-3 16,1 7 9-16,1 4-10 15,-1 2-2-15,6 2 1 16,-2 0 0-16,9 0 0 15,10 0-2-15,9 0-1 0,9 0 3 16,3 0-1-16,2 9-5 0,0 7 4 16,0 8-2-1,0 10 0-15,35 4-2 0,21 6 2 16,19 6 4-16,16 2 2 16,18 2 4-16,6 2 5 15,9-8-6-15,-15 0 1 31,-20-7-5-31,-26-11-1 0,-23-4-1 16,-26-7 0-16,-7-4 1 16,-7 4-8-16,-28 7-2 15,-21 2 10-15,-26 4-11 16,-7-2 7-16,12-10 4 16,-9-5 2-16,-3-5 1 15,-2-9-2-15,9-1 2 0,8 0 2 16,11-16-4-16,20-11 3 15,15-9 3-15,10-4-7 16,11-6 0-16,0-2-6 16,14 2 6-16,33 2 0 0,6 4 2 15,-4 9 1-15,5 9 3 16,-12 7-1-16,-14 10-5 0,-7 5-2 16,-9 0-10-16,-10 5-67 15,-2 21-58-15,0 2-123 16</inkml:trace>
  <inkml:trace contextRef="#ctx0" brushRef="#br0" timeOffset="47938.7647">4457 8021 179 0,'0'0'336'0,"0"0"-316"16,2 111 123-16,10-43-20 15,2 3-25-15,2 2-24 16,-4-2-12-16,-5-11-35 16,-7-14-7-16,0-16-7 15,0-12-1-15,0-11-4 16,0-7 2 0,0 0 8-16,0 0 20 15,-19-19-22-15,-11-17-13 16,-10-16 4-16,5-13-6 15,2-6-1-15,10-3 0 16,4-5-8-16,19-3 0 16,0-4-11-16,47-1-2 15,23 8 8-15,12 16 8 0,2 19 2 16,-12 22 1-16,-15 20 1 16,-8 2-8-16,-10 18 2 15,-11 18 1-15,-21 6 4 16,-7 5 4-16,-14 3-3 0,-39 0 3 15,-17-3-4-15,6-5 1 16,6-6-3 0,9-7 2-16,14-13-8 15,16-4 9-15,12-6 0 16,7 0-2-16,0 10-2 16,0 4 1-16,21 8 1 15,12 7 3-15,7 2 5 16,2 2 18-16,4-1 6 15,-4-5-2-15,8-2-10 0,-8-2-7 16,4 1-1-16,-4-3-3 16,-2-5-6-16,7-7-12 15,-10-7-74-15,10-8-32 16,0 0-132-16,-12-9-433 16</inkml:trace>
  <inkml:trace contextRef="#ctx0" brushRef="#br0" timeOffset="48176.945">5742 8073 472 0,'0'0'340'16,"0"0"-298"-16,0 0 64 15,0 157-12-15,7-99-34 16,0-2-30-16,4-2-14 15,3-9-12-15,5-13 1 16,-5-9-5-16,-7-15-11 16,2-8-66-16,-2 0-79 15,0-26 10-15,-7-20-282 0</inkml:trace>
  <inkml:trace contextRef="#ctx0" brushRef="#br0" timeOffset="48377.5603">5062 7956 954 0,'0'0'102'16,"0"0"-61"-16,0 0 26 15,0 0-43-15,0 0-7 16,334-88 55-16,-154 57-37 16,-3 5-26-16,-11 7-5 15,-21 8-4-15,-17 11-33 16,-25 0-55-16,-26 30-34 15,-30 11-168-15,-26 4-349 0</inkml:trace>
  <inkml:trace contextRef="#ctx0" brushRef="#br0" timeOffset="48624.8197">6739 8278 655 0,'0'0'68'0,"0"0"90"32,213 18 6-32,-143-12-127 0,-3 0-30 15,-25 2-7-15,-16 2-11 16,-26 6-199-16,-19 7-435 15</inkml:trace>
  <inkml:trace contextRef="#ctx0" brushRef="#br0" timeOffset="48756.1345">6788 8769 783 0,'0'0'57'0,"0"0"97"16,280 0-60-16,-168-28-63 15,-2-6 2-15,-14-5-33 16,-28 7-58-16,-36 10-523 15</inkml:trace>
  <inkml:trace contextRef="#ctx0" brushRef="#br0" timeOffset="51113.5356">8872 7987 597 0,'0'0'23'16,"0"0"38"-16,0 0 37 15,0 0 2-15,0 0-6 16,0 0-25-16,0 0-32 16,151-68-4-16,-130 40-7 0,-9-4-14 15,-12 2 0 1,0-4-4-16,0 2-4 0,-40 1 0 16,-9 3-4-16,-18 5-7 0,-15 9 0 15,7 8-4-15,5 6 11 16,9 0 0-16,12 0 11 15,14 3-11-15,3 9-2 16,6 2-2-16,5-2 3 16,11 3-1-16,3 1 1 15,7-2-5-15,0 2 6 0,0-4 0 32,0 0-5-32,0-1 2 0,0-1 3 0,0 2-2 15,14 3 2-15,3 4-1 16,9 4 2-16,9 5 1 15,7 6-2-15,16 8 2 16,5 1-2 0,12 1 0-16,-5-2 0 15,-2-6 2-15,-5-5-1 16,-10 1-1-16,-6-5-1 0,-16 2 1 16,-6-1 2-16,1-2-2 15,-19-1 3-15,-7-2 8 16,0-1 0-16,0-2 1 15,-5-1-4-15,-16-1-1 0,-11-1-2 16,-6-2 0-16,-9-2-5 16,-6-4 4-16,-10-3-3 15,0-3-1-15,2-3 6 16,0 0-5-16,7-5-1 16,12-16 6-16,3-5-6 15,11-5 2 1,11-5-2-16,13-1 3 15,4 0-1-15,0-6-2 16,35 0-5-16,23-7 4 16,12 2 0-16,12 2 1 15,-5 7 3-15,-9 12-3 16,-12 9 0-16,-17 6-1 16,-6 7-5-16,-12 5-17 0,-7 0-44 0,3 0-7 15,8 0-129-15,3 0-166 16</inkml:trace>
  <inkml:trace contextRef="#ctx0" brushRef="#br0" timeOffset="51714.8654">10018 7970 105 0,'0'0'544'0,"0"0"-444"15,0 0 41-15,0 0-4 16,0 0-75-16,0 0-21 16,-30-12-25-16,44 12-16 0,35 0 2 15,21 15 7-15,5-1 24 16,0 3 4-16,-5-2-6 15,-2 1-8-15,-1-1 5 0,-4 1-6 16,-16-2-15 0,-7-4-6-16,-17-5-1 0,-16-2-8 31,-2-3-29-31,-5 0-12 0,0 3-8 16,0 1-37-16,0-4-90 15,0 0-182-15</inkml:trace>
  <inkml:trace contextRef="#ctx0" brushRef="#br0" timeOffset="52015.2522">10558 7798 299 0,'0'0'237'0,"0"0"-198"0,0 0 120 15,0 0-42-15,0 0-56 16,0 0-46-16,-100 37 3 0,51 16 6 16,-7 4 20-1,-8 2-7-15,4-5-14 0,-1-8 6 16,12-12-11-16,14-6-8 16,9-14-5-16,19-8-2 15,0-1-3 1,7-5-6-16,0 0-33 15,0 0-80-15,21 0-119 16,19 0-254-16</inkml:trace>
  <inkml:trace contextRef="#ctx0" brushRef="#br0" timeOffset="52600.8864">11196 7979 13 0,'0'0'446'0,"0"0"-379"15,0 0 58-15,0 0-43 16,0 0-15-16,0 0-11 16,-68 111-35-16,101-81 15 0,2-10 15 15,11-8-21-15,-1-12-5 16,-1 0-3-16,-2-18-1 16,-7-27-4-16,-2-15-10 15,-12-13-7-15,-12-3-4 16,-9 2-9-16,0 9 12 15,-35 16-1 1,-21 18 2-16,-25 22 2 16,-15 9-2-16,-14 17-13 15,14 16 5-15,21 3 6 16,33-2 0-16,31-6-1 16,11-3-7-16,11-4-36 0,52-11 20 15,26-7-17-15,26-3-55 16,-3 0-38-16,-9 0-25 15,-10 3 84-15,-23 29 77 0,-9 13 36 16,-26 20 102-16,-9 5-32 16,-17 8 48-16,-9-2-37 15,5-2-37-15,-5-9-32 16,2-12-24-16,3-18-24 16,-3-21-13-16,17-14-48 0,9-14-82 15,11-32-242-15</inkml:trace>
  <inkml:trace contextRef="#ctx0" brushRef="#br0" timeOffset="52916.604">12205 7873 520 0,'0'0'371'0,"0"0"-363"15,0 0 80-15,210 1 18 16,-79-2-52-16,0-20-34 15,-1-2-17 1,-22 5-3-16,-31-1-36 16,-35 8-40-16,-42 8-194 15</inkml:trace>
  <inkml:trace contextRef="#ctx0" brushRef="#br0" timeOffset="53063.7617">12457 8058 740 0,'0'0'33'0,"0"0"97"0,192 43-5 16,-104-43-103 0,10 0 0-16,5-12-22 0,0-13-13 15,-7-1-115-15,-24 2-254 16</inkml:trace>
  <inkml:trace contextRef="#ctx0" brushRef="#br0" timeOffset="53571.2401">13973 7840 717 0,'0'0'63'0,"0"0"5"16,0 0 77-16,0 0-90 15,143-130-24-15,-94 75 4 16,-14-9-19-16,-3-7-7 15,-6-11-4 1,-12-9 0-16,-7 0-5 16,-7 12 0-16,0 17-1 15,0 25 1-15,-14 19 4 16,2 16 28-16,-2 2-18 16,7 14-13-16,0 35 0 15,0 32 1-15,3 27 24 16,1 9 5-16,3 5 14 0,0-12-18 15,0-17-21-15,0-14-1 16,3-16-5-16,8-20-1 16,3-13 0-16,-2-18-37 15,-3-12-40-15,12 0-39 16,7-25-91-16,5-10-373 16</inkml:trace>
  <inkml:trace contextRef="#ctx0" brushRef="#br0" timeOffset="55539.3603">11060 7960 493 0,'0'0'83'0,"0"0"-1"16,0 0 32-16,0 0-8 15,0 0-59-15,0 0-2 16,-14 0 2-16,12 0-14 16,-3 0-23-16,3-9 8 15,-3-5-11-15,5-6-4 16,0-8-3-16,0-5 0 0,26 0 0 16,9-3 0-16,7 5-1 15,0 7 1-15,-2 2 4 0,9 10-1 16,-2 10-3-16,6 2 0 15,-4 4 0-15,7 23 2 16,-2 10-2-16,-5 7 0 31,-9 6 3-31,-12 5-3 0,-16 7 1 16,-12-1-1-16,0 1 5 16,-26-8-3-16,-21 0 2 15,-2-6-2-15,0 3 5 16,2-6-6-16,8 0-1 15,8-6 0-15,13-10 1 16,4-4-2-16,14-4 2 0,0-4-2 16,0-1-3-16,14 2 4 15,28 2-6-15,23-4 6 16,24 1 4-16,23-5 20 16,19-4 45-16,4-8 0 15,-11 0-7-15,-14 0-3 0,-28 0-19 16,-15 0-26-16,-25-8-7 0,-2-3-2 15,-12-1-5-15,-5-6-37 16,-4-7-43-16,7-4-53 16,-3-4-78-16,3-3-570 15</inkml:trace>
  <inkml:trace contextRef="#ctx0" brushRef="#br0" timeOffset="56256.7297">15508 7070 186 0,'0'0'420'0,"0"0"-385"16,0 0 117-16,0 0-71 31,0 0-7-31,-227-79-7 0,180 79-18 0,-9 0-22 16,-7 28-12-16,-9 20-4 0,-5 17 1 15,2 23-10-15,5 17 6 16,21 22 1-16,16 9 8 16,33-6 4-1,0-13-17 1,42-21-3-16,19-28 0 0,2-23-1 15,5-23 0-15,-5-22 0 16,2 0 6-16,-2-42 1 16,-2-12-6-16,-19-11-1 15,-28 1 3-15,-14 10-2 16,0 11 2-16,-21 14 1 0,-19 16 24 16,-9 13-9-16,3 4-15 15,-3 42-4-15,-5 13-17 16,9 19-49-16,15 0-57 0,14-16-309 15</inkml:trace>
  <inkml:trace contextRef="#ctx0" brushRef="#br0" timeOffset="58663.416">4478 10458 511 0,'0'0'126'16,"0"0"-69"-16,0 0 50 15,0 0-9-15,7 118-35 16,28-98-13 0,5-3-6-16,-3-11-7 15,3-6-11-15,6-5 2 16,-10-24 5-16,-8-14-11 16,-3-10-16-16,-25 2-6 15,0-1-11-15,-25 8-3 0,-36 10-8 16,-9 14-2-16,-19 20 3 15,-7 6 17-15,-7 42-3 16,8 23 7-16,18 14 0 0,23 7 2 16,40 5 6-16,14-4 11 15,35-4-3-15,40-17 10 16,23-14 1-16,4-19 9 16,8-10-1-16,-2-17 5 15,-13-12-11-15,-17 0-9 0,-18-3 0 16,-11-20-10-16,-16-5-10 15,-19-2-4-15,-7 0-54 16,-7 10-49-16,0 11-38 16,-33 8-204-16</inkml:trace>
  <inkml:trace contextRef="#ctx0" brushRef="#br0" timeOffset="60119.627">6178 10396 307 0,'0'0'100'0,"0"0"18"0,0 0 30 15,0 0-74-15,0 0-1 16,0 0 18-16,-53-72 1 16,50 72-45-16,3 0-22 15,0 0-5-15,0 12-16 16,0 24-1-16,3 11 21 15,15 9-3-15,-1 5 17 0,1 2-12 16,-4-6 0-16,-7-3-4 16,0-8-15-16,-7-10 7 15,0-13-10-15,0-11-1 16,7-5-1-16,-7-7-2 16,0 0-14-16,0 0-25 15,0 0-3 1,0-2-26-16,0-26-50 15,0-9-202-15,0-7-194 16</inkml:trace>
  <inkml:trace contextRef="#ctx0" brushRef="#br0" timeOffset="60388.8798">5088 10266 803 0,'0'0'165'0,"0"0"-138"16,0 0-13-16,0 0-3 16,191-35 25-16,-39 21 40 15,0-2 3-15,-7-8-27 0,-29 2-15 16,-15 2-12-16,-24-1-19 16,-16 5-3-16,-19 2-3 15,-14 5-1-15,-3 9-80 16,3 0-51-16,19 14-133 15,2 17-339-15</inkml:trace>
  <inkml:trace contextRef="#ctx0" brushRef="#br0" timeOffset="60604.8223">6947 10529 836 0,'0'0'8'16,"0"0"66"-16,177 8-19 16,-116-8-32-16,-12 0-17 15,-2-8-6 1,-31-2-82-16,-16 8-429 15</inkml:trace>
  <inkml:trace contextRef="#ctx0" brushRef="#br0" timeOffset="60751.8798">6919 10941 749 0,'0'0'20'0,"0"0"91"0,212 10-28 15,-109-30-56-15,7-23-21 0,0-11-6 16,-7-1-94-16,-22 3-308 15</inkml:trace>
  <inkml:trace contextRef="#ctx0" brushRef="#br0" timeOffset="61706.7801">8970 10585 424 0,'0'0'182'0,"0"0"-34"15,0 0 13-15,0 0-58 16,0 0-17-16,0 0-4 16,149-45-13-16,-121 17-25 0,-9-4-4 15,-10-5-17-15,-9-8 4 16,0 0-8-16,-14-6-9 15,-35 0-7-15,-7 3-3 0,-16 3-6 16,-5 10 2-16,2 5-11 16,12 12 13-16,14 7-1 15,16 6-2-15,7 5 1 0,12 0 1 16,7 0-2-16,5 0 5 16,2 0-3-16,0 0-2 15,0 0-3-15,0 19 3 16,0 2 2-16,0 11 0 15,28 7-1-15,14 7 2 16,26 6 2 0,14 2 0-16,16 0 3 15,11-1-3-15,13-2 0 16,-3-3 3-16,-9-7-3 16,-17-4-6-16,-18 1 6 15,-19-5 2-15,-14 3-2 16,-16-3-4-16,-17 0 2 15,-9 0 1-15,0-2-1 0,-14-3 2 16,-28-3 1-16,-19-4 3 0,-16-9-2 16,-18-5 6-16,-15-7-8 15,-12 0-1-15,5 0-15 16,12 0 15-16,19-13 1 16,16-7 4-16,21-2-3 15,14-2-1 1,21-9 1-16,14-2 5 15,0-7-6-15,51 2-3 16,22 1-3-16,4 10 4 16,4 7 1-16,3 5 0 15,-9 6 1-15,-7-1-1 16,2 6-1-16,2 1-67 16,-1 2-39-16,-4-6-107 0,-11 6-541 15</inkml:trace>
  <inkml:trace contextRef="#ctx0" brushRef="#br0" timeOffset="62092.618">10091 10512 780 0,'0'0'55'15,"0"0"-13"-15,0 0 74 0,222 0-19 16,-94 0-34-16,10-9-21 16,0-6-18-16,-17 1 15 0,-23-2-24 15,-30-2-15 1,-28 2-20-16,-26-1-20 0,-14-1-59 16,0-1-141-16,-33 2-450 15</inkml:trace>
  <inkml:trace contextRef="#ctx0" brushRef="#br0" timeOffset="62271.1001">10621 10216 778 0,'0'0'90'0,"-2"120"-62"0,2-43 58 15,0-2-4-15,0-3-15 16,7-9-48-16,9-13-12 15,5-10-7-15,5-21-23 16,14-13-91-16,2-6-242 16</inkml:trace>
  <inkml:trace contextRef="#ctx0" brushRef="#br0" timeOffset="63226.9849">12436 10118 522 0,'0'0'102'0,"0"0"21"16,0 0 5-16,0 0-20 15,-184 19-46-15,151-21-27 0,2-15-8 16,-8-6-9-1,11-3-5-15,2-7 6 0,17-1-6 16,9-1-5-16,0 1-5 16,28 3-3-16,25 6-4 0,11 10 1 15,6 11-7-15,2 4-12 16,-9 19 13-16,-7 24-3 16,-9 18 8-16,-26 16-1 15,-21 12 5-15,-12 7 14 16,-53-8-11-16,-29-15 5 15,-11-13-5 1,5-18 6-16,9-8-3 16,23-15 0-16,28-9-5 15,19-10-1-15,19 0 0 16,2 0-1-16,0-10 0 16,21-3-5-16,21 7 4 15,12 6 0-15,-3 0 2 16,10 25 30-16,0 9 0 0,9-2 21 15,-3-3 5-15,8-7-26 16,-5-12-4-16,3-10 10 0,-10 0-14 16,4-30-6-16,-6-15-8 15,-9-9-8-15,-6-5-5 16,-20 4-43-16,-19 2-11 16,-7 7-17-16,0 12-31 0,-28 8-81 15,-5 15-240-15</inkml:trace>
  <inkml:trace contextRef="#ctx0" brushRef="#br0" timeOffset="64899.3668">14211 9291 502 0,'0'0'32'16,"0"0"104"-16,0 0-42 16,0 0 6-1,0 0-17-15,0 0-41 16,0 0-29-16,-177 37-6 15,151 76 13-15,3 31 11 16,9 32 9-16,0 19 2 16,9 1 11-16,5-12-16 15,0-22-10-15,33-27-12 0,9-28-4 16,19-20-5-16,-12-20 18 16,7-17-13-16,-17-15-5 0,-4-13-5 15,-9-10-1 1,-10-12-11-16,3 0-33 0,9-25-22 15,5-16-48-15,-3-6-176 16,3-1-438-16</inkml:trace>
  <inkml:trace contextRef="#ctx0" brushRef="#br0" timeOffset="65547.2264">14945 9880 575 0,'0'0'59'0,"0"0"85"16,0 0-58-16,0 0-2 15,39-124-5-15,-36 112-36 0,1 3 0 16,-1 7-6-16,-3 2 0 16,0 0-21-16,0 0-5 15,0 11-9-15,-21 17-2 16,-12 15 8-16,-4 10-7 16,-3 13 2-1,5 14 1-15,0 4 2 16,14 1 3-16,2-7 2 15,19-7 8-15,0-13-2 0,0-13-16 16,42-10-1-16,5-13 1 16,7-14 1-16,2-8-2 15,-3 0-5-15,-3 0-9 16,-11-11-15-16,-8 0-10 16,-10-6-10-16,-3-1-11 15,-4-4-3-15,-2-3-52 16,-5-1 26-16,0-2 38 0,-5 2 32 15,3 0 19 1,-5 8 26-16,2 1 26 0,-2 7 11 16,5 4-10-16,-5 1 4 15,2 5-15-15,5 0-14 0,0 12-16 16,7 20 3-16,0 9 24 16,-2 2-7-16,2-4-13 15,-2-6 3-15,-3-6-12 16,-2-8-9-16,0-10-1 15,0-1-17 1,5-8-25-16,2 0-19 16,7-9-16-16,0-15-173 15,0-5-464-15</inkml:trace>
  <inkml:trace contextRef="#ctx0" brushRef="#br0" timeOffset="65916.903">15699 9180 677 0,'0'0'10'15,"0"0"64"-15,0 0-16 16,0 0 13-16,171 119 12 16,-75-6-11-16,-5 32-13 15,-17 25-8-15,-18 22-14 16,-30-6-24-16,-26-7-2 0,0-19 14 16,-40-24-21-16,-30-14 1 15,-11-18-2-15,3-14-3 16,6-21 9-16,21-18-9 15,11-20-1-15,19-17-19 16,9-14-18-16,12 0-9 16,0-26-42-1,33-19-190-15,21-9-485 16</inkml:trace>
  <inkml:trace contextRef="#ctx0" brushRef="#br0" timeOffset="67118.3744">16727 9761 468 0,'0'0'261'16,"0"0"-151"-16,0 0 54 0,0 0-56 16,0 0-26-16,0 0-38 15,14-22-18-15,49 18 5 16,19-2 1-16,4 0-15 16,-2-2-11-16,-16-2-4 0,-19 4-2 15,-21 0-26-15,-16 6-63 16,-12 0-62-16,-21 0-239 0</inkml:trace>
  <inkml:trace contextRef="#ctx0" brushRef="#br0" timeOffset="67270.6787">16694 10008 822 0,'0'0'31'16,"0"0"110"-16,232 73-45 16,-116-71-12-1,8-2-30-15,7-24-30 16,-7-8-10-16,-17-8-14 15,-30 7-22-15,-37 4-101 16,-40 7-217-16</inkml:trace>
  <inkml:trace contextRef="#ctx0" brushRef="#br0" timeOffset="70411.5405">18166 10073 792 0,'0'0'52'0,"0"0"-41"0,0 0 98 15,0 0-29-15,208-161-34 0,-141 90-16 16,1-6 17-16,-5-6-25 16,-4-4-5-16,-15-1-11 15,-11 0-1-15,-5 9 0 16,-14 8-1-16,-3 14 2 16,-8 24-5-16,-3 15 5 15,0 12 6-15,0 6 1 0,0 0-5 16,0 3-8-16,0 24-5 15,0 17 5-15,0 19 3 16,0 13 0-16,0 14 7 16,0 7 5-16,19 8 7 15,-10-3 12-15,-2-7-10 16,-7-8 1 0,0-9-5-16,0-16-6 15,0-16-12-15,0-17-2 0,0-12 0 16,0-12 0-16,0-2-19 15,0-3-18-15,12 0-14 16,9 0-33-16,14-25-26 16,11-7-117-16,1-5-372 15</inkml:trace>
  <inkml:trace contextRef="#ctx0" brushRef="#br0" timeOffset="71248.9395">20611 9199 475 0,'0'0'100'16,"0"0"-31"-16,0 0 45 15,0 0-4-15,0 0-8 16,0 0-35-16,-18-33-34 0,-1 33-7 16,-9 0 8-16,-2 0-18 15,-17 0-11-15,-7 17 6 0,-2 9-6 16,-12 8-1-16,8 5 2 16,-3 4 1-16,9 5 0 15,5 6 2-15,2 9-9 16,5 4 8-16,16 7-2 15,10 1 5-15,4 5 8 16,12-1-9 0,0-2-8-16,12-5 7 15,23-3-9-15,14-11 0 16,5-19 0-16,7-12 1 16,-5-14 0-16,4-13 4 15,3 0 2-15,-2-35 8 16,-7-18-13-16,-10-10 1 15,-25 2-3-15,-12 4 2 0,-7 8 0 16,-14 5 2-16,-40 12-4 0,-16 9 14 16,-5 15 11-1,-2 8-5-15,5 0-1 16,9 30-5-16,9 11-14 0,5 5 3 16,21 0-5-16,9-2 2 15,17-7-40 1,2-1-26-16,0-6-22 15,35 0-50-15,5-2-235 16</inkml:trace>
  <inkml:trace contextRef="#ctx0" brushRef="#br0" timeOffset="72579.6383">18593 9426 106 0,'0'0'39'0,"0"0"7"0,0 0 23 16,0 0-4-16,0 0 14 16,0 0 20-16,-84 70 7 15,66-49-45-15,-3 2-2 16,-3 5-16-16,-9 8-5 15,-9 8 0-15,-4 8-12 0,-10 4-10 16,2 0-16-16,0-2 7 16,10-8-7-16,6-2 6 15,10-9-1-15,5-8-2 16,4-4-3-16,10-6 1 16,-3-6 2-16,12-5-3 0,0-3-2 31,0 2 0-31,0-5-1 15,0 0-12-15,0 0-13 16,0-8 22-16,26-17 6 0,4-9 0 16,3-3 0-16,2-8 4 15,12-1-4-15,2-10-1 16,5-4 1-16,2-6 0 16,-3-1 1-16,-6 2-1 0,-5 5 1 15,-11 12-1-15,-6 8 0 16,-4 10 0-16,-14 16 20 15,-2 5 12-15,-5 8-15 16,0 1 13-16,0 0-13 16,2 0-15-16,5 22 1 15,0 14-3 1,12 18 4-16,2 16 5 16,0 21 5-16,-2 18 12 15,-17 14 5-15,-2 4 6 16,0-8-5-16,0-20-1 15,0-19-9-15,0-17 0 16,0-18-13-16,0-11-1 0,0-11-5 16,0-12-3-16,0-6 0 0,0-5-5 15,0 0-20-15,0 0-23 16,0-1-17-16,5-14-57 16,4-3-129-16,-9-2-302 15</inkml:trace>
  <inkml:trace contextRef="#ctx0" brushRef="#br0" timeOffset="156591.4717">16001 4278 255 0,'0'0'98'16,"0"0"1"-16,0 0 35 0,0 0-42 16,0 0 9-16,0 0-41 15,0 0-24-15,-61-63 8 16,54 53-6-16,4-2-5 15,-4-2 3-15,3 5-12 16,1-4-15-16,-1 2 2 16,-3 3-5-16,7 4 5 15,0 1 1 1,0 3-5-16,0 0 0 0,0 0-5 16,0 0-2-16,0 0-8 15,0 20-10-15,0 28 13 16,7 25 5-16,18 20 4 15,-8 15-2-15,-3-2-2 16,-2-7 0-16,-5-13-2 0,0-13 2 16,0-11 0-16,7-8 0 15,0-9-1-15,4-15-4 16,6-9-6-16,8-12-19 16,8-9-8-16,9 0 8 15,19-3 23-15,7-14 5 16,9 1 4-16,4 1 5 0,-11 6-6 15,-2 6-2-15,-12 3-3 16,-4 0 3-16,-3 0 0 16,-3 9 1-16,-3 3 1 15,-4-1-1-15,-4-5 1 0,-14-4-1 16,7-2-8 0,0 0-44-16,5-8-95 15,7-15-70 1,-5-5-187-16</inkml:trace>
  <inkml:trace contextRef="#ctx0" brushRef="#br0" timeOffset="156891.6865">17442 4425 499 0,'0'0'75'0,"0"-108"-8"16,0 63 22-16,0 0 24 15,0 12-45-15,0 9-47 16,0 9-1-16,0 11 8 16,0 4-17-1,0 17-11-15,0 34-20 16,25 31 20-16,3 21 31 16,1 13 2-16,-4-7-20 15,-4-22-6-15,0-23-7 16,0-21 0-16,-2-21-5 0,-3-10-38 15,3-7-81-15,2-5-65 16,-9-11-370-16</inkml:trace>
  <inkml:trace contextRef="#ctx0" brushRef="#br0" timeOffset="157376.819">16337 5503 610 0,'0'0'52'15,"0"0"-41"-15,-42 134 72 16,23-53 24-16,5 7-46 16,14-9-21-1,0-8-18-15,0-17-12 16,12-15-5-16,9-14-3 16,0-13-2-16,7-12-47 15,0 0-32-15,0-17 22 16,-2-11-51-16,-5-8-115 15,-17 6-154-15</inkml:trace>
  <inkml:trace contextRef="#ctx0" brushRef="#br0" timeOffset="157670.7953">16124 5627 528 0,'0'0'92'16,"0"0"32"-16,0 0 12 16,0 0-91-1,0 0-44-15,0 0 50 16,330-83 14-16,-125 45-28 15,-2 6-19-15,-30 4-17 16,-37 9-2-16,-45 15-5 16,-21 4-53-16,-44 0-112 15,-26 21-229-15</inkml:trace>
  <inkml:trace contextRef="#ctx0" brushRef="#br0" timeOffset="157893.1819">16379 5762 621 0,'0'0'131'0,"0"0"-50"16,0 0 11-16,0 0-5 15,184-24-53-15,-90 15-22 16,-10 3-12-16,-2 4-4 15,-12 2-61-15,-16 0-162 16,-12 0-319-16</inkml:trace>
  <inkml:trace contextRef="#ctx0" brushRef="#br0" timeOffset="158093.8145">17346 5752 579 0,'0'0'115'0,"-28"116"-25"15,12-62-29-15,4-12-43 16,12-19-18-16,0-21-101 16,35-4-218-1</inkml:trace>
  <inkml:trace contextRef="#ctx0" brushRef="#br0" timeOffset="158225.3039">17610 5454 949 0,'0'0'25'0,"0"0"27"16,0 0-5-16,0 0-27 0,0 0-20 16,0 0-112-16,56-14-163 15,42 14-265-15</inkml:trace>
  <inkml:trace contextRef="#ctx0" brushRef="#br0" timeOffset="158526.2903">18673 5372 872 0,'0'0'21'0,"0"0"17"16,-267-68 13-16,146 60-19 15,2 7-18-15,23 1-7 16,33 0 5-16,33 15 0 15,30 17-12-15,0 10-6 16,51 14 3-16,12 2-2 0,12 3 4 16,-12 1 2-16,-16 1 0 15,-26-9 3-15,-21-12 4 16,0-7 15-16,-5-16 12 16,-39-4 27-16,-29-6 6 15,-11-4-30-15,-5-5-28 16,15 0-6-1,20 0-3-15,24 0-2 16,22 0-3-16,8 0-56 16,43-7-84-16,45-9-41 0,17-2-201 15</inkml:trace>
  <inkml:trace contextRef="#ctx0" brushRef="#br0" timeOffset="158943.0224">19201 5397 501 0,'0'0'285'15,"0"0"-225"-15,0 0 5 16,-108-118-23-16,38 95 15 0,7 7-32 16,-2 10-7-16,13 3 14 15,13 3 3-15,11 0-16 16,6 25-15-16,11 14-4 15,11 8-4-15,0 14 1 16,25 1-2-16,25 4 5 0,10-3-2 31,1-7 8-31,-19-8-4 0,-7-8 10 16,-21-12 13-16,-7-8-11 16,-7-8 0-16,-14-4 13 15,-56 1 54-15,-37 1-60 16,-24-1-21-16,7 3 1 15,21-4-1-15,40-3 0 16,30 0-1-16,29-4-8 0,4 2-59 16,44-3-68-16,59 0 45 15,35-3-28-15,21-16-56 16,-1-7-251-16</inkml:trace>
  <inkml:trace contextRef="#ctx0" brushRef="#br0" timeOffset="159180.9743">19441 5729 594 0,'0'0'120'16,"0"0"-95"-16,0 0 57 15,0 0-40-15,0 0 22 0,0 0 16 16,262 54-28 0,-106-57 10-16,-4-28-34 0,-14-9-2 15,-38-5-2-15,-37 3-8 0,-37 3 33 16,-26 4 4-16,-33 1-14 15,-55 14-34-15,-38 12 3 16,-24 8-8-16,-2 17-3 16,24 28-10-16,37 22-45 15,30 11-68-15,28 12-45 16,19 0-155-16</inkml:trace>
  <inkml:trace contextRef="#ctx0" brushRef="#br0" timeOffset="160445.9574">4410 12912 822 0,'0'0'28'0,"0"0"25"15,0 0 50-15,0 0-39 0,0 0-53 16,0 0-11-16,-61 68 0 16,61 25 40-16,5 10-3 15,11 7 0-15,5-3-11 16,-2-13-13-16,-5-12-12 15,0-20 0-15,0-14 1 16,-2-17-2-16,-5-11-6 0,0-14-52 16,2-6-31-16,10-6-17 15,9-34-54-15,14-19-237 16</inkml:trace>
  <inkml:trace contextRef="#ctx0" brushRef="#br0" timeOffset="160661.9393">5097 12864 20 0,'0'0'745'0,"0"0"-714"16,-28 115 11-16,7-41 79 16,7 10-50-16,9-6-31 15,5-7-12-15,0-10-19 0,0-13-7 16,19-19-2-16,-5-17-6 15,14-12-69-15,-7-3-29 16,12-27 36-16,-5-14-67 16,-24-8-256-16</inkml:trace>
  <inkml:trace contextRef="#ctx0" brushRef="#br0" timeOffset="160861.9559">3780 12951 299 0,'0'0'507'0,"0"0"-479"15,0 0-22-15,343-82 112 0,-105 25-19 16,24-8-51-16,6 10-36 16,-27 8-7-16,-31 16-5 15,-44 19-4-15,-31 12-68 16,-32 6-109-16,-42 28-157 15</inkml:trace>
  <inkml:trace contextRef="#ctx0" brushRef="#br0" timeOffset="161062.218">5931 13154 820 0,'0'0'148'0,"0"0"-147"0,0 0 9 16,236-4 14-1,-148 0-24-15,-1 4-32 0,-24 0-115 16,-28 0-426-16</inkml:trace>
  <inkml:trace contextRef="#ctx0" brushRef="#br0" timeOffset="161215.4554">5994 13467 778 0,'0'0'14'16,"0"0"78"-16,231 2 20 15,-93-35-82-15,21-10-30 16,11-7-116 0,-25 7-334-16</inkml:trace>
  <inkml:trace contextRef="#ctx0" brushRef="#br0" timeOffset="162117.1501">5529 14065 701 0,'0'0'25'0,"19"120"78"15,-12-59-1-15,7-8-23 16,-7-10-42-16,11-9-17 16,-8-15-15-16,-3-9 1 15,0-8-6-15,-3-2-26 0,-1-8-44 16,-3-21-57-16,0-7-300 15</inkml:trace>
  <inkml:trace contextRef="#ctx0" brushRef="#br0" timeOffset="162449.2591">5658 13946 662 0,'0'0'92'0,"0"0"-92"15,0 0 0-15,0 0-13 16,0 0 13-16,0 0 12 16,0 99-10-16,-8-74-1 15,1-5 0-15,7-3-1 0,0-5-3 16,22-4-5-16,31-5 8 16,10-1 3-16,7 3 19 15,-9 2 8-15,-14 4 24 16,-19 8-3-16,-2 4-6 15,-24 2-2-15,-2 2-17 16,0-1-4 0,-28-8 18-16,-7-2-5 15,-5-3-19-15,5-7-16 16,14 0-2-16,9-6-48 0,12 0-118 16,21-1-381-1</inkml:trace>
  <inkml:trace contextRef="#ctx0" brushRef="#br0" timeOffset="162834.3258">6592 14449 905 0,'0'0'19'0,"0"0"9"15,0 0 27-15,0 0-23 0,0 0-28 16,0 0 0-16,-21 89 8 15,4-123-12-15,-15-11-22 16,4-13-28-16,0-7 15 16,7 4-14-16,9 7 1 15,12 7 48-15,0 14 0 16,40 7 11 0,9 10-6-16,11 7 39 0,-3 9-18 15,-1 0-16 1,-5 17 23-16,-21 8-8 0,-16 1-1 15,-14-1-11 1,-14 1 20-16,-56-3 16 0,-11-4-8 16,-22-4-11-16,19-11-9 15,18-4-12-15,31 0-9 0,33-13-15 16,2-12-52-16,70-4-71 16,40-1-80-16,25-5-254 15</inkml:trace>
  <inkml:trace contextRef="#ctx0" brushRef="#br0" timeOffset="163381.5967">7865 12883 696 0,'0'0'53'0,"0"0"69"15,0 0-50-15,0 0-31 16,-21 136-5-16,126-91-16 15,44-8 4-15,22-17-5 16,20-20-8-16,3-23 0 0,3-40 20 16,-25-18-15-16,-27-9-10 15,-63 3-1-15,-63 6 5 16,-45 8 11-16,-105 10-5 16,-53 24-16-16,-50 27 3 0,-18 15-3 15,18 57 0-15,50 28-14 16,74 25-38-16,89 14-53 15,42-2-197-15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1:19:58.050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13088 8293 59 0,'0'0'92'16,"0"0"-71"-16,0 0-11 16,0 0-10-16,0 0-7 15,0 0-4-15,0 0 11 16,49-20 3-16,-42 20 3 16,-3-2 24-16,-4 2 19 15,3 0-24-15,-3 0-16 16,0 0-3-16,5 0-6 0,-3 0-3 15,3 0 3-15,-5 0 4 16,2 0 4-16,3 0-2 16,-5 0 12-16,2 0 3 15,-2 0 12-15,0 0 8 0,0 0-12 16,5 0-15-16,-5 0 3 16,7 0 6-16,-7 0 0 0,7 0-2 15,-7 0 0 1,0 0 27-16,0 0-4 0,0 0-11 15,0 0-20-15,0 0 5 16,0 0-5-16,0 0-10 16,0 0-2-16,0 0 6 15,0 0-6 1,0 2 13-16,0 7-9 16,0 2 0-16,-14 4-3 15,-5 1-1-15,5-2 1 16,0 1 0-16,0-1 1 15,0 0-3-15,-7 1 0 16,9 4 2-16,-4-5 0 16,-3 0-1-16,3-2-1 0,4-4 4 15,3 1-2-15,-3-1 2 16,5 4 1-16,-5 0 0 0,3 3 4 16,-3 0 0-16,3-1-4 15,-10 3-1-15,5 0 1 16,-7-3-1-16,0 3-1 31,7-2 3-31,-5-4 1 0,3 3 6 16,2-5 6-16,-5 0-2 15,12-2-8-15,-7 5-6 16,3 2 1-16,-3-2-2 16,0 3-2-16,-3 0 1 15,-1 0-1-15,-3-1 3 16,9-1-3-16,3-4 1 0,-3 0 0 15,3-3-1-15,-5 3 5 16,2-1 0-16,-4 5 0 16,-3 2-4-16,7-1 4 15,-2 2-3-15,0-1 6 16,5-1-5-16,-3 1-1 16,3-1-1-1,-3-1 0-15,-2-1 3 16,0 3 3-16,2-5-4 15,5 0-1-15,-7-2 2 0,5 3-4 16,-3 0 2-16,-2 0-1 16,5-4 0-16,-3 1 0 15,5-2-1-15,0 2 0 16,0 0 0-16,0-1 0 0,0 0 1 16,0 2-1-16,0 0 0 15,-4 2 0-15,1-2 0 16,-1-1 0-16,1 3 1 15,-1-2-1-15,-3 6-1 16,2-2 1-16,-2-2 4 16,7-4-4-16,0 1-3 0,0 1 2 15,4-1 1-15,-4 3 0 16,0 0 0-16,0-2 1 16,0 2-1-16,-4-2 0 15,4-1 0-15,0 0 0 16,-5 1 0-16,-2 0 0 15,5 0 0 1,-3-1 0-16,3 1 0 0,2-4 4 16,-5 3-4-16,5-2 0 15,-7 2 0-15,0-2 0 16,7-2 0-16,0-2 0 16,2 2 1-16,-4 2-1 15,-5 3 0-15,0 0 0 16,-5 5-2-16,-2-4 3 0,7 1-1 15,0-3 0-15,2-3 0 16,5 1 0-16,5-3 0 16,2-3 0-16,-5 0 1 15,5 0 0-15,0 0-1 16,0 0 2-16,0 0-2 16,0 3-1-1,-2-1 1-15,2-1-1 16,-5 4-1-16,5-5-2 15,0 0 2-15,0 0 2 16,0 0-1-16,0 0 2 16,0 0 0-16,0 0 0 15,0 0 3-15,0 0-4 0,-2 1 0 16,-3 4 0-16,-2-2 0 0,5-2 1 16,-3 1-1-16,5-2 1 15,0 0 1-15,0 0 0 16,0 0 5-16,0 0-5 15,0 0-1-15,0 0-1 16,-7 3 1-16,0-2-1 16,0 1 0-16,0 3 0 0,0-5 3 15,7 2 5-15,-4-1 6 16,-6 4 2-16,-1 1-10 16,-6 0-6-16,-4 3 0 15,3-1 0-15,11-4 1 16,-7-2-1-16,14 1 0 0,0-3 1 31,0 0-1-31,0 0 2 16,0 0 2-16,0 0-4 15,0 0 1-15,0 0-1 16,0 0 1-16,0 0 3 0,0 0 1 16,0 0-4-1,0 0 0-15,0 0 0 0,0 0 0 16,0 0 0-16,0 0 4 0,0 0-1 15,0 0-1-15,0 0 1 16,0 0-4-16,0 0 1 16,0 0-1-16,0 0 2 15,0 0 0-15,0 0-2 16,0 0 0-16,0 0 1 16,0 0-1-1,0 0 0-15,0 0 0 16,0 0 1-16,0 0-1 15,0 0 0-15,0 0 1 16,0 0-1-16,0 0-1 16,0 0-1-16,-5 1-2 15,3 3 4-15,-12 4 0 0,2-2 2 16,-2 6-2-16,0-2 0 16,0-2 0-16,7-2 0 15,0-2 0-15,0-4 2 16,7 0-2-16,0 0 0 0,0 0 0 15,0 0-2-15,0 0 0 16,0 0-2-16,0 0 2 16,0 0 2-16,0 0 4 0,0 0 3 15,0 0-4-15,0 0-2 16,0 0 0-16,0 0 1 16,0 0-2-16,0 0 0 15,0 0 1-15,0 0 0 16,0 0-1-16,0 0-2 15,0 0 1 1,0 0 0-16,0 0 0 16,0 0 1-16,0 0 1 15,0 0-1-15,0 0-5 16,0 0-4-16,0 0 7 16,0 0 2-16,0 0 2 15,0 0-2-15,0 0-1 16,0 0 1-16,14 0 5 0,-7-1-1 15,0-2-3-15,-2 2 1 16,-3 1-1-16,-2 0 1 16,0 0-2-16,0 0 0 0,0-3 2 15,5 1-2-15,2-2-2 16,7-2 2-16,2-2 0 16,3-1 0-1,2 0 2-15,-3 4-2 16,-4-2 0-16,0 1 1 15,-4 0 0-15,8-3-1 16,-4 0 0-16,0 3-1 16,5-2 1-16,-5 0-2 15,7-1 2-15,0-5-1 16,0 2-5-16,5-3 0 0,2 0-1 16,-5 3 4-16,-4 3 1 15,7-2 0-15,-10 0 1 16,5 0-2-16,-2 2-3 15,2-6-6-15,0 5-13 16,0-2 2-16,-3-2 11 0,4 5-2 31,-6-2 9-31,3 3-3 16,-12-1 8-16,7 3 0 0,-7 0 0 16,0 1 2-1,4-1-1-15,-1 0-1 0,4-4-2 16,4-2 2-16,3-3 0 15,5 1-1-15,-3-5-2 16,-2 4 1-16,-2 1-1 0,7-2 3 16,-12 7-14-16,0-2 11 15,-5 2-9-15,3 0-2 16,4-1 2-16,3-4 5 16,2 2-5-16,0 0 3 15,-2-2-3-15,2 0-11 16,-7 0 13-16,0-1-3 0,4 2 4 15,-11 1 9-15,3 0 3 16,1-1-2-16,3 1 0 16,3-1-1-16,-6 3-2 15,3-4 2-15,5 0 3 16,-10 3-3-16,5 0 1 0,-2 2 3 16,-5 3 0-1,-5 0 1 1,6 5-2-16,-8-3 0 0,0 4-3 15,0 0-4-15,0 0 2 16,0 0 2-16,0 0 0 16,0 0 1-16,4 0-1 15,3 0 0-15,0-1 0 16,0 0 0-16,0-2 1 0,0-1 3 16,-7 0-2-16,12 1-1 15,-12 0 2-15,7 0 3 16,-5-3 2-16,5 0-8 15,0 1 7-15,0 4-6 16,-2-4 10-16,-3 1-8 16,3-1 10-1,-3 0-8-15,5 0-3 16,0-1 8-16,5-3-5 16,-5 1 1-16,7-2-1 15,-2 0-4-15,-3-1-1 16,5 2 0-16,-7 0 2 15,-2 4-2-15,-5 4-1 0,0 1 0 16,0 0-13-16,0 0-13 16,0 0-16-16,-5 3-28 0,-11 9-159 15,2-4-138-15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0:56:04.2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5300 1939 97 0,'0'0'0'0,"0"0"-33"0,0 0 23 16,0 0 10 0,0 0 9-16,0 0-9 15,0 0-1-15,-89 76 1 16,89-76 10-16,0 0 31 15,0 0 3-15,0 0-1 16,0-1-10-16,0-6-5 16,-4 4 19-16,1 0 13 15,-1-1 38-15,1 2-15 0,3-3 17 16,-4 2-3-16,4 3-34 16,-3 0-24-16,-1 0-12 15,4 0-2-15,0 0-23 16,0 0-2-16,0 2-2 15,0 19 2-15,0 16 8 16,0 13-4 0,0 13 2-16,0 9 0 15,0 12-5-15,0 11-1 16,0 13 3-16,0 2-2 0,0 1-1 16,11-1 0-16,10-10 1 15,0 7 0-15,7 5-1 16,0 9 0-16,-2 9 0 15,-10 2 4-15,-4 3-3 0,-5-3 1 16,-7-4 0-16,7-3 1 16,-7-4-3-16,0-5 0 0,0-6 0 15,0-7-2 1,14 2 2-16,0 2 0 0,5 4 1 16,-10 9-1-16,-2 14 0 31,-7 5 1-31,0 4-1 15,0 1 2-15,-2-8-2 16,-10-14 0-16,3-8 0 16,4-7 0-16,5-5 1 15,0-3-1-15,0 5-1 16,0 7 1-16,12 6-2 0,4 13 4 16,3 11-2-16,-5 4 0 15,-7-1 0-15,7-4-3 0,5-8 4 16,-3-1-2-16,3 5 2 15,-5-1-2-15,0-1 1 16,0 2 0-16,-7 3 0 16,7 5 0-16,-7 10 3 15,-7 1-3-15,4 0 0 0,-1-2 2 16,8-4-3-16,-1-2 1 16,8 6 0-16,-3 0-1 15,6 0-1-15,0-6 4 16,-3 0-2-16,3-5 0 15,-7-8-2-15,7-2 2 16,0-11 2 0,0-7-2-16,-2-6 1 15,-3-3-1-15,-4-6 0 16,-5-7 1-16,0-8-1 16,0-13 0-16,0-16-1 15,0-20-20-15,0-21-54 0,-2-14-109 16,-3-8-220-1</inkml:trace>
  <inkml:trace contextRef="#ctx0" brushRef="#br0" timeOffset="1366.0424">5728 11175 671 0,'0'0'114'15,"0"0"-103"-15,0 0-5 0,0 0 34 16,0 0-37-16,0 0-3 0,72 0-2 16,-42 0 1-1,10 0 1-15,7-6 3 16,-10 0-1-16,10-2-1 0,0 4 2 16,-5-1-3-16,11 5 2 15,-4-1-2 1,12 1 1-16,-5 0-1 15,7 0 0-15,3 0 1 16,4 0 1-16,7 0 1 16,9 0-2-16,3 0 0 15,7 0 0-15,2 0-1 16,5-6 2-16,6-3 1 16,13 0-3-16,11-3 2 0,10 0-2 15,6 4 0-15,-4 0-1 16,-7 0 0-16,4 2-1 15,3 0 4-15,11-3-4 16,3-6 2-16,7 0 0 0,5-3 0 16,-5-1 2-1,4 2-2-15,1 0 0 0,1 2 0 0,4 4 0 16,-4 0 3 0,13 0-3-16,9 4 0 0,9-6 0 15,-9-1 0-15,2-3 0 16,-4-1 0-16,-5-4 0 15,4-1-2-15,3 1 2 16,-5-1 1 0,-2 2-1-16,-2 0 1 15,-1 5-1-15,8 1 0 16,-6 3 2-16,11 1-1 16,4 1-1-16,4 0 0 15,-6-1-2-15,-8-1 2 16,3-4 0-16,-2-2 0 15,4 4-1-15,-9-1 2 0,-3 1-1 16,-6 1 2-16,-1 2-2 16,-4 4 0-16,-2-2 1 15,-1 1-1-15,8-2 2 16,-3-2-1-16,7 3-1 0,-9-2 0 16,-7-1-3-16,-10-4 3 31,1 4-1-31,-1-5 0 0,-4 6 1 15,-7-3 1-15,-10 2 0 16,-4 6-1-16,-7 0 0 16,4 5 0-16,-4-6 0 15,2 1 0-15,3-4 0 16,-5-4 2-16,6-2-2 16,-6 1 1-16,5-3 0 0,4 4-1 15,0 0 0-15,-7 6 2 16,-2 5-1-16,-14 0 3 15,-10 3-2-15,-9 0-1 16,-2 0 0-16,-7 0 3 16,-5 0 3-16,-9 0 12 15,-22 0-6 1,-11 0 1-16,-21 0 3 16,-7 0-7-16,-7 0-2 15,0 0-1-15,0 0-7 0,0-8-41 16,0-2-101-1,0-9-262-15</inkml:trace>
  <inkml:trace contextRef="#ctx0" brushRef="#br0" timeOffset="1967.0536">20072 9868 408 0,'0'0'286'0,"0"0"-286"15,0 0 0-15,0 0 0 16,0 0 1-16,245-81 4 16,-163 81-5-16,-3 0 1 0,-4 24 7 15,-17 14 4-15,-20 15-2 16,-26 13 20-16,-12 16-3 15,-15 11-13-15,-45 4 2 16,-8-4 25-16,-2-8 0 16,2-21-20-16,7-15-3 15,1-14-14 1,4-16 3-16,7-19 4 16,7 0-4-16,2-33 15 15,14-27-22-15,5-16-11 16,12-16 4-16,2-3-1 15,7 1-6-15,0 10 1 0,0 14 9 16,-5 6 1 0,5 12 3-16,-2 7 0 0,-3 17-3 15,5 13-7-15,-2 10 10 0,2 5-2 16,0 5-58-16,0 21-95 16,0 8-217-16</inkml:trace>
  <inkml:trace contextRef="#ctx0" brushRef="#br0" timeOffset="2367.3705">20380 11109 816 0,'0'0'56'0,"0"0"-3"16,0 0 8-16,0 0-12 16,61 111-27-16,-19-21 0 15,5 12-1 1,-3 3-7-16,0-6-11 16,1-15-1-16,9-20-2 15,2-18-15-15,2-27-82 16,-7-19-79-16,-11-27-183 15</inkml:trace>
  <inkml:trace contextRef="#ctx0" brushRef="#br0" timeOffset="2583.0076">21209 11223 808 0,'0'0'144'16,"-39"153"-142"-16,22-37 30 15,-1 17 72-15,-3 8-64 0,7 2-31 16,7-13-5-16,7-17-3 16,0-26-1-16,7-32-2 15,14-30-51-15,4-25-145 16,-11-22-399-16</inkml:trace>
  <inkml:trace contextRef="#ctx0" brushRef="#br0" timeOffset="13949.3739">1579 2074 577 0,'0'0'45'0,"0"0"-42"16,0 0-3-16,0 0 6 15,0 0 2-15,0 0 6 0,0 0-5 16,-14 34 14-1,14-25-5-15,0-1 2 16,9 1-5-16,3-3-4 16,9 0 4-16,7-6 1 15,0 0 2-15,-2 0 4 16,9-15 14-16,-9-8 0 16,-12-5-13-16,-5-8-1 15,-9 2-16-15,0-4 3 16,-28 5-9-16,-28 6-1 0,-19 12-4 15,-21 11 2-15,-13 4 3 16,6 0 69-16,19 23-30 16,16 18-38-16,26 13 1 15,9 18-4-15,8 8 3 16,18 4-1-16,7 3 4 16,7-2-3-1,39-4 7-15,22-6 8 16,16-12 2-16,10-15-5 15,8-18-7-15,1-15 12 0,0-9 6 16,-12-6-19-16,-9-3-4 16,-19-16 3-16,-23-4 0 15,-12 6-4-15,-21 6-4 16,-7 8-34-16,-28 3-106 0,-36 0-482 16</inkml:trace>
  <inkml:trace contextRef="#ctx0" brushRef="#br0" timeOffset="17921.1116">2621 1664 727 0,'0'0'44'15,"0"0"5"-15,0 0 43 16,0 0-31-16,0 0-26 15,0 0-29 1,0 0-5-16,-26-6-1 16,26 6-1-16,0 6-8 15,0 33 5-15,5 35 4 16,9 28 8-16,0 26 3 16,0 16 21-16,7 3 0 15,0-8-19-15,5-14-4 16,2-20-6-16,14-26 0 0,0-22 1 15,5-19-4-15,-1-20-11 16,10-18 6-16,14-17-103 16,-4-40-166-16</inkml:trace>
  <inkml:trace contextRef="#ctx0" brushRef="#br0" timeOffset="18237.7313">3100 2161 583 0,'0'0'24'0,"0"0"-23"0,0 0 6 15,70 140-4-15,-16-101-3 16,-5-5 0-16,7-16-4 16,-3-12-45-16,-4-6-146 0,-2-20-93 15</inkml:trace>
  <inkml:trace contextRef="#ctx0" brushRef="#br0" timeOffset="18422.5531">3628 2091 608 0,'0'0'103'0,"0"0"-62"16,0 0 8-16,0 0-32 16,0 0-5-16,-61 134 2 15,61-73 5-15,0 3-10 16,21 3-1-16,7-2-8 0,0-3 2 15,-2-13 0-15,-5-10-4 16,4-13-27-16,-1-20-87 16,-3-6-140-16</inkml:trace>
  <inkml:trace contextRef="#ctx0" brushRef="#br0" timeOffset="18691.8354">3780 1471 794 0,'0'0'14'0,"0"0"-5"16,0 0-9-16,102 167 128 15,-39-34-61-15,-2 29 20 16,0 17-33-16,-12 2-22 15,5-11-6-15,-12-25-20 16,-3-27-6-16,-15-30-20 16,-13-23-27-16,-11-19-44 0,0-21-155 15,-11-14-507-15</inkml:trace>
  <inkml:trace contextRef="#ctx0" brushRef="#br0" timeOffset="19709.8812">1458 4043 539 0,'0'0'21'0,"0"0"-19"16,0 0 5-16,0 0-6 15,0 0 15-15,0 0 37 16,109-62-33-16,-104 23-20 0,-5 7-21 16,0 7 21-16,-40 10 6 15,-13 9 35-15,-17 6 49 16,0 6-49-16,-10 36-17 16,3 24-11-16,16 16-10 15,26 7 23-15,28-2 45 0,7-4-62 16,7-10 6-1,47-11 30-15,2-10-2 0,12-13-10 16,2-10-24-16,-2-13-2 16,2-13-6-1,2-3-1-15,-9-6-30 16,12-16-47-16,-7-6-68 16,-12 2-89-16</inkml:trace>
  <inkml:trace contextRef="#ctx0" brushRef="#br0" timeOffset="20242.756">2142 4117 406 0,'0'0'93'16,"0"108"39"-16,14-43-3 0,14-6-52 16,-2-13-8-16,2-12-38 15,-7-17-23-15,-9-9-8 16,-10-8-5-16,-2-8 5 16,0-43-5-1,0-27-71-15,0-24-248 16,-21-5 30-16,-28 11 116 15,-26 19 178-15,0 21 18 16,5 20 184-16,10 18-18 16,31 12-28-16,11 6-14 15,15 0-65-15,3 0-28 16,0 3-43-16,0 12-4 0,29-3 2 16,20-3-4-16,25-9 0 15,8 0 2-15,2-27 3 16,-18-2-3-16,-24 7-2 15,-26 10 7-15,-11 10 4 0,-5 2 28 16,0 11-3-16,7 32-9 31,0 22 60-31,0 14-35 16,0 4-7-16,7 1-39 16,11-10-1-16,6-10-5 0,15-7-14 15,1-13-37-15,2-14-25 16,-2-18-104-16,-12-12-252 15</inkml:trace>
  <inkml:trace contextRef="#ctx0" brushRef="#br0" timeOffset="20566.0355">2894 4307 622 0,'0'0'7'0,"0"0"10"16,63-128 68-16,-56 80-30 0,-7 6 5 15,0 8 16-15,0 11-39 16,0 12 36-16,-7 11 0 16,-7 0-51-16,-7 9-15 15,0 29 5-15,0 11-4 0,10 7-8 16,11 1 2-16,0-9-2 15,21-7-4-15,28-11-5 16,9-9-52-16,5-13 22 16,-2-8-61-16,-5-3-31 15,-2-25 5-15,-12-10-278 16</inkml:trace>
  <inkml:trace contextRef="#ctx0" brushRef="#br0" timeOffset="21014.0025">3368 4227 352 0,'0'0'172'16,"0"0"-82"-16,0 0 2 15,0 0-48-15,0 0-18 0,0 0 3 16,14 15 12-16,-14-40 22 31,0-7-9-31,0-7-35 16,0 7 27-16,-14 7-10 16,-11 8 5-16,-10 11-10 0,0 6-28 15,0 14 4-15,-5 34-7 16,5 21-11-16,14 6 2 15,16-6 9-15,5-15-36 16,5-12-17-16,23-16 2 0,7-16 10 16,-2-10 28-16,-5-19-51 15,18-40 64-15,-4-20-2 16,0-23-1-16,-9-11-27 16,-12 1 24-16,-12-1 6 15,-9 3 1-15,0 7 2 16,0 19 8-1,-9 27 20-15,2 31 1 16,-5 19 38-16,10 7 15 16,-3 30-51-16,-2 36-33 15,7 30 3-15,0 16 1 16,0-6 0-16,35-6 18 0,12-13-7 16,9-16-13-16,-2-18-3 15,0-16-2-15,-12-16-42 0,-10-11-80 16,-11-9-48-16,-18-1-228 15</inkml:trace>
  <inkml:trace contextRef="#ctx0" brushRef="#br0" timeOffset="22201.1063">1306 5709 637 0,'0'0'236'16,"0"0"-221"-16,0 0-10 15,0 0 51-15,0 0-10 16,0 0-8-16,124-28 3 0,-96-20-10 16,-14 0-19-1,-14 3-7-15,0 3-5 0,-21 9 0 32,-35 10-7-32,0 10 4 15,-5 13 3-15,0 3 30 0,12 36 10 16,9 21-29-16,19 22 0 15,21 14 4-15,0 6-12 16,42 0-1-16,24-11-1 16,11-21-1-16,12-21-10 15,9-21-27-15,4-24-10 0,6-10-63 16,2-46-242-16</inkml:trace>
  <inkml:trace contextRef="#ctx0" brushRef="#br0" timeOffset="22648.3463">2088 5848 829 0,'0'0'54'0,"0"0"-1"16,7 119-31-16,5-105-19 15,-5-14-3-15,-7 0 1 16,0-39 1-1,0-23-2-15,0-20-5 16,0-12-121-16,-56-3-34 16,-23 1 33-16,-10 12 127 15,-2 20 10-15,16 22 163 16,28 25-30-16,19 17-32 16,14 3-37-16,7 34-53 15,7 13-14-15,0 8-3 0,26-5 7 16,30-16-7-16,21-17-4 15,16-20-5-15,3 0 4 16,-12-27-6-16,-23-10 0 16,-19 2 5-16,-23 10 2 15,-17 14 2-15,-2 10 32 16,0 1 14 0,0 28 3-16,-23 31-35 15,-10 19-11-15,19 10 2 16,14-6-7-16,0-21 0 15,49-15-20-15,19-17-59 0,16-14-156 16,-9-15-142 0</inkml:trace>
  <inkml:trace contextRef="#ctx0" brushRef="#br0" timeOffset="23002.6921">2689 5837 628 0,'0'0'124'0,"0"0"-58"16,0-125 7-16,-5 76-33 15,-30 5 4-15,7 13 35 16,0 14-7 0,9 8-12-16,12 9-21 15,7 3-26-15,0 37-13 16,35 24-13-16,26 23 13 16,21 11 0-16,6-3-27 15,4-6 10-15,-4-6 17 16,-13-7 0-16,-26-5 4 0,-23-4 24 15,-26-12-12-15,0-17-12 16,-47-14 2-16,-23-15 1 16,-19-9-7-16,-6-3-1 0,20-26 1 15,14-8-2-15,26-5 0 16,35 3-4-16,0-2-14 16,40-1 16-16,30 2 2 15,16-3-35-15,-2 4 2 0,-2 1-93 16,-14 5-199-16</inkml:trace>
  <inkml:trace contextRef="#ctx0" brushRef="#br0" timeOffset="30409.8338">4931 1521 356 0,'0'0'90'0,"0"120"6"31,0-61 12-31,0-7-46 0,14-13-12 16,0-10-25-16,0-10-18 16,-7-9 1-16,-2-5 16 15,-3-5-17-15,-2 0 5 16,0 0 26-16,0 0 20 16,0 0-57-16,-7-21-1 15,-14-9-36-15,7-11-15 0,0-9 2 16,9-8 34-16,3 0-30 15,-5 1-14-15,0 6 45 16,2 5 14-16,5 12 4 16,0 10-3-16,0 12 29 15,0 12 19-15,26 0-43 16,30 0 6 0,38 28-7-16,25 12 29 15,16 5 8-15,3 9-20 16,-3 0 24-16,-25-6-18 0,-21-6-13 15,-38-7-8 1,-32-1-3-16,-19-1 8 0,-26 2 7 16,-51 1 7-16,-18-10-14 15,-15-6-1-15,0-9 10 0,-7-3-5 16,3-2 14-16,11 3 22 16,19 0 6-16,21-4-45 15,23-3-1-15,19 3-8 16,14-2-4-16,7 1-1 15,0 7-9-15,0 7-66 16,7 7 5-16,28-2-157 0,12-6-223 16</inkml:trace>
  <inkml:trace contextRef="#ctx0" brushRef="#br0" timeOffset="37413.4401">2826 13310 805 0,'0'0'78'0,"0"0"-63"16,0 0 29-16,0 0 39 15,0 0-52-15,0 0-28 16,0 0-3-16,-21 15 0 16,31-15 0-1,-3 0 0-15,0 0 0 16,5-6 10-16,16-30 1 15,14-21 14-15,-3-11 2 16,-11-3-19-16,-9 15-2 16,-12 15 3-16,-7 17 12 15,0 14-2-15,0 10-4 0,0 0 7 16,0 6-22-16,0 36-2 16,7 22 2-16,9 20 2 0,3 3 1 15,9-9-3-15,7-13-1 16,-2-6-22-16,-12-10-4 15,0-7-20-15,-2-6-40 16,-19-7-70-16,0-7-140 16</inkml:trace>
  <inkml:trace contextRef="#ctx0" brushRef="#br0" timeOffset="37591.904">2894 13745 421 0,'0'0'209'15,"0"0"-39"-15,208 0 4 16,-112-7-29-16,7-15-72 0,-8 2-34 0,-13 3-29 16,-12 3-8-1,-16 2-2-15,0 3-31 0,-12-4-52 16,4 5-137-16,-18-2-336 16</inkml:trace>
  <inkml:trace contextRef="#ctx0" brushRef="#br0" timeOffset="37907.6986">3719 12840 737 0,'0'0'143'0,"0"0"-29"15,0 0-39-15,0 0-58 16,0 0-15-16,191 148 57 0,-55-24 6 16,-24 27-13-16,-23 18-41 15,-36-4-5-15,-32-18-3 0,-2-20-3 16,-19-35-21-16,0-28-51 15,0-32-59-15,0-32-220 16</inkml:trace>
  <inkml:trace contextRef="#ctx0" brushRef="#br0" timeOffset="38415.2369">5132 12925 601 0,'0'0'77'0,"0"0"48"15,0 0-72-15,0 0-6 0,196 43-23 16,-161-61-8-16,-9-20 31 15,-17-10-6-15,-9-1-15 16,0 1 2-16,-49 11 14 16,-21 9 5-16,-12 16-4 15,-11 12-30-15,-5 14 12 16,2 40-7-16,14 23-13 0,22 23 4 16,39 21-5-16,21 6-4 15,35-3 1-15,51-13-1 16,19-24 0-16,17-23-10 15,4-28-40-15,-5-36-56 16,3-23-91-16,-14-48-156 0</inkml:trace>
  <inkml:trace contextRef="#ctx0" brushRef="#br0" timeOffset="39048.4945">5912 13101 692 0,'0'0'99'0,"54"140"7"15,-26-84-39-15,-2-16-41 0,-5-16-19 16,-7-15-6-16,-7-9 3 15,-7-31-4-15,0-37-4 16,-26-22-139-16,-23-15 67 16,-7 6 51-16,-17 8-4 15,-4 21 25-15,3 24 4 16,13 26 58-16,19 17 22 0,14 3 7 16,21 26-77-16,7 10-10 15,0 4-3-15,35-1 0 16,33-13-10-16,20-11 13 15,10-15 16-15,-2-3 0 16,-14-27-5-16,-21-8 4 0,-29-2 50 31,-18 9 17-31,-7 13 1 16,-7 10-8-16,0 8-1 16,0 0-34-16,0 14-38 15,0 42-2-15,-14 27 2 0,0 16 2 16,14-6-4-16,0-18-2 15,7-19-41-15,31-16-25 16,8-12-13-16,1-22-36 0,2-6-74 16,-14-16-246-16</inkml:trace>
  <inkml:trace contextRef="#ctx0" brushRef="#br0" timeOffset="39881.7104">6604 13166 616 0,'0'0'25'0,"0"0"9"15,0 0 75-15,0 0 20 0,53-122-60 16,-53 106 7-16,-7 7-14 16,-18 6-6-16,-3 3 1 15,-12 19-29-15,5 22-28 16,7 12 1-16,16 1-2 0,12-8-3 15,19-7-17-15,41-12-16 16,18-9 8-16,17-14 25 16,8-4 0-16,0-1 0 15,-7-24 2-15,-15-7 2 16,-6-4-3 0,-19 0 2-16,-9 7 1 15,-17 10 0-15,-18 10 0 16,-5 8-4-16,-7 1 3 15,0 0-2-15,0 0 3 16,0 0 1-16,0-5 10 16,0-1-2-16,7-14-4 15,-7-11 8-15,0-9-7 0,0-4-4 16,0 9 4-16,-14 7 10 16,-12 14 17-16,-2 11-4 15,-14 3-15-15,-5 28-10 0,-9 21-4 16,10 13-20-16,15 2 7 15,27-9-1-15,4-5-3 16,21-9-10-16,25-16-8 0,3-11-4 16,1-14-6-16,1 0-1 15,-2-38-2-15,0-16 15 16,-7-18 5-16,-9-11-28 16,-8-5 48-16,-11 1 8 15,-14-1 5-15,0 11 28 16,-7 21 19-1,-25 22-37-15,4 25 37 16,0 9 18-16,-5 45-46 16,5 27-24-16,9 15 2 15,12 7-4-15,7 2 2 16,7-6-6-16,26-15 6 16,21-13-2-16,-5-14-3 15,14-11 3-15,-2-14-1 0,2-12 2 16,-3-11-35-16,-6 0 6 0,2-23 26 15,-14-13-3-15,-9-3-32 16,-7 1 23-16,-17 5 15 16,-4 11 1-16,-5 9 6 15,0 11 37-15,0 2 18 16,0 0-11 0,0 5-36-16,0 15-14 15,0 3 0-15,0 1-1 16,0-9-49-16,16-12-196 15,3-3-255-15</inkml:trace>
  <inkml:trace contextRef="#ctx0" brushRef="#br0" timeOffset="40113.1235">8304 13229 271 0,'0'0'148'16,"0"0"-81"-16,0 0 129 15,0 0-103-15,178-129-25 16,-178 73 47-16,0 8 10 0,-29 3-31 0,-31 12-10 16,-17 12-24-16,-12 13-29 15,0 8-13-15,10 13-18 16,34 30-2-16,34 17-41 16,11 8-57-16,67-8-106 15,29-17-311-15</inkml:trace>
  <inkml:trace contextRef="#ctx0" brushRef="#br0" timeOffset="137075.548">9640 12920 582 0,'0'0'126'0,"0"0"-54"16,0 0 21-16,0 0-19 15,0 0-37-15,0 0-35 16,0 0 2-16,-19 0-4 15,57 13 8-15,-1-4 11 0,10-8 2 16,0-1-4-16,-3 0-2 16,-4-18-5-16,-5-13 11 15,-10-6-1-15,-18-8-9 16,-7 3-1-16,-4 0 2 0,-38 1 19 16,-14 7-17-16,-5 9 2 31,-7 11-10-31,5 14-6 0,2 0-6 15,5 25 6 1,7 26 0-16,10 14 2 0,18 9-2 16,21-1-8-16,0-9 6 15,28-10-1-15,18-12-4 16,3-12-9-16,-2-18-4 16,2-12-14-16,-7 0 3 0,-2-30 3 15,-5-16 16-15,0-14-9 16,-7-11-10-16,-9-5 5 15,-5-7 7-15,-14-1 0 16,0 2 15-16,0 8 4 16,0 11 1-16,0 15 3 15,0 17 17 1,0 16-2-16,0 7 7 16,0 8 4-16,0 0-30 15,0 23-20-15,28 16 20 16,4 16 15-16,3 19-5 15,-7 16 15-15,-9 4 6 0,-10 7-4 16,-4-8-16 0,-5-5-5-16,0-19-6 0,0-16 0 15,0-19-4-15,0-19-59 16,2-12-119-16,10-3-330 0</inkml:trace>
  <inkml:trace contextRef="#ctx0" brushRef="#br0" timeOffset="137475.6401">10338 12937 163 0,'0'0'243'0,"0"0"-166"0,0 0 60 16,92-127-13-16,-71 81-60 16,-10 4-41-16,-11 7 0 0,0 13 40 15,0 10 14 1,-4 7 0-16,-13 5-44 0,-4 0-33 15,-4 20 2-15,-3 19 10 16,-1 16-11-16,8 10 5 16,10 2-3-16,11-5 8 15,0-5-6 1,14-12-5-16,21-11-2 16,16-11 2-16,5-17-47 15,14-6-107-15,5-14-159 16</inkml:trace>
  <inkml:trace contextRef="#ctx0" brushRef="#br0" timeOffset="138045.6838">11448 12639 506 0,'0'0'62'0,"0"0"21"0,0 0 24 15,0 0-46-15,0 0 3 16,0 0-10-16,35-102-6 0,-40 91-16 15,-16 3 18-15,-2 5-14 16,-14 3-28-16,-8 4-8 16,-8 28 0-16,-8 11 4 31,0 11 2-31,17 6-2 0,11 2-2 16,19-5 1-1,14-5-1-15,0-8 5 0,28-7-2 16,19-9-4-16,2-11-1 15,14-6-3-15,2-11-13 16,5 0-25-16,0-8-62 16,-2-12-49-16,-19-3-239 0</inkml:trace>
  <inkml:trace contextRef="#ctx0" brushRef="#br0" timeOffset="138593.5587">11766 12634 394 0,'0'0'41'15,"0"0"-31"-15,0 0 107 16,203-74-12-16,-140 62-23 15,5 9-11-15,-12 3-20 16,-7 0-30-16,-16 1 0 16,-19 16-4-16,-14 8-7 0,0 1 10 31,-14 5 13-31,-19 1-13 0,-2-1-2 16,0 1-1-1,7 3-1-15,2-1 0 0,10-5-8 16,9-3 2-16,7-1-7 15,0 0-3-15,0 1 5 16,23-1 3-16,10-2 0 16,9-7-2-16,7-4-6 0,5-6 0 15,6-6 0-15,1 0 0 16,-10-8-5-16,-4-8-39 16,-14-3-86-16,-19 5-101 15</inkml:trace>
  <inkml:trace contextRef="#ctx0" brushRef="#br0" timeOffset="139195.0185">12670 12879 562 0,'0'0'53'0,"0"0"94"0,0 0-73 16,198-121-35-16,-170 91 11 16,-16 3-13-16,-12 1-16 15,0 7 5-15,-12 5 0 16,-23 3 7-16,-5 8-11 16,-2 1-19-16,7 2-3 0,3 0-2 15,11 10-3-15,0 13 1 16,14 11 3-16,0 6-1 15,7 8 1-15,0 4-2 16,0 1 6-16,0-8-5 16,21-3 4-16,14-13-2 15,4-9 0 1,3-9 0-16,-2-11 1 16,-5 0-1-16,-2-8 5 15,-3-19 5-15,5-5-7 16,3-5-2-16,-1 2-1 0,-4 1-11 15,6 12 11-15,-8 8-2 16,-5 8-4-16,-5 6 6 16,4 0-12-16,-1 24 12 0,-3 6 20 15,-3 4 0-15,-11 0-5 16,0-6 3-16,-7-2-10 16,0-7-2-16,0-4 4 15,-7-4-1-15,-11-3 11 16,1-3-17-16,3-5-3 15,3 0-10 1,4 0-18-16,7-8-17 16,0-3-55-16,0-2-33 15,4 3 36-15,10 2-177 16,3 0-225-16</inkml:trace>
  <inkml:trace contextRef="#ctx0" brushRef="#br0" timeOffset="139980.775">14155 12537 625 0,'0'0'45'16,"0"0"3"-16,0 0 60 16,0 0-31-16,0 0-38 15,-198 29-22-15,151-1 1 16,-2 8 1-16,2 2-12 15,5 4 3-15,0 4 7 16,9-1 13-16,12 2-3 0,7-6-15 16,14-1 3-16,0-4-14 15,10-11-1-15,36-7 3 0,10-7-4 16,12-10 2 0,7-1 23-16,2 0-6 0,-2-22-11 15,-7-8-7-15,-5 2-4 16,-12 0-7-16,-23 8-6 15,-14 7-2 1,-14 5 12-16,0 3 7 16,0 2-4-16,0 0-13 15,-5 0 1-15,5 0 15 16,0 3-3-16,0-2-6 16,0 2-12-16,0 0-17 15,0 0 15-15,5 0 22 16,4 0 1-16,-2 0-1 0,5 2 1 15,2-2 1-15,14 0 0 16,12-2 1-16,2-23 9 16,19-4 3-16,-5-7-1 0,-7 4 7 15,-10-2-11-15,-6 3-2 16,-19 2 2-16,-14 1-7 31,0 5-1-31,-47 7-9 0,1 7-21 16,-10 9 9-16,9 0 14 15,3 13 1-15,4 22 6 16,14 11 7-16,17 13 23 16,9 7 10-16,0 1-1 15,21-7-10-15,33-7-22 16,18-16-2-16,21-13-4 0,17-13-1 16,7-11-14-16,-7-4-70 15,-7-25-211-15</inkml:trace>
  <inkml:trace contextRef="#ctx0" brushRef="#br0" timeOffset="140681.397">16358 12745 617 0,'0'0'145'16,"0"0"19"-16,196 10-56 0,-126-18-22 31,14-23-24-31,-4-23-24 16,-6-12-10-16,-15-15-22 15,-22-6-4-15,-23-5 5 16,-14 2-7-16,-25 8 0 0,-43 11-6 16,-23 14-3-16,-19 18-8 15,0 21 0-15,3 18-3 16,23 3 14-16,23 44-5 0,28 22 4 16,31 24 1-16,2 25 4 15,56 17 0-15,26 11 4 16,13-3 0-16,-6-5 15 15,-7-19-5-15,-14-17 5 16,-12-18 7-16,-10-25-14 16,-22-23-1-16,-17-14-7 0,-7-15 1 15,0-7 8-15,-21 0 27 16,-19-20-25-16,-4-3-8 16,4-2-2-16,14 7-3 15,12 2-2-15,5 1-11 16,9 1-13-16,0 0-21 0,0-4-2 31,0-3 15-31,30-3-8 16,10-4-42-16,7 1-48 0,-5 0-130 15</inkml:trace>
  <inkml:trace contextRef="#ctx0" brushRef="#br0" timeOffset="140935.1792">17227 12648 617 0,'0'0'63'16,"0"0"-6"-1,0 0 61-15,0 0-23 16,0 0-39-16,0 125-29 15,28-100-19-15,0-7-2 16,7-5-6-16,5-13-14 16,9 0-63-16,4-17-46 15,-6-18-276-15</inkml:trace>
  <inkml:trace contextRef="#ctx0" brushRef="#br0" timeOffset="141435.8897">17603 12671 593 0,'0'0'62'16,"0"0"-9"-16,0 0-21 0,0 0-23 15,0 0-3-15,0 0 16 16,201 98-1-16,-161-117-16 16,-10-1-5-16,-7 0-2 15,-13 6 2-15,-6 4 1 16,-4 8 1-16,0 2 74 15,0 0 14 1,0 20-86-16,-4 9 2 16,4 2 7-16,0 0-12 15,21-8-2-15,32-6 1 16,10-9 0-16,5-8 3 16,0 0 8-16,-12-1 3 15,-7-17-13-15,-16 9 1 16,-19 0-2-16,-7 7-2 0,-7 2 1 15,0 0 0-15,0 0-7 0,4 0 8 16,6 0-2-16,11 5 1 16,11-4 1-16,25-1 0 15,15 0 5-15,-9-18 8 16,-9-10-10-16,-19 0-2 16,-26-6-1-1,-9 3 0-15,-16 4 16 16,-52 6 7-16,-9 9 14 15,-10 9-18-15,3 3-8 16,10 20 25-16,6 20-33 16,19 20-3-16,23 4-12 15,26-2-65-15,26-10-156 16,49-18-223-16</inkml:trace>
  <inkml:trace contextRef="#ctx0" brushRef="#br0" timeOffset="142739.3101">3102 15278 42 0,'0'0'609'15,"0"0"-570"-15,0 0-2 16,0 0 30-16,115 107-34 16,-66-107-6-1,0-5 19-15,-10-25 5 16,-11-4-13-16,-14-11-30 16,-14-3-8-16,0-3-31 15,-46 9-75-15,-24 13 26 16,-7 17 30-16,-5 12 31 0,0 0 19 15,14 29 35-15,29 11 2 16,29 8 5-16,10 8-22 0,42 2 10 16,40 1 27-16,35-11-12 15,25-9 17-15,12-10-22 16,10-13-28-16,-7-13-12 16,-13-3-7-16,-20-11-114 15,-28-14-106-15,-28 3-309 16</inkml:trace>
  <inkml:trace contextRef="#ctx0" brushRef="#br0" timeOffset="143388.1353">4602 14800 336 0,'0'0'59'15,"0"0"44"-15,-21 123 62 0,21-66-112 16,0 2-15-16,35-5-13 0,14-12-6 16,12-19-14-16,6-20 4 15,15-3 17-15,14-26 4 16,-5-20-14-16,5-8 0 16,-19-1-14-16,-26 8 3 15,-21 3-3-15,-16 12-1 16,-14 8 2-1,0 12 4-15,-2 7 29 16,-19 5 35-16,-12 8-58 16,-2 32-7-16,3 22 8 15,-3 22-7-15,7 18 13 16,21 4 9-16,7 1-7 16,21-5 0-16,28-14-7 15,4-14-15-15,3-20 0 0,-9-18-2 16,-5-19-31-16,5-17-82 15,-5-20-76-15,-7-25-362 16</inkml:trace>
  <inkml:trace contextRef="#ctx0" brushRef="#br0" timeOffset="143820.2384">5809 14561 313 0,'0'0'196'15,"0"0"-179"-15,0 0 110 16,0 0-53-1,0 0-36-15,0 0-19 16,185 84-7-16,-122-78 11 16,2-4-12-16,-16 2-11 15,-14-1-34-15,-7 2-93 16,-21 1-276-16</inkml:trace>
  <inkml:trace contextRef="#ctx0" brushRef="#br0" timeOffset="144089.5988">6097 14584 352 0,'0'0'203'0,"-42"106"-84"0,28-58-36 16,2-9-45-16,10-7-24 16,2-11-9-1,0-13-5-15,0-4-5 16,0-4-63-16,-7 0-39 16,-19-15-303-16</inkml:trace>
  <inkml:trace contextRef="#ctx0" brushRef="#br0" timeOffset="144236.9194">5753 14747 629 0,'0'0'96'0,"194"-18"104"15,-70 2-113-15,-3-4-48 16,-18 2-28-16,-14-3-11 0,-12 3-1 16,-30-1-171-1,-33 11-209-15</inkml:trace>
  <inkml:trace contextRef="#ctx0" brushRef="#br0" timeOffset="149509.5713">7550 15096 476 0,'0'0'131'0,"0"0"-88"15,0 0 10-15,0 0 30 16,0 0-15-16,0 0-16 16,0 0 9-16,212-5-10 15,-142-30-14-15,3-11-4 16,-3-10-16-16,-17-6-10 0,-18-3-7 15,-28 5-8-15,-7 12-6 16,-7 15 11-16,-53 21 3 0,-15 12 1 16,-7 10 5-16,5 29 0 15,21 14 6-15,23 2-4 16,26 10 3-16,7-4-6 16,40 2-4-1,35-13-2-15,16-13 0 16,30-20-9-16,12-17-59 15,10-12-91-15,-1-30-289 16</inkml:trace>
  <inkml:trace contextRef="#ctx0" brushRef="#br0" timeOffset="150090.6306">9421 14643 692 0,'0'0'7'0,"-29"119"28"15,25-46 66 1,4 4-12-16,0 1-44 16,0-4-1-16,26-3-9 15,-5-8-19-15,7-13-14 16,-7-15-1-16,-7-16 0 16,-10-11-1-16,-4-8 0 15,0-5 17-15,-32-28 3 16,-22-15-16-16,-2-12-2 0,0-4 2 15,16-8-2-15,31 1-2 16,9 0-6-16,49-5-14 0,39 7 3 16,15 18 9-16,-7 21 4 15,-14 27 3-15,-26 3-5 16,-14 33 2-16,-23 13 3 31,-19 4 1-31,-5 2 3 0,-51-4 9 16,-7-5 4-1,-10-6 4-15,3-7-2 0,14-13-6 16,10-11-5-16,20-6-7 16,19 0-7-16,7-23-11 15,12-8-77-15,41-2 2 16,13 4 31-16,8 10-40 0,-6 4-141 16,-5 6-50-16</inkml:trace>
  <inkml:trace contextRef="#ctx0" brushRef="#br0" timeOffset="150406.808">9962 14896 439 0,'0'0'19'0,"0"0"17"15,0 0 69-15,206 21-14 16,-124-42 37-16,-1-17-55 15,-13-8-46 1,-23-1 13-16,-27 1-21 16,-18 7 19-16,-7 4 41 15,-49 11-33-15,-16 9-17 16,-12 14-5-16,-5 1-20 16,-7 23-4-16,14 18 1 15,15 3-2-15,25-2-1 16,28-7 0-16,14-10-44 0,28-7-22 15,39-8-40-15,18-10-27 16,10 0-225-16</inkml:trace>
  <inkml:trace contextRef="#ctx0" brushRef="#br0" timeOffset="150591.3025">10572 14736 408 0,'0'0'394'0,"0"0"-393"0,0 0 5 15,0 0 1-15,28 107-7 16,7-98-10-16,5-9-249 0,0-12-164 16</inkml:trace>
  <inkml:trace contextRef="#ctx0" brushRef="#br0" timeOffset="150722.5556">10661 14441 1069 0,'0'0'44'0,"0"0"10"0,0 0-12 15,0 0-42-15,0 0-10 16,0 0-115-16,42-19-67 16,68 19-307-16</inkml:trace>
  <inkml:trace contextRef="#ctx0" brushRef="#br0" timeOffset="151940.0109">11971 14669 368 0,'0'0'392'16,"0"0"-364"-16,0 0-3 15,0 0 44-15,0 0-45 16,0 0-23-16,124 75 3 0,-96-78 32 16,-9-21-10-1,-12-6-5-15,-7 2-9 0,0-5-5 16,-19 1-7-16,-30 5-1 0,-14 9 1 15,-5 7 4 1,-7 11 21-16,-2 0-24 0,-4 19 4 16,20 12-5-16,19 1 0 15,28-7-1-15,14-2-12 16,14-9-13-16,42-6-12 16,5-5-15-1,9-3 18-15,-3 0 4 16,-6-11 0-16,-19-2-35 15,-14 7 13-15,-7 6 47 16,-9 0 4-16,2 8 2 0,5 22 7 16,2 2 32-16,2 5-10 15,10 2 14-15,13-8-24 16,18-8-10-16,10-14-5 16,10-9-1-16,5 0 15 15,-7-26 20-15,-7-5-14 16,-22-2-17-16,-22-2 1 15,-13 7 8-15,-11-1 40 16,-7 4 14-16,0 5-36 0,0 5-13 16,0 8 13-16,0 5-14 0,0 2-4 31,0 0-16-31,-7 2-12 0,7 20 9 0,0 4 3 31,0 2 0-31,0-8-1 0,14-1 1 0,26-7-1 16,-2-3 0-16,20-7-2 15,-2-2-1 1,-2 0 0-16,-3-8-4 16,-11-14-20-16,-12-1-1 15,-9 1 13-15,-12-1 8 16,-7 5 7-16,0 4 2 16,0 4 0-16,0 4 11 15,-7 2 11-15,-1 4-10 16,4 0 4-16,4 0-17 0,0 3-7 15,0 11 7-15,7 3-1 0,19-2-1 16,16-4-10 0,7-2-6-16,9-9-19 0,0 0-111 15,-4 0-81 1</inkml:trace>
  <inkml:trace contextRef="#ctx0" brushRef="#br0" timeOffset="152579.0536">13704 14387 379 0,'0'0'302'16,"0"0"-275"-16,0 0 4 15,0 0 66-15,-18 122-34 16,18-76-1-16,0-2-19 15,0-4-18-15,4-5-7 16,3-10-9-16,0-7 1 16,-7-10-8-1,7-2 0-15,-7-6 3 16,0 0 17-16,0 0 17 16,0 0-3-16,0 0-9 15,0 0-16-15,-7-3-9 0,0-8-1 16,0 1 3-16,-4-1-4 15,1 2 0-15,6 4 0 16,1-2 3-16,3 3-3 0,0 1-4 16,0-6-2-16,0-5-11 15,7-3-14-15,28-6 9 16,12-7 12-16,9-2-4 16,-2 4 3-16,-5 3-13 15,-14 10 17-15,-9 12 6 16,-5 3 1-16,-7 3-11 0,-7 31 4 15,7 9 7-15,0 2 1 16,0-3 4-16,4-12-4 16,-1-9-1-16,2-10-2 0,-5-10-1 15,0-1 3 1,14-12 0-16,4-21 7 0,3-4-6 31,5 2 5-31,-12 11-5 16,-5 12 3-16,-4 6 24 0,0 6-18 15,-3 0-10-15,-2 23 13 16,0 2-1-16,-2 1-7 16,-5-4-1-16,7-7-4 15,5-4-11-15,4-11-59 16,10 0-118-16,-5-20-191 0</inkml:trace>
  <inkml:trace contextRef="#ctx0" brushRef="#br0" timeOffset="153080.2913">15048 14492 590 0,'0'0'3'0,"0"0"43"15,0 0 87-15,149-119-83 0,-147 94-13 16,-2 5 55-16,0 3-33 15,-28 5 2-15,-7 4-18 16,-4 5-23-16,-3 3-20 0,2 0 3 16,5 26-4-16,7 5 1 15,14 12-1-15,14 10-1 16,0 3 1-16,9-1 1 16,35-1 0-16,13-12-12 15,6-15 4-15,16-12-1 16,-2-15-9-16,19-8 13 0,-5-29-1 15,-5-9-7-15,-18-4-29 16,-26 2 24-16,-25 5 18 16,-17 4 2-16,0 8 16 15,0 11 28-15,-17 8-13 16,-4 9 12-16,2 3-35 16,-2 0-9-1,7 19-2-15,7 8 1 16,7 6-4-16,0 0 6 0,0-1-3 15,28-3 1 1,12-4 0-16,2-7 0 0,5-5-4 16,-3-11 2-1,10-2-5-15,0-12-15 0,-1-20-58 16,-10-4-55-16,-15 2-67 0,-21 2-234 16</inkml:trace>
  <inkml:trace contextRef="#ctx0" brushRef="#br0" timeOffset="153195.8387">15951 14390 321 0,'0'0'246'15,"0"0"-142"-15,0 0-46 16,0 0-42-16,-60 122-15 16,67-105 0-1,28-3-2-15,19-2-6 16,6-12-147-16,-4 0-86 16</inkml:trace>
  <inkml:trace contextRef="#ctx0" brushRef="#br0" timeOffset="153380.4771">16479 14478 983 0,'0'0'23'0,"0"0"22"0,0 0 24 15,-42 122-49-15,42-96-18 16,3-13-2-16,43-7-7 16,15-6-56-16,9-9-61 15,-7-18-284-15</inkml:trace>
  <inkml:trace contextRef="#ctx0" brushRef="#br0" timeOffset="153596.5425">17089 14566 682 0,'0'0'14'15,"0"0"34"-15,0 0-36 16,9 111-12-16,-4-111-54 16,-5-8-247-16</inkml:trace>
  <inkml:trace contextRef="#ctx0" brushRef="#br0" timeOffset="153781.3604">16274 14152 880 0,'0'0'258'0,"0"0"-243"0,0 0-5 16,268-156 32-16,-90 103-6 15,7 8-34-15,-15 12 1 16,-18 15-3-16,-21 12-47 15,-10 6-35-15,-37 9-85 16,-28 24-181-16</inkml:trace>
  <inkml:trace contextRef="#ctx0" brushRef="#br0" timeOffset="154113.476">17921 14378 620 0,'0'0'133'16,"0"0"-102"-16,0 0 64 15,0 0-38-15,130-129-52 16,-130 83 2-16,-9 1-4 16,-38 10 0-16,-16 11 24 15,-18 18 16-15,-13 6-6 0,3 30-37 16,9 20 9-16,26 16 11 15,35 6 2-15,21 5-17 16,14-4 10-16,42-10 10 16,33-15 3-16,28-17 7 15,21-14-9-15,11-17 6 16,-6 0-12-16,-13-29-11 0,-20-7-9 16,-33-4-54-16,-28 8-55 15,-44 4-103-15,-10 9-633 0</inkml:trace>
  <inkml:trace contextRef="#ctx0" brushRef="#br0" timeOffset="159279.5756">6692 4449 184 0,'0'0'131'16,"0"0"-46"-16,0 0 31 15,0 0-24-15,0 0-41 16,0 0-31 0,0 0-6-16,0 0 3 15,0 0 4-15,0 0 0 16,0 0-11-16,0 0-7 16,0 5 0-16,0 1-2 15,0 2 1-15,0 6 0 16,0 0 1-16,0 2-2 15,0 3 1-15,3 0 0 0,1-1 8 16,3 6-9-16,-7-3 2 16,14 2-2-16,-7-1 0 15,5-2-1-15,-5 3 1 16,0-1-1-16,0-4 5 16,-5 4 3-16,5-2 1 0,0 3-2 15,0-3-1-15,5 4 0 0,-5-2-2 16,0 2-1-16,0 2 1 15,7 2-1-15,-7 2-1 16,7 2 4-16,5-1-5 16,-3 1 3-16,-2 2-2 15,-2 4 1-15,2-1 0 16,0 1 2 0,0-1 4-16,0-5-5 15,0-4-2-15,0-3 4 16,0-5-4-16,-2 0 1 15,2 1-2-15,4 0-1 16,-8 4 13-16,4-1 0 16,4 4 0-16,-4 3-4 15,0 0-5-15,7 2-3 0,-2 2 1 16,-3-1-2-16,3-1 0 16,-2-4 0-16,-6-1 3 15,10 1 0-15,-9-5-3 0,-3 0-3 16,5 1 3-16,0 4 3 15,5 0-3-15,-5 3 1 16,7 3-1 0,5 0 3-16,-5-3-2 15,0 0 0-15,0-1-1 16,7-2 0-16,-3-1 1 16,3 1-1-16,1 1 0 15,6 2 5-15,0-4-5 16,-3 1 2-16,10 1 2 15,-2 1-2-15,-5-1 0 0,7 3-2 16,-2-3 1-16,0 2-1 16,2-1 0-16,0-2 0 15,0-1 0-15,0 0 1 16,2-2-3-16,0 4 3 16,-4-3-1-16,0 2 0 15,-3-2 0 1,-4 1 2-16,9 2-2 15,-2 1 0-15,2 0 0 0,5 3 0 16,-1-1 1 0,6 2-1-16,1-1 0 0,3-1-1 15,-2-1 2-15,-5-4-1 16,5-1 0-16,0 3 0 16,-5-2 0-16,4 1 0 0,-4 1 1 15,5 3-1-15,0 0-1 16,-3 3 1-16,1-1 1 15,-3 1 0-15,-7-5-1 16,11 1 1-16,-10-4-2 16,6-2 1-16,-3-2 0 15,1 0 0-15,-3 0 1 0,3 0 0 16,-5-1-1-16,-2 0-2 16,7 1 2-16,-5-1 1 15,4-5-1-15,-4 1 0 0,0-2-1 16,0-1 1-1,-9-1 0-15,7-1 0 0,-5 3 0 32,-7 0 0-32,12-2 0 15,-10 5 1-15,3-1 1 0,-5-4 2 16,7 5-4-16,0-7 0 16,-2 2 0-16,2 0 0 15,-3-5 0-15,-4 3 0 16,5-3 0-16,-3 1 0 15,3-2 0-15,0 3 0 0,-5-1 0 16,0-1 0-16,0-1-1 16,5 0 1-16,-10-3 0 15,5 1-3-15,-9-4 3 16,6 3-1-16,-8 2-2 16,1-2 3-16,-1 3 1 15,-6-3 0 1,3 0-1-16,5-3 0 15,-3 4-1-15,3 0 2 16,-5-5 0-16,3 1-1 0,-6 2-2 16,3-4 2-16,7 4 0 15,0 4 1-15,5-3-1 16,-5 2 0-16,14 2 0 16,0-1 0-16,5-2 1 15,6 1-1-15,-1-2 0 0,6 2-2 16,-2-5 0-16,5 3 3 15,2-4-1-15,-7 3 0 16,0-4 0-16,3 2-1 16,-8-1 1-16,7 1 0 15,-6-2 1-15,1 4 0 0,3-4 0 16,-2 4-1-16,9-3 0 16,-9-2 1-16,9 0-1 15,-9 0 1-15,9 0-1 16,-2 0 0-16,-1 0 3 15,-4 0-2-15,5-5-1 16,-12 2 0 0,7 0 0-16,-2 1 0 15,2 1 0-15,0 1 0 0,5-3 0 16,2-2 0 0,2 3 0-16,-9-4-1 0,7 0 2 15,-7 0-1 1,-2 1 2-16,2-1-1 0,5 0-1 15,0 3 1-15,2-2-2 0,-3 4 2 16,8-2-2-16,2 3 1 16,-2 0-1-16,0-2 1 15,-5-2-1-15,0-2 3 16,0-6-3-16,4-2 1 16,1-2 0-16,0 1 0 15,0 0-1 1,-10 1 2-16,3 2-1 15,-5 2 0-15,5 1 1 16,6 0-1-16,-4 0 0 16,12 0 0-16,0-1 0 15,0-4 0-15,2 2 0 16,0-5 1-16,2 3 0 16,-2-2-1-16,5 0 1 0,-5-1-1 15,-2-2 0-15,7-1 0 0,-1-2 1 16,-4 2-1-1,7-1 1-15,-2-1-2 0,7-6 2 16,0 0-2-16,-1 2 1 16,11-5 0-16,-4 0 1 15,1 0-1-15,7-6 2 0,4 5-2 16,5-1 3-16,5 1-5 16,0-1 2-16,-3 0 0 15,-2 0 0-15,-2-3 0 16,0 1 0-16,-3 2-1 15,-1-3 1-15,8 0 0 16,-4 2 0 0,0-4 0-16,-1-4 1 15,1-2-1-15,-5-1 0 16,-2-3 1-16,0-1-1 16,-7-4 1-16,-1 4-1 15,1 1 1-15,-5 2-1 16,-2 2 2-16,0 1-2 15,-5-3 0-15,-3-1 0 0,1-5-1 16,0-3 1-16,0-2 1 0,-5 2 0 16,5-4 1-16,6 5-2 15,-4 0 1-15,3 3 1 16,-10 0-2-16,5 1 0 16,-8-2-2-16,-4 1 2 15,5-2-1 1,-7-1 2-16,-3 0-2 15,-4 0 2-15,2 0-1 16,-2 5 0-16,0-4 2 16,-1 4-2-16,-4-4 0 15,5-1 2-15,-10 3-2 16,3-3 0-16,-5 2 1 16,-2-1 1-16,-5 4-2 0,-2 1 3 15,-3 1 5-15,3 1-1 16,2-2 0-16,0-2-4 15,4-1 1-15,1 0-3 16,2-3 1-16,-2-3-2 0,-3 6 1 16,3-3 1-1,-7 1-1-15,-10-1 0 16,-2-1 1-16,-2-2 0 16,-8 2-1-16,-1-2 3 15,1-2 8-15,-1 2-5 16,2-3-3-16,4-3-1 15,-2 2-2-15,5 1 0 16,-5 4-1-16,0 4 1 16,0 7-1-16,-7 2 2 0,4 9 0 15,-8 1 1-15,1 9 0 16,-1 2 0-16,-3-1-1 16,0-2 3-16,0-1-3 15,0-1 0-15,0 3 0 16,4 1 0-16,-4 1 2 15,0 5 0-15,0 6 6 0,0 3 10 16,0 8 16-16,0-3-13 16,0 3-9-16,0 0-2 15,0 0-6-15,0 0-2 16,0 0 6-16,0 0 0 0,0 0-4 16,0 0-4-16,0 0 0 15,0 0-1 1,0 0-1-16,0 0-1 15,0 0-2-15,0 0 1 16,0 0 1-16,0 0 0 16,0 0 1-16,0 0-1 15,0 0 0-15,0 0 1 16,0 0 1-16,0 0 1 16,0 0-2-16,0 0 2 0,0 0-2 15,0 0 1-15,0 0 0 16,0 0 0-16,0 0 0 15,0 0-1-15,0 0 1 16,0 0 0-16,0 0 1 16,0 0-2-16,0 0 0 15,0 0 0 1,0 0 0-16,0 0 2 16,0 0-2-16,0 0 6 15,0 0-4-15,0 0-1 16,0 0-1-16,0 0 0 15,0 0-7-15,0 0-51 0,0 0-53 16,0-17-230-16</inkml:trace>
  <inkml:trace contextRef="#ctx0" brushRef="#br0" timeOffset="161400.2715">21985 2092 485 0,'0'0'78'15,"0"0"-39"-15,0 0 101 16,0 0 43-16,0 0-62 0,0 0-82 16,0 0-28-16,-98-15-2 15,98 12 2-15,14-2-9 16,7 2 2-16,0-5-4 0,-7-3 4 16,-2-4 4-16,-12-3-2 15,0-1-6-15,-45 5-9 16,-20 11-8-16,-29 3-28 15,-15 23 19-15,-15 29 26 16,-5 15 7-16,17 6-6 16,26 3 20-16,37-1 8 0,35-4-25 15,14-4 6-15,25-13-5 16,45-11 11-16,19-12 12 16,21-14 0-16,14-15-11 15,4-2-11-15,3-10-4 16,-7-16-2-16,-7 1-52 0,-26 2-74 31,-30 3-149-31</inkml:trace>
  <inkml:trace contextRef="#ctx0" brushRef="#br0" timeOffset="161863.5345">22349 2302 717 0,'0'0'15'0,"0"0"36"15,0 0-18-15,7 115 3 16,5-107-26-16,-5-5-2 31,0-3-7-31,-2 0 6 16,-3-16 31-16,5-25-38 15,-2-21-30-15,-5-14-28 16,0-9-62-16,0-4 43 16,-14-4 56-16,-24 9 21 15,1 18 82-15,-3 18 31 0,5 21-13 16,14 15-12-16,7 7-3 16,9 4-43-16,5 1-37 0,0 0-5 15,5 9-7-15,26 16 7 16,8 9 0-16,3 1 0 15,0 7 0-15,-4 11 2 16,-8 1 1-16,-4 6 5 16,-12 2 9-16,-7-2 2 0,0-7-16 15,-7-8-2-15,7-14-1 16,-7-13-8-16,4-12-41 16,-1-4-64-16,4-2-28 15,-3 0-139-15</inkml:trace>
  <inkml:trace contextRef="#ctx0" brushRef="#br0" timeOffset="162248.7286">22819 2421 459 0,'0'0'130'15,"0"0"-125"-15,0 0 50 16,112-112 57-16,-86 71-61 16,-5 3-26-1,-14 8-2-15,-7 12 37 16,0 9 17-16,0 7 7 15,-19 2-67-15,3 0-17 16,-5 2 0-16,-5 19 4 16,7 10 0-16,3 6-4 15,11 2-1-15,5 0-4 16,0-1 3-16,7-10-1 0,19 0 2 16,14-10 1-16,2-4-44 15,7-7-13-15,7-7-44 16,2 0-73-16,-13-15-211 0</inkml:trace>
  <inkml:trace contextRef="#ctx0" brushRef="#br0" timeOffset="162918.6301">23307 2431 273 0,'0'0'52'16,"0"0"104"-16,0 0-47 16,0 0 2-16,0 0-12 15,0 0-39-15,142-79-17 16,-125 39-8-16,-10 3 8 15,-7 10 15-15,0 6-3 16,-21 8-19-16,-14 7 3 0,0 6-13 16,-12 0-26-16,-9 30-10 15,-5 19 10-15,5 8 5 16,21-1-5-16,21-8-4 16,14-13-11-16,0-10-3 15,23-12 5-15,13-9 2 16,3-4-2-16,10-17-5 0,5-23-1 15,7-13-7-15,-12-10-15 0,-7-5 9 16,-14-6-2 0,-9-2 25-16,-19-5 9 0,0 3 0 15,0 13 0-15,-7 17 0 16,-21 19 11-16,2 16 37 16,12 7-29-1,7 6-17 1,4 0 2-16,3 0-1 0,0 5-3 15,0 15 0-15,0 6 8 16,0 4 0-16,10 5-5 16,1 7 0-16,-1 6 5 15,-5 9 0-15,2 0 5 16,0 5 9-16,2-5-12 0,5-6-2 16,5-3-8-16,-1-11 0 15,-1-5 1-15,1-11-2 16,-8-11 0-16,4-8-67 15,0-2 11-15,-3-2 16 16,8-21 22-16,-5-2 3 16,0 4-15-1,-7 2-18-15,-5 4 14 16,3 6-7-16,-5 3 2 0,0 6 30 16,0 0 10-1,0 0 13-15,0 0-3 0,0 0 6 16,0 0 27-16,0 0-10 15,0 0-15-15,0 1-14 16,0-1-4-16,2 0-45 0,10 0-51 16,-3-8-82-16,3-12-159 15</inkml:trace>
  <inkml:trace contextRef="#ctx0" brushRef="#br0" timeOffset="163134.8915">23737 2230 450 0,'0'0'191'0,"0"0"-125"0,0 0 52 15,0 0-45-15,0 0-40 16,0 0-14-16,0-5-12 16,0 19-5-16,7 19-2 15,7 4 3-15,-5 4 2 0,-2 3 0 16,-2-4-2-16,-3-8-1 16,-2-8-2-1,5-9-2-15,2-15-98 16,0 0-174-16,2-17-110 15</inkml:trace>
  <inkml:trace contextRef="#ctx0" brushRef="#br0" timeOffset="163282.0551">23870 2157 877 0,'0'0'90'0,"0"0"-70"15,0 0 12-15,0 0-20 16,0 0-12-16,0 0-64 15,14-11-100-15,19 8 27 16,2-3-176-16</inkml:trace>
  <inkml:trace contextRef="#ctx0" brushRef="#br0" timeOffset="163538.1143">24026 2317 500 0,'7'12'60'15,"21"5"21"-15,8-5 33 16,10-5-23-16,10-7 30 0,3 0-80 16,-3-9-16-16,-21-20 7 15,-3-5-12-15,-29 0-3 16,-3-1 14-16,-7 4 0 16,-47 4-5-16,-9 7-13 15,-7 14-6-15,-5 6-4 16,7 5-1-16,8 26-2 0,4 12-4 31,21 11-49-31,7 2-77 16,7-4-252-16</inkml:trace>
  <inkml:trace contextRef="#ctx0" brushRef="#br0" timeOffset="164668.5972">13265 8117 556 0,'0'0'40'0,"0"0"1"15,0 0 28-15,0 0-34 16,0 0-20-16,0 0 10 0,35 60 10 16,-21-60 43-16,-2-2 0 15,-5-18-29-15,-7-1-13 0,0 1-20 16,0 1-11 0,-12 7 1-16,-9 4-5 0,0 8 4 15,7 0-5-15,-4 20 5 31,1 13-5-31,6 7 0 0,11-1-4 16,0-7-2-16,4-9 3 16,24-8-1-16,0-10 8 15,0-5-7-15,-2 0 6 0,-5-11-2 16,-7-12 15-16,-12 0-6 16,-2-2-1-16,0 10 0 15,-7 5 6-15,-14 3-10 16,7 7-5-16,-2 0-9 15,-3 23-6-15,5 14-41 16,3 13-61-16,8-1-55 16,3-3-275-16</inkml:trace>
  <inkml:trace contextRef="#ctx0" brushRef="#br0" timeOffset="164938.3394">13258 8654 690 0,'0'0'262'16,"0"0"-247"-16,0 0 42 15,0 0 6-15,0 0-47 16,0 0-16-16,10 101 0 0,8-87-96 16,8 1-69-16,-10 7-237 15</inkml:trace>
  <inkml:trace contextRef="#ctx0" brushRef="#br0" timeOffset="165085.5056">13293 9140 602 0,'0'0'153'0,"0"0"-68"16,0 0 34-16,0 0-46 16,0 0-49-16,0 0-24 0,-28 92-13 15,28-71-47-15,0 6-68 16,10 3-144-16,1 5-197 16</inkml:trace>
  <inkml:trace contextRef="#ctx0" brushRef="#br0" timeOffset="165223.1381">13265 9738 402 0,'0'0'154'0,"0"0"-81"16,0 0 23-16,0 0-56 15,0 0-40-15,0 0-4 16,0 110-109-16,14-84-120 0,7 2 41 16</inkml:trace>
  <inkml:trace contextRef="#ctx0" brushRef="#br0" timeOffset="165385.8753">13326 10008 255 0,'0'0'162'0,"0"0"11"15,0 0-53-15,0 0-46 0,0 0-39 16,-12 121-23-16,10-101-9 31,-3 6-1-31,5 0-2 0,0-2 0 16,0 5 1-16,0-4-1 16,0-2-1-16,0 2-1 15,0 4-4 1,0 1-110-16,0 5-31 0,0 2 2 15,0 3-63-15</inkml:trace>
  <inkml:trace contextRef="#ctx0" brushRef="#br0" timeOffset="165512.6626">13286 10638 258 0,'0'0'68'0,"0"0"15"15,0 0 76-15,0 0-34 16,0 0-72-16,0 0 6 16,-7 58-26-16,7-58 6 15,0 0-14-15,0 0-25 16,0 0-16-1,0 0-105-15,-7 0-242 16</inkml:trace>
  <inkml:trace contextRef="#ctx0" brushRef="#br0" timeOffset="166456.2257">13032 10989 536 0,'0'0'37'15,"0"0"136"-15,0 0-80 0,0 0 4 16,0 0-36-16,0 0-25 15,-66 30-29-15,66 15-5 16,0 6 9-16,0 2 6 0,5-4 13 16,23-4-17-16,0-13-13 15,5-13-1-15,9-19-5 32,0 0 6-32,5-39-17 0,6-12 3 15,-18 2 4-15,-7 12-4 16,-14 21 13-16,-7 10-2 15,5 6 1-15,4 14 0 16,17 20 2-16,2 19 8 16,0 13 2-16,-9 11 2 15,-19 5-1-15,-7-3-5 0,0-10 10 16,-5-10 17-16,-25-13-7 16,-10-10 7-16,-2-16-21 15,0-11 24-15,-12-9-12 16,8 0-1-16,-3-20-13 15,9-3-6-15,16 3 0 0,6 3-3 16,11 8-1-16,0 6-3 16,7-2-18-16,0 2-25 15,14-5-29-15,28-3-11 0,12-1-39 16,9 0-104-16,2-4-222 16</inkml:trace>
  <inkml:trace contextRef="#ctx0" brushRef="#br0" timeOffset="166810.3148">13835 11073 736 0,'0'0'70'0,"0"0"74"32,0 0-25-32,0 0-61 0,0 0-47 15,0 0-9-15,35 18 2 16,26 6 3-16,7 2 2 15,-8-6-9-15,-8-3 6 16,-12-6-6-16,-12-6-3 16,-10 0-24-16,-11-5-43 15,-4 0-59-15,-3 0-197 0</inkml:trace>
  <inkml:trace contextRef="#ctx0" brushRef="#br0" timeOffset="167095.4013">14258 10854 587 0,'0'0'87'0,"0"0"-50"16,0 0 20-16,0 0-45 15,0 0 10-15,-79 119 10 31,62-59 14-31,3 3 2 0,-4-2-12 16,4-4-20-16,2-9 1 16,-2-8-4-16,0-11-3 15,4-10-8-15,-1-11-2 16,4-8-26-16,-3 0-38 16,-1-13-134-16,-3-16-77 15,2-7-6-15</inkml:trace>
  <inkml:trace contextRef="#ctx0" brushRef="#br0" timeOffset="167258.2019">13931 11161 488 0,'0'0'59'0,"0"0"96"15,0 0-17-15,0 0-42 16,0 0-31 0,231 11-10-16,-186-11-33 15,-6 0-22-15,-11-12-6 16,-7-9-77-16,-16-3-117 15,-5-4-339-15</inkml:trace>
  <inkml:trace contextRef="#ctx0" brushRef="#br0" timeOffset="218381.8985">2855 17166 388 0,'0'0'291'0,"0"0"-284"0,0 0-7 32,0 0 56-32,179-23-19 0,-125-13-10 15,-7-4 10 1,-19-8 6-16,-14-5 8 0,-14-1-17 16,0-3-15-16,-26 3 1 15,-32 12 16-15,-24 8-20 16,-28 20 11-16,-14 14 5 15,-18 19 10-15,-8 30-14 0,6 21-25 16,20 14-2-16,35 5 0 16,42 5-2-16,47-2 0 15,0-7-1-15,75-7-2 16,14-13 4-16,28-13-10 16,4-19 7-16,-4-13 3 15,-5-19 1 1,2-1-1-16,-4-10-33 15,-7-17-70-15,-21 3-141 16</inkml:trace>
  <inkml:trace contextRef="#ctx0" brushRef="#br0" timeOffset="218930.3872">3443 17212 416 0,'0'0'336'16,"-5"120"-296"-16,5-55 47 15,0-11 6-15,0-12-55 16,0-17-23-16,0-13-11 15,7-10-2-15,-7-2-2 16,0-29 2 0,0-29-2-16,0-22-67 15,-21-8 21-15,-14 4 44 16,-14 9 0-16,-4 19 2 16,4 22 43-16,16 17 6 0,19 11 39 15,7 6-49 1,7 0-38-16,0 0-1 0,28 0-15 15,26 0 3-15,20-6 4 0,1-7 8 16,-12-4 1 0,-16-1 1-16,-19 9 1 0,-14 2 3 15,-14 7 12-15,0 0 9 16,0 0-2-16,7 5-19 16,0 15-4-16,7 11 14 15,7 9 10 1,0 11-9-16,5 3-8 15,-5 8-6-15,14 2-1 16,0 0-2-16,-2-2-5 16,2-9-80-16,-10-16-126 15,-4-17-402-15</inkml:trace>
  <inkml:trace contextRef="#ctx0" brushRef="#br0" timeOffset="219416.0281">4375 17277 473 0,'0'0'129'15,"0"0"-110"-15,0 0 128 16,0 0-50-16,0 0-1 16,0 0-20-16,9-81-45 15,-37 81-14-15,0 0 4 16,0 0-18-16,0 2-3 0,3 12-4 15,4 3 4-15,7 1 2 16,7 3-2-16,7 2 4 0,0 2-4 16,0 2-4-1,7 0 2-15,18-3-2 0,10 1 4 16,0-2 0-16,12-1-2 16,2-4 0-16,5-2 1 15,-5-4-4 1,0-7 3-16,-2-5-19 15,-5 0-40-15,-3-5-6 16,-11-15-38-16,-13 6-198 16,-1 4-148-16</inkml:trace>
  <inkml:trace contextRef="#ctx0" brushRef="#br0" timeOffset="220148.5577">4842 17470 233 0,'0'0'30'0,"0"0"39"16,0 0 38-16,0 0 132 0,192 23-155 15,-124-52-27-15,-19-8-19 16,-7-8-4-16,-21 0-15 15,-21 1 28-15,0 3-7 16,-24 9 10-16,-29 8 8 16,-3 9-26-16,-10 12 14 0,3 3-31 15,9 6-15-15,-2 28 0 16,21 8 0-16,7 9 0 16,17 6-17-16,11-3-9 15,0-4-4-15,14-10-11 16,21-8-22-16,4-10 27 15,8-14-34-15,2-8 0 0,0-17-29 16,12-30-36-16,0-18-36 16,-12-10 27-16,-14-2 144 15,-17-2 4-15,-15 4 170 0,-3 4-2 16,0 5-51 0,-21 7-58-16,-14 13 35 0,-5 13-18 15,10 15-23 1,4 10-35-16,12 6 17 15,7 2-20-15,7 0-19 16,0 13-11-16,0 23 10 16,0 12 1-16,0 8 2 15,0 3-1-15,7 3-1 16,0 0 1-16,0 1 0 16,0-3 0-16,7-6-1 0,5-9 0 15,2-11 0-15,7-11-1 16,11-7-5-16,3-10-4 15,5-6-6-15,-5 0 9 16,-7-14-23-16,0-6 29 16,-9 3-6-16,-17 11 5 15,-2 6 0 1,-2 0 0-16,2 6-21 16,0 19 23-16,7 9 10 0,7 3 4 15,0-6-4-15,5-11-10 16,2-11-9-16,0-9-131 15,0-23-104-15,-2-27-413 16</inkml:trace>
  <inkml:trace contextRef="#ctx0" brushRef="#br0" timeOffset="220248.9696">5625 17193 760 0,'0'0'48'16,"0"0"-13"-16,0 0 53 16,0 0-59-16,0 0-29 15,0 0-53-15,-35-29-81 16,70 29-152-16</inkml:trace>
  <inkml:trace contextRef="#ctx0" brushRef="#br0" timeOffset="220502.5339">6125 17473 252 0,'0'0'494'15,"0"0"-486"1,0 0 78-16,130-151-27 15,-118 74-34-15,-12 4 57 0,0 11 45 16,-21 14-43 0,-26 17-9-16,1 19-18 0,-10 12-35 15,2 3-22-15,-2 37-4 16,16 16-16-16,19 10-24 16,21 6-38-16,14-8-10 0,59-13-119 15,18-14-216-15</inkml:trace>
  <inkml:trace contextRef="#ctx0" brushRef="#br0" timeOffset="220771.6627">6879 17110 953 0,'0'0'106'0,"0"0"-100"16,0 0 87-16,259 0-40 15,-163-12-37-15,-12-7-16 16,-18 2-22-16,-38 12-54 15,-28 5-136 1,0 5-419-16</inkml:trace>
  <inkml:trace contextRef="#ctx0" brushRef="#br0" timeOffset="220887.2877">7029 17347 819 0,'0'0'49'16,"0"0"-29"-16,0 0 12 15,0 0-19-15,212 54-8 16,-109-67-5-16,7-11-113 0,-7-3-272 15</inkml:trace>
  <inkml:trace contextRef="#ctx0" brushRef="#br0" timeOffset="221604.6389">9463 16377 575 0,'0'0'82'0,"0"0"-55"15,0 0 119-15,0 0-61 16,0 0-32-16,0 0 1 16,137-74-17-16,-137 47-9 15,-14 5 5-15,-42 0-20 0,-7 12-7 16,-19 10 2 0,-13 0 5-16,1 21-4 0,3 19-8 15,28 7 4-15,23 8 4 16,36 7-3-16,4 6-6 0,44 1 10 31,26-5 11-31,26-4-5 16,14-12 2-16,0-14 27 15,13-15 1-15,-13-18-28 0,-14-1-13 16,-14-3-1-16,-26-17-4 16,-21 6-41-16,-24 0-79 15,-11 2-118-15</inkml:trace>
  <inkml:trace contextRef="#ctx0" brushRef="#br0" timeOffset="223155.7735">10682 16271 527 0,'0'0'131'16,"0"0"-102"-16,0 0 132 15,54 145-47-15,-26-100-42 16,0-3-27-16,-3-8-28 0,-8-10-16 16,-3-7 2-16,-3-7-1 15,-4-4-2-15,-4 0-2 16,1-3-24-16,-4-1-67 0,0-1-52 15,0-1-27-15,0 0-360 16</inkml:trace>
  <inkml:trace contextRef="#ctx0" brushRef="#br0" timeOffset="223478.4271">10306 16186 684 0,'0'0'130'0,"0"0"-33"15,0 0 36-15,0 0-47 0,0 0-49 16,0 0-27-16,47-28 0 15,48 14 39-15,36-3 18 16,7-5-13-16,-7 4-20 16,-14 2-13-16,-22-1-20 0,-8 5 3 15,-17 1-4-15,0 5-4 16,-16 2-5-16,-8 4-67 16,-18 0-33-1,-14 0-124-15,-14 21-336 16</inkml:trace>
  <inkml:trace contextRef="#ctx0" brushRef="#br0" timeOffset="224341.4606">9058 17176 731 0,'0'0'87'0,"0"0"-5"15,0 0 34-15,0 0-43 16,0 0-59-16,0 0-14 15,-16 0-12-15,44 0 6 16,14 5 6-16,35-2 14 16,31-3 0-1,30 0 18-15,34 0 23 16,34-6-12-16,14-12 1 16,11-6 3-16,0 0-10 15,-9-6-11-15,-12 5-4 16,-30-4 3-16,-31 0-6 15,-32 2-6-15,-28 9-3 0,-33 6-5 16,-23 5-4-16,-19 5 0 16,-12 2 2-16,-2 0 0 0,0 0-3 15,0 0-22-15,0-4-9 16,-16 2-82-16,-24 2-32 16,0 2-94-16</inkml:trace>
  <inkml:trace contextRef="#ctx0" brushRef="#br0" timeOffset="225533.4824">10121 17730 693 0,'0'0'37'16,"0"0"9"-16,0 0 47 15,0 0-24-15,-201 0-22 16,173 9-5-16,3 5-13 0,-3 2-9 16,9 8 5-16,10 5-15 15,2 10-7-15,7 11 0 16,0 8-2 0,9 4-2-16,31-3-2 15,23-14 2-15,9-13-1 16,-2-15-6-16,5-9 8 15,-12-8 4-15,-9-3-2 16,-5-33 5-16,-10-15 15 0,-17-15-7 16,-22-12 2-16,0 1 28 15,-36 9 4-15,-38 11 2 16,-15 16-22-16,-7 17-10 16,14 15 1-16,12 9-17 15,17 0-3-15,11 29-3 0,21 14-14 16,16 12-24-16,5 2-33 15,35 1-40-15,33-11-57 16,11-7-65-16,-9-9-175 0</inkml:trace>
  <inkml:trace contextRef="#ctx0" brushRef="#br0" timeOffset="225966.9636">10303 17988 560 0,'0'0'334'16,"0"0"-307"-16,0 0 6 15,0 0 82-15,180 68-32 16,-91-31-7-1,14-1-23-15,-12-3-7 16,-5-6-17-16,-16-6-16 16,-16-5-10-16,-26-7-2 0,-7-7 2 15,-14-2-3 1,-7 0-5-16,0 0-35 0,0-16-45 16,0-6-71-16,-28 4-211 15</inkml:trace>
  <inkml:trace contextRef="#ctx0" brushRef="#br0" timeOffset="232430.2172">8694 17262 362 0,'0'0'65'0,"0"0"-52"15,0 0 50-15,0 0 55 16,0 0-60-16,0 0-36 15,0 0 7 1,-33 4 25-16,33-4 4 16,-2 0 10-16,2 0-22 0,0 0-19 15,0 0 0 1,0 0-3-16,0 0-6 0,0 0-4 16,0 0-14-16,0 0-4 15,0 0 4-15,0 0-1 16,0 0-4-16,0 0 1 0,23 0 4 15,15 0 0-15,4 5 1 16,7-2 3-16,5 1-2 16,2 1 1-16,0-2-1 15,2 2-1-15,1-3-1 16,-1-2 2-16,-14 0 1 16,-4 0 0-16,-5 0 0 0,-2 0-3 15,-5 0 2-15,4 0-1 16,-1 0 3-16,2 0-6 15,-1 0 3-15,-1 0-1 16,1 2 5-16,8-2-5 16,-12 0 3-16,0 0 1 0,-7 0-4 31,0 0-3-31,-7 0 3 16,0 0 0-16,-7 0 2 15,0 0-2-15,-2 0 1 16,2 0-1-16,2 0 3 0,3 0-2 15,2 0-1-15,0 0 0 16,5 0-2-16,-5 0 5 16,0 0-5-16,0 0 5 0,0-2-2 15,0 0-1-15,0 0-2 16,0-3 2-16,4 1 1 16,-1 1 2-16,-6-2-6 15,3 1 3-15,-7-1 0 16,0 4 2-16,0-1 5 15,-7 2-2 1,0 0-4-16,0 0-1 16,0 0-1-16,0 0-45 15,-14 12-192-15,-32 5-585 16</inkml:trace>
  <inkml:trace contextRef="#ctx0" brushRef="#br0" timeOffset="241204.3059">15699 16240 643 0,'0'0'65'0,"0"0"-49"15,0 0 35-15,0 0 2 16,0 0 3-16,0 0-13 16,0 0-18-16,0 0-6 15,131 80 5-15,-96-80 5 16,-2-20-20-16,-8-5 4 15,-15-10 2-15,-10-4-8 0,0 5-5 16,-28-1 0-16,-28 8-3 16,-19 12 1-16,-7 9-14 15,-7 6 11-15,12 3-1 16,5 33 0-16,16 18 3 0,9 12 0 16,24 14-1-16,16 4 1 15,7 1 2 1,14 3 0-16,35-5 1 15,12-4 3-15,6-11 12 16,3-15-6-16,-2-19-4 16,0-20-6-16,-12-13-1 15,-7-1-1-15,-7-15-52 16,-9-15-18-16,-8-4-156 16,-11 2-335-16</inkml:trace>
  <inkml:trace contextRef="#ctx0" brushRef="#br0" timeOffset="241767.965">16157 16422 621 0,'0'0'118'0,"0"0"-92"16,0 0 53-16,0 0 2 16,-26 136-43-16,26-100-18 0,0-9-8 15,12-6 8-15,-5-10-14 16,0-5-2-16,-5-6-2 16,5 0-2-16,0-28 16 15,0-15-2-15,0-17-14 16,-7-9-20-16,0 0 9 15,0 9 9 1,-23 15 2-16,-5 21 24 16,9 17 31-16,5 7-15 0,7 0-22 15,7 22-17-15,0 10 0 16,0-1-1-16,33-7-5 16,18-6 5-16,22-18 0 15,18 0 0-15,16-42 4 16,-9-21-1-16,-16-6 1 15,-26 6-4-15,-30 17 2 0,-24 19 4 16,-2 16 53-16,0 11 19 16,-2 0-35-16,-31 31-42 15,-2 25 2-15,-7 18-2 16,9 11 2-16,19-4-3 16,14-12-2-16,0-7-19 0,5-17-33 15,33-9 2-15,-6-12-21 16,3-7-6-16,-9-11-111 15,-5-6-136-15</inkml:trace>
  <inkml:trace contextRef="#ctx0" brushRef="#br0" timeOffset="242284.6072">16912 16690 299 0,'0'0'337'0,"0"0"-265"15,0 0 49-15,0 0-50 16,0 0 12-16,0 0-5 16,170-69-49-16,-163 17-22 15,-7-4-2-15,0 2 6 16,-26 6 4-16,-16 10-4 15,-11 16 6 1,4 13-3-16,2 9-12 16,12 5-3-16,21 29 1 15,14 12 0-15,0 19-2 16,14 12-1-16,32 7 0 16,-1 5 6-16,2 0-4 15,-12-5 1-15,-3-12 0 16,-18-14 3-16,-14-9 4 0,0-19 7 15,0-8 3-15,-7-13-6 16,-28-9 12-16,-11 0-7 16,-3-13-8-16,-5-19-2 0,5-8 10 15,14-2-5-15,9 1-10 16,19 5-2-16,7 6-3 16,0 6 4-16,12 8-1 0,25 4-3 15,10 6 1-15,14 4-52 16,-5 2-32-16,-3 0-64 15,-11 0-138-15,0 0-414 16</inkml:trace>
  <inkml:trace contextRef="#ctx0" brushRef="#br0" timeOffset="242523.1294">17538 16591 763 0,'0'0'85'0,"0"0"88"0,189-11-89 15,-133 9-54-15,-7-1-25 16,-21 2-5-16,-16 1-57 15,-12 0-183 1,-19 20-291-16</inkml:trace>
  <inkml:trace contextRef="#ctx0" brushRef="#br0" timeOffset="242654.7304">17549 16819 467 0,'0'0'127'0,"0"0"-21"15,0 0 25-15,0 0-26 16,0 0-43-16,215 5-30 0,-150-30-32 15,-20-1-81-15,-15 3-690 16</inkml:trace>
  <inkml:trace contextRef="#ctx0" brushRef="#br0" timeOffset="244243.1261">18668 16081 362 0,'0'0'130'0,"0"0"-30"15,0 0 8-15,0 0-23 16,0 0-46-16,0 0-28 16,-14 0-2-16,14 0 17 0,-2 0 0 15,2 0-24-15,-5 0-2 16,5 0-2-16,-2 0-1 16,2 0-21-16,0 3 9 15,0 0 7-15,0 0 5 16,0-2 2-16,0 1 2 15,0-2 2 1,0 0-2-16,0 0 9 16,0 0 13-16,0 0-2 15,0 0-5-15,0 0-8 0,-5 0 5 16,5 0 2 0,0 0-1-16,0 0-2 0,0 0-1 15,0 0-5-15,0 0 10 16,0 0-13-16,0 0-3 0,0 3-1 15,0 0 1-15,-2-3 1 16,2 3 1-16,0-1-2 16,0-1 0-16,-5 2 0 15,5-1 0-15,-2 3 0 16,2 4 0-16,0-1-20 16,0 4-62-1,0-4-30-15,0-4-265 16</inkml:trace>
  <inkml:trace contextRef="#ctx0" brushRef="#br0" timeOffset="244813.0386">18703 16008 443 0,'0'0'142'0,"0"0"-46"15,0 0 12-15,0 0-49 16,0 0-27-16,5 130-14 0,41-106-6 16,6-8 14-16,9-8 10 15,-1-8-23-15,-4 0-8 16,-9-30 1-16,0-13 3 16,-10-12-9-16,-18-6-63 15,-19 6-59-15,0 5 21 0,-61 13 94 16,-28 15 7-16,-16 18 60 0,-12 4-4 15,-4 29 33 1,9 22-43-16,16 8-7 0,21 15-2 16,29 11-20-16,27 5-16 15,19 9 3-15,12-4 10 16,48-3 4-16,22-11 7 16,7-8 10-1,7-11 0-15,-5-16-7 16,0-16-3-16,-5-18-15 15,-2-12-3-15,-4-8-7 16,-17-26 6-16,-7-6-6 16,-21 3-30-16,-23 9-26 15,-12 13-63-15,-14 6-175 16</inkml:trace>
  <inkml:trace contextRef="#ctx0" brushRef="#br0" timeOffset="245376.8039">19679 16042 456 0,'0'0'225'0,"0"0"-175"16,0 0 7-16,0 0 49 15,0 0-8-15,66 153-24 16,-40-72-19-16,-5 0-3 16,-7-3-18-16,-3-12-19 15,-4-18-11-15,0-13-4 16,0-14 2-16,0-9-2 0,-4-12-20 16,1 0-31-16,-4-17 6 15,0-22-110-15,0-10-105 16,0-8-244-16</inkml:trace>
  <inkml:trace contextRef="#ctx0" brushRef="#br0" timeOffset="245592.8714">18995 15871 532 0,'0'0'271'0,"0"0"-250"15,236-30 105-15,-61 16-8 16,12-4-44-16,-5-1-25 0,-28 4-31 16,-30 4-16-16,-21 8-2 15,-35 3-1-15,-26 0-73 16,-35 17-178-16,-7 1-459 16</inkml:trace>
  <inkml:trace contextRef="#ctx0" brushRef="#br0" timeOffset="246094.4004">20696 15607 764 0,'0'0'86'0,"0"0"-4"16,0 0-21-16,0 0-36 15,0 0 25-15,60 166-32 16,-43-89-16-16,1 1-2 16,-4-9-136-16,5-6-341 15</inkml:trace>
  <inkml:trace contextRef="#ctx0" brushRef="#br0" timeOffset="250660.1313">21539 16164 837 0,'0'0'94'0,"0"0"31"16,0 0-24-16,0 0-28 16,0 0-43-16,0 0-13 0,0 0-3 15,-14 0-5-15,49 0-6 16,12-4 0-16,6-3 5 16,-1 4-2-16,1-3-6 15,-4 3-1-15,3 0 1 0,-10 0-27 16,-12 3-26-16,-4 0-21 15,-19 0-47-15,-7 3-127 0,0 9-268 16</inkml:trace>
  <inkml:trace contextRef="#ctx0" brushRef="#br0" timeOffset="250844.7268">21602 16371 688 0,'0'0'68'0,"0"0"-5"16,0 0 77-16,0 0-54 16,0 0-41-16,0 0-26 15,191-18-12-15,-163 18-7 16,-2 0 0-16,-12 0-45 16,-7 9-110-16,-7 10-136 0</inkml:trace>
  <inkml:trace contextRef="#ctx0" brushRef="#br0" timeOffset="251007.1698">21567 16657 404 0,'0'0'360'16,"0"0"-318"-16,0 0 74 16,0 0-28-16,184 8-39 15,-123-20-35-15,2-1-14 16,-7 1-55-16,-4 1-71 15,-17 0-288-15</inkml:trace>
  <inkml:trace contextRef="#ctx0" brushRef="#br0" timeOffset="251709.3956">22209 16006 521 0,'0'0'53'0,"0"0"82"15,0 0-57 1,0 0-11-16,-40-106-2 0,73 77-38 16,16 4 0-16,5 5 14 31,2 4-11-31,7 15-3 0,9 1-13 16,6 8-6-1,10 31-7-15,-4 14 4 0,-2 12 3 16,-21 11 2-16,-19 6-4 15,-37 3-1-15,-5-2 0 16,-33-6-2-16,-23-16 10 0,-10-15 3 16,3-12-4-16,-4-15-3 15,4-13 0-15,-5-6-2 16,7 0-7-16,10-25 0 16,6-9 0-16,22-8 2 15,23 1-2-15,0-4-2 16,28 5 2-16,28 3 0 15,9 4 0 1,6 11 0-16,-4 8 0 16,1 4 1-16,-12 5-1 15,-7 5-3-15,-14 0-5 0,-9 0-65 16,-12 0-122 0,-7 0-253-16</inkml:trace>
  <inkml:trace contextRef="#ctx0" brushRef="#br0" timeOffset="252311.1716">23835 15684 688 0,'0'0'92'16,"0"0"-22"-16,0 0 30 15,0 0-32-15,0 0-7 16,0 0-43-16,-201-38-6 15,154 63-4 1,-6 18-8-16,4 12 1 16,-5 16 7-16,5 12 0 15,7 7-5-15,4 5 5 16,22-8 12-16,16-11-4 16,0-13-11-16,35-15 6 15,28-12-2-15,12-13 6 0,7-14 3 16,6-6 41-16,-6-3-43 0,-14-11-5 15,-19-6-7-15,-16-3-4 16,-24 8-16-16,-9 4-32 16,-14 8-48-16,-47 0-148 15,-9 3-372-15</inkml:trace>
  <inkml:trace contextRef="#ctx0" brushRef="#br0" timeOffset="252896.9794">22422 16933 723 0,'0'0'52'0,"0"0"41"16,0 0 7-16,0 0-16 15,0 0-36-15,0 0-31 0,-96 21-13 16,119-21 5-16,45 0 10 15,47-6 17-15,43-21 4 16,41-10 1-16,34-9-6 16,6 4-9-16,-17 7 15 0,-24 7-15 15,-34 12-8-15,-34 6-8 16,-34 5-6-16,-35 5 2 16,-28 0-5-1,-26 0-1-15,-7 0-30 16,-5 0 2-16,-42 0-22 15,-11 9-53-15,-10 11-14 16,0 2-162-16,8-2-448 16</inkml:trace>
  <inkml:trace contextRef="#ctx0" brushRef="#br0" timeOffset="253523.8345">22609 17515 703 0,'0'0'15'0,"0"0"62"15,0 0-19-15,0 0-18 16,49-111-25-16,23 78 15 0,12 9 17 15,-2 14 9-15,9 10-39 16,-9 12-9-16,-17 33 2 16,-23 19 11-16,-28 8 5 15,-14 6-4-15,-4-1 6 0,-46-11-15 16,-10-6-8-16,-17-12 11 16,7-12-2-1,2-16 0 1,12-15-2-16,2-5-3 0,5-9-9 15,9-30-6-15,15-6 1 16,18-12 2-16,7 2 3 16,14 6 0-16,37 6 0 15,0 15 10-15,15 11 8 16,-1 17-1-16,3 0-12 0,-3 11-4 16,-9 14 1-16,-7 4 3 15,-6-4-5-15,-11-2-39 16,-4-5-19-16,-7-8-41 15,-7-5-143 1,-7-5-303-16</inkml:trace>
  <inkml:trace contextRef="#ctx0" brushRef="#br0" timeOffset="253898.8435">23541 17334 679 0,'0'0'65'15,"0"0"-13"-15,0 0 40 16,0 0-33-16,0 0-43 16,0 0-15-16,-28 94 4 15,67-38 0-15,3 4 6 16,7 1-5-16,0-7-4 16,5-8-1-1,2-12 0-15,-2-20-1 16,0-14-8-16,2-11-95 15,0-37-6-15,2-17-253 16</inkml:trace>
  <inkml:trace contextRef="#ctx0" brushRef="#br0" timeOffset="254114.2975">24206 17260 643 0,'0'0'168'0,"0"0"-102"0,0 0-27 16,0 0-1-16,-67 122 17 15,67-57 1-15,0 6-5 16,0 6-11-16,0 5 2 15,0 4-14-15,0-2-18 16,11 0 2-16,-4-7-1 16,-2-10-10-16,2-13 0 0,-7-14-1 15,0-16 0-15,0-11-15 16,0-12-29-16,0-1-39 16,0 0-94-16,0-8-370 15</inkml:trace>
  <inkml:trace contextRef="#ctx0" brushRef="#br0" timeOffset="305479.73">7071 8222 24 0,'0'0'36'16,"0"0"10"-16,0 0 16 16,0 0-27-16,0 0-14 15,0 0 12 1,0 0 42-16,0 0 0 15,4 0-27-15,-4 0-22 16,0 0-19-16,3 0 0 0,-3 0-1 16,4 0 15-1,-1 2 26-15,1-1-24 0,-4 4-14 16,7 1-1-16,-7 0 3 16,7 5-3-16,0 1-2 0,0 2 4 15,0 6-1-15,7-3-4 16,-7 3-5-16,12 3 1 15,-10 2 0-15,5 1 2 16,0 2-3 0,5 3 2-16,-5-2 0 15,12 3 6-15,-5-5 1 16,0-4-3-16,2 2 3 16,-4 0-4-16,7-1 5 15,-3 4-6-15,5 0 0 16,-2 3-3-16,9 3 0 15,-7-3 0-15,-2-3 0 16,2-2 2-16,0 1-3 0,0-3 2 16,4 5 4-16,1-4 17 15,-5 0-6-15,-5 3-1 16,-4-4-9-16,9 0 4 0,-2 1-4 16,2-2-4-16,0 1 4 15,0-1 0-15,0 2-3 16,0-2-1-16,-2 2-3 15,2 0 2-15,0-4 0 0,0 3 0 16,-3-3 1-16,10 1 2 16,-7-2-1-16,5 0 0 15,0-3-2-15,2 3 3 16,0-2 2-16,7 0-5 16,0-3-1-16,5 5 1 15,-1-4-1 1,-3-1 1-16,6-1 0 15,-10-1-2-15,8-1 0 16,-10-3 0-16,3 2-2 16,0-2 2-16,-5-5-2 15,0 5 2-15,0-1 4 16,-2-1-3-16,-5 2 0 0,4-3-1 16,-1 2 0-16,1-1 0 0,8 2 0 15,-2 0 0-15,1 0 1 16,3-1 1-16,-2-2-2 15,7 3-1-15,-3-5 0 16,-4 3 1-16,-1-2 0 16,-3 0 0-16,3 1 1 15,-1-2-1 1,-6 2 0-16,3-1 1 16,-2 1-1-16,-5 0 0 15,12-1 0-15,-3-2 0 16,3 2 0-16,0-5-1 15,2 2 0-15,-7-1 0 16,0 2 1-16,-3 0 1 16,-4 0-1-16,7 2 2 0,-7-4-2 15,5 4 1-15,0-5-1 16,-5 0 0-16,2 0 0 16,-4 0-3-16,7 0 3 0,2 0 0 15,7 0 2-15,7 0-1 16,5 0 1-16,-5 0 0 15,-3 0-2 1,1 0 0-16,-5 0 1 16,5 0-1-16,-3 0 0 15,-4 0 0-15,0 0 0 16,-12 0 0-16,-7 0 1 16,0-5-1-16,-3 4-1 15,-8-4 1-15,1 1 0 16,3 2 3-16,0-2-2 0,7-1-1 15,12-3 0-15,5 0 3 16,8-3 12-16,8 1-8 16,-5 2-6-16,0 0 2 15,-2 1-3-15,-1 1 0 16,-8 2 0-16,-1-1 0 16,-13 4 0-16,-6-2 0 0,-8 3 4 15,1-2-4-15,-4-4 0 16,14-3 2-16,5 0 3 15,2-7-5-15,7 1 5 0,14-4-5 16,0 2 8-16,5 3-5 16,-5 2-3-16,-2 6 0 15,-1-3 2 1,-4 2-2-16,-7 1 1 16,-9 0-1-16,-5 0 1 15,-7-2 0-15,0 2 2 16,0-3-1-16,0 0-1 15,0-3 0-15,0 2 0 16,-2-4-1-16,16-2 2 16,0-2-2-16,12-4 0 0,2 2 0 15,0 0 0-15,-9 1 0 16,-1 4 0-16,-8 3 0 16,-6-1 1-16,-8 4-2 0,-3-1 1 15,0 1 0 1,-3 0 6-16,-4-3-6 0,14-4 0 31,-7-2 0-31,12-2 1 16,-3-2-2-16,5 2 2 15,5-2-2-15,2 2 2 16,0 2-2-16,-2-1 2 0,-10 5-2 16,3 5 2-16,-12 0-2 15,5 3 1-15,-5 1 0 16,-5 0 1-16,3-1 1 0,2-8-1 15,0 0 0-15,2 0-1 16,5-3 0-16,-2 5 0 16,-3 0 0-16,3 1 0 15,-5 3 0-15,-7-3 0 16,7 2 1-16,0 1-2 16,-3-2 2-16,3-2-2 0,3 0 2 15,1-3-1-15,-1 0 1 16,4 0-1-16,0 0 0 15,-3 1 2-15,3 0-4 16,0 0 2-16,-2 2 0 0,-3 3-1 16,-2-1 1-16,0 3 1 31,0-1 1-31,-2 0-4 0,-2-1 5 16,4-2-3-16,-3 2 0 15,3-1 0-15,-7 3-1 16,7-1 2-16,0-3 0 15,7-1-1-15,-7-4-1 16,5 2 1-16,-3 4 1 16,-2 0-1-16,5-1-1 0,-5 2 1 15,2 1 0-15,-2 1 0 16,5-2-1-16,-5-1 2 16,0 1-2-16,0-2 3 15,0 2-3-15,0-2 1 16,5 0 0-16,-3-1 0 15,3 1 0 1,-3 2-1-16,5-1 1 16,-2-2 0-16,-5 1 0 0,7 4 0 15,-3-1 0 1,-1-3 1-16,4-1-1 0,0-1 0 16,0 2-3-16,-2 1 3 15,-5-1 3-15,0 2-3 16,7-2 0-16,-7 0-3 0,0 3 6 15,0-1-3-15,0 3 0 16,0-2 1-16,-3 2-2 16,6-2 1-16,-3-1-1 15,-3 1 1-15,3-1 1 16,0 4-1-16,0-3-1 16,0-4 1-1,7 0 1-15,-2 1-1 16,-5 2 0-16,0-1 0 15,2-2 0-15,5 3 0 16,5-5-3-16,-5 3 3 0,0-3 0 16,5 0 3-16,4-1-3 15,3 2 0-15,2 1-3 16,0-2 3-16,-9 5-3 16,-10 7 1-16,-2-5 2 0,-2 2 2 15,2 2-2-15,-5-4 0 16,-2 1 1-16,0 2 1 15,5-4-2-15,-3 2 2 16,3-3-2-16,2 1 0 16,-5 1-2-16,3 3 2 0,-5-2 0 15,0 1 0-15,0 2-1 16,0-1 2-16,7-1-2 16,-7 2 1-16,7-3 0 15,0 1 1-15,-7-3-1 16,11 3 0-16,-4-2 2 15,0-2-4 1,0 3 2-16,0-2 0 16,-4 2 0-16,4 1 0 15,-3-1 0-15,-1-1 0 16,4 0 0-16,-3-2 0 16,-1 1 0-16,4-1 3 15,-3-4-6-15,3 5 3 16,0-4 0-16,0 0 0 0,0 1 0 15,0-3 2-15,0 0-2 0,-2 3 0 16,2-2 1-16,0 0-1 16,0 2-1-16,0 4 1 15,-5-1 0-15,3-1 0 16,-2 2 1-16,-3 4-1 16,7-6 0-1,-3-2 0-15,3-1 0 16,0 0 1-16,7-1-1 15,-2-1-1-15,2-3 1 16,2-2 0-16,5-2-1 16,-2 7 1-16,-12 3 0 15,7 3 0-15,-14 4 0 16,7 1 0-16,0-5 0 0,0 2 0 16,0-2 0-16,5-3 2 0,-3-4-3 15,3-2 2 1,9-5-2-16,0-2 1 0,18 1 0 15,-10-1 0-15,-8 4 0 16,0 6 0-16,-7 2 0 16,-3 4 0-16,-4-1 1 0,0-2 0 15,-4 3-1-15,1-6 1 16,6-1 0-16,1-4 0 16,3 1 1-16,7-7 2 15,12 0-3-15,4-4 7 16,-4-2-6-16,9 0 0 15,-7-1-1 1,3 1-1-16,-8-2 2 16,5-2-1-16,2 1-1 15,-6 1 1-15,-6 1 0 16,-4 5 0-16,-7 3 0 16,0 1 1-16,0 0-1 15,5 1 0-15,-5 5-1 16,-4-5 1-16,4 2 5 0,-3-8-1 15,15-3 10-15,4-7-9 16,12-5-5-16,12-4 1 0,0-4 2 16,6 2-4-16,-10 4 0 15,-4 0 1-15,-8 6-1 16,-6 4 1-16,-11 4 0 16,-7 3 3-1,-7 2 5-15,0 1 6 16,0-1-3-16,0 1-4 15,0-1-2-15,5-4 1 16,-5 1-5-16,14-5 1 16,-2-2-1-16,4-6 0 15,5-2-1-15,5-5-1 16,2-7 2-16,7-4-2 0,5 3 2 16,-1-1-2-16,8-2 0 15,-5-2-2-15,0-1 2 16,-2-1 3-16,-5-2-3 15,0 4 0-15,-7 5 0 16,2 3-2-16,-6 3 2 0,-3 6 1 31,-2-1-1-31,6 4 0 0,-4-3-1 16,3-1 1-16,6-7-4 16,5 5 3-16,0-6 1 15,12 3-2-15,2-3 1 16,0-3 0-16,5-2 0 15,-1-1 1-15,3 0-4 16,-2-1 3-16,7 2-4 0,-12 1 3 16,-2 2 2-16,-5 4-2 15,0 4 2-15,5 0-1 16,-5-2 1-16,-3 3-1 16,8-3 1-16,-12 0-2 15,7-2-6-15,-2 2-1 16,-5 2-14-16,-7 4-7 0,-2 5 16 15,-8 5 4-15,-4 10 10 16,-7 5 0-16,-7 8 1 16,-7 2 5-16,0-2-2 15,0-1-4-15,0 1 0 0,0 3 1 16,0-3-1-16,0 2 0 16,0 6 2-1,0-3-2-15,0 4 2 16,0-1 1-16,0 2 3 15,0 1-4-15,0-3 0 16,0 1 2-16,0 0 0 16,0-1-4-16,0 3 13 15,0-1-6-15,0 1 4 16,0 0-11-16,0 0-3 0,0 0 3 16,0 0 2-16,0 0 1 15,0 0-3-15,0 0-1 16,0 0 0-16,0 0 1 15,0 0 0-15,0 0 0 16,0 0 1-16,0 0-1 16,0 0 0-1,0 0 1-15,0 0-1 16,0 0 0-16,0 0 2 16,0 0 0-16,0 0 1 15,0 0-3-15,0 0 3 16,0 0 1-16,0 0-2 0,0 0 0 15,0 0 0-15,0 0 1 16,0 0 1-16,0 0 3 0,0 0-3 16,0 0 3-16,0 0 6 15,0 0 7-15,0 0 0 16,0 0-10-16,0 0-4 16,0 0-4-16,0-2 5 15,0 2 7-15,0 0-4 16,0 0-3-16,0 0 1 0,0 0-7 15,0 0-1-15,0 0 0 16,0 0 1-16,0 0-1 16,0 0 0-16,0 0-1 15,0 0-1-15,0 0-3 16,0 0-34-16,0 0-47 16,0 0-138-1,0-3-361-15</inkml:trace>
  <inkml:trace contextRef="#ctx0" brushRef="#br0" timeOffset="310006.5942">12971 8254 814 0,'0'0'47'16,"0"0"-44"-16,0 0 21 15,0 0 19-15,0 0-17 16,0 0-11-16,0 0-13 16,0 0 2-16,-5 0-3 15,-9 9-1 1,-7 5-16-16,-7-3-138 15,-7 0-209-15</inkml:trace>
  <inkml:trace contextRef="#ctx0" brushRef="#br0" timeOffset="310138.0559">12534 8440 753 0,'0'0'95'0,"0"0"-3"15,0 0-52-15,0 0-40 16,-215 12-137-16,148-15-413 15</inkml:trace>
  <inkml:trace contextRef="#ctx0" brushRef="#br0" timeOffset="310275.7664">11331 8698 826 0,'0'0'42'15,"0"0"2"-15,0 0 36 16,0 0-68-16,0 0-12 15,0 0-95-15,-86-20-152 0,79-4-71 32</inkml:trace>
  <inkml:trace contextRef="#ctx0" brushRef="#br0" timeOffset="310507.6868">11067 8678 452 0,'-70'26'142'0,"0"6"-2"0,5-7-37 15,9-2-14-15,2-12-47 16,10-6-42-16,-3-5-30 15,0 0-82-15,5-11-178 0,7-9 68 16,0-2 137-16,-9 7-90 16,-8 8 175-16,-8 7 56 15,-15 0 58-15,12 6 20 16,-3 10 10-16,10 4-37 16,7-2-23-16,-5 3-45 15,1 0-23 1,-3-3-16-16,-7-6-197 15,-5-3-200-15</inkml:trace>
  <inkml:trace contextRef="#ctx0" brushRef="#br0" timeOffset="310707.8037">9271 8905 487 0,'0'0'0'0,"0"0"0"16,0 0-1-16,0 0-15 0,-199 5-141 15,150-5 28-15,7-5 70 16,-11-3-50-16,-3 4 109 15,-12 4 276-15,12 0-96 16,-5 0-94-16,12 0-21 16,2 0 37-16,8 0-85 15,4 0-17-15,-7 0-84 0,-1-4-83 16,4-8-199-16</inkml:trace>
  <inkml:trace contextRef="#ctx0" brushRef="#br0" timeOffset="311024.2044">6893 8905 715 0,'0'0'87'15,"0"0"-81"1,0 0 31-16,0 0-37 15,0 0-40-15,0 0-479 16</inkml:trace>
  <inkml:trace contextRef="#ctx0" brushRef="#br0" timeOffset="311409.5537">6893 8905 493 0,'-282'3'90'0,"249"11"-46"15,2-1 89-15,-8-4-110 16,4-8-23-16,2-1-68 15,5 0-48-15,7-17-22 16,2-1-68-16,-4 1 206 16,-10 3 192-16,1 7-64 0,-6 7-104 15,-16 0-21 1,-2 17 74-16,-16 13-52 16,2 4-14-16,14-5 30 15,9-7 53-15,26-8-38 16,7-8-38-16,7-3 55 15,2-3-52-15,3 0-14 16,-3 0-7-16,5 0-15 16,-7 0 3-16,-2 0-2 0,-5 0-18 15,-19 0 12-15,1 0 20 16,-24 0 25-16,-8 6-11 16,-10 7-13-16,6-4-1 15,14 0 0-15,26-6 2 16,14 0-1-16,7-3 1 15,7 0-2-15,0 0 0 0,0 0-46 16,21-3-122-16,5-12-88 16</inkml:trace>
  <inkml:trace contextRef="#ctx0" brushRef="#br0" timeOffset="312827.3827">2224 8999 686 0,'0'0'152'0,"0"0"-108"15,0 0 53-15,0 0-17 16,0 0-57-16,0 0-21 16,33-6-1-16,2-5 0 15,-7 2 6-15,-7-2-6 0,-14 0 10 16,-7 1 18-16,0 0 21 15,-33-2-30-15,-37 1-15 16,-14 0-1-16,-26 11-2 16,-11 0-4-16,-3 28 2 15,0 20-6 1,14 14 3-16,21 6 3 16,33 3 0-16,24 3 0 15,25 0 2-15,7-6 1 16,53-7-2-16,31-20 3 15,26-16-2-15,21-16 12 16,5-9 6-16,1-3-4 16,-6-19-8-16,-23-4-8 0,-38 6-2 15,-21 6 2-15,-28 5-6 0,-17 7-63 16,-4-1-47-16,0 2-255 16</inkml:trace>
  <inkml:trace contextRef="#ctx0" brushRef="#br0" timeOffset="313569.5915">2579 9135 347 0,'0'0'95'0,"0"0"39"16,0 139 28-16,0-89-47 16,14-7-60-16,7-9-33 15,0-17-12 1,-7-3-4-16,-7-10 0 16,0-4-2-16,0 0-4 15,-7-10-6-15,0-26 6 16,0-13 0-16,0-10-10 15,-35-1-17-15,-12 1-14 16,-16 11 31-16,2 14 10 16,-2 11 11-16,17 14 34 0,6 9-15 15,17 0 5-15,11 11-10 16,12 16-18-16,0 1 8 16,14-3-8-16,33-10-7 15,20-15-2-15,15-1-2 0,0-35 0 16,-5-7 4-1,-7-5 10 1,-30 2-10-16,-5 5 0 0,-21 6 8 16,-14 7-1-16,0 8-1 15,0 11 8-15,0 4 20 16,0 5 21-16,-3 0-31 16,-4 32-21-16,3 18-3 15,4 15 5-15,0 11 9 16,0-2 1-16,18-3 2 0,18-12-11 15,-1-5-1 1,4-11-5-16,3-7 0 16,5-7-16-16,-12-13-33 15,7-4-33-15,-7-12-23 16,-2 0-95-16,-12-28-491 16</inkml:trace>
  <inkml:trace contextRef="#ctx0" brushRef="#br0" timeOffset="313745.414">3280 9247 312 0,'0'0'383'15,"0"0"-287"1,0 0 63-16,49 117-77 16,-28-97-68-16,-3-8-10 15,3-7-4-15,7-5-12 16,0-5-85-16,-2-33-117 15</inkml:trace>
  <inkml:trace contextRef="#ctx0" brushRef="#br0" timeOffset="313883.5044">3333 9060 992 0,'0'0'50'0,"0"0"53"16,0 0-52-16,0 0-45 15,0 0-6-15,0 0-41 16,-60 32-113-16,134-34-42 15,3-21-187 1</inkml:trace>
  <inkml:trace contextRef="#ctx0" brushRef="#br0" timeOffset="314447.7008">3614 8990 41 0,'0'0'498'15,"0"0"-428"-15,0 0 107 16,16 134-14-16,-2-84-68 16,0-4-57-1,0-4-5-15,-2-10-23 16,2-7 1-16,-7-10-1 15,-7-8-7-15,0-7-2 16,0 0 6-16,0 0 16 16,0-28 29-16,0-9-52 0,-7-13 4 15,-7-7-6-15,-5 0 6 16,3-2-6-16,4 7 2 16,3 15-6-16,2 14 0 0,7 13 6 15,0 7 3-15,0 3-3 16,0 0-11-16,2 12-13 15,33 16 23-15,12 9 1 16,6 1 2-16,-3-6 0 16,10-7-2-16,1-13 1 0,-10-9-1 15,-4-3-2-15,-7-6-1 16,-12-27 3-16,0-15 0 16,-7-7 8-16,-9-7 1 15,-12 2-1-15,0 6 10 16,-12 4 0-16,-9 13-6 15,0 13-1 1,9 11-9-16,10 8-2 16,-3 5-4-16,5 0-29 15,0 5-65-15,7 20-22 0,26 7-68 16,7 2-216 0</inkml:trace>
  <inkml:trace contextRef="#ctx0" brushRef="#br0" timeOffset="322598.4087">7748 4878 338 0,'0'0'222'0,"0"0"-124"16,0 0-9-16,0 0-15 31,0 0-27-31,0 0-8 0,-40 114-15 15,68-85 12 1,19-4-17-16,2-13-4 0,-2-9-1 16,7-3-10-16,-12-3 1 15,-3-22 0-15,-4-13 0 16,-14-7-2-16,-7-1 6 16,-14-2-9-16,0 6-1 0,-21 11-6 15,-28 11-2-15,-11 11 9 16,-8 9 4-16,7 0 0 15,5 23 7-15,16 8-11 16,19 9-1-16,7-1 1 16,14 2-1-16,0-1 2 15,7-4-2 1,33-7 1-16,2-7-1 16,-2-10-6-16,-5-9-3 15,-2-3-8-15,-10 0-3 16,3-18 7-16,2-13-8 15,-3-14-19-15,-8-5-28 0,1-8 21 16,-8-7 5 0,-6-3 1-16,-1-5 20 0,-3 4 22 15,0 6 2-15,0 6 18 0,0 12 24 16,0 12-12-16,0 16-6 16,0 10-10-16,0 7 56 15,0 0-72-15,7 21-26 16,18 16 26-16,17 16 6 15,-6 10 2-15,-4 8 32 0,-4 5 19 16,-7-5-22-16,-2-9-20 16,-5-13-10-16,0-9-4 15,0-10-3-15,5-6-20 16,4-8-91-16,3-8-150 16,-5-5-138-16</inkml:trace>
  <inkml:trace contextRef="#ctx0" brushRef="#br0" timeOffset="323067.9473">8764 4797 340 0,'0'0'129'16,"0"0"33"-16,0 0-10 16,0 0-52-16,0 0-36 15,0 0-19-15,-37-97-29 16,11 97-3-16,7 0-8 15,3 0-5-15,4 0-2 16,3 7-4-16,4 15 5 16,3 7 1-16,2 7 1 0,0 5 2 15,0 5 0-15,0 1 1 16,21-2 2-16,7-8 1 16,0-9-3-16,5-8-1 15,-5-8 0-15,0-7-3 0,-2-5-4 16,-3 0-9-16,5-11-4 31,-2-7 5-31,-1-1-9 0,-8-1-18 16,-6 5-52-16,-4 2-53 15,-4-1-84-15,-3 5-194 16</inkml:trace>
  <inkml:trace contextRef="#ctx0" brushRef="#br0" timeOffset="324301.9935">9278 4710 149 0,'0'0'383'0,"0"0"-285"16,0 0 63-16,0 0-66 15,0 0-39-15,0 0-37 16,-30-57 24-16,18 57-19 15,-2 0-4-15,0 0-16 16,2 0-4-16,-2 0-6 16,-2 20 1-16,2 2 4 0,0 12 1 15,-5 6 2-15,12-1-1 16,7 3-1-16,0-2 0 16,0-4 2-16,0-6-3 15,7-10 1-15,21-7-2 16,-2-7-13-16,-10-3 5 0,-2-3-5 31,-9 0 3-31,9 0 12 0,-7-6 0 16,-7-6 5-16,7-3-2 15,-7 0 0-15,0 0-1 16,7-1 0-16,-2-4-1 16,2 2-1-16,-5 0 0 0,10 3 0 15,2-2 1 1,-5 0-1-16,3 3-1 0,-5-1 1 15,0 2 0-15,0 4-1 16,7-5 2-16,0-1-1 16,0-4 0-16,4 2-1 15,4 2 0-15,-8 5 1 16,-7 4-1-16,0 6 1 16,-7 0-10-16,7 0 2 0,-7 0 0 15,0 0-7-15,0 0 0 16,7 10 6-16,-3 5 7 15,-4 5-4-15,0 3-2 0,0 2 7 16,0 4-3 0,0-1-3-16,7-3 5 0,3-4 2 15,4-2-3 1,4-5-13-16,-1-8-2 16,1-6 7-16,-4 0 3 15,5 0 4-15,4-6 4 16,3-9 5-16,2-9-3 15,-2 0-2-15,-5-3 4 16,-5 1-1-16,3 1-1 16,-12 4 6-16,-7 2-6 0,0 5 10 15,0 5 12-15,0 0 1 16,0 3-11-16,0 2-13 16,-7 1 0-16,7 3-2 15,-5 0-1-15,3 0-16 16,-3 13-7-16,3 14 25 15,-5 4 2 1,0 3-2-16,7 0 0 16,0-6 0-16,0-5 0 15,0-5 0-15,0-6 0 16,2-6-1-16,10 0 1 16,-5-6-8-16,7 0-17 0,0 0 12 15,21-17 13-15,5-11 3 16,6-3-2-16,-1 5-1 0,-13 11 2 15,-6 9 22-15,-10 6-15 16,-2 0-1-16,0 6 34 16,-6 11 27-16,-1-1-33 15,-7 1-11-15,4-2-5 16,-4-5 6-16,0 1-16 16,0-4-6-1,0 2 1-15,-19 0-2 16,3-3-1-16,-3-4-2 15,5 2-14-15,0-2-4 16,7-2-6-16,7 0-24 16,0 0-43-16,0 0-46 15,0 0-189-15</inkml:trace>
  <inkml:trace contextRef="#ctx0" brushRef="#br0" timeOffset="324857.2991">10462 4608 507 0,'0'0'78'0,"0"0"26"16,0 0-14-16,0 0-27 15,0 0 1 1,0 0-34-16,-74-6 4 16,67 6-7-16,-7 0-27 15,0 0 0-15,-8 17-1 16,1 5 1-16,3 10 0 0,-3 2 1 16,0 5-1-1,14-5 0-15,7 0 0 0,0-6-2 16,0-8 1-16,28-1-1 15,14-4-8-15,19-15 1 0,9 0 5 16,9-3 2-16,10-24 3 16,-12-6-2-16,-2 0-47 15,-26-1 10-15,-24 3-10 16,-18 8 31-16,-7 4 17 16,-4 7 2-1,-27 8 25-15,-1 4 57 16,6 0-27-16,5 4-21 15,7 16-15-15,7 8 8 16,7 3-4-16,0 1 4 16,26-4-19-16,30-5 4 15,7-3 3-15,18-9-6 16,1-7-4-16,0-4-7 0,-7 0-11 16,-15-1-72-16,-25-13-69 15,-27 2-551-15</inkml:trace>
  <inkml:trace contextRef="#ctx0" brushRef="#br0" timeOffset="332091.6301">17577 7655 192 0,'0'0'25'0,"0"0"-19"15,0 0-3-15,0 0 37 16,0 0-40-16,0 0-2 16,0 0-13-16,0 0-26 0,-28 0-18 15,24 0 59-15,4 0 1 0,-3 0 31 16,-1 0-32-16,1 0-106 16</inkml:trace>
  <inkml:trace contextRef="#ctx0" brushRef="#br0" timeOffset="332530.3425">17577 7655 29 0,'-77'6'247'16,"72"-6"-161"-16,-2 0-11 15,5 0 2 1,-3 0 2-16,3 0 22 15,2 0-53-15,-5 0-12 16,5 0-6-16,0 0-11 16,-7 0-13-16,7 6-6 15,0 11 1-15,0 8 2 0,7 5 4 16,21 0 0 0,15-4 17-16,3-4-11 0,8-8-1 15,-5-10 7-15,-2-4 5 16,-5-9-5-16,-10-22-7 0,-3-14-4 15,-13-12-8-15,-9-6-18 16,-7 0-4-16,0 4 22 16,-45 16 14-16,-13 16 32 15,-7 12-5 1,-3 15-1-16,0 0-18 16,19 19-22-16,9 14-2 15,22 3-2-15,15 2 4 16,3-2-27-16,0-2-61 15,33-9 6-15,12-8-44 16,13-11-142-16,-9-6-8 16</inkml:trace>
  <inkml:trace contextRef="#ctx0" brushRef="#br0" timeOffset="332963.324">17832 7465 483 0,'0'0'61'15,"0"0"5"-15,0 0 17 16,0 0-47-16,0 0 6 16,0 0-34-16,-42-18-8 15,42 18-15-15,0 0 4 16,0 0 11-16,0 0 1 16,0 0 0-16,0 0-1 0,0 0 1 15,0 0 0-15,0 0 4 16,0 0 6-16,0 0 14 0,0 0-13 15,0 0-10-15,0 0-2 16,0 0-4-16,4 0-29 16,-1 0-43-16,1 1-12 15,-1 3-14 1,-3-1-77-16,0-1-31 16</inkml:trace>
  <inkml:trace contextRef="#ctx0" brushRef="#br0" timeOffset="336002.8303">17460 7442 311 0,'0'0'123'0,"0"0"-84"16,0 0 78-16,0 0 11 0,0 0-57 16,-28 108-25-16,28-81-10 15,28 1-7-15,5-8-8 16,5-3 11-16,1-7-10 0,1-7 18 15,-10-3-20 1,3 0-3-16,-7-25-7 0,-12-11 0 31,-7-9-3-31,-7-4-7 16,-5 4 0-16,-37 5-1 0,-5 6 1 16,-9 11 4-16,2 12 2 15,5 9 12-15,7 2 1 16,7 13-12-16,3 19-7 15,11 4 0-15,7 3 0 16,9-4-2-16,5-1 2 0,0-3 0 16,0-6-2-16,0-2 2 15,14-6 0-15,-2-3-1 16,2-6 1-16,-7 1-1 16,7-3 1-16,0 0 0 15,0 0 0-15,7 2-1 16,7 3 1-16,4 0-2 0,8-2 2 15,-5 2 0-15,12-2-1 0,-5-3 1 16,-2 2 0 0,-5-4 0-16,-5 1 0 0,-4-5-7 15,-1 0-7-15,-8 0 2 16,4 0 7-16,-7 0 5 16,0-11 2-1,-2 5-1-15,-5-3 0 16,-3 3 4-16,-1-5-2 15,-3-3-1-15,7-5 0 16,0-4-2-16,4-3 0 16,6-3-1-16,1-2 1 15,-1-2 0-15,6 1 0 16,0 1 0-16,-4 3 0 0,2 5 0 16,-5 6 0-16,3 6 2 15,7 0-2-15,-12 8-7 16,0 3 7-16,-5 0-11 15,3 0 10-15,-3 22 1 16,3 10 0 0,7 7 0-16,-5 1 0 15,7 1 1-15,7-2-2 16,7-6 1-16,7-7 0 0,0-9 1 16,2-6-1-16,5-11 0 15,0 0 0-15,7-11-1 16,-2-20 1-16,-7-6-3 15,-8-4-9-15,-15-1 5 16,-10 3 3-16,-14 4 4 0,0 7 4 16,0 8 0-16,-14 7-3 15,-7 4 2-15,0 9 5 16,2 0 0-16,3 0-6 16,-10 22-2-16,10 7-3 15,4 8 3-15,5 5 0 16,7 1 0-1,0 5-3-15,26 0 1 16,4-5 2-16,3-3 0 16,6-7 3-16,-8-12-3 15,2-10-1-15,-8-9-9 16,-4-2 4-16,0-5 4 16,3-21-3-16,8-11 4 0,1-5 0 15,-3-1 1-15,-4 11-1 16,0 8 1-16,-12 15 3 0,-5 6 5 15,-2 3-1-15,7 0-7 16,0 11 3-16,5 9 2 16,2 3 0-16,-7 3 5 15,0 2-2-15,-9 3 3 16,-5 1-8-16,0-5 0 0,0-2-1 16,-7-8-1-16,-5-7-1 15,10-10-16-15,2 0-36 16,0-10-130-16,0-22-673 15</inkml:trace>
  <inkml:trace contextRef="#ctx0" brushRef="#br0" timeOffset="336842.5059">19668 7330 442 0,'0'0'93'16,"0"0"-4"-16,0 0 16 16,0 0-61-16,0 0 2 15,0 0 1-15,-21-11-5 16,16 10-10-1,5 1 3-15,-7-2-15 16,-2 2-1-16,-3 0-13 16,-2 0-5-16,-2 0-1 15,-10 0 0-15,0 2-1 16,-2 13-4-16,-2-1 5 16,4 2 1-16,5 2-1 15,7 4-2-15,3 4 2 0,3 5-2 16,8 7 0-16,0-1 2 15,0-1-2-15,0 0 4 0,0-10-4 16,22-3 1 0,10-9-1-16,1-3-6 0,9-8-2 15,5-3-2-15,9 0-14 16,4-9-61-16,6-16-4 0,2 0 70 16,-8-4-162-16,-6 6 136 15,-12 0 9-15,-9 2-68 16,-17 5 104-16,-9-1-77 15,-7 4 79-15,0 4 36 16,0-2 31-16,0 0-12 16,-9 3-32-1,-3-1-14-15,3 3-6 16,4 4 1-16,3 1 48 16,-3 1-4-16,5 0-27 15,0 0-18-15,0 7 1 16,0 7 15-16,5-6-9 15,16-3 13-15,7-5 38 0,14 0 6 16,5-3-7-16,2-19-23 16,-7-2 43-16,-7-6-70 15,-17-2-6-15,-11-7 2 0,-7 5-2 16,0 6-4-16,-21 8 0 16,-25 14 2-16,-10 6-2 15,-7 15-1-15,-10 28 1 16,17 17 2-1,23 6 26-15,26 3 4 16,7-9 0-16,33-7-5 16,30-14-7-16,12-10-7 15,7-12-7-15,2-9-1 16,-9-8-5-16,-15 0-60 16,-25 0-30-16,-28-12-163 15</inkml:trace>
  <inkml:trace contextRef="#ctx0" brushRef="#br0" timeOffset="338763.2916">13286 4419 440 0,'0'0'257'16,"0"0"-198"0,0 0 54-16,0 0-10 15,0 0-25-15,0 0-33 16,-7 0-5-16,7 0-6 16,0 0-9-16,0 0-15 15,0 5-10-15,-4 5 0 16,-6 8-33-16,-1 9-44 15,-6 0-140-15,3 1-311 0</inkml:trace>
  <inkml:trace contextRef="#ctx0" brushRef="#br0" timeOffset="338925.9704">13141 5089 54 0,'0'0'486'0,"0"0"-471"0,0 0 9 15,0 0-1-15,0 0-18 16,0 0-5-16,0 58-198 16</inkml:trace>
  <inkml:trace contextRef="#ctx0" brushRef="#br0" timeOffset="339079.2397">13240 5661 377 0,'0'0'21'16,"0"0"142"-16,0 0-39 16,0 0-83-16,14 107-33 15,-7-89-3-15,-3 4-5 0,-4 4-100 16,0 8-183-16</inkml:trace>
  <inkml:trace contextRef="#ctx0" brushRef="#br0" timeOffset="339248.1879">13356 6349 275 0,'0'0'127'0,"0"0"50"15,0 0 0-15,0 0-86 16,0 0-73-16,0 0-17 16,0 60-1-16,0-34-61 15,0 2-52-15,0 0-96 16,0 2 28-16,-7-3 39 15</inkml:trace>
  <inkml:trace contextRef="#ctx0" brushRef="#br0" timeOffset="339379.3153">13272 6845 128 0,'0'0'38'16,"0"0"54"-16,0 0-37 15,0 0-34-15,0 0-16 0,0 0-5 16,-11 108-68-16</inkml:trace>
  <inkml:trace contextRef="#ctx0" brushRef="#br0" timeOffset="339515.2455">13191 7398 268 0,'0'0'311'0,"0"0"-267"16,0 0-14-16,0 0-30 15,0 0-190-15</inkml:trace>
  <inkml:trace contextRef="#ctx0" brushRef="#br0" timeOffset="339648.9806">13191 7756 338 0,'0'0'232'16,"0"0"-232"-16,0 0-42 15,0 0-58-15,0 0-310 16</inkml:trace>
  <inkml:trace contextRef="#ctx0" brushRef="#br0" timeOffset="339780.6246">13198 8010 482 0,'0'0'445'0,"0"0"-432"15,0 0-10-15,0 0-3 0,0 0-104 16,0 0-339-16</inkml:trace>
  <inkml:trace contextRef="#ctx0" brushRef="#br0" timeOffset="339912.1413">13198 8010 116 0,'-64'136'847'0,"50"-130"-835"15,10-6 63-15,4 0 2 16,0 0-77-16,0-24-39 16,0-14-300-16</inkml:trace>
  <inkml:trace contextRef="#ctx0" brushRef="#br0" timeOffset="340049.7088">13363 8384 1146 0,'0'0'0'0,"0"0"-145"16,0 0-743-16</inkml:trace>
  <inkml:trace contextRef="#ctx0" brushRef="#br1" timeOffset="1.72419E6">3875 6593 402 0,'0'0'122'16,"0"0"-117"-16,0 0 42 15,0 0 64-15,-11 125-22 16,11-63-35-16,0 9 6 16,0 5-11-16,0-8-15 0,0-5-14 15,0-12-3-15,0-9-6 16,0-10-11-16,0-13 0 15,0-7 0-15,0-9-1 16,4-3-34-16,-1 0-72 0,-3-9-10 16,4-16-13-16,-1-10-168 15,-3-1 83-15</inkml:trace>
  <inkml:trace contextRef="#ctx0" brushRef="#br1" timeOffset="1.72462E6">3758 6526 164 0,'0'0'303'0,"0"0"-294"15,0 0 1-15,0 0 53 0,92-125 5 16,-39 102-10-16,10 11-22 16,-9 12-10-16,2 0-7 0,-9 29-7 15,-7 4 26 1,-10 2-5-16,-11 5 1 0,-12-1-4 16,-7 3 4-16,0-2 8 31,-26 3 14-31,-11-6-19 0,-10-1-11 15,7-7-12-15,-9-9-9 16,2-3 0-16,-2-11 4 16,7-1 6-16,10-5-8 15,11 0 2-15,11 0-4 16,6 0-5-16,4 0-3 16,0 0-7-16,0 0-24 0,0 0-34 15,0 0-73-15,28 0 30 16,4 0-136-16,-4 0-263 15</inkml:trace>
  <inkml:trace contextRef="#ctx0" brushRef="#br1" timeOffset="1.72539E6">3719 6145 646 0,'0'0'68'0,"0"0"-26"16,0 0 35-16,0 0 36 15,0 0-69-15,0 0-39 16,-42 0-5-16,42 0-15 0,28 0-3 15,18 0 18 1,18 0 21-16,3 0 23 0,10 0-11 16,-9 0-21-16,-12 0 4 0,-4 0 2 15,-17 0-15-15,-14 0 0 16,-7 0-1-16,-14 0-2 16,7 0-11-16,-7 0 10 15,0 0 0-15,0 0-14 16,7 0-58-16,11 0-78 15,3 0-102-15,3-7-321 0</inkml:trace>
  <inkml:trace contextRef="#ctx0" brushRef="#br1" timeOffset="1.72798E6">4272 6899 400 0,'0'0'272'0,"0"0"-252"16,0 0 22-16,0 0 58 15,0 0-17 1,0 0-51-16,0 0-9 16,10 0 13-16,8 0-4 15,10-6-25-15,0 4 0 16,5 1-7-16,-5-2 0 16,5 3-38-16,-10 0-39 15,-2 0-35-15,-9 0-83 16,-10 15-167-16</inkml:trace>
  <inkml:trace contextRef="#ctx0" brushRef="#br1" timeOffset="1.72816E6">4272 6899 384 0,'166'150'296'0,"-166"-146"-290"16,0 3 10-16,0-6 47 16,19 2-12-1,2-1-32-15,2-2-7 16,3 0-2-16,7 0-10 15,-10 0-14-15,-4 0-186 16,-17 4-398-16</inkml:trace>
  <inkml:trace contextRef="#ctx0" brushRef="#br1" timeOffset="1.72856E6">4686 6581 516 0,'0'0'105'0,"0"0"-30"15,0 0-6-15,0 0-43 16,0 0-8-16,0 0-14 16,-17 92 11-16,17-49 5 15,3 5 15-15,8 5 0 16,-1-2-18-16,1-5-12 0,-4-7-4 15,1-10-1-15,6-6 1 16,-7-1-1-16,11-11-12 16,-1-2-53-16,-3-7-27 15,4-2-73-15,-4 0-161 0</inkml:trace>
  <inkml:trace contextRef="#ctx0" brushRef="#br1" timeOffset="1.72902E6">4910 6820 14 0,'0'0'253'0,"0"0"-222"15,0 0 28-15,28 121 71 16,0-94-69-16,19-8-20 0,2-8 6 16,0-8-10-1,-2-3-24-15,-1-3-7 0,-11-31 31 16,5-11 3-16,-12-11-40 15,-14 1-8 1,-14 5-9-16,0 7 17 16,-47 11 5-16,-20 13 17 15,-8 13 55-15,-2 6-1 16,14 0-29-16,2 9-10 16,14 11-20-16,19 5-10 15,14 4-7-15,14 0-1 16,0-2-9-16,7-6-90 0,35-10-112 15,-2-8-264-15</inkml:trace>
  <inkml:trace contextRef="#ctx0" brushRef="#br1" timeOffset="1.75516E6">5529 6882 306 0,'0'0'82'0,"0"0"-68"16,0 0 16-16,0 0 46 0,0 0 10 16,0 0-24-16,0 0-33 15,0 0-6-15,5 0 2 16,-3 0-4-16,5 0-6 16,5 0-4-16,9 0-3 0,7 0-5 15,-3 0-1-15,4 0 1 16,-8 0-3-16,7 0-33 15,-10 0-203-15,-15 0-257 16</inkml:trace>
  <inkml:trace contextRef="#ctx0" brushRef="#br1" timeOffset="1.75531E6">5529 6882 531 0,'238'11'226'0,"-238"-11"-220"0,7 0-1 16,7 0-5-16,5 0 0 16,11 0-3-16,10 0-85 15,-5 0-276-15</inkml:trace>
  <inkml:trace contextRef="#ctx0" brushRef="#br1" timeOffset="1.75542E6">6104 6908 330 0,'0'0'265'16,"0"0"-265"-16,0 0-2 16,0 0-3-16,0 0-268 15</inkml:trace>
  <inkml:trace contextRef="#ctx0" brushRef="#br1" timeOffset="1.75558E6">6802 6701 800 0,'0'0'0'15,"0"0"-104"-15,0 0 49 16,0 0-341-16</inkml:trace>
  <inkml:trace contextRef="#ctx0" brushRef="#br1" timeOffset="1.75571E6">6802 6701 740 0,'110'62'45'0,"-96"-62"-45"16,0 0-48-16,5-14-89 16,2-5-372-16</inkml:trace>
  <inkml:trace contextRef="#ctx0" brushRef="#br1" timeOffset="1.75583E6">7297 6737 718 0,'0'0'0'0,"0"0"-97"16,0 0 42-16,0 0-161 16</inkml:trace>
  <inkml:trace contextRef="#ctx0" brushRef="#br1" timeOffset="1.75603E6">7297 6737 282 0,'260'12'0'15,"-242"-12"-18"-15,3 0 18 16,-4 0 6-16,1 0 28 16,3-1-5-16,-14-4 57 15,7 5 20-15,-7-2-41 0,-2 2-42 16,2-1-13-16,2-2-10 15,5 1-147-15,5 2-162 16</inkml:trace>
  <inkml:trace contextRef="#ctx0" brushRef="#br1" timeOffset="1.75613E6">7830 6770 275 0,'0'0'162'0,"0"0"-10"16,0 0-72-16,0 0-55 15,0 0-25-15,0 0-10 16,110-16-189-16,-54-7-132 15</inkml:trace>
  <inkml:trace contextRef="#ctx0" brushRef="#br1" timeOffset="1.75633E6">8173 6770 274 0,'0'0'72'0,"0"0"-72"0,0 0-20 15,0 0-49-15,0 0 66 16,0 0 3-16,68-1 0 15,-45-10 1-15,-4 2 0 16,2 3 50-16,-7 3-39 0,-2 3 6 16,-3-3 65-16,5 3-7 15,5-4-76-15,2-5-115 16,14 0-38-16</inkml:trace>
  <inkml:trace contextRef="#ctx0" brushRef="#br1" timeOffset="1.75653E6">8566 6721 189 0,'0'0'151'16,"0"0"-117"-16,0 0-34 16,0 0-2-16,0 0 2 15,0 0 5-15,128-43-5 16,-88 32-34-16,-10 5 33 16,-11 1-1-1,-5 5 2-15,-14 0 0 0,7 0 9 16,0 0 7-16,0 0-6 15,12 0-10-15,-10 0-43 16,12 0-45-16,5 0-72 16</inkml:trace>
  <inkml:trace contextRef="#ctx0" brushRef="#br1" timeOffset="1.75664E6">9063 6641 281 0,'0'0'87'15,"0"0"-58"-15,0 0 29 16,0 0-58-16,0 0-93 15,0 0-97-15,117 12 60 16</inkml:trace>
  <inkml:trace contextRef="#ctx0" brushRef="#br1" timeOffset="1.75674E6">9357 6639 72 0,'0'0'128'0,"0"0"-110"15,0 0 16-15,0 0-4 0,0 0-30 16,0 0-234-16</inkml:trace>
  <inkml:trace contextRef="#ctx0" brushRef="#br1" timeOffset="1.75694E6">9357 6639 75 0,'145'17'103'15,"-142"-17"-8"-15,4 0-9 16,4 0-18-16,-4 0-26 16,19-4-19-16,-5-1-14 15,2-3-5-15,-2 7-3 16,5 1-1-1,0 0 0-15,4 0-1 16,3 0-3-16,0 9 4 16,-3 0-1-16,3-1 1 15,6-2 0-15,3-3-20 16,-7-3-309-16</inkml:trace>
  <inkml:trace contextRef="#ctx0" brushRef="#br1" timeOffset="1.75708E6">10180 6683 294 0,'0'0'165'0,"0"0"-165"0,0 0-29 15,0 0-68-15,0 0-35 16</inkml:trace>
  <inkml:trace contextRef="#ctx0" brushRef="#br1" timeOffset="1.75721E6">10483 6554 283 0,'0'0'60'0,"0"0"42"16,0 0-84-16,0 0-9 16,0 0 26-1,185 5-35-15,-101-25-61 16,2 2-83-16,-2 6 39 16,-16 6-76-16</inkml:trace>
  <inkml:trace contextRef="#ctx0" brushRef="#br1" timeOffset="1.75734E6">11121 6503 50 0,'0'0'89'0,"0"0"-4"0,0 0-26 15,0 0 68 1,0 0-56-16,0 0-50 0,131 57 8 0,-89-57-19 16,16 0-10-1,5 0-55-15,12-12-129 0,-12 0 33 16,-9 7 32-16</inkml:trace>
  <inkml:trace contextRef="#ctx0" brushRef="#br1" timeOffset="1.75753E6">11677 6530 68 0,'0'0'123'0,"0"0"-19"16,0 0-41-1,0 0 14-15,0 0 23 16,0 0-88-16,47 51 1 16,-26-47 20-16,4-4-8 15,10 0 36-15,12 0-50 16,9-1 2-16,12-20-13 16,2-6-202-16,-7 2-66 15</inkml:trace>
  <inkml:trace contextRef="#ctx0" brushRef="#br1" timeOffset="1.75776E6">12202 6526 162 0,'0'0'55'0,"0"0"80"16,0 0-95-16,0 0-30 16,0 0 4-16,0 0 11 15,159 97 2-15,-91-97-26 16,-7 0 0-16,-10-4 1 16,-11-2-1-16,-12 6-1 15,-9 0 1-15,-10 0 25 0,3 0-5 16,2 0 9-16,14-5-30 15,4-12-79-15</inkml:trace>
  <inkml:trace contextRef="#ctx0" brushRef="#br1" timeOffset="1.75778E6">13144 6581 641 0,'0'0'0'0,"0"0"-136"16,0 0 59-16,0 0-163 0</inkml:trace>
  <inkml:trace contextRef="#ctx0" brushRef="#br1" timeOffset="1.758E6">13751 6515 658 0,'0'0'0'0,"0"0"-55"0,0 0-41 16,0 0-102-16</inkml:trace>
  <inkml:trace contextRef="#ctx0" brushRef="#br1" timeOffset="1.75803E6">14419 6420 693 0,'0'0'0'16,"0"0"-308"-16</inkml:trace>
  <inkml:trace contextRef="#ctx0" brushRef="#br1" timeOffset="1.75823E6">14877 6347 768 0,'0'0'0'0,"0"0"-237"0,0 0-176 16</inkml:trace>
  <inkml:trace contextRef="#ctx0" brushRef="#br1" timeOffset="1.75843E6">15363 6270 732 0,'0'0'324'15,"0"0"-314"-15,0 0-10 16,0 0 0-16,0 0-34 0,0 0-222 16,-5-36-176-16</inkml:trace>
  <inkml:trace contextRef="#ctx0" brushRef="#br1" timeOffset="1.75906E6">12854 6599 730 0,'0'0'79'0,"0"0"-36"0,0 0 61 0,0 0-45 16,0 0-44-16,0 0-15 15,0 0-17-15,14-3-10 16,14-9-79-16,12-5-41 16,9-2-99-16,0 2-180 15</inkml:trace>
  <inkml:trace contextRef="#ctx0" brushRef="#br1" timeOffset="1.75925E6">13286 6542 422 0,'0'0'233'0,"0"0"-233"16,0 0 12-16,0 0 21 16,0 0-33-16,0 0-35 0,171-31-283 15</inkml:trace>
  <inkml:trace contextRef="#ctx0" brushRef="#br1" timeOffset="1.75949E6">13796 6420 692 0,'0'0'101'0,"0"0"-99"0,0 0 8 16,0 0 9 0,0 0-19-16,0 0-14 15,93 9-70-15,-39-9 1 16,-3 0-11-16,0-3 8 16,-13-3 84-16,-5 6-17 15,-12 0 16-15,-3 0 3 16,-8 0 0-16,-3 0 11 15,-3 0 15-15,-1 0-13 0,1 0 25 16,3 0-13-16,7 0-19 16,0 0-6-16,7 0-5 15,-2 0-27-15,-5-5 5 0,0 0 3 16,-12 4 24-16,3 1 3 16,-5-5-3-16,0-1-91 15,2 0-291-15</inkml:trace>
  <inkml:trace contextRef="#ctx0" brushRef="#br1" timeOffset="1.75975E6">14314 6380 208 0,'0'0'454'0,"0"0"-419"16,0 0 59-16,0 0-3 16,0 0-34-16,0 0-42 0,-26 1-15 15,26-1-27-15,19-11-41 16,2-3 31-16,14 2 24 15,-14 4-13-15,-7 4-13 16,-9 4-3-16,-5 0 42 16,0 0 19-16,0 0 6 15,0 0-7-15,0 0 24 0,0 4-12 16,0-2-9-16,0-2 1 16,0 0-1-16,0 0-21 15,0 0-10-15,0 0-215 0,7 0-351 16</inkml:trace>
  <inkml:trace contextRef="#ctx0" brushRef="#br1" timeOffset="1.75993E6">14314 6380 725 0,'61'27'89'16,"-66"-27"-75"-16,5 0 55 15,0 0-61-15,0-3-8 16,0-15-172-16</inkml:trace>
  <inkml:trace contextRef="#ctx0" brushRef="#br1" timeOffset="1.76256E6">2252 10014 429 0,'0'0'125'16,"0"0"-2"-16,0 0 29 16,0 0-23-16,0 0-32 15,0 0-41-15,0 0-29 16,-91-9-13-16,91 9-9 16,42-1-5-16,21-1 0 15,19-7 10 1,13 1-4-16,-13-2-4 15,-5-1-1-15,-23 3-1 16,-7 1-6-16,-17 3-18 0,-11 4-60 16,-19 0-127-1,0 0-204-15</inkml:trace>
  <inkml:trace contextRef="#ctx0" brushRef="#br1" timeOffset="1.76318E6">2355 9997 271 0,'0'0'171'15,"0"0"-100"-15,0 0 1 16,0 0-37-16,0 0-20 15,0 0-2-15,-35 36-4 16,30-16 31-16,-9 10 0 16,5 1 21-16,-3 4-30 0,3-1-12 0,-3-1 5 15,-2-4-10-15,0-2-2 16,7-6-4-16,-7-6 3 16,9-9 2-16,3-4-8 15,2 0-3-15,0-2 2 16,0 0 4-16,0 0-4 15,0 0-4-15,0 0 0 0,0 0-7 16,14 0-15-16,26-10-2 16,18-8 24-16,21 0 0 15,10 3 3-15,2 4-1 16,-2 10-2-16,0 1-3 16,-19 0 1-16,-12 4 0 15,-23 17 1 1,-14 5-4-16,-21 5-9 15,0 7 1-15,-46 4 13 16,-18-3 1-16,-10 2 10 16,4-9 9-16,2-6-1 15,-7-8-5-15,14-5-3 16,5-7 0-16,7-4 24 0,10-2 3 16,18 0-4-16,2 0-19 0,12 0-7 15,5 0-4 1,2-2-4-16,0 0-12 0,0-1-20 15,0 3-8-15,0 0-36 16,0 0-13-16,16 0-26 16,-2 0-187-16,-2 0-61 15</inkml:trace>
  <inkml:trace contextRef="#ctx0" brushRef="#br1" timeOffset="1.7853E6">14742 6624 777 0,'0'0'126'15,"0"0"-90"-15,0 0-3 16,0 0-7-16,0 0-26 15,0 0-1-15,0 0-16 0,0 0-35 16,0 0-32-16,0 0-201 16</inkml:trace>
  <inkml:trace contextRef="#ctx0" brushRef="#br1" timeOffset="1.7855E6">14611 6897 737 0,'0'0'230'0,"0"0"-203"16,0 0-19-16,0 0 17 16,0 0-25-16,0 0-56 0,-7 79-204 15,39-64-322-15</inkml:trace>
  <inkml:trace contextRef="#ctx0" brushRef="#br1" timeOffset="1.78571E6">14678 7469 295 0,'0'0'284'0,"0"0"-222"16,-198 136-40-16,163-105 0 0,14-5-10 15,21-3-12-15,0-2-53 16,21-4-103-16,40 1 90 16,-1 2-80-16</inkml:trace>
  <inkml:trace contextRef="#ctx0" brushRef="#br1" timeOffset="1.78574E6">14494 8069 635 0,'0'0'69'16,"0"0"-44"-16,0 0-24 0,0 0-1 16,0 0-46-16,0 0-189 15,12 86-40-15</inkml:trace>
  <inkml:trace contextRef="#ctx0" brushRef="#br1" timeOffset="1.78595E6">14632 8284 166 0,'0'0'128'16,"0"0"-77"-16,0 0-19 15,0 0 31-15,0 0 24 16,0 0-28-16,-7 91-45 16,7-80-4-16,0-5 0 15,0 5-10 1,0-1 0-16,0 1-7 15,0 5-39-15,4 1-195 16</inkml:trace>
  <inkml:trace contextRef="#ctx0" brushRef="#br1" timeOffset="1.78615E6">14559 8854 580 0,'0'0'30'15,"0"0"-10"-15,0 0 28 0,0 0 1 16,0 0-28-16,0 0-21 15,-4 65-15-15,11-56-103 16,-3-1-356-16</inkml:trace>
  <inkml:trace contextRef="#ctx0" brushRef="#br1" timeOffset="1.78619E6">14728 9291 864 0,'0'0'13'0,"0"0"-12"15,0 0 0-15,0 0-1 16,0 0-31-16,-131 121-185 16,131-106-133-16</inkml:trace>
  <inkml:trace contextRef="#ctx0" brushRef="#br1" timeOffset="1.78639E6">14924 9771 621 0,'0'0'16'15,"0"0"51"-15,0 0 59 16,-75 120-77-16,63-97-38 0,10-4-4 31,2-1-7-31,2 2-60 16,52-4 19-16,7 5-33 0,6 0-310 0</inkml:trace>
  <inkml:trace contextRef="#ctx0" brushRef="#br1" timeOffset="1.78658E6">15132 10273 229 0,'0'0'114'0,"0"0"91"0,0 0-54 16,0 0-50-16,-199 108-53 16,190-103 10-16,4-2-37 15,5-3-21-15,0 0-99 16,14 0-4-16,12 0 15 16,-8 0-237-16</inkml:trace>
  <inkml:trace contextRef="#ctx0" brushRef="#br1" timeOffset="1.7868E6">14875 10470 173 0,'0'0'190'15,"0"0"-18"-15,0 0-44 16,0 0 2-16,0 0-26 16,0 0-54-16,-89 70-36 15,89-70-14-15,0 0-4 16,21 0-64 0,0 0-4-16,0 0 32 15,-14 0 34-15,-7 0 3 16,0 14 3-16,0 6 23 0,-21 0 25 15,-7-1 76 1,0-2-72-16,2-5-16 0,8-4-15 16,11-2-18-16,7-2-3 15,0 1-90-15,14-2-25 16,23-3 38-16,-2 0-61 16,0 0-89-16,-14 0 163 0,-14 0 64 15,-7 0 154-15,0 0 25 16,-28 14-74-16,-7 2-48 15,-7 5 23-15,-2 0-71 16,15-3-9-16,13-6-111 16,16-9-491-16</inkml:trace>
  <inkml:trace contextRef="#ctx0" brushRef="#br1" timeOffset="1.78825E6">14760 11160 326 0,'0'0'115'0,"0"0"-37"0,0 0 27 15,0 0-17-15,0 0-46 16,0 0-3-16,-32-36-29 16,64 19-4-16,24-1-4 0,10 2 1 15,-3 4-3 1,-3 6 2-16,-10 3 1 0,-1 3-5 31,-7 0 5-31,-10 0-6 16,1 0 2-16,-12 3-3 0,-14 12 4 15,-7 4 6-15,0 1 0 16,-5 4 4-16,-23 0 11 16,-14 2-5-16,3 0 1 15,-3 2-7-15,-5-2-5 16,2 5-2-16,-1 0-3 0,6 2 1 15,5-1 0-15,9 2 0 16,12-6-1-16,12 1-1 16,2-5-7-16,0-9 8 15,21-6 1-15,21 0 60 16,5-7-9-16,-1 1-8 16,-1-2-29-16,2-1-15 0,-8 1 1 15,-1 3-1-15,-1-1-47 16,-7-3-100-16,-4 0-136 15</inkml:trace>
  <inkml:trace contextRef="#ctx0" brushRef="#br1" timeOffset="1.78881E6">15664 11313 229 0,'0'0'165'0,"0"0"-73"16,0 0 11-16,0 0 8 15,0 0-43-15,-121 123-25 16,121-92-23-16,0-3-8 0,28-2-3 15,25-9-4-15,15-4 4 16,7-10 9-16,2-3 15 16,-2 0 2-16,0-16 22 15,-19-17-14-15,-7-3-30 16,-17-6 10-16,-18 2-16 16,-14-5 19-16,-2 5 7 0,-59 8 18 15,-20 9-16-15,-8 8-17 16,5 15-18-16,9 0-1 15,14 7 0-15,14 17-17 16,19 9-5-16,19 2-23 16,9 4-59-16,0-8-116 15,16-13-415 1</inkml:trace>
  <inkml:trace contextRef="#ctx0" brushRef="#br1" timeOffset="1.8201E6">14898 8233 48 0,'0'0'127'15,"0"0"-19"-15,0 0 41 16,0 0-2-16,0 0-23 16,0 0-59-16,0 0-22 15,28-48-3 1,-28 45-12-16,0 3-14 15,0 0-5-15,0 0 0 16,0 0 4-16,0 0 4 16,0-2 2-16,-2 2-16 15,-10-3-3-15,5 2-2 0,5 1-6 16,2-1-35-16,0-6 8 16,-5-1-5-16,3-6 31 0,-5-4-5 15,-5 0 10-15,-9 0 4 16,0 1 2-16,-7 6-2 15,0 0-5-15,-5 5-5 16,12 3 10-16,-7 3 7 16,0 0-7-16,-5 0 2 15,8 9-2-15,1 12 0 0,6 0 0 16,4 1-1-16,7-1-2 16,7-1 1-16,0-3 0 15,0-10 1-15,0-1 0 16,7-3-1-16,11-3 2 15,10-5 11-15,3-20-5 16,-6-5 3 0,-4-3-7-16,-14-1 4 15,-7-4-4-15,-9 9 0 16,-45 7-2-16,-9 7-6 16,-16 15 1-16,4 0 10 15,5 4-3-15,14 22-1 0,9-1-1 16,22 4 7-16,15 1 24 15,10 0-12-15,0-6-12 0,28 0-5 32,26-5 3-32,2-5-4 15,14-11 7-15,3-3-8 16,-17 0 14-16,0-8-11 16,-17-14 1-16,-25-4 5 0,-14-2 1 15,0 2-4-15,-14 6-6 16,-25 6-7-16,-10 6 7 15,-5 8 4-15,-7 0-1 16,10 8 0-16,4 14 2 16,21-2 0-16,17 4-5 15,9-6-10-15,0-3 4 16,23-6 6-16,17-1 0 0,7-8 1 16,-5 0 0-16,0 0 13 15,-9-14-9-15,-12-6 2 0,-14-2 1 16,-7-2-5-1,0 6 5-15,-21 3-2 0,-19 6-2 16,-2 9 4-16,-5 0-8 16,3 15-3-16,4 16-1 15,19 2 3 1,21 2-9-16,0-7 0 16,35-2 8-16,28-10-4 15,-2-8 6-15,2-8 5 16,-2 0-4-16,-5-8 11 15,-10-17-8-15,-10-6 3 16,-22-1 1-16,-14-1 11 16,-14 5-7-16,-43 8-12 0,-13 17-2 15,-9 3 2-15,2 6 6 16,9 21-6-16,14 2 0 16,24-3-4-16,23-1 1 0,7-6-14 15,14-4-7 1,35-5 6-16,14-8 18 0,-4-2 4 15,-10 0 4-15,-14-15-3 0,-17-2 1 16,-18 6 1-16,0 3-7 16,-46 5-10-16,-29 3-1 15,-21 0-16-15,14 16 12 16,15 5 13-16,22 1-13 16,20-2-144-16,25-6-272 15</inkml:trace>
  <inkml:trace contextRef="#ctx0" brushRef="#br1" timeOffset="1.8294E6">13861 8110 294 0,'0'0'402'0,"0"0"-301"0,0 0-6 15,0 0 6-15,0 0-50 16,0 0-17-16,0 0-11 16,0-27-15-16,0 24-8 15,0 1 0-15,0 2-40 16,0 0-46-16,0 0-59 15,0 0 4 1,0 0-104-16,0 0 15 16,-5 0 139-16,3-3 91 15,-3 3 32-15,5-1 88 16,-2 0 64-16,-3-3 15 16,5 3-61-16,0 1-24 15,0-2-27-15,0 2-23 0,-7-2-34 16,-7 2-26-16,-7-2-4 0,-12 0-32 15,-4 0-47-15,-14 0-75 16,-1-4-136-16</inkml:trace>
  <inkml:trace contextRef="#ctx0" brushRef="#br1" timeOffset="1.8296E6">12723 8004 148 0,'0'0'676'0,"0"0"-621"0,0 0-41 16,0 0-14-16,0 0-33 15,0 0-125-15,-46-85-257 16</inkml:trace>
  <inkml:trace contextRef="#ctx0" brushRef="#br1" timeOffset="1.82982E6">11985 7900 621 0,'0'0'57'0,"0"0"-53"0,0 0 11 15,0 0-15-15,0 0-307 16</inkml:trace>
  <inkml:trace contextRef="#ctx0" brushRef="#br1" timeOffset="1.82984E6">11600 7837 377 0,'0'0'225'16,"0"0"-102"-16,0 0-46 16,0 0-23-16,0 0-54 15,0 0-67-15,-192 6-313 16</inkml:trace>
  <inkml:trace contextRef="#ctx0" brushRef="#br1" timeOffset="1.83004E6">10997 7873 586 0,'0'0'158'15,"0"0"-63"-15,0 0 18 0,-219-19-72 16,191 14-41 0,14 4-3-16,2-1-57 0,5 2-56 15,-2 0-21-15,-10 0-8 16,-2 0 76-16,-14 0 69 16,-12 0 81-1,12 0 32-15,-5 0-28 16,5 0-26-16,14 0 9 15,0 0-12-15,10 0-15 16,4 0-41-16,7 0 0 16,0 0-120-16,-3 0-343 15</inkml:trace>
  <inkml:trace contextRef="#ctx0" brushRef="#br1" timeOffset="1.83025E6">9743 7778 648 0,'0'0'120'16,"-180"-31"3"-16,126 22-48 0,29 4-66 15,15 4-9-15,10 1-50 16,0 0-133 0,-4 0-157-16,-17 0 62 0,-19 0 154 15</inkml:trace>
  <inkml:trace contextRef="#ctx0" brushRef="#br1" timeOffset="1.83028E6">9208 7746 84 0,'0'0'201'0,"0"0"50"16,-248 1-88-16,181-1-65 15,20 0-47-15,5 3-51 16,23-1-30-16,10 0-308 15</inkml:trace>
  <inkml:trace contextRef="#ctx0" brushRef="#br1" timeOffset="1.83039E6">8460 7789 381 0,'0'0'144'15,"0"0"-40"-15,0 0 21 16,0 0-125-16,0 0-150 0</inkml:trace>
  <inkml:trace contextRef="#ctx0" brushRef="#br1" timeOffset="1.83051E6">7585 7826 522 0,'0'0'67'16,"0"0"-33"-1,0 0-34-15,0 0-2 16,0 0-300-16</inkml:trace>
  <inkml:trace contextRef="#ctx0" brushRef="#br1" timeOffset="1.83061E6">7180 7835 239 0,'0'0'174'16,"-221"0"-95"-16,120-4-62 0,24-1-17 16,23 4-57-16,33 1-133 15</inkml:trace>
  <inkml:trace contextRef="#ctx0" brushRef="#br1" timeOffset="1.83074E6">6139 7910 20 0,'0'0'0'0</inkml:trace>
  <inkml:trace contextRef="#ctx0" brushRef="#br1" timeOffset="1.83082E6">5735 7927 18 0,'0'0'389'0,"0"0"-190"0,-201 0-91 15,173-2-61-15,21 2-47 16,7-3-139-16</inkml:trace>
  <inkml:trace contextRef="#ctx0" brushRef="#br1" timeOffset="1.83111E6">5204 7967 304 0,'0'0'228'0,"0"0"-133"16,0 0 22-16,-182 0-47 15,182 0-70-15,0 0-68 16,19 0-29-16,2 0 25 16,5 0-29-16,-17 0-92 15,-9 8 105 1,0-4 88-16,0 2 44 0,-21 2 42 15,0-4-2-15,14 1 1 16,0-3-23-16,7-2 3 16,0 0-1-16,0 0-4 15,0 0 7-15,0 0-5 16,0 0-62-16,0 0-85 0,0 6-40 16,0 4 40-16,-7 0-154 15,-5 1-92-15</inkml:trace>
  <inkml:trace contextRef="#ctx0" brushRef="#br1" timeOffset="1.83258E6">3478 8021 86 0,'0'0'68'0,"0"0"-3"16,0 0 9-16,0 0-24 15,0 0-28-15,0 0 23 0,0 0 31 16,0 0-31-16,0 0-31 15,0 0-14-15,0 0 3 16,0 0 2-16,0 0-4 16,0 0-1-16,0 0-8 15,0 0-11-15,0 0-101 16,0 0-76-16</inkml:trace>
  <inkml:trace contextRef="#ctx0" brushRef="#br1" timeOffset="1.83363E6">4417 7825 105 0,'0'0'99'0,"0"0"-26"16,0 0 78-16,0 0-51 15,0 0-60-15,0 0-1 16,-135-48-8-16,100 43 9 0,0 4-2 16,2-1-5-16,3 2-11 15,-10 0-15-15,5 0-4 16,-19 14-1-16,-2 1-1 16,-5 4-1-16,8 1 2 15,4 1-2-15,2 4-1 16,5 2 1-1,-5 5-1-15,3-1-3 16,-10 6 4-16,12 3 1 16,-5 2-1-16,14 6 0 15,17-3-4-15,9-2 3 0,7-6 1 16,0-8 1-16,7-7 6 16,21-12 19-16,-7-5 3 15,12-5 29-15,2 0-24 0,0-4 9 16,12-16-14-16,-10-5-16 15,-11-3-8-15,-12 4 13 16,-7 3-2-16,-7 6-1 16,0 7-7-16,-14 4-5 0,-14 2 6 15,0 2-5-15,2 0 1 32,-2 0-4-32,14 8-1 15,2 10-3-15,5 0-43 16,7 5-77-16,0-5-17 15,0-4-314-15</inkml:trace>
  <inkml:trace contextRef="#ctx0" brushRef="#br1" timeOffset="1.9052E6">7652 10033 53 0,'0'0'31'16,"0"0"-24"-16,-53-133 7 16,32 95 54-1,0 5-35-15,0-1-26 16,-5 5-2-16,2 2 1 15,-1 1 24-15,11 0-5 16,7 1-19-16,0 2-4 16,7 0 5-16,0 1 6 15,0-4-12-15,0-8-1 0,0-2-32 16,0-2-130-16</inkml:trace>
  <inkml:trace contextRef="#ctx0" brushRef="#br1" timeOffset="1.90573E6">7391 8827 91 0,'0'0'52'0,"0"0"-4"0,0 0 5 16,0 0-1-16,0 0-9 0,0 0-11 31,-5-36-21-31,5 36 2 16,0 0 12-16,12 9 5 15,4 14-5-15,3 14-12 16,-5 19-1-16,7 17-10 0,-10 14 8 16,3 11-10-16,3 4 8 15,4 4-4-15,5 1 3 16,-5 11-6-16,0 7 2 15,-7 5 2-15,-7 5-4 16,0-6 3-16,-3-12-3 16,3-10 0-16,-7-13 3 15,3-19-4-15,1-14 0 16,3-18-3-16,0-13-49 0,7-10-27 16,-7-3-2-16,-2-5-24 0,-5-6-26 15</inkml:trace>
  <inkml:trace contextRef="#ctx0" brushRef="#br1" timeOffset="1.90617E6">8059 9604 75 0,'0'0'132'0,"0"0"-66"15,0 0 3-15,0 0 38 0,0 0-47 16,0 0-60-16,-31 57 6 16,45 20 3-16,3 25 5 15,1 22 3-15,-11 19 3 16,0 11-14-16,-2-2-6 16,-5-6-1-1,2-15 1-15,3-17-26 16,-3-10-32-16,5-17 50 15,0-15 6-15,0-15-6 16,0-18-55-16,-2-13-16 16,-3-13-96-16</inkml:trace>
  <inkml:trace contextRef="#ctx0" brushRef="#br1" timeOffset="1.90653E6">8661 10036 255 0,'0'0'54'16,"0"0"5"-16,0 0-1 15,0 0-9-15,0 0-33 16,0 0-8-16,54 96 22 16,-35-12 0-16,-5 14-8 15,0 7-1-15,-7-3-7 16,-5-4-14-16,5-13-55 0,5-14 19 15,9-12 35-15,7-14-78 16,-2-21 21-16,2-15-236 16</inkml:trace>
  <inkml:trace contextRef="#ctx0" brushRef="#br1" timeOffset="1.9068E6">9332 9991 135 0,'0'0'120'0,"0"0"-94"15,0 169-13-15,0-66 19 16,0 14-6-16,-7 1-20 15,7-10-6-15,0-16-1 16,0-21-4-16,14-25-71 16,18-21 37-1,4-23-74-15</inkml:trace>
  <inkml:trace contextRef="#ctx0" brushRef="#br1" timeOffset="1.90701E6">9797 10246 317 0,'0'0'11'0,"0"167"-2"16,-5-82-9-16,5-3-1 15,0-14-61-15,12-14 24 16,23-24-163-1</inkml:trace>
  <inkml:trace contextRef="#ctx0" brushRef="#br1" timeOffset="1.90717E6">10303 10552 616 0,'0'0'13'0,"-46"184"-12"0,39-103-1 16,7-27-86-16,0-31-385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1:02:27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5884 2052 498 0,'0'0'227'0,"0"0"-216"16,0 0-9-16,0 0 27 15,0 0-13-15,187 43-10 16,-143-47 10-16,-6-28 16 16,-13-4-4-16,-18-9-14 15,-7 0-4-15,-46 3-3 0,-57 5 43 16,-35 14-4-16,-4 20 14 16,-10 3-21-16,-14 54-32 15,-5 28 6-15,8 15-10 16,32 13 0-16,56 3 24 0,61-3-17 15,14-4-8 1,89-10 0-16,33-19-2 16,22-24-3-16,29-19 0 15,5-25 1-15,-1-9-15 16,8-23-77-16,-26-17-114 16,-36-4-329-16</inkml:trace>
  <inkml:trace contextRef="#ctx0" brushRef="#br0" timeOffset="470.3226">6585 2517 789 0,'0'0'30'0,"12"119"71"16,2-87-53 15,0-20-42-31,-7-12-6 0,4-13 4 16,6-47-14-16,8-30 10 15,-4-24-82-15,-7-9-10 16,-14 6 22-16,-14 13 70 16,-32 20 14-16,-17 22 49 0,20 25-5 15,4 20 35-15,18 14-31 16,14 3-25-16,7 0-30 15,0 23-7-15,0 6-3 16,42-2-2-16,33-12-12 16,20-15 0-16,15 0 16 15,-7-29-1-15,-33 5 2 0,-30 7 5 16,-26 11 6-16,-14 6 15 16,7 11-9-16,-7 31-3 15,0 24 48-15,-7 10-10 16,-21 9-21-16,2-1-15 0,17-5-13 15,9-2-3 1,7-3-5 0,42-11-28-16,14-13-64 0,18-23-121 15,-6-21-240-15</inkml:trace>
  <inkml:trace contextRef="#ctx0" brushRef="#br0" timeOffset="787.2102">7706 2458 456 0,'0'0'248'0,"0"0"-234"16,0 0 74-16,0 0-15 16,0 0-20-16,173-120 12 15,-173 92 9 1,0 4-34-16,0 6-11 15,-28 5 16-15,-5 5-27 16,-9 5-9-16,9 3 5 0,5 0-9 16,5 24-3-16,-3 17-2 15,19 6 0-15,7 8 0 16,0-3-11-16,33-7-25 16,23-2-22-16,19-10-28 0,16-10-28 15,12-17 16-15,-1-6-89 16,-1-14-226-16</inkml:trace>
  <inkml:trace contextRef="#ctx0" brushRef="#br0" timeOffset="1504.6507">8545 2465 204 0,'0'0'225'0,"0"0"-169"16,0 0 95-16,0 0-56 15,0 0-4-15,0 0-40 16,109-82-13-16,-104 48 3 15,-5 1 22-15,0 7-13 16,-19 8-16 0,-16 9-10-16,0 9 6 15,-21 5-25-15,-12 34-5 16,-6 15-9-16,18 10-3 0,16 5 3 16,26-4-4-16,14-8-11 15,0-6 7-15,35-17-16 16,19-14-4-16,13-20-5 15,11 0 0-15,10-44-8 0,8-29 41 16,0-25 0-16,0-19-23 16,-15-9-10-16,-18-3-4 15,-16 2 35-15,-31 11 8 16,-16 25 3-16,0 22 6 16,-30 31 26-16,-17 23 36 15,-2 15-37 1,-4 11-30-16,18 31-1 15,7 21 4-15,9 11-2 16,19 14 0-16,0 3-1 16,0-1 15-16,26-5 1 15,11-6-12-15,10-11 0 16,6-12-2-16,3-13 4 0,1-14-4 16,3-12 3-16,-6-12-6 0,2-5-24 15,-14-5-22 1,-9-13 32-16,-12 2 14 0,-10 2 0 15,-8 11 32-15,-3 0 36 16,0 3 2-16,0 0-10 16,0 8-52-16,0 14-4 15,0 5-2-15,14 0 2 0,12-11-4 16,2-8-1-16,7-8 0 16,7 0-20-16,4-35-13 15,-4-10-4-15,-9-12-80 16,-12 0 3-16,-21 0-37 15,0 9 72-15,0 15 80 16,-21 12 36 0,2 14 31-16,5 7 94 15,0 0-161-15,5 16-12 16,2 8-68-16,7 3-47 16,0 2-287-16</inkml:trace>
  <inkml:trace contextRef="#ctx0" brushRef="#br0" timeOffset="1689.3724">9948 2494 532 0,'0'0'201'0,"0"0"-65"16,0 0-31-16,0 0-18 16,166-129-28-16,-166 74 5 15,-16 4-23-15,-42 10-21 16,-8 11 16-16,-16 15-11 16,3 15-12-16,2 6-13 15,16 39-12 1,19 12-9-16,42 12-39 15,0-4-64-15,77-15-151 16,33-19-224-16</inkml:trace>
  <inkml:trace contextRef="#ctx0" brushRef="#br0" timeOffset="2243.5808">12779 2163 593 0,'0'0'43'16,"0"0"71"-16,0 0 18 0,0 0-50 15,218-94-30-15,-155 24-22 16,4-16-12-16,-10-5-15 0,-4 4 3 16,-22 12-3-1,-13 24 6-15,-18 23 6 0,0 15 22 16,0 13 33-16,0 0-26 16,-14 14-41-16,-18 34-2 15,4 25-1 1,7 19 0-16,7 6 0 15,14-4 6-15,0-10 1 16,0-15-5-16,0-13-2 16,21-16-4-16,11-13 3 0,6-15-47 15,6-12-43-15,12 0-61 16,5-22-198-16</inkml:trace>
  <inkml:trace contextRef="#ctx0" brushRef="#br0" timeOffset="2644.8114">13973 2188 645 0,'0'0'61'16,"0"0"105"-16,245 27-66 16,-149-34-33-16,-5-30-25 15,-11-12-20-15,-24-15-9 16,-17-7-7-16,-29-4 4 15,-10 2 7-15,-42 8 29 0,-40 17 23 16,-21 23 9-16,-9 24-19 16,-9 9-33-16,-8 50-16 15,12 24-10-15,15 11-2 0,17 1-10 16,46-12-63 0,32-14-41-16,14-20-54 0,79-19-193 15</inkml:trace>
  <inkml:trace contextRef="#ctx0" brushRef="#br0" timeOffset="3407.9906">16110 1417 663 0,'0'0'73'16,"0"0"41"-16,0 0 30 0,0 0-84 15,-177-21-30-15,142 21-17 0,-7 16-4 16,-5 14 1-16,-2 7-4 16,-5 9-1-16,5 10-4 15,0 13 3-15,2 12-3 16,5 7-1-16,10 5 3 16,13-6 8-16,19-9 6 15,0-12 2-15,33-10-8 0,37-13 0 16,26-13 3-16,6-15 19 15,6-12 8-15,-17-3-20 16,-19 0-4-16,-23-9-5 16,-21 0 3-16,-7 0-11 15,-9-4 0 1,-10 1-4-16,3-7-1 16,-5-6-25-16,0 1-41 15,0-9-17-15,-28 3-29 16,-12-9-193-16</inkml:trace>
  <inkml:trace contextRef="#ctx0" brushRef="#br0" timeOffset="3561.2711">15452 1876 833 0,'0'0'116'0,"193"-2"-7"16,-36-23 3-16,21-5-30 15,-8-9-33-15,-16 8-49 16,-14 13-1-16,-42 7-80 15,-44 11-106 1,-54 9-666-16</inkml:trace>
  <inkml:trace contextRef="#ctx0" brushRef="#br0" timeOffset="6670.0707">21095 1423 662 0,'0'0'38'15,"0"0"57"-15,0 0 35 16,0 0-53-16,0 0-33 16,0 0-5-16,0-6-23 15,-2 6-14-15,-17 20 9 16,-9 9-7-16,-12 13-1 0,-4 11 2 16,-10 7-5-16,7 3 2 15,3-1-1-15,7-6-1 16,9-9 0-16,11-14 1 15,6-7-1-15,4-16 0 16,7-7-1-16,0-3-1 16,0 0 0-1,0-13-5-15,25-27 1 16,20-20-1-16,13-13 4 0,-2-10 3 16,5-1-2-16,-5 4 0 15,-9 12-1-15,-17 20 3 16,-16 19 0-16,-9 19 5 15,-5 10 15-15,0 0-9 16,0 33-11-16,0 24 0 0,-7 24 3 16,-7 15 3-16,-5 4 26 15,10-3-2-15,2-9-16 16,0-13-11-16,7-17-3 16,0-18 0-16,0-15-16 15,0-13-51-15,16-12-68 16,24-9-130-16,6-33-279 0</inkml:trace>
  <inkml:trace contextRef="#ctx0" brushRef="#br0" timeOffset="6970.607">21415 1825 627 0,'0'0'42'15,"0"0"28"-15,0 0-17 16,131 110 5-16,-54-110 37 16,12-19-25-16,-3-32-28 15,-4-17-23-15,-19-12-10 16,-21-7 2-16,-30 9 10 0,-12 9 25 16,-40 18 15-16,-23 16-4 15,2 19 11-15,-2 16-16 16,2 3-32-16,-6 36-20 15,-4 23-7-15,11 17-7 16,32 7-50-16,28 1-36 16,37-10-38-1,57-18-189-15</inkml:trace>
  <inkml:trace contextRef="#ctx0" brushRef="#br0" timeOffset="8151.6112">22779 1437 689 0,'0'0'96'0,"0"0"16"15,0 0-2-15,0 0-66 0,0 0-43 16,0 0 1-16,-54 99-1 15,54-39 2-15,0 4-3 16,14-1 6-16,19-12-6 16,0-14 3-16,-3-14-3 0,-2-14-1 15,5-9 1 1,9-10 2-16,5-32-2 0,2-12-2 0,-7-8 2 16,-10 3-5-16,-11 7 0 15,-7 10 5-15,-9 14 1 16,-5 13 4-16,0 9 11 15,7 6 3-15,7 1-19 16,10 33-14-16,22 25 14 16,17 21 0-1,17 16 1-15,4 10 1 16,2-3 6-16,-16-3 10 16,-7-7 3-16,-30-8 12 15,-31-8 12-15,-2-13-18 16,-37-12-6-16,-35-12-6 15,-8-15 5-15,-16-13 6 16,-6-10-7-16,-6-2-11 0,12 0-2 16,19 0 0-16,17-8-6 15,27-1-3-15,12 4-18 0,14 2-34 16,7 3-21 0,0 0-28-16,0 0-220 0,0 3-402 15</inkml:trace>
  <inkml:trace contextRef="#ctx0" brushRef="#br0" timeOffset="10779.4922">18799 4058 586 0,'0'0'35'0,"0"0"-18"32,0 0 60-32,156-119-61 15,-95 54 9-15,0-6-4 0,-12-1 2 16,-7-4-6 0,-16 11 29-16,-19 12 20 0,-7 15-22 15,0 19 52-15,0 13-34 16,-5 6-2-16,-4 12-56 15,-12 38 1-15,2 21-6 0,-2 20 2 16,9 11 10-16,5-3 4 16,5 1-3-16,2-10-6 15,0-13-3-15,0-16-3 16,7-10 0-16,21-13-7 16,14-13-48-16,12-13-32 15,13-12-44-15,10-6-135 0,-9-28-292 16</inkml:trace>
  <inkml:trace contextRef="#ctx0" brushRef="#br0" timeOffset="11111.4108">19752 4032 384 0,'0'0'190'0,"0"0"-33"15,23 128-50-15,29-109-27 16,8-13-17-16,15-6 4 16,0-6-28-16,0-28-10 15,-12-16-6-15,-10-13-7 0,-22-5 1 16,-24 1 3-16,-7 7 0 16,-45 12 28-16,-29 16 4 15,-13 16-9-15,-4 16-22 16,9 0-2-16,1 38-16 15,4 17-3-15,9 19-1 16,21 5-2 0,31-3-36-16,16-7-42 15,51-16-28-15,52-14-70 16,11-21-157-16</inkml:trace>
  <inkml:trace contextRef="#ctx0" brushRef="#br0" timeOffset="11427.9556">20497 4086 333 0,'0'0'113'16,"0"0"122"-16,0 0-112 15,227 9-29-15,-181-43-30 16,-11-12-19-16,-14-8-13 16,-16-3 7-16,-5-2 4 15,-26 9-12-15,-34 9 0 16,-17 16 36-16,2 13-30 16,12 12-8-16,4 9-18 0,10 33-11 15,7 16 0-15,31 9-14 16,11 1-45-16,30-3-39 0,49-13-54 15,17-18-217-15</inkml:trace>
  <inkml:trace contextRef="#ctx0" brushRef="#br0" timeOffset="11981.8991">22141 3570 160 0,'0'0'415'15,"0"0"-397"-15,103-111 83 16,-100 64 11-16,-3 4-72 16,-24 6 39-16,-37 9-15 15,-9 14-7-15,-9 14-19 16,-10 0-3-16,0 34-29 16,-9 20 2-16,10 17 9 0,13 14-11 15,14 8 13-15,26 3-3 16,28-5 12-16,7-6-5 15,14-9 1-15,40-13-16 16,16-10 5-16,16-22-13 16,10-16-3-16,14-15-36 15,7 0-41-15,-5-31-96 0,-23-6-384 16</inkml:trace>
  <inkml:trace contextRef="#ctx0" brushRef="#br0" timeOffset="12218.4991">22588 3737 727 0,'0'0'144'0,"-26"108"13"15,19-48-36-15,7-6-56 16,0-9-28-16,0-14-18 15,0-15-15-15,5-9-4 0,9-7 0 16,4-5-52 0,3-30-21-16,-4-19-101 15,-10-15-461-15</inkml:trace>
  <inkml:trace contextRef="#ctx0" brushRef="#br0" timeOffset="12382.7976">22176 3415 998 0,'0'0'155'0,"0"0"-148"16,0 0 48-16,274 8 27 16,-136-8-30-16,-1-3-22 15,-15-20-25-15,-19-1-5 16,-29 9-52-16,-32 12-76 16,-42 3-194-16</inkml:trace>
  <inkml:trace contextRef="#ctx0" brushRef="#br0" timeOffset="19686.8948">3464 6658 544 0,'0'0'183'0,"0"0"-104"0,0 0 42 16,0 0-28-16,0 0-54 16,0 0-23-16,0 0-5 15,-12 3-8-15,12-2-1 0,0 1 0 16,0 1-2-16,12-1 0 15,9-2 0-15,14 0 1 16,7 0 8-16,10-22 7 16,4-8-4-16,-3-6 7 15,4-6-5-15,-4-6-8 16,-4 0-4 0,-7-6 2-16,-9 1 0 15,-12 7-3-15,-14 13-1 16,-7 15 1-16,0 7 2 15,0 7 0-15,0 4-3 0,0 0-4 16,0 0-6-16,0 0 0 16,0 16 6-16,14 26 1 15,7 20 3-15,-2 14 5 0,-10 10 8 16,-2-1 12-16,-2-7-3 16,-5-10-15-16,7-14-5 15,-5-11-1-15,5-14-1 16,0-13-19-16,-2-10-34 15,2-6-74-15,7-3-158 16,0-17-220 0</inkml:trace>
  <inkml:trace contextRef="#ctx0" brushRef="#br0" timeOffset="20135.2503">4574 6692 535 0,'0'0'41'15,"0"0"132"-15,123-107-98 16,-80 58-21-16,3-10-19 16,-11 2-21-16,0-4-5 15,-14 9-7-15,-9 13 10 16,-12 10 32 0,0 15 28-16,0 8-32 15,0 6 11-15,0 0-28 16,0 21-23-16,0 29-5 15,7 25 5-15,9 6 6 16,3 3 19-16,9-9-4 16,-9-11-11-16,2-10-2 15,-7-11-7-15,0-14-1 0,7-12-3 16,5-17-70-16,16 0-123 16,7-32-236-16</inkml:trace>
  <inkml:trace contextRef="#ctx0" brushRef="#br0" timeOffset="20953.3978">5405 6066 236 0,'0'0'91'15,"0"0"15"-15,0 0 21 16,0 0-38-16,0 0-32 16,0 0-32-16,14 40-1 15,-7-37-4-15,-2 0 1 0,-5-1-4 16,0-2 4-16,0 0 47 16,0 0-17-16,0 0-19 15,0 1-4-15,0-1-4 16,0 2-8-16,0 4-13 0,0 5-3 15,2 4 0-15,17 2-5 16,2-6-6 0,7 3 2-16,5-6 8 15,2-8 1-15,4 0 7 16,-1-2 13-16,2-20-1 16,-8-7-7-16,-15-3-3 15,-13-4-5-15,-4 2 4 16,-14-3-8-16,-39 6 2 15,-1 11-2-15,-14 6-5 0,-2 14 5 16,2 0 11-16,5 9-11 16,30 15-2-16,19-3-1 15,14 7-2-15,21 3-6 16,47-2-1-16,21-1 6 16,25-8 6-16,10-6 0 15,-5 0 31 1,-11-6 8-16,-24-1-9 15,-23-6-17-15,-22 0-8 16,-15-1-5-16,-13 5-22 0,-4 4-87 16,-7 3-218-1</inkml:trace>
  <inkml:trace contextRef="#ctx0" brushRef="#br0" timeOffset="21438.9083">6678 6370 122 0,'0'0'416'0,"0"0"-362"0,-25 115 62 16,25-66-23-16,14-7-29 15,32-5 6-15,10-12-60 16,5-11 5-16,-5-14-1 15,-9 0 17-15,0-8 30 0,-12-23-21 16,0-8-13-16,-14-9 4 16,-7-1-21-16,-10 7 26 15,-4 10 12-15,0 10 6 16,-7 13-18-16,-7 7-25 16,7 2-7-16,0 0-4 15,-4 8-12 1,11 17-52-16,0 6-2 15,11-7-116-15,24-7-120 16,0-15-336-16</inkml:trace>
  <inkml:trace contextRef="#ctx0" brushRef="#br0" timeOffset="21808.2351">7386 6465 680 0,'0'0'91'16,"0"0"34"-16,0 0-71 16,0 0-43-16,0 0-2 15,0 0 1-15,0 100 37 16,0-102 15-16,12-25-30 15,11-12-20-15,10-9-7 16,2 2-4-16,0 9 2 16,-2 15-2-16,-5 13 10 0,-3 9 7 15,3 0-17-15,7 15 2 16,-2 19 8-16,4 2 17 16,3 2-22-16,0-5 2 0,2-7-7 15,-7-13-2-15,5-7-3 16,-5-6-76-16,11-5-22 15,10-32-165-15,-7-14-504 0</inkml:trace>
  <inkml:trace contextRef="#ctx0" brushRef="#br0" timeOffset="21971.1152">8330 6327 589 0,'0'0'164'15,"0"0"-92"1,0 0 111-16,-5 113-110 15,5-90-51-15,0-11-18 16,0-10-4-16,0-2-41 16,0-19-160-16,12-29-439 15</inkml:trace>
  <inkml:trace contextRef="#ctx0" brushRef="#br0" timeOffset="22176.2185">8661 6410 886 0,'0'0'16'0,"0"0"141"16,0 0-111-16,0 0-22 15,0 0 8 1,0 0-22-16,101 81 1 16,-101-81-3-16,0 0-7 15,0-19-1-15,-28-10-87 16,-12-5-39-16,-2-9 31 15,-5-4-262-15,-2-4-94 16</inkml:trace>
  <inkml:trace contextRef="#ctx0" brushRef="#br0" timeOffset="22308.7364">8407 6122 229 0,'0'0'336'0,"0"0"-64"15,0 0-59-15,0 0-135 16,0 0 6-16,-70-132-27 16,126 98-45-16,26-10-5 15,20 0-7-15,15 2 0 16,19 5-53-16,-6 14-34 15,-6 13-90-15,-28 10-293 0</inkml:trace>
  <inkml:trace contextRef="#ctx0" brushRef="#br0" timeOffset="22593.5967">9271 6294 755 0,'0'0'31'0,"0"0"93"0,0 0-21 15,0 0-51-15,182 42 5 16,-154-76-28-16,-7-6-12 16,-7-6-10-16,-14-2-7 15,0 8 0-15,-7 9-3 16,-28 11 1-16,3 12 2 16,6 8 17-16,5 9 0 0,18 30-8 15,3 15-7-15,0 11 16 16,50-5-5-16,13-7-3 15,16-16-1-15,10-14-6 16,-5-22-3-16,5-1-30 16,-15-38-28-16,-18-23-90 0,-30-14-541 31</inkml:trace>
  <inkml:trace contextRef="#ctx0" brushRef="#br0" timeOffset="22725.1082">9647 5891 1118 0,'0'0'21'0,"0"0"-21"16,0 0-1-16,0 0 1 16,206 30 0-16,-97-17-13 0,6 1-199 15,-3-6-450-15</inkml:trace>
  <inkml:trace contextRef="#ctx0" brushRef="#br0" timeOffset="23194.8395">11256 6143 576 0,'0'0'112'0,"0"0"2"16,-7 136 32-16,31-104-80 0,23-11-1 15,6-12-40-15,-4-9-13 16,12-6 20-16,-19-30 0 15,-2-12-22-15,-24-6-2 16,-16 0 6-16,-2 3 14 16,-52 10 11-16,-9 14 0 0,-5 13-11 31,1 11-1-31,6 3-8 16,12 8-19-16,7 24-2 15,16 12-4-15,24 8 3 16,2 4-25-16,30-4-44 0,49-9-13 15,24-11-11 1,16-16-147-16,10-16-410 0</inkml:trace>
  <inkml:trace contextRef="#ctx0" brushRef="#br0" timeOffset="23497.6168">12006 6032 532 0,'0'0'78'0,"0"0"22"16,0 0-7-16,33 130-4 15,7-101-53-15,9-9-8 16,7-7 0-16,5-13-21 16,16 0 54-16,-12-13-26 15,-14-16-26-15,-13-1-6 16,-24 4 4-16,-14-2 21 0,0 7 13 15,0 4 14-15,-26 6-6 0,12 6-6 16,7 5-7 0,0 0-31-16,0 3-5 0,2 22-26 15,5 4-19 1,0-2-23-16,14-9-92 16,26-13-207-16</inkml:trace>
  <inkml:trace contextRef="#ctx0" brushRef="#br0" timeOffset="23690.1693">12875 6078 783 0,'0'0'65'16,"0"0"84"-16,-14 121-29 16,14-95-80-16,0-11-32 15,0-10-8-15,0-5 0 16,0-15-14-16,0-27-15 0,-18-14-192 15,-46-10-280 1</inkml:trace>
  <inkml:trace contextRef="#ctx0" brushRef="#br0" timeOffset="23812.6065">12252 5815 936 0,'0'0'101'0,"0"0"-81"0,0 0 32 16,294-43-10-16,-142 33-6 15,4 2-31-15,-4 3-5 16,-10 5-28-16,-15 0-128 15,-27 0-347 1</inkml:trace>
  <inkml:trace contextRef="#ctx0" brushRef="#br0" timeOffset="24228.7824">13424 6270 791 0,'0'0'83'0,"47"176"125"16,-19-96-137 0,7-21-34-16,-7-15 0 0,-14-17-25 15,-7-16-10-15,-7-11 1 16,0-5 8-16,-21-28 4 16,-21-20-15-16,0-12-8 0,9-11 8 15,24-3 2-15,9 1-2 16,9 7-3-16,64 10-8 15,11 18 6-15,18 14 3 16,1 21-3-16,-5 8 3 16,-9 6 2-16,-14 25 4 15,-21 6 7 1,-29 3 8-16,-25-4-6 16,0-5 3-16,-25-8 8 15,-22-6-10-15,-2-8 0 16,7-4-8-16,9-5-6 15,19 0-6-15,14 0-26 16,5-19-19-16,46-4-19 0,10 4-15 16,7 1-77-16,-1 5-55 15,-18 1-120-15,-2 0-31 0</inkml:trace>
  <inkml:trace contextRef="#ctx0" brushRef="#br0" timeOffset="24545.0263">14368 6138 429 0,'0'0'221'0,"0"0"-172"15,0 0 55-15,0 0-27 16,0 0-25-16,0 0 21 16,70 102-32-16,0-94-4 15,12-8 19-15,4 0-24 16,-16-18-9-16,-9-12-5 0,-24 0-5 15,-18-2-5-15,-12 3 7 16,-7 3 5-16,0 4 3 16,-14 4 2-16,-5 10 9 15,5 3-13-15,7 5-21 16,5 0-1-16,2 0-16 16,0 14-21-16,0 6-16 0,0-4-30 15,30-5-9-15,10-11-146 0,2 0-293 31</inkml:trace>
  <inkml:trace contextRef="#ctx0" brushRef="#br0" timeOffset="24730.1133">15295 6024 802 0,'0'0'54'0,"0"0"135"16,7 147-73-16,26-102-52 15,2-14-38-15,0-10-16 16,-9-16-8-16,-12-5-2 16,-12-11-9-16,-2-37-13 0,-16-20-90 15,-71-12-413-15</inkml:trace>
  <inkml:trace contextRef="#ctx0" brushRef="#br0" timeOffset="24877.1812">14611 5664 1147 0,'0'0'85'0,"0"0"-76"15,226-27 87 1,-62 21-32-16,6 0-10 16,8 0-36-16,-22-3-15 15,-23 6-3-15,-25 3-60 16,-52 0-111-16,-56 23-265 16</inkml:trace>
  <inkml:trace contextRef="#ctx0" brushRef="#br0" timeOffset="30630.1864">10476 7778 449 0,'0'0'169'0,"0"0"-122"15,0 0-6-15,0 0-6 16,0 0-7-16,-116 119-18 15,87-67 16-15,-6 6 4 16,-4 3-4 0,6-6 16-16,5-2-24 15,0-13-15-15,14-8-1 16,7-10-1-16,0-8-1 16,7-10-1-16,0-2-14 15,0-2-19-15,0 0-9 16,0-11 39-16,21-15 4 15,5-11 1-15,2-9 3 0,0-8-3 16,0-6 2-16,7-6 0 16,-7 1-3-16,-2 8 3 15,-5 8 8-15,0 5 41 16,-3 13-9-16,-8 8-30 0,1 11-5 16,-8 9 17-16,-3 3 0 15,7 0-25 1,4 15-8-16,3 25 8 15,12 14 11-15,-10 11-1 16,-4 15 3-16,-5 1-1 16,-5 0 16-16,3-9-17 15,2-13-10-15,-5-13 0 16,5-13-1-16,5-12-48 16,2-15-100-16,12-6-172 0</inkml:trace>
  <inkml:trace contextRef="#ctx0" brushRef="#br0" timeOffset="31209.2371">11450 7895 31 0,'0'0'375'16,"0"0"-256"-16,0 0 40 15,0 0-56-15,0 0-46 0,0 0 2 16,-91-12-10-16,77 12-22 16,-4 8-9-16,-3 14-1 15,7 13-4-15,-5 8 6 16,9 10 3-16,10 4-11 16,0 3-2-16,3-3 3 15,37-7-10 1,13-11 8-16,10-14-6 15,12-19 5-15,9-6 13 16,10-27 3-16,1-25-1 16,-6-13-17-16,-19-12 0 0,-9-4-4 15,-33-1-3-15,-21 2 1 16,-7 14 0-16,-33 16 3 16,-23 19 9-16,-5 19 36 0,12 12-13 15,3 0-27-15,4 18-2 16,14 21-7-16,9 12-6 15,19 6-17-15,5 2-53 16,55-1-3-16,24-8-81 16,12-14-142-16</inkml:trace>
  <inkml:trace contextRef="#ctx0" brushRef="#br0" timeOffset="31779.418">13370 7681 585 0,'0'0'108'0,"0"0"19"16,0 0-23-16,0 0-19 16,0 0-16-16,0 0-42 15,-84-56 1 1,70 50-6-16,-4 2 0 15,1 4-2-15,-8 0-10 16,-3 0-8-16,0 6 0 16,-12 18 0-16,-2 10 1 0,-5 10-5 15,-2 10 4 1,7 4-1-16,0 2 4 0,9 1-2 16,7-3 5-16,17-4-8 0,9-5 0 15,0-5-1-15,7-8 1 16,28-5 5-16,19-8-4 15,9-4 4-15,12-7 18 16,6-7 10-16,-3-5-7 16,-11 0-12-16,-6 0-9 15,-19-9-5-15,-9-1-1 0,-12-1-25 16,-7 1-30-16,-12-3-35 16,-2-1-74-16,0 0-122 15,-14-6-288-15</inkml:trace>
  <inkml:trace contextRef="#ctx0" brushRef="#br0" timeOffset="31948.5302">12807 8053 945 0,'0'0'79'0,"0"0"-62"15,220-3 100-15,-84-17-62 16,1-5-22-16,-1 2-5 15,-24 5-22-15,-26 5-6 0,-34 11-89 16,-45 2-229-16</inkml:trace>
  <inkml:trace contextRef="#ctx0" brushRef="#br0" timeOffset="32766.1727">14522 7817 893 0,'0'0'108'0,"0"0"-8"16,0 0-36-16,0 0-23 0,0 0-26 16,0 0 1-16,264-39-2 15,-166 32-8 1,-9 0-5-16,-14 6-1 16,-15-1-30-16,-18 2-44 15,-21 0-65-15,-21 2-176 16</inkml:trace>
  <inkml:trace contextRef="#ctx0" brushRef="#br0" timeOffset="32951.0256">14671 8050 212 0,'0'0'441'0,"0"0"-284"15,0 0-3-15,234 8-85 0,-173-8-27 16,-8 0-23-1,-10 0-19-15,-11-5-38 0,-18 2-93 16,-14 3-387-16</inkml:trace>
  <inkml:trace contextRef="#ctx0" brushRef="#br0" timeOffset="33098.1319">14924 8234 669 0,'0'0'148'16,"0"0"48"-16,0 0-106 15,215 6-47-15,-134-26-19 16,13-9-24-16,2-10-4 16,2 1-106-16,-3-7-236 15</inkml:trace>
  <inkml:trace contextRef="#ctx0" brushRef="#br0" timeOffset="33499.2238">16652 7568 696 0,'0'0'14'16,"0"0"72"-16,0 0 27 0,89-127-19 15,-89 87-45-15,-7 2 1 16,-47 8-24-16,-13 13 4 16,-18 11 17-16,-3 6-30 15,-10 20-14-15,4 28-2 16,5 16-1-16,15 14 3 15,25 9 5 1,21 2 6-16,21-2-1 16,7-11 3-16,7-10-3 15,42-10-11-15,11-13 3 16,17-17-5-16,19-12-52 16,26-14-36-16,6-14-200 0</inkml:trace>
  <inkml:trace contextRef="#ctx0" brushRef="#br0" timeOffset="34068.7512">17049 7679 872 0,'0'0'45'16,"0"0"56"-16,-11 113-21 15,11-94-48 1,25-5 3-16,3-8-18 16,0-6-4-16,-2 0 5 15,-5-23-11-15,-7-16-7 0,-14-13-10 16,0-10-3-1,-9-8 7-15,-31 5 4 0,-7 11 1 16,-2 17 1-16,14 19 33 16,7 12 7-16,10 6 0 0,4 4-23 15,14 22-17-15,0 8-1 16,0 3 0-16,32-8 1 16,20-10 0-16,22-14-6 15,13-5 3-15,16-30-12 16,2-18-11-16,4-12 14 15,-13-3 9 1,-21 6-20-16,-19 9 8 16,-28 17 15-16,-21 17 3 15,-7 14 42-15,0 0 22 16,-16 29-46-16,-26 26-5 16,-5 20 12-16,14 9-20 15,19-4-3-15,14-9-5 16,0-9 0-16,12-16-29 0,23-12-56 15,12-15-15-15,4-18-114 16,0-1-470-16</inkml:trace>
  <inkml:trace contextRef="#ctx0" brushRef="#br0" timeOffset="34501.092">18079 7783 772 0,'0'0'15'31,"0"0"11"-31,0 0 64 0,0 0-43 16,0 0 4-16,82-114-34 15,-82 52 13-15,0 1-21 16,-14 1-6-16,-35 9 1 16,0 17 2-16,2 11 20 15,12 20-13-15,14 3 4 16,10 34-17-16,11 28 0 15,0 21 0-15,7 18 0 16,39 7 2-16,8 6 13 16,2 0 37-16,0-7 10 0,-16-5-39 0,-26-12 19 15,-14-13-21 1,-33-16-12-16,-37-20 6 0,-7-18-5 16,-12-21-6-16,3-2 0 15,9-39-2-15,16-15 4 16,33-9-6-16,28 3-7 15,0 7 4 1,33 13-1-16,11 7 3 16,3 9 2-16,-7 8-1 15,-12 8 0-15,0 2-6 16,-10 6-46-16,-8 0-44 16,-10 3-111-16,0 13-540 15</inkml:trace>
  <inkml:trace contextRef="#ctx0" brushRef="#br0" timeOffset="40802.5988">6309 9811 918 0,'0'0'102'0,"0"0"-78"16,0 0 21-16,0 0-2 15,0 0-29-15,0 0-8 0,0 0-2 16,49 15-2 0,-35-23 7-16,-14-17 24 0,0-5-1 31,-28-9-12-31,-47 5-20 15,-44 6-2-15,-44 17-3 0,-10 11 5 16,-16 24 8-16,9 48-7 16,21 37 2-16,17 28 1 15,60 11-3-15,68-2 6 16,35-17-4-16,82-28 0 16,41-28 0-16,13-27-3 0,13-26 1 15,-4-20-2-15,-9-11 0 16,-19-28-22-16,-22-8-41 15,-20-1-65-15,-35 7-438 16</inkml:trace>
  <inkml:trace contextRef="#ctx0" brushRef="#br0" timeOffset="41156.9781">6769 10359 738 0,'0'0'47'16,"0"0"-16"-16,0 0 62 16,199 51-24-16,-131-65-30 15,6-38-21-15,-18-19 35 16,-28-5-22-16,-28 2-7 15,-2 20 40-15,-66 14-14 0,-27 19-11 16,-8 18-20-16,7 3 7 16,5 36-11-16,12 22-15 15,23 14-3-15,34 8 1 16,22 1-48-16,29-15-60 16,66-12 18-16,29-19-33 15,19-18-107 1,-13-10-415-16</inkml:trace>
  <inkml:trace contextRef="#ctx0" brushRef="#br0" timeOffset="41520.3387">7377 10240 801 0,'0'0'20'15,"0"0"-8"-15,0 0 71 16,212-33-16-16,-128 69 6 15,-2 9-23-15,-19 5-26 16,-30-2-6-16,-26-5-14 16,-7-5 6-16,-35-7-3 15,-33-3 2-15,-9-8-4 0,-2-7-2 32,11-9-1-32,26-4-2 15,14-4-17-15,28-27-27 16,18-15-14-16,53-10 10 15,24 4-17-15,15 10-20 0,0 18 77 0,-14 24 7 0,-19 16 2 16,-17 36 49 0,-18 12 43-1,-9 2-19-15,-26-3-36 0,-7-15-27 16,0-20-11-16,0-25-12 16,-21-13-40-16,-21-52-169 15,-23-27-586-15</inkml:trace>
  <inkml:trace contextRef="#ctx0" brushRef="#br0" timeOffset="41658.4944">7405 10021 831 0,'0'0'149'0,"0"0"-1"16,0 0-54-16,0 0-81 15,152-109 5-15,11 80-3 16,10 6-14-16,-3 9-1 16,-4 5-6-16,-23 9-93 15,-26 0-76 1,-43 17-135-16</inkml:trace>
  <inkml:trace contextRef="#ctx0" brushRef="#br0" timeOffset="41905.5784">8563 10488 394 0,'0'0'288'0,"227"4"-143"0,-110-22 12 16,-29-32-97-16,-25-15-6 15,-27-7-30-15,-36 2 1 16,0 14 41-16,-71 18-1 16,-20 22-55-16,-30 16 3 15,-3 22-3 1,3 32-9-16,25 14-2 16,37 5 1-16,27-1-30 15,32-4-27-15,35-13-53 16,54-15-180-16,39-19-191 15</inkml:trace>
  <inkml:trace contextRef="#ctx0" brushRef="#br0" timeOffset="42443.6108">10525 9350 695 0,'0'0'24'0,"-194"5"60"16,99 33 32-16,1 17-63 0,17 23 17 16,16 23-16-16,19 26-29 15,14 29 2 1,21 15 19-16,7-3-7 16,7-10 3-16,47-23-2 15,9-23-23-15,14-16-10 16,10-22-6-16,4-23-1 15,12-29-4-15,4-22-54 16,5-22-47-16,-9-35-188 16,-21-3-506-16</inkml:trace>
  <inkml:trace contextRef="#ctx0" brushRef="#br0" timeOffset="43577.3543">11161 9885 233 0,'0'0'334'0,"0"0"-222"15,0 0 59-15,0 0-105 16,0 0-55-16,0 0-6 16,-82 162 24-16,82-86-11 0,0-10 17 15,28-15-20-15,12-19-15 16,-5-22-2-16,0-10 2 15,4-19 13-15,-8-28 14 16,2-17 2-16,-1-7-25 16,-8 4-3-16,-10 13-1 15,-7 19 5 1,-3 15-4-16,-4 20 8 16,14 7-9-16,7 39 1 15,19 18-1-15,16 19 6 16,12 4 0-16,9 3-1 15,5-2 8-15,-15-3 13 0,-11-6 8 16,-30-5-7-16,-26-5 5 16,-4-16-13-16,-46-16-7 0,-17-18 16 15,-8-19 0 1,-16 0-20-16,14-11-8 0,4-12 0 16,24 3-1-16,28 4-1 15,21 2-2-15,0 2-10 16,28-3-41-16,33 0 1 15,14 0-30 1,7 1-65-16,-5 0-56 16,0-3-274-16</inkml:trace>
  <inkml:trace contextRef="#ctx0" brushRef="#br0" timeOffset="43793.2609">12100 10206 863 0,'0'0'118'16,"0"0"-68"-16,0 0 57 16,247-60-63-16,-165 51-31 0,-7 3-10 15,-19 1-3-15,-21 5-50 16,-23 0-148-16,-12 11-342 15</inkml:trace>
  <inkml:trace contextRef="#ctx0" brushRef="#br0" timeOffset="43924.907">12382 10348 508 0,'0'0'357'0,"0"0"-283"16,0 0 42-16,0 0-68 15,0 0-22-15,0 0-26 16,227 5-24-16,-159-34-142 15,-5-1-487-15</inkml:trace>
  <inkml:trace contextRef="#ctx0" brushRef="#br0" timeOffset="44162.6266">12992 9951 76 0,'0'0'695'0,"0"0"-621"0,0 0-28 16,0 0 11-16,0 0 20 15,0 122-5-15,0-72-41 16,7 7-19-16,5-8-6 16,2-8-4-16,7-12-2 15,7-17-65-15,0-12-68 16,11-9-137-16,-3-38-315 0</inkml:trace>
  <inkml:trace contextRef="#ctx0" brushRef="#br0" timeOffset="44324.8576">13445 10101 881 0,'0'0'110'16,"-7"108"32"-16,7-56-58 0,5-11-36 15,32-11-35 1,8-15-13-16,18-15-15 0,18-15-78 15,10-35 10-15,3-15-191 16</inkml:trace>
  <inkml:trace contextRef="#ctx0" brushRef="#br0" timeOffset="44662.9563">14006 9282 511 0,'0'0'124'0,"131"133"57"15,-36-28-57-15,8 27 14 0,-7 17-1 16,7 21-59-1,-12-4-16 1,-26-9-10-16,-20-16-8 16,-34-24-29-16,-11-19-5 0,-25-16-5 15,-39-19-3-15,1-12 2 16,-4-14-4-16,13-9-2 16,19-13-35-16,16-6-20 15,19-4-23-15,0-5-84 16,40 0-159-16,28-29-264 0</inkml:trace>
  <inkml:trace contextRef="#ctx0" brushRef="#br0" timeOffset="46028.6016">16377 10192 327 0,'0'0'73'16,"0"0"-41"-16,0 0 129 16,0 0-25-1,0 0-46-15,0 0-8 16,-26 8-13-16,26-8 3 15,0 0-19-15,0-3-19 16,0-17 0-16,12-14-9 16,18-10-22-16,14-11 1 15,8-8-2-15,6-10 7 0,-13-9-9 16,-6-3 1-16,-11 3-1 16,-14 8 3-16,-14 23 0 15,0 20-1-15,0 14 23 16,0 15 17-16,0 2-23 15,-9 11-14-15,-5 34-5 16,2 18 0-16,5 15 0 0,7 2 0 16,0-1 3-16,0-7 0 0,7-5-2 15,7-5-1-15,0-5-2 16,7-8 0-16,7-11-12 16,5-11-45-16,2-10-44 15,0-15-114-15,-9-2-198 16</inkml:trace>
  <inkml:trace contextRef="#ctx0" brushRef="#br0" timeOffset="46567.0084">15377 10075 587 0,'0'0'251'0,"0"0"-197"0,0 0 125 16,0 0-65-16,0 0-57 15,0 0-41-15,-47-2-5 0,122-13 0 16,21-4 9 0,6 1-13-16,-13 1-7 0,-19 6-10 15,-23 8-53-15,-26 3-44 16,-21 12-186-16,-16 22-227 15</inkml:trace>
  <inkml:trace contextRef="#ctx0" brushRef="#br0" timeOffset="46682.8735">15480 10279 680 0,'0'0'107'16,"0"0"-21"-16,0 0 18 16,0 0-21-16,0 0-36 15,233 77-24-15,-151-77-19 16,9 0-4-16,-2-23-131 0,0 4-366 15</inkml:trace>
  <inkml:trace contextRef="#ctx0" brushRef="#br0" timeOffset="47500.0397">17351 9910 469 0,'0'0'196'15,"0"0"-96"-15,0 0-6 16,0 0-2-16,0 0-18 0,-131 141-31 15,131-94-25-15,35-8-7 16,33-10 3-16,16-15 2 16,2-14-3-16,-2-9 1 15,-14-27 0-15,-9-12 2 16,-21-4-6-16,-19-2-6 16,-21 0 1-16,0 6 3 0,-54 4 32 15,-28 10 2-15,-16 16-8 16,-9 10-7-16,-3 8-12 15,21 6 7-15,26 24-16 16,23 8-6-16,26 8-2 16,14 7-4-1,14 1-8-15,54-5-36 16,35-10-31-16,25-9-15 16,10-19-142-16,-9-7-296 15</inkml:trace>
  <inkml:trace contextRef="#ctx0" brushRef="#br0" timeOffset="47785.0868">17967 10163 255 0,'0'0'223'15,"0"0"-70"-15,192 40-7 16,-124-40-14-16,-17-26-96 0,-11-16-1 15,-22-9-11-15,-18 2 25 16,0-5 4-16,-39 7-2 16,-22 10 2-16,-23 13-5 15,-12 13-22-15,7 11-6 16,8 4-5-16,24 32-11 16,18 16-4-1,18 15-5-15,21 5-68 16,0-4-89-16,56-17-262 15</inkml:trace>
  <inkml:trace contextRef="#ctx0" brushRef="#br0" timeOffset="51226.4556">19189 10061 430 0,'0'0'72'0,"0"0"-42"16,0 0 180 0,0 0-79-16,0 0-26 15,0 0-24-15,-180-51-8 16,180 49-21-16,0 2-15 16,0-4-27-16,47-3-8 15,49-8 3-15,34-3 19 16,11-4 0-16,-13 0-18 15,-25 5-6-15,-14 8 0 0,-22 4 0 16,-11 5-17-16,-16 0-42 16,-17 0-52-16,-16 0-164 15,-7-1-357-15</inkml:trace>
  <inkml:trace contextRef="#ctx0" brushRef="#br0" timeOffset="51411.1696">19572 9729 781 0,'0'0'119'0,"0"0"-68"0,-7 127 55 0,7-64-54 32,12-3-24-32,4-4-14 0,5-7-14 15,0-13 0-15,5-10-40 16,16-23-141-16,5-3-128 15</inkml:trace>
  <inkml:trace contextRef="#ctx0" brushRef="#br0" timeOffset="51743.3211">20161 9457 693 0,'0'0'104'0,"0"0"45"16,0 0-20-16,0 0-54 16,0 0-49-16,0 0-22 15,-35 57-1-15,63 3 14 16,7 5 8-16,-3 1-14 15,3-2-5-15,-7-4-5 0,5-4-1 16,-5-8 0-16,0-10-1 16,0-7-58-16,7-17-55 15,0-14-104-15,3 0-197 16</inkml:trace>
  <inkml:trace contextRef="#ctx0" brushRef="#br0" timeOffset="52066.084">20791 9645 583 0,'0'0'84'0,"0"0"41"15,-28 148-66-15,52-101 6 16,43-13-18-16,27-13 12 15,9-16-17-15,9-5-5 16,-5-32-21-16,-11-21-3 16,-26-15-10-16,-23-9-2 15,-38 1 3-15,-11 2 2 0,-78 11-1 16,-39 18 27-16,-30 21-5 16,-10 23 0-16,9 1-2 15,27 34-20-15,38 17-5 0,39 12 0 16,46 9-5-1,0 5-92-15,67-3-141 0,22-9-479 32</inkml:trace>
  <inkml:trace contextRef="#ctx0" brushRef="#br0" timeOffset="55274.4772">16486 11081 67 0,'0'0'40'16,"0"0"54"-16,0 0-35 16,0 0 24-16,0 0 28 0,0 0-27 15,0 0-33-15,-114 0-9 16,105 0-4-16,-5 0 14 15,2 0-13-15,-2 0-18 16,7 0-2-16,0 0 2 16,2 0 8-16,-2 0 12 15,0 0-10 1,7 0-2-16,-2 0 12 16,2 0-12-16,0 0-2 15,0 0-1-15,0 0-12 0,0 0-13 16,0 0-1-1,0 0-5-15,28 0-4 0,19 0 3 16,9 0 6-16,7 0 9 16,2 0-8-16,-2-8 4 0,-7 5-1 15,5 0 4-15,2 3-5 16,2 0 2-16,1 0-4 16,6 0 1-16,-9 0 0 15,14 3-2-15,3 3 2 16,4-1-1-16,5-5-1 15,4 0 0 1,-9 0 1-16,7 0 1 16,-16 0-2-16,-7-2 0 15,-12-4 2-15,-5 3-2 16,-13 3 0-16,1-3 0 16,-4 3 2-16,7 0-2 15,12-6 1-15,9 0-1 16,17-4 1-16,-3 0 0 0,-3-3 2 15,11 1 1-15,-11 1 3 16,-1 2-1-16,-15 4 3 0,0 1-8 16,-1 0 4-16,-8 1-4 15,7 0-1-15,-5 0 2 16,5 0-1-16,7-3 1 16,5-2-2-1,7 1 2-15,-1-4 1 16,3-2 3-16,3 4 0 15,-8-2 1-15,-6 2-1 16,-10 1-5-16,-10 2 3 16,-3 0-4-16,-1 1 1 15,4-1-2-15,8 4 1 16,4-2 0-16,17-2 0 0,14-2 6 16,7 0-5-16,4-6 1 15,-2 5-2-15,-9 0 2 16,-5-2-1-16,-12 6-1 15,-8 0-1-15,-1 1 1 16,2-2 4-16,-2-2-2 0,0-3 9 16,-2 1-8-16,-5 0 1 0,-2-1 1 15,6 0 0-15,8 1 0 16,2 2 8-16,7 2-4 16,-4 1-4-16,-10 5-2 15,0-2 1-15,2 2 8 16,-2-2 6-16,-7 0-5 15,-14 0-4 1,-11-1 0-16,-17 3 0 16,-14 0-3-16,0 0 8 15,0 0 1-15,0 0-13 16,0 0-2-16,-19 0-8 16,-21 5-63-16,-9 15-56 15,-4 3-115-15,-3 1-574 16</inkml:trace>
  <inkml:trace contextRef="#ctx0" brushRef="#br0" timeOffset="56792.2234">17879 11849 708 0,'0'0'88'15,"0"0"21"-15,0 0-10 16,0 0-61-16,0 0 0 16,0 0-11-16,91 54 3 0,-24-96 19 15,6-17-16-15,-3-13-15 16,-2-2-8-16,-19 0 1 16,-3 6-8-16,-25 5-2 15,-14 11 7-15,-7 14 1 16,0 19 3-16,0 13 22 15,0 6-1 1,-4 0-26-16,-3 23-6 16,4 27 0-16,3 22 0 15,0 18-1-15,0 12 8 16,0 3 5-16,10-9-7 0,11-16-5 16,4-22-1-1,1-19-4-15,-2-15-44 0,11-16-41 16,11-8-30-16,3-7-200 0</inkml:trace>
  <inkml:trace contextRef="#ctx0" brushRef="#br0" timeOffset="57140.1878">19044 11934 677 0,'0'0'22'15,"166"-119"149"-15,-73 37-52 16,-4 0-57-16,-21 5-20 0,-19 4-14 16,-14 13-1-16,-21 15-2 15,-7 21 1-15,-7 13 28 16,0 11 14-16,-7 11-35 0,-12 30-31 15,-4 20 5-15,4 14 13 16,17 12 5-16,2-2-4 31,0-5 11-31,21-12-23 0,2-23-9 16,8-14-1-16,-8-13-43 16,5-17-55-16,5-1-41 15,-12-7-204-15</inkml:trace>
  <inkml:trace contextRef="#ctx0" brushRef="#br0" timeOffset="64395.4367">22212 10266 877 0,'0'0'89'15,"0"0"39"-15,0 0-38 16,0 0-12-16,0 0-20 0,0 0-22 15,0 0-24-15,0 0-12 0,-96-35-2 16,168 29 2 0,17 6 9-16,2-3-7 0,-9 3-2 31,-15 0-1-31,-22 0-46 16,-26 0-56-16,-19 9-45 0,0 17-119 0,-47 4-268 31</inkml:trace>
  <inkml:trace contextRef="#ctx0" brushRef="#br0" timeOffset="64542.5845">22127 10546 697 0,'0'0'83'15,"0"0"66"-15,0 0-26 16,260 67-41-16,-176-67-28 16,-7 0-31-16,-12 0-23 0,-16-2-6 15,-16-13-119-15,-17-4-304 16</inkml:trace>
  <inkml:trace contextRef="#ctx0" brushRef="#br0" timeOffset="65897.7894">23223 9574 462 0,'0'0'139'0,"0"0"-4"16,0 0-8-16,0 0-27 16,0 0-34-16,0 0-44 15,0 0-18-15,-19 26 0 16,45 30 25-16,2 17 12 15,0 13 1 1,-7 9 12-16,-7 5-10 16,-7-6-19-16,0-15-16 15,-7-13-7-15,5-21-2 16,-5-17-2-16,7-17-29 16,0-8-63-16,9-3-65 15,3-5-62-15,-3-18-407 16</inkml:trace>
  <inkml:trace contextRef="#ctx0" brushRef="#br0" timeOffset="66314.3944">23569 9877 520 0,'0'0'86'16,"0"0"12"-16,0 0 1 16,-10 110-28-16,17-62-28 15,31-2-19-15,13-7-7 16,5-13-17-16,7-17 21 15,5-9-16-15,-5-20 17 16,-2-31 7-16,-15-12-19 0,-18-7-7 16,-28-1 8-16,0 6 30 15,-21 3 11-15,-42 11-10 16,-16 13-6-16,2 19 6 16,2 19-24-16,5 0-6 15,12 40-12-15,13 13 0 16,20 4-6-16,25 4-61 0,0-9-120 15,39-9-330 1</inkml:trace>
  <inkml:trace contextRef="#ctx0" brushRef="#br0" timeOffset="70208.0686">4884 11365 192 0,'0'0'152'16,"0"0"15"-16,0 0-27 15,0 0-51-15,0 0-20 16,0 0-13-16,-35-6 5 15,21 6-26-15,7 0-5 16,-4 0-13-16,4 0-6 0,0 0 2 16,7 0-2-16,-3 0 2 15,3 0 3-15,0 0-6 16,0 0-2-16,0 0-8 0,0 0-1 16,0 0-3-16,21 0-5 15,28-4 9-15,12 3 3 16,16-6-3-1,-4-4 0-15,-3 5 3 16,0-2-1-16,4 3-2 16,8 5 0-16,7 0-1 15,14 0 1-15,14 0 0 16,11 2 1-16,10 3-2 16,7-5 0-16,4 0 1 15,-4 0 4-15,7 0 10 0,-10 0 0 16,-11 0-1-16,-7 0-1 15,0 0-6-15,-10-2 0 16,-2-3-5-16,10-5 5 16,16-4 25-16,11-5 16 15,-2-2-30-15,-11 0-4 0,-41 5 10 32,-17 5-21-32,-27 4-1 15,-21 3-2-15,-16 2 0 0,-7 2-1 16,-7 0-13-16,0 0-4 15,0 0 1-15,0 0-4 16,0 0-15-16,0 0-40 16,-35 0-90-16,-14 13-457 15</inkml:trace>
  <inkml:trace contextRef="#ctx0" brushRef="#br0" timeOffset="71811.9258">8991 9625 476 0,'0'0'147'0,"0"0"30"16,0 0-68-16,0 0 34 16,0 0-84-16,0 0-16 15,0 0-26-15,-14-54-17 16,14 77-15-16,0 22 15 15,21 25 8-15,4 14 9 0,10 12 7 16,1 0 3-16,-4-8-17 16,1-18-2-16,-10-18-5 0,-2-16-1 15,-9-18-2 1,2-13-3-16,-14-5 2 0,7-23 1 16,0-31 5-1,-7-24-5-15,0-11-31 0,0-1-12 0,-21 2 13 16,-19 3 14-16,-4 5 9 15,4 11-6-15,12 15 13 16,2 18 2-16,17 18 7 16,4 9 8-16,5 6-1 15,0 3-16-15,0 0-8 16,33 0 5 0,9 0 3-16,14-15 1 15,5-10 1-15,9-7 1 16,-9-1 0-16,-12 7-3 15,-16 7 4-15,-19 10-3 16,-3 9-1-16,-4 0 0 16,7 36-13-16,7 24 13 15,0 28 43-15,-7 20 15 0,-7 16 11 16,5-3-19-16,-3-6-14 16,3-13-11-16,4-17-18 0,-2-12-3 15,0-17-4-15,-2-24-2 16,2-15-45-16,0-17-54 15,5 0-68-15,-12-14-186 16</inkml:trace>
  <inkml:trace contextRef="#ctx0" brushRef="#br0" timeOffset="106775.1806">3123 12707 34 0,'0'0'80'16,"0"0"-10"-16,0 0 0 16,0 0-31-16,210 15 1 15,-154-15 36-15,0 3-26 16,-2 0 4-16,7-1-9 16,-7 1-2-16,-3 0 9 15,-4 2-27-15,-1 0-16 0,-10 4-2 16,6-2-5-16,-7 4 1 15,4-3-1-15,1 3 3 16,2-3-3-16,7 1 1 16,5-2 1-16,0 0-2 15,2-3-2-15,4 2 5 0,3-4-4 32,7 3 0-32,3-3 0 0,-3-2 13 15,0 1 3-15,2 4-8 16,3-1 2-16,2 2-4 15,7 0-6-15,5-1 4 16,7-3-2-16,0-1-3 16,4 2 1-16,3-3-1 15,-5 0 0-15,9 0 1 0,6 0-1 16,8 0 1-16,-2 0 7 16,3 0-3-16,-6 0-1 15,-6 0 1-15,-7 0-1 16,0 6-3-16,0 2 2 15,6-1 1-15,1-3 0 16,12-4-4-16,4 0 3 0,5 0-1 16,4 0 2-16,7 0 0 0,3 0-4 31,7-3 4-31,7 3-3 0,4 0 2 0,1-1-3 31,-1-1 0-31,-4-3-1 0,12 4 1 0,2-4 0 16,4-1 0-1,-4 1 0-15,2-1 0 16,-9 3 1-16,12 0-1 16,-8 1 0-16,-4 2 0 15,14 0 0-15,4 0 3 16,8 0-3-16,6 0 0 16,8-1 0-16,-7-4 2 15,-1-1-1-15,1-2-1 0,2 1 1 16,-5 0 1-16,-5 1-2 15,-11 0 0-15,-2 0 1 16,-8 1 0-16,-4 2-1 16,12-1 4-16,1-1-4 15,11 3 0-15,3-4 2 16,-1-2-4 0,2-3 2-16,2-1-1 15,-2-2 1-15,4 0 0 0,-1-4 0 16,-13 6 1-1,-9-1-1-15,-6 2 0 0,-11 2 0 16,8-2 0-16,-9 2 1 0,6 1 1 16,1-2-2-1,4 3 1-15,2-1 0 0,1 1-1 16,-7-2-4-16,-6-1 4 16,1-1-1-16,5-1 0 15,-1 1 1-15,-6 2 0 16,-10 0 0-16,-5 0 0 15,-4 2 0-15,-2-1 1 16,-6 2-2 0,6-3 2-16,2 0-1 15,-5 1 0-15,9-3 2 16,3 3-1-16,5-1 0 16,1 3 0-16,-1 3-1 0,-12-4-4 15,-7 1 4 1,-3 1-2-16,-2 4 0 0,3-2 1 15,1 1 1-15,1 1 1 16,0-7-1-16,2 5 2 0,-7-6 0 16,-2 6-1-16,0-3-1 15,4-3 1-15,3 2 0 16,0-1-1-16,-2-1 5 16,-6 3-3-16,8 0 0 15,5 1-2-15,1-4 0 0,-1 3-1 16,-5-1 2-16,-7 1 0 15,-8 2-1-15,8-1-2 16,0 4 2-16,11-1 0 16,6-1 17-16,1 3-4 15,0 0 3-15,-1-1-8 16,8-4-2 0,1-1 2-16,1-4 2 15,-1-1 3-15,2 1-1 16,-7-1 9-16,-3 2 0 15,-4 0 4-15,-10 2-9 0,-9 4-5 16,-23 3-3-16,-28 0-7 16,-19 0-1-16,-28 0 0 15,-9 0-1-15,-12 0-11 16,0 3 12-16,-5 10-14 0,-39 8-61 16,-38 8-97-16,-40 2-418 15</inkml:trace>
  <inkml:trace contextRef="#ctx0" brushRef="#br0" timeOffset="109149.3783">2932 5670 765 0,'0'0'56'16,"0"0"2"-16,0 0 11 15,0 0-26-15,0 0-22 16,0 0-20-16,0 0 40 16,252-31-9-16,-128 19-19 15,-3 1-7-15,-16 2-6 16,-4 0 0-16,-17 2-1 16,-16 1-31-16,-15 4-34 0,-18 1-69 15,-28-2-69-15,-7 1-163 16</inkml:trace>
  <inkml:trace contextRef="#ctx0" brushRef="#br0" timeOffset="109998.7923">3046 5607 423 0,'0'0'12'15,"0"0"16"-15,0 0 123 16,0 0-51-16,0 0-45 15,0 0-21-15,-28 0-20 16,23 0-7-16,3 12-7 16,-10 5-4-16,-9 8 3 0,7 6 2 15,0 4-1-15,0 9 1 16,-7 10-1-16,0 9 0 16,-11 13 4-16,3 4-4 15,-6 7 2-15,3-1 1 16,4 4-3-16,9-1 1 0,5 0 2 15,12 2-3-15,2 10 0 16,0 6 1-16,0 6 2 0,0 9 1 16,0 7 2-16,0 3-6 15,0 3 5-15,0 0-5 16,-12-4 1-16,3-6-2 16,-10-4 2-16,12-10-1 15,-7-3 0 1,7-7 1-16,0 0-1 15,2 3 9-15,-2 1 5 16,0-3-9-16,-2 0 9 16,-5 0-3-16,-5 3 17 15,5-1 0-15,0-2-22 16,14-6-5-16,0-2 0 16,0-3 6-16,0-3-7 0,7 0 2 15,7-2-2-15,5-2 0 16,-3 4 0-16,-2-1 0 15,0 6-1-15,-2 1 1 16,9 3 0-16,-2-9 1 16,-3 2-2-16,-4 1 2 0,-5 3 1 31,-7 4-2-31,0-2 0 0,0-5 2 16,0-9-1-16,0-5 2 15,0-3-1-15,0-4 0 16,9-4 12-16,5 2-1 15,5-6 0-15,-5-6 2 16,7-4-1-16,4-8-7 16,4-6-2-16,17-7 0 0,6-3 5 15,20-2-8-15,17-6 6 16,7-1 11-16,2-4-8 16,-3 2-6-16,1-1-4 15,-14 5 1-15,7 9 19 16,-12 6-3-16,-2 3-6 15,-15-1-2 1,-18-7-8-16,-7-8 2 16,-21-8-4-16,-2-6-8 15,-12-9-18-15,0 0-5 16,0-3-21-16,0-37-58 0,0-18-121 16,-21-12-406-16</inkml:trace>
  <inkml:trace contextRef="#ctx0" brushRef="#br0" timeOffset="121166.862">668 6032 688 0,'0'0'147'0,"0"0"-52"15,0 0 0-15,0 0-47 16,0 0-26-16,0 0-8 0,0 0-5 16,-75 173 20-16,54-84 10 15,0-2-5-15,7-7-12 16,0-14-6-16,3-13-4 15,4-14 0-15,0-14-4 16,7-13-5-16,0-10-1 16,0-2-2-16,0 0 0 0,0 0 1 15,0-17 4-15,0-19-1 16,0-18-4-16,7-12 0 16,14-12-8-16,-3-5-4 15,3-1-9-15,5 10 0 16,-5 9 17-16,-5 19 4 0,-9 20-3 31,5 16 0-31,2 10 2 16,21 11-19-16,14 37 3 15,10 23 13-15,-3 16 4 0,0 7 2 16,-10 0 1-16,-3-12 11 16,-8-14-5-16,-17-21-6 15,-15-21-3-15,-3-17-51 16,-28-9-41-16,-35-18-270 0</inkml:trace>
  <inkml:trace contextRef="#ctx0" brushRef="#br0" timeOffset="121329.7569">414 6485 258 0,'0'0'750'0,"0"0"-749"16,0 0 24-16,0 0 5 16,198 3 40-1,-86 0-26-15,3-3-2 16,-17 0-25-16,-12 0-17 15,-23-3-29-15,-16-6-67 16,-31 2-194-16,-16 2-410 16</inkml:trace>
  <inkml:trace contextRef="#ctx0" brushRef="#br0" timeOffset="121930.5565">430 5622 618 0,'0'0'42'0,"0"0"-13"0,0 0 78 15,-194 116-40-15,152-68-10 16,2 14-15-16,12 7-22 0,3 15 22 15,4 16-12-15,14 13-9 16,7 9 2-16,0 7-1 16,18 2-4-16,24-3 7 15,28-7-19-15,10-15-4 16,16-24-2-16,9-28 0 16,11-23 0-1,1-23 1-15,5-8-1 16,-3-42 10-16,-5-37-8 15,-4-30 6-15,-14-24 3 16,-12-17-8-16,-23-8 0 16,-26-1-3-16,-35 8-17 15,-7 18 17-15,-77 29 7 16,-38 36-6-16,-30 34 9 0,-14 32 13 16,3 9-20-16,20 45-3 15,27 18 0-15,32 21-5 16,30 17-43-16,33 13-78 0,21 4-201 15</inkml:trace>
  <inkml:trace contextRef="#ctx0" brushRef="#br0" timeOffset="122832.6405">778 13966 526 0,'0'0'137'0,"0"169"-8"16,0-64 27-16,0 2-50 15,7-7-49-15,12-15-45 0,-3-20 0 16,-4-19-10-16,2-20-2 15,-7-13 0-15,7-13-7 16,0 0-72-16,11-37-75 16,-8-20-58-16</inkml:trace>
  <inkml:trace contextRef="#ctx0" brushRef="#br0" timeOffset="123286.5397">642 14011 667 0,'0'0'82'0,"0"0"-51"16,0 0 61-1,0 0-14-15,162-119-18 16,-67 107 10-16,-3 12-36 0,-4 0-32 16,-25 18-1-1,-16 15-1-15,-19 4 0 0,-16 6 6 16,-12-4-3-16,-7 1 18 15,-40-3-8-15,0-4-7 16,5-8-6-16,14-10-3 16,21-9 3-16,7-5-16 0,10-1-55 15,50 2 59-15,29-2 12 16,21 6 8-16,0 0 9 16,-15 12-5-16,-27 12-8 15,-26 12 4-15,-23 19 18 16,-19 14 7-1,-47 10 30-15,-49 4-21 16,-20-8 13-16,-8-13-5 16,2-17-17-16,13-18-16 15,24-15-14-15,18-12 1 16,39-6-4-16,16 0-39 16,12-9-20-16,5-20-19 15,44-10-31-15,19-3-19 0,9 2-52 16,-5 5-150-16</inkml:trace>
  <inkml:trace contextRef="#ctx0" brushRef="#br0" timeOffset="123834.0969">1093 13810 192 0,'0'0'527'15,"0"0"-498"-15,-198-37 139 16,123 23-80-16,-2 3-32 15,-5 5-18-15,12 6-10 16,-16 0-7-16,2 25-5 0,-5 23-7 16,7 26 2-16,5 22 10 0,16 18-11 15,15 16 0 1,18 4 4-16,28 7-6 0,0 3 5 16,42 2-6-16,25-2-2 15,22-14-1-15,21-14-4 16,21-23-4-1,11-31-2-15,10-30 3 16,14-32 3-16,9-7 0 16,-2-62 7-16,-7-37 4 15,-24-25 0-15,-25-26-1 16,-35-13 3-16,-47-3-2 16,-35 0-5-16,-7 19-3 15,-82 28 5-15,-42 39-7 0,-35 43 45 16,-30 43-30-16,-9 13-16 15,6 48-2-15,26 22 0 16,42 6-1-16,43 2-59 16,53-2-69-16,35-20-133 15</inkml:trace>
  <inkml:trace contextRef="#ctx0" brushRef="#br0" timeOffset="128886.4409">3917 14860 805 0,'0'0'47'15,"0"0"-44"-15,0 0 69 16,0 0-37-16,0 0-35 15,0 0 23 1,0 0 33-16,0 0 6 16,152-137-21-16,-105 68-18 15,-7-3-12-15,-10-1 0 16,-11 11-7-16,-5 10 2 16,-14 19 7-16,0 18-3 15,0 10 14-15,0 5-11 16,0 0-13-16,0 34-11 0,0 26 11 15,7 25 0-15,4 20 6 16,-4 5 2-16,0 3 3 16,-4 3-4-16,-3-8-2 15,4-15-5-15,3-16 0 16,3-27-19-16,4-23-59 16,11-21-46-16,3-6-149 0,0-24-257 0</inkml:trace>
  <inkml:trace contextRef="#ctx0" brushRef="#br0" timeOffset="129218.2151">4644 15025 673 0,'0'0'81'16,"0"0"-18"-16,82-122 62 15,-36 61-62-15,3-11-34 16,-2-5-16-16,-5 7-6 16,-14 14 15-16,-14 21 11 0,-14 18-2 15,0 15 22-15,0 2-49 16,0 21-4-16,0 30 0 16,0 24 9-16,0 12 16 15,0 6-13-15,0-7 1 0,0-2-6 16,0-13-5-16,19-13-2 15,2-19-9 1,7-14-25-16,7-22-34 16,19-6-94-16,9-48-80 15</inkml:trace>
  <inkml:trace contextRef="#ctx0" brushRef="#br0" timeOffset="129618.9741">5370 14436 340 0,'0'0'204'0,"0"0"-190"15,0 0 117-15,0 0-37 16,0 0-5-16,0 0-36 15,143 76-8-15,-94-76 33 16,0-3-28-16,-10-19-18 0,-10-10-11 16,-8-4 0-16,-10-7-13 15,-11-3-3 1,0-1-5-16,-25 7-8 16,-22 9-6-16,-23 14 1 15,0 17 13-15,-5 0 3 16,14 12-2-16,21 20 3 15,31 8 7-15,9 7-10 16,14 8 1-16,47-4 10 16,16-3 8-16,26-8 0 0,0-9-19 15,6-9-1-15,8-7-59 16,-7-6-101-16,-14-6-413 16</inkml:trace>
  <inkml:trace contextRef="#ctx0" brushRef="#br0" timeOffset="130637.0072">7075 14561 472 0,'0'0'56'16,"0"0"3"-16,-39 177 12 15,39-99 23-15,7 0-58 16,46-7-11-16,10-11 31 0,5-11-13 16,9-17-8-16,-2-20-18 15,0-12-15-15,-5-22-2 0,-2-26 29 16,-15-9 1-16,-13 1 4 15,-24 5 39-15,-16 5-24 16,0 9-4-16,-21 12-17 16,-14 5 0-16,0 11-28 0,7 9-12 15,3 0 9-15,18 18-24 16,7 12-46-16,0 5-35 16,35-11-143-16,25-6-338 15</inkml:trace>
  <inkml:trace contextRef="#ctx0" brushRef="#br0" timeOffset="130990.9409">8070 14713 555 0,'0'0'108'0,"0"0"39"0,0 122-17 15,21-91-49-15,0-8-50 16,0-9-17-16,-2-6-8 16,-5-7 3-16,-7-1-9 15,0 0 8-15,12-9 19 16,4-16 14-16,12-13-21 16,5-1-9-1,-5 8-4-15,-9 14 9 16,-12 8 23-16,-14 9-27 15,14 0-12-15,0 12-15 16,7 18 15-16,0 0 13 16,0 3-2-16,-2-1-9 15,13-10-2-15,6-7-29 16,15-15-57-16,29-10-68 0,7-34-262 16</inkml:trace>
  <inkml:trace contextRef="#ctx0" brushRef="#br0" timeOffset="131153.6667">9098 14731 746 0,'0'0'75'0,"0"0"85"0,-12 138-54 0,12-104-65 15,0-11-29-15,0-14-12 16,26-9-14-16,7-33-88 16,-3-31-95-16,-4-21-499 15</inkml:trace>
  <inkml:trace contextRef="#ctx0" brushRef="#br0" timeOffset="131253.9003">8893 14314 745 0,'0'0'93'15,"0"0"1"-15,0 0-34 16,0 0-60-16,0 0-24 16,0 0-141-16,98 51-318 15</inkml:trace>
  <inkml:trace contextRef="#ctx0" brushRef="#br0" timeOffset="131538.8125">9570 14614 469 0,'0'0'345'0,"0"0"-233"0,-14 109 49 16,2-85-92-16,5-10-25 31,7-10-20-31,0-2-16 0,-7-2 27 16,-4-5 37-16,-13-26-38 15,-15-18-34-15,-3-18-5 16,-8-11 3-16,-3-1 2 16,13 6 0-16,5 12 2 15,21 16-2-15,14 9-1 16,7 2-4-16,54 2 2 0,20-4-1 16,18 2 4-16,1 11 0 15,-4 7-34-15,-12 13-65 16,-2 3-52-16,-26 3-234 15</inkml:trace>
  <inkml:trace contextRef="#ctx0" brushRef="#br0" timeOffset="131792.9087">9839 14669 665 0,'0'0'57'0,"0"0"158"15,0 0-160-15,0 0 12 0,233 24-47 16,-172-83-8-16,-12-9-6 15,-21 3-4-15,-28 17-2 16,0 19 6-16,-28 21 36 0,-21 8 26 16,0 28-24-16,2 32-22 15,19 24-5-15,14 8 5 16,14 1 17-16,0-6-26 16,49-15-13-16,19-24-1 15,2-23-14-15,5-25-87 16,-8-45-22-16,-10-40-312 0</inkml:trace>
  <inkml:trace contextRef="#ctx0" brushRef="#br0" timeOffset="131924.366">10140 14309 1120 0,'0'0'57'0,"0"0"-54"31,0 0-3-31,191 54 5 16,-74-41-5-16,21-11-5 0,21-2-221 15</inkml:trace>
  <inkml:trace contextRef="#ctx0" brushRef="#br0" timeOffset="134228.8685">14048 14209 251 0,'0'0'196'15,"0"0"1"-15,0 0-38 16,0 0-71-16,0 0-40 16,0 0-18-1,0 0-1-15,-89 16 5 16,89-16-20-16,0 0-2 16,0 0 3-16,0 0-2 15,0 0-1-15,0 0 2 16,0 0-8-16,0 0-6 15,0 1-4-15,7 4-1 16,21-4 3-16,5-1 2 0,13 0 7 16,-3 0-2-16,-1-6 7 15,0-8-10-15,-10-6 7 16,-6 2 1-16,-10-3 6 16,-11-3-7-16,-5 0 5 15,-5 3-2-15,-37-3-12 16,-21 8-3-1,-18 2 3-15,-15 11 0 16,-5 3 2-16,10 0 0 16,9 0 1-16,29 0-2 15,15 0 0-15,13 9-1 16,11 5-2-16,9 11-1 0,5 10-4 16,0 13 3-16,0 6 3 15,19 3-1-15,13-4 2 0,10-3 0 16,7-3-4-16,5-2 2 15,9-6 2-15,5-4 4 16,0-1 10-16,2-6-4 16,-7 0 10-16,-2-5-9 15,-15 0-3-15,-13-4-1 16,-10-5-7-16,-18 4-4 0,-5 1 4 16,0-1 5-16,-40 2 2 15,-13-7 0-15,-10-7-1 16,-12-3 0-16,-14-3-6 15,-2 0 1-15,-3-10 6 16,13-8-7-16,18-5-2 16,28-5-3-1,16-7 4-15,19-7-5 16,14-6-1-16,47-6 7 0,25 0 0 16,-2 6 2-1,5 9-1-15,-7 10-1 0,-22 12 12 16,-17 9-5-16,-22 5-7 15,-7 3-1-15,-7 0-1 16,-7 0-4-16,0 0-2 0,0 3-29 16,0 11-11-16,-14 6-41 15,-14-6-209-15</inkml:trace>
  <inkml:trace contextRef="#ctx0" brushRef="#br0" timeOffset="145043.3064">15204 14333 736 0,'0'0'107'0,"0"0"46"15,0 0-62-15,0 0-28 16,0 0-17-16,0 0-17 15,0 0-14-15,-47-16-5 0,47 15-10 16,33 1 5-16,16-5-3 16,7 3-2-16,5 1 0 15,-7 1 0-15,-12 0 5 16,-14 0-5-16,-7 0-15 16,-10 0-51-16,-11 0-2 0,0 1-39 15,0 16-40-15,-18 2-35 16,-17-1-264-16</inkml:trace>
  <inkml:trace contextRef="#ctx0" brushRef="#br0" timeOffset="145227.8928">15136 14524 390 0,'0'0'224'16,"0"0"-80"0,0 0-3-16,0 0-62 15,0 0-71-15,0 0 67 16,89 16-17-16,-40-13-11 15,7-3-23-15,-9 0-14 16,2 0-8-16,-21 0-2 16,-9 6-21-16,-12 6-70 15,-7 7-149-15,-14 1-204 0</inkml:trace>
  <inkml:trace contextRef="#ctx0" brushRef="#br0" timeOffset="145559.9862">15122 14821 459 0,'0'0'235'0,"0"0"-153"15,0 0 26-15,0 0-19 16,0 0 11-16,0 0-53 16,152 3-7-16,-103-3-22 15,-2 0-14-15,-12 0-4 0,-7 0-9 16,-9 0-74-16,-12 0-157 15,-7 0-354-15</inkml:trace>
  <inkml:trace contextRef="#ctx0" brushRef="#br0" timeOffset="146461.0585">16164 14152 704 0,'0'0'44'0,"0"0"-11"0,0 0 45 15,0 0-11-15,0 0-22 16,0 0-22-16,208-110-10 16,-196 68-4-16,-12 1 17 15,0 4-2-15,-42 1-8 16,-24 13 6-16,-11 7-14 15,-26 16 2-15,-13 8-3 16,-15 39-6 0,-5 19-2-16,19 14 1 15,40 2 0-15,38 3-1 16,39 0 1-16,0 3 0 16,35-4 0-16,25-13 0 15,22-14-1-15,7-12 1 16,9-13 6-16,-2-13-5 15,-3-8-1-15,-9-11-2 0,-14 0-19 16,-11 0-55-16,-22-2-90 0,-16-10-244 16</inkml:trace>
  <inkml:trace contextRef="#ctx0" brushRef="#br0" timeOffset="146993.4472">16521 14303 439 0,'0'0'134'15,"-42"108"-10"-15,28-52 18 16,7-5-50-16,7-14-51 15,0-12-21-15,0-14-15 16,0-11-5-16,0 0 0 0,3-33 10 16,11-18 5-16,0-20-15 15,-7-8-27-15,-7-6 22 0,-3 2 5 16,-43 8 1-16,-1 20 2 16,5 17 9-16,14 20 24 15,14 12 11-15,14 6-14 16,0 0-33-16,7 5-3 15,42 10 1-15,33-14-3 16,27-1 5 0,15-21-1-16,-2-19-1 15,-24-7 2-15,-30 8 3 16,-33 12-3-16,-17 15 13 16,-15 7 33-16,-3 5 11 15,0 0-33-15,0 39-20 16,-21 29 6-16,-21 23 23 15,-5 16-1-15,9 1-19 0,13-7-11 16,22-16-2-16,3-16-12 16,21-21-40-16,36-19-23 0,24-24-33 15,8-5-147 1,7-26-236-16</inkml:trace>
  <inkml:trace contextRef="#ctx0" brushRef="#br0" timeOffset="147416.7538">17393 14475 690 0,'0'0'57'15,"0"0"-4"-15,0 0-23 16,0 0 13-16,0 0 19 16,0 0-36-16,170-149-19 0,-149 80 2 15,-16 3-8-15,-5 7 3 16,-12 20 8-16,-23 14 31 15,-5 22-14-15,-2 3-15 16,10 25-8-16,11 29-5 16,11 23 1-16,10 7-2 15,0 10 0-15,14 10 6 0,14 4 3 16,-7 3 13-16,5-9 27 16,-17-12 4-16,-9-18-28 0,0-23-11 15,-28-20-3 1,-14-20 6-16,-11-9 8 0,-8-21-11 15,-2-26-14-15,2-13-1 16,19-1 1 0,16 1 2-16,19 13-2 15,7 11 0-15,7 12-3 16,33 9 3-16,16 6-4 16,-2 9-8-16,0 0-29 15,-12 0-34-15,-3 14-30 16,-8 4-138-16,-10-2-308 15</inkml:trace>
  <inkml:trace contextRef="#ctx0" brushRef="#br0" timeOffset="152643.9938">3850 16663 667 0,'0'0'181'0,"0"0"-155"16,0 0-2-16,0 0 34 15,0 0 25-15,0 0-41 16,0 0-25-16,121 81-1 15,-79-81-5-15,-7 0-4 16,-2-6-7-16,-5-30 4 0,-14-12 13 16,-14-6-17-16,0 0-18 15,-42 11 2-15,-40 13 6 16,-35 24 8-16,-11 6 2 16,-24 28 9-16,-12 29 1 15,20 22-7-15,27 21-3 16,54 9 4-16,44 2 5 0,19-9-6 15,61-3 6-15,42-13 6 0,27-13 15 16,20-16 2-16,2-21-6 16,0-21-14-16,-22-15-9 15,-20 0-1-15,-23-18-2 16,-31-12-40-16,-17-1-45 16,-29 2-61-1,-10 4-265-15</inkml:trace>
  <inkml:trace contextRef="#ctx0" brushRef="#br0" timeOffset="153878.2676">5158 16373 548 0,'0'0'148'0,"0"0"-32"0,0 0 14 16,0 0-59-16,0 0-45 15,0 0-8-15,-187-26-5 16,161 47-12-16,-9 6 4 16,0 14-5-16,-5 21 12 15,-6 31-1-15,4 27 2 16,-1 18-6-16,8 7 9 0,10-9 3 16,18-14 11-16,7-20-17 15,0-17 1-15,14-19 4 16,21-16-4-16,12-15-10 15,9-11-1-15,-3-10-2 16,3-8 1-16,-9-6-2 16,-7 0 0-1,-12 0-26-15,-14 0-16 16,0 0-53-16,0-14-97 16,-7-11-388-16</inkml:trace>
  <inkml:trace contextRef="#ctx0" brushRef="#br0" timeOffset="154579.7458">5342 16879 311 0,'0'0'209'0,"0"0"-116"16,0 0-13-16,0 0-5 15,0 0-22-15,-21 134 3 16,21-95-21-16,21-6 7 15,7-12-22-15,7-11-20 16,-7-10-6-16,12-10 6 16,7-34 3-1,2-16-3-15,0-7-34 16,-14 5-35-16,-9 19 69 16,-19 17 5-16,0 23 4 15,-3 3 36-15,10 39-37 16,3 24 19-16,11 15 48 15,4 8-41-15,10-1-23 16,-2-2-4-16,7-8 10 0,-17-14 6 16,-11-10-2-16,-19-20 15 0,0-12-16 15,0-15-7-15,-21-4 19 16,-26 0 20-16,0-25-35 16,-4-4-7-16,4-2-2 15,12 2-7-15,10 6-1 16,11 6-5-1,14 6-14-15,0 6-35 16,7-4-45-16,46-2-38 16,17 2-54-16,-2-6-375 15</inkml:trace>
  <inkml:trace contextRef="#ctx0" brushRef="#br0" timeOffset="154833.6946">6153 17070 538 0,'0'0'126'0,"0"0"34"15,217 0-9-15,-112-12-84 16,5-4-35-16,-7-1-23 15,-17 5-9-15,-37 7-66 16,-35 5-113-16,-14 0-427 16</inkml:trace>
  <inkml:trace contextRef="#ctx0" brushRef="#br0" timeOffset="154965.2694">6344 17191 660 0,'0'0'102'16,"0"0"-7"-16,0 0 18 15,199 7-49-15,-124-7-40 16,-5 0-24-16,-10 3-48 0,-13 2-178 16,-19-2-558-16</inkml:trace>
  <inkml:trace contextRef="#ctx0" brushRef="#br0" timeOffset="155250.1007">6987 16755 769 0,'0'0'61'0,"0"0"-51"16,0 0 129-16,0 134-39 15,14-72-49-15,7 4-10 16,11-9-32-16,-4-7-4 16,-7-13-5-16,0-14-23 15,-7-17-66-15,7-6-93 16,-2-14-25 0,-10-23-409-16</inkml:trace>
  <inkml:trace contextRef="#ctx0" brushRef="#br0" timeOffset="155428.2047">7370 16966 808 0,'0'0'95'16,"7"132"40"-16,9-80-64 16,5-18-37-16,5-12-34 15,6-19-1-15,6-3-120 16,2-28-111-16,-5-20-375 15</inkml:trace>
  <inkml:trace contextRef="#ctx0" brushRef="#br0" timeOffset="155735.7724">7507 16261 753 0,'0'0'41'0,"0"0"9"16,281 67 111-16,-129 1-83 16,-1 25 4-16,1 18-5 15,-23 19-33-15,-26 1-3 0,-22-6 18 16,-32-13-16-16,-21-14-34 15,-28-10 0-15,0-13-7 16,-16-12 3-16,-21-19-5 16,9-15-33-16,14-14-59 15,14-15-61-15,0 0-242 16</inkml:trace>
  <inkml:trace contextRef="#ctx0" brushRef="#br0" timeOffset="156484.0597">9229 16705 861 0,'0'0'91'0,"0"0"13"15,0 0-37-15,0 0-47 0,213 0 32 16,-76-11 9-16,1 2-36 15,-23 8-21-15,-31 1-4 16,-24 0-13 0,-32 18-72-16,-28 16-40 15,-16 6-142-15,-63 0-416 16</inkml:trace>
  <inkml:trace contextRef="#ctx0" brushRef="#br0" timeOffset="156615.4849">9385 17020 460 0,'0'0'257'15,"0"0"-163"-15,0 0 100 0,199 8-83 16,-94-8-25-16,3-14-32 16,-10-4-25-16,-24 5-23 15,-17 10-6-15,-32 3-126 16,-25 0-362-16</inkml:trace>
  <inkml:trace contextRef="#ctx0" brushRef="#br0" timeOffset="157570.6956">11184 16538 230 0,'0'0'235'0,"0"0"-131"0,0 0 7 16,0 0-53-16,0 0-20 15,0 0-13-15,-9 6 3 16,9-6 14-16,0 0 2 16,0 0-13-16,0 0-14 15,9 0-6-15,31-20 24 0,9-12 3 16,5-7-24-16,2-12-4 16,-5-4 2-16,-2-6-7 15,-7 1 6-15,-9 7-9 16,-17 9 13-16,-11 14 0 15,-5 15 1-15,0 7 18 16,0 8-9 0,0 0-21-16,0 11-4 15,0 25 1-15,0 18 0 16,14 9 0-16,7 3 1 16,12 5 9-16,-3-6-2 15,3 5-1-15,2-7-6 0,-3-7-2 16,-4-10-2-16,-7-15-41 15,7-17-34-15,-2-14-55 0,-5 0-91 16,0-29-310-16</inkml:trace>
  <inkml:trace contextRef="#ctx0" brushRef="#br0" timeOffset="158435.135">12336 16365 266 0,'0'0'197'16,"0"0"-51"-16,0 0-23 0,0 0-55 16,0 0-5-16,0 0-36 15,0 0 8-15,-77 125-10 16,123-72 7-16,10-5-7 16,14-11-4-16,5-11-11 15,-7-17-5-15,-7-9 4 16,-12-9 6-16,-7-31 5 15,-10-16-1-15,-18-10-10 16,-14-4-4-16,0-1 1 16,-46 11 42-16,-24 9 18 0,-19 18-25 15,5 18-7-15,2 15-5 16,14 0-22-16,15 25-7 0,11 27-2 16,23 13-6-16,19 8-21 15,0 4-27-15,51-6-29 16,26-9-35-16,26-10-152 15,0-14-496-15</inkml:trace>
  <inkml:trace contextRef="#ctx0" brushRef="#br0" timeOffset="159021.2938">13216 16328 179 0,'0'0'103'16,"0"0"73"-16,0 0-59 15,0 0-10-15,0 0-24 16,0 0-28-16,-68 97 4 0,68-57 1 16,8 2-30-16,34-6-14 31,21-7-4-31,23-13 3 16,5-16-2-16,3 0 13 15,-10-19 37-15,-17-22-51 0,-18-8-8 16,-16-14 8-16,-26-5-9 15,-7 3 10-15,-75 6 53 16,-20 13-27-16,-20 18-4 16,-4 22-3-16,16 6-4 0,15 16-17 15,13 25-11-15,21 13-1 16,26 7-27-16,28 0-51 16,12-6-44-16,55-8-163 15,18-13-534-15</inkml:trace>
  <inkml:trace contextRef="#ctx0" brushRef="#br0" timeOffset="163988.5015">14618 16467 332 0,'0'0'177'15,"0"0"-41"-15,0 0 19 16,0 0-17-16,0 0-32 16,0 0-28-16,0 0 4 15,-17 0-15-15,13 0-19 16,4 0-20-16,0 0-12 0,0 0-16 16,28 0-6-16,51 0 1 15,38 0 5-15,21 0 11 16,4-12 7-16,-18 1-6 15,-21 2-3-15,-21 1-7 0,-19 7 1 16,-21 1-3-16,-17 0-12 31,-15-1-85-31,-10-6-20 0,0-6 11 16,-24-4-425-16</inkml:trace>
  <inkml:trace contextRef="#ctx0" brushRef="#br0" timeOffset="164256.6844">15022 16186 764 0,'0'0'127'0,"0"0"-52"15,0 0-16-15,0 0-29 16,-7 122 29-1,19-52 4-15,4 2 1 16,3-3-15-16,-5-8-26 0,0-12-14 16,-3-13-6-16,-4-11-5 15,0-13 2-15,0-12-49 16,0 0-65-16,0-34-139 16</inkml:trace>
  <inkml:trace contextRef="#ctx0" brushRef="#br0" timeOffset="166201.738">16734 16308 667 0,'0'0'79'0,"0"0"41"0,0 0 5 15,0 0-50-15,0 0-36 16,0 0-2-16,61-122 4 16,-61 92-8-16,-7-2-13 15,-26-2-9-15,-9 0-2 0,-12 5-7 16,-2 5-2-16,-12 6-10 15,-2 6 7-15,3 7-1 16,4 5 4-16,16 0 0 16,7 3 3-16,5 15 0 15,9 4-3-15,3 3-1 16,4 4 1 0,5-1 0-16,7 2 0 15,7-3-4-15,0-3 2 16,0 2 2-16,21-4-9 15,28 5 5-15,24 0 4 0,23 3 0 16,6-2 4-16,1 1 4 16,-12 1-8-16,-23-4 1 15,-12 2-2-15,-16-2 1 0,-19-1-3 16,-3 1 2-16,-15 1 1 16,-3-3 4-16,-10 4-1 15,-36-5-2-15,-15-4 4 16,-9-7-5-16,-9-9 5 15,1-3-3-15,4 0-2 16,-3 0 0 0,11-20 0-16,15-9-7 15,11-7 4-15,33-5 3 16,7-4 6-16,28-8-6 16,47 2-1-16,28 2 1 15,2 13 8-15,-9 19-3 16,-17 14-5-16,-16 3-1 0,-23 14-9 15,-10 18-3-15,-18 4-30 0,-5-2-15 16,-7 1-98 0,0-10-306-16</inkml:trace>
  <inkml:trace contextRef="#ctx0" brushRef="#br0" timeOffset="173378.2268">18722 16043 594 0,'0'0'20'0,"0"0"62"15,0 0 7-15,0 0-29 16,0 0 5-16,0 0-21 15,0 0-28-15,198-118 9 16,-191 80-6-16,-7 1-13 0,-7 0-1 16,-35 2-2-16,-18 2 16 15,-11 13 6-15,-15 11-8 16,-3 9 0-16,-6 17-10 16,6 25-6-16,23 12 6 15,15 15-2-15,28 7-4 16,23 6 0-16,0 0 0 0,30-6-1 15,35-10-1-15,19-7 0 16,5-17 1-16,0-13 0 16,0-14 0-16,-15-15 0 0,-6 0 0 15,-9-12-2 1,-8-13-50-16,-21 0-147 0,-16 4-519 16</inkml:trace>
  <inkml:trace contextRef="#ctx0" brushRef="#br0" timeOffset="173857.3116">19121 16091 679 0,'0'0'65'0,"0"0"18"16,-23 116 43-16,23-91-57 15,0-11-52-15,2-5-14 16,10-9-3-16,-5 0 2 16,0-24 9-1,-7-18 2-15,0-9-6 16,0-6-7-16,-5-3 0 16,-32 4 0-16,-17 8 0 15,12 18 9-15,7 14 7 0,9 16 15 16,19 0-20-16,7 4-11 15,7 15-2-15,47-1-2 16,14-10-3-16,23-8 5 0,12-3 2 16,6-34 3-16,-13-16 4 15,-14-2-5-15,-33 7 12 16,-28 18 40-16,-16 15 6 16,-5 15 7-16,0 15-49 15,-7 35-16-15,-19 19 15 16,-7 12 8-16,5 4-14 0,12-8-9 15,11-13-2-15,5-10-1 16,0-14-17-16,19-14-30 16,11-11-28-16,3-9-34 15,9-6-39-15,5-15-346 16</inkml:trace>
  <inkml:trace contextRef="#ctx0" brushRef="#br0" timeOffset="174659.5343">20046 16214 79 0,'0'0'293'0,"0"0"-204"0,0 0 22 16,82-121-5-16,-77 95-37 15,-5 4-12-15,0 8 7 16,-5 5 30-16,-18 9-11 15,-15 0-50-15,-4 15-14 16,-7 21-16-16,2 10 0 16,17-1-2-1,11 3 1-15,19-5-2 16,0-7-1-16,5-7-2 16,32-7-5-16,10-11-67 15,14-7-35-15,0-4-63 16,-10 0-205-16</inkml:trace>
  <inkml:trace contextRef="#ctx0" brushRef="#br0" timeOffset="175160.8552">20387 16312 248 0,'0'0'156'0,"0"0"43"0,0 0-102 15,0 0-17-15,0 0-35 16,201-117 22-1,-189 74-12-15,-12-1 33 16,0 3-25-16,-21 7-26 16,-26 14 0-16,-9 13-7 15,-7 7-21-15,-9 16-8 16,4 24 0-16,12 6 2 16,21 2-3-16,16-3-7 15,19 0-15-15,0-8-11 0,7-4-4 16,30-10-5-16,1-11 2 15,1-10 11-15,-4-2 4 16,-2-8 6-16,-5-23 19 16,7-12 0-16,-2-11 2 0,-3-7-2 15,3-14 2 1,-5-6-4-16,-7-7 5 0,-7 5-3 16,-14 15 2-16,0 15-2 15,0 22 2-15,-9 20 23 0,-10 11 9 16,5 0-20-16,5 22-10 15,-3 20-2-15,12 12 1 16,0 8 1-16,0 9 5 16,0 0 4-1,5 1 10-15,11-5-3 16,3-5-11-16,2-8-7 16,0-11-2-16,0-11-2 15,0-14-18-15,-2-15-82 16,2-3-126-16,0-16-356 15</inkml:trace>
  <inkml:trace contextRef="#ctx0" brushRef="#br0" timeOffset="175314.604">20766 16198 233 0,'0'0'441'0,"0"0"-295"16,0 0 0-16,0 0-42 0,-10 125-67 15,10-112-28-15,0-7-9 31,3-6-34-31,11 0-145 0,0-33-288 16</inkml:trace>
  <inkml:trace contextRef="#ctx0" brushRef="#br0" timeOffset="176617.4193">21212 15430 419 0,'0'0'136'16,"0"0"-6"-16,0 0-44 16,0 0-49-16,0 0-6 15,0 0-23-15,-56 99 13 16,53-30 18 0,3 15 3-16,0 13 17 15,0 10-11-15,0-4 5 16,0-2-19-16,0-14-15 15,10-10-4-15,22-11 6 16,3-13-4-16,-2-8-11 16,2-14-5-16,-7-13-2 15,0-6-4-15,-2-11-39 0,-3-1-40 16,-2 0-96-16,3-16-161 16</inkml:trace>
  <inkml:trace contextRef="#ctx0" brushRef="#br0" timeOffset="177202.8436">21525 15864 544 0,'0'0'98'0,"0"0"16"16,0 0-15-16,-21 107-26 15,30-81-47-15,28-6-9 16,-1-9-4-16,1-8 0 0,0-3-12 16,5-14 6-16,0-24 15 15,5-10-22-15,-10-2-2 16,-6 9-16 0,-17 14 18-16,-12 14 5 15,-2 13 39-15,0 9-29 16,0 34-6-16,0 20 0 15,0 13 6-15,0 6 6 16,0-3-14-16,0-7 0 16,0-8 4-16,-2-10 5 15,-5-14 21-15,-12-17-7 0,7-10-12 16,-2-13 19-16,-7 0 15 16,5-16-43-16,-3-9-9 15,10-7 0-15,4 5-7 16,5 6-3-16,0 7-18 15,7 6-42-15,28 3-50 16,12 1-65 0,-5-1-289-16</inkml:trace>
  <inkml:trace contextRef="#ctx0" brushRef="#br0" timeOffset="177450.2227">22204 16021 775 0,'0'0'43'0,"0"0"79"15,0 0-95-15,0 0-27 16,204 0-16-16,-188 0-226 0</inkml:trace>
  <inkml:trace contextRef="#ctx0" brushRef="#br0" timeOffset="177603.5579">22204 16021 650 0,'73'106'150'0,"-73"-103"-68"0,14-1-22 15,30-2-33-15,10 0-19 16,2 0-8-16,-5 0-84 16,-8-2-173-16</inkml:trace>
  <inkml:trace contextRef="#ctx0" brushRef="#br0" timeOffset="177788.3673">22606 15895 758 0,'0'0'113'16,"0"0"-95"-16,0 0 73 16,0 0-28-16,0 0-54 0,0 111-5 15,0-90-4-15,3-9-38 16,11-12-166-16,4 0-436 15</inkml:trace>
  <inkml:trace contextRef="#ctx0" brushRef="#br0" timeOffset="177935.2233">22606 15895 745 0,'168'122'133'16,"-182"-77"-14"-16,7-2-13 15,7-1-49-15,0-8-51 0,0-14-6 16,33-15-12-16,16-5-159 15,5-32-143-15</inkml:trace>
  <inkml:trace contextRef="#ctx0" brushRef="#br0" timeOffset="178267.591">22751 15413 263 0,'0'0'332'0,"0"0"-224"15,213 59 73-15,-108 16-53 16,2 29-33-16,-9 24-33 31,-11 8 19-31,-17-3-3 0,-16-17-65 16,-26-19 5-16,-28-19-14 15,0-18-4-15,0-18 0 16,-19-19-4-16,3-8-24 16,4-14-35-16,5-1-49 15,7-1-102-15,0-25-474 16</inkml:trace>
  <inkml:trace contextRef="#ctx0" brushRef="#br0" timeOffset="178621.9404">23970 15983 873 0,'0'0'121'16,"0"0"13"-16,213-20-21 0,-129 6-69 16,-9 7-37-16,-12 2-7 15,-23 3-36-15,-26 2-20 0,-14 7-175 16,-33 22-82-16</inkml:trace>
  <inkml:trace contextRef="#ctx0" brushRef="#br0" timeOffset="178753.4572">23949 16207 669 0,'0'0'132'15,"0"0"-23"-15,0 0 9 16,0 0-48 0,0 0-26-16,206 47-2 15,-136-61-21-15,-2-5-21 16,-12-1-60-16,-14 2-339 16</inkml:trace>
  <inkml:trace contextRef="#ctx0" brushRef="#br0" timeOffset="180155.0002">18133 17727 601 0,'0'0'203'15,"0"0"-83"-15,0 0-13 16,0 0-49-16,0 0-44 16,0 0 12-16,220-3 8 15,-110-10 1 1,-8 2-27-16,-20 5-8 16,-21 4-1-16,-29 2-59 15,-25 0-30-15,-7 11-176 16,-25 7-322-16</inkml:trace>
  <inkml:trace contextRef="#ctx0" brushRef="#br0" timeOffset="180308.3846">18262 17969 694 0,'0'0'90'16,"0"0"34"-16,219 0-5 15,-135 0-59-15,-4-4-29 16,-17-5-31-16,-7 1-28 15,-21 3-193-15,-16 3-487 0</inkml:trace>
  <inkml:trace contextRef="#ctx0" brushRef="#br0" timeOffset="181288.8461">19796 17515 222 0,'0'0'156'16,"0"0"45"-16,0 0-50 16,0 0-72-16,0 0-38 0,0 0-9 15,-100 99 31-15,65-47 1 16,9 1-18-16,3-3-20 15,2-8-10-15,2-9-7 16,5-12-4-16,14-14-4 16,0-2-1-16,0-5-5 15,0 0 5 1,0-22 8-16,0-18-4 16,33-12 2-16,-3-11 0 15,3-8-6-15,-1-3-6 16,-3 0 0-16,-1 5-7 0,-14 19 13 15,0 16 0-15,-10 22 5 16,-4 12 14-16,3 15-19 16,1 30 1-16,-1 18 6 0,4 10-1 15,-3 5 6-15,-1-2-5 16,8-9-6-16,3-7-1 16,10-15 0-16,6-12-27 15,5-12-86-15,2-15-102 16,3-6-165-16</inkml:trace>
  <inkml:trace contextRef="#ctx0" brushRef="#br0" timeOffset="181574.0854">20235 17742 91 0,'0'0'420'0,"0"0"-241"16,35 133-33-16,21-95-21 0,5-14-69 15,9-13-19-15,3-11-31 16,-10-7 4-16,-14-25 10 16,-16-16-9-16,-19-6 15 15,-14-5 36-15,-19 3-12 16,-37 8-14-16,-12 11 8 16,-7 14-21-16,12 14-14 0,3 9-8 15,15 11-1-15,8 25-2 16,16 8-34-16,21-1-44 15,11-4-48-15,45-12-134 16,19-9-456-16</inkml:trace>
  <inkml:trace contextRef="#ctx0" brushRef="#br0" timeOffset="182091.2336">21114 17586 558 0,'0'0'119'15,"0"0"-9"-15,0 0 60 16,91-135-60-16,-80 97-57 16,-11 1-8-16,0 1 5 15,0 4-11-15,-39 1-29 16,-10 3-9-16,-14 8-1 15,-10 5 0 1,3 9 0-16,9 6-4 16,12 0 0-16,17 15 2 15,15 11 1-15,13 14-11 16,4 3 1-16,11 11 1 16,36 7-13-16,11 2 22 15,15 1-6-15,-3-4 7 0,5-2 0 16,-12-5 0-16,-14-13 4 15,-17-12 10-15,-20-12-5 16,-12-7-5-16,-14-9 4 16,-44 0-2-16,-17-12-3 0,5-15 2 15,0-4-5-15,16 2 1 16,21 1 6-16,17 8 2 16,16 3 3-16,0 2-10 0,37-1-2 15,36 1-2-15,11 4-1 16,9 8-9-16,-16 3-17 15,-13 0-10-15,-25 15-41 16,-20 13-108-16,-19 6-55 16,-7 0-263-16</inkml:trace>
  <inkml:trace contextRef="#ctx0" brushRef="#br0" timeOffset="182598.9777">20051 18241 461 0,'0'0'157'15,"0"0"-49"-15,0 0 30 16,0 0-50-16,0 0-16 0,0 0 11 15,-68 2-50-15,75-2-27 16,54 0 5-16,30 0 22 16,37 0 19-16,24 0-23 0,19 0 15 15,23-11 2-15,18-7-10 16,5-3 2-16,-4-3 40 31,-33 5-22-31,-45 2-33 0,-37 5-6 16,-39 5-14-16,-31 1-2 15,-19 2-1-15,-9-1-15 16,-9-3-17-16,-40 4-82 16,-24 4-32-16,-4 0 0 15,3 9-139-15,6 8-404 16</inkml:trace>
  <inkml:trace contextRef="#ctx0" brushRef="#br0" timeOffset="183647.8692">20654 18490 522 0,'0'0'168'16,"0"0"-47"-16,0 0-31 0,0 0-65 15,0 0 1-15,0 0 14 16,-185 139-15-16,157-103-13 16,0-1 3-16,2-1-1 15,1-1-7-15,1-2-1 16,3-5-2-16,7-6 0 0,2-9-2 15,5-8-2-15,7-3 1 16,0 0 0-16,0 0 1 16,0-20 10-16,35-16-12 15,12-10-3-15,7-5-10 16,4-8-17-16,3 1 5 16,-7 4 19-1,-5 10 6-15,-16 18 1 16,-17 6 2-16,-11 15 2 15,2 5 3-15,0 2-6 16,-3 29 9-16,3 13 11 16,-4 10-5-16,-3 4 0 0,0 3 0 15,4-8-8 1,-1-9-6-16,4-9-3 0,7-15-24 16,7-11-93-16,4-9-129 0,8-4-246 15</inkml:trace>
  <inkml:trace contextRef="#ctx0" brushRef="#br0" timeOffset="184016.8591">21121 18581 24 0,'0'0'598'0,"0"0"-488"16,0 0-5-16,-89 130-21 31,75-110-49-31,14-9-21 0,0-6-11 16,0-5-2-16,0 0 5 0,0-22 39 15,35-18-11-15,5-10-34 16,6-18 1-16,3-1-1 16,0 7-17-16,-9 10 17 15,-16 17 3-15,-10 19 25 16,-3 14-7-16,-4 2-11 0,5 26-9 15,9 22 26-15,2 11 30 16,-2 4-5-16,-2-2-13 16,7-4-11-16,-12-9-6 15,0-16-22-15,-7-10 0 16,0-13-6-16,-5-9-71 16,-2 0-20-1,0-9-163-15</inkml:trace>
  <inkml:trace contextRef="#ctx0" brushRef="#br0" timeOffset="185820.8921">22786 17807 611 0,'0'0'130'15,"0"0"-55"-15,0 0 50 16,0 0-45-16,0 0-32 16,0 0-21-16,-40 0-11 15,40 6-5-15,21 13-7 16,38 8 14-16,18 3 6 16,19 5 1-1,6-1-7-15,-10 2 14 16,-6-3-7-16,-18-9-12 15,-17 0-6-15,-7-9-4 0,-20-7-3 16,-10-2 0-16,-7-6 0 16,-7 0-13-16,0 0-5 15,0 0 12-15,-16-14-33 16,-17-5 17-16,-2-1 6 0,-7-3-4 16,0 3-1-16,-12-3 7 15,-7 1-4-15,-2-1-17 16,-5 2 3-16,5 0 12 15,5 3 10-15,21-1 10 16,4 2 19-16,14-1 24 16,10-3-29-1,9-3 18-15,0-1-20 16,14-4 4-16,35-4 9 16,12-2 8-16,6-1 1 15,-11 8 0-15,-9 5 0 16,-19 6-23-16,-11 11-11 15,-10 1 0-15,-3 5-23 16,8 0-69-16,-10 0-197 0,5 5-425 0</inkml:trace>
  <inkml:trace contextRef="#ctx0" brushRef="#br0" timeOffset="186722.6252">24111 17362 553 0,'0'0'163'0,"0"0"-108"16,0 0-12-1,0 0 32-15,-78 134-14 16,53-77-21-16,4-2 1 16,4 3 6-16,-1-11-23 15,4-9-5-15,7-11-8 16,7-12-8-16,0-9-2 16,0-6 2-16,0 0-3 15,0-15 8-15,0-24 1 0,21-18-9 16,11-9-5-16,3-7-12 15,0-3 14-15,-2 7 2 16,-9 4 1-16,-3 12 0 16,-10 16 1-16,1 17 0 15,-10 9 0-15,3 11 16 16,-3 0-10-16,3 17-4 0,4 26-3 16,3 22 21-16,-3 11 5 15,3 6-7-15,2-3-5 0,-7-10-14 16,2-15-1-16,3-12 1 15,-5-8-3-15,5-8-39 16,-3-8-22-16,10-9-113 16,2-9-132-1</inkml:trace>
  <inkml:trace contextRef="#ctx0" brushRef="#br0" timeOffset="187107.9811">24533 17662 347 0,'0'0'35'0,"0"0"29"0,0 0 78 31,0 0-44-31,0 0-32 0,0 0-4 16,82 116 30-16,-38-104-12 16,3-9 1-16,7-3-31 15,0-20-21-15,-3-22 7 16,-4-12 1-16,-8-9-10 16,-18-13-12-16,-18-1 4 15,-3 1 2-15,-14 5 6 0,-38 14 0 16,-8 18 26-16,-3 22-1 15,-3 17-26-15,3 8-24 16,2 35-2-16,12 8-3 16,10 3 0-16,25-1-68 15,14-10-42-15,0-9-28 16,7-16-146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1:06:52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4370 890 585 0,'0'0'153'0,"0"0"-88"15,0 0 33-15,0 0-6 16,0 0-54-16,0 0-27 16,0 0-5-1,0 0 22-15,7 111-1 16,26-84-15-16,7-10-7 16,-10-10-5-16,3-7 5 15,-5 0-4-15,7-15 5 16,0-24-5-16,-9-7-1 0,-19-7-32 15,-7 4 20 1,-40 8 6-16,-44 13-3 0,-33 17-6 16,-25 11 4-16,-29 21 7 0,-9 38 8 15,17 15 3-15,32 15 2 16,47 12 20-16,44 2-28 16,40 1 2-16,7-8 1 15,68-17-4-15,28-19 11 16,35-25-3-1,11-21-8-15,3-14-1 16,-7-7-25-16,-22-16-32 16,-29-7-111-16,-38 4-263 15</inkml:trace>
  <inkml:trace contextRef="#ctx0" brushRef="#br0" timeOffset="516.8143">4719 1310 561 0,'0'0'111'15,"-26"125"33"-15,26-80-51 16,0-11-54-16,0-15-31 15,7-13-8-15,12-6 0 16,9-20-18-16,21-39 16 16,4-23-42-1,3-20-73-15,-23-5-7 16,-33-1 100-16,0 11 24 16,-26 18 2-16,-30 25 53 15,7 25 81-15,3 20 11 16,-1 9-63-16,12 12-47 15,0 30-14-15,14 12-23 16,21 6 2-16,0-8 2 0,56-14-4 16,65-23-1-16,38-15-2 15,26-14-7-15,-20-25 0 16,-41 7 7-16,-51 9 3 0,-38 12 1 16,-28 11 37-16,-7 0 15 15,0 20-23-15,-42 31-20 16,-31 20 38-1,-11 11-17-15,14-1-18 16,16-9-13-16,40-10-24 16,14-14-85-16,21-17-94 15,42-17-346-15</inkml:trace>
  <inkml:trace contextRef="#ctx0" brushRef="#br0" timeOffset="849.1401">5945 1369 526 0,'0'0'14'0,"0"0"153"15,0 0-60-15,119-141-41 0,-112 104-36 16,-7 9 8-16,0 12 36 15,-9 12-16-15,-33 4-16 16,-19 20-37-16,-7 27-5 16,14 7 13-1,17 9-8-15,18-2-5 16,19-7-5-16,7-11 3 16,54-14-24-16,28-12-27 15,23-17-55-15,16 0-37 16,10-18-52-16,-21-12-161 15,-21 3 124-15</inkml:trace>
  <inkml:trace contextRef="#ctx0" brushRef="#br0" timeOffset="1557.1864">6667 1408 3 0,'0'0'536'0,"0"0"-330"15,0 0-98-15,0 0-5 16,0 0-27-16,0 0-42 16,14-11-9-16,0-6-16 0,4-12 6 15,8-10-4-15,-10-3 5 31,-11 6 17-31,-5 4 8 0,-5 10 8 16,-37 10-20-16,-14 12-6 16,-33 0-23-16,-41 43-2 15,-20 25-10-15,12 7-2 0,38 3 11 16,51-14-8-16,49-15-28 16,0-9 23-16,42-19-9 15,33-18-2-15,13-3 1 16,22-42 3-16,7-21 17 15,-3-15-4-15,-8-12-3 16,-13-10 8-16,-23-2-4 16,-21 5 6-16,-23 12 3 15,-24 15 0-15,-2 23 5 16,-21 20 11 0,-28 13-5-16,7 14-11 15,0 0-18-15,9 22 18 16,1 21 0-16,8 16 0 0,10 10 0 15,3 7-1-15,11 4 2 16,0-6-1-16,11-5 0 16,20-12 4-16,8-5-4 15,8-13 0-15,2-13-3 0,0-12 1 16,-7-11-4-16,-2-3 6 16,-7 0-1-16,-10-3 1 15,-2-6 1-15,-16-2-1 16,-5 7 1-16,0 3-1 15,0 1 3-15,0 0 3 16,0 0-6-16,0 0 4 0,0 0-2 16,0 0 3-16,0 0-2 15,0-4 13-15,7 3 11 16,-7-1 9-16,0-3-15 16,0 3 6-16,0-1-12 15,0 0-6-15,0 3 5 16,0 0-1-1,0 0-8-15,0 0-3 16,0 3-2-16,0 16-14 16,0 4 14-16,0 1 0 0,0-8 0 15,0-8 0-15,0-3-51 16,0-5-13-16,0 0-55 16,28-13-183-16,-3-27-200 15</inkml:trace>
  <inkml:trace contextRef="#ctx0" brushRef="#br0" timeOffset="1673.2125">7117 1249 232 0,'0'0'571'15,"0"0"-394"-15,0 0-42 16,0 0-33-16,-39-106-13 16,39 106-56-16,0 0-33 15,0 0-6-15,0 0-85 16,32 10-61 0,10 6-146-16</inkml:trace>
  <inkml:trace contextRef="#ctx0" brushRef="#br0" timeOffset="2806.8447">7638 1187 470 0,'0'0'171'0,"0"0"-133"16,0 0 72-16,-56 143-11 16,56-107-49-16,17-12 17 15,18-8-37-15,11-14-24 16,3-2 3 0,10-18-1-16,-10-18-5 15,-14-8-3-15,-9-2 3 16,-26 1-3-16,-5 2 12 15,-56 6 46-15,-9 9 6 16,-5 14-18-16,12 11 15 16,17 3-32-16,4 15-25 15,16 29-4-15,16 14-10 0,10 10-67 16,24-4-26-16,48-10-134 16,17-17-617-16</inkml:trace>
  <inkml:trace contextRef="#ctx0" brushRef="#br0" timeOffset="3793.0323">9133 344 672 0,'0'0'32'16,"0"0"64"-16,0 0 34 15,0 0-69-15,0 0-59 16,-194 81 0 0,129 27 20-16,2 34 6 15,14 22 14-15,9 10 20 0,12-5-8 16,21-19-22-16,7-26-12 15,0-22-2-15,21-22-6 16,14-24-11-16,7-15-1 16,5-20-2-16,2-20-24 15,5-1-28-15,2-28 1 0,4-14-59 16,-6-1-140-16,-14-1-387 16</inkml:trace>
  <inkml:trace contextRef="#ctx0" brushRef="#br0" timeOffset="4293.9549">9353 882 738 0,'0'0'59'0,"0"0"18"0,0 0 6 16,-68 124-31-16,68-93-13 0,0-7-21 16,26-10-2-16,16-11-7 15,14-3 0-15,12-21 17 16,6-23-23-16,-4-11-3 16,-11 1-18-16,-24 3 4 15,-21 15 10 1,-14 18 4-16,0 13 0 15,0 5 9-15,0 41-9 16,0 28-1-16,0 23 1 16,7 12 29-16,14 9 2 15,14-2-6-15,7-1 14 16,-2-23-5-16,-5-26-10 16,-17-22-12-16,-15-27-6 0,-3-12-3 15,0 0 33-15,-28-27 50 16,-21-11-66-16,-5-5-16 15,5 1-6-15,21 13 2 16,14 9-8-16,7 12 4 0,7 5-17 16,0 0-35-16,28 3-41 15,35-6-11-15,19 0-31 16,-8-5-160-16</inkml:trace>
  <inkml:trace contextRef="#ctx0" brushRef="#br0" timeOffset="4494.3585">10264 1115 780 0,'0'0'88'0,"0"0"95"15,212 5-155-15,-123-3-24 0,-7-1-4 16,-19 4-58-16,-42 1-278 16</inkml:trace>
  <inkml:trace contextRef="#ctx0" brushRef="#br0" timeOffset="4641.0347">10360 1324 749 0,'0'0'134'0,"0"0"-67"15,0 0 29-15,184 12-78 16,-95-16-18-16,14-24-119 16,6-3-729-16</inkml:trace>
  <inkml:trace contextRef="#ctx0" brushRef="#br0" timeOffset="4863.9831">11270 881 467 0,'0'0'343'0,"0"0"-335"16,0 0 64-16,0 110 64 16,0-50-66-16,0-2-28 0,0-5-22 15,3-13-17 1,11-8-3-16,5-14-22 0,16-15-92 15,4-3-246-15</inkml:trace>
  <inkml:trace contextRef="#ctx0" brushRef="#br0" timeOffset="5046.7637">11763 970 734 0,'0'0'218'0,"0"0"-97"15,-46 139 23-15,32-85-55 0,7-6-43 16,7-9-29 0,0-13-17-16,0-13-3 15,16-9-51-15,38-4-53 16,6-17-101-16,10-23-729 16</inkml:trace>
  <inkml:trace contextRef="#ctx0" brushRef="#br0" timeOffset="5396.4901">12259 259 448 0,'0'0'279'0,"0"0"-113"16,0 0-110-16,0 0-48 16,0 0 17-16,170 177 82 15,-88-38-8-15,-12 25-20 0,-14 16 4 16,-16 1-18-16,-26-20-35 16,-14-27-15-16,0-31-5 15,-47-26-6-15,-2-23 9 16,2-19-1-16,17-16-9 0,11-9-3 15,10-9-14-15,4-1-33 32,5 0-14-32,0 0-28 0,0-11-68 15,35-17-334-15</inkml:trace>
  <inkml:trace contextRef="#ctx0" brushRef="#br0" timeOffset="6183.0517">13730 983 897 0,'0'0'104'0,"0"0"-51"16,0 0-23-16,0 0-13 0,269 0 58 15,-120 0-37 1,-11 0-32-16,-28 0-6 0,-40 0-50 16,-44 0-111-16,-26 0-536 0</inkml:trace>
  <inkml:trace contextRef="#ctx0" brushRef="#br0" timeOffset="6329.908">13807 1288 736 0,'0'0'74'0,"0"0"120"15,276 18-86 1,-159-18-31-16,-8-11-26 16,-8-5-51-16,-31 4-29 15,-30 6-131-15,-33 1-836 16</inkml:trace>
  <inkml:trace contextRef="#ctx0" brushRef="#br0" timeOffset="8172.0432">15980 589 408 0,'0'0'365'16,"0"0"-329"-16,0 0 73 15,0 0-32 1,0 0-31-16,-108 136-18 16,108-98 0-16,26-7-11 15,30-9 4-15,9-14 0 16,1-8-2-16,1-8 4 0,1-31-1 15,2-13-15-15,-23-9-7 16,-26-5-16-16,-21-2 2 16,-23 11-1-16,-50 9 13 0,-25 15-9 15,-19 21-1-15,-7 12 4 16,3 0 8-16,32 30 19 16,21 6-16-16,31 8-3 15,18-1-1-15,19-1-2 16,0-4 0-16,42-10-16 15,33-8-14 1,14-14-12-16,2-6-43 16,-9 0-45-16,-24-14 21 15,-27-1 34-15,-20 4 37 16,-8 5 35-16,-3 4 6 16,0 2 139-16,0 0-31 15,0 13-82-15,0 25-11 16,0 17 80-16,0 11 13 0,21 11-15 15,11 4-16-15,1-6-28 0,-5-14-27 16,-7-16-19-16,-7-16-1 16,0-11-2-16,-7-9-18 15,-2-4-81-15,-5-5-36 16,0 0-122-16,0-14-372 16</inkml:trace>
  <inkml:trace contextRef="#ctx0" brushRef="#br0" timeOffset="8820.5516">16862 967 899 0,'0'0'120'16,"0"0"7"-16,0 0-52 15,0 0-42-15,-65 118-28 16,63-104-3-16,-5-2-2 0,2 3-15 16,5-2-49-16,0-4-63 15,0-9-229-15</inkml:trace>
  <inkml:trace contextRef="#ctx0" brushRef="#br0" timeOffset="9368.4553">17715 734 703 0,'0'0'88'0,"0"0"13"0,0 0 40 16,0 0-83-16,131-107-2 15,-124 87 0-15,-7 0-13 16,0 0-27-16,-9-2 5 16,-45 1-12-16,-7 3-9 15,-2 2-14-15,7 6 10 16,9 3 4-16,19 5 0 0,2 2 0 15,10 0 0-15,4 0-1 16,10 2-4-16,2 22-5 16,0 17 7-16,28 13 0 15,24 9 3-15,13 13 3 16,-2 1-3-16,0-3 1 16,-9-7 1-1,-12-13-1-15,-16-14 1 16,-19-11 5-16,-7-12-6 15,0-6 9-15,-14-6-7 0,-33-5 0 16,-9 0 10 0,-12-8-9-16,-2-17-2 0,5-4-1 15,8-2 7-15,15 0-8 16,14 2 1-16,10 3 8 0,11 5-1 16,7 1-7-16,4 3-1 15,41 0-14-15,20 8 5 16,12 8-18-16,5 1-41 15,7 0-25-15,0 6-59 16,-15 4-241-16</inkml:trace>
  <inkml:trace contextRef="#ctx0" brushRef="#br0" timeOffset="9723.0971">18175 885 145 0,'0'0'626'0,"0"0"-596"16,0 0 98-16,0 0-50 16,231-108-11-16,-174 65-34 15,-4-5-21-15,-6 5-4 16,-17 1 0-16,-11 11 19 0,-12 14 8 15,-7 6-5-15,0 11 8 16,0 0-3-16,0 0-32 16,0 14-3-16,0 25-10 15,0 13 10-15,-7 10 0 16,7-2 1-16,0-7-1 16,7-5 4-1,12-11-3-15,-10-6-1 16,-4-10-51-16,-5-2-44 15,0-6-67-15,-19-6-252 0</inkml:trace>
  <inkml:trace contextRef="#ctx0" brushRef="#br0" timeOffset="9876.8297">18271 1103 745 0,'0'0'68'0,"0"0"88"15,0 0-12-15,245 25-57 16,-102-25-13-16,-5 0-31 15,-19-2-42-15,-26-2-1 16,-46 4-73-16,-47 0-96 16,-33 17-608-1</inkml:trace>
  <inkml:trace contextRef="#ctx0" brushRef="#br0" timeOffset="11573.969">2759 2980 765 0,'0'0'80'0,"0"0"2"16,-199 98 48-16,145-25-87 16,12 23 1-16,14 12-13 15,28 0 9-15,0-13-10 16,21-26-15-16,28-26-15 0,12-21-1 16,7-22-1-16,7-8-2 15,6-40-4-15,-3-18-15 16,-11-8-15-16,-25-1 6 0,-21 15 10 15,-21 20 22-15,0 23 3 16,0 17 8-16,0 48-11 31,0 35 0-31,7 34 17 16,33 24 17-16,28 14-10 16,2-2-17-16,0-8 9 0,-9-19 4 15,-26-28 17-15,-24-28-5 16,-11-28-12-16,0-22-4 15,-18-20 4-15,-45 0 28 16,-19-29-21-16,-14-16-23 0,5-2 2 16,16 4 3-16,22 12-9 15,18 11-4-15,28 12-1 16,7 7-19-16,0 1-82 16,60-2-42-16,24-6 2 15,19-6-261-15</inkml:trace>
  <inkml:trace contextRef="#ctx0" brushRef="#br0" timeOffset="11781.1223">3656 3961 933 0,'0'0'102'15,"0"0"21"-15,0 0-42 16,254 3-46-16,-165-11-28 16,-12-9-7-16,-18 2-91 15,-43 4-233-15</inkml:trace>
  <inkml:trace contextRef="#ctx0" brushRef="#br0" timeOffset="11897.0448">3878 4072 91 0,'0'0'690'16,"0"0"-620"-16,0 0 96 16,0 0-131-16,238 11-35 15,-149-41-216-15</inkml:trace>
  <inkml:trace contextRef="#ctx0" brushRef="#br0" timeOffset="12097.8367">4655 3536 982 0,'0'0'117'0,"0"0"-104"15,0 0 28-15,3 116 51 16,8-44-20-16,-1 10-27 16,8 0-32-16,4 0-6 15,-1-5-7-15,7-12-14 16,-3-15-64-1,3-24-50-15,0-17-238 16</inkml:trace>
  <inkml:trace contextRef="#ctx0" brushRef="#br0" timeOffset="12482.9215">5417 3610 808 0,'0'0'73'16,"0"0"81"-16,187-42-71 15,-133 42-26-15,-1 8-24 16,-22 32-17-16,-17 19 3 16,-14 12 1-16,-10 8 5 15,-36-2 4-15,4-9-7 0,23-14-5 16,16-15-10-16,3-10 4 16,36-7-9-16,34-10 13 15,30-12 15-15,19 0-19 16,3-19-11-16,-6-5-8 0,-34 4-67 15,-47 10-50 1,-35 10-215-16</inkml:trace>
  <inkml:trace contextRef="#ctx0" brushRef="#br0" timeOffset="14849.6981">9271 3412 666 0,'0'0'120'0,"0"0"-117"15,0 0 63-15,0 0 37 16,0 0-11-16,0 0-35 0,206-3-14 16,-146-37-1-16,-11-5-20 15,-23-8-12-15,-19 5-6 0,-7 2-4 16,-19 12-2-1,-37 8-2-15,-25 17-3 0,-15 9 3 16,-9 15 4-16,-5 38 8 16,14 26 0-16,24 17 3 15,34 12-9-15,27 1 1 16,11-7 5 0,25-16 6-16,38-17-7 15,15-20-7-15,15-19 0 16,17-22-18-16,7-8-70 15,6-30-126-15</inkml:trace>
  <inkml:trace contextRef="#ctx0" brushRef="#br0" timeOffset="15319.5953">9955 3616 784 0,'0'0'52'0,"-42"119"59"16,38-77 8-16,4-19-87 0,0-13-16 15,0-10-10-15,28-4 8 16,4-36-2-16,8-18-12 16,-12-20-33-16,-21-12-52 15,-7-8-87-15,-4-1 93 16,-41 21 55-16,-9 26 24 15,1 27 104-15,4 25 35 0,2 0-70 16,5 37-46-16,9 11 6 16,19 9 2-16,14-3-19 15,14-12-7-15,52-14-3 16,11-22 5-16,25-6 12 16,15-26 2-16,-7-29-8 15,-7-5-2 1,-28 2-8-16,-29 16 1 15,-22 19-1-15,-24 15 26 16,0 8 33-16,-21 34-50 16,-35 30-12-16,-8 28 6 15,6 10-6-15,21 0 0 0,25-6-2 16,12-12-2-16,7-12-68 16,42-18-54-16,12-20-153 0,-7-20-446 15</inkml:trace>
  <inkml:trace contextRef="#ctx0" brushRef="#br0" timeOffset="15705.0393">10708 3935 700 0,'0'0'55'16,"0"0"99"-16,0 0-102 16,179-155-9-16,-146 92 8 15,-17-2-1-15,-16 4-11 16,0 16 0-16,-42 15-3 15,7 18 5-15,0 12-29 0,3 18-12 32,18 36-4-32,14 22-1 15,0 18 5-15,28 14 1 16,32 5-1-16,15 6 0 0,-12-8 2 16,0-15 5-16,-30-24 34 15,-26-19-24-15,-7-22 1 16,-21-15 3-16,-26-16-5 15,-20 0 17-15,-11-30-17 0,4-10-6 16,13 1-10-16,19 2 9 16,21 5-3-16,21 7-6 15,0-4-3-15,42 6-19 16,26 6-3-16,13 6-34 16,11 8-38-16,1 3-10 15,-9 0-97 1,-5 0-326-16</inkml:trace>
  <inkml:trace contextRef="#ctx0" brushRef="#br0" timeOffset="16037.2537">11703 3709 600 0,'0'0'351'0,"0"0"-317"16,273-1 80 0,-177 1-104-16,-19 0-10 15,-21 0-137-15,-44 0-610 16</inkml:trace>
  <inkml:trace contextRef="#ctx0" brushRef="#br0" timeOffset="16153.1601">11794 3981 805 0,'0'0'115'0,"189"6"19"16,-65-6-85-16,0-23-32 16,-8-8-17-16,-25 0-332 15</inkml:trace>
  <inkml:trace contextRef="#ctx0" brushRef="#br0" timeOffset="35660.4829">20756 3177 142 0,'0'0'271'0,"0"0"-214"0,0 0 25 15,0 0-26-15,0 0-16 16,0 0-4-16,0 0-16 15,0-3 15 1,0 3 26-16,0 0-7 16,-4 0 10-16,4 0-16 15,0 0-9-15,0 0-12 16,0 0-13-16,0 0-10 16,0 2-4-16,0 21-2 15,0 9 2-15,4 10 4 16,17 4 0-16,7 8-3 0,5 8 0 15,2 11 0-15,0 4 0 16,0 4 1-16,-2-1 0 16,-5-12 0-16,-7-8-1 15,5-10-1-15,-5-4 1 16,2-6-1-16,3-9 1 0,2-4 1 16,4-9 0-16,-1-7-2 15,1-5 1-15,-6-6-2 0,-5 0 2 16,-4 0-2-16,-6 0-6 15,-4 0-15-15,-7-5 22 16,0-1-4-16,0 3 4 16,0-2-20-16,0 4-39 15,0-2-66 1,-7 1-68-16,-11 2-350 16</inkml:trace>
  <inkml:trace contextRef="#ctx0" brushRef="#br0" timeOffset="37520.0114">21114 4095 459 0,'0'0'79'16,"0"0"-61"-16,0 0 96 0,0 0-57 15,0 0-42-15,0 0-3 16,-12 37 22-16,24-24-16 16,13-1 19-16,3 1-21 15,3-4 27 1,8-3-14-16,-4 0-15 16,5-6-2-16,0 0 4 15,-5 0-8-15,-5-12-2 16,3-7-1-16,-5-4 13 15,-7-2 7-15,0-3 0 16,-2 2 1-16,6-3-15 16,-3-1-3-16,-1-2-6 0,2 0 5 15,7-1-7-15,1-6 2 16,11-5-1-16,9-1-1 16,-2 3 0-16,-2 3 1 15,-5 6 0-15,-7 3 0 0,-2 1-1 16,-10-2 2-1,3 1-2 1,-5-6 0-16,0-2-2 16,-3 1 5-16,-1-2 0 15,1-2-3-15,3-1 0 0,5-4 0 16,2-4 0-16,0 1 0 16,0-2 0-16,12 0 2 15,-10-2-2-15,10 1-1 16,-7-4-3-16,2-2 4 0,0 0 0 15,-3-1-1-15,-3 2 0 16,-6-3 1-16,3-3 0 16,-8-1 0-16,-1-1 0 15,-6-1-12-15,-1-3 9 16,4 3 1-16,-7-3-5 16,4-5 7-1,3 0 0-15,5 1 2 16,2 5-4-16,0 6 4 15,0 5-4-15,0 7 3 0,-2 2-2 16,-3 7 2 0,3 4-2-16,-10 4 1 0,3 12 0 15,-10 5 2-15,-2 4-1 16,0 4 0-16,0 2-2 0,0 1 1 16,0 5-3-16,0 0-5 15,0 0 4-15,0 0-2 16,0 0 3-16,0 0-4 15,0 0 7-15,0 0-2 16,0 0-1-16,0 0 3 16,0 0-2-16,0 0 2 0,0 0 0 15,0 0-1-15,0 0 1 16,0 0 6-16,0 0-6 16,0 0 1-16,0 0 0 15,0 0-1-15,0 0-1 16,0 0 1-16,0 0 1 15,0 0-1 1,0 0 0-16,0 0 2 16,0 0-4-16,0 0 2 15,0 0 0-15,0 0 0 0,0 0 0 16,0 0 1-16,0 0-1 16,0 0 0-16,0 0 0 15,0 0 0-15,0 0 0 16,0 0 0-16,0 0 0 0,0 0-1 31,0 0 1-31,0 0 0 16,0 0 0-16,0 0 1 0,0 0-1 15,0 0 0-15,0 0 1 16,0 0 2-16,0 0-5 16,0 0 4-16,0 0-1 15,0 0 2-15,0 0 3 16,0 0-3-16,0 0-1 15,0 0 0-15,0 0 1 16,0 0-3-16,0 0 1 16,0 0 0-16,0 0-1 15,0 0 0-15,0 0 0 16,0 0 0-16,0 0 0 0,0 0-1 0,0 0 1 16,0 0 0-16,0 0 0 15,0 0 1-15,0 0 0 16,0 0 0-16,0 0 1 15,0 0 1-15,0 0-1 16,0-6-2-16,0-4-1 16,0-2 1-1,0-6-2-15,7 1-2 16,0-2 4-16,-2-2 5 16,2-4-4-16,7-3-1 15,-2-3-1-15,2-1 0 16,-5 7 1-16,-4 0 1 15,-3 2 5-15,3-2-3 16,-3-1-3-16,3 3-3 0,-3 3 3 16,-2 9 0-16,0 5 4 15,0 1-4-15,0 5-1 16,0 0-6-16,0 0 2 0,0 0 3 16,0 0 2-16,0 0 0 15,0 0 0-15,0 0 1 16,0 0-1-16,0 0-1 0,0 0-8 15,0 0-22-15,0 3-26 16,0 8-33-16,0 1-44 31,-14 4-145-31</inkml:trace>
  <inkml:trace contextRef="#ctx0" brushRef="#br0" timeOffset="39153.861">22204 3325 304 0,'0'0'162'0,"0"0"-61"16,0 0 20-16,0 0-49 15,0 0-35-15,0 0 11 16,12 42-9-16,5-42 3 15,1 0-35-15,3-3-1 16,-7-19 7-16,-2-1-9 16,-10-1 4-1,-2 2 7-15,0 5 16 16,-14 6 1-16,-21 2-17 0,-7 9 7 16,2 0-13-16,-2 0-7 15,10 2 6-15,8 16-7 16,13 4-1-16,4-2-1 15,7 1 0-15,0-7 1 16,21-4-8-16,7-4 2 0,4-6-1 16,-4 0 1-16,7-7-9 15,-9-16 15-15,-5-1-4 16,-7-1 0-16,-14 0-22 16,0 3 23-16,0 4 3 15,-28 7 3-15,-14 10 1 16,-5 1 1-1,-2 3 5-15,3 26-10 16,11 7 1-16,16-2-2 0,19 9 0 16,0-3 0-16,40-9-4 15,16-11 5-15,11-14-3 16,-3-6-7-16,-4-9 3 16,-6-20 6-16,-19-7-5 15,-9-1 9-15,-19 1-3 16,-7 4 8-16,-21 7 22 0,-38 11 1 15,-8 8 6 1,1 6-19-16,8 6-6 0,20 26-8 16,17 7-4-16,21 11-81 15,0 9-116-15,56-5-368 16</inkml:trace>
  <inkml:trace contextRef="#ctx0" brushRef="#br0" timeOffset="40086.9449">22781 3783 12 0,'0'0'620'15,"0"0"-562"-15,0 0 6 16,0 0 33-16,0 0-42 16,0 0-19-16,66-120 1 15,-52 84-30-15,0 0 10 0,-12 6 24 16,-2 3-5-16,0 6-5 16,0 4-2-16,-28 4-13 0,-9 4-16 15,-10 1 1-15,5 7-5 16,2-1 4-16,15 2 0 15,4 0-2-15,4 0-4 16,-1 8 3-16,8 4 3 16,-1 3-2-1,4 3 5-15,2 2-7 16,5 2 0-16,0 2 2 16,0 1-1-16,5 4-2 15,27 5 1-15,13 3-3 16,15-3 6-16,10-1-1 15,3-4 2-15,-3-6 1 16,-9-4 3-16,-12 0-2 0,-10-4 2 16,-18-1-4-16,-14 1-3 15,-7 4 3-15,0 5 1 0,-46 3 1 16,-17-1-2-16,2-6-5 16,-2-8 5-16,7-4-1 15,9-8 1-15,7 0-2 16,12 0 0-1,14-3 2-15,7-14-19 16,7-6 17-16,0-2 2 16,14-4 0-16,19 4 2 15,9 0 3-15,0 1-1 16,5 5 6-16,-5-1-3 16,-7 6-6-16,-9 5-1 15,-10 8-19-15,-16 1-114 0,0 0-103 16,-23 1-405-16</inkml:trace>
  <inkml:trace contextRef="#ctx0" brushRef="#br0" timeOffset="42423.1245">22798 2356 168 0,'0'0'48'0,"0"0"41"16,0 0 65-16,0 0-71 16,0 0-30-16,0 0 15 15,0 0 7-15,-17 75-34 16,17-66-11-16,0-6-11 15,0 0-4-15,0-1-12 0,0-2-2 16,0 0 0-16,0 0-2 16,-2 0-1-16,-10 0-13 15,-2-2-29-15,-2-4 41 16,-3 2 3-16,-4-1 12 16,0 5 5-16,-1 0 8 15,-1 5-17-15,1 17 1 0,6 8-6 16,11 4 1-16,7 3-2 15,0-4 1-15,0-2 2 16,14-7 12-16,7-4 5 16,4-12-4-16,-8-8 1 0,1 0-7 15,3-2-11-15,-7-19 9 32,-2-2-2-32,-5-4-4 0,-7 2-1 15,0 2-3-15,-5 5-1 16,-23 7-3-16,0 7 2 15,0 4 1-15,-4 0-2 16,4 23 3-16,2 6-1 16,10 5-2-16,11-5 2 15,5-9 1-15,0-8 2 0,19-5-1 16,9-7 4-16,7 0-5 16,-3-23-4-16,-8-5 4 15,-6 2 0-15,-18 1 7 16,0 0-3-16,0 8 7 15,-25 7 12-15,-13 6 23 16,-8 4-21 0,6 0-16-16,9 19-8 0,13 7-1 15,18 8-15 1,0-6-76-16,28-5-105 0,33-8-448 16</inkml:trace>
  <inkml:trace contextRef="#ctx0" brushRef="#br0" timeOffset="43262.5895">23347 2341 395 0,'0'0'66'16,"0"0"65"-16,0 0-44 15,0 0-42-15,0 0-16 16,0 0-5 0,-19 20 7-16,19-1-6 15,0-5-15-15,19-4 3 16,2-3-5-16,7-7 12 16,0 0-11-16,0 0-1 15,0-13-7-15,0-10 15 16,-5-3-8-16,-6-4-1 0,-13 3 3 15,-4 0-8-15,0 4-2 0,-21 3-3 16,-25 3 3-16,-11 5-3 16,-10 9-23-16,1 3 22 15,17 0 0-15,19 10-2 16,14 15 0-16,16 6 4 0,0 6 0 16,25 8 1-16,36 5-1 31,21 5 4-31,6 7 0 15,-3-2 17-15,-11-4 8 16,-18-7 12-16,-16-9-22 16,-26-10-14-16,-14-4-3 15,-5-1 2-15,-53 1-2 16,-24-7 4-16,-6-4-2 16,-1-7 0-16,12-2 28 0,11-6-11 15,22 0 9-15,21 0-1 16,16 0 11-16,7 0-27 15,0 0-11-15,11 0-16 0,24-3 12 16,5 3-13 0,-10 0-37-16,-6 0-86 0,-22 19-177 15</inkml:trace>
  <inkml:trace contextRef="#ctx0" brushRef="#br0" timeOffset="48640.7889">23807 436 493 0,'0'0'83'16,"0"0"-82"-16,0 0 59 15,0 0 14-15,0 0-29 16,0 0 51-16,0 0 15 0,-56 0-67 16,11 0-29-16,-11 7 6 15,-18 23-18-15,-17 16 7 16,-17 12 3-16,10 12 6 16,16 8 12-16,28-1-12 15,31-5-4-15,23-8-3 0,0-11 1 31,56-18-11-31,28-12-1 16,26-15-1-16,12-8-15 16,-3-2-51-16,-12-21-115 0,-37-6-392 15</inkml:trace>
  <inkml:trace contextRef="#ctx0" brushRef="#br0" timeOffset="49057.8547">23671 936 525 0,'0'0'62'16,"0"0"109"-16,0 0-140 0,0 0-27 16,0 0-4-16,0 0-2 15,21 25-3-15,-7-56-41 0,-9-6 22 16,-5-6 9-1,0-5 7-15,-33-3 8 0,-11 6 24 16,-3 9-15 0,15 15 90-1,18 13-4-15,11 8-9 0,3 0-73 16,0 0-13 0,14 0-5-16,28 0 1 0,21 0-1 15,5-14 5-15,14-9 1 16,-12 0 5-16,-21 4 0 15,-16 7 6-15,-19 7 17 16,-14 5 2-16,0 0 2 0,0 11-26 16,-10 25-3-16,-27 18 1 15,-5 15-4-15,-2 4-1 16,11 1-41-16,21-3-54 16,12-13-105-16,0-21-241 15</inkml:trace>
  <inkml:trace contextRef="#ctx0" brushRef="#br0" timeOffset="49782.2347">24183 958 483 0,'0'0'142'0,"0"0"1"16,0 0-29-16,0 0-27 15,0 0-21-15,0 0-36 0,-75-76-20 16,71 75-10-16,4-1 0 15,0-1-6-15,0 3 3 16,0 0-1-16,0 0-5 16,0 0 9-16,0 0-2 15,0 6-12-15,0 8 5 16,0 1 9-16,0 2 0 0,0-4 1 16,0-2 4-16,0-8-2 15,0-3 1-15,-3 0-2 16,-1 0 11-16,1-2-3 15,3-13-10-15,0 1-22 16,0 0 22-16,0 5 6 16,0 4 0-1,0 5 2-15,0 0 8 0,0 0-11 16,0 0-5 0,0 5-4-16,0 10 4 0,0 4 7 15,17 1 4-15,15-1-10 16,3-6 10-16,5-3 10 15,-5-9-11-15,-9-1-8 16,-5 0 2-16,-7-11-1 0,0-12 13 16,-7-11-14-16,-7-3-2 15,0-3-17-15,-12 3-6 16,-25 8-9-16,-8 11 10 16,3 12 15-16,5 6 4 15,4 0 0-15,12 31-8 16,10 14 4-1,11 6 5-15,0 6 2 16,0 2 0-16,0-5-3 16,25-3 3-16,-4 0 2 15,-2-6 15-15,-12-6 5 0,-7-7-4 16,0-15-13 0,0-6-4-16,0-11 1 0,-26 0 22 15,1-2-7-15,4-23-15 0,4-4-2 16,10 2-9-16,7 0 8 15,0 7-4-15,7 6 0 16,24 3 5-16,1 5 0 16,-4 4-8-16,-7 2-61 15,-21 0-132-15,0 0-240 16</inkml:trace>
  <inkml:trace contextRef="#ctx0" brushRef="#br0" timeOffset="51517.8412">19686 916 299 0,'0'0'243'15,"0"0"-148"-15,0 0 46 16,0 0-12-16,0 0-86 15,0 0-37-15,0 0-2 16,-39-9-4-16,32 37 0 16,0 11 10-16,2 13 2 15,-2 11-3-15,7 7 7 0,0 9-9 16,0 7 1-16,0 4-3 16,0 10 25-16,0 9 0 15,0 6-10-15,0 5-5 0,0-3-3 16,0-3-4-16,0-1-5 15,0 1 0-15,14-2 0 32,0-3-1-32,5-8-2 15,-5-5 0-15,4 1 1 0,-1-2-1 16,-5 0 1-16,-3-1 0 16,-2-2 4-16,-2 2 8 15,2-5 5-15,0 2-7 16,11-2-3-16,-1-4-4 15,-3-2-4-15,0-2 2 0,-7 4 1 16,-3-2 2-16,-4 4 3 16,0 5 1-16,0-7-8 15,0-1 14-15,7-8-3 16,3-10-11-16,1-9 6 16,15-12-7-16,-5-11 0 15,-7-11 0-15,0-12 0 0,-12-2 0 16,5-7-4-16,-2-2-2 15,-5 0-7-15,2 0-43 16,-2 0 3-16,5 0 1 0,-5 0-3 16,7 0-32-1,0 0 0-15,-7 0-18 0,0 0-83 16,0 0 16 0,0 0 97-1,0 4 75-15,0 3 1 0,0-1 67 16,0-3 52-16,-7 0-58 15,7-1 43-15,0 1 2 16,-7-3-22-16,7 0 6 16,0 0-20-16,0 0-11 15,0 0-13-15,0 0-9 0,0 0-15 16,0 0-2-16,0 0-5 16,0 0-12-16,0 1-3 15,0 1-1-15,0-2 1 16,7 0-3-16,33 0 3 15,11 0-1-15,15 0 3 16,1 0 5 0,6 0 1-16,6-2-9 15,5-4 3-15,5 3 3 0,0 3-5 16,-5 0-1 0,-2 0 0-16,-1 0-1 0,6 0 1 15,-3 0 5-15,0 0-4 16,2 0-1-16,-1 0 0 15,-4 0 0-15,-6 0 0 0,7 0 1 16,-14 0 0-16,-5 0 3 16,-7 0-4-16,2 0-2 15,-7 0 1-15,10 0 1 16,2 0 1-16,5-3-1 16,7-5 0-16,-1-1-2 15,11-2 2-15,3 2 0 0,-6-5 0 16,-3 4 1-16,-13 0 1 15,-1 2-3-15,-13 4 2 16,1-3-2-16,-4 3 0 16,3 0 0-16,-3 1 1 15,7 0 0-15,5 0 1 16,6 2-1-16,8 1 1 16,-5 0 0-1,5 0 0-15,-7 0-1 0,-10 0 0 16,8 0 0-16,1 0 1 15,10 0-1-15,7 0 2 16,5 0 0-16,-7 0-2 16,-14-5 1-16,-1 3-1 15,-11-2 0-15,5 2 0 0,2 2 5 16,-2 0 9-16,-14 0-4 16,-19 0-9-16,-12 0-1 15,-11 0-1-15,-5 0 1 16,2 0 1-16,-2 0 0 15,0 0-1-15,12-4-10 16,13-4-37 0,11-3-24-16,6 1-65 15,0-3-214-15</inkml:trace>
  <inkml:trace contextRef="#ctx0" brushRef="#br0" timeOffset="52050.354">24498 4316 441 0,'0'0'365'0,"0"0"-343"16,0 0 104-16,0 0-114 16,0 0 0-16,0 0-6 15,126-23 7-15,-74 23-13 16,-15 16 0-16,-9 2 17 16,-9 4 12-16,-5 0-7 0,0 2 28 15,-2 6-36-15,-5-3-8 16,-7 3 4-16,0 0-3 0,0 3 2 15,-19 3 0-15,-9-1 18 16,-7-1-3-16,0-3-13 16,2-11-7-16,0-5 2 15,10-8 3-15,4-7-6 0,-2-2 2 16,10-30-5-16,-3-16-18 16,11-16 12-16,3-7-14 15,0-1-18-15,0 9 5 16,3 13 33-16,8 16 6 15,-4 10-3-15,-4 12 4 16,1 9 5 0,-4 3 9-16,0 0-21 15,0 24-10-15,7 9 10 16,5 6-21-16,-3 3-66 16,10 0-210-16</inkml:trace>
  <inkml:trace contextRef="#ctx0" brushRef="#br0" timeOffset="52535.9208">24575 5132 700 0,'0'0'226'0,"0"0"-188"0,0 0 59 15,0 0-63-15,0 0-11 16,-35 117 16-16,35-70-16 0,0-5-11 15,0-11-2 1,28-10-9-16,0-13 0 0,14-8-1 16,17-20-6-16,4-33 1 15,12-13 0-15,-15-2-1 0,-15 9 6 16,-24 26 3-16,-21 16 11 16,0 17 35-16,-7 7 7 15,-31 36-26-15,-8 16-13 16,6 6 6-16,12-2-1 15,14-13-13-15,14-10-9 16,0-17-3 0,0-13-25-16,0-10-34 15,0 0-15-15,0-31 2 16,-21-17-103-16,-40-16-483 16</inkml:trace>
  <inkml:trace contextRef="#ctx0" brushRef="#br0" timeOffset="53406.8797">19738 725 36 0,'0'0'778'0,"0"0"-775"16,0 0 24-16,0 0 38 16,0 0-23-16,0 0-6 15,147-88-5-15,-145 72-2 16,-2-1-6-16,0 5-15 16,-32 3-8-16,-6 9 0 0,-1 0 2 15,-3 24-2-15,6 21-2 16,11 6 2-16,11 6 1 15,14-6 4-15,0-5-5 16,32-8 0-16,18-11-1 16,17-6-7-16,15-11 0 15,14-8-52 1,9-2-147-16,-5-19-434 16</inkml:trace>
  <inkml:trace contextRef="#ctx0" brushRef="#br0" timeOffset="53807.47">20296 928 760 0,'0'0'108'15,"0"0"26"-15,0 0-115 16,0 0-12-16,0 0-5 16,0 0-2-16,98 56-10 15,-51-96-33-15,-10-5-7 16,-11-3 5-16,-21 2 29 15,-5 4 14-15,-12 10 4 0,-21 13 32 16,10 7 48-16,4 9-34 16,12 3 0-16,7 0-43 15,0 0-5-15,5 0-15 16,32 0-10-16,24-11 13 16,21-8 12-16,9-10 19 15,-2 4 2 1,-24 1 22-16,-28 16-9 15,-18 8-9-15,-12 0-25 16,-7 40 1-16,0 19 7 16,-19 24 26-16,-30 7 5 0,-4-5-27 15,18-8-11 1,21-14-1-16,14-13-6 0,14-13-50 16,46-15-82-16,3-16-190 0</inkml:trace>
  <inkml:trace contextRef="#ctx0" brushRef="#br0" timeOffset="57115.1738">15891 1717 198 0,'0'0'114'16,"0"0"-5"-16,0 0 81 15,0 0-30-15,0 0-52 16,0 0-21-16,-96 0-25 0,96 0 0 16,0 0-29-16,0 0-16 15,0 0-8-15,0 0-9 16,14 0-3-16,49-3-10 15,47 1 13-15,44-9 23 16,26-3 1-16,25-3-1 0,-4 1 9 16,-16 6-19-16,-36 1-11 15,-32 4 0-15,-42 5-3 16,-26 0 1-16,-30 0-6 16,-19 0-4-16,0 0 10 15,-5 0 7-15,-16 0-7 0,7 0-2 16,7 0-8-16,7 0-68 31,0-1-144-31,0-7-573 0</inkml:trace>
  <inkml:trace contextRef="#ctx0" brushRef="#br0" timeOffset="63432.9945">13539 3108 582 0,'0'0'151'15,"0"0"-45"-15,0 0 23 16,0 0-22-16,0 0-65 16,0 0 2-16,0 0-9 0,0 0-4 15,-117-45-10-15,110 45-3 16,-5 6-16-16,5 19-2 15,0 9-1-15,7 3 0 16,0-6-5-16,33-4 6 0,11-5 4 16,10-12-4-16,14-10-1 31,2-5-1-31,2-26 2 16,-6-12 9-16,-20-10-9 15,-25-1-16-15,-21 0-1 16,-35 6-4-16,-47 12 14 0,-16 12 4 15,-9 16 3-15,4 8 0 16,12 5 2-16,19 16-2 16,23 9 0-16,28 2-2 0,14 2-5 15,7-3 6-15,0-3-1 16,35-8-5-16,11-5-26 16,10-4 14-16,5-9 3 15,-5-2-2-15,-9 0-29 16,-7 0 20-16,-24 0-4 15,-9 0 4-15,5 17 2 0,-3 24 25 16,3 23 11-16,9 24 24 16,11 14 30-16,3 6-21 15,12-4-14-15,5-4-11 16,-6-7 5-16,-4-11 0 16,-16-16-13-16,-17-18-5 15,-9-20-4 1,-2-11 5-16,-52-11 29 15,-35-6 15-15,-20 0-29 0,-10 0-5 16,4-9-5-16,31 3 8 16,26 3 10-16,27 3-9 15,17 0-17-15,14 0-4 16,0 0-11-16,0 12-61 16,0 5-14-16,21 3-37 0,3-5-202 15</inkml:trace>
  <inkml:trace contextRef="#ctx0" brushRef="#br0" timeOffset="67289.6031">3410 6080 131 0,'0'0'63'0,"0"0"-40"0,0 0 20 16,0 0-21-16,0 0-22 15,0 0-1-15,0 0-33 16,-2 0-77-16,2 0-25 16</inkml:trace>
  <inkml:trace contextRef="#ctx0" brushRef="#br0" timeOffset="68244.9027">3443 6107 663 0,'0'0'104'0,"0"0"-32"16,0 0 42-16,0 0-35 15,-100 140-36-15,100-99-22 16,0-3-1-16,11-11-11 0,17-8-5 16,5-11-4-1,-10-8-2-15,10 0 0 0,-5-31 2 16,7-16 6-16,-9-8-6 0,-24-6-55 16,-2 7 36-16,-14 6 1 15,-49 13 13-15,-7 15 5 16,-33 15 22-16,-25 5-7 15,-3 48-14-15,-4 25 7 16,22 21 1-16,32 11 20 16,27 3-19-1,33 3-4-15,21-5 13 16,26-9 8-16,44-9-10 16,14-22-3-16,12-24-1 15,6-23-13-15,1-19 0 16,0-2 0-16,-7-32 0 15,-15-6-20-15,-20 3-49 16,-21 7-91-16,-33 9-242 0</inkml:trace>
  <inkml:trace contextRef="#ctx0" brushRef="#br0" timeOffset="68607.8691">4494 5684 767 0,'0'0'50'0,"-159"111"-20"0,75 2 58 15,5 37-28-15,9 26 0 16,21 22-3-16,16 2-6 16,19-20-26-16,14-27-11 0,0-34-8 15,28-35-6 1,14-26-1-16,-2-25-23 0,7-21-53 15,-5-12-201-15,-14-26-430 16</inkml:trace>
  <inkml:trace contextRef="#ctx0" brushRef="#br0" timeOffset="69594.5996">4697 6363 119 0,'0'0'602'16,"0"0"-550"-16,0 0 40 15,0 0-18-15,0 0-53 16,0 0-1-16,-86 157 1 16,86-101-1-16,0-4 4 15,19-13-14-15,13-16-7 16,3-20-3-1,8-3-6-15,13-32 5 16,4-18-21-16,1-10-121 16,-26 6 12-16,-16 14 75 15,-19 11 56-15,0 14 63 0,0 12 29 16,0 3 26-16,0 33-117 16,0 27 6-16,0 13 60 15,0 15-32-15,21 2-28 0,7-2 8 16,-7-11 13-16,0-14-7 15,-14-12-4-15,-7-18 38 16,0-10-15-16,-7-12-12 16,-14-8-1-16,-12-3 31 15,-4-2-22-15,-15-16-31 16,10-1-5 0,7 2 0-16,14 7-1 15,14 6-16-15,7 4-27 16,0 0-52-16,14 4-44 15,35 11-15-15,12-1-117 16</inkml:trace>
  <inkml:trace contextRef="#ctx0" brushRef="#br0" timeOffset="69864.2444">5569 6690 208 0,'0'0'617'0,"0"0"-591"16,0 0 92-16,0 0-86 15,212-4-30-15,-179 1-2 16,-17-2-56-1,-9 3-154-15,-7-1-349 16</inkml:trace>
  <inkml:trace contextRef="#ctx0" brushRef="#br0" timeOffset="69980.3533">5569 6690 311 0,'42'122'476'0,"-42"-102"-451"16,0-4 70-16,35-7-35 15,26-4-43-15,13-5-17 0,15-2-7 16,0-24-215-16</inkml:trace>
  <inkml:trace contextRef="#ctx0" brushRef="#br0" timeOffset="70296.8451">6412 6305 775 0,'0'0'140'0,"0"0"-119"0,0 0 23 16,0 0 14-16,-7 110 44 15,7-42-40-15,0 6-26 16,0-3-19 0,0-7-11-16,0-10-6 15,7-11-8-15,14-14-39 16,-2-9-24-16,2-16-111 16,0-4-206-16</inkml:trace>
  <inkml:trace contextRef="#ctx0" brushRef="#br0" timeOffset="70682.0917">6713 6483 696 0,'0'0'64'0,"0"0"47"16,0 0-43-16,0 0-25 16,0 0 4-16,0 0 2 15,157-68-16-15,-134 68-12 16,-4 0-20 0,-12 13 5-16,-7 11 13 15,0 12 4-15,0 3 9 16,-28 8-3-16,0 0 4 15,9 1-17-15,12 1-8 16,7-1-7-16,7-5-1 16,33-3 10-16,2-12-10 15,7-9 4-15,5-10-4 0,-1-9-18 16,3 0-80-16,-2-28-24 16,-19-10-121-16</inkml:trace>
  <inkml:trace contextRef="#ctx0" brushRef="#br0" timeOffset="71003.8219">7241 5970 763 0,'0'0'35'0,"0"0"5"0,0 0 19 16,0 0-17-16,213 98 31 16,-131-15-3-16,-8 20-20 15,-6 23 12-15,-24 14 11 16,-11 2-19-16,-26-4 1 16,-7-13-8-16,-21-23-22 15,-21-20-19-15,-5-14 0 0,12-19-5 16,7-13-1-16,10-18-1 31,4-10-33-31,14-5-48 0,0-3 2 16,0-9-77-16,25-23-501 15</inkml:trace>
  <inkml:trace contextRef="#ctx0" brushRef="#br0" timeOffset="71414.7143">8386 6593 989 0,'0'0'105'0,"0"0"-84"0,0 0 29 0,0 0-12 16,0 0 7-16,240 0 4 16,-151-3-40-16,-14-3-9 15,-28 2-34-15,-24 0-38 16,-23 4-99-16,-16 0-242 16</inkml:trace>
  <inkml:trace contextRef="#ctx0" brushRef="#br0" timeOffset="71536.9113">8360 6802 385 0,'0'0'423'15,"0"0"-294"-15,0 0 3 16,0 0-45-16,0 0-15 16,238 69-28-16,-142-84-36 15,-5-12-8-15,-16 0-18 16,-42 4-172 0</inkml:trace>
  <inkml:trace contextRef="#ctx0" brushRef="#br0" timeOffset="80623.9144">9661 6621 980 0,'0'0'82'0,"0"0"-75"15,0 0 8 1,0 0 2-16,0 0-6 0,0 0 5 16,0 0 28-16,108-70-7 15,-64 24-4-15,3-10-6 16,-1-12-19-16,-4-4-2 15,-7-4-5-15,-7 3-1 0,-16 11 0 16,-9 22-1-16,-3 12 1 16,0 19 0-16,0 8-6 15,0 1-2-15,0 0 6 16,0 40-9-16,0 21 11 16,0 23 6-16,0 13-3 15,0-1 7-15,0-9-5 0,0-21-2 16,0-18-3-16,11-24-4 15,10-14-43-15,14-10-46 0,12-19-52 16,7-24-191 0</inkml:trace>
  <inkml:trace contextRef="#ctx0" brushRef="#br0" timeOffset="80893.4017">10303 6539 692 0,'0'0'104'0,"0"114"48"16,14-67-45-16,29-20-75 16,6-19-13-16,4-8-3 15,17-34-13-15,-2-23 10 0,-7-16-13 16,-14-7 4-16,-31 9-3 16,-16 6 5-16,-16 17 53 15,-43 17-24-15,3 17 3 16,0 14-1-16,2 0-22 15,1 39-15-15,4 19-3 16,16 12 2 0,23 6-47-16,10-5-39 15,29-9-50-15,41-18-249 16</inkml:trace>
  <inkml:trace contextRef="#ctx0" brushRef="#br0" timeOffset="81578.9245">11497 6335 178 0,'0'0'460'16,"0"0"-356"-16,0 0 57 0,0 0-75 15,124-130-37-15,-117 88-27 16,-7 1-9-16,0 2 5 16,-7 3-7-16,-21 8-9 15,-14 4 7-15,-17 10 16 0,-11 8-20 16,3 6-1-16,11 0-6 16,9 3 2-16,19 18-3 15,7 6 1-15,14 8-3 16,7 5 3-16,0 8 2 15,14 3-3-15,39 6 1 16,4 4 2 0,6-4 1-16,-3-3-1 15,-11-6 0-15,-16-4 1 16,-12-6-1-16,-21-4 7 16,0-4-6-16,-35-9 8 15,-19-9-5-15,-13-10-1 0,-10-2-1 16,9 0 4-16,5-19-5 15,14-1 1-15,9-3 31 0,26 2 0 16,7 3-12-16,7-2-2 16,0 3-16-16,35 0-2 15,26-1-1-15,13 2-10 16,11 4 0-16,-4 4-24 16,-6 5-33-16,-5 3-19 15,-9 0-186 1,0 0-382-16</inkml:trace>
  <inkml:trace contextRef="#ctx0" brushRef="#br0" timeOffset="81863.618">12156 6407 780 0,'0'0'67'0,"0"0"108"16,191 0-67-16,-88 0-42 15,7 0-27-15,-7 0-39 16,-15-11-1-16,-27-5-80 15,-40 2-85-15,-21 4-691 16</inkml:trace>
  <inkml:trace contextRef="#ctx0" brushRef="#br0" timeOffset="82079.4824">12581 6137 795 0,'0'0'126'16,"0"0"-66"-16,0 120 71 0,0-45-51 15,0 3-4-15,0-5-32 16,-7-11-42 0,7-17-2-16,0-12 0 0,0-12-74 15,5-18-92 1,30-3-302-16</inkml:trace>
  <inkml:trace contextRef="#ctx0" brushRef="#br0" timeOffset="83181.4175">13616 5897 344 0,'0'0'170'0,"0"0"-110"16,0 0 103-16,-21 115-86 16,21-86-5-16,35-4-7 0,11-7 11 15,3-10-30-15,8-8-17 16,-4 0-12-16,1-23-3 15,-19-8 3-15,-2-8-10 16,-24-4-2-16,-9-3 0 16,0 0-5-16,-49 2 0 15,-12 10-2-15,-21 10 2 0,-16 16 0 16,-2 8 0-16,16 0 1 16,21 18-1-16,16 12 4 15,21 2-4-15,19 7-2 16,7-2-2-16,14-5-7 15,33-7 8-15,7-5-16 0,2-8-13 32,-7-7 11-32,-2-5 3 0,6 0 15 15,-11 0 3-15,0 0-1 16,-6 0 2 0,-4 17-1-16,10 15 3 0,-2 12 37 15,0 11-4-15,-5 7 0 16,-7 2-3-16,-7-4 0 15,-3-3-18-15,-11-17-8 0,-7-6 4 32,0-12-7-32,0-7-1 15,-32-1 2-15,-8-12 9 0,-16 2 2 16,-7-3-3-16,-2-1-5 16,1 0-1-16,8 0 10 15,14 0-5-15,3 0-5 16,18-1-6-16,2-4-1 15,12 4 0-15,0-4 0 16,7 2-4-16,0 3-1 16,0 0-14-16,0 0-19 15,0 0-18-15,0 0-6 16,0 0-5-16,19 10-65 0,-5 2-102 16,-7-1-285-16</inkml:trace>
  <inkml:trace contextRef="#ctx0" brushRef="#br0" timeOffset="91534.7891">15396 6162 435 0,'0'0'192'0,"0"0"-176"32,0 0 142-32,0 0-65 15,0 0-36-15,214-11 14 16,-171-19-33-16,-11-7-20 15,-11-3-2-15,-21 1-4 0,0-2-2 16,-14 4-10-16,-33 4 3 16,-9 13 0-16,3 14 4 15,-15 6-3-15,-2 12 0 0,-7 30-4 16,4 17 1-16,10 11-1 16,21 11 0-16,28 4-4 15,14 3 4-15,7-4-1 16,47-12 1-16,11-12 11 15,3-21 11-15,0-19-18 16,0-19-3 0,-5-1-1-16,-3-16-7 15,-6-15-43-15,-12 0-81 16,-14-3-216-16</inkml:trace>
  <inkml:trace contextRef="#ctx0" brushRef="#br0" timeOffset="92004.6063">15877 6282 717 0,'0'0'50'0,"0"0"58"15,0 0-23 1,0 0-27-16,0 0-31 15,0 0-14-15,0 0 16 16,56 14-4-16,-38-59-25 16,-3-7-5-16,-15-2-8 15,0-2-2-15,0-7 2 16,-26 9 4-16,-9 10 3 16,14 20 6-16,2 14 30 0,10 10 9 15,9 0-16-15,0 0-23 16,0 3 1-16,0 10-1 15,2-5-1-15,38-5 1 0,16-3 0 16,16-8 1 0,5-23 6-16,5-5-2 0,-26 5-5 15,-23 9 6-15,-19 15 1 16,-14 7 32-16,0 36-28 0,-35 27-10 16,-17 22 30-16,1 6 0 15,4 0-19-15,26-10-12 16,14-15 0-16,7-18-3 15,10-20-63-15,41-17-25 16,12-11-106 0,7-11-490-16</inkml:trace>
  <inkml:trace contextRef="#ctx0" brushRef="#br0" timeOffset="92737.4971">16540 6370 660 0,'0'0'67'0,"0"0"24"16,0 0 15-16,0 0-58 15,0 0-6-15,159-107-16 0,-136 74-13 16,-11 2-7-16,-12 7-1 16,0 6 12-16,0 10 17 15,0 8-2-15,-33 0-2 16,-11 28-18-16,-14 20-12 16,1 14 13-16,11-7-7 15,25-2-6 1,18-11 0-16,3-10-4 0,0-10-16 15,35-16-38-15,19-6-105 16,9-3-118-16</inkml:trace>
  <inkml:trace contextRef="#ctx0" brushRef="#br0" timeOffset="93269.7651">16933 6437 368 0,'0'0'30'15,"0"0"103"-15,0 0-42 16,0 0-36-16,207-53-15 16,-174 18-12-16,-12-3 8 15,-14 0 48 1,-7 5 1-16,0 4-2 16,-30 10-13-16,-17 13-31 15,-7 6-17-15,-9 6-12 16,-4 27-8-16,3 15 0 15,18 5-2-15,13-4-2 0,24-4-2 16,9-8 2-16,0-12 1 0,2-10-3 16,26-9-21-16,12-6 17 15,7-9-4-15,9-27 4 16,4-13-3-16,8-10-10 16,-5-9-24-16,-2-5 22 15,-12-4-16-15,0-2 1 16,-16 1 13-16,-5 7 15 15,-17 16 10-15,-8 22 5 0,-3 19 37 16,0 14 31-16,0 0-42 16,0 14-30-16,-21 24 1 15,2 12 1-15,-2 10-1 16,0 5 7-16,5 4-3 16,2 4 19-16,-5-2-9 15,12-4-3 1,7-13 5-16,0-14-13 15,0-15-3-15,0-13-3 16,0-9 1-16,14-3-12 16,21-9-31-16,7-21-48 0,9-2-131 15,-9-4-323-15</inkml:trace>
  <inkml:trace contextRef="#ctx0" brushRef="#br0" timeOffset="93492.1554">17493 6309 255 0,'0'0'332'15,"0"0"-148"-15,0 0 5 16,-93 131-82-16,79-108-58 15,11-13-32-15,3-8-17 16,0-2-5-16,24-23-14 16,15-20-10-16,8-11-106 15,-9-7 8 1,-13 3 127-16,-18 7 43 16,-7 4 43-16,0 15-14 15,0 12-23-15,0 11 3 16,0 9-34-16,0 0-18 15,0 1-36-15,0 19-42 16,14 3-115-16,7-6-361 16</inkml:trace>
  <inkml:trace contextRef="#ctx0" brushRef="#br0" timeOffset="93639.4928">17493 6309 847 0</inkml:trace>
  <inkml:trace contextRef="#ctx0" brushRef="#br0" timeOffset="93724.1469">17493 6309 847 0,'215'-87'113'0,"-180"90"-20"0,16 5-3 0,8-7-55 0,2-1-26 15,-8 0-9 1,-20 0-30-16,-19-9-43 15,-14 8-211-15</inkml:trace>
  <inkml:trace contextRef="#ctx0" brushRef="#br0" timeOffset="93823.869">17829 6318 461 0,'0'0'223'0,"0"0"-93"16,0 0-14-16,0 0-61 16,0 0-16-16,0 0-39 0,187 4-113 15,-119-30-376-15</inkml:trace>
  <inkml:trace contextRef="#ctx0" brushRef="#br0" timeOffset="94124.3771">18750 5712 7 0,'0'0'809'0,"0"0"-701"0,0 0-8 15,0 0-58-15,0 0 7 16,-47 136 16-16,45-57-15 16,2 1-6-16,0 4-1 15,0-15-25-15,0-15-13 0,0-14-5 16,0-15-14-16,0-11-47 15,0-11-35-15,0-3-83 0,14 0-177 16</inkml:trace>
  <inkml:trace contextRef="#ctx0" brushRef="#br0" timeOffset="94371.0567">19100 5912 363 0,'0'0'384'0,"0"0"-335"16,0 0 47-16,0 0 60 16,0 107-70-16,0-48-18 0,0 3-5 15,0-3-24-15,0-7-30 16,5-10-9-16,4-5 0 15,-2-12-8-15,-2-8-92 16,9-11-23-16,-2-6-245 0</inkml:trace>
  <inkml:trace contextRef="#ctx0" brushRef="#br0" timeOffset="94772.3381">19523 5904 783 0,'0'0'92'15,"0"0"15"1,0 0-19-16,0 0-58 16,0 0-18-16,0 0 2 15,187-64 9-15,-152 64 3 0,-16 0-7 16,-1 0-5-16,-8 0-10 16,-3 12 6-16,0 21 8 15,0 15 14-15,0 12-1 16,0 5-1-16,-3-2-1 0,3-14-24 15,-7-10-2-15,0-12-3 16,0-10-13-16,0-8-9 16,-21-9-42-16,-7 0-46 15,3-9-101-15,6-22-299 16</inkml:trace>
  <inkml:trace contextRef="#ctx0" brushRef="#br0" timeOffset="94926.01">19792 6123 589 0,'0'0'174'16,"0"0"-18"-16,0 0-35 15,0 0-66-15,0 0-12 16,196 15-20-16,-189-15-17 16,-7 0-6-16,0 0-21 15,-26 0-83 1,-21 7-159-16,-9 3-303 16</inkml:trace>
  <inkml:trace contextRef="#ctx0" brushRef="#br0" timeOffset="95358.2362">18229 6704 529 0,'0'0'148'0,"0"0"-15"16,0 0 8-16,0 0-40 16,0 0-46-16,0 0-2 15,-96 17-14-15,145-17-21 0,40 0 2 16,39-6 6-16,45-9 2 0,19-2 1 15,18 4-12-15,3 4-6 16,-6 4 21-16,-8 5-3 16,-28 0-21-16,-34 0 5 15,-34 0 13-15,-35-4-19 16,-21-1-1-16,-31 2-5 16,-9-2 1-16,-7-1-2 0,0 1-16 15,0-2-25-15,0 5-35 16,-9 2-39-16,-5 0-16 15,-7 0-216-15</inkml:trace>
  <inkml:trace contextRef="#ctx0" brushRef="#br0" timeOffset="96329.2777">18790 7091 740 0,'0'0'90'16,"0"0"25"-16,0 0-33 15,0 0-43-15,0 0-14 16,-75 111 20-16,61-33 16 0,-7 11-13 15,0-1 4-15,2-5 3 16,-2-10-27-16,14-16 11 16,0-12-28-16,7-19-9 15,0-11-2-15,0-8-11 16,0-7-37-16,0 0-21 16,7 0-11-16,14-19-42 15,7-2-158 1,0-4-285-16</inkml:trace>
  <inkml:trace contextRef="#ctx0" brushRef="#br0" timeOffset="96714.7212">18920 7394 686 0,'0'0'91'0,"0"0"18"16,0 0 22-16,0 0-79 0,0 0-20 15,0 0-18-15,171-78 0 16,-96 78 13-16,-5 0-3 16,-14 8-12-16,-17 23-4 0,-25 10 11 15,-14 7 1-15,-11 6 16 16,-38 5-7-16,-7-6-5 15,9-2 12 1,5-10-10 0,23-8-11-16,12-7-7 0,7-10-8 15,0-4 1-15,45-6 2 16,20-6 3-16,21 0 2 16,6-20-8-16,3-8-13 15,-15-1-40-15,-17 3-41 16,-14-4-44-16,-14-1-309 0</inkml:trace>
  <inkml:trace contextRef="#ctx0" brushRef="#br0" timeOffset="97331.6865">21030 6461 768 0,'0'0'75'0,"0"0"72"0,0 0-28 15,0 0-44-15,0 0-25 16,0 0-22-16,-26 0-21 16,80 0 4-16,16 0 8 15,7 0-4-15,-5 0-15 16,-16 0-12-16,-16 0-63 16,-26 2-49-1,-14 12-152-15,-26 3-285 16</inkml:trace>
  <inkml:trace contextRef="#ctx0" brushRef="#br0" timeOffset="97463.2237">21046 6718 359 0,'0'0'313'0,"0"0"-161"16,0 0 31-16,212 25-97 0,-125-25-52 0,-8-13-27 16,-6-5-7-16,-38 6-50 15,-28 7-273-15</inkml:trace>
  <inkml:trace contextRef="#ctx0" brushRef="#br0" timeOffset="100153.9675">21698 6095 237 0,'0'0'488'0,"0"0"-412"0,0 0 70 15,0 0-45-15,-10 127-49 16,45-109-19-16,5-5 7 15,4-13-18-15,8 0-5 16,-8-13 7-16,-2-16-1 0,-9-11-8 16,-12 0-5-1,-14-7 0-15,-7 4-9 0,0 3-1 32,-14 9-4-32,-28 12-2 0,-5 10 3 15,-14 9-1-15,3 0-3 16,0 19 2-16,16 13 2 15,14 4 2-15,14 1-5 16,14 0-2-16,0-2-9 16,39-2-11-16,17-1-2 15,12 1 20-15,0 4 4 0,-10 6 6 16,-6 4 3-16,-17 5 6 16,-7-4 20-16,-14-2 1 15,-3-10-10-15,-8-5 3 16,-3-8-7-16,0-8-3 15,0-5-3-15,0-5-9 0,0-5-2 16,0 0 0-16,4 0-61 16,10 3-54-16,7 4-171 15,7 1-360-15</inkml:trace>
  <inkml:trace contextRef="#ctx0" brushRef="#br0" timeOffset="100407.4887">22665 6551 764 0,'0'0'165'0,"0"0"-5"0,0 111-65 16,0-78-37-16,0-7-26 15,0-10-22-15,4-10-10 16,-4-6 0-16,3 0-38 16,1 0-39-16,-4-16-35 15,14-11-245-15</inkml:trace>
  <inkml:trace contextRef="#ctx0" brushRef="#br0" timeOffset="100802.2825">22702 6049 786 0,'0'0'104'16,"0"0"58"-16,0 0-83 0,0 0-57 16,0 0 0-16,0 0-1 15,175-73-5-15,-95 58-9 16,-13 3 6-16,-11 8 5 0,-16 4-14 16,-12 0-4-1,-14 33-1-15,-11 21 1 0,-3 15 21 31,0 15 3-31,-22 3 0 16,-1-9 12-16,4-8-28 0,19-18-7 16,0-18-1-16,0-13-4 15,0-11-6-15,0-10-66 16,12 0-5-16,-3-26-56 16,-9-12-290-16</inkml:trace>
  <inkml:trace contextRef="#ctx0" brushRef="#br0" timeOffset="100971.727">22800 6322 736 0,'0'0'67'0,"0"0"122"15,245 16-35-15,-128-16-93 16,-5 0 2 0,-4 0-35-16,-26-14-28 15,-26 1 0-15,-28 4-77 16,-28 6-134-16,0 3-601 15</inkml:trace>
  <inkml:trace contextRef="#ctx0" brushRef="#br0" timeOffset="101471.9772">23835 6083 915 0,'0'0'81'16,"0"0"18"-16,0 0-16 16,0 0-39-16,0 0 4 15,226-6-2-15,-137 3-33 16,-12-3-10 0,-11 2-3-16,-22-2-26 15,-25 3-23-15,-12-1-72 16,-7 2-72-16,-33 0-161 15</inkml:trace>
  <inkml:trace contextRef="#ctx0" brushRef="#br0" timeOffset="101857.4438">23949 6072 300 0,'0'0'175'0,"0"0"-2"16,0 0-33-16,-107 144-26 15,79-101-39-15,7-3 15 16,7-4-50-16,2-12-16 15,10-10-3-15,2-6-5 16,0-8-9 0,0 0-5-16,7 0-1 15,35-3 7-15,21-12-1 16,9 5-7-16,-2 10-1 16,-7 0-5-16,-13 17 1 15,-13 17-3-15,-21 11 8 16,-11 3 5-16,-5-3 21 15,0 0 1-15,-28-4 6 0,-16-11 9 16,-6-5 0-16,1-8-12 16,3-10 0-16,4-7 8 15,9 0-14-15,10 0-12 16,2-7-12-16,7-1 2 0,2 2-2 16,12 3-5-1,0 2 0-15,0 1-24 0,0 0-24 16,0 0-34-16,0 0-11 0,0 0-33 15,0 1-271-15</inkml:trace>
  <inkml:trace contextRef="#ctx0" brushRef="#br0" timeOffset="136798.3386">3840 10378 48 0,'0'0'278'0,"0"0"-272"15,0 0 8 1,0 0 19-16,0 0-33 16,0 0-11-16,0 0 7 15,-117 20 4-15,110-2-33 16,3-6-24-16,-3 0 20 16,7-6-93-16</inkml:trace>
  <inkml:trace contextRef="#ctx0" brushRef="#br0" timeOffset="137383.681">3698 9968 567 0,'0'0'63'0,"0"0"29"0,0 0 33 16,0 0-54-16,0 0-42 15,0 0-23-15,-70-43-6 16,70 55-25-16,2 30 19 16,24 23 6-16,2 22 9 15,-7 21-5-15,-14 12-4 16,-7 10 16-16,0 9 6 15,-21-3-18-15,-5 2 5 16,3-5-5-16,4-2-2 16,10-3-2-16,4-1 0 0,5 6 1 15,0 9-1-15,12 9 1 16,11 7-1-16,-2 14 0 0,-9-2 0 16,-5 2 2-16,0 5 3 15,-7-9-5-15,0-5 1 16,0-3-6-16,7 2 2 31,0-5 3-31,-7 4 0 0,0 4 0 16,0-3 1-16,0 5 0 15,-7 6 4-15,-19 6-4 16,-2 1 7-16,0 5 6 16,7 5-12-16,7-10 4 15,14-4-5-15,0-11-1 16,0-16-1-16,0-10-1 0,0-14 2 15,0-14-2-15,7-17-23 16,-7-16 4-16,0-21-32 16,0-18-175-16,0-27-356 15</inkml:trace>
  <inkml:trace contextRef="#ctx0" brushRef="#br0" timeOffset="138169.6946">3492 16418 635 0,'0'0'146'0,"0"0"-58"16,0 0 0-16,0 0-33 15,0 0-37-15,0 0 0 16,-7 0-6-16,7 0-11 16,0 0 0-16,28 0-1 15,33 0 0-15,21 0 0 16,16 0 8-16,2 0 3 0,-2 0-8 31,3 0 6-31,-5 0 4 0,-1 0 4 16,-4 7-8-16,-2-5-6 15,7 2 0-15,0-4-1 16,14 0 4-16,13 0-5 16,6 0 4-16,4-12 0 15,-5 0-4-15,-11 0 2 16,-7 2-3-16,-14-2 0 0,-8 4 0 15,-17 5 0-15,-11-2 0 16,3 4 0-16,-9 1 0 16,7 0 0-16,0 0 0 15,2-3 0-15,11-2 0 16,1 4 0-16,-5-4 1 16,7 2-1-1,-2-2 0-15,-7 4 0 16,2 1 0-16,-5 0 0 15,-2 0-2-15,12 0 2 16,2 0 0-16,5 0 3 0,7 0-3 16,6 0 0-16,8 0 0 15,7 0 0-15,14-7 0 16,18-1 1-16,17-1-1 0,19 0 1 16,-1 3-1-16,-18-3 0 15,7 4 3-15,-5 0 1 16,7-1 4-16,7 1 7 15,-9-1-1-15,-2 0-14 16,-26-3 4-16,-22-2-3 16,-20-4-1-16,-33 4 0 0,-23-9-7 15,-33 1-45-15,-7-10-34 16,-14-4-163-16,-54-5-390 16</inkml:trace>
  <inkml:trace contextRef="#ctx0" brushRef="#br0" timeOffset="139604.4519">4417 11544 154 0,'0'0'53'16,"0"0"-2"-16,0 0 9 0,0 0-39 16,0 0-5-16,0 0 3 15,0 0-16-15,0-24-3 16,0 24-3-16,7 0-22 15,-7 0-77-15,7 0-15 16</inkml:trace>
  <inkml:trace contextRef="#ctx0" brushRef="#br0" timeOffset="141012.1409">4417 11544 176 0,'96'-23'226'16,"-96"23"-119"-16,0 0-14 0,0 0-37 16,0 0-35-16,0 0-10 15,0 0 0-15,0 0-4 16,0 0-1-16,0 0-3 16,0 5 5-16,0 7 6 15,-7 4-1-15,0 5-10 16,2 3 4-16,-2-1 0 0,5 6-5 15,-3 4-2-15,5 1 1 16,0 11 2-16,-2 4-3 0,-3 4 3 16,-2 1-1-1,-2 0 1-15,-3-3-2 0,5 0 1 16,0-2 3 0,7-3-4-16,0 0-1 15,0 1 2-15,0-1-1 16,0 4 0-16,0 1-1 15,0 3 7-15,0 0 3 16,0-3 4-16,0 1-10 16,0 1 2-16,0-5-5 15,0 0 1-15,0-2-2 16,21 1 0-16,-7-2 2 0,0 3-4 16,0 0 2-16,0 0-2 15,-2-2 2-15,2-3 6 16,5 0 1-16,-3 2 11 15,10 0 11-15,2 0-10 16,4 6 1-16,3-2-10 16,1 4 6-1,6-2-10-15,0-3 3 16,-3-2 0-16,8-2-7 16,-12-5 1-16,7 3 0 15,-7-3 4-15,-2-3-7 16,2 2 3-16,0-7-1 0,5 5 0 15,2 0 6-15,0 0 3 16,-3-3-1-16,1 0-2 0,-5 0-6 16,5 1 2-16,-5-1-2 15,0-1-2-15,12 2 0 16,-5-3 0-16,4 3 12 16,3-3-5-16,1 0-7 15,-1-2 10-15,-3 0-6 16,10-2-3-1,-2-4 0-15,0-1-1 16,-5-4 0-16,0-1 1 16,-2-1 0-16,-5-1-1 15,-3-3 0-15,-4 0 3 16,0-1-1-16,5-1 0 0,2 1-2 16,0-2 0-1,5-2-1-15,7 0 1 0,-5-4 2 16,0 2 0-16,-2-2 0 15,9 1 0-15,-3-2 0 0,1 1 4 16,-5-3-6 0,-7 0 1-16,-2 0 2 0,0 0-2 15,-3 0-1-15,-4 0 0 16,2 0 1-16,-3-9 1 0,-4-2-1 16,7-6 5-16,5 0-5 15,2-2-1-15,0 1 1 16,5 1 0-16,-5 1 0 15,0-4-1-15,-2 5-1 16,9-7 1-16,5 4 4 16,13-5-4-1,10-1 0-15,12 3 7 16,-7-7-5-16,-5-1 1 16,-9-2-1-16,-8-2-2 15,3-6 3-15,-2-2-1 16,-7-1-2-16,-12 2 0 0,0-4 11 15,-2-2-2 1,9 1 1-16,5-2-2 0,6 5-6 0,3 0-2 16,7-3 4-16,10 2-4 15,-10-2 4-15,5-3-4 16,-5 0 2-16,-10-4-1 16,3-4-1-16,5-7 1 15,0 4 4-15,2-3-5 16,-5 7 14-1,-6 1-5-15,-8-4 1 16,-2-1-10-16,-2-1 7 16,-3-3-3-16,-4 3-2 15,-5-2 2-15,-2 1-2 16,-12-2 1-16,14 0-3 16,-2-2 4-16,2 3-4 15,0 6-5-15,-7 10 4 0,-10 9 1 16,-11 15 6-16,-4 10-6 15,-3 6-6-15,0 6-11 16,-14 0-53-16,-31 1-19 0,-29 27-116 16,-27 9-250-16</inkml:trace>
  <inkml:trace contextRef="#ctx0" brushRef="#br0" timeOffset="142546.9943">4466 14903 456 0,'0'0'203'0,"0"0"-158"16,0 0-5-16,0 0-27 16,0 0-10-16,0 0 43 15,12 122 17-15,11-51-25 0,-4 9 17 16,9 6-4-16,0-3-23 15,0-6-17-15,12-12-7 16,6-3 1-16,4-8-5 16,3-6 1-16,3-5 3 15,-2-6 6-15,2-9 0 16,-2-9 3-16,-5-5-8 0,0-8 9 16,-2-4-12-16,-5 0 7 15,4-2 14-15,-4 0-12 16,5 0 9-16,-5-6-8 15,5-6-1-15,-5 0-2 16,5-1 0-16,-10-1-1 16,-4 0 12-1,2 2-10-15,-10-2-2 0,-3 0 3 16,-8 5-3 0,0 3 4-16,-3 0-3 0,-4-2 0 15,0 5 4-15,0-3-4 16,-4 2-9-16,4-2-2 15,0 0 2-15,4-3 4 16,3 0-4-16,0-3 1 0,0 2-1 16,0-4 0-16,-2 5 3 15,-5 0-2-15,-5 4 4 16,-2 5 6-16,0 0-1 16,0 0-7-16,5-1-3 15,-3 0 0-15,3-4 0 16,-3-1-8-1,10-6-22-15,2 0-8 16,0-6 4-16,7 0-5 16,5 0-9-16,-5 1 10 15,-7 7 10-15,-7 7 16 16,-7 0 12-16,0 3 0 16,0 0 1-16,0-3-1 0,0-3 0 15,0-3-5-15,0-5-45 0,0 3 28 16,0-2 22-16,7 4 0 15,-7 2 0-15,0 5 0 16,0-1 0-16,0 3-25 16,0 0-45-16,0 0-19 15,0 0-19-15,0 0-167 16,7 0-47 0</inkml:trace>
  <inkml:trace contextRef="#ctx0" brushRef="#br0" timeOffset="143649.5392">6295 15027 175 0,'0'0'53'0,"0"0"-19"32,0 0 38-32,0 0-57 15,-135 114-14-15,114-86-1 0,-3-2 2 16,-1-1-2-16,-3 0 0 15,0 2 1 1,-5-4 5-16,5-1-5 0,7-2 2 0,2-7-3 16,10-1-75-16,9-10-41 15,0-2-39-15</inkml:trace>
  <inkml:trace contextRef="#ctx0" brushRef="#br0" timeOffset="144050.8515">6269 15002 126 0,'0'0'111'0,"0"0"-40"0,0 0-32 15,0 0-39-15,0 0-10 16,0 0-6-16,0-6 13 0,0 6 3 16,0 0 71-16,0 0-11 15,0 3-8-15,0 8 6 16,-16 6-27-16,-10 1-21 16,-2 7 1-16,3 6 22 15,-6 5-18-15,-8-1-9 0,4 1-1 16,-5-6-4-16,-2 0 3 15,7-3-1-15,2-2-3 16,5-5 0-16,14-4-5 16,0-1 3-16,7-6-4 15,2-4-27-15,5-5-47 16,0 0-33 0,0 0-31-16,0-3-47 15</inkml:trace>
  <inkml:trace contextRef="#ctx0" brushRef="#br0" timeOffset="144298.0191">6218 15010 254 0,'0'0'120'0,"0"0"47"0,0 0-41 16,0 0-44-16,0 0-53 15,0 0-20-15,-19 40-7 16,-9 3 0-16,0 10-1 15,-11 2 10-15,6-2 38 16,-2-12-12 0,12-11-33-16,4-12 0 15,12-11-4-15,7-3-45 16,0-4-40-16,0 0-39 16,0-11-151-16</inkml:trace>
  <inkml:trace contextRef="#ctx0" brushRef="#br0" timeOffset="154252.6359">14055 9107 443 0,'0'0'245'16,"0"0"-158"-16,0 0 41 0,0 0-41 15,0 0-57-15,0 0-21 31,0 0-8-31,-7 28 0 0,32-12 20 16,6-1-7-16,2-6 0 16,13-4 1-16,3-5-15 15,5-2 3-15,-5-22 2 16,-14-10 20-16,-16-2-9 16,-19-1 9-16,0-3-16 15,-54 7 4-15,-35 3-13 0,-20 12 0 16,-15 18 8-16,-7 5-7 15,7 46 1-15,21 22-2 16,31 15 0-16,37 6 0 16,35 3-5-16,21-4 5 15,54-12 0-15,20-15-1 16,20-21 1 0,11-19 11-16,-2-17 28 15,-3-9 1-15,-18 0-24 16,-26-17-7-16,-16 1-1 15,-26 3-8-15,-9 5-6 16,-19 8-72-16,-7 0-32 0,0 0-307 16</inkml:trace>
  <inkml:trace contextRef="#ctx0" brushRef="#br0" timeOffset="155910.7844">13910 8973 328 0,'0'0'286'0,"0"0"-185"16,0 0-43-16,0 0-14 16,0 0-9-16,-121 147 3 0,97-68-7 31,10 8 11-31,7-3-24 15,7-6-8-15,0-18 23 0,0-15 5 16,23-21-19-16,10-18-13 16,14-6-5-16,16-21 4 15,26-33 15-15,14-21-13 16,2-11-7-16,-3-10-4 16,-20 2-11-16,-21 9 13 0,-35 18 2 15,-26 21 2-15,0 27-2 16,0 15-6-16,-14 4 5 15,9 40-2-15,5 27-2 16,5 20 3-16,46 22 2 16,14 13 0-16,5 15 5 15,-2 1-4-15,-12-10 15 0,-14-21 3 16,-23-33 7-16,-17-23 20 16,-2-26-10-16,-2-16-13 15,-38-9 20-15,-23 0 21 16,-19-28-57-16,-6-7-3 15,4-4-3-15,11 6 1 0,17 11-1 16,23 7-2 0,19 6-1-1,14 8-18-15,0 1-81 0,52 0-57 16,25-2-33 0,14-3-235-16</inkml:trace>
  <inkml:trace contextRef="#ctx0" brushRef="#br0" timeOffset="156142.2979">15118 9474 826 0,'0'0'123'15,"0"0"-58"-15,189-14 33 16,-77-4-58-16,2 3-26 16,-11 6-14-16,-19 6-10 0,-30 3-94 15,-45 0-313-15</inkml:trace>
  <inkml:trace contextRef="#ctx0" brushRef="#br0" timeOffset="156280.1411">15300 9685 781 0,'0'0'96'0,"0"0"40"16,0 0-66-16,250 6-41 16,-143-28-29-16,5-5-42 15,-9-2-227-15,-17-1-471 0</inkml:trace>
  <inkml:trace contextRef="#ctx0" brushRef="#br0" timeOffset="156564.631">16344 8945 758 0,'0'0'87'15,"0"0"98"-15,0 0-97 16,0 0-73-16,0 0-5 15,-68 145 21-15,66-75 3 16,2 4-3-16,0-4-9 0,30-7-1 16,8-6-20-16,6-12-2 15,7-9-11-15,1-6-34 16,8-11-36-16,8-16-96 16,0-3-371-16</inkml:trace>
  <inkml:trace contextRef="#ctx0" brushRef="#br0" timeOffset="157344.4759">17152 8988 409 0,'0'0'383'16,"0"0"-262"-16,0 0 4 16,0 0-64-16,0 0-11 0,0 0-26 15,-42-63-9-15,42 52-7 16,16 2 0-16,38-3 4 16,14 5 4-16,14 3-5 15,-1 4-7-15,-6 0-3 16,-12 15-1-16,-14 8 3 0,-14 7-2 15,-21 1 2-15,-14 4-3 16,0 2 7 0,-28-6 0-16,-21-1-1 15,-7-7-2-15,-2-6-3 16,16-5-1-16,11-9 5 16,20 2-4-16,4-5-1 15,7 0 0-15,0 0-6 0,14 0-5 16,42 0 9-16,25-5 2 15,13 5-2-15,2 0-3 16,-1 24 2-16,-10 5 2 16,-8 5 0-16,-24 4 1 15,-25 2 0-15,-21 2 1 16,-7 0-1-16,-30 0 5 16,-38-4 0-16,-11-7-3 0,-5-7 4 15,0-9-5-15,-3-9 14 16,10-3 1-16,9-3 15 15,22 0-9-15,15 0-4 16,13 0 14-16,15 0-22 16,3 0-2-16,0 0-8 0,0 0-2 31,0 0-3-31,0 0-4 16,7 0 0-16,7 0-10 0,-4 0-8 15,1 0-4-15,-4 6-19 16,3 2-21-16,-3 5-42 15,-7-2-183-15</inkml:trace>
  <inkml:trace contextRef="#ctx0" brushRef="#br0" timeOffset="165733.8188">22669 9328 653 0,'0'0'139'0,"0"0"15"16,0 0-31-16,14 116-36 16,35-105-26-16,12-11-24 15,14 0-17-15,2-19-20 0,2-13-16 16,-23 0-120-16,-23 1-549 15</inkml:trace>
  <inkml:trace contextRef="#ctx0" brushRef="#br0" timeOffset="201416.591">20119 8731 763 0,'0'0'66'0,"0"0"-55"16,0 0 108-16,0 0-27 15,0 0-55-15,0 0-12 0,0 0-6 16,0 103-1-16,30-103-1 15,3-7-1-15,9-26 13 16,-14-12-7-16,-10-9-5 16,-18 1-7-16,0 5-1 15,-18 11-7-15,-38 17 1 0,-19 20 8 32,-21 5-9-32,-14 44-2 15,-9 28 0-15,5 16 0 0,25 9 2 16,33-1-2-1,37-5-1-15,19-11-3 0,47-13-4 16,37-13 6-16,17-13-1 16,8-15 2-16,1-17 0 15,7-14-9-15,-7-6-45 0,-10-36-53 16,-23-14-187-16,-21-2-438 16</inkml:trace>
  <inkml:trace contextRef="#ctx0" brushRef="#br0" timeOffset="201864.0382">20600 9140 781 0,'0'0'23'0,"0"0"74"15,-7 128-5-15,7-110-32 0,14-13-53 16,7-5-2-16,12-32-3 15,2-33 15-15,14-23-15 16,-14-14-2-16,-17-3 0 0,-18 9 0 16,0 23 4-16,-49 21-4 15,-16 24 0-15,-5 25 19 16,7 3 24-16,9 20-11 16,26 14-17-16,23 5-1 15,5-6-11-15,40-6-3 0,37-18-1 16,31-9-1-16,15-39 1 15,6-30 1-15,-12-15-14 16,-22-3 14-16,-36 18 0 16,-29 28 6-16,-23 24 11 15,-7 17 41-15,-26 31-14 16,-44 47-33 0,-30 35-8-16,4 20 2 15,14-2-3-15,40-15-2 16,33-18-3-16,9-21-9 15,21-17-60-15,35-18-17 16,14-20-17-16,10-22-162 16,-17 0-59-16</inkml:trace>
  <inkml:trace contextRef="#ctx0" brushRef="#br0" timeOffset="202280.5925">21237 9364 814 0,'0'0'14'0,"0"0"11"15,0 0 44-15,0 0-17 16,0 0-4 0,0 0-12-16,166-142-20 15,-140 65-15-15,-12 7 7 16,-14 8-4-16,-7 23-1 16,-19 15 2-16,3 21-4 15,4 14 41-15,5 49-36 16,7 34-1-16,7 26 4 15,0 12 5-15,0-1-12 0,5-5-1 16,11-14 0-16,-2-14 9 16,-14-15 15-16,0-16 7 15,0-21-13-15,-28-17-7 16,-7-21-7-16,3-8 11 16,-6-17-2-16,-6-22-9 15,13-9-4-15,17 0 5 0,14 2-4 0,0 6-2 16,17 7-2-16,22 6-2 15,3 8-19-15,1-1-23 16,8 3-27-16,5-3-8 16,5-6-62-16,-3-2-119 15,1-8-182-15</inkml:trace>
  <inkml:trace contextRef="#ctx0" brushRef="#br0" timeOffset="202534.3822">21929 9130 884 0,'0'0'111'0,"0"0"-82"0,268-46 78 16,-125 23-47 0,2 4-55-16,-17-4-5 15,-18 9-29-15,-35 4-71 16,-47 10-161-16</inkml:trace>
  <inkml:trace contextRef="#ctx0" brushRef="#br0" timeOffset="202719.2832">22204 9211 783 0,'0'0'62'0,"0"0"30"15,211 26 59-15,-123-23-79 16,1 2-35-16,-9-2-21 16,-6-3-16-16,-1 0-14 15,-8-3-62 1,-6-16-90-16,-22 2-251 15</inkml:trace>
  <inkml:trace contextRef="#ctx0" brushRef="#br0" timeOffset="203589.8338">23391 8596 706 0,'0'0'47'15,"0"0"-46"-15,0 0 61 16,0 0 18-16,26 114-31 0,30-93-1 16,9-11-19-1,1-10-12-15,-1-5 6 0,-9-33 12 16,-9-13-13-16,-24-14-15 16,-23-6-6-16,0 3 3 0,-49 3-4 15,-33 18-1 1,-23 12 1-16,-12 23 1 0,8 12 2 15,6 4 10-15,28 27-6 16,21 6-7-16,33 8-2 16,21-6 0-16,3-1-10 15,62-10-12-15,26-12-24 0,10-7-13 16,-6-3-42-16,-22-1-30 16,-29 5 19-16,-27 1-80 15,-17 2-7-15,0-1 55 16,0 2 112-16,-3 5 34 15,-11 2 125-15,3 8 14 16,4 4 9 0,7 4-74-16,0 6-43 15,25 2 18-15,10 8 21 16,-7 5-3-16,0 1 71 0,-14-3-50 16,-9-5-51-16,-5-14-37 15,0-8-7-15,0-17-133 16,0-10-304-16</inkml:trace>
  <inkml:trace contextRef="#ctx0" brushRef="#br0" timeOffset="203905.9868">24040 9245 947 0,'0'0'80'0,"-39"156"22"16,29-77 14-16,3-9-65 15,7-13-35-15,0-19-13 16,0-19-3-16,0-19-6 16,14-8-67-16,17-41-27 15,13-20-230 1</inkml:trace>
  <inkml:trace contextRef="#ctx0" brushRef="#br0" timeOffset="204322.6245">24139 8293 693 0,'0'0'13'0,"0"0"76"16,0 0 34-16,231-57-69 15,-182 57-12 1,-2 0-22-16,-8 26-13 15,-8 20 3-15,-6 24 3 16,-4 10 6-16,-9 14 10 16,-12 4 10-16,0-2-8 15,0-4 2-15,-12-10-21 16,3-12-8-16,-3-14-4 16,1-21-3-16,4-16-71 0,-7-18-19 15,-3-1-97-15,-4-11-199 16</inkml:trace>
  <inkml:trace contextRef="#ctx0" brushRef="#br0" timeOffset="204454.0144">24370 8965 749 0,'0'0'61'16,"0"0"114"-16,0 0-75 0,233 57-63 16,-172-57-24-16,0 0-13 15,-7-15-80-15,-17-11-123 16</inkml:trace>
  <inkml:trace contextRef="#ctx0" brushRef="#br0" timeOffset="204839.2091">24979 8348 771 0,'0'0'161'0,"0"0"-135"16,192-17 56-16,-122 8-69 0,-12-2-13 15,-8-4-6-15,-20 6-105 16,-18-1-72-16,-12 4-340 15</inkml:trace>
  <inkml:trace contextRef="#ctx0" brushRef="#br0" timeOffset="205271.2953">24991 8384 333 0,'0'0'77'0,"0"0"15"15,-68 152 38-15,54-100-38 16,7-4-25-16,3-6-6 0,4-7-29 16,0-8-17-16,0-9 1 15,0-9-5-15,0-7 6 16,0-2-4-16,4 0 11 16,20 0-3-16,11 0-4 15,11-2-10-15,4 2-7 16,8 0 4-16,-2 13 8 15,-9 22 9-15,-10 4 2 0,-16 9-2 16,-14 3 33-16,-7-3-42 16,-14 0-2-16,-30-7 33 15,-3-10-10-15,0-6-9 16,-2-8 4-16,14-12-12 16,-7-5 9-16,-2 0-14 0,9-2-11 31,7-7 3-31,7 1-7 0,9 5 3 15,10 3-5-15,2 0-19 16,0 0-32-16,0 0-12 16,0 3-6-16,7 8-58 15,18-5-154-15</inkml:trace>
  <inkml:trace contextRef="#ctx0" brushRef="#br0" timeOffset="273728.2978">12882 11939 203 0,'0'0'372'0,"0"0"-283"16,0 0 1-16,0 0 45 15,0 0-51-15,0 0-50 16,0 0-21 0,-54-6-6-16,40 18 5 15,0 6 5-15,5 0-2 16,9 3-5-16,0-1-7 15,0 3-2-15,16-4-1 16,20-2-5-16,10-11 5 16,8-6-2-16,2 0 2 15,-2-28 6-15,-8-14 0 0,-8-8-6 16,-10-8-22-16,-21-5-30 16,-7 4 11-16,-28 11 41 15,-42 14-13-15,-26 20 7 0,-14 14 4 16,-21 33 2-1,-4 39 3-15,-3 21 0 16,21 22 9 0,29 8 5-16,31 4 6 15,32-3-14-15,25-13 2 0,11-18-1 16,53-21-8-16,13-13 4 16,9-17 3-16,-2-18-1 15,-2-14-8-15,-12-10 3 16,-12 0-6-16,-20-5-25 15,-20-12-54-15,-11 0-84 0,-7 3-443 16</inkml:trace>
  <inkml:trace contextRef="#ctx0" brushRef="#br0" timeOffset="274159.9682">13658 11654 594 0,'0'0'113'0,"0"0"-11"15,0 0 39-15,0 0-81 0,0 0-50 16,0 0 8-16,-199 31-9 16,143 53-8-16,0 36-1 15,-5 36 7-15,5 16 7 16,3 7-4-16,10-9-6 15,11-23 0-15,18-25-4 16,14-26-3 0,0-28 1-16,46-25-2 15,25-32-54-15,17-11-97 16,15-26-104-16</inkml:trace>
  <inkml:trace contextRef="#ctx0" brushRef="#br0" timeOffset="274592.2812">13588 12660 500 0,'0'0'58'15,"0"0"34"1,0 0-39-16,0 0-49 15,194 86 10-15,-101-125 3 16,3-18-9-16,-12-13-8 16,-16-1-1-16,-15 5-4 15,-29 16 5-15,-20 19 0 16,-4 20 28-16,0 11 52 16,-14 12-12-16,-11 38-58 0,4 20-10 15,7 13 13-15,7 7-2 0,7-1 0 16,0-5 26-16,0-5-14 15,0-10 4 1,0-13 9-16,-7-21-17 0,-26-14-8 16,-9-18 42-16,-14-3-11 15,-12 0-21-15,7-18-7 0,5-3-8 16,30 10-6-16,12 4-8 16,14 7-12-16,5 0-52 15,44 0-80-15,33 0-49 16,7 0-319-16</inkml:trace>
  <inkml:trace contextRef="#ctx0" brushRef="#br0" timeOffset="274830.7288">14508 12628 651 0,'0'0'95'15,"0"0"-8"-15,184-26 26 16,-102 20-45-16,-7 1-38 16,-7 4-28-16,-26 1-2 15,-21 0-110 1,-21 10-239-16</inkml:trace>
  <inkml:trace contextRef="#ctx0" brushRef="#br0" timeOffset="274961.8293">14534 12821 575 0,'0'0'97'0,"0"0"33"16,0 0-10-16,187 27-72 0,-92-27-33 15,13-21-15-15,-10-6-103 16,-19 0-250-16</inkml:trace>
  <inkml:trace contextRef="#ctx0" brushRef="#br0" timeOffset="275214.819">15342 12342 651 0,'0'0'124'16,"0"0"-37"-16,0 0 5 15,0 0-42-15,0 0-15 16,0 111 10-16,2-60-4 16,10-3-30-16,2-6-11 15,0-8-1-15,14-12-37 16,5-7-66-16,2-12-124 15</inkml:trace>
  <inkml:trace contextRef="#ctx0" brushRef="#br0" timeOffset="275715.5414">15849 12118 491 0,'0'0'173'0,"0"0"-82"15,0 0 26-15,0 0-42 16,0 0-33-16,0 0-10 15,184-62-11-15,-149 62-7 16,-7 14-14-16,-14 15 2 16,-14 7-2-16,0 3 4 15,-14 1 10 1,-25-8-9-16,4-6-2 16,14-10 6-16,14-7-9 15,7-1-3-15,0 3-19 0,32 0 7 16,24 7 9-1,14 2 6-15,5 2 5 0,-7 1 2 16,-21-1-1-16,-19 4 8 16,-28-1 0-16,0 4-4 0,-40-5 4 15,-23 3 2-15,-3-6 7 16,10-6-13-16,28-6-7 16,14-6-3-16,14-3-9 15,0 0-51-15,47 0-72 16,16-6-6-16,7-11-294 15</inkml:trace>
  <inkml:trace contextRef="#ctx0" brushRef="#br0" timeOffset="276016.646">16344 11724 294 0,'0'0'296'0,"280"40"-168"0,-100 36 22 16,-26 32-34-16,-30 34-33 16,-47 28-33-16,-49 5 0 0,-28-8-13 15,-42-17-10-15,-61-25-17 16,-13-22-3-16,-8-24 3 15,2-20-9-15,19-23-1 16,26-15-3-16,28-15-33 16,24-6-35-16,25-3-56 15,11-21-254 1</inkml:trace>
  <inkml:trace contextRef="#ctx0" brushRef="#br0" timeOffset="276517.8738">17439 12311 850 0,'0'0'60'0,"0"0"94"0,0 0-78 15,0 0-72-15,0 0 5 16,255-9 21-16,-120 6-10 15,-18 3-20-15,-21 0 0 16,-33 0-43-16,-30 0-56 16,-33 9-154-16,-26 10-275 15</inkml:trace>
  <inkml:trace contextRef="#ctx0" brushRef="#br0" timeOffset="276633.903">17538 12489 610 0,'0'0'171'16,"0"0"-114"-16,0 0 79 15,0 0-34-15,212 47-56 16,-95-47-22-16,-3 0-9 16,-11-10-15-16,-26-4-78 0,-37 5-394 0</inkml:trace>
  <inkml:trace contextRef="#ctx0" brushRef="#br0" timeOffset="281342.6815">18750 11843 481 0,'0'0'81'16,"0"0"-15"-16,0 0 18 0,0 0-7 16,-119 124 28-16,72-62-41 15,0 2-27-15,5 1-2 16,7-7-19-16,2-8 6 15,12-8-7-15,3-11-9 16,11-13-2-16,7-7-2 16,0-9 0-1,0-2-1-15,0-7-1 16,18-32 9-16,31-17-1 16,5-15-2-16,16-6-6 15,-2-4 0-15,0 1-3 16,-15 10-2-16,-10 13 4 15,-22 23 1-15,-7 14 0 16,-10 17 3-16,-4 3-3 0,0 12-9 16,0 33 5-16,0 29 4 0,0 16 27 15,0 9 1 1,-18 1 5-16,6-10-21 0,5-12-10 16,7-15-1-16,0-19-2 15,0-16-16-15,0-14-49 16,0-14-48-16,19 0-118 0,6-17-235 15</inkml:trace>
  <inkml:trace contextRef="#ctx0" brushRef="#br0" timeOffset="281828.5445">19317 11976 560 0,'0'0'67'16,"0"0"-22"-16,0 0 51 0,-86 119-21 16,56-65-26-16,4-2-17 0,10-10-11 15,4-11-6-15,5-12-8 16,7-10-7-16,0-9-3 15,0 0 3-15,0-14 7 16,26-23 14-16,9-13-19 16,0-8 6-1,11-4-7-15,-11-2-1 16,5 1 0-16,-10 9-2 16,-1 12-1-16,-11 16 3 15,-11 14 5-15,-7 10 8 16,0 2-12-16,7 14 3 15,7 31-4-15,-2 15 23 16,-10 15 9-16,-2 8 10 0,0 2-10 16,0-5-17-16,0-7-9 15,-7-13-1-15,-7-15-3 16,7-11 2-16,0-17-4 16,7-9-4-16,0-8-32 0,0 0-38 15,40-25-27 1,4-9-239-16</inkml:trace>
  <inkml:trace contextRef="#ctx0" brushRef="#br0" timeOffset="282245.1704">19757 11869 627 0,'0'0'9'0,"0"0"74"16,0 0-11-16,14-110 19 0,32 72-40 16,3 7-15-16,-2 11 12 15,-5 6-14-15,-7 14-14 16,0 0-11-16,-2 0-9 15,2 28-1-15,-2 6 0 0,-10 14 1 16,-9 12 0-16,-7 9 3 16,-7 4 9-1,0 3 13-15,0-6-5 16,-2-6-8-16,-3-5-9 16,-2-9-1-16,5-13-1 15,-3-13-2-15,5-10-2 16,0-8-31-16,0-6-14 15,0-3-29-15,0-26-32 16,0-5-272-16</inkml:trace>
  <inkml:trace contextRef="#ctx0" brushRef="#br0" timeOffset="282392.4177">20025 12144 513 0,'0'0'144'0,"0"0"-80"16,0 0 90-1,0 0-61-15,192 5-51 0,-118-5-28 16,-6 0-14 0,-7-8-65-16,-24-1-109 0,-16 1-252 15</inkml:trace>
  <inkml:trace contextRef="#ctx0" brushRef="#br0" timeOffset="282730.3039">20784 12068 638 0,'0'0'100'0,"0"0"62"16,241-9-79-16,-157 1-51 15,-5 1-10-15,-18-4-14 16,-23 0-8-16,-17 3-51 15,-21-4-104-15,0 3-231 16</inkml:trace>
  <inkml:trace contextRef="#ctx0" brushRef="#br0" timeOffset="282983.5961">21107 11808 443 0,'0'0'147'16,"0"0"-64"-16,0 0-3 16,0 0-3-16,0 0 18 15,-47 119 11-15,31-53-41 16,2 0-3-16,-5-1-24 0,12-12-32 16,0-10-5-16,2-14-1 15,5-10-21-15,0-11-29 0,0-5-22 16,0-3-182-1,0-3-303-15</inkml:trace>
  <inkml:trace contextRef="#ctx0" brushRef="#br0" timeOffset="287922.1121">21763 11682 655 0,'0'0'53'0,"0"0"-9"15,0 0 61-15,0 0-10 16,0 0-38-16,-58 110-40 16,58-92-10-16,7-5 2 0,18-10-7 15,17-3-1-15,-7-14 10 16,5-23 12-16,-12-8-7 16,-21-6-12-16,-7 2-2 15,-2 5 3-15,-45 9-5 16,-14 12-8-16,-6 10 8 15,-3 13-3 1,6 0 3-16,11 25 0 16,20 12-1-16,19 8-5 15,14-5-22-15,0-2-58 16,54-11-82-16,14-10-39 16,9-7-149-16</inkml:trace>
  <inkml:trace contextRef="#ctx0" brushRef="#br0" timeOffset="288091.0346">21894 11976 334 0,'0'0'135'16,"0"0"54"-16,23 161-25 15,-9-103-32-15,0 2-31 16,5-6-36-16,-7-4-36 16,-3-10-24-16,-2-15-5 0,7-14-12 15,7-8-92-15,5-3-165 16</inkml:trace>
  <inkml:trace contextRef="#ctx0" brushRef="#br0" timeOffset="288576.7706">22581 12270 819 0,'0'0'55'0,"0"0"45"0,-21 117-27 15,9-85-41-15,5-10-23 16,7-14-9-16,0-8 0 16,0 0-20-16,28-14-96 0,19-20-143 15</inkml:trace>
  <inkml:trace contextRef="#ctx0" brushRef="#br0" timeOffset="288924.2122">22592 11661 708 0,'0'0'44'0,"0"0"-12"0,0 0 66 15,194-64-32-15,-119 53-32 16,-14 7 1-16,-10 4-21 16,-11 0-7-16,-8 29-7 15,-4 14 17-15,-7 16-1 16,-2 6 14-16,-5 9 13 15,-5 1-12 1,-4-9-11-16,-3-8-9 16,-2-10-9-16,0-12-1 15,0-16-2-15,0-9-18 16,0-11-41-16,0 0-79 16,0-23-165-16</inkml:trace>
  <inkml:trace contextRef="#ctx0" brushRef="#br0" timeOffset="289077.5568">23024 12018 650 0,'0'0'97'16,"0"0"11"-16,0 0 3 15,0 0-51-15,0 0-44 16,234 41-16-16,-157-64-63 16,-7-1-166-16,-11-3-293 15</inkml:trace>
  <inkml:trace contextRef="#ctx0" brushRef="#br0" timeOffset="289393.7364">23751 11543 708 0,'0'0'120'0,"0"0"-48"15,0 0 36-15,0 0-77 0,187-9-22 16,-148 4-2-1,-15 4-7-15,-10-1-25 16,-10-1-55-16,-4 1-22 16,0-2-42-16,-32 1-274 15,-3-2 132-15</inkml:trace>
  <inkml:trace contextRef="#ctx0" brushRef="#br0" timeOffset="289762.4916">23751 11543 201 0,'-115'103'104'15,"90"-64"26"-15,8 0-16 16,3-4-27-16,10-7-12 16,4 0-15-16,0-5-34 15,0-5-18-15,0-1-1 16,0-10 5-16,0-2-5 16,7-5-2-1,-3 0 12-15,13 0-1 16,13 0 14-16,14 0-14 15,17 0-2-15,2 0-5 16,10 18 0-16,-10 7 5 16,0 10 20-16,-10 4 29 0,-17-2-31 15,-18 0-5-15,-18-6-1 16,0-3-17-16,-11-8-5 0,-27-9 9 16,-9-7 6-16,1-4-11 15,-1 0-2-15,5 0-5 16,14 0-1-16,7 0-6 15,9-2-22-15,12 2-18 16,0 0-99-16,0 0-138 16,0 10-176-16</inkml:trace>
  <inkml:trace contextRef="#ctx0" brushRef="#br0" timeOffset="291112.7245">18448 13277 539 0,'0'0'53'0,"0"0"10"16,0 0-10-16,0 0-13 16,0 0-4-16,239-18-11 15,-176 16-1-15,5-2 26 16,6-1 12-16,3-2-9 16,10-5-22-1,9 3 5-15,2-3-18 16,9-2-4-16,-4 7-5 15,-12-2-6-15,-7 6 1 16,-2-3-4-16,-3-2 6 16,-9 5-5-16,7-3 8 15,-9 0 5-15,14-1 1 16,0-3-4-16,20-4-2 0,8-3 7 16,0-2-5-16,-7 2-4 15,-7 5 0-15,-15 1-5 0,-11 7-1 16,-2 0-2-1,-5 4 0-15,10 0 1 0,-3 0 0 16,4-6 1-16,8-3 2 16,7-8-3-16,9 3 3 0,5-3 0 15,-3 5-3-15,-9 4-1 16,-14 3-1-16,-11 5 3 16,-17 0-2-16,0 0-1 15,0 0 2-15,5 0 0 16,-1 0 0-16,18-6 2 15,3-5-1 1,13 2-1-16,-8-5 0 16,3 7 0-16,-7-1 0 15,-15 3-3-15,8 3 3 16,-7 0 0-16,2 0 0 16,7 2 0-16,5-5 0 15,-1 4 0-15,1-6 0 16,2 3 1-16,3-2-1 0,-8 0 1 15,8 0 0 1,-3-1 1-16,2-1 1 16,0-3 4-16,10 4 1 15,5-4 3-15,1 2-1 16,-6-1 1-16,-19 4-4 16,-16 2 3-16,-24 2-10 15,-18 2-2-15,-12 0 1 0,0 0-4 16,0 0-13-16,0 0-31 15,-19 0-35-15,-18 0-133 16,-17 0-221-16</inkml:trace>
  <inkml:trace contextRef="#ctx0" brushRef="#br0" timeOffset="291714.0753">20992 13707 288 0,'0'0'468'0,"0"0"-435"0,0 0-10 16,0 0 94-16,0 125-6 16,7-62-56-16,5 8 0 15,-5-1-1-15,5-11-20 16,-3-10-21-16,3-10-11 0,-5-13-1 16,0-10-1-16,0-10-6 15,2-6-54-15,10 0-32 16,2-24-66-16,4-5-265 15</inkml:trace>
  <inkml:trace contextRef="#ctx0" brushRef="#br0" timeOffset="292431.6671">21532 13736 6 0,'0'0'591'0,"0"0"-543"0,0 0 92 31,0 0-39-31,0 0-44 16,0 0-9-16,-40-71-21 0,80 48-11 15,21 0 12 1,6 4-3-16,3 8-16 0,-2 11-4 16,-5 0-4-16,-9 24-2 15,-12 14 2-15,-16 1 1 16,-26 2 7-16,0 1-4 0,-26-3 5 16,-23-4 8-16,-5-8-4 15,12-9-9-15,14-12 17 16,14-4-14-16,9-2-4 15,5 0-4-15,5 0-10 16,46-11 6-16,29 2 4 16,11 6-4-1,9 3-1-15,-11 18-10 16,-23 21 6-16,-22 6 6 16,-30 6 3-16,-14 3 1 15,-21-3 11-15,-44-3 14 16,-6-6 14-16,-3-12-1 15,6-6-2-15,0-15 3 0,12-4-6 16,14-5-20-16,7 0-12 16,14-2-2-16,9-6-4 0,3 4-16 15,4 0-21 1,5 4-17-16,0 0-41 0,-7 10-67 16,-7 14-218-16</inkml:trace>
  <inkml:trace contextRef="#ctx0" brushRef="#br0" timeOffset="295724.756">12394 13895 615 0,'0'0'15'0,"0"0"57"16,0 0 24-16,0 0-14 15,0 0 8-15,0 0-34 16,0 0-15-16,-86-18-8 15,86 18-20-15,0 0-8 16,0 0-5 0,0 0-6-16,0 0 0 15,28 0 2-15,25 0 4 0,15 12 4 16,9-3-1-16,12 2 0 16,7-5 0-16,11-1-3 15,10-5 1-15,7 0 4 16,0 0-3-16,6 0-2 15,-8-1 3-15,-3-8 1 0,-5 3-3 16,-8 2 2-16,-13 2-3 16,-11 2 0-16,-12 0 2 15,0 0-2-15,9 0-1 16,10 0 1-16,14 0 0 16,0 0 0-16,9 0-1 15,-5 0 1-15,-9 0-1 0,-4 0 2 31,-17 0 1-31,-7 0-2 0,2 6 0 0,-2-1 0 32,-7-4 2-32,-9-1 2 0,-14 0-2 0,-19 0 0 15,-12 0 1-15,-4 0-2 0,-5 0-1 16,0 0 2 0,0 0 1-1,0 0-3-15,0 0-4 0,-19 0-46 16,-18-6-39-16,-15 6-131 15,-13 0-349-15</inkml:trace>
  <inkml:trace contextRef="#ctx0" brushRef="#br0" timeOffset="296611.329">12945 14573 263 0,'0'0'55'15,"0"0"-15"-15,0 0 52 16,0 0 13-16,0 0-21 16,0 0-9-16,40-52-17 0,-40 52-21 15,0 0-9-15,0 0 12 0,0 0-16 16,0 0-10-16,0 0-11 15,0 0-3 1,0 0-16-16,0 11 15 0,0 12 1 16,0 4 12-16,0 5-1 15,0-1 5-15,26 8 4 0,2-4 6 16,7-4 1-16,4-4-21 16,-1-12-5-16,-5-9 0 15,2-6 4-15,4-11 7 16,3-26-12-16,0-8-14 15,-14-9-37-15,-16 6 40 16,-12 6 6 0,0 18 10-16,0 11-3 15,0 13 29-15,0 13-31 16,0 34 0-16,14 17 11 16,26 11 35-16,-3 8-5 15,-4 7-12-15,0-3-3 0,-19-3-10 16,-14-12-5-16,0-18 14 15,-19-15-8-15,-30-11 18 16,-7-11-10-16,-5-14-4 0,0-3-3 16,-2 0 6-16,3-20-8 15,10-5-2-15,11 4-6 16,18 7-8-16,9 5 0 16,12 5-1-16,0 4-1 15,0-3-7 1,0 3-27-16,0 0-41 15,7 0-6-15,26 0 6 16,2 14-58-16,0-3-139 16</inkml:trace>
  <inkml:trace contextRef="#ctx0" brushRef="#br0" timeOffset="313647.7255">14711 15974 28 0,'0'0'280'0,"0"0"-254"16,0 0 80-16,0 0 85 15,0 0-36-15,0 0-33 16,-196 22-40-16,168-21-12 16,14 2-10-16,5-3-6 15,9 0-15 1,0 0-13-16,0 0-12 16,0 0-14-16,14 0-8 15,37 0 8-15,31 0 5 16,18-9 2-16,-4 1-4 15,-14 4 0-15,-19 2-3 16,-7 2-9-16,-14 0-45 16,2 0-42-16,-13 0-49 0,-6 0-57 15,-18 0-155-15,-7 8-34 16</inkml:trace>
  <inkml:trace contextRef="#ctx0" brushRef="#br0" timeOffset="313848.5506">14643 16271 487 0,'0'0'126'0,"0"0"-51"16,0 0 39-16,0 0 10 15,0 0-47-15,0 0-11 16,201 29-26-16,-121-29-19 16,-10 0-18-16,-9 0 0 15,-12 0-3 1,-10 0-53-16,-18 0-197 15,-7 0-270-15</inkml:trace>
  <inkml:trace contextRef="#ctx0" brushRef="#br0" timeOffset="314418.3691">16071 15887 406 0,'0'0'109'0,"0"0"-38"15,0 0 3-15,0 0 26 0,0 0-13 0,0 0-16 16,39 78-36 0,17-77 16-16,5-1 3 0,7-12-22 15,-7-19 13-15,-10-15-16 16,-14-5-16-16,-27-7-3 16,-10-3-10-16,-28 0-1 15,-54 10-3 1,-21 9 2-16,-9 18 2 15,-9 24 2-15,11 0-1 16,26 34 0-16,23 15-1 16,28 6-2-16,33-1-12 15,0-6-45-15,56-8-79 16,33-16-109-16,12-11-252 16</inkml:trace>
  <inkml:trace contextRef="#ctx0" brushRef="#br0" timeOffset="314512.1024">16071 15887 312 0</inkml:trace>
  <inkml:trace contextRef="#ctx0" brushRef="#br0" timeOffset="314650.1509">16071 15887 312 0,'168'-21'111'0,"-154"57"20"0,21 10 23 0,0 6-60 0,5 8 109 15,-10 0-130-15,-11-2-17 0,2-4-6 16,-7-10-32-16,0-11-14 15,-7-9-4-15,0-12-1 16,11-12-58-16,6 0-95 16,6-9-92-16,0-13-424 0</inkml:trace>
  <inkml:trace contextRef="#ctx0" brushRef="#br0" timeOffset="315498.529">17227 15744 371 0,'0'0'285'16,"0"0"-239"-16,0 0 94 16,0 0-44-16,0 0-16 15,0 0-47-15,-26-45-33 0,80 28 9 16,9-3-8-16,9 1 2 0,-9-1 3 15,-7 2-1 1,-16 2 0-16,-19 10-3 0,-2 0-1 16,-12 6-1-16,2 0-3 15,3 35-3-15,4 19 6 16,-2 13 4-16,0 10 2 16,-2 2-4-16,2-5 13 0,0-9 0 15,5-6-10-15,-3-14-1 16,-2-10-4-16,0-16 0 15,-9-13-31-15,9-6-96 16,-7-9-92-16,-7-21-462 16</inkml:trace>
  <inkml:trace contextRef="#ctx0" brushRef="#br0" timeOffset="315682.9996">17344 16045 742 0,'0'0'88'0,"0"0"-87"0,191 6 139 16,-65-6-53-16,10-3-62 0,-5-18-22 15,-22-3-3-15,-15 3-53 16,-38-7-169-16,-21 3-472 16</inkml:trace>
  <inkml:trace contextRef="#ctx0" brushRef="#br0" timeOffset="316137.5781">18329 15549 729 0,'0'0'104'16,"0"0"-38"-16,0 0 62 15,222-23-85-15,-140 11-15 16,0-6-14-16,-12 0-13 0,-16 1-1 16,-15 3-7-16,-15 6-38 15,-10 2-65-15,-14 1 32 16,0 1 30-16,0 2-46 15,0-1 1-15,-7 2 47 16,-10 1 33-16,-8 0-124 16,-10 0-129-16</inkml:trace>
  <inkml:trace contextRef="#ctx0" brushRef="#br0" timeOffset="316616.7914">18399 15565 280 0,'0'0'146'16,"0"0"-30"-16,0 0-3 15,0 0-22-15,0 0-27 16,0 0 3-16,-11 108-25 16,11-74-14-16,0 3-9 15,0 0 1-15,0 3 38 16,-3 0-29-16,-8-7-11 0,4-7 6 15,0-3-3-15,7-9-12 16,0-8-6-16,0-4-3 16,0-2 0-16,0 0 0 15,0 0 5-15,4-8 4 16,13-6-3-16,8 2-3 0,8 0-3 31,9 4 0-31,19 1-1 16,9 7 1-16,7 0-2 0,10 7-4 15,-13 19 4 1,-11 3-1-16,-16 7 3 0,-24-1 0 16,-16 3 10-16,-7-3-6 15,-7-4 6-15,-35-4 9 16,-7-3 11-16,-4-10-12 0,-3-4-5 16,-5-5-2-16,5-5-11 15,2 0 0-15,19 0-8 16,9 0-26-16,12 0-15 15,12 0-49-15,-5-4-228 16,-12 3-396-16</inkml:trace>
  <inkml:trace contextRef="#ctx0" brushRef="#br0" timeOffset="317070.3137">16907 16407 653 0,'0'0'100'0,"0"0"-41"16,0 0 99-16,40 131-54 15,-26-83-48-15,-10-3-48 16,3-2-6-16,-7-9 2 16,3-6-4-16,-3-11-85 0,4-11-245 15</inkml:trace>
  <inkml:trace contextRef="#ctx0" brushRef="#br0" timeOffset="340256.9147">6646 14668 73 0,'0'0'6'16,"0"0"-5"-16,0 0 57 15,0 0-11-15,0 0-33 16,0 0 1-16,0 0 1 0,0 0 18 15,0 25-9-15,0-25-25 16,-3 0-65-16,-22-3-159 16</inkml:trace>
  <inkml:trace contextRef="#ctx0" brushRef="#br0" timeOffset="340488.9729">6646 14668 195 0</inkml:trace>
  <inkml:trace contextRef="#ctx0" brushRef="#br0" timeOffset="340595.3676">6646 14668 195 0,'-152'-11'113'0,"152"11"-91"0,0 0 57 0,0 0-6 0,0 0-73 16,0 0-50-16,0 0 6 0,0 0 18 16,0 0 8-16,0 3 18 15,0 2-1-15,0-2 1 16,0-3-175-16</inkml:trace>
  <inkml:trace contextRef="#ctx0" brushRef="#br0" timeOffset="340757.9188">6540 14668 194 0,'0'0'143'16,"0"0"-64"-16,0 0 54 15,0 0-37-15,0 0-35 16,0 0-37-16,0 0-24 0,0 0-35 15,0 0 7-15,0 0-17 16,0 0-78-16,0 0-65 16,0 0 18-16</inkml:trace>
  <inkml:trace contextRef="#ctx0" brushRef="#br0" timeOffset="340873.9085">6540 14668 142 0,'28'31'87'0,"-28"-22"-8"15,0 0-35 1,0 2 1-16,0 2 19 0,0-4-64 15,0 2-35-15,0-2-73 16,-4-9-199-16</inkml:trace>
  <inkml:trace contextRef="#ctx0" brushRef="#br0" timeOffset="341011.6141">6695 14957 527 0,'0'0'62'15,"0"0"-12"-15,0 0 48 16,0 0-57-16,0 0-41 0,0 0-120 16,-3 65-199-16</inkml:trace>
  <inkml:trace contextRef="#ctx0" brushRef="#br0" timeOffset="341158.6827">6713 15260 276 0,'0'0'20'16,"0"0"12"-16,0 0 116 0,0 0-34 16,0 0-94-1,0 0-20-15,14 33-142 0,-2-33-185 16</inkml:trace>
  <inkml:trace contextRef="#ctx0" brushRef="#br0" timeOffset="341274.5495">6653 15670 514 0,'0'0'0'0,"0"0"-2"15,0 0-174-15</inkml:trace>
  <inkml:trace contextRef="#ctx0" brushRef="#br0" timeOffset="341396.9985">6823 15871 667 0,'0'0'63'0,"0"0"-56"16,0 0 1-1,0 0-8-15,0 0-311 0</inkml:trace>
  <inkml:trace contextRef="#ctx0" brushRef="#br0" timeOffset="341528.6375">6809 16054 526 0,'0'0'83'15,"0"0"1"-15,0 0 36 16,0 0-60-16,0 0-60 16,0 0-5-16,-75 33-106 0,94-52-190 15</inkml:trace>
  <inkml:trace contextRef="#ctx0" brushRef="#br0" timeOffset="341613.315">6809 16054 378 0,'-70'48'245'0,"30"-27"-165"16,15-6 26-16,8-9-19 0,13-3-87 31,4-3-51-31,0 0-418 16</inkml:trace>
  <inkml:trace contextRef="#ctx0" brushRef="#br0" timeOffset="342530.7513">6013 16969 86 0,'0'0'214'16,"0"0"-93"-16,0 0 5 16,0 0-35-16,0 0-44 15,0 0 17-15,42-69-8 16,-42 69-7-16,0 0 6 0,0 0-5 16,0 0-16-16,0 0-11 15,0 17-13-15,9 23-6 16,3 17 9-16,-5 14 10 0,0 2-5 15,0-1 4 1,0 0-12-16,-7-12-6 0,0-14-4 16,0-15-2-16,0-19-35 15,14-12-51-15,7 0-143 0,7-29-108 16</inkml:trace>
  <inkml:trace contextRef="#ctx0" brushRef="#br0" timeOffset="343148.2287">6536 17053 496 0,'0'0'104'0,"0"0"-48"16,0 0 89-1,0 0-60-15,0 0-29 16,0 0 6-16,-54-31-29 15,66 14-28-15,37-2-5 16,12-1 0-16,6 8 0 16,-11 9-1-16,-9 3 1 15,-12 0 0-15,-14 6 0 16,-7 14 2-16,-14 5 11 0,0 8-2 16,-40 0 4-16,-4-2-4 15,-3-6-7-15,15-13 1 16,18-6 7-16,11-6 2 15,3 0-14-15,0 0-3 16,49-18-21-16,47-5 12 0,14 1 3 31,21 11-38-31,-15 11 34 16,-15 5-21-16,-31 26 16 0,-35 12 11 16,-35 8 7-1,-14 7 6-15,-63 6 33 0,-38-5 15 16,-8-10-18-16,-8-10 23 15,14-19-17-15,17-17-20 16,30-3-22-16,37-24-3 0,33-29-27 16,12-11-75-16,58-8-121 15,9-2-167-15</inkml:trace>
  <inkml:trace contextRef="#ctx0" brushRef="#br0" timeOffset="343918.8209">6323 15081 68 0,'0'0'265'0,"0"0"-175"15,0 0 83-15,0 0-47 16,0 0-47-16,0 0 1 0,-28 6-24 15,28-6-6-15,0 0 4 16,0 0-13-16,0 0-10 16,0-13-6-16,14-9-9 15,19-8-9-15,2-1-3 16,0 0 1-16,0 4 3 16,-2 0 1-1,-5 9-6-15,0 2-3 16,-14 8-1-16,-3 4-1 15,-4 1-2-15,0 0-21 16,0 1-5-16,8-4-1 16,-1 0-15-16,7-7-65 0,4-4-16 15,3-1-8 1,-7-1-61-16,7 5 34 0,-16 2-22 0</inkml:trace>
  <inkml:trace contextRef="#ctx0" brushRef="#br0" timeOffset="344783.9938">6776 14687 250 0,'0'0'277'0,"0"0"-189"16,0 0 9-16,0 0-16 15,0 0-34-15,0 0-47 0,-9-3-10 16,9-1 10-16,0-5-11 16,0-5 11-16,0-12 11 15,9 0-11-15,-9-6-24 16,0 5 15-1,-2 7 9-15,-31 7 4 16,-2 4 6-16,10 8 22 16,4 1 13-16,11 0-20 15,3 0-13-15,0 6-6 16,7 13-2-16,0 2-4 16,0-3-5-16,17-1 2 15,11-4 3-15,-3-7 2 0,3-3 2 16,-14-3 2-16,-7 0-5 15,-2 0 4-15,-5 0 7 16,2-6 0-16,-2-9-7 16,0 3 5-16,0 2 19 0,0 5-4 15,-7 4-2-15,-2 1-1 16,-3 0-12-16,-2 6-6 0,0 22-3 16,0 4-1-16,10-1 0 15,4-5-4-15,0-10-1 16,4-7 0-16,10-7 4 15,0-2 1-15,0 0-4 16,0-14 4-16,-2-8 1 16,-12-4 0-1,0 1 0-15,0-1-1 16,-14 9-1-16,-12 6-1 16,5 6 2-16,7 5 6 15,-7 0 3-15,0 8-6 16,-4 20-3-16,11 5-1 15,14 0-1-15,0-3-3 16,0-9 2-16,14-2-2 0,21-8 5 16,-10-5 0-16,-8-3 0 15,-6-3-6-15,-4 0 6 0,-7-6 3 16,0-18 3-16,0 0-3 16,0-4-2-16,0 8 1 15,-21 5 2-15,0 9 4 31,3 6 17-31,-3 0 10 0,-7 9-26 16,2 20-9-16,2 5-1 16,13-3-3-16,11-9-25 15,0-15-47-15,28-7-104 16,5 0-119-16</inkml:trace>
  <inkml:trace contextRef="#ctx0" brushRef="#br0" timeOffset="345037.6611">6220 14804 915 0,'0'0'111'0,"0"0"-108"0,0 0-3 15,0 0-9-15,0 0-171 16,0 0-283-16</inkml:trace>
  <inkml:trace contextRef="#ctx0" brushRef="#br0" timeOffset="345184.7949">5363 14765 1037 0,'0'0'51'0,"0"0"-20"15,0 0 27-15,0 0-58 16,-198-91-14-16,156 56-61 16,2-4-98-16,-2 6-168 0</inkml:trace>
  <inkml:trace contextRef="#ctx0" brushRef="#br0" timeOffset="345322.8194">4758 14566 391 0,'0'0'251'0,"0"0"-43"0,0 0-45 15,0 0-87-15,0 0-39 16,0 0-37-16,-142 1-19 16,109-28-178-16,5-4-6 15,-7 0-260-15</inkml:trace>
  <inkml:trace contextRef="#ctx0" brushRef="#br0" timeOffset="345423.0892">4158 14443 468 0,'0'0'133'0,"0"0"31"16,0 0 2-16,0 0-52 15,0 0-80-15,0 0-34 16,-145 4-19 0,138-29-155-16,-7-4-363 15</inkml:trace>
  <inkml:trace contextRef="#ctx0" brushRef="#br0" timeOffset="345538.9385">3826 14411 642 0,'0'0'67'0,"0"0"25"16,0 0 36-16,0 0-52 15,0 0-41-15,0 0-33 0,-32 15-2 16,32-22-218-16,0-11-489 16</inkml:trace>
  <inkml:trace contextRef="#ctx0" brushRef="#br0" timeOffset="345654.6308">3826 14411 426 0,'-182'121'514'0,"173"-119"-484"0,9-2 25 16,0 0-55-16,0 0-48 15,16-21-507-15</inkml:trace>
  <inkml:trace contextRef="#ctx0" brushRef="#br0" timeOffset="346787.9763">1416 14197 577 0,'0'0'108'0,"0"0"-68"15,0 0 112-15,0 0-104 32,0 0-30-32,0 0 20 0,39 86-12 15,17-86 1-15,14 0-6 16,-2-29-6-16,-14-10 1 16,-5-3 16-16,-21-1-20 15,-23 11-6-15,-5 4 2 16,-5 6-8-16,-39 10 0 15,-17 12-16-15,-21 0-10 0,0 18 24 16,8 18-33-16,18-2-10 16,21-3-11-16,30-6-72 15,5-13-72-15,33-9-122 16,37-3 164-16</inkml:trace>
  <inkml:trace contextRef="#ctx0" brushRef="#br0" timeOffset="346903.6524">1717 14221 155 0,'0'0'237'0,"0"0"66"16,19 151-115-16,-52-82-46 15,-9-3-83-15,2-6-43 16,12-7-11-16,21-8-5 0,7-5-25 16,0-9-178-16,7-17-422 15</inkml:trace>
  <inkml:trace contextRef="#ctx0" brushRef="#br0" timeOffset="347088.2574">1976 14765 82 0,'0'0'737'16,"0"0"-734"-16,0 0 64 16,-21 123 13-16,14-97-80 15,7-5-31-15,0-14-186 16,0-7-340-16</inkml:trace>
  <inkml:trace contextRef="#ctx0" brushRef="#br0" timeOffset="347510.7317">2121 14137 693 0,'0'0'100'0,"0"0"-93"16,0 0 41-16,234-112 21 15,-153 87-13-15,-13 10-9 16,-26 12-30-16,-9 3-17 16,-12 0-9-16,-7 21-5 15,-5 12 14-15,-4 15 10 16,-5 9 23 0,0 5-17-16,0 1 2 15,0-3-8-15,0-4-10 16,0-6 0-16,-12-7 0 0,3-5-21 15,-10-8-47-15,3-7-100 16,-10-16-26-16,0-7-104 16,-2 0 0-16</inkml:trace>
  <inkml:trace contextRef="#ctx0" brushRef="#br0" timeOffset="347611.0035">2443 14489 282 0,'0'0'464'16,"0"0"-407"-16,0 0-6 15,0 0-3-15,0 0-10 16,0 0-14-16,152-17-24 15,-105 17-28-15,2-2-125 16,-16-1-307 0</inkml:trace>
  <inkml:trace contextRef="#ctx0" brushRef="#br0" timeOffset="347927.5847">3109 14059 755 0,'0'0'135'16,"0"0"-134"-16,0 0 56 15,203-29-45-15,-147 24-8 16,-14-2-4-16,-14 6-48 16,-21-2-92-16,-7 3-62 15,-21 0-224-15</inkml:trace>
  <inkml:trace contextRef="#ctx0" brushRef="#br0" timeOffset="348259.5973">3109 14059 377 0,'-7'-42'115'0,"7"42"-47"0,0 0 20 16,0 13-58-16,0 7-26 16,-2 11 44-16,-10 8 6 15,-2 8-17-15,-7 1 12 16,-5-8-30-16,10-4 17 0,2-11-12 16,7-11-16-16,2-8-7 15,5-3-1-15,0-3-4 16,0 0-2-16,21 0-12 15,40-11-4-15,16 0 22 16,3 11 0 0,-10 0-3-16,-21 34-5 15,-24 20 5-15,-18 8 3 16,-7 5 37-16,0-2 10 16,-39-7-12-16,-10-10-4 15,-12-12 6-15,-2-7 24 16,-5-17-18-16,7-8-8 15,5-4-28-15,17 0-7 0,18 0-1 16,11 0-20-16,10 0-2 0,0 0-63 16,0 14-179-1,24 10-290-15</inkml:trace>
  <inkml:trace contextRef="#ctx0" brushRef="#br0" timeOffset="370559.3232">12074 17127 445 0,'0'0'101'0,"0"0"-3"16,0 0 15-16,0 0-9 15,0 0-30-15,0 0-40 16,0 0-10-16,0 0-20 16,-61-5 6-16,38 38-9 15,-3 18 6-15,-2 15-2 0,3 13 4 16,3 3 8-16,13-3-10 15,9-11-5-15,0-11 0 16,0-14-2-16,24-14-2 0,8-14-1 16,10-15-4-16,5 0 7 15,7-21 6 1,-3-20 2-16,3-13-1 0,-5-5-7 0,-12-3-1 16,-9 2-4-16,-14 9-5 15,-14 18 1-15,0 15 9 16,0 15-1-16,0 3-2 15,0 25-3-15,7 27-7 16,10 25 13-16,8 13 0 16,3 10 2-1,-9 2-1-15,-17 5-1 16,-2-8 1-16,-9-8 3 16,-45-17 10-16,-16-21 2 15,-9-21 25-15,-3-16 15 16,-2-16-26-16,7-8-10 15,4-26-3-15,10-8-11 16,21 0 6-16,17 9 1 0,22 6-12 16,3 9-1-16,7 8-10 0,45 5-16 15,15 5-36-15,13 0-23 16,-10 16-98 0,-14 5-217-16</inkml:trace>
  <inkml:trace contextRef="#ctx0" brushRef="#br0" timeOffset="370875.5711">12588 17781 596 0,'0'0'269'0,"0"0"-242"0,238-45 106 15,-121 25-61-15,-5 3-54 16,-11 6-17-16,-27 8-1 15,-36 3-22-15,-34 3-75 16,-8 25-207-16,-73 10-335 16</inkml:trace>
  <inkml:trace contextRef="#ctx0" brushRef="#br0" timeOffset="371013.5538">12758 17994 635 0,'0'0'136'16,"0"0"66"-16,180 12-113 15,-112-12-57-15,0 0-25 16,-8 0-7-16,-10 0-20 0,-18 0-195 16,-18 0-502-16</inkml:trace>
  <inkml:trace contextRef="#ctx0" brushRef="#br0" timeOffset="371298.7758">13534 17427 686 0,'0'0'99'15,"0"0"26"-15,0 0-39 0,0 0-86 16,0 0 8-16,0 0 6 15,19 165 12-15,-17-95-4 16,-2-2-17-16,0-5-5 16,0-12-10-16,0-8-65 15,0-10-40-15,0-13-35 16,0-14-535 0</inkml:trace>
  <inkml:trace contextRef="#ctx0" brushRef="#br0" timeOffset="371699.563">13966 17380 723 0,'0'0'91'0,"0"0"58"15,0 0-55-15,0 0-37 16,0 0-38-16,0 0-19 15,-14-6-21-15,5 50 14 16,-17 16 7-16,-2 13 8 0,0 4-4 16,7-8 5-16,14-12-7 15,7-9-2-15,0-15-6 16,37-12 5-16,10-14 0 16,16-7 2-16,16-19 0 15,6-25 4-15,-4-11-4 16,-11 1 4-1,-23 7-4-15,-21 17 10 16,-17 19 6-16,-9 11 45 16,0 0-40-16,0 19-21 15,-2 27 8-15,-19 16-1 16,2 10 7-16,19-3-15 0,0-14-2 16,63-8-8-16,26-23-33 15,25-24-55-15,6 0-211 0</inkml:trace>
  <inkml:trace contextRef="#ctx0" brushRef="#br0" timeOffset="372116.2997">16206 17362 695 0,'0'0'92'15,"0"0"3"-15,0 0 40 16,0-108-73-16,-35 89-13 15,-19 10-17-15,-23 9-15 16,-23 12-9 0,-5 33 4-16,2 15 2 15,9 15 0-15,24 5 2 16,17 2 3-16,25-5-2 16,21-9-13-16,7-12-4 15,14-8-2-15,39-11-9 16,17-11 6-16,12-14-38 15,21-12-32-15,0 0-37 0,-14-24-141 16,-19-15-405-16</inkml:trace>
  <inkml:trace contextRef="#ctx0" brushRef="#br0" timeOffset="372533.0068">16178 17614 556 0,'0'0'109'16,"0"0"27"-16,0 0-20 15,-40 125-52-15,40-110-33 16,0-5-17-16,0-6-9 16,0-4 2-16,0-7 7 15,7-27 2-15,19-11-8 16,-5-15-8 0,-7-5 2-16,-14-2-2 15,0 5 5-15,0 14-2 16,-33 15 31-16,10 17 22 15,9 10-23-15,9 6-25 16,5 0-8-16,0 0-10 16,40 0-7-16,23 6 7 15,12-5-5-15,16-1 5 0,-9-15 10 0,-15-11 1 16,-17 3-1 0,-29 9 14-16,-17 9 19 0,-4 5 14 15,0 14-46-15,-21 39 4 16,-28 24 32-16,-5 14 19 15,8 3-37-15,18-10-19 16,28-15-2 0,0-10-17-16,35-17-43 15,32-18-31-15,25-15-15 16,-4-9-209-16</inkml:trace>
  <inkml:trace contextRef="#ctx0" brushRef="#br0" timeOffset="372966.9048">16986 17800 721 0,'0'0'35'16,"0"0"106"-16,0 0-20 0,0 0-53 15,0 0-24-15,0 0-17 0,166-151-11 16,-140 92-8-1,-19 1-1-15,-7 7-7 0,-14 12 0 16,-24 19-6-16,1 16 6 16,4 4-2-16,12 24 0 15,21 27-5-15,0 16 3 16,14 16-1 0,35 5 5-16,5 3 1 15,7-6-1-15,-19-13 3 16,-9-14 26-16,-31-8-10 15,-2-16 3-15,-9-14 4 16,-31-8 2-16,-7-12-2 16,-2-1 6-16,9-29-12 15,5-8-20-15,21-7 0 0,14 2-2 16,5-1-23-16,51 7-9 16,19 8-21-16,7 9-7 15,-5 15 5-15,4 5-71 0,-13 0-185 16</inkml:trace>
  <inkml:trace contextRef="#ctx0" brushRef="#br0" timeOffset="373951.6892">17967 17592 812 0,'0'0'142'0,"0"0"-119"15,0 0 39-15,0 0-6 0,213-2-31 16,-129 2-23-16,-16 0-2 16,-26 0-40-16,-24 15-105 15,-18 0-258-15</inkml:trace>
  <inkml:trace contextRef="#ctx0" brushRef="#br0" timeOffset="374083.2003">18131 17736 256 0,'0'0'517'15,"0"0"-437"-15,0 0 72 16,0 0-68-16,0 0-54 16,250 9-24-16,-150-9-6 15,-9-6-195-15,-18-3-696 16</inkml:trace>
  <inkml:trace contextRef="#ctx0" brushRef="#br0" timeOffset="374352.9523">19378 17201 122 0,'0'0'746'0,"0"0"-631"15,0 0-68-15,0 0-10 16,0 0 38-16,-5 146-3 16,-4-80-33-16,-10-1-19 0,8-1-15 15,-3-3-5-15,0-5-23 16,7-4-63-16,7-7-43 15,0-11-207-15</inkml:trace>
  <inkml:trace contextRef="#ctx0" brushRef="#br0" timeOffset="374753.9294">19866 17538 456 0,'0'0'145'15,"0"0"-27"-15,12 111-10 0,25-86-10 16,10-8 3-16,21-16-45 0,9-1 12 16,-2-22-16-1,13-25-33-15,-13-10-12 0,-12-13-2 16,-23 1-2-16,-38 1 0 16,-2 12 3-16,-28 16 32 15,-32 21 2 1,-6 19-4-16,-16 13-36 15,1 40-3-15,6 16-27 16,26 5-71-16,35-1-22 16,14-13-170-16,2-14-462 15</inkml:trace>
  <inkml:trace contextRef="#ctx0" brushRef="#br0" timeOffset="374954.5578">20854 17651 277 0,'0'0'763'0,"0"0"-737"15,0 0 66 1,-74 117-20-16,67-98-62 16,4-7-10-16,3-11-5 15,0-1-54-15,35 0-46 16,5-22-154-16</inkml:trace>
  <inkml:trace contextRef="#ctx0" brushRef="#br0" timeOffset="375292.1515">21403 17070 604 0,'0'0'253'0,"0"0"-205"15,0 0 91 1,218 12-74-1,-151-12-32-15,-4 0-25 0,-7 0 0 16,-16-9-8-16,-14-5-7 16,-24 5-30-16,-2 1-24 15,-14 3-99-15,-33 3-33 16,-2 2-42-16,0 0-54 16</inkml:trace>
  <inkml:trace contextRef="#ctx0" brushRef="#br0" timeOffset="375608.3237">21403 17070 32 0,'110'-3'197'0,"-152"27"-86"15,-7 13 102-15,0 7-43 16,-5 7-83-16,7-2 1 16,10-4 1-16,4-5-32 15,19-9-25 1,7-9-11-16,7-5-3 16,0-10-4-16,42 0-5 15,33-7 1-15,16 0-1 16,10 0-9-16,-3 4 0 15,-9 15-5-15,-22 7 3 16,-11 5 2-16,-28 3 17 0,-23-3 5 16,-5 0 9-16,-33-4 4 15,-34 0 7-15,-6-6-6 0,-6-4-3 16,9-7 1-16,14-4-19 16,9-4-13-16,19-2-2 15,9 0-34-15,10 0-66 16,4 0-72-16,-2 0-275 15</inkml:trace>
  <inkml:trace contextRef="#ctx0" brushRef="#br0" timeOffset="398421.7773">6830 14526 476 0,'0'0'107'15,"0"0"-51"-15,0 0 39 16,0 0-42-16,0 0-10 15,0 0 7-15,0 0-11 0,0 0-16 32,7 0 8-32,-7 0 1 0,0 0-31 15,0 0-1-15,0 0-3 16,0 0-2-16,0-5-68 16,0-1-108-16,0 3-167 15</inkml:trace>
  <inkml:trace contextRef="#ctx0" brushRef="#br0" timeOffset="398591.0065">6830 14526 443 0,'42'-25'170'16,"-35"22"-79"-16,0-5 1 16,5-4-80-16,2-2-12 15,-7 3-16-15,0 1-96 0,0-1-307 16</inkml:trace>
  <inkml:trace contextRef="#ctx0" brushRef="#br0" timeOffset="398738.1331">7015 14370 363 0,'0'0'251'0,"0"0"-216"16,0 0-5-16,0 0-28 15,0 0-2-15,0 0-211 16,14-56-253-16</inkml:trace>
  <inkml:trace contextRef="#ctx0" brushRef="#br0" timeOffset="399640.7221">7103 14072 206 0,'0'0'175'0,"0"0"-80"15,0 0 38-15,0 0-20 16,0 0-41-16,0 0-24 16,0 0-29-16,0 0-3 15,0 0 13-15,0-2 2 0,0 0 1 32,0-1-16-32,0-6-3 15,0-3-2-15,0 1-11 0,-4-1-2 16,1 5 1-16,-1 4 2 15,1 0 0-15,3 3 7 16,0 0 1-16,0 0-4 16,0 0-1-16,0 0-4 15,0 0-5-15,0 0 1 0,0 0-1 16,0 0 5-16,0 0 2 16,0 0 1-16,0 0-2 15,0 0 0-15,0 0-1 16,0 0-1-16,0 0 1 15,0-5 0-15,0-2 22 16,0-1-12 0,0 8-4-16,0 0 3 15,0 0-3-15,0 0-1 16,0 0-4-16,0 0-2 16,0 0 0-16,0 3 1 0,0 3-1 15,0-1 0-15,0-4 0 16,0-1 1-16,0 0-1 15,0 0 1-15,0 0-1 16,0 0 3-16,0-7-1 0,0-7 20 16,0 5-14-16,0 4-7 15,0 3-2-15,0 2-2 16,0 0 2-16,0 0 2 16,0 0-6-16,-4 0 5 15,4 10 0 1,0 2 1-16,0-6 0 15,0-4-9-15,0-2-3 16,0 0-16-16,0 0-33 16,4 0-13-16,3 0-14 15,-4 0-82-15,-3 0-212 16</inkml:trace>
  <inkml:trace contextRef="#ctx0" brushRef="#br0" timeOffset="399809.6818">7096 14039 423 0,'0'0'140'0,"0"0"-36"16,0 0 34-16,0 0-60 15,0 0-56-15,0 0-15 0,0 0-7 16,0 0-1-16,0 0-113 16,0 0-287-16</inkml:trace>
  <inkml:trace contextRef="#ctx0" brushRef="#br0" timeOffset="400010.1829">7096 14039 180 0,'-4'0'426'0,"4"0"-337"16,0 0 26-16,0 0 13 15,0 0-88-15,0 0-32 0,4 0-8 16,-1-6-22-16,4-9-89 0,-3-6-122 16</inkml:trace>
  <inkml:trace contextRef="#ctx0" brushRef="#br0" timeOffset="400141.8179">7223 13894 710 0,'0'0'0'0,"0"0"-15"15,0 0-363-15</inkml:trace>
  <inkml:trace contextRef="#ctx0" brushRef="#br0" timeOffset="400295.4671">7475 13543 667 0,'0'0'127'0,"0"0"-113"15,0 0-14-15,0 0-12 0,75-119-124 0,-29 65-454 16</inkml:trace>
  <inkml:trace contextRef="#ctx0" brushRef="#br0" timeOffset="400427.0393">7652 13175 561 0,'0'0'228'15,"0"0"-192"-15,0 0-11 16,0 0-25-16,0 0-149 16,47-148-545-16</inkml:trace>
  <inkml:trace contextRef="#ctx0" brushRef="#br0" timeOffset="400542.8596">7790 12848 573 0,'0'0'177'0,"0"0"-125"15,0 0-52 1,0 0-72-16,28-150-517 0</inkml:trace>
  <inkml:trace contextRef="#ctx0" brushRef="#br0" timeOffset="400643.3065">7858 12536 195 0,'0'0'453'0,"0"0"-390"15,0 0-63-15,0 0-212 16</inkml:trace>
  <inkml:trace contextRef="#ctx0" brushRef="#br0" timeOffset="400765.5019">7879 12288 368 0,'0'0'291'0,"0"0"-291"16,0 0-104-1,0 0-376 1</inkml:trace>
  <inkml:trace contextRef="#ctx0" brushRef="#br0" timeOffset="400881.3694">8077 12017 434 0,'0'0'0'0,"0"0"-202"0</inkml:trace>
  <inkml:trace contextRef="#ctx0" brushRef="#br0" timeOffset="400984.966">8269 11718 191 0,'0'0'0'0</inkml:trace>
  <inkml:trace contextRef="#ctx0" brushRef="#br0" timeOffset="401097.4609">8269 11718 311 0,'61'-90'286'16,"-61"90"-246"-16,0 0-15 0,0-3-25 15,0-23-169 1</inkml:trace>
  <inkml:trace contextRef="#ctx0" brushRef="#br0" timeOffset="401229.0874">8353 11535 394 0,'0'0'257'0,"0"0"-202"0,0 0 77 15,0 0 10-15,0 0-82 16,0 0-41-16,-16 5-19 15,16-13-161-15,28-15-565 16</inkml:trace>
  <inkml:trace contextRef="#ctx0" brushRef="#br0" timeOffset="401545.172">8353 11535 480 0,'143'96'411'0,"-143"-96"-396"0,0 0 37 15,0 0 62-15,0 0-66 16,0-1-32-16,0-13-16 16,0-2-55-16,0 2-16 0,7 2 30 15,0 7 39-15,-7 4 2 16,0 1 6-16,0 0 22 16,0 0-17-16,0 0-5 15,0 0 4-15,0 0 8 16,0 0-5-16,0 0 4 15,0 0-2-15,0 0-6 0,0 0-7 16,0 0-1-16,0 0-1 16,0-3-15-16,4-2-52 15,6 2-41-15,1-5-110 16,-4-1-165-16</inkml:trace>
  <inkml:trace contextRef="#ctx0" brushRef="#br0" timeOffset="401714.1251">8552 11565 217 0,'0'0'281'0,"0"0"-121"15,0 0-2-15,0 0-10 16,0 0-60-16,0 0-46 16,0 0-19-16,0 0-22 0,0-8-1 15,0 0-48 1,0 2-73-16,0 1-148 0,0 5-267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1:35:52.6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6281 901 327 0,'0'0'0'0,"0"0"3"16,0 0 4-1,0 0 103-15,0 0-57 16,-42-110-18-16,35 98-19 16,0 2 64-16,2 1-42 15,3 3-3-15,-3 1-23 16,-2 4 32-16,7 1-13 16,0 0-20-16,-7 0 4 15,7 0 11-15,0 0-3 0,0 0-17 16,0 0-6-16,0 0 2 15,-7 0 2-15,7 0-4 16,0 0-4-16,0 9-15 16,0 21 19-16,0 18 0 15,0 18 9-15,0 17 1 16,0 15 9 0,0 7-4-16,0 1-1 15,7-11-5-15,7-17-7 0,-2-19-2 16,-5-20 0-1,2-13-1-15,-2-16-2 0,5-10-60 16,-3 0-47 0,3-18-220-16</inkml:trace>
  <inkml:trace contextRef="#ctx0" brushRef="#br0" timeOffset="422.9431">6122 907 526 0,'0'0'23'0,"0"0"-13"16,35-119 30-16,14 74-19 16,22 2 39-16,3 4-2 15,1 10-17-15,0 16-8 16,-8 10-25-1,-10 3-1-15,-1 15-6 16,-10 18-2-16,-6 4 2 16,-19 2 0-16,-14 6-1 15,-7 3 0-15,-21-2 19 0,-40-1 34 16,-16-8 7 0,-12-6-2-16,1-10-11 0,-1-6-28 15,7-6-5-15,7-9 12 0,15 0 3 16,11 0-19-16,14 0 13 15,16 0-14-15,12 0-9 16,7 0-1-16,0 0-4 16,0 0-16-16,5 0-35 15,23 0-31-15,18 0-6 16,6 0-34 0,-1 12-54-16,-7-1-209 15</inkml:trace>
  <inkml:trace contextRef="#ctx0" brushRef="#br0" timeOffset="1541.0431">7510 1012 369 0,'0'0'28'0,"0"0"11"15,40 145-5-15,-26-109 1 16,-7-10-16-1,-3-11-11-15,-4-8-1 16,0-7 3-16,0 0 40 16,-11-7 13-16,-24-25-63 15,-8-11-28-15,-3-8 28 16,11-11 17-16,-5 0 6 16,5-3-16-16,2 2 4 15,19 0-7-15,14-5-4 0,7 1 0 16,47 4 16-16,23 10-13 15,2 8-3-15,3 15 1 16,-5 6 2-16,7 15 9 0,-11 3 2 16,-17 6 4-16,-23 0-14 15,-19 3-3 1,-14 18 2-16,-21 7 20 16,-52 9 35-16,-18 0 1 15,-2 2-18-15,9-8 23 16,16-6-32-16,12-4-23 15,16-6 10-15,17-6-4 16,4-6-8-16,19 0-7 16,0-2-3-16,0 1-79 15,42 4-32-15,26 0 46 0,14-6-70 16,2 0-411-16</inkml:trace>
  <inkml:trace contextRef="#ctx0" brushRef="#br0" timeOffset="2142.5192">8084 718 574 0,'0'0'25'15,"-7"117"7"-15,7-53 19 0,0-2 46 16,0 1-51-16,0-5-25 16,19-8-12-16,-3-11-5 15,-4-8-3-15,-10-11 0 16,3-8 1-16,-5-10 1 16,0-2 0-16,0-6 11 15,0-25-14-15,-26-17-13 0,-2-10 12 16,3-14 1-16,-3-6-4 15,-3-6-18-15,-1 6 12 16,4 9 10-16,2 18 1 16,10 21 4-16,4 18 33 0,5 9 10 15,0 3-33 1,7 0-13 0,0 13-3-16,0 11 1 15,28 3 0-15,12-4 0 0,9-11-3 16,14-12-11-16,9 0 14 15,-2-35 1-15,7-7 0 16,-16-1 1-16,-14-2-2 16,-19 9 0-16,-14 7 3 15,-10 11-3-15,-4 9 27 0,0 9 44 16,0 0-18-16,-18 9-26 16,-15 21-16-16,3 18-9 15,2 14-1-15,16 6 3 16,12 5-4-16,0-4 0 15,12-1-2-15,25-4 0 16,10-6-14 0,13-10-76-16,-3-14-81 15,3-18-226-15</inkml:trace>
  <inkml:trace contextRef="#ctx0" brushRef="#br0" timeOffset="2643.447">9042 1196 214 0,'0'0'181'0,"0"0"-31"16,0 0-46-16,0 0-56 15,187-121 15-15,-173 72-27 0,-14-5 10 16,0 1-11-16,-7 8-6 15,-35 6 3-15,-14 7-19 16,-12 11-8-16,0 11-3 16,5 8 6-16,12 2-3 15,16 7-5-15,14 21-2 0,19 12-14 32,2 11 6-32,14 12 5 0,42 2-2 15,21 2 7 1,9-4-2-16,3 0 3 0,-5-4-1 15,-9-8 0-15,-12-6 2 16,-23-11-2-16,-26-3 4 16,-14-6-4-16,-21-2 12 15,-54-4-6-15,-21-4 3 0,-2-7-4 16,-17-8 19-16,13 0-8 16,6 0 1-16,14 0 14 15,26-2-5-15,16-10-21 16,24-2-5-16,11 3-5 15,5-4 3-15,28-4-3 16,45-3-12 0,18-4-25-16,12 1-54 15,11 1-48-15,-23 0-174 16</inkml:trace>
  <inkml:trace contextRef="#ctx0" brushRef="#br0" timeOffset="3260.0311">9537 511 358 0,'0'0'62'16,"0"0"74"-16,0 0-54 15,-67-108 18-15,60 88-41 16,0 11-29-16,7 0 8 16,0 9-12-16,0 0-16 0,0 0-10 15,0 0 0-15,0 1-21 16,0 27 9-16,4 15 12 16,13 10 5-16,-6 13 6 0,-1 9-2 15,4 6 4-15,-3 6-7 16,3-5 1-16,7-4-7 31,-7-9 3-31,0-12-1 16,5-10-1-16,2-11-1 0,12-9 3 15,4-9-1-15,10-1 18 16,9-9 26-16,5-5 8 16,13-3-6-16,-4 0-11 15,-9 0-6-15,2-3-16 16,-23-5-6-16,-5 3-6 15,-16 2-2-15,-12 0-1 0,-5 3-29 16,-2 0-24-16,0 0-112 16,0 0-159-16</inkml:trace>
  <inkml:trace contextRef="#ctx0" brushRef="#br0" timeOffset="4062.2891">10423 664 472 0,'0'0'46'16,"0"0"77"-16,0 0-25 15,0 0-13-15,0 0-28 0,0 0-32 16,-21-18-25-16,21 18-4 16,0 0-10-16,18 0 14 15,20 3 0-15,13 12 2 16,5 6 1-16,19 3-2 16,2 7-1-16,5 4 0 0,-5 1 0 31,4 0-1-31,-1-1 7 15,-10-1 7-15,-7-6-7 0,-16 0-6 16,-12-4 2 0,-14-8-1-16,-14 0-1 0,-7-1 0 15,0 3 16-15,-45 6-5 16,-15 0 3-16,-8 6 5 16,-7 0-15-16,5 3-3 0,-5-1-1 15,12-2 1-15,5-5 4 16,14-4-1-16,4-1 5 15,26-8 1-15,0-3-3 16,9-3-7-16,5-5 0 16,0 1-4-16,0 4-4 15,0-3 4-15,0 0-10 0,0 3-33 16,0 0-21-16,0 2-36 16,0-3-128-16,0-5-256 15</inkml:trace>
  <inkml:trace contextRef="#ctx0" brushRef="#br0" timeOffset="6052.931">11957 577 331 0,'0'0'189'0,"0"0"-86"15,0 0 8-15,0 0-20 16,0 0-13-16,0 0-38 16,0-10-16-16,0 10-18 15,-2 0-6-15,2 0-1 16,0 0-3-16,0 0-2 16,0 0 1-16,0 0 5 0,0 8 4 15,0 1-3-15,2 5-1 16,10 2 0-16,4 2 1 0,3 8-1 15,2 2 0-15,0 11-2 16,12 5 2-16,-10 1 0 16,5 0 2-16,-2 1-1 15,9-2 1 1,-2-6-4-16,-5-4 6 16,11-4-4-16,-4-3 2 15,-7-6-2-15,7-5 0 16,-2-3 0-16,-5-7 1 15,-2-3 0-15,-5-3 0 16,0 0 4-16,-5-11 1 16,3-15 6-16,7-2-6 0,-12-4 0 15,-5-1-6-15,-2 2 13 16,-2-2 3-16,-5 1 5 16,0 2 7-16,0-1-7 15,0-2-13-15,-7 7-1 16,-5-2-7-16,3 8 1 0,2 3 4 31,-5 6-2-31,12 5 2 0,-7 0-5 16,7 6 6-16,0 0-6 15,0 0-9-15,0 0 4 16,0 0-2-16,0 3-15 16,0 22-2-16,7 14 24 15,26 8-1-15,2 8-5 16,0-1-12-16,4-4 3 0,3-6 12 15,5-12-1-15,2-9 2 16,-7-9 2-16,-2-10 1 16,-5-4-1-16,0-8 8 15,-2-22 7-15,2-12 7 16,-3-7-1-16,-8-4-16 16,-10-1 10-16,-7 2 0 0,-7 4-12 15,0 6 2-15,0 6-4 16,0 6 9-16,0 8-8 15,0 8 5-15,-3 2 3 16,-1 9-9-16,4-2-2 0,0 5 0 16,0 0-19-16,0 0-25 31,0 0-54-31,0 0-101 0,0 5-152 16</inkml:trace>
  <inkml:trace contextRef="#ctx0" brushRef="#br0" timeOffset="8189.7725">14636 709 602 0,'0'0'65'15,"0"0"-26"-15,0 0 4 16,0 0 35-16,0 0 23 0,0 0-38 15,0 0-28-15,-158 0-2 16,158 0-12-16,0 0-4 16,0 0-12-16,0 0-5 15,21 0-19-15,56 0 11 16,46 0 8-16,34 0 12 0,21 0 1 16,-6 0 4-16,-8-6-7 15,2-3 0-15,-17-6 0 16,-13 0 11-16,-27 0-13 15,-31 4-7-15,-18 4 2 16,-29 0-3-16,-20 6 0 16,-4 1-2-1,-7 0-7-15,0 0-12 16,0 0-10-16,0 0-38 16,0 0-76-16,7 0-121 15,7-7-316-15</inkml:trace>
  <inkml:trace contextRef="#ctx0" brushRef="#br0" timeOffset="8690.6518">16078 409 658 0,'0'0'45'15,"0"0"-32"-15,0 0-5 16,0 0 8-16,238-35 13 16,-114 35-15-1,-8 0-10-15,-8 29-4 16,-17 4 0-16,-16 11-1 15,-22 6 2-15,-29 3 1 16,-24 5 7-16,-24 1-3 16,-43-5 14-16,-15 0-5 15,-7-9 1-15,-2-5 40 16,9-9-16-16,15-11-16 0,11-9 13 16,16-7-3-16,12-4-15 0,9 0-6 15,12-16-10-15,7-17-2 16,0-13-2-16,26-10-12 15,9-4-8-15,5 6 20 16,-17 7 2-16,-4 14 2 16,-17 11 4-1,-2 13 7-15,0 4 6 16,0 5-20-16,0 0-4 16,0 0-58-16,12 17-117 15,20 2-219-15</inkml:trace>
  <inkml:trace contextRef="#ctx0" brushRef="#br0" timeOffset="9492.2483">17858 679 463 0,'0'0'65'15,"0"0"18"-15,0 0-55 16,-47 106 33-16,58-71-1 16,46-4-12-16,13-8-21 15,9-8 15-15,-2-14-21 16,-7-1 11-1,-16-3 11-15,-12-27 13 16,-16-11-10-16,-19-6-23 16,-7-13-10-16,-7 3-7 0,-54 6-6 15,-16 9-2 1,-10 13 2-16,3 11 14 0,17 18-4 16,6 0-4-16,16 21-6 15,13 19-1-15,18 3-5 0,14 2-25 16,7-6-23-16,53-6 3 15,25-11-26-15,15-11-21 16,3-11-126-16,-14 0-137 16</inkml:trace>
  <inkml:trace contextRef="#ctx0" brushRef="#br0" timeOffset="10009.4735">18374 568 300 0,'0'0'20'0,"0"0"-12"0,0 0 64 16,0 0 30-16,0 0 7 31,-10 126-47-31,45-81-17 0,12 3-31 16,9-4-2 0,5-7-8-16,7-10 5 0,-10-12 2 15,0-14-11-15,-8-1 0 16,-8-12 19-16,0-22-12 15,-17-5 0-15,-11-8 1 16,-14-1 0-16,0 0-7 0,0 3 5 16,-18 11 7-16,4 8 27 15,7 8-26-15,7 6 21 16,0 3-32-16,4 0-3 16,31 6-4-16,19 3-2 15,9 0 4-15,21 0-2 16,17 23 4-1,8 5 11-15,1 4 1 16,-14-1 23-16,-26-2-2 16,-23-4-21-16,-29-5 0 15,-18-4-8-15,0 4 20 16,-60 4 23-16,-36 0-8 0,-21 1-30 16,-7-7 0-16,17-1 17 15,18-6-24-15,21 0-2 0,24-5 1 16,23-3-2-16,21-3-16 15,0 0-33-15,58 0-131 16,31-3 80-16,21-12-113 16,4-4-320-16</inkml:trace>
  <inkml:trace contextRef="#ctx0" brushRef="#br0" timeOffset="10348.3355">19834 570 340 0,'0'0'129'0,"0"0"48"0,0 0-59 15,219 40 18-15,-172-12-70 16,-14 6-29-16,-24-3-25 15,-9 0 7-15,-2-2 34 16,-38-7-12-16,-7 1-12 0,-4-5 7 16,-17-3-10-16,0-3-18 15,12-1-6-15,3-5-2 16,25-2 0-16,16-2-19 16,12-2-19-16,0 0-43 15,28 0-114-15,33 0 104 16,13-11 4-1,15-7-233-15</inkml:trace>
  <inkml:trace contextRef="#ctx0" brushRef="#br0" timeOffset="10664.5807">20572 593 408 0,'0'0'247'0,"0"0"-193"15,0 0 33-15,0 0-65 16,0 0-10-16,0 0 11 16,-33 75 8-16,73-49 4 15,16-5-29-15,12-11 0 16,20-9 53 0,3-1-22-16,-2-5 6 15,-14-19-24-15,-14-1-9 16,-26-6-2-16,-14 0 0 15,-21-1 2-15,0 7 10 16,-17 2-16-16,-22 12-4 16,6 6 2-16,10 5-4 15,9 0-8-15,9 0-69 0,5 10-104 16,0 4-20-16,33-4-239 16</inkml:trace>
  <inkml:trace contextRef="#ctx0" brushRef="#br0" timeOffset="11296.9537">21387 581 549 0,'0'0'125'16,"0"0"-24"-1,-5 108-43-15,5-76-30 16,0-8-14-16,0-6 17 16,5-11 8-16,-3-2-27 15,-2-5 1-15,0 0-8 16,0 0 18-16,0 0 24 16,0 0 3-16,0-5-17 15,0-8-28-15,0 1-2 0,0 0 5 16,0 0-1-16,0 0-1 15,0-6-2-15,0-3-4 16,5-6-1-16,9-2-5 0,7-2 6 16,7 4 0-1,5 1 0-15,4 2 0 0,3 6 0 16,0 3 0 0,2 9 0-16,-3 4-4 15,3 2 1-15,5 2-5 16,-5 25 5-16,-2 9-10 15,-10 11 11-15,-9-1 2 16,0-5 5-16,-7-8-3 0,-9-9 0 16,2-12-2-1,-7-6 1-15,7-6 0 0,-2 0 3 16,16-18 0-16,9-23 5 16,21-7-8-16,8 0-1 15,-1 14 0-15,-13 14-1 16,-13 9 4-16,1 11-3 15,-10 0 0-15,3 20-2 16,-5 11 2 0,5 3 6-16,-5-1-1 15,7-2-4-15,0-5-1 16,18-5-2-16,-1-11-19 16,13-10-100-16,-13 0-288 0</inkml:trace>
  <inkml:trace contextRef="#ctx0" brushRef="#br0" timeOffset="12137.1563">22980 567 697 0,'0'0'87'0,"0"0"-67"16,0 0 69-16,196-116-42 16,-172 82-8-16,-24 3 25 15,0 3-34-15,-7 4-30 0,-31 5 5 16,-2 5 8-16,-2 5 2 15,3 7-14-15,4 2 7 16,0 0-8-16,7 12 0 16,2 18-4-16,5 9 0 15,9 7 3-15,10 10-4 0,2 7 5 32,0 2-4-32,0 2 4 15,33-9-2-15,9-9 0 0,7-15-1 16,11-10-1-1,-4-15 3-15,5-9 0 0,-5 0-2 16,5-22-2-16,-7-16-41 16,-12-10 14-16,-14-3 1 15,-7-8 11-15,-10 5 10 0,-8 7 8 16,-3 14 2-16,0 14 1 16,0 13 11-16,0 1 19 15,0 5-12-15,0 0-8 16,0 0-11-16,0 0-12 15,0 0 10-15,0 0-1 16,0 0 0 0,0 0 3-16,0 0 0 15,0 0 1-15,0 0 0 16,0 0 3-16,0 0 2 16,0 0 2-16,0-2 1 0,4-2 3 15,6-2 10 1,-3 1 5-16,5-1-17 0,-5 5-8 15,-5-1 4-15,-2 2 0 16,0 0-6-16,5 0-8 0,2 3-13 16,7 17 21-16,0 8 0 15,-3 8 4-15,-4 8 2 16,3 1-5-16,4-3 2 16,0-9-1-16,7-9-2 15,4-12 0-15,1-7-2 0,11-5-3 16,8 0 5-16,11-25 10 15,0-15-4-15,-7-5-6 16,-9-4-16-16,-19 1-1 16,-14 5 10-16,-7 10 4 15,0 15 2-15,0 7 1 16,-3 11 64 0,-1 0-41-16,-3 11-23 15,7 22-4-15,0 14 4 0,0 4-1 16,7 0-1-1,35-6 2-15,11-11 0 0,1-5 0 16,-7-10-5-16,-12-4-28 16,-19-7-103-16,-16-2-248 15</inkml:trace>
  <inkml:trace contextRef="#ctx0" brushRef="#br0" timeOffset="12984.9841">18558 1664 630 0,'0'0'122'16,"0"0"-109"-16,0 0-9 16,0 0 61-16,0 0 21 15,0 0-12-15,157-102-12 16,-104 61-30-16,-8-1 3 15,-8-2-19-15,-9 6-9 0,-11 7-4 16,-10 8 8-16,-3 10 0 16,-4 7-11-16,0 3 0 15,0 3-5-15,0 0-14 16,0 15 19-16,0 15-3 16,3 10 3-16,8 3 7 15,-4-2-7 1,12-6-11-16,-10 2-26 15,-9-3-31-15,0 0-38 0,0-4-43 16,0-6-224-16</inkml:trace>
  <inkml:trace contextRef="#ctx0" brushRef="#br0" timeOffset="13137.9055">18899 1752 583 0,'0'0'202'0,"0"0"-193"0,0 0 58 15,0 0 44-15,0 0-44 16,180 0-12-16,-107 0-34 15,-1-4-14-15,7-3-4 16,5 1-3-16,3-5-37 0,-3-4-122 16,-7-5-236-16</inkml:trace>
  <inkml:trace contextRef="#ctx0" brushRef="#br0" timeOffset="13639.0291">20200 1165 498 0,'0'0'49'0,"0"0"79"16,0 0-2-16,0 0-65 16,0 0-35-16,0 0-26 15,-32 17-5 1,25 18 5-16,2 15 0 15,3 7 6-15,2 0 3 16,0-1-9-16,0-5 7 16,28-11-7-16,7-1 3 15,7-10 13-15,9-4 0 0,5-5 3 16,5-6 4 0,9-5 14-16,0-7 2 0,-2-2 24 0,-7 0-13 15,-12-6-30-15,-7-13-9 16,-5 2 30-16,-14 5-34 15,-9 5-2-15,-9 3-2 16,-5 4-3-16,0 0-3 16,0 0-54-16,-5 0-82 15,-18 0-493-15</inkml:trace>
  <inkml:trace contextRef="#ctx0" brushRef="#br0" timeOffset="14203.007">21791 1366 648 0,'0'0'116'0,"0"0"-80"0,0 0 29 15,0 0 26-15,0 0-77 16,0 0-14-16,-7 14 5 16,7 11-2-16,14 5 60 15,2 0-46-15,3-7-13 0,-5-4-2 32,7-10-2-32,-7-4-20 0,7-5-72 0,-7-11-160 15</inkml:trace>
  <inkml:trace contextRef="#ctx0" brushRef="#br0" timeOffset="14318.7018">21828 1202 996 0,'0'0'25'0,"0"0"-12"16,0 0-13-16,0 0-76 15,0 0-220-15,0 0-96 0</inkml:trace>
  <inkml:trace contextRef="#ctx0" brushRef="#br0" timeOffset="14587.8186">21828 1202 428 0,'232'138'71'0,"-232"-109"33"0,25-3-27 16,3-9 18-16,7-9-54 15,5-2-18 1,5-6 10-16,8 0 53 15,3-20-36-15,5-11-40 16,-7-2-7-16,-12-3-3 16,-14 9-17-16,-14 12 17 15,-9 9 17-15,-5 6 16 16,0 0-27-16,0 6 27 16,-7 16-29-16,-5 10-1 0,12-2-6 15,0 0-23-15,5-8-100 16,32-8 27-16,10-8-310 15</inkml:trace>
  <inkml:trace contextRef="#ctx0" brushRef="#br0" timeOffset="15004.0911">23186 1321 595 0,'0'0'58'16,"0"0"82"-16,37 144-17 0,0-102 22 15,3-7-107-15,0-10-8 16,-17-10-16-16,-9-10-10 16,-9-2 0-16,-5-3 6 15,0-3 3-15,-19-20-11 16,-23-8-2-16,0-4-5 15,-5-4 2-15,8-3-14 0,22 0-18 16,17 5-1-16,0 3-5 16,40 9 26-16,4 10 4 0,3 9 11 15,0 6-3 1,-10 0-4-16,-4 6 7 0,-12 14 15 16,-14-1 11-16,-7 2 3 31,0-3-3-31,0-2-6 0,-21-2-9 15,7-6-11-15,7-7-13 16,7-1-47-16,0 0-95 16,0 0-219-16</inkml:trace>
  <inkml:trace contextRef="#ctx0" brushRef="#br0" timeOffset="15219.8813">23786 1282 628 0,'0'0'113'0,"0"0"-44"16,0 0 12-16,0 0-31 15,0 106-39-15,0-94-7 0,21-6-4 16,7-6-72-16,7 0-33 15,5-28-235-15</inkml:trace>
  <inkml:trace contextRef="#ctx0" brushRef="#br0" timeOffset="15474.1397">24197 1369 407 0,'0'0'255'0,"0"0"-247"15,0 0 14-15,0 0 82 0,0 0-50 16,180 0 16-16,-105-22-16 16,-5-1-23-16,-17 11 7 15,-11 9 12-15,-9 3-27 16,-7 0-23-16,2 21 2 16,2 3 23-16,3-3-15 15,2-4-7 1,-7-9-3-16,-2-8-20 0,-5-22-118 15,-7-32-437-15</inkml:trace>
  <inkml:trace contextRef="#ctx0" brushRef="#br0" timeOffset="15605.9206">24816 959 1129 0,'0'0'69'15,"0"0"-64"-15,0 0-5 16,189 0 0-16,-126 2-1 15,-14-2-81-15,-30 0-288 16</inkml:trace>
  <inkml:trace contextRef="#ctx0" brushRef="#br0" timeOffset="19815.612">3726 18210 792 0,'0'0'6'15,"75"160"-4"-15,-36-86 4 16,-8-14 16-16,-13-21 9 16,-4-15-8-16,-7-10-6 0,-7-14-13 15,0 0 13 1,0-7 52-16,-14-33 2 0,-28-18-66 16,-18-16-2-1,-4-3 1-15,-1-7-4 16,2 1 0-16,21-8 0 15,16-7 0-15,26-5 0 16,12 0-8-16,65 2 6 16,23 17-2-16,13 24 4 15,1 29 0-15,-9 28-10 16,-9 3-1-16,-14 37 4 0,-26 14 7 16,-24 9 2-16,-32 7 1 15,0-5 17-15,-49-1 13 16,-37-11 12-16,-10-7-12 15,-9-9-21-15,9-9 20 16,15-10-3-16,20-4-21 0,19-8-5 31,21 0-3-31,21-3-2 0,0 0-17 16,39 0-88-16,39 0-2 16,38 0 4-1,15-10-132-15,-2-9-281 0</inkml:trace>
  <inkml:trace contextRef="#ctx0" brushRef="#br0" timeOffset="20331.9071">4644 17946 792 0,'0'0'27'0,"-21"105"-12"16,21-58 34-16,0-16 41 0,0-8-48 15,0-11-22-15,0-7-8 16,0-5 1-16,0 0-1 16,0 0 3-16,0 0 5 15,0-16 3-15,0-15-15 16,-21-11-7-16,-12-7-1 0,-2-3 8 31,-7 4-5-31,2 12-3 16,5 7-1-16,14 18-1 15,9 6 3-15,5 5-1 0,7 0 3 16,0 0-2-16,0 0-1 16,5 11-3-16,23-6-1 15,19-5-4-15,9 0-9 16,7-31 8-16,5-17 4 0,2-3 3 16,-23 3-12-16,-19 9 12 15,-14 18 2-15,-14 15 11 16,0 6 35-16,0 0-26 15,0 27-14-15,-24 24-1 16,-1 24 10-16,-3 11 4 16,16 1-1-1,12-7-14-15,0-9-4 16,19-11-3-16,34-13-1 16,10-12-46-16,7-12-21 15,12-12-54-15,0-11-153 0,-7 0-204 16</inkml:trace>
  <inkml:trace contextRef="#ctx0" brushRef="#br0" timeOffset="21234.0903">5410 18229 374 0,'0'0'126'0,"0"0"-72"0,0 0 12 16,0 0 10-16,166 108 21 0,-99-108-34 15,-6-3 10-15,-12-22-16 16,-2-9 5-16,-19-12-11 16,-21-5-24-16,-7-5-19 15,-12 5-7-15,-44 7-2 16,-11 13-1-1,-15 14-8-15,-2 12 1 16,2 5 9-16,7 8-1 16,19 13-29-16,28 7 8 15,28-1-6-15,0 5-46 16,63 0 29-16,33 4 39 16,14 4 6-16,14 2 0 15,4 1-1-15,-9-1 1 0,-18-5 1 16,-31 0 9-16,-28-5 47 15,-24-7-33-15,-18-1-8 16,0-6 9-16,-42 0 20 0,-25-6-10 16,-20-3-24-16,3-8-6 15,9-1 5-15,19 0-4 16,21 0 1-16,21 0-7 0,10-1 0 16,4-8-25-16,11-7-39 15,45-10-3-15,26-7-17 16,9 0-82-16,-4-3-315 15</inkml:trace>
  <inkml:trace contextRef="#ctx0" brushRef="#br0" timeOffset="21789.2785">6262 17983 434 0,'0'0'58'16,"0"0"-8"-16,0 127 53 16,19-85-12-16,-5-5-16 0,7-10-41 15,-9-8 2-15,-5-8-7 16,-5-8-11-1,-2-3 3-15,0 0 33 16,0-12 18-16,-21-24-72 16,-18-9-11-16,-6-13-15 15,-9-4-14-15,-2-5 0 16,-9 7-8-16,9 14 41 16,2 15 7-16,17 17 29 15,11 13 25-15,12 1-18 0,7 0-15 16,7 18-12-16,0 2-3 15,0-4-6-15,49-7-4 16,19-9-7-16,14 0 11 16,-5-14 11-16,-10-11-8 0,-18-3 10 15,-16 0 4 1,-12 11 15 0,-14 5 9-16,-7 10-18 15,7 2-23-15,0 27-6 0,12 30 6 16,-3 20 33-1,10 10 11-15,2-4-19 0,5-12-21 16,4-11 4-16,-4-15-8 16,6-9 0-16,-10-17-14 15,-8-9-46-15,-7-10 9 0,-3 0-113 16,-4-6-80-16,-7-8-270 16</inkml:trace>
  <inkml:trace contextRef="#ctx0" brushRef="#br0" timeOffset="22452.5559">6001 17838 675 0,'0'0'54'0,"0"0"-27"16,0 0 73-16,-110-131-7 15,84 110-16-15,5 9-25 16,7 6-21-16,7 6-14 0,0 0-17 16,7 6-3-1,0 33-2-15,0 18 5 0,21 20 9 16,26 5-9-16,14 1 0 0,9-2 2 16,5-5-2-1,2-13 0-15,2-12 0 0,3-11 0 16,-5-15 2-16,7-11 0 15,-5-14 16-15,-11 0-2 16,-12-2 8-16,-9-19-11 0,-10-2 8 16,3-2-1-16,-12 3-8 15,-9 0-12-15,-10 7-14 16,-9 6-35-16,0 4-23 16,0 5-56-16,-35 0-60 15,-12 6-336-15</inkml:trace>
  <inkml:trace contextRef="#ctx0" brushRef="#br0" timeOffset="23392.7326">2380 18087 453 0,'0'0'123'0,"10"131"-75"0,29-54 46 0,8 5 6 16,-3-3-12-16,8 2-27 31,-10-18-24-31,-7-17-25 16,-14-18-6-16,-14-18-3 15,-7-10-1-15,0-4 30 16,-35-31 35-16,-28-22-67 0,-33-15-19 16,-7-13 16-16,-6-4 0 15,8-10-11-15,24 0 1 16,35-2-9-16,42 7-8 15,0 17 29-15,63 23 2 16,19 21-2-16,7 23-3 16,2 10-1-16,-17 12 5 15,-11 24 1-15,-23 16 3 0,-33 7 16 16,-7 3 46-16,-21-2-24 16,-33-11 0-16,-2-9 6 15,-4-10-23-15,4-12-13 16,9-7-10-16,5-9-2 0,16-2 0 15,12 0-13-15,7-5-53 32,7-9 2-32,26 0-33 0,44-1-137 15,19 4-175 1</inkml:trace>
  <inkml:trace contextRef="#ctx0" brushRef="#br0" timeOffset="24194.413">7729 17605 706 0,'0'0'71'0,"0"0"-70"0,0 0 2 16,40 126 33-16,42-67 0 15,16 4 21-15,16 1 23 16,-4 1-44-16,-7-8-17 15,-14-9 2-15,-22-13 3 0,-24-13-12 16,-22-13-9-16,-14-9-2 16,-7 0 8-16,0 0 18 15,-21-23 30-15,-33-9-57 16,-23-10-9-16,-12-2 4 16,-11 1 4-16,-3-1-7 15,-7 5 5 1,12 6 0-16,16 7-1 15,28 6 4-15,24 3 8 16,18 2-8-16,12-4-4 16,7-12 4-16,61-14 4 15,35-12 4-15,21-9-1 16,-1 2-4-16,-13 4-3 0,-21 7-3 16,-14 13-31-16,-8 17-89 0,-17 16-78 15,-22 7-248-15</inkml:trace>
  <inkml:trace contextRef="#ctx0" brushRef="#br0" timeOffset="24927.1553">9467 17730 0 0,'0'0'717'0,"0"0"-686"16,0 0 27-16,0 0-42 16,0 0-12-16,0 0 5 15,49 151 8 1,19-86 13-16,9 1 19 15,5-10-11-15,-7-11-24 16,-8-19-7-16,-18-12-2 16,-9-11 2-16,-12-3 36 15,-4-15-2-15,1-27 12 16,3-18-31-16,-9-10-15 16,-12-4-6-16,-7 2 1 0,0 10-1 15,0 12 3-15,-7 15-4 16,-12 14-1-16,5 15-1 15,14 6-1-15,0 0-16 16,0 25 16-16,0 22-3 16,19 10 1-16,25 3 5 0,15-6-1 15,4-12-6-15,11-10-4 0,1-10 2 16,-5-19 7-16,0-3 2 16,-4-18 14-16,-10-29-1 15,-9-8 2-15,-12-14-13 16,-26-3 10-16,-9-3-8 15,0 3 13-15,-21 7-3 16,-28 14-14 0,2 18-2-16,-9 18-9 15,7 15-28-15,9 3-40 16,19 31-96-16,21 6 23 16,0 5-277-16</inkml:trace>
  <inkml:trace contextRef="#ctx0" brushRef="#br0" timeOffset="25829.6131">12688 17856 404 0,'0'0'76'0,"0"0"23"16,0 0-22-16,-32 113 7 15,60-82-38 1,25-4-23-16,8-6-4 15,2-7 22-15,5-9 22 16,-12-5-32-16,-14-5-2 16,-2-29 1-16,-12-11 9 15,-10-13-18-15,-11-4-18 16,-7 4 9-16,-18 7-8 16,-36 12 18-16,-16 12-2 0,-12 16-5 15,-9 11-10-15,-5 22 2 16,3 27-7-16,18 18 0 15,26 7 0-15,33 8 0 16,16-5-3-16,0-3 2 16,44-7 0-16,17-15-4 15,14-10-12 1,6-16-32-16,3-17-2 16,-2-9 16-16,-7-15-26 0,0-27-12 15,-8-12 1 1,-3-12-108-16,-11-7-47 0,-11-6 29 15</inkml:trace>
  <inkml:trace contextRef="#ctx0" brushRef="#br0" timeOffset="26083.1365">13307 17542 199 0,'0'0'166'0,"-53"-141"42"15,29 91-42-15,6 15-49 16,-3 14-2-16,14 12-47 16,0 9-18-16,7 0-20 15,0 0-30-15,0 0-2 16,0 13-16-16,0 16 18 15,32 17 6-15,6 13-6 0,1 11 0 16,1 11-1-16,-10 6-3 16,-9 5 4-16,-2 6 2 15,-12-5-2-15,7-5 2 16,-2-16-4-16,-3-17-4 16,10-23-63-16,4-17-38 15,3-15-13-15,9 0-166 16,7-27-144-1</inkml:trace>
  <inkml:trace contextRef="#ctx0" brushRef="#br0" timeOffset="26431.0549">13957 18110 516 0,'0'0'10'15,"0"0"154"-15,187-77-65 16,-124 26-54-16,-5-11-15 16,-16 1-10-16,-14-5 1 15,-21 6 1 1,-7 7 8-16,-7 13-4 16,-28 17 46-16,-26 18-24 15,-2 5-13-15,-11 22-26 16,-8 29-9-16,7 12-1 15,21 12 1-15,26 3 0 16,28-5-2-16,0-4 0 0,54-14-1 16,14-14-4-16,13-18-2 0,8-16-40 15,9-7 4-15,10-25-10 16,2-28-44-16,-5-16-80 16,-17-5 10-16</inkml:trace>
  <inkml:trace contextRef="#ctx0" brushRef="#br0" timeOffset="26746.8137">14760 17688 353 0,'0'0'162'0,"0"0"1"0,0 0-111 16,0 0-44-16,0 0 10 16,-184 102 43-16,184-59-27 15,0 1-12-15,35-1-5 16,11-3-10-16,3-6-2 16,5-7-2-16,9-9-2 15,-2-7 13 1,0-7 37-16,-8-4-21 15,-8-3-10-15,-8-22-6 16,-6-19 6-16,-3-7-10 16,-17-5-5-16,-8-2-4 15,-3 4-1-15,0 2 5 0,-10 7 17 16,-8 7 11-16,1 13-14 16,3 8 4-16,3 9-15 15,4 2-5-15,0 0-3 0,7 0-2 16,0-1-15-16,7-4-29 15,28 4-43-15,-3-2-102 16,-4 4-129-16</inkml:trace>
  <inkml:trace contextRef="#ctx0" brushRef="#br0" timeOffset="27137.0088">15706 17934 228 0,'0'0'45'15,"0"0"132"-15,0 0 16 16,77-135-179-16,-77 81 47 16,0 1 51-16,-37 4 18 15,-17 7-37-15,-14 10-30 16,-6 16-28-16,-3 10-5 0,16 6-9 15,7 13-15-15,19 24-6 16,19 17-26-16,16 6-71 0,0-3-132 16,30-10-182-16</inkml:trace>
  <inkml:trace contextRef="#ctx0" brushRef="#br0" timeOffset="28002.7791">17000 17909 343 0,'0'0'94'0,"0"0"1"15,0 0 73-15,0 0-57 16,0 0-67-16,0 0-15 16,-7 15 19-16,38-15 4 15,8-9 9-15,15-23 5 16,2-16-34-16,0-14-18 16,-4-8-1-16,-10-11 1 0,-14-9-7 15,-7-1-7-15,-14 1 2 16,-7 16 0-16,-14 15-1 15,-40 22-1-15,-9 17-5 16,-5 17 1-16,-2 3 2 0,-2 17-2 16,6 28-9-16,8 18 7 31,13 11 0-31,20 16 5 0,25 5-5 16,0 6 4-16,32-5-8 15,25-13-15-15,27-16-42 16,16-16 5-16,10-22-37 15,9-16 25-15,-5-13 18 16,-11 0 38-16,-7-26 14 16,-26-6 4-16,-16-5-1 0,-12 3-8 15,-21 7 4-15,-14 10 5 16,-7 13 32-16,0 4 78 16,0 17-38-16,-2 22-66 15,-17 13 34-15,12-2-3 16,7-7-24-16,0-13-13 15,35-18-50 1,12-12-66-16,6-12-6 16,-4-36-270-16</inkml:trace>
  <inkml:trace contextRef="#ctx0" brushRef="#br0" timeOffset="28087.058">18063 17622 558 0,'0'0'0'0,"0"0"-134"16,0 0 67-16,0 0-47 0</inkml:trace>
  <inkml:trace contextRef="#ctx0" brushRef="#br0" timeOffset="28688.9907">18516 17488 362 0,'0'0'483'15,"0"0"-459"-15,0 0 37 16,-187-30-45-16,141 38-9 16,4 29-4-16,14 13 1 15,9 11-2 1,19 11-1-16,0-4-1 16,28-5 0-16,14-10 0 15,9-19-6-15,8-14-18 0,13-20 0 16,17-7 17-16,2-38 4 15,-2-14 1-15,-5-6-33 16,-23 3 1-16,-22 5 34 16,-22 12 0-16,-17 10 16 0,0 12 21 15,-31 15 12-15,-22 8 12 16,-3 0-26-16,-5 26 1 16,14 14-23-16,12 4-5 15,14 4-6-15,21 3-1 16,0-3-2-16,28-5-3 15,12-8 3 1,13-17-5-16,6-18-2 16,20 0 1-16,10-33 7 15,2-20 0-15,-16-5-22 16,-7 1-23-16,-26 4 21 16,-21 11 24-16,-21 18 5 15,0 11 29-15,-3 13 35 16,-34 0-40-16,2 22 2 0,7 21-19 0,7 6-6 15,14 6 15 1,7-3-13-16,0-6-8 0,42-10 0 16,7-11 0-16,23-16-26 15,3-9 0-15,2-14-54 16,0-24 22-16,-16-6-80 16,-12-2-270-1</inkml:trace>
  <inkml:trace contextRef="#ctx0" brushRef="#br0" timeOffset="28974.2672">19693 17535 485 0,'0'0'63'0,"0"0"85"16,0 0-44-16,0 0-74 0,0 0-22 15,0 0-4-15,-25 25 7 16,25 7 9-16,0 4 12 16,18 2-6-16,11-1-5 0,6-4 17 15,11-5-13-15,3-5-15 16,7-11-5-16,0-11 2 16,3-1-7-16,-8-7-24 15,-4-23-37-15,-12-6-136 16,-14 1-264-16</inkml:trace>
  <inkml:trace contextRef="#ctx0" brushRef="#br0" timeOffset="29306.1276">20161 17449 549 0,'0'0'61'0,"0"0"40"15,0 0-63-15,0 0 41 0,0 0-2 16,198 2-47-16,-181 34 5 15,-13 7-4 1,3 5 13-16,0 0-15 16,12-4-13-16,9-7-7 15,7-5-3-15,12-8-5 16,2-12 5-16,4-12-3 16,6 0-3-16,-1-30-1 15,-6-6-19-15,-8-3-17 0,-16 12 13 16,-14 10 24-16,-12 11 14 15,-2 6 35-15,0 0-31 16,0 0-9-16,0 8-4 16,0 4-5-16,0-1 9 15,0-5-9-15,0-4 0 16,0-2-7-16,14 0-33 0,10-27-91 16,-1 0-438-16</inkml:trace>
  <inkml:trace contextRef="#ctx0" brushRef="#br0" timeOffset="29553.703">21387 17707 455 0,'0'0'100'31,"0"0"120"-31,0 0-147 16,213-90-52-16,-199 37-10 0,-14-6-10 16,-14 7 63-16,-59 9 29 15,-18 12-34-15,0 17-27 16,-5 14-16-16,7 11 6 15,10 31-16-15,16 10-6 16,23-1 0-16,24 3-6 0,16-3 1 16,7-6-2-16,49-9-16 15,28-12-5-15,16-10 15 16,10-14-71-16,0 0-7 16,0-21-143-16,-21-12 48 15</inkml:trace>
  <inkml:trace contextRef="#ctx0" brushRef="#br0" timeOffset="29754.2058">21705 17640 749 0,'0'0'64'0,"0"0"38"0,0 0-12 15,-14 133-22-15,25-101-29 16,31-5-4-16,21-9 35 31,24-7-15-31,16-11-47 16,9 0-3-16,2-11-2 0,-4-16-3 15,-12-9-26-15,-9 0-55 16,-14 1-85-16,-19 7-84 16,-24 10-347-16</inkml:trace>
  <inkml:trace contextRef="#ctx0" brushRef="#br0" timeOffset="30323.8955">23024 17433 808 0,'0'0'10'16,"66"-125"44"-16,-29 55 42 15,-13 1-10-15,-3 6-56 16,-10 15 6-16,-11 18-8 0,0 15 23 15,0 13-16-15,0 2-28 16,0 20-7-16,0 34-4 16,0 21 4-16,0 17-2 15,0-1 2-15,7-4-15 16,7-7-19-16,0-10-12 16,-14-12-42-1,0-14-81-15,0-17-20 16,-28-12-16-16,3-15 136 15,1 0-64-15,3 0 133 16,9 0 139-16,5 0 173 0,7 0-223 16,14 0-77-16,43 0 14 15,24 0 54-15,13 0-32 16,1 0-3-16,-6-5-16 0,-16-7 2 16,-27 2-31-16,-27 5-89 15,-19 5-99-15,-14 0-379 16</inkml:trace>
  <inkml:trace contextRef="#ctx0" brushRef="#br0" timeOffset="30793.0513">23800 17091 892 0,'0'0'87'16,"0"0"4"-16,0 0-44 15,0 0-17-15,0 0-20 16,0 0-1-16,-21 107 24 16,49-31-1-1,12 14-16-15,4 5 0 16,17-1-6-16,6-4 5 15,18-12-9-15,10-12-3 16,6-12 25-16,-6-18-21 16,-13-18 0-16,-19-12 9 15,-14-6-9-15,-16-20-2 16,-12-20-5-16,-12-1-58 0,-9 4-112 16,-7 7-888-16</inkml:trace>
  <inkml:trace contextRef="#ctx0" brushRef="#br0" timeOffset="48983.9915">19345 10773 527 0,'0'0'26'16,"33"153"-26"-16,-24-84 61 0,-2-11-10 16,-7-10-15-1,0-12-22-15,0-13-8 0,0-9-3 16,0-5-2-16,0-8 3 16,0-1 0-16,-7 0 4 0,-9-10-8 15,-10-13 0-15,-6-7 3 16,4-6-2-16,-3-7 0 15,-6-10 1-15,2-10-2 32,-7-9 2-32,-7-12 2 0,14-2 75 15,16 1 24-15,19-3-91 16,47 3-10-16,35 3 9 16,9 14-10-16,4 17 11 15,1 21 0-15,-12 24-4 16,-4 6 1-16,-17 25 8 15,-14 16 5-15,-21 9 2 0,-23 1-4 16,-5-3-5-16,-28-2 15 16,-29-7 26-16,-15-7-14 0,-5-8-11 15,-9-6 2 1,1-5-7-16,8-5-17 0,17-3-1 16,18-5-5-16,21 0 2 15,9 0-5-15,12 1-17 0,0 0-47 16,33 7-47-1,30-2 4-15,21 2-159 0,16 2-277 16</inkml:trace>
  <inkml:trace contextRef="#ctx0" brushRef="#br0" timeOffset="49553.7618">20450 10440 441 0,'0'0'122'0,"0"0"-53"15,0 0 76-15,0 151-71 32,0-92 22-32,0 6-39 0,0-1-21 15,12-1-12-15,2-9-16 16,-12-15-2-16,3-15-6 16,-5-18 6-16,0-6-2 15,0 0 7-15,-33-30-5 16,-16-17-2-16,-11-17-1 15,-4-8-3-15,1-7 0 0,-2-9 1 16,23-3-2-16,26-5 1 16,16 0-5-16,30 10-8 15,45 8 9-15,6 21 4 16,11 21 0-16,-11 18-1 16,-13 18-1-16,-7 0 0 15,-19 20 2 1,-9 17 3-16,-19 8 8 15,-14 1-8-15,0-4 1 16,-29-4 9-16,-22-5 10 0,2-5-4 16,-7-8-3-16,14-3-11 15,2-5-5-15,15 1 0 16,15 4-24-16,10-2-48 16,7 4-142-16,33 2-205 0</inkml:trace>
  <inkml:trace contextRef="#ctx0" brushRef="#br0" timeOffset="50101.7437">20908 10489 636 0,'0'0'83'0,"0"0"59"15,-28 144-1-15,28-95-76 0,0-8-39 32,0-8-16-32,0-14-7 0,0-10-2 15,0-9 3 1,0 0-4-16,0-9-4 0,-5-26 1 16,-4-15-17-16,-12-12-7 15,-12-7-16-15,-9 2 13 16,-14 7 29-16,-9 12 1 15,4 17 3-15,5 19 25 0,14 12 27 16,9 0-26-16,17 18-14 16,9 12 1-16,7 0-15 15,9-3 0-15,38-9-1 16,16-17-2-16,19-1 1 16,14-31 1-16,4-29 3 15,-4-18-3 1,-19-2-12-16,-28 5 6 15,-23 17 5-15,-19 25 1 16,-7 13 15-16,0 20 39 16,-21 0 20-16,-26 45-43 15,-7 33-23-15,-9 20-1 16,14 14 8-16,21-8-3 0,16-12-10 16,12-13-2-16,0-13-5 0,33-14-2 15,16-14-60-15,12-14-36 16,9-18-107-16,-2-6-160 15</inkml:trace>
  <inkml:trace contextRef="#ctx0" brushRef="#br0" timeOffset="50587.7491">21532 11010 458 0,'0'0'28'15,"0"0"164"-15,0 0-124 16,187-119-22-16,-169 52-13 16,-18-1 4-16,-4 4 11 0,-52 11 32 15,-14 16-27 1,-10 15-15-16,3 13 2 0,9 9-17 15,5 0-10-15,28 19-13 0,14 19-1 16,21 13-3-16,0 14-12 16,31 9 11-16,22 4 3 15,3-3 4-15,-2-4-2 16,-12-4 1-16,-14-4-1 16,-16-12 1-16,-5-11 1 15,-7-10 5 1,0-13 8-16,-19-11-2 15,-25-6 5-15,-22 0-8 16,-6-16 1-16,-8-13-6 16,6 4 15-16,18 1-8 15,21 5 1-15,14 5-3 16,16-1-6-16,5-4-4 0,14-3-4 16,44-5 2-16,19-3-4 15,19-1-17-15,9 5-26 0,-2-3-10 16,-9 7-104-1,-20 1-349-15</inkml:trace>
  <inkml:trace contextRef="#ctx0" brushRef="#br0" timeOffset="51088.4839">21880 10141 625 0,'0'0'107'0,"0"0"18"16,0 0 12-16,0 0-46 16,0 0-40-16,0 0-7 0,-110-77-20 15,110 77-20-15,0 0-4 16,0 25-4-16,0 18 4 15,14 17 2-15,7 11-1 16,2 8 1-16,-4 7-1 0,-5-2 3 16,0 3 3-1,-2-4-6-15,2-9 4 0,0-9-1 16,2-14-4-16,3-11 0 16,0-11-2-16,2-11 5 15,0-3-7 1,9-6 8-16,10-2-4 15,9-2 22-15,9-2-6 16,1-2 12-16,-1-1-12 16,-2 0-10-16,-7 0-3 15,-7 0-1-15,-9 0-1 16,-12 0 1-16,-10 0-2 16,-3 0-19-16,-6 0-29 0,3 0-21 15,-5 0-45-15,0 0-128 16,0 0-405-16</inkml:trace>
  <inkml:trace contextRef="#ctx0" brushRef="#br0" timeOffset="51442.3819">22758 10608 776 0,'0'0'137'0,"0"0"-97"0,0 0 33 16,0 0 18-16,0 0-22 16,266-49-36-16,-175 32-23 15,-13 4-8-15,-20 1-2 0,-21 4-39 16,-23 2-51 0,-14 6-99-16,-9 0-295 0</inkml:trace>
  <inkml:trace contextRef="#ctx0" brushRef="#br0" timeOffset="51589.2487">22917 10746 611 0,'0'0'121'0,"0"0"44"15,0 0-23-15,196 34-84 16,-116-34-37-16,1-10-12 16,1-13-9-16,-10-1-20 0,-22-1-217 15,-27 4-529-15</inkml:trace>
  <inkml:trace contextRef="#ctx0" brushRef="#br0" timeOffset="52560.5081">23821 10075 658 0,'0'0'74'0,"0"0"39"16,0 0 8-16,0 0-40 15,0 0-54-15,0 0-19 16,-49 20-5-16,49 16 0 16,0 10 2-16,7 11 4 0,16 5 9 15,3 4 6-15,9-7-6 16,0-5 3-16,5-6-8 15,2-8-9-15,4-9 1 16,1-6-4-16,-2-8-2 16,1-14 2-16,-6-3 2 15,-3 0 14 1,-6-18-6-16,-3-12-4 16,-5-4-5-16,-9-8 4 15,-2-1-6-15,-12-1 2 16,0 0-2-16,0 4 0 15,0 4-1-15,-12 6 1 0,-2 9 0 16,0 9 0 0,7 7 0-16,0 5 3 0,7-1-3 0,0 1-1 15,0 0 0-15,0 0 1 16,0 0-2-16,0-2 1 16,0 2 1-16,0 0-7 15,0 2 4-15,0 25-9 16,12 9 10-16,11 9 2 15,3 0 1 1,2-2-1-16,5-3 0 16,9-9-1-16,0-3-5 15,4-11 1-15,-4-9 4 16,-2-8-1-16,-10 0 4 16,-4-14-2-16,0-20 5 15,-5-10 0-15,-7-13 0 16,-7-11 9-16,-7-8-1 0,0-1 1 15,0 11 1-15,-7 16-4 16,-14 21 6-16,7 14 7 16,0 10-18-16,7 5-6 15,-5 0-6-15,-2 0-22 0,7 12-19 16,-7 18-20-16,0 9-27 16,-7 11-163-16,0 7-270 0</inkml:trace>
  <inkml:trace contextRef="#ctx0" brushRef="#br0" timeOffset="53277.4576">21614 12061 679 0,'0'0'96'0,"0"0"-46"16,0 0 71-16,0 0-50 16,0 0-7-16,0 0-19 0,-152 0-28 15,152 0 4-15,0 0-16 16,0 0-5-16,51 0-1 0,45 0 1 31,46 0 20-31,50-14 1 16,27-11-9-16,20-6-2 15,11-9 0-15,14-11 5 0,7-3 17 16,-8 1-5-16,-34 10-2 16,-44 9-13-16,-47 9-9 15,-42 10 4-15,-38 6-7 16,-30 4 0-16,-26 5-1 15,-2 0 1-15,-7 0-9 16,-42 0-10-16,-14 8-39 16,-12 10 0-16,10 7-4 0,7 4-75 15,-3 1-160-15,-7 10-346 16</inkml:trace>
  <inkml:trace contextRef="#ctx0" brushRef="#br0" timeOffset="53609.6496">22244 12560 588 0,'0'0'70'0,"0"0"-17"15,0 0 80-15,0 0-42 16,0 0-54-16,0 0-16 16,98 25 54-16,52-25-18 15,55-5-6-15,43-30 0 16,25-12 15-16,10-7-6 16,-17 11-28-1,-42 7-8-15,-46 19-14 16,-45 11-3-16,-51 6-6 15,-40 0-1-15,-28 9-17 0,-14 27-109 16,-45 12-116-16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8T11:40:06.30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8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1" timeString="2023-05-18T11:42:05.005"/>
    </inkml:context>
  </inkml:definitions>
  <inkml:trace contextRef="#ctx0" brushRef="#br0">10478 10084 0</inkml:trace>
  <inkml:trace contextRef="#ctx0" brushRef="#br0" timeOffset="1203.0768">8866 11175 0</inkml:trace>
  <inkml:trace contextRef="#ctx0" brushRef="#br0" timeOffset="1651.3954">8736 11149 0</inkml:trace>
  <inkml:trace contextRef="#ctx0" brushRef="#br0" timeOffset="1851.6017">8788 11149 0</inkml:trace>
  <inkml:trace contextRef="#ctx0" brushRef="#br0" timeOffset="2021.0895">8788 11149 0</inkml:trace>
  <inkml:trace contextRef="#ctx0" brushRef="#br0" timeOffset="2469.1899">9022 11071 0</inkml:trace>
  <inkml:trace contextRef="#ctx0" brushRef="#br0" timeOffset="2770.0198">10062 10603 0</inkml:trace>
  <inkml:trace contextRef="#ctx0" brushRef="#br0" timeOffset="2939.4546">10062 10603 0</inkml:trace>
  <inkml:trace contextRef="#ctx1" brushRef="#br0">4247 14782 616 0,'0'0'77'0,"0"0"-59"0,0 0 21 15,0 0 41-15,0 0-44 0,0 0-30 16,0 0-3-16,0 0 3 15,0 0 5-15,0 0-3 16,0 0-2-16,0 0-3 16,0 0 0-16,4 12 1 15,-1 12-2-15,1 12 6 16,-4 7-5 0,3 14 1-16,-3 11-2 15,0 11 4 1,0 7-5-16,0 4 0 0,0-2-1 15,0 3 2-15,0-3-1 16,0 5 0-16,0-3-1 16,0 6-2-16,7 1 2 0,4 5 1 15,-1 3 0-15,-3 0-1 16,-3 5 0-16,3-5 0 0,-7 0 1 16,7 0-1-1,-7-3 0-15,0 2 0 0,0-2 0 16,7-5-2-16,0-4 1 15,7-1-1-15,-9 4 1 16,-3 0-6 0,-2 1-7-16,0-1 13 15,0-4-4-15,0-7 5 16,0-11-3-16,0-9 3 16,0-13 0-16,0-13 0 15,0-7 0-15,12-10-4 16,-5-5-48-16,9-6-47 15,3-2-89-15,-5-4-38 0</inkml:trace>
  <inkml:trace contextRef="#ctx1" brushRef="#br0" timeOffset="986.8573">4398 18184 466 0,'0'0'119'0,"0"0"-86"15,0 0 59-15,0 0-41 16,0 0-45-16,0 0-4 16,-2 0-2-16,2 0-2 15,0 0-4-15,7 0 5 0,7 0 1 16,7 0 0-16,-2-1 0 16,4 1 1-16,10 0 0 0,16 0-1 15,12 0 1-15,9 0 15 16,9 0-8-16,-2 0-6 15,5-2-2-15,2-2 4 16,-9 0 14 0,0 0-11-16,-8-1 11 15,-4 3-8-15,-2-1-5 16,-5 2 1-16,-2 1-4 16,7 0 2-16,2-2-2 15,5-1 1-15,6 2-2 16,1 1 0-16,-5 0 1 15,0 0-1-15,-4 0-1 0,-10 0 4 16,-3 0-4-16,-4 0 0 16,0-2 2-16,0-4-1 15,-2-3-1-15,0 2 1 16,-5 0 1-16,-7 2-2 0,0 5 0 16,-9 0 6-1,6 0 2 1,-4 0-3-16,3 3-5 0,2 0 9 15,6 4-5-15,-4-3-4 16,7-4 2-16,5 0 9 16,2 0 1-16,0 0-9 15,-2 0 7-15,0 0 3 16,-12 0-9-16,7 0-3 16,0 0 11-16,-10 0-6 0,8 0 0 15,-5 6 0-15,0 2 2 16,0 3-7-16,0-2 9 15,5-3-10-15,2-1 6 16,5-2-6-16,9-1 8 0,12-2 4 16,2 0-6-16,4 4-4 15,6 1 4-15,-3-2-6 16,0 3 0-16,2 0 0 16,-4-1 0-16,-5-1 0 15,0 3 0-15,-2-4 2 16,0 6 8-16,13 2 5 0,8-5-4 15,9 0 0 1,5-4 7 0,5-2-12-16,-6 0 0 0,-13 0 1 15,-12 1-3-15,-7 4-3 16,-11 0 0-16,-15 3 1 16,-11-2-4-16,-12-2 2 15,-7 1-32-15,-3-5-53 16,-4 0-133-16,-4-8-382 15</inkml:trace>
  <inkml:trace contextRef="#ctx1" brushRef="#br0" timeOffset="1666.6075">9530 17889 607 0,'0'0'0'16,"0"0"-24"-16,0 0-11 15,0 0 35-15,192-28 5 0,-110 28-2 32,-5 0 8-32,-10 20 1 15,-13 18 54-15,-12 8 73 16,-21 8-72-16,-21-2-50 0,0-1 3 16,0 0 12-16,-35-6 1 15,-12-3-25-15,1-5-5 16,1-5 0-16,-8-7 0 15,11-2-2-15,-12-4-1 0,12-4 3 16,2-4 0-16,5-6 3 16,14-1-6-16,2-4-2 15,10-6-27-15,9-31 18 16,0-12-47-16,2-19-25 16,33-2 22-16,-2 7 48 15,-7 10 13 1,-12 22 34-16,-14 16 1 15,0 13-3-15,0 2 38 16,0 0-26-16,-21 17-44 16,-19 10-3-16,7 6-30 15,3-6-97-15,-10-15-409 16</inkml:trace>
  <inkml:trace contextRef="#ctx1" brushRef="#br0" timeOffset="2823.1538">4314 14663 400 0,'0'0'61'15,"0"0"51"-15,0 0 19 16,0 0-58-16,0 0-45 16,0 0-8-16,-81 62 17 0,60-25 10 15,0 5-27-15,-5 2-10 16,-2-4-3-16,0-8-4 15,2-4 1 1,10-10-1-16,4-7-3 16,10-8-3-16,2-3 2 15,0 0-76-15,9-29-34 16,31-14 31-16,2-17-181 16,-7-2-155-16</inkml:trace>
  <inkml:trace contextRef="#ctx1" brushRef="#br0" timeOffset="3108.1648">4265 14484 275 0,'0'-20'114'0,"0"3"62"16,0 8-57-16,0 6-99 16,0 3-17-16,0 0-3 0,24 8-23 15,22 27 23-15,17 19 8 16,17 17 9-16,2 10 8 16,-12 2-9-16,-3-7-5 15,-24-11-8-15,-18-11 0 16,-25-8 3-16,0-9 1 15,-39-8 14 1,-15-14-4-16,-7-13 5 16,-2-2 79-16,0-9-56 15,-5-14 9-15,14 1-9 16,5 1-18-16,14 9-21 0,17 4-2 16,11 6-4-16,7 2-22 15,0 0-153-15,11 5-119 16,17 15-242-16</inkml:trace>
  <inkml:trace contextRef="#ctx1" brushRef="#br0" timeOffset="6948.7974">2964 14532 679 0,'0'0'43'16,"0"0"14"-16,0 0 29 0,0 0-1 16,0 0-18-16,0 0-17 15,0 0 1-15,-28-57-3 16,24 57-23-16,4 0-19 16,0 0-4-16,0 0-2 15,0 0 0-15,0 17-7 16,32 12 6-16,17 11 1 0,-2 5 1 15,7 3 3 1,-5 3-4-16,0-3 0 0,-2-6 0 16,-5-2-4-1,-3-9-39-15,-4-8-9 16,7-9-85-16,-7-14-48 16,-2 0-275-16</inkml:trace>
  <inkml:trace contextRef="#ctx1" brushRef="#br0" timeOffset="7234.0997">3628 14520 593 0,'0'0'60'16,"0"0"-17"-16,0 0 61 15,0 0-62-15,0 0-37 0,0 0-2 31,-26 95 1-31,26-35 17 16,0 1 2-16,0 1-4 0,0 4 7 16,0-1-1-1,0 2-18-15,0-5-2 0,0-5-3 16,0-8 5-16,0-7-6 16,0-11-1-16,0-6 0 15,0-7 0-15,0-1-43 0,0-3-86 16,7 0-171-16,-7-2-131 15</inkml:trace>
  <inkml:trace contextRef="#ctx1" brushRef="#br0" timeOffset="19897.5209">906 14926 529 0,'0'0'59'0,"0"0"53"15,0 0-37-15,0 0 3 0,0 0 44 16,0 0-54-16,0 0-31 16,0 0 0-16,-102-62-15 15,102 67-22-15,0 34 1 16,0 25-1-16,14 22 13 15,7 6 12-15,0 3-3 16,-7-9-2 0,7-13-5-16,-7-19-12 15,-3-17-1-15,-8-18-2 16,1-12 0-16,-4-7 1 0,0-4 8 16,-14-32-9-16,-25-23-21 15,-8-23-13-15,5-17 24 16,7-5 8-16,2 0-14 15,19 11-46-15,14 10 43 0,7 12 13 16,54 13 0-16,7 20-2 16,2 23 7-16,-9 15-7 15,-5 18-9-15,-17 22 4 16,-25 14 13-16,-14 8 4 16,0 1 50-16,-46-9-17 15,-3-10-9-15,2-12 2 0,12-15-4 16,7-6-18-16,21-8-8 15,7-3-12-15,0 0-94 16,32-20-193-16</inkml:trace>
  <inkml:trace contextRef="#ctx1" brushRef="#br0" timeOffset="22102.6601">1332 14990 394 0,'0'0'178'0,"0"0"-95"0,0 0 49 16,0 0-33-16,0 0 1 15,0 0-70-15,-26-28-30 16,26 82 0-16,0 28 21 15,0 13 20-15,21 3-15 0,12-10-3 16,-5-20-4-16,-7-20-12 16,-3-20-4-16,-8-16-2 15,-6-12-1-15,-4 0-1 16,0-42 0-16,0-23-1 16,0-24-71-16,-32-12 27 15,-3 4 7 1,-19 8 19-16,5 20 20 15,7 21 0-15,2 19 17 16,19 15 18-16,14 11-32 0,2 3-3 16,5 0 0-16,0 3-13 15,0 13 12-15,26 2 1 16,-5-6-2-16,12-12 1 16,-3 0-2-16,10-9 3 0,2-19 5 15,-2-7 1-15,-8 0 4 16,-11 5 0-16,-14 15 20 15,-7 8 31-15,0 7-30 16,0 16-31-16,0 37 0 16,0 19 13-16,0 22 27 15,0-1-24 1,0-5-11-16,0-12-5 16,7-19 0-16,28-15-25 15,5-15-23-15,4-12-62 16,3-15-96-16,-7-2-371 15</inkml:trace>
  <inkml:trace contextRef="#ctx1" brushRef="#br0" timeOffset="22903.7289">1897 14741 644 0,'0'0'66'16,"0"0"48"-16,0 0-12 0,0 0-44 15,0 0-41-15,0 0-11 0,0 43-6 32,47 25 72-32,9 18-33 15,11 18-8-15,8 6 0 16,-7 1 1-16,7-9-13 16,-12-16-8-16,7-22-7 15,-3-16-2-15,-6-14-2 16,0-17 0-16,-19-12 0 0,-7-5 0 15,-2-5 0-15,-5-20 3 16,-7-4-3-16,-3 4-62 16,-18 7-71-16,0 7-208 15</inkml:trace>
  <inkml:trace contextRef="#ctx1" brushRef="#br0" timeOffset="28604.8456">9016 18408 330 0,'0'0'64'0,"0"0"-41"16,0 0 53-16,0 0 35 16,33-107 9-16,-31 89-90 15,-2 4 21-15,0 5 13 16,0 3 0 0,0-1-35-16,0 6 2 15,0-2 0-15,0 1-13 16,0 2-8-16,0-1-3 15,0 1 8-15,0 0-10 16,0 0-5-16,0 0-4 16,0 0-16-16,0 18 3 15,-2 18 17-15,-5 12 2 0,0 6 4 16,-5 3-5-16,5-3 6 16,7-6-4-16,0-6-2 15,0-3-1-15,0-1 2 16,0-7 0-16,0-5-2 0,0-4 0 15,0-8 0 1,0-5 0-16,0-3 0 0,0-4 2 0,0 0-2 16,0-2 0-16,0 1 0 15,0-1 0-15,0 0 0 16,0 0 2-16,0 4-2 16,0-4 1-16,0 0-1 15,0 0 0-15,0 0 0 16,0 0 3-1,0 0-2-15,0 0 0 16,0 1 0-16,0-1 0 16,0 3-1-16,21 0 2 15,5 0 2-15,5 3-1 16,13-4 1-16,5 2 2 16,0-1-4-16,5-3 0 15,-12 5-2-15,0-2-1 0,-7-2 1 16,-9 4 4-16,2-5-3 15,-7 2-1-15,-3-2-1 0,3 0 1 16,-7 0 2-16,-7 0-2 16,0 0 2-16,-7 0-2 15,0 1 5-15,0-1-3 16,0 0 0 0,0 0 0-16,0 0 2 15,0 0-3 1,0 0 1-16,0 0 1 0,0 3-3 15,0-3 3-15,0 0-2 16,0 0-1-16,-21 0-8 16,-4 0-4-16,-6 0 2 15,-8 0 4-15,4 0-3 0,-8 0 5 16,-3 0 0-16,13 0 4 16,-2 0 3-16,7 0-2 15,-5-11-1-15,5-1-5 16,0-3 0-16,7-1 1 15,7 4 3-15,0-3 0 16,0 0-8 0,2-2-2-16,3-1 11 0,2-3-1 15,-5-4 0 1,12-3-14-16,0 2 8 16,0-3-8-16,0-3 6 0,0-2-1 15,0-4-8-15,0-2 8 16,0 4 4-16,0 3-11 15,0 1 13-15,12 4 1 0,-5 4-19 16,0 0 5-16,-7 6 12 16,0 2 5-16,0-1-4 15,0 2 1-15,0 3-1 16,0 4 4-16,-5 1 0 16,3 3-1-16,2 2 1 15,0 2-2-15,0 0-5 0,0 0-5 16,0 0 7-16,0 0 2 15,0 0-7-15,0 0-2 16,0 0 4-16,0 0-1 16,-5 0-40-16,3 0-11 15,2 0 8-15,-5 0 20 0,5 0 24 32,0 0 6-32,0 0-4 0,0 0-61 15,-7 2 30-15,7 9 14 16,-7 3-74-16,0-2-19 15</inkml:trace>
  <inkml:trace contextRef="#ctx1" brushRef="#br0" timeOffset="75376.7865">4938 18198 243 0,'0'0'91'0,"0"0"-66"0,0 0 13 15,0 0 32-15,0 0-12 16,0 0 0-16,0 0 3 15,0 0-9-15,0 0-3 16,0 0-33-16,0 0-8 16,0 0-8-16,0 0 0 0,0 0-4 15,0 0 4-15,0 0-8 16,0 0 7-16,0 0-1 16,0 0 2-16,0 0-7 15,0 0-14-15,0 0 5 16,0 0 16-16,0 0 0 15,0 0-1 1,0 0 3-16,0 0-2 16,0 0 0-16,0 0-5 15,0 9 5-15,0 8 10 16,14 5 0-16,-7 1-2 16,12-1-5-16,-10-1 1 0,3-7 0 15,-5-1-3-15,-5-7-1 16,-2-3 1-16,5-3-1 0,-3 0-1 15,-2 0-29-15,5-3-6 32,-5-17 25-32,0-4-23 15,0 0 33-15,0 2 1 16,0 7 10-16,0 4 2 16,2 6 28-16,-2 5 17 0,0 0-30 15,0 0-15-15,0 0-12 16,0 2-5-16,5 19 4 15,2 1 1-15,0-2 3 16,0-6 2-16,7-3-3 16,-14-2-1-16,0-6 0 15,7-3-1-15,-7 0 0 16,5 0-2-16,-3 0-34 0,-2 0 3 16,0-10 21-16,0 2-33 15,0 3-1-15,0 5 36 16,0 0-25-16,0 0-110 15,0 0-279-15</inkml:trace>
  <inkml:trace contextRef="#ctx1" brushRef="#br0" timeOffset="77102.316">5111 17266 267 0,'0'0'120'0,"0"0"-62"16,0 0 59-1,0 0-30-15,0 0-59 16,0 0-26-16,0 0 1 16,0 0 8-16,0 0 2 15,0 0 15-15,0 0 15 16,0 0-28-16,0-4-9 16,-7-2-4-16,0 2 1 15,0 1-3-15,-2 3 6 0,4 0-3 16,-2 0-3-16,0 0-4 15,7 0-2-15,0 7 6 16,0 3 0-16,0 1-2 0,0-4 0 16,0-2 2-16,0-3 0 15,0 0 3-15,0-2-3 16,0 0-8-16,0 0-28 0,0 0 24 16,0 0 12-16,0 0 0 15,0 0 7-15,0 0-2 16,0 0 7-16,0 0-2 15,0 0 2-15,0 0-8 16,0 0-2-16,0 0-1 16,0 0 1-1,0 0-1-15,0 0 0 16,0 0-1-16,0 0 0 16,0 0 0-16,0 0 0 15,0 0-2-15,0 0-1 16,0 0 3-16,0 0 3 15,0 0-3-15,0 0-2 0,0 0 2 16,0 0-1-16,0 0-12 0,0 0-4 16,0 0 14-16,0 0-15 15,0 0-16-15,0 4-20 16,0 1-21-16,-7 1-17 16,-7-3-48-16,7 2 24 15,0-5-43-15</inkml:trace>
  <inkml:trace contextRef="#ctx1" brushRef="#br0" timeOffset="78398.3248">5151 14863 621 0,'0'0'56'16,"0"0"-10"-16,0 0 10 0,0 0-17 16,0 0-22-16,0 0-16 15,-56 0 3-15,56 9 3 16,0-3-2-16,0 4-3 16,0-2-3-16,0-2 1 15,0-5 0-15,0-1 0 16,2 0 0-1,3 0-17-15,-5 0 2 16,2 0 15-16,-2-7 4 16,0-5-2-16,0 3-1 15,0 3 2-15,0 3 4 0,-2 3 16 16,-5 0-23-16,2 0-8 16,5 0 1-16,0 6 6 15,0 6 0-15,0-2-1 0,0-3-1 16,12-5 4-16,16 1-1 15,7-3 3-15,0 0-2 16,-7-5-1-16,-3-12 0 16,-11 5-1-16,-14-3 1 15,0 1-1-15,0 6 2 16,-28 4 25 0,-14 4-9-16,-4 0 3 15,13 0 6-15,10 2-20 16,4 13-6-16,12 0-2 15,7 0-7-15,0 1-6 16,0-4-55-16,33-1-23 16,9-10-198-16</inkml:trace>
  <inkml:trace contextRef="#ctx1" brushRef="#br0" timeOffset="81174.3591">4700 18592 347 0,'0'0'177'16,"0"0"-108"-16,0 0-17 15,0 0 27 1,0 0-24-16,0 0-28 15,0 0-9-15,-10-40 38 16,10 40 6-16,0 0-29 0,-4 0-14 16,-3 0-1-16,4 0-18 15,-4 0-3-15,-7 3-1 16,-11 20 0-16,-3 5-6 16,-7 6 8-16,2-5 2 15,5-4 0-15,9-5-3 16,3-3 8-16,9-6-9 15,2-5 4-15,3-1-8 16,2-3-5-16,0-2-20 0,0 0-7 16,0 0 4-16,0 0 8 15,0 0-16-15,21-8 34 0,7-11 8 16,0-1-2-16,0-3-4 16,5 3-9-16,-5-5-17 15,7 0-12-15,-7 1-10 16,-7-1 22-16,-2 2 23 15,-5 7 10-15,-7 1 1 16,0 7 0 0,-3 5 1-16,-4 0-1 15,0 3 0-15,0 0-1 16,3 0-1-16,4 0 0 16,4 12 2-16,3 7 21 15,0 4 16-15,0 6 7 16,0-7-14-16,0 3-13 0,0-5-10 15,-2 0 1-15,-5-8-8 16,-5 1 0-16,-2-4 0 16,0 0-48-16,0 3-72 0,0-4-51 15,0 1-94-15</inkml:trace>
  <inkml:trace contextRef="#ctx1" brushRef="#br0" timeOffset="81406.2059">4662 18861 208 0,'0'0'72'15,"0"0"-57"-15,0 0 50 16,0 0 40-16,0 0 10 16,0 0 2-16,206 3-17 0,-155-11-45 15,-4 1 35-15,-5-2-55 16,-9 2-18-16,-12 6-15 15,-14 1-2-15,-7 0-54 16,0 0-74-16,-14 12-204 16</inkml:trace>
  <inkml:trace contextRef="#ctx1" brushRef="#br0" timeOffset="87704.9315">5966 18091 23 0,'0'0'177'0,"0"0"-117"0,0 0-9 16,0 0 25-16,0 0-31 15,0 0-19-15,0 0 11 16,63-55 60-16,-58 47-4 16,-3 6-22-1,-2 2-19-15,0-4-18 16,0 4-3-16,0 0-8 16,0 0-12-16,0 0 3 15,0 0-9-15,0 0-5 16,0 6-18-16,0 9 7 15,0 7 11-15,5-2 5 16,-3-3-2-16,5-3-1 0,-7-1-2 16,0-7 0-16,0-2 0 15,0-2 0-15,0-2-6 16,5 3-58-16,-5-3-201 16</inkml:trace>
  <inkml:trace contextRef="#ctx1" brushRef="#br0" timeOffset="88228.6077">5940 18492 247 0,'0'0'198'15,"0"0"-118"-15,0 0 16 16,0 0 2-16,0 0-39 0,0 0-25 16,-2 0-11-16,2 0 20 15,0 0-6-15,0 0-21 16,0-2-15-16,0-8-1 15,21-5-2-15,7 3 2 16,-2 0-2-16,-5 3 1 0,0 4 0 16,-7 5-5-1,0 0 2-15,-7 0 4 16,0 8-3-16,-7 10-1 16,0 9-4-16,-14 3 8 15,-21 3 7-15,-5-4 10 16,5-4-12-16,21-2-4 15,2-3-1-15,12-3-1 16,0 0-2-16,0-6 3 0,0 1-9 16,19-4 9-16,2-2 4 15,7-3 0-15,-2 0-2 16,-5-3 2-16,0 0-4 16,0 0-12-16,-3 0-62 15,-11-9-107-15,-7 0-302 16</inkml:trace>
  <inkml:trace contextRef="#ctx1" brushRef="#br0" timeOffset="96280.0437">6164 16028 200 0,'0'0'38'16,"0"0"-28"-16,0 0 15 0,0 0-9 15,0 0-10-15,0 0-2 0,0 0-1 16,14-32 0-16,-14 19 17 16,0 1 40-16,0 1 5 15,0 0-4-15,0 8-26 16,0-1 4-16,0 4 31 15,-11 0-31 1,-6 0-38-16,-4 0 16 16,7 0-14-16,3 0 4 15,4 0-6-15,7 0-1 16,0 4-5-16,0 2 5 16,0 0-4-16,0-1 1 15,0-2-2-15,0-1 5 16,0-2 2-16,0 0-2 0,0 0-6 15,0 0-14-15,7 0-14 16,0 0 7-16,-3-3 21 16,-4-4 6-16,0 1 1 0,0 3 1 15,-11 3 1 1,-10 0-3-16,2 0 0 0,-2 0 7 31,12 8 14-31,2 1-12 16,2 2-9-16,5-3-2 0,0 1-8 15,0-7 10-15,0 2 12 16,19-4-5-16,-5 0 1 16,2 0-2-16,-4 0 0 15,-5 0 2-15,-7 0-4 16,0 0 0-16,0 0 1 0,0 0-5 16,0-4-4-16,-7 2-9 15,-19 2-13-15,5 0 18 16,0 0 8-16,7 8 2 15,7-2-2-15,7-1-13 16,0 1 1-16,0-4 9 16,0-2 3-1,0 0 5-15,0 0 0 16,0 0 5-16,7 0 1 16,5-13-5-16,-5-1-3 15,-5-1-3-15,-2 1-2 16,0 3 2-16,0 5 5 0,0 6 33 15,0 0 20-15,-7 0-58 16,-21 4-39-16,0 17-19 0,-7-3-190 16</inkml:trace>
  <inkml:trace contextRef="#ctx1" brushRef="#br0" timeOffset="96880.6432">4403 15965 781 0,'0'0'65'0,"0"0"-65"15,0 0 0-15,0 0 0 16,0 0 0-16,0 0-115 0,157-5-162 15</inkml:trace>
  <inkml:trace contextRef="#ctx1" brushRef="#br0" timeOffset="97027.3886">4714 15974 0 0,'0'0'809'15,"0"0"-798"-15,0 0-9 16,0 0-4-16,0 0 1 16,0 0-160-16,75 0-223 0</inkml:trace>
  <inkml:trace contextRef="#ctx1" brushRef="#br0" timeOffset="97697.9341">3485 15960 678 0,'0'0'109'0,"0"0"-88"0,0 0 45 16,0 0 1-16,0 0-67 15,0 0-1-15,7 34 1 0,0-6 18 16,5 1-5-16,-12 5-4 15,0 0 2-15,0-3-6 16,0 0 2-16,0-5-7 16,0-2 0-1,-5-3-8-15,-2-7-82 16,7-4-84-16,0-10-211 16</inkml:trace>
  <inkml:trace contextRef="#ctx1" brushRef="#br0" timeOffset="97967.2602">3747 15966 541 0,'0'0'114'16,"0"0"-81"-16,0 0 41 15,0 0 46-15,0 0-97 16,0 0-23-1,25 25 0-15,-10 9 40 16,-1 1-8-16,4 3-18 16,-15-6-2-16,1 0-7 0,-1-5-1 15,-3-2-2 1,4-5-2-16,3 0-2 0,3-8-90 16,1-9-140-16,-1-3-362 15</inkml:trace>
  <inkml:trace contextRef="#ctx1" brushRef="#br0" timeOffset="100351.9265">7075 18138 220 0,'0'0'92'16,"0"0"-3"-16,0 0-4 15,0 0-3-15,0 0-34 16,0 0-22-16,0-24-6 16,3 18-15-16,1 0 17 15,-1 0 22-15,-3 0-14 0,4 3 5 16,-4 1-8 0,0 2-9-1,0 0 2-15,0 0-11 0,0 0 0 16,0 0-9-16,0 0-2 15,0 0 0-15,0 0 2 16,0 0 0-16,0 0 0 16,0 2 1-16,0 1 0 15,0-3 0-15,0 1-1 0,0-1 1 16,0 0 0-16,3 0-1 16,1 0-1-16,6 0-23 15,1-10 21-15,3-4 3 16,-7 1 0-16,-7 7 0 15,0 1 3-15,0 5 32 16,0 0-26 0,0 0 0-16,0 0-6 15,0 7-3-15,0 8 0 16,0-4 0-16,0 6 2 16,0-2-4-16,0-1-55 0,0-1-104 15,-7-9-402-15</inkml:trace>
  <inkml:trace contextRef="#ctx1" brushRef="#br0" timeOffset="103982.6356">7117 18621 467 0,'0'0'79'0,"0"0"-51"0,0 0 57 15,0 0-32 1,0 0-25-16,0 0 12 0,0 0-1 16,-32-4 8-16,29 4 5 15,-1 0-14-15,4 0-1 0,0 0-11 16,0 0-13-1,0 0-4-15,0 0-4 0,0 0-5 16,0 0 0-16,0-2 0 16,0 2-2-16,0 0-14 15,0 0 2 1,0 0-4-16,0 0 7 16,0 0 6-16,18 0 4 15,-4 0-5-15,0 5 5 16,7 3 0-16,-9 4-1 15,-5-1 1-15,-7 1 0 16,0 1-10-16,0-4 0 16,0 5 11-16,-7-6-10 0,-12-2-19 15,12-2 0-15,7-4-6 16,0 0 15-16,0 0-9 16,0 0 5-16,7 0-6 15,21 0 30-15,5 0 26 16,-5 0-3-16,-7 5-18 0,-2 4 2 31,-12 7 3-31,-7 2 8 16,0 4 10-16,-12 4 19 0,-23-1-9 15,9-5 18-15,10-8-25 16,2-3-15-16,2-4-10 16,10-3-6-16,-10-1-2 15,12-1-27-15,0 0-26 16,-7 0-84-16,0 0-314 0</inkml:trace>
  <inkml:trace contextRef="#ctx1" brushRef="#br0" timeOffset="104615.1205">7159 17725 644 0,'0'0'116'15,"0"0"-55"-15,0 0 25 16,0 0-9-16,0 0-19 16,0 0-50-16,-21-40-8 0,21 35-16 15,0-1-20-15,0-2-32 16,0-7-52-16,0-7-309 15</inkml:trace>
  <inkml:trace contextRef="#ctx1" brushRef="#br0" timeOffset="104784.2398">7192 17317 669 0,'0'0'106'0,"0"0"-45"0,0 0 2 16,-12-105-14-16,12 77-49 15,0-2-55-15,0 4-51 16,7 2-44-16,12 2-186 16,-9-1 139-16</inkml:trace>
  <inkml:trace contextRef="#ctx1" brushRef="#br0" timeOffset="104868.9564">7220 17022 211 0,'0'0'81'16,"0"0"120"-16,0 0-23 16,0 0-88-16,0 0-50 15,0 0-40-15,-12-35-56 16,12 20-46-16,0-3-94 15,0-3-163 1</inkml:trace>
  <inkml:trace contextRef="#ctx1" brushRef="#br0" timeOffset="104969.2011">7187 16849 539 0,'0'0'117'0,"0"0"-76"15,0 0-41 1,0 0-257-16</inkml:trace>
  <inkml:trace contextRef="#ctx1" brushRef="#br0" timeOffset="105085.2204">7187 16849 553 0,'-91'-67'157'16,"80"67"-157"-16,-3 5-9 16,-14 4-183-16</inkml:trace>
  <inkml:trace contextRef="#ctx1" brushRef="#br0" timeOffset="105201.2745">6940 16801 194 0,'0'0'529'16,"0"0"-529"-16,0 0-218 15</inkml:trace>
  <inkml:trace contextRef="#ctx1" brushRef="#br0" timeOffset="105348.1266">6508 16838 701 0,'0'0'0'0,"0"0"-107"15,0 0-305-15</inkml:trace>
  <inkml:trace contextRef="#ctx1" brushRef="#br0" timeOffset="105486.1036">5774 16867 804 0,'0'0'23'0,"0"0"-23"16,0 0-26-16,0 0-137 0,0 0-224 15</inkml:trace>
  <inkml:trace contextRef="#ctx1" brushRef="#br0" timeOffset="105648.4563">4896 16849 814 0,'0'0'42'15,"0"0"-32"-15,0 0-10 16,0 0-38-16,0 0-225 16,-210-9-223-16</inkml:trace>
  <inkml:trace contextRef="#ctx1" brushRef="#br0" timeOffset="105817.7569">4254 16892 637 0,'0'0'75'0,"0"0"-10"15,0 0 54-15,0 0-10 16,0 0-32-16,0 0-40 16,-21-4-29-16,21 4-8 0,0 0-5 15,0-4-111-15,0-7-135 16,0 1-324-16</inkml:trace>
  <inkml:trace contextRef="#ctx1" brushRef="#br0" timeOffset="106318.9188">2883 16693 604 0,'0'0'128'15,"0"0"-43"-15,0 0-1 0,0 0-14 16,0 0-38-16,0 0-32 16,35-40-6-16,11 23 5 15,8 1-1-15,-12 1 0 16,0 7 0-16,-14 2-4 0,-7 6 2 16,-9 0-13-16,2 0-5 15,7 12 7-15,-2 14 7 16,2 14 2-16,0 8 4 15,-7 6 4-15,0 5-2 16,0-4 19-16,-10 0-5 16,-4-4-2-16,0-7-6 0,0-9-3 15,0-11-3-15,0-12-58 16,-4-8-37-16,-24-4-163 16</inkml:trace>
  <inkml:trace contextRef="#ctx1" brushRef="#br0" timeOffset="106488.3333">3039 17045 555 0,'0'0'164'0,"0"0"-150"0,0 0 160 16,241-5-37-16,-146-7-82 16,-6 1-37-16,-14-1-18 15,-33 12-1-15,-28 0-128 16,-14 0-380-16</inkml:trace>
  <inkml:trace contextRef="#ctx1" brushRef="#br0" timeOffset="111801.3858">4945 14733 212 0,'0'0'125'0,"0"0"-39"16,0 0 0-16,0 0 14 16,0 0-39-16,0 0-38 15,0 0-10-15,0-53 2 16,0 47 17-1,0 0-12-15,0 1-7 16,-7-1-7-16,0 0-5 16,2 0-2-16,-2 0 3 15,5 1-4-15,-5-3 1 16,0-1 1-16,0 1 0 16,-5-1 1-16,5 0 3 15,5 3-4-15,-5 3 2 0,2-2 2 16,5 1 2-16,0 0 5 15,-7 1-5-15,7 0 7 16,0-2-8-16,0 5 0 16,0-1 4-16,0 1-9 15,0 0-3-15,0 0 1 16,0 0 2 0,28 12-6-16,-2 3 6 15,-5 1-1-15,7 4 1 16,0-1 0-16,0 7 1 0,-2 2-1 15,7 1 0-15,-5 2 1 16,-5 0 2-16,3 1-2 16,-1 0 4-16,3-2-4 15,3 0 3-15,-6 2-2 0,15 0 0 16,-5 6 2-16,0-4 2 16,-2 1-2-16,-10-4-1 15,-2-2-1-15,-2 1-2 16,2 2 5-16,-2-1 0 15,-5 0-3-15,0-3-1 16,-5-5 1-16,-2-3 0 0,5 0 4 16,-5-3-4-16,0 3 2 15,0-1 1-15,7-1-1 16,0 6 1-16,0 5-1 16,0 4-3-16,-3 4-1 15,-3-2 4-15,-1-2-2 16,0-1-2-1,0-7 1-15,0-7 0 0,4-2-1 16,-1 1 0 0,1 0 1-16,6 0 3 0,-3 1-3 15,-3 3 0-15,3 2 1 16,-7-2-1-16,7 1 1 16,-2-1-2-16,-3 1 4 15,3-3-1-15,2-1 0 0,-5 2-3 16,10-3 1-16,-5 2-1 15,0-2 1-15,5 0 2 16,-5-2-3-16,-5 5 0 16,3-4 0-16,-3 1 0 15,3-2 0-15,2-4 0 16,-7 3 1 0,12-2-1-16,-10 0 0 15,5-2 0-15,-2 1 0 16,-3 0 0-16,5-1 0 0,-2 1 0 15,2-1 0 1,7 5 0-16,0-1 0 0,4 2 0 16,3-1-1-16,-2-6 1 15,-5 5 1-15,0-2 0 0,0 1-1 16,0-1 0-16,-7 0 1 16,7-2-1-16,-2 4 1 15,2-2-1-15,0 0 1 16,12 3 1-16,2-5-2 15,-7 3 4-15,7-1-1 16,-3-1-2 0,-8 1-1-16,2 1 1 15,-5-1 0-15,0 3-1 16,0-1 0-16,4 0 1 16,3 6-1-16,5-6 0 15,-5 3 1-15,0-3-1 16,5-2 0-16,-10 1 0 15,-2-1 1-15,-2-1 1 0,-5 4-2 16,7-1 0-16,-7 0 0 16,5 1 0-16,-3 0 0 0,3-3 0 15,-5 0 1 1,11 3-1-16,-4-5 1 0,3 4-1 16,1-2 0-16,10-1 0 15,-2-2 0-15,-2 0 3 0,-6-2-2 16,1 5 0-16,-10-6 0 15,3 5 0-15,-3-4 2 16,3 5-2-16,7 0-1 16,-3-3 0-16,3 2 1 15,-5 2-1-15,11-4 1 16,-8-3 0 0,1 3 0-16,-10-3 0 15,6 3 0-15,-7-1 0 16,-3 2 3-16,-4-4-4 15,3 3 0-15,1-3 0 16,6 5 0-16,8 0 9 16,1-3 4-16,4 4-8 0,10 2 2 15,0 1-6-15,2 1 5 0,0 1-6 16,-7 2 2-16,-2-4-4 16,-12 2 2-16,0-2 0 15,-3-4 1-15,3-3-1 16,-4 3 0-16,1-2 0 15,3-3 2-15,0 0 5 16,5 0 5 0,-3 3-9-16,3-2-2 15,7 7 0-15,2-5 0 16,7 4 0-16,5 2 0 16,-5-4 1-16,-3 1-2 15,-11-4 1-15,1-2 0 16,-1 0-1-16,7 2 1 15,11-2 6-15,-4 2 0 0,0-2 5 16,-2-3-7-16,-7 2-5 16,-5 1 2-16,-7-4 2 15,0 2-3-15,-7-4 0 0,-7 3-1 16,0-1 1 0,0-2 0-16,-2 2 0 0,4-2 1 15,-4 0 3-15,-3 0 15 0,3 0 14 16,-5 0-6-16,0 0-15 15,0 0-4-15,2 0 3 16,-2 0-5-16,5 0-6 16,2 0-1-16,0 0 1 15,0 0 1-15,0 1-2 16,-7-1 1 0,0 0-1-16,0 0 1 15,0 0-1-15,0 0 3 16,0 0 0-16,0 0 7 15,0 0-6-15,0 3-4 16,0-3-2-16,0 2-1 16,0-1-27-16,0-1-18 15,0 0-11-15,-21 0-105 0,-12 0-167 16</inkml:trace>
  <inkml:trace contextRef="#ctx1" brushRef="#br0" timeOffset="150351.4004">12032 14897 404 0,'0'0'135'15,"0"0"-92"-15,0 0-28 16,0 0-9-16,0 0 2 16,0 0 3-16,0 0 25 15,-42-82-8-15,42 79-5 0,0 3-8 16,0 0-9-16,0 0-4 15,0 0-2-15,0 0-7 16,0 0-4-16,0 3 1 16,0 9 10-16,0 7 6 15,0 7 5-15,0 4-6 0,9 3-4 16,3 9 1-16,2-3 0 16,7 7 0-16,5 2-2 0,2 2 0 15,0 8 4-15,0 2-4 16,7 2-3-16,-7 8 3 15,-2-5 0-15,-12-2-9 16,4-1 9-16,-4 0 0 16,0 3 1-1,3 1-3-15,1 4 0 16,3 1-24-16,5 3 11 16,2 2-24-16,7 2-35 15,5 0 26-15,-5-2 37 16,0-2-15-16,0 0 17 15,-7-5 9-15,-2-5 1 0,-12-2 3 16,7-4 0-16,-3 1 1 16,-1-2-2-16,4 4-2 15,-3-4-1-15,-4 0-1 16,7-1-10-16,-2-4-30 16,-10-2 17-16,5-2 7 0,-2 0 17 15,-2-2 4-15,1 3-3 16,-4 2-1-1,0 0 4-15,5 0-3 16,-3-1-1-16,-2-5 2 16,0-4 2-16,0-1-4 15,-7-1 5-15,7-3-4 16,0 2 8-16,5 1 2 16,2 0-3-16,-7 8-2 15,19 0-4-15,-12 4-2 0,-5 7 2 16,5 0-1-16,0-3 5 15,-2-1 3-15,-3-1 12 16,3-8 4-16,-5-3 13 16,0-2-1-16,0-3 6 15,-3 0-31-15,6 0-5 16,-3-5-5 0,11-2-2-16,-1-2 0 15,9-8-3-15,2-3-71 16,0-6-66-16,0-4-67 15,-3-7-28-15</inkml:trace>
  <inkml:trace contextRef="#ctx1" brushRef="#br0" timeOffset="151301.1213">13286 18564 244 0,'0'0'297'15,"0"0"-169"-15,0 0-93 16,0 0-20-16,0 0-9 0,0 0-6 16,-7 0-2-1,14 0-9-15,14 0 11 0,7 0 3 31,7 0-1-31,-2 0-1 16,9 0 5-16,5-9-1 0,-5-3-1 16,5 2 7-16,-1-1-8 15,-1-1 3-15,-6 0-3 16,-4 4-3-16,1 2 4 16,-4 2-2-16,-4 0-2 15,7 0 0-15,5 0 9 0,7 0 6 16,9-1-3-16,4-1 0 15,4 3-4-15,6-5-2 16,2 1-2 0,-2-2 4-16,5-3-1 15,-5 0-2-15,5 0-2 16,-8-1-1-16,11-1 2 16,-4 0 7-16,-6 2-6 15,0 4-3-15,-5-1 1 16,5 1-2-16,-1-3 0 15,3 1 0-15,-2-1 1 0,7 1 3 16,-5 0-5-16,-2 2 1 16,-1-3 1-16,-4 5-2 15,1 0 0-15,3 3 0 16,6 0 1-16,4 3 0 0,5-2 0 16,6 2-1-16,1-3 2 15,7 1 0-15,-5-4 0 16,5-3 13-16,-1 1 5 15,-6-4-10-15,-7 0-1 16,0 7-6-16,-8-3-1 0,4 5-1 16,3 2-1-16,-4-4 0 15,5 3 1-15,0-2-2 16,0-2 2-16,2-1 0 16,4-5 6-16,6 1 1 15,4-1 9-15,5-1-7 16,0 0 2-1,-1 2-4-15,1 5-8 16,-7 6 3-16,0 0-2 0,-5 0 1 16,-5 0-1-1,-4 0 6-15,0 0-2 0,-5 0-2 16,5 0-1-16,-1 0 1 16,3 0 6-16,-4-7 13 15,-3-3-15-15,-14-2 8 0,-9 2-14 16,-12 1 3-16,-14 3-2 15,-7 4-2-15,-10-1 0 16,-11 3-4-16,7 0-9 16,-7 0-26-16,0 0-89 15,0 0-133-15</inkml:trace>
  <inkml:trace contextRef="#ctx1" brushRef="#br0" timeOffset="152009.2046">19558 17496 432 0,'0'0'141'0,"0"0"-19"0,0 0-49 16,0 0-31-16,0 0-22 16,0 0 2-16,-63-60-3 0,70 43 0 15,28-3-4 1,12 1 19-16,16 3-12 0,12 8-21 16,6 8-1-16,-4 0-10 15,-2 26 4-15,-12 16 6 0,-9 4 12 16,-19 4-3-16,-14 4 1 15,-14 1-6-15,-7 4 1 16,0 1 2-16,-21 1-6 16,-21-7 7-16,7-4-5 15,0-11 0-15,-5-9-1 16,14-10 1 0,10-8 14-16,2-5-7 15,2-7 4-15,10 0-9 16,2 0-5-16,-5 0-7 15,3-21-3-15,-5-10 8 16,-5-14-31-16,-2-13 0 16,-11 1 18-16,1-1 9 15,-8 4-7-15,-8 9 13 0,2 13 9 16,-6 9 1-16,7 9 6 16,2 5-13-16,9 7-6 15,12 2 1-15,7 0-4 0,7 0-35 16,0 0-85-16,0 2-91 15,0 7-179-15</inkml:trace>
  <inkml:trace contextRef="#ctx1" brushRef="#br0" timeOffset="153690.0482">12266 14651 232 0,'0'0'263'16,"0"0"-102"-16,0 0-77 16,0 0-19-16,0 0-31 15,0 0-7 1,-28 6-10-16,23 19-9 15,-4 10-1-15,2 15-7 16,2 13 0-16,-2 4 5 16,4 4-5-16,-1-6-5 15,4-9-30-15,0-16 8 16,0-14 13-16,-3-12-10 16,3-11 7-16,-7-3 11 0,-7 0-2 0,-4-3-27 15,-3-23 10 1,-5-10 20-16,3-7 10 0,-5-8-1 15,2-8-4-15,-2 1-19 16,-5 4-17-16,-2 10-23 16,10 11-20-16,8 12 79 15,5 5 76-15,12 2-31 0,0 5-22 16,19 3-15-16,30 3 0 16,21 3-5-16,17 0 30 15,-3 12-33-15,-2 18-8 16,-8 11-2-16,-6 7 10 15,-19 0 20-15,-2 0 16 16,-26-6-11 0,-12-8-9-16,-9-5 22 15,0-4 2-15,-9-2 4 16,-38-1 26-16,-9-4 4 16,-19 3-19-16,-13-4-19 15,-4-2-26-15,-10 0-9 16,-6 4 4-16,-2 2-5 15,8 3 0-15,11 2 0 0,18-3-1 0,29-4 1 16,18-10 0 0,12-3-1-16,14 0-11 0,0 4-52 15,7 5-44-15,33 3-54 16,-5 1-131-16</inkml:trace>
  <inkml:trace contextRef="#ctx1" brushRef="#br0" timeOffset="159675.9312">10250 14956 391 0,'0'0'234'0,"0"0"-119"16,0 0-39 0,0 0-27-16,0 0-30 0,0 0-4 15,0 0 6-15,-21-13 8 16,14 12 5-16,-7-1 3 0,0 0-7 16,-5 2-15-16,-2 0-13 15,-7 0 3-15,-12 0 1 16,-2 5-5-16,-5 14-1 15,-2 9 0-15,7 4 2 16,-4 8-2-16,13 5-2 16,10 6 2-1,9 3 2-15,14 2 3 16,0-7-4-16,9-7-2 16,31-8 3-16,16-14 3 15,4-9 1-15,15-8-2 16,-5-3-2-16,-2 0 4 0,-14-8-6 15,-12 1-2 1,-14-1 0-16,-14 3-27 0,-10 3-47 16,-4-2-69-16,0-3-88 15,0 0-361-15</inkml:trace>
  <inkml:trace contextRef="#ctx1" brushRef="#br0" timeOffset="160192.4306">10334 15130 286 0,'0'0'409'0,"0"0"-319"0,33 148-44 16,-19-106-17-16,4-13-20 15,-4-8-9-15,-7-12-4 16,-4-8-7-16,-3-1-10 16,0-21 0-16,0-27 21 15,0-18 14-15,-21-9 28 16,-14 1 20 0,-8 5-14-16,-17 10-9 15,11 17-25-15,2 13 13 16,21 20-11-16,12 7-15 0,14 2-1 15,0 0-6-15,0 6-3 16,33 10 9-16,23-1 0 16,5-6-3-16,9-9-7 15,2 0 10-15,-9-6-1 0,-2-18 2 16,-12 0 18-16,-14 3 15 16,-9 6-6-16,-17 11-19 15,-4 4-4-15,-5 0-5 16,7 34 4-16,7 26-2 15,5 21 4-15,-5 16-3 16,2-1 0-16,5-9-3 0,5-16-21 16,2-16-17-16,0-17-26 15,4-17-116-15,-4-12-33 16,7-9-238-16</inkml:trace>
  <inkml:trace contextRef="#ctx1" brushRef="#br0" timeOffset="160709.2584">11161 15565 415 0,'0'0'139'16,"0"0"-43"-16,0 0 10 15,0 0-28-15,0 0 10 16,0 0-14-16,117-107-17 16,-117 57-30-16,0-9-17 15,-22-5 1-15,-17 2-7 16,-3 5 0 0,-5 15 1-16,5 14-2 15,2 13-3-15,17 10-2 16,11 5-11-16,12 5 2 0,0 32-16 15,40 20-18-15,28 20-5 16,9 5 40-16,5 3-21 16,-5-1 27-16,-10-7 4 15,-13-4 11-15,-26-5 12 0,-14-8 14 16,-14-12-16-16,0-14-18 16,-7-16 7-16,-21-13-1 15,-12-5-7-15,-6-14-1 16,1-23 16-16,-1-13 8 15,13-2-8-15,16 1 13 16,10 9 13-16,7 10-10 0,0 10-12 16,0 7-7-16,24 7-10 15,2 4-4-15,16 3-16 16,-3 1-29-16,3 0-52 16,-2 0-83-16,-12 0-348 15</inkml:trace>
  <inkml:trace contextRef="#ctx1" brushRef="#br0" timeOffset="165021.0176">20355 18152 208 0,'0'0'202'15,"0"0"-50"1,0 0-36-16,0 0-40 16,0 0-24-16,0 0 7 0,0 0 5 15,-59-53-11-15,54 52-4 16,-2 1-10-16,7 0-19 16,0 0-8-16,0 0-5 15,0 0-2-15,0 0-4 16,0 0-1-16,0 0 0 0,0 0-11 15,0 0 0 1,0 4 0-16,33 13 11 0,12 8 7 16,8 8-3-16,15 4 1 15,-5 4-2-15,5 1-1 16,-7-5 2-16,-12-1 1 16,-3-10-2-16,-11-2 2 0,-7-8-4 15,-7-5-1-15,-7-8-6 16,-9-3-21-16,-3 0-21 15,3 0-44-15,-5 0-31 16,0-8-2-16,0-3-255 16</inkml:trace>
  <inkml:trace contextRef="#ctx1" brushRef="#br0" timeOffset="165475.1888">21032 18098 137 0,'0'0'105'15,"0"0"-2"1,0 0 17-16,0 0-15 16,0 0-22-16,0 0-12 15,-14-5-31-15,7 5-23 16,7 11-17-16,0 9 29 16,-7 14-21-16,2 9 1 15,-2 10 17-15,-2 9-8 16,2 4 2-16,-5 5-3 0,3-2 7 15,-3-3-2-15,5-6-18 16,0-8-1-16,5-5-3 16,2-8 0-16,0-9-1 0,0-5 1 15,0-8 0-15,0-8-1 16,2-6-5-16,-2-3-35 16,7 0-27-16,0 0 3 0,0 0-66 15,5 0-164-15</inkml:trace>
  <inkml:trace contextRef="#ctx1" brushRef="#br0" timeOffset="214632.6374">13796 17725 245 0,'0'0'131'0,"0"0"11"0,0 0-38 15,0 0-38-15,0 0-59 16,0 0-3-16,0 0 20 0,0 0 2 15,-17 0 8-15,17 0 17 16,0 0-19-16,0 0-15 16,0 0-17-16,0 0-5 15,0 0-11-15,0 6 4 16,28 5 12-16,14 1 10 16,7 2-9-1,3-7 1-15,4 2 1 16,0-8-3-16,5-1-3 15,16 0 3-15,4 0 1 16,15-16 5-16,5-11-5 16,4-2 10-16,-3-7-10 15,-1-3 5-15,-3-7 11 16,2-4 15-16,-8-2-3 0,-4 1-6 16,1 0-19-16,-14 3 12 0,-7 1-13 15,-3-2-3-15,7-2 4 16,3-6-3-16,2-6 1 15,12-5 2-15,0-10 5 16,-1-3-5-16,-3-3 1 16,3-1-8-1,1 0 9-15,7-4-6 16,14-4 0-16,-1-8 0 16,1-1 2-16,-7 3-2 15,-7 2-2-15,-12 1 2 16,-16-1 0-16,-8 3-2 15,-6-1-8-15,-5 1-3 16,7 6 8-16,-2 0-2 0,2 3-15 16,5 2 8-16,-1 4 5 15,1 11 9-15,-12 4-6 16,-9 16 2-16,-12 5 3 16,-7 11-9-16,-12 10-6 0,-4 8 1 15,-3 8-17-15,-2 6 1 31,0 0-42-31,0 0-164 16,0 1-51-16</inkml:trace>
  <inkml:trace contextRef="#ctx0" brushRef="#br0" timeOffset="400067.7425">16977 11851 0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1:55:37.63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9077 6784 332 0,'-68'107'11'0,"1"3"-5"16,6-2-3-16,12-9-3 15,7-8 0-15,21-6 1 16,2-4-1-16,10 4 0 15,-5 4 0 1,-12-4-84-16</inkml:trace>
  <inkml:trace contextRef="#ctx0" brushRef="#br0" timeOffset="2125.852">4340 338 588 0,'0'0'142'16,"0"0"-56"-16,0 0-19 15,0 0 21-15,0 0-34 16,0 0-22-16,-93-102-7 16,90 93-5-16,-1 6-4 0,4 3 4 15,0 0-8 1,-3 0-9-16,3 0-3 0,-4 0-1 0,4 0 0 15,-7 0-5 1,7 0-6-16,0 3-3 0,0 9 13 16,0 16-11-16,0 12 13 15,21 8 6-15,7 6 0 16,-3-5 0-16,3 1-5 31,0-2 0-31,0-6 3 0,5-5-4 16,2-11-2-16,0-4-2 15,-2-10-2-15,2-7-3 16,-9-5-3-16,9 0 8 16,-7-23 4-16,14-13 5 15,-9-6-2-15,-5 2 1 16,-7-7 3-16,-10 6-4 0,-8-2-1 16,-3 7-1-16,0 5 3 15,0 5-4-15,-7 8 1 0,0 8 0 16,0 5 0-16,4 5-1 15,3 0-2-15,-4 0-3 16,4 0-10-16,0 7-18 16,0 18-14-16,0 15 39 0,21 8 8 15,4 12 6-15,3-4-3 16,21-5-2-16,-2-8-1 16,2-11-14-16,5-11-10 15,-5-11 6-15,-2-10 14 16,2 0 1-16,0-9 3 15,-3-19 5 1,1-9 0-16,-19-6 1 16,-7 1-3-16,-14-3 5 15,-7 0 11-15,0-1-8 16,0 7 0-16,0 5-1 16,-14 5-6-16,0 12-1 15,9 5-3-15,3 6 2 16,2 6-2-16,0 0-7 0,0 0-87 15,7 0-128 1,21 10 13-16,5 3-241 16</inkml:trace>
  <inkml:trace contextRef="#ctx0" brushRef="#br0" timeOffset="2436.5093">5643 511 651 0,'0'0'37'0,"0"0"-33"16,0 0 30-16,248-29-2 0,-152 15-19 31,-12 6-13-31,-9 2 1 0,-22 4-1 16,-25 2-33 0,-28 0-215-16</inkml:trace>
  <inkml:trace contextRef="#ctx0" brushRef="#br0" timeOffset="2583.7365">5711 686 859 0,'0'0'3'0,"0"0"15"15,0 0-18-15,0 0 32 16,283 8-11-16,-162-25-21 16,5-7-34-16,-11 2-186 15</inkml:trace>
  <inkml:trace contextRef="#ctx0" brushRef="#br0" timeOffset="3692.5432">7208 310 241 0,'0'0'262'16,"0"0"-218"-16,0 0 59 16,0 0-53-16,0 0 8 15,0 0-20-15,-28-29-23 16,28 29-6-16,0 0-4 0,0 0 5 15,0 0 5-15,0 0 21 16,0 0 3-16,0 0-18 16,0 0-14-16,0 0-6 15,0 0 1-15,0 0 0 16,0 0 1-16,0-1 3 16,0 1 5-1,0-2 3-15,0-3 10 16,0 1-3-16,-2-2-17 15,-3 2 0-15,3-2-3 16,2 1 4-16,-5 4-2 0,3 1 2 16,-3 0-5-16,3 0-5 15,2 33-36-15,0 14 24 16,0 24 17-16,0 16 12 0,9 15-4 16,17 8-6-16,5-2 5 15,-6-8-5-15,8-16-1 16,-10-13 1-16,-9-16-2 15,-2-17 0-15,-12-15-1 16,0-13-11-16,0-10-10 16,0 0 22-1,0-4-5-15,-12-19-1 16,-16-8 5-16,0-8 2 16,0-13-1-16,0-4 5 15,-5-14-4-15,5-6-1 16,14-8-8-16,14 1-22 15,0 7-9-15,42 11 20 0,26 14-3 16,2 15 2-16,5 15 12 16,-14 16 6-16,6 5 0 0,-10 11-1 15,-15 21 2 1,-10 1 1-16,-25 7 0 0,-7-2 21 16,-7 4 34-16,-46 0-13 15,-22-5 26-15,-9-8-31 16,9-9-20-16,5-13 28 0,5-3-24 15,8-2-11-15,15-2-8 16,17 0 0-16,18 0-4 16,7 0-4-16,0 0-58 15,32 0-92-15,45 0 20 16,19-3-10-16,7-2-433 16</inkml:trace>
  <inkml:trace contextRef="#ctx0" brushRef="#br0" timeOffset="4387.8008">8372 419 522 0,'0'0'102'15,"0"0"-102"-15,0 0 6 16,0 0 19-16,0 0 44 15,-35 154-15-15,30-100-7 16,3-9-7-16,2-8 14 0,0-13-40 16,0-17-5-16,0-2-2 15,0-5 4-15,0 0 14 16,0 0 16-16,0 0-11 0,0 0-6 16,0 0-9-16,0 0-9 15,0 0 5-15,0 0-7 16,-7-2-4-1,0-16-4 1,-12-4-4-16,5-6 1 0,0-6 7 16,0 0 0-16,-5-5 0 15,5 1 0-15,7-4 1 16,0-10-1-16,7-10-7 0,0-5 5 16,33-7-3-16,23 4-14 15,19 10-3-15,2 15-5 16,-2 16 16-16,-8 20 11 15,-11 9-1-15,-2 0-9 16,-14 32-1-16,-17 10 8 16,-16 9 3-16,-7 0 30 15,-23 1-3-15,-31-8 11 16,-2-7-17-16,-2-8-8 0,6-7-4 16,6-10 1-16,10-1-6 0,11-8-3 15,11 1-1 1,7-2-3-16,7 3-49 0,14-1-136 15,47-4 1-15,6 0-109 16</inkml:trace>
  <inkml:trace contextRef="#ctx0" brushRef="#br0" timeOffset="4873.1555">8935 616 707 0,'0'0'42'0,"-28"110"38"0,28-70-12 16,0-15 9-16,0-13-26 15,0-7-43-15,0-5-7 16,0 0 23-16,0-23 8 16,0-19-32-16,0-16-9 15,7-6-6-15,-7-1-1 16,0 11-2-16,-7 9 11 15,-21 16 2-15,0 11 2 16,7 14 3-16,-5 4 18 16,19 0-3-16,0 15-15 15,7 4-5-15,0-2 0 16,14-3-6-16,40-9 1 16,16-5 8-16,18-3 2 15,8-28 2-15,0-8 0 0,-19-6 10 16,-23 8-5-16,-15 2-2 15,-15 12-2-15,-12 7 4 16,-12 11 38-16,0 5 17 16,0 0-29-16,-5 11-30 15,-26 17 10-15,-1 15-9 16,4 10 1-16,9 6-5 0,19-4-4 16,0-7 1-16,12-9-6 15,44-13-43-15,19-9 20 16,13-17-81-16,8 0-139 15,-5-23-353-15</inkml:trace>
  <inkml:trace contextRef="#ctx0" brushRef="#br0" timeOffset="5311.7759">9874 680 207 0,'0'0'565'0,"0"0"-562"16,0 0 7-16,0 0 60 15,0 0-5-15,0 0-45 16,109-8 27-16,-90-33 25 0,-10-7-59 16,-9 1-10-16,0 7-3 15,-21 4-15-15,-21 10-13 16,3 9 24-16,8 9 4 16,6 5 13-16,11 3-13 15,7 11-1-15,7 24-11 16,0 10 9-1,0 14 0-15,2 8 3 16,35 5 6-16,-2 8 14 16,7 1 4-16,-7-4-8 15,-9-13-1-15,-17-12-11 16,-9-19-4-16,0-15 7 0,-42-9-1 16,-11-9 6-1,-10 0-8-15,2-16-4 0,-2-11 0 16,21-2-2-16,9-1 0 0,19 1-1 15,14 3-7-15,0-2 9 16,19 0-4-16,32 4 5 16,17-1-1-16,7 0-4 15,13 6-36-15,-3 4-24 16,1 6-48 0,-11 2-46-16,-19-2-173 15</inkml:trace>
  <inkml:trace contextRef="#ctx0" brushRef="#br0" timeOffset="5775.1153">10495 232 576 0,'0'0'70'0,"0"0"61"15,0 0-15-15,0 0-42 16,0 0 6-16,0 0-40 0,0 0-40 16,-26-61-7-16,19 78 0 15,0 20 7-15,-4 22 8 16,4 12-6-16,0 2 0 16,7 1 0-16,0-3-2 15,0-6 1-15,0-6 4 16,0-7-5-1,11-8-5-15,10-11 4 16,14-8-5-16,5-6 1 16,9-8 5-16,12-5 2 15,9-6 10-15,12 0 9 16,-1-5-5-16,8-12 10 16,-7 2 4-16,-7-2-2 15,-12 6 0-15,-21 0-22 0,-14 8 0 16,-21 0-4-16,-7 3-2 15,0 0-1-15,0 0-11 16,0 0-19-16,0 0-17 16,-14 3-67-16,-28 6-308 0</inkml:trace>
  <inkml:trace contextRef="#ctx0" brushRef="#br0" timeOffset="7263.9503">7015 1245 589 0,'0'0'140'0,"0"0"-97"0,0 0 36 16,0 0 20-16,0 0-99 15,0 0-5-15,-21 0 1 0,21 33 4 16,0 19 5-16,9 14-4 16,17 9 0-16,6 7 5 15,-1 4-3-15,1-1 1 16,3-4-1-16,-2-13 7 16,-5-17-3-16,0-15 2 15,-7-18 7-15,-2-7 3 0,4-10-4 16,3-1-12-16,21 0 11 15,2-24 1-15,14-3-4 16,-2-4-6-16,2 5-3 16,-3 6-1-16,3 3-1 15,5 5 0-15,7-1 3 0,0 4-3 32,13 3 1-32,1 6-1 0,0 0 1 15,9 0-1-15,2 0 4 16,-1 6 8-16,1-3-6 15,-4-3-6-15,-5 0 2 16,-2 0 3-16,-1 0-1 16,-6-6 0-16,0-5-3 15,-5 0-1-15,-7 4 1 0,-5-1 0 16,-8-1 0-16,3 3 0 16,-18 4 1-16,5-3 0 15,-10 5-2-15,-11 0-2 16,9 0 1-16,-2 0-1 15,-5 7-5-15,14 8 4 16,0 5 3 0,-2 0 1-16,13 2 2 15,-4-4-2-15,7 1 1 16,-2-7 1-16,7-3-1 16,-5-9-2-16,5 0 3 0,-5 0 3 15,5-15 3 1,6-7-3-16,1-6 0 0,-5-3-2 15,5-7-1-15,-5-2 3 0,0-7 1 16,-2 1 6-16,-12-2 6 16,-10 3-13-16,-13 2 4 15,-12 4-4-15,-14 7 16 16,0 5-2-16,0 9-4 16,-12 3-4-16,-2 5-12 15,0 1 1-15,0 4-1 0,7 4-5 16,3 1-7-16,-3 0-32 15,-10 0-26-15,-18 10-40 16,-18 20-184-16,-29 6-425 16</inkml:trace>
  <inkml:trace contextRef="#ctx0" brushRef="#br0" timeOffset="8033.4357">7933 2190 663 0,'0'0'54'15,"0"0"-26"-15,0 0-2 16,0 0-12-16,0 0 6 16,0 0-19-16,-190 96 1 0,113-53 2 15,0 8-3-15,-19-2 13 16,-18 7 12-16,-10 3-6 15,-7-1 13-15,-6 2 4 16,-1 0-9-16,-5-2-17 16,12-2-3-16,8-5 4 0,20-12-1 15,21-10 29-15,28-8-18 16,26-10-8-16,14-7-2 0,10-4 9 16,4 0-10-16,0 0-8 15,0 0-1-15,0 0-2 16,0 0-7-16,0 0 5 15,0 0-4-15,0 0-11 16,0 0-4 0,0 0-30-16,0 0-76 15,4 0-42-15,-1 0-84 16</inkml:trace>
  <inkml:trace contextRef="#ctx0" brushRef="#br0" timeOffset="8781.7646">6129 2769 547 0,'0'0'133'15,"0"0"-41"-15,0 0-36 16,0 0-3-16,0 0-10 15,0 0-29-15,0-21-11 16,0 21-1-16,-11 0 16 16,-17 10 7-16,-7 7-20 15,0-1-2-15,-5 5 9 0,5 3 2 16,-5 11-9-16,-7 1-3 16,3 4-1-16,4-3-1 15,8 0 0-15,11-3-2 16,7 0 2-16,11-8-2 15,3-1-5-15,0-6-2 0,24-1 9 16,22-1-7 0,22-4 7-1,21-4 2-15,9-6 0 0,12-3 8 16,-15 0 1-16,-13 3-2 16,-21-2 7-16,-26 4-10 15,-9-3-6-15,-17-2 8 16,-4 0-7-16,-5 0 2 15,0 0 16-15,-5-13 4 0,-30-18-23 16,-12-8-5-16,-2-8-5 16,-7-1-3-16,2-1 13 15,15 7 0-15,4 12 2 16,7 9 22-16,21 10 27 16,0 7-3-16,7 3-24 15,0 1-16 1,0 0-8-16,0 0-8 15,7 0-5-15,32 0 10 0,10 0 3 16,7 0 0 0,-9 2-24-16,-5 6-49 0,-28-1-169 15,-14-2-565-15</inkml:trace>
  <inkml:trace contextRef="#ctx0" brushRef="#br0" timeOffset="18729.197">2822 3009 369 0,'0'0'142'0,"0"0"-72"15,0 0 59-15,0 0-46 16,0 0-45-16,0 0 0 16,0 0-11-16,-24 0 2 15,24 0-3-15,0 0-9 16,0 0-15-16,7 0 1 15,24 0-3-15,13 0 16 0,-6 0-2 16,-6 0-4-16,-11 0-4 16,-14 0 7-16,0 0-2 0,-7 0 2 15,0 0-7-15,0 0 1 16,-42 0 22-16,-4 0-21 16,-3 3-5-16,9-2 4 15,16 1-2 1,13-2 7-16,4 0 11 15,7 0 9-15,0 0-18 16,0 0-14-16,0 0-18 16,7 0 12-16,25 0 5 15,-1 3 2-15,-5-3 8 16,2 0-4-16,-14 0 11 16,-7 0-13-16,-7 0 5 0,0 3-6 15,0-3-1-15,0 3 3 16,0 0-1-16,-17 3 0 15,-29-1-6-15,-1 2-26 16,5 3 2-16,14-4 23 16,14-1-15-16,7-4-6 0,7 1 12 15,0-2 12-15,0 0-11 16,9 0-11-16,31 0 23 0,9 0 3 16,12 0 8-1,-8-8 3-15,-11 2 2 0,-14 0-1 16,-16 3-1-16,-12 3-7 15,0 0 12-15,-5 0 9 16,-30 0-12 0,3 0-13-16,-3 0 0 15,7 0 3-15,14 0-6 16,14 3-2-16,0-3-3 16,0 3-21-16,0 6-19 15,14-3-32-15,25-4-149 16,3-2-401-16</inkml:trace>
  <inkml:trace contextRef="#ctx0" brushRef="#br0" timeOffset="19192.5303">3006 3033 682 0,'0'0'47'0,"0"0"96"16,0 0-2-16,0 0-98 15,0 0-43-15,0 0 0 16,87 2 55 0,-24-2-24-16,7 0-24 15,-9 0-2-15,-1-2-5 16,-4-3-9-16,-9 4-57 16,-26 1-201-16</inkml:trace>
  <inkml:trace contextRef="#ctx0" brushRef="#br0" timeOffset="19647.1571">3539 3086 162 0,'0'0'643'0,"0"0"-610"16,0 0-16-16,0 0 26 16,0 0-22-16,0 0-21 15,184-6-2 1,-120-2-53-16,-1 2 6 15,-3 3-14-15,-13 3-29 16,-19 0 35-16,-7 0 38 0,-14 0 10 16,-7 4-11-16,0 3 20 15,0-3 2-15,7 2 17 16,0-1 27-16,-2-1 15 16,4-3-11-16,10 2 32 0,2-3-36 15,14 0-37-15,12 0-9 16,2 0-9-16,-7 0-64 15,-7 0-102-15,-10 0-83 16,-11 0 92-16,-14 0 166 16,0 2 94-16,0-1 38 15,0-1 13 1,0 0 24-16,0 0-49 16,0 0-27-16,0 0-82 15,19 0-11-15,2 0-62 16,7-6 13-16,7-4 28 15,-2 1-56-15,-12 8 45 16,-7-1 29-16,-12 2-4 16,5 0 3-16,-2 0-68 0,2 0-265 0</inkml:trace>
  <inkml:trace contextRef="#ctx0" brushRef="#br0" timeOffset="19809.6387">4588 3108 213 0,'0'0'301'0,"0"0"-214"16,0 0-24-16,0 0 30 15,0 0-32-15,0 0-40 0,16 0-15 16,3-5 0-16,2-5-6 16,7-3-7-16,7 2-125 15,-2 8-120-15,-8 3 126 16,-4 0 111-16</inkml:trace>
  <inkml:trace contextRef="#ctx0" brushRef="#br0" timeOffset="19947.3279">4588 3108 109 0,'229'-33'238'16,"-229"36"-153"-16,0-3 112 15,0 0-40-15,0 0-87 0,0 0-9 16,4 0-37 0,3 0-24-16,7 0-8 0,21-6-8 15,12-5-74-15,2-1-270 16,-16 6 74-16</inkml:trace>
  <inkml:trace contextRef="#ctx0" brushRef="#br0" timeOffset="20479.8852">5034 3060 602 0,'0'0'204'15,"0"0"-122"-15,0 0 40 16,0 0-47-16,0 0-58 16,0 0-17-16,-5-8-72 15,17 1-33 1,2-3-29-16,-7 5-12 16,-7 5-21-16,0 0 125 15,0 0 2-15,0 0 29 16,0 3 11-16,-7 2 3 15,7 2 56-15,-7-3 43 16,7-2-40-16,0-2-30 0,0 0 5 16,0 0 36-16,0 0-13 15,0 0-57-15,0 0-3 16,0 0-61-16,0 0 1 16,0 0-17-16,0 0-104 0,0 0 38 15,0 0 143-15,0 0 13 16,0 0 32-16,0 0 17 15,0 1 11-15,0 7 7 0,0-5 19 16,0 0-51-16,0-3-35 16,0 0-2-16,0 0-5 15,7 0-6-15,0 0-3 16,0 0-49-16,0 0-24 16,0 0-69-16,-2 0-16 15,-5 0 90 1,0 0 71-16,0 0 18 15,0 0 110-15,0 0-28 16,0 0-38-16,0 0 26 16,0 0-32-16,0 0-48 15,0 0-8-15,0 0-21 16,0 0-19-16,0 0 26 16,0 0 13-16,0 0-3 0,0 0-17 15,0 0 20-15,0 0 0 0,0 0-33 16,0 0-243-16</inkml:trace>
  <inkml:trace contextRef="#ctx0" brushRef="#br0" timeOffset="21914.3677">5253 3013 205 0,'0'0'210'16,"0"0"-66"-16,-198-1-37 16,156 1 21-16,21 0-63 15,7 0-17-15,7 9-35 16,7 5-8-16,0 3 10 16,0 0 4-16,2 3-12 0,24-9-1 15,4 0 0-15,3-7-3 16,0-4 0-16,-3 0 3 15,-4 0-5-15,6-16-1 16,-15-3-23-16,-13-1-2 16,-4-2 10-16,-11 5 0 15,-38 8 9 1,-7 3 6-16,-5 6 18 16,5 0 8-16,4 7-17 15,15 18 2-15,4 6-10 0,26 3 0 16,7-3-1-16,0-2-3 15,14-6 2-15,26-7-1 16,2-5-1-16,0-5 3 16,0-6 4-16,-2 0-4 0,2 0 6 15,-2-23-5-15,-5-8 3 16,-14-6-4-16,-17 0-34 16,-4 6 34-16,-28 9 0 15,-30 12 5-15,-12 10 29 16,9 0-1-16,0 15-17 15,12 11 2 1,14 4 0-16,21-3-8 16,14-6-4-16,0-3-3 15,28-6-3-15,19-5 1 0,9-7 4 16,5 0-1 0,0-4 1-16,-12-14 1 0,-14-1 2 15,-21-2-3-15,-14 4 13 16,0 1 17-16,-35 1 9 0,-7 4-23 15,-5 5-10-15,19 4 12 16,2 2-9-16,3 0-10 16,4 14-4-16,-2 14-47 15,14 1-139-15,7-7-680 16</inkml:trace>
  <inkml:trace contextRef="#ctx0" brushRef="#br0" timeOffset="23656.4993">4786 3027 445 0,'0'0'307'0,"0"0"-294"15,0 0 11-15,0 0 41 16,0 0-27-16,0 0-20 15,3 0-10-15,1 0-8 16,3 0-15-16,-4 0-116 16,-3 3-224-1</inkml:trace>
  <inkml:trace contextRef="#ctx0" brushRef="#br0" timeOffset="23803.2608">4828 3498 689 0,'0'0'41'0,"0"0"72"16,0 0-18-16,0 0-82 0,28 146-13 15,-14-92-113-15,0 2-455 16</inkml:trace>
  <inkml:trace contextRef="#ctx0" brushRef="#br0" timeOffset="23941.1179">5029 4317 603 0,'0'0'53'0,"0"0"-6"16,0 0 39-16,0 0-65 15,0 0-19-15,12 125-2 16,28-79-162-16,-10 0-412 16</inkml:trace>
  <inkml:trace contextRef="#ctx0" brushRef="#br0" timeOffset="24103.5183">5293 5349 323 0,'0'0'383'0,"0"0"-374"16,0 0-5-16,0 0 11 0,9 126-15 15,-2-101-75-15,0 0-288 16</inkml:trace>
  <inkml:trace contextRef="#ctx0" brushRef="#br0" timeOffset="24219.3901">5307 6049 631 0,'0'0'0'0,"0"0"-349"15</inkml:trace>
  <inkml:trace contextRef="#ctx0" brushRef="#br0" timeOffset="24388.2412">5228 6584 589 0,'0'0'425'0,"0"0"-407"0,0 0 6 16,0 0-24-16,0 0-29 15,0 0-163-15,-7 66-20 0,32-49-145 16</inkml:trace>
  <inkml:trace contextRef="#ctx0" brushRef="#br0" timeOffset="24472.8139">5274 6735 699 0,'0'11'246'0,"-28"-2"-107"16,7 0-36-16,-4 6-10 16,-10 9-93-1,7 18-13-15,-7 9-225 16</inkml:trace>
  <inkml:trace contextRef="#ctx0" brushRef="#br0" timeOffset="26208.2629">2880 5459 359 0,'0'0'331'16,"0"0"-329"-16,0 0 0 15,0 0 25-15,215 1 38 16,-100-2 17-1,-10-12-7-15,-10 1-50 16,-27 1-2-16,-19 5-5 16,-28 1-7-16,-16 5 4 15,-5 0 40-15,-33 0 2 16,-51 3-21-16,-30 16-34 0,-5 1-1 16,9-3 3-1,35-5-1-15,28-6 7 0,26-3 16 16,14-3-4-16,7 0-4 15,0 0-18-15,0 0-2 0,21 0-20 16,33 0 10-16,9-3 12 16,12 0 4-16,-14-2-4 15,-26 5 0-15,-21 0-2 16,-14 0-16-16,0 0 8 0,0 0 10 16,-40 15 0-16,-23 3 6 15,9-1-2-15,5-6 5 16,30-9 22-16,12-2-2 31,7 0-6-31,0 0-2 0,0 0-15 16,0 0-6-16,0 0-4 15,0 0-1-15,7 0-13 16,19 0 5-16,7-4-23 16,9 4-60-16,7 0-98 15,5 0-220-15</inkml:trace>
  <inkml:trace contextRef="#ctx0" brushRef="#br0" timeOffset="27226.0553">3459 5577 547 0,'0'0'536'0,"0"0"-524"0,0 0 36 16,0 0 9-16,0 0-29 16,0 0-28-16,26-1-14 15,42-13-9-15,14 5-8 16,6 0-101-16,-17 2-160 15</inkml:trace>
  <inkml:trace contextRef="#ctx0" brushRef="#br0" timeOffset="27379.5889">4184 5590 298 0,'0'0'660'0,"0"0"-627"0,0 0-12 31,0 0 1-31,0 0-22 0,193-44-166 16,-90 18-249-16,7 9 181 16</inkml:trace>
  <inkml:trace contextRef="#ctx0" brushRef="#br0" timeOffset="27495.4761">5232 5477 301 0,'0'0'177'15,"0"0"-88"-15,0 0 53 0,0 0-126 16,0 0-16-16,0 0-48 15,157-3-407-15</inkml:trace>
  <inkml:trace contextRef="#ctx0" brushRef="#br0" timeOffset="27627.0159">5994 5421 617 0,'0'0'226'0,"0"0"-208"16,0 0 4-16,0 0 42 15,0 0-64-15,0 0-164 0,205-85-337 16</inkml:trace>
  <inkml:trace contextRef="#ctx0" brushRef="#br0" timeOffset="28830.4358">6692 5349 398 0,'0'0'44'16,"0"0"222"-16,0 0-186 15,0 0-64-15,0 0-8 16,0 0 18-16,159-7-11 15,-119-2-14-15,-5 3-1 16,7 3-16 0,-7 0-13-16,-9 3 14 15,-12 0-3-15,0-2 18 16,-7 2 5-16,-3 0 45 16,-1 0 2-16,1 0 56 15,3-1-84-15,7 1-24 16,7-3-22-16,7-2-60 15,12 2 44-15,-9 0-16 0,-6 3-7 16,1 0 58-16,-17 0 1 16,3 0 1-16,-10 0 1 15,5 0 10-15,-2 0-8 0,2 0 29 16,0 0 8-16,7 0-20 16,7 0-7-16,21 0-6 15,-2 0-6-15,20 0-43 0,-10 0-114 16,17 0 4-16,8 0 101 15,9 0 47-15,26-9 5 16,-7-1 63-16,-1 1-22 16,-13 3 26-16,-12 1-44 15,-4 4-5-15,-17 1 40 16,0 0-21 0,-21 0 8-16,-16 0-34 15,-5 0-8-15,-14 0 0 16,0 0 64-16,0 0-32 15,7 0-35-15,-3 0-2 0,10 0-16 16,3-3-8-16,11-2-1 16,4-1 8-16,15-2 19 15,-5-3 0-15,0 3 0 16,-7 1 0-16,-2 2 2 0,-12 2-2 16,0 3-2-16,-2 0 2 15,-5 0 4-15,-7 0 9 16,0 0 24-16,-7 0-32 15,7 0 11-15,-7 0 9 16,7 0-17 0,7 0 0-16,7 0 0 15,4 0 0-15,-1 0-1 16,8 0 7-16,-4 0-9 16,0 0 1-16,-6 0 17 15,-4-6-15-15,-11 3 10 16,-7 0 1-16,0 3-10 15,0 0-4-15,0 0 0 0,0 0 0 16,0 0 0-16,0 0-2 16,-7 0-2-16,7 6-1 15,0 3-1-15,-7-3 0 16,7 0 0-16,0-4-1 0,0 1 1 16,0-3-5-16,0 0-12 15,0 0 13-15,0 0 5 16,0 0 9-16,0 0 5 0,-18-9-12 15,-11 3 1-15,-1 6 3 16,-7 0-5-16,2 0 5 16,7 12-4-16,7 0-1 15,14 0 1-15,7-5-2 16,0 2 0 0,0-3 0-16,7-4 0 15,11-2 2-15,-1 0-2 16,-6 0 2-16,-8 0 1 15,-3 0 0-15,0 0 0 16,0 0 3-16,-3-2-2 16,-22 1-4-16,-3 1 26 15,2 0-6-15,3 0-14 0,-5 9-6 16,2 13 0-16,12 4-1 16,14 2 1-16,0-8-3 15,0-9-4-15,40-10-6 0,2-1-2 16,-7 0 2-16,0-9-1 15,-14-6 4-15,-14 1 8 16,-7 3 2 0,0 3 3-16,-10 5 7 15,-15 3 9-15,4 0-13 16,0 0-6-16,-5 13-1 16,12 14-51-16,5 3-114 15,2-1-200-15</inkml:trace>
  <inkml:trace contextRef="#ctx0" brushRef="#br0" timeOffset="29153.5013">8743 5481 369 0,'0'0'358'15,"0"0"-351"-15,0 0-2 16,0 0 9-16,-9 134-14 16,9-88-32-16,23 2-263 15</inkml:trace>
  <inkml:trace contextRef="#ctx0" brushRef="#br0" timeOffset="29632.3917">8853 6086 288 0,'0'0'532'0,"0"0"-478"15,0 0 113-15,0 0-50 16,0 0-50 0,0 0-40-16,-16 15-27 15,16-13-7-15,0 4-35 16,0 7 4-16,16 3-15 16,3 6-63-16,-5 6-23 15,-7 6 32-15,0 3 72 16,-7 0 35-16,0-1 18 15,0-2 45-15,0 1-22 0,0-1-41 16,0-2-8-16,7-2-56 16,0-5 18-16,0 1-4 15,-7-5-4-15,0-3 54 16,0 0 43-16,0-6 49 16,0-5-14-16,0-2-3 15,-7-2 37 1,7-3-23-16,0 1-43 15,0 4-12-15,0-2-8 16,0 6-26-16,0-1-28 16,18 1-74-16,13 2-11 15,1 3 44-15,-11 0 50 0,0 3 11 16,-16 0 8-16,-5 1 36 16,0 2 74-16,0-7-12 0,0-2-44 15,0-7-2-15,0-4 1 16,0 0-22-16,-7 0-31 15,-12 0-42-15,-16 0-331 16</inkml:trace>
  <inkml:trace contextRef="#ctx0" brushRef="#br0" timeOffset="32007.4828">8682 6984 750 0,'0'0'38'16,"0"0"-31"-16,0 0-5 16,0 0 12-16,0 0 17 0,40 108-9 15,2-99 22-15,-2-4-5 16,7-5-4-16,-5 0-4 15,-3-6-1-15,-11-13-8 16,-11-1-6-16,-10-3-6 16,-7 4 4-16,0-1-6 0,-7 3-4 31,-24 5 8-31,-8 4 9 16,6 4 5-16,5 4-13 15,0 0-12-15,7 7-1 16,7 19-1-16,7 2-2 0,7 2-1 15,0-7 2-15,14-4 0 16,26-9 0-16,2-5 1 16,0-5 1-16,0 0 1 0,4-14 3 15,1-14 2-15,-2-8-6 16,-13-3-13-16,-4-3 6 16,-21 6 7-16,-7 10 0 15,0 7 2-15,-23 10 1 16,-24 9 8-16,-2 6-11 15,-2 22-1 1,9 8 1-16,14 1-3 16,21-3-1-16,7-5 2 15,0-9 2-15,35-7-3 16,18-9 0-16,8-4 2 16,-5-9 0-16,-2-16-5 15,-19-6-1-15,-21 5-5 0,-14 0 9 16,0 6 1-16,-26 3-11 15,-44 15-62-15,-14 2-4 0,-30 12-96 16,-3 19-304-16</inkml:trace>
  <inkml:trace contextRef="#ctx0" brushRef="#br0" timeOffset="32862.9913">5048 6991 228 0,'0'0'335'0,"0"0"-335"16,0 0 31-1,0 0 33-15,0 0 32 16,0 0-21-16,191 13-14 15,-137-41-6-15,-12-3-14 16,-14 0-9-16,-21 4-17 16,-7 3 13-16,0 6 8 15,-21 5-21-15,-19 7 3 16,-16 6-3-16,-7 0-5 0,-2 8-1 16,9 14-9-16,14 7 0 15,21-3-1-15,21-2-2 16,0-6-1-16,16-6 2 15,43-9-3-15,11-3 5 16,14-10 0-16,-5-21 7 16,-23-5-3-16,-14 7 2 0,-28 5 2 15,-14 6 1-15,0 7 23 0,-9 10-23 16,-38 1 5 0,-14 6-7-16,-2 19-4 0,10 4-3 15,18 0-4-15,28 2-54 16,7-1-68-16,0-6-161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8T12:02:04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4676 899 777 0,'0'0'100'0,"0"0"-87"16,0 0 46-16,0 0 18 16,0 0-28-16,0 0-22 0,0 0-13 15,-46-6-14-15,46 46-1 16,-7 28-2-16,7 28 3 15,-7 18 7-15,7 2-7 16,0-1 0-16,0-10 1 16,0-8-1-1,-5-17-3-15,3-18-25 16,-3-20-18-16,5-21-71 16,0-19 2-16,-2-2-100 15,-3-23-119-15</inkml:trace>
  <inkml:trace contextRef="#ctx0" brushRef="#br0" timeOffset="369.4696">4417 1013 824 0,'0'0'28'16,"0"0"-26"-1,0 0-1-15,0 0 16 16,180-141 10-16,-51 111-2 16,15 19-13-16,8 11-9 15,-9 14-2-15,-20 28-1 16,-27 7 1-16,-33 6-1 16,-37 3 5-16,-26 2 9 15,-21 0-7-15,-61-1 40 0,-28-5 0 16,-6-12-14-16,-6-6 1 15,5-8 1-15,19-8-18 16,17-5-13-16,20-9 4 16,19-3-8-16,28-3-3 15,9 0-5-15,5 0-29 16,0 0-11-16,19 0-43 0,48 0-34 16,18-6-92-16,8 0-435 15</inkml:trace>
  <inkml:trace contextRef="#ctx0" brushRef="#br0" timeOffset="738.6921">5536 1327 844 0,'0'0'127'16,"0"0"-127"-1,0 0 0-15,217-23 79 16,-72 12-30-16,0 0-45 0,-3-1 2 16,-25 6-4-1,-21 0-4-15,-26 0-1 0,-30 6-74 16,-33 0-155-16,-7 0-373 16</inkml:trace>
  <inkml:trace contextRef="#ctx0" brushRef="#br0" timeOffset="885.4753">5639 1551 899 0,'0'0'57'16,"0"0"-49"-16,0 0 49 15,224 24 8-15,-107-24-29 16,21 0-22-16,-1-17-14 0,-6 1-39 16,-23-5-175-16,-20-2-382 15</inkml:trace>
  <inkml:trace contextRef="#ctx0" brushRef="#br0" timeOffset="1517.5663">8096 992 660 0,'0'0'24'0,"0"0"-20"16,187-25 20-16,-117-7 16 16,-9-7-24-16,-19 2-15 15,-16 4 3-15,-26 4-1 16,-7 9-1-16,-50 6 1 0,-43 14 1 16,-38 0 6-16,-28 24 24 15,-11 24-16-15,6 6-5 16,36 9 29-16,32 3 22 31,26 7 7-31,35 1-41 0,23 2 5 16,19-2-18-16,28-9-10 15,47-13 14-15,25-11-8 16,17-18-6-16,9-12 1 16,10-11-8-16,9 0 0 15,-17-19-37-15,-16-9-56 16,-25 2-124-16,-38-2-370 15</inkml:trace>
  <inkml:trace contextRef="#ctx0" brushRef="#br0" timeOffset="2087.2895">8830 1063 644 0,'0'0'56'16,"-59"148"32"-16,45-77-22 16,12-13 15-16,2-17-21 15,0-16-47-15,0-14-8 0,0-11-4 16,0-9-2-16,9-33-6 15,12-21-19-15,-2-17-56 16,-12-9-3-16,-7 1-27 16,-14 6 54-16,-42 14 58 0,-19 23 41 15,-7 25 38 1,8 20-6-16,-1 0 26 0,12 33-82 16,21 2-2-16,16 4 25 0,26-3-31 15,14-4-9-15,61-14-2 16,35-16 2-16,32-2 10 15,3-42-10-15,-7-12-12 16,-22-8-22-16,-20-1 10 16,-28 9 24-1,-28 15 3-15,-24 21 7 16,-11 10 49-16,-5 8 24 16,0 11-23-16,-47 35-31 15,-9 25-16-15,-12 19-4 16,12 7 13-16,16-4-10 15,19-1-11-15,21-8-1 16,0-12-3-16,21-12-15 0,40-13-30 16,14-22-32-16,9-11-115 15,5-14-157-15</inkml:trace>
  <inkml:trace contextRef="#ctx0" brushRef="#br0" timeOffset="2689.2043">9626 1525 660 0,'0'0'30'15,"0"0"24"-15,0 0 50 16,0 0-36-16,0 0-10 16,0 0-7-16,220-90-25 15,-185 33-20-15,-14-3-3 16,-14 9 3 0,-7 6-3-16,-7 5 0 15,-35 9-3-15,0 6-5 16,-5 10 5-16,5 7 8 15,23 5 8-15,5 3-8 16,12 0-8-16,2 15-5 0,0 27-4 16,0 20 7-16,30 19 2 15,10 9-1-15,9 8 1 16,-2-1 4-16,-5-4-4 0,-3 1 0 16,-11-7 8-16,-16-4-2 15,-12-5 0-15,-19-15-1 16,-30-9 0-16,-18-12 0 15,-1-13 0-15,-2-18-1 16,-5-8-2-16,7-3 1 0,5-14-3 16,14-18 2-16,12-7 0 15,23 0 5-15,14-6 7 16,14-3-13-16,44-1-1 16,12-3 1-16,12 4-1 0,9 11 5 15,-9 12 18 1,-7 11-6-1,-15 13-15-15,-13 1-2 16,-17 0-5-16,-8 23-62 0,-18 1-134 16,-4-1-632-16</inkml:trace>
  <inkml:trace contextRef="#ctx0" brushRef="#br0" timeOffset="14655.3068">13952 718 902 0,'0'0'25'0,"0"0"-22"15,0 0-3-15,0 0 12 16,0 0 12-16,0 0-9 16,0 0 12-16,0 0 7 15,82 63-5-15,-50-65-11 0,-10-20 2 16,-6-4 3 0,-16-8-8-16,0-2-12 0,-16 4 1 0,-45 7-4 15,-14 13 2 1,-21 12-2-16,-21 3 2 0,-6 40-2 15,-1 22 0-15,16 19-1 16,43 8 1-16,25 5 0 16,40-1 1-16,0-9 1 15,54-10 0 1,28-15 6-16,21-17-6 16,9-13-1-16,2-19-2 15,-2-13 1-15,-4-4-17 16,-3-32-38-16,-9-9-112 15,-15-3-169-15</inkml:trace>
  <inkml:trace contextRef="#ctx0" brushRef="#br0" timeOffset="15171.3432">14492 1126 810 0,'0'0'12'16,"0"0"28"-16,-54 135 26 16,47-110-1-16,7-8-16 15,0-11-38-15,0-6-11 16,0 0 1-16,7-15-1 16,19-24 0-16,2-17-57 15,-5-11 2 1,-18-5 38-16,-5-4 9 15,-19 10 8-15,-37 12 5 16,2 21 13-16,-2 18 52 16,14 15-14-16,0 0-42 15,2 23-11-15,8 14 1 16,18-2 4-16,14 3-8 16,14-9-8-16,60-10 0 0,34-15 8 15,23-4 0-15,13-29 9 16,-1-24-9-16,-17-7-15 0,-26-2 15 15,-25 5 2-15,-33 17 2 16,-25 17 2-16,-13 14 27 16,-4 9 33-16,-7 7-3 31,-46 39-43-31,-22 27-15 0,-14 22-4 16,14 7-2-16,31-8 1 15,32-14-2-15,12-9-10 16,35-12-17-16,38-12-28 15,15-17-54-15,11-22-130 16,-11-8-461-16</inkml:trace>
  <inkml:trace contextRef="#ctx0" brushRef="#br0" timeOffset="15657.0904">15309 1456 217 0,'0'0'469'0,"0"0"-461"0,0 0 42 16,0 0 50 0,0 0-32-16,0 0-24 0,178-116-19 31,-129 52-19-31,-14-1-4 16,-24 7 1-16,-11 5-2 0,-7 10 0 0,-42 12-1 15,-16 14 0 1,0 15 40-16,-8 2-32 15,17 30-8-15,14 22-2 16,28 18-5-16,14 16 1 16,14 9 3-16,42 7 3 0,21-2-2 15,-4-7 2-15,-17-4 3 16,-7-10 11-16,-24-14 13 16,-22-12 8-16,-3-14-13 15,-14-15-15-15,-42-11 11 16,-19-13 0-16,-9 0-7 15,-12-25-11-15,7-11 3 16,8-3 2-16,20 0 25 16,19 3 6-16,28 0-28 0,14 4-2 31,0 2-5-31,53 0-1 0,22 5-3 16,16-3 2-16,19 5 1 15,7 6-8-15,-7 7-56 16,-8 0-24-16,-13-1-46 15,-5 2-93-15,-18-5-403 16</inkml:trace>
  <inkml:trace contextRef="#ctx0" brushRef="#br0" timeOffset="16058.2114">16117 1255 996 0,'0'0'58'16,"0"0"-52"-16,0 0 25 0,255 0 22 15,-99-3-22-15,15-8-10 16,-15 0-11-16,-25 3-10 15,-21 2-6-15,-33 3-60 16,-44 3-121-16,-33 0-565 16</inkml:trace>
  <inkml:trace contextRef="#ctx0" brushRef="#br0" timeOffset="16211.3754">16412 1519 851 0,'0'0'41'0,"0"0"6"15,303 12 30-15,-174-12-34 16,-1-9 5-16,-4-9-48 16,-5-7-29-16,-16-3-69 0,-21 3-456 15</inkml:trace>
  <inkml:trace contextRef="#ctx0" brushRef="#br0" timeOffset="25906.6873">18740 480 567 0,'0'0'83'16,"0"0"-47"-16,0 0 87 0,0 0-54 15,0 0 9-15,0 0-12 16,0 0-15-16,17-61-24 15,-17 61-20-15,0 0-7 16,0 0 0-16,0 2 4 16,-14 20-3-16,-26 17 4 15,-11 12-2 1,-17 9 2-16,0 8-2 16,5-6-3-16,5-3 2 15,13-2-2-15,6-7 0 16,13-6 1-16,12-7-1 0,12-9-2 15,2-2 0-15,0-1-2 16,23-7-1-16,17 0 3 16,2 0 2-16,4-7 17 0,1-2-12 15,-5-2-4-15,0 0 2 16,-7-1-3-16,-2-2 0 16,-7 2-24-16,-10 3-54 15,-2-3-69-15,-2 0-31 16,-10-4-135-16,-2-2-73 15</inkml:trace>
  <inkml:trace contextRef="#ctx0" brushRef="#br0" timeOffset="26136.9357">18825 926 423 0,'0'0'152'16,"0"0"2"-16,0 0-22 15,0 0-55-15,0 0-61 16,-7 123 74-16,-5-63-16 16,3 0-42-16,9-6-6 15,0-10-14-15,0-7-9 16,0-9-2-16,7-9-1 0,7-7-26 16,18-9-73-16,-1-3-84 15,4 0-119-15</inkml:trace>
  <inkml:trace contextRef="#ctx0" brushRef="#br0" timeOffset="26926.4579">19544 885 714 0,'0'0'19'15,"0"0"12"-15,0 0 55 0,0 0-45 16,0 0-3-16,-68 136-21 16,89-102-13-16,26-11 3 15,21-12 5-15,2-11 23 16,0 0-12-16,2-32-6 15,-2-13-1-15,-9-12-9 16,-19-5-3-16,-28 0-4 16,-14 6 1-16,-35 10 0 15,-40 11 9-15,-30 16 24 16,-12 19-21-16,-11 0-3 16,18 22 5-16,21 19-6 15,26 2-6-15,28 2-3 16,24-1-7-16,11-3 5 15,21-5-17-15,35-5-2 16,23-12-19-16,-2-10-19 0,5-9-13 16,0-9-31-1,-12-24 32-15,-5-7-79 0,-16 5-82 16,-28 3 78-16,-21 8 121 16,0 8 33-16,-18 4 78 15,-10 6 90-15,11 1-69 16,-1 4-39-16,18 1 8 15,-7 0-38-15,7 27-29 16,0 18 0-16,0 18 30 16,0 12 34-16,18 7-1 15,6 7 25-15,1-7-33 16,-1-2-26-16,-6-8-6 0,-4-7 14 16,-2-10-10-16,-10-4-12 15,-2-9-8-15,0-9-4 16,0-10-4-16,0-6 0 15,5-3-25-15,9-13-79 16,0-1-160-16</inkml:trace>
  <inkml:trace contextRef="#ctx0" brushRef="#br0" timeOffset="30650.8552">16708 3336 935 0,'0'0'26'16,"0"0"-12"-16,-35 153-2 15,35-54 45-15,0 0 5 0,0 0-30 16,21-6-3-16,5-13-3 16,-5-9-12-16,0-10-2 15,-7-18-10-15,-9-11 4 0,-3-16 0 16,-2-7-6-16,0-9-12 16,7 0-19-16,5-12-10 15,9-22-81-15,11-5-55 0,-4-7-182 16</inkml:trace>
  <inkml:trace contextRef="#ctx0" brushRef="#br0" timeOffset="30982.9792">16715 3330 726 0,'0'0'3'0,"0"0"7"15,140-122 6-15,-27 91 5 16,10 11 19-16,8 14 22 16,-7 6-37-16,-10 18-9 15,-15 21 17-15,-32 6-2 0,-32 3 8 16,-30-6-5-16,-5 3 28 16,-26-6-11-16,-37-1 12 15,0-9-13-15,-12-9-3 0,1-9-16 16,13-8-6-16,5-3-2 15,14 0-20-15,7-9 0 16,9-3-3 0,19 4-2-16,7 5-8 15,0 1-35-15,7 2-41 16,47 0-18-16,35 0-16 16,20 2-46-16,3 6-420 15</inkml:trace>
  <inkml:trace contextRef="#ctx0" brushRef="#br0" timeOffset="31321.6991">18007 3429 678 0,'0'0'250'0,"0"0"-243"15,0 0-4-15,0 0 13 16,0 0 40-16,262 9-10 15,-164-5-37-15,-10-4-3 16,-15 3-6-16,-29 3-75 16,-23 3-69-16,-21 2-276 15</inkml:trace>
  <inkml:trace contextRef="#ctx0" brushRef="#br0" timeOffset="31468.7133">18140 3684 779 0,'0'0'115'0,"0"0"-112"16,0 0 80-16,0 0-5 15,213 62-38-15,-99-62-18 32,12-17-22-32,-4-5-19 0,-19-4-165 15,-29 5-447-15</inkml:trace>
  <inkml:trace contextRef="#ctx0" brushRef="#br0" timeOffset="32639.868">19789 2958 843 0,'0'0'5'15,"0"0"6"-15,0-127 48 16,3 105-27-16,1 10-9 15,-1 9 8-15,1 3-31 16,-4 0-6 0,0 3 5-16,0 26 1 15,-18 13 5-15,-22 9 2 16,-9 10 2-16,-7 4-3 16,0 1 0-16,-5-1 5 15,7-3 5-15,12-5-5 0,9-3 6 16,19-9 0-1,14-5-12-15,0-9 8 0,29-7-4 16,31-3 5-16,15-3 16 0,9-6 12 16,-2-6-9-16,-7-1-16 15,-12-5-9-15,-12 0-4 16,-14 0-4-16,-4 0-15 16,-7 0-59-16,-10 1-63 15,-2 3-108 1,-9-2-309-16</inkml:trace>
  <inkml:trace contextRef="#ctx0" brushRef="#br0" timeOffset="32839.8675">20154 3343 827 0,'0'0'83'15,"0"0"-22"-15,0 0-3 16,0 0 7-16,-12 128-8 15,5-77-25-15,5-3-5 16,2-3-12-16,0-6-12 0,0-3-2 16,0-9-1-1,21-12-51-15,18-6-85 0,10-9-192 16</inkml:trace>
  <inkml:trace contextRef="#ctx0" brushRef="#br0" timeOffset="33407.4502">21065 3219 838 0,'0'0'32'0,"0"0"24"15,0 0 19-15,0 0-9 16,-117 123-18-16,117-71-27 16,28-4-11-16,35-10 12 15,12-15-5-15,6-18 5 16,1-5-10-16,-5-14 1 16,-7-29-3-16,-9-11 2 0,-14-13-9 15,-19-4 2-15,-28-2 0 16,0 10 15-16,-61 12 15 15,-30 14-5-15,-19 20-6 16,-11 17-7-16,-5 3-9 16,4 39-7-16,17 17-2 15,19 10-2-15,32 7 3 0,31 4-6 16,23-6 6-16,21-12-7 16,46-17-35-16,17-12-14 15,12-26-3-15,5-7-35 0,1-16-43 16,-11-29-83-16,1-11-356 31</inkml:trace>
  <inkml:trace contextRef="#ctx0" brushRef="#br0" timeOffset="33618.7111">21471 3169 684 0,'0'0'94'15,"0"0"-78"-15,0 156 97 16,19-69-17-16,4 14 32 15,-4 2-60-15,2 1 3 0,-10-5-16 16,-1-8-14-16,-6-11-23 16,-1-15-13-16,-3-14-4 15,0-17-1-15,0-11-55 16,0-20-96-16,0-3-426 16</inkml:trace>
  <inkml:trace contextRef="#ctx0" brushRef="#br0" timeOffset="81618.2899">17500 5403 340 0,'0'0'381'0,"0"0"-354"15,0 0-19-15,0 0 5 16,0 0 37-16,-5 105 38 16,12-30-36-16,0 12-3 15,-7-1-12-15,0-5-12 0,5-12-10 16,-3-14-13-16,10-15 1 15,-2-11-2-15,-3-10-1 16,0-10-4-16,-3-7-24 16,-1-2-19-16,-3-11 27 15,0-26-29-15,0-14-91 16,0-8 34-16,0-9 6 0,0-5-50 16,0-4 3-16,-14-2 72 15,0-3 75-15,11 13 5 16,3 7 210-16,3 10-198 15,50 8 75 1,15 9-8-16,21 2-44 16,14 7 6-16,6 13 3 0,1 10-17 15,-14 3 2-15,-26 13-17 16,-23 13-3-16,-26 8 13 16,-21-1-2-16,-5 2 10 15,-51 1 23-15,-19-9-19 16,-14-6-3-16,5-9-10 15,3-8-2-15,10-4-7 16,18 0-7-16,20 0-2 0,24 0 0 16,4 0-8-16,5 0-5 15,0 2-11-15,19 11-49 16,23 4-4-16,21 4-84 16,12-3-80-16,18 1-165 15</inkml:trace>
  <inkml:trace contextRef="#ctx0" brushRef="#br0" timeOffset="82072.5712">18427 5601 529 0,'0'0'164'0,"0"0"-69"16,0 0 1-16,0 0-33 15,0 0-32-15,0 0 48 16,227 35-34-16,-117-34-18 15,-7-1-21-15,-17 0-1 16,-28 0-5-16,-25 2-29 0,-26 11-79 16,-7 4-133-16,-68 1-157 15</inkml:trace>
  <inkml:trace contextRef="#ctx0" brushRef="#br0" timeOffset="82188.3869">18509 5806 319 0,'0'0'103'16,"0"0"105"-1,0 0-74-15,213 28-65 16,-92-28-49-16,5 0-20 16,-16 0-194-16,-21 0-442 0</inkml:trace>
  <inkml:trace contextRef="#ctx0" brushRef="#br0" timeOffset="83523.0276">20170 5191 352 0,'0'0'94'0,"0"0"63"16,0 0-33-16,37-116-37 0,-34 102-22 15,1 5-8-15,-4 6 5 16,0 3-15-16,0 0-47 16,0 0-7-16,0 3-3 15,0 20 3-15,-11 13 7 16,-17 7 7 0,-14 8-1-16,-12-1-1 15,-9 2-2-15,2-7 0 16,7-3 3-16,8-2-5 15,11-8 2-15,14-2-2 16,7-1 0-16,14-4 1 0,0-2-1 16,4-5 3-16,41-2 0 15,8-1 4-15,8-6 2 16,0-1-6-16,-10-3-1 16,-4 1-3-16,-5-1 0 15,-2-1-53-15,-15 0-87 16,-15-4-105-16,-10 0-230 15</inkml:trace>
  <inkml:trace contextRef="#ctx0" brushRef="#br0" timeOffset="83777.0405">20296 5475 681 0,'0'0'81'15,"0"0"20"-15,0 0-23 0,0 0-66 16,0 0 31-16,0 0 0 16,-26 147-15-16,26-106-14 15,0-8-10-15,0-5-3 16,0-5 2-16,0-4-3 16,0-5-6-16,0-2-40 15,14-9-56-15,21-3-79 0,5 0-143 16,7-15-106-16</inkml:trace>
  <inkml:trace contextRef="#ctx0" brushRef="#br0" timeOffset="84146.7803">20749 5523 181 0,'0'0'114'15,"0"0"45"-15,0 0 26 0,49 121-57 16,-9-90-33-16,4-6-18 16,10-7-27-16,2-12-5 15,12-6-20-15,4-1 12 16,-6-30-7-16,-1-13-21 15,-20-10 2-15,-15-11-9 16,-30 1 1 0,0 4-2-16,-44 7 0 15,-34 19-1-15,-3 17 1 0,-10 17 0 16,-10 2-1 0,10 35-6-16,5 13-13 0,30 12-21 15,30 11-20-15,26 2-113 16,12-5-145-16</inkml:trace>
  <inkml:trace contextRef="#ctx0" brushRef="#br0" timeOffset="85349.834">22655 5325 262 0,'0'0'75'16,"0"0"109"-16,0 0-69 0,0 0-4 15,0 0-77-15,0 0-26 16,-159 81-1-16,159-43 1 15,14-5 30-15,22-5 19 16,10-10-15-16,-1-12-15 0,-6-6-17 16,10 0 16-16,-9-23-9 15,-5-12-5-15,-9-7-1 16,-17-6-8-16,-9-1 0 0,-14-1 1 16,-42 6 14-16,-26 13-14 15,-6 17 4-15,-11 12 5 16,4 2-12-16,6 20 12 15,17 18-11-15,20 8 0 16,19 8-4 0,33 2 3-16,0-2-2 15,35-8-5-15,29-14-16 16,17-8-16-16,6-18-1 16,-3-6-23-16,-16 0-44 15,-12-19-1-15,-17-9-19 16,-25-3-62-16,-2-1 78 15,-12 1 110-15,0-1 6 0,-5 7 61 16,-9 8 49-16,7 5 8 16,3 8-40-16,4 4-12 0,0 0-41 15,0 2-31-15,0 27 0 16,0 16 11-16,0 17 39 16,11 14 25-16,3 13 10 15,0 4-16 1,-2-6-5-16,-3-12-53 15,3-11 5-15,-3-12-3 16,3-15-6-16,-5-10-5 16,0-15-2-16,0-7-1 15,0-5-21-15,14 0-20 16,19-13-27-16,2-16-176 16,0-5-409-16</inkml:trace>
  <inkml:trace contextRef="#ctx0" brushRef="#br0" timeOffset="87153.4014">23165 5369 576 0,'0'0'156'16,"0"0"-44"-16,0 0 14 16,0 0-46-16,0 0-49 0,0 0 8 15,163-8-11-15,-95 5-15 16,-5 3-8-16,-9 0-1 16,-12 0-4-16,-17 0-8 0,-11 0-45 15,-14 0-51 1,0 14-82-16,-46 4 36 0,-22 4-196 31</inkml:trace>
  <inkml:trace contextRef="#ctx0" brushRef="#br0" timeOffset="87300.258">23169 5535 338 0,'0'0'157'16,"0"0"45"-16,0 0-65 16,0 0-13-16,215 56-32 15,-128-53-58-15,-13-3-17 16,-15 0-17-16,-13 0-10 0,-27 4-112 15,-19 3-222-15</inkml:trace>
  <inkml:trace contextRef="#ctx0" brushRef="#br0" timeOffset="90995.1048">24410 5180 189 0,'0'0'82'16,"0"0"103"-16,0 0-20 16,0 0-60-16,0 0-39 15,0 0-12-15,0-35-9 16,0 35-25-1,0 0-20-15,0 0-8 16,-12 6-3-16,-12 17 11 16,-13 5 4-16,-5 7 5 15,-7-1-6-15,2 2 4 16,-2-1 2-16,0 1 3 16,0-2-6-16,9-2-2 15,8-7-1-15,11-5-1 0,11-6-2 16,-1-6 2-16,11-5-2 15,0 0 0-15,0-3 0 16,0 0-1-16,0 0 0 16,0 0-5-16,0 0-17 15,0 0-8-15,0 0-15 0,0 0 10 16,0-6-41-16,14-2-31 0,0-1-33 16,-3 1-81-16</inkml:trace>
  <inkml:trace contextRef="#ctx0" brushRef="#br0" timeOffset="104421.1156">24519 5046 586 0,'0'0'109'15,"0"0"-26"-15,0 0 30 0,0 0-32 16,0 0-28-16,0 0-19 15,0 0-8-15,0 0-17 16,0-30-9-16,0 36-10 16,0 27 8-16,0 18 2 0,0 20 1 15,0 8 13-15,0 5 14 16,0-1-7-16,0-10-17 16,0-7 6-16,0-15-10 15,0-16 0-15,0-10-15 16,0-14-47-16,0-8-94 15,0-3-106 1,0 0-286-16</inkml:trace>
  <inkml:trace contextRef="#ctx0" brushRef="#br0" timeOffset="104684.383">24234 5993 838 0,'0'0'72'0,"0"0"-26"15,0 0 65-15,0 0-87 16,0 0-24-16,0 0 59 16,232-12 0-16,-144 3-20 0,-13 1-18 15,-14 4-17-15,-24 4-4 16,-16 0-9-16,-16 1-63 15,-5 25-93-15,-47 2-160 16</inkml:trace>
  <inkml:trace contextRef="#ctx0" brushRef="#br0" timeOffset="109033.2643">24802 5505 532 0,'0'0'132'0,"0"0"-38"15,0 0 45-15,0 0-43 16,0 0-19-16,0 0-35 15,0 0-18-15,-23-31-12 16,18 31-11-16,5 6-1 16,-7 27 0-16,7 16 5 15,-5 10-1-15,5 1 0 0,0-3-4 16,24-15-1-16,20-7 1 16,3-16-3-16,16-19 6 15,-3 0-3-15,8-24 15 16,7-25 0-16,0-20-2 0,-10-10-12 15,-14-5 3-15,-22 6-1 16,-27 5-1-16,-2 14 1 0,-42 11 5 16,-26 15 20-16,-9 14-18 15,2 11 17-15,8 8-22 16,10 5-1-16,22 24-4 16,7 11-3-16,21 5-4 15,7 3-13-15,17-5-53 16,43-10-40-1,15-13-226-15</inkml:trace>
  <inkml:trace contextRef="#ctx0" brushRef="#br0" timeOffset="117118.4524">3259 3063 214 0,'-468'88'0'0,"25"-1"-145"15</inkml:trace>
  <inkml:trace contextRef="#ctx0" brushRef="#br0" timeOffset="118744.3279">15653 3576 314 0,'0'0'273'0,"0"0"-238"0,0 0 80 16,0 0 25-16,0 0-46 16,0 0-41-16,-15 0-25 15,-6 0-11-15,-7 0-4 16,-14 0-11-16,-18 0-1 15,-8 0 0-15,-21 0 0 16,-16 0-1-16,-19 0 2 0,-18 6-2 0,-10 2 0 16,-12 0 0-1,-1-1 2-15,-6-2-2 0,1 3 2 16,20-2 1 0,17 0-2-16,18 0-1 0,24 0 1 15,19-4-1-15,23 2 7 31,14-2 4-31,16 0-9 0,10 0 2 16,9-2-4-16,0 0 0 16,0 0-1-16,0 0-19 15,0 1 6-15,14 3 6 16,7 3-21-16,5 2-55 16,-3 0-64-16,-4 3-87 15,-10-1-134-15</inkml:trace>
  <inkml:trace contextRef="#ctx0" brushRef="#br0" timeOffset="119292.4303">13431 3415 503 0,'0'0'87'0,"0"0"-67"15,0 0 86-15,0 0-25 16,0 0-28 0,0 0-7-16,171-72-22 15,-171 72-11-15,0 0-13 16,-14 9-11-16,-47 18 11 16,-14 9 21-16,-23 0 2 15,-9 7-6-15,-6-3 15 16,-3-1-21-16,6 0-8 0,2-1 3 15,20-4 6-15,18 0 2 0,21-6-7 16,16-2-5-16,26 2-2 16,7 0-3-16,0 3 0 15,0 1-4-15,14 1 7 16,28-1 1-16,5-4 0 16,-1-6 5-16,-8-2 0 15,-13-3-6-15,1-5-13 0,-17-1-42 16,3-5-59-16,-5-6-25 15,0 0-144-15,0-3-67 16</inkml:trace>
  <inkml:trace contextRef="#ctx0" brushRef="#br0" timeOffset="119508.3769">13099 3709 160 0,'0'0'417'0,"0"0"-285"0,0 0 3 16,0 0 12-1,0 0-62-15,0 0-85 0,42-40-3 16,-42 79 3-16,-7 14 12 0,-11 2 34 16,1-3-30-1,-8-3-10-15,13-10 3 0,-2-8-9 16,7-8 0-16,5-4-6 16,2-7-39-16,0-9-138 15,0-3-312-15</inkml:trace>
  <inkml:trace contextRef="#ctx0" brushRef="#br0" timeOffset="122065.5599">4198 3513 381 0,'0'0'98'16,"0"0"92"-16,0 0-72 15,-206-102-32-15,164 81 3 16,-5 3-10-16,12 3-22 16,0 5-23-16,-4 5-10 15,-1 5-14-15,-9 0 0 16,0 21-10-16,-12 28 0 15,5 16-1-15,9 6-1 0,26 3 0 16,21-6-1-16,21-15-4 16,35-11 3-16,17-17-7 0,-3-15 5 15,19-10 6-15,2-9 3 16,-3-28 0-16,-1-14 2 16,-17-17 2-16,-21-8 3 15,-37-7-6 1,-12 2-4-16,-33 15 1 15,-49 15 2-15,-23 24 20 16,-23 21-20-16,-10 6-1 16,14 28-4-16,21 28 0 15,28 7-2-15,40 8-3 16,28-2 2-16,7-15-10 16,35-10-14-16,47-16-17 0,14-10 2 15,14-14-23-15,0-4-63 16,-19 0 54-16,-19-13-31 15,-35 1 31-15,-18 3 76 16,-19 3 27-16,0 6 84 16,0 0-13-16,0 18-83 15,-7 27-6-15,-12 25 54 0,5 19 9 16,0 16-11-16,0 3 8 0,7-4-31 16,0-13-11-16,0-11-15 15,7-16-6-15,0-15-5 16,0-12-1-16,0-18-1 15,14-14-52-15,35-5-63 16,17-17-58 0,-3-25-327-16</inkml:trace>
  <inkml:trace contextRef="#ctx0" brushRef="#br0" timeOffset="122429.006">4480 3741 778 0,'0'0'155'16,"0"0"-131"-16,0 0-19 16,0 0 93-16,213 27-55 0,-131-23-24 15,-15 1-14-15,-11-3-3 16,-16 2-2-16,-7-1-15 15,-24 6-72-15,-9 2-93 16,-14 2-129-16,-47 2-150 16</inkml:trace>
  <inkml:trace contextRef="#ctx0" brushRef="#br0" timeOffset="122567.2239">4520 3975 600 0,'0'0'114'15,"0"0"-17"-15,0 0-7 0,0 0-37 16,0 0 0-1,206 83-35-15,-97-81-18 0,-13-2-46 16,-19 0-438 0</inkml:trace>
  <inkml:trace contextRef="#ctx0" brushRef="#br0" timeOffset="123532.0549">5679 3451 374 0,'0'0'403'0,"0"0"-402"32,0 0 15-32,0 0 30 0,0 150 44 0,0-67-14 15,-7 7-22-15,7 1-24 16,0-6-19-16,0-20-9 16,0-19 4-16,0-18-4 15,0-14-1 1,0-11 0-16,0-3 5 15,-22-14 8-15,-13-25-14 16,-11-19-20-16,4-15 3 0,7-4 15 16,16-3-10-16,19-1 10 15,0 7-5-15,42 6 0 16,26 9-3-16,28 11-11 16,13 16-32-16,-6 21 48 0,-7 11 1 15,-7 13 1-15,-26 26 1 16,-17 11 0-16,-25 7 2 31,-21-7 28-31,0-3 8 0,-46-11-4 16,-31-6 6-16,-5-7 12 15,-9-11-13-15,2-5-11 16,10-7-9-16,23 0-7 16,23 0-10-16,16 0 0 15,13-7-24-15,4 4-50 16,40 3-102-16,34 0-133 15,15 0-120-15</inkml:trace>
  <inkml:trace contextRef="#ctx0" brushRef="#br0" timeOffset="124054.821">7117 3411 179 0,'0'0'69'0,"0"0"-66"15,0 0 1-15,0 0 28 16,0 0 101-16,0 0-5 16,-25-25-35-16,25 18-10 15,0 3-19-15,0 2-30 16,0-2-3-16,0-2 27 16,0 0-8-16,0 0-14 0,0 4-3 15,0 0 9-15,0 2-16 16,0 0-9-16,0 0-17 0,0 4-16 15,-10 26 8-15,-36 24 8 16,-17 21 14-16,-38 22-2 16,-23 20 8-16,-27 15 6 15,-6 2-1 1,1-8-2-16,25-21-15 16,26-21-7-16,23-19 4 15,26-16 0-15,16-11-3 16,19-16-2-16,16-7-15 15,5-12-31-15,14-3-61 16,45 0-45-16,4-9-121 16,7-14-296-16</inkml:trace>
  <inkml:trace contextRef="#ctx0" brushRef="#br0" timeOffset="124571.2409">7220 3918 539 0,'0'0'84'0,"0"0"16"0,0 0 6 15,0 0-13-15,0 0-17 16,0 0-8-16,28-62-39 15,-28 62-29-15,0 0-14 0,0 12 8 16,-14 15 4-16,-19 6 4 16,-11 5 3-16,-17 2 1 31,-6 7-1-31,-1 1 10 0,-7-4 1 16,12-4-8-16,21-1 4 15,16-10-11 1,19-4-2-16,7-2-6 0,12-5-5 15,37 1-14-15,26-4 7 16,7-4-24-16,6-9-7 16,3-2-117-16,-9 0-270 0</inkml:trace>
  <inkml:trace contextRef="#ctx0" brushRef="#br0" timeOffset="124771.9317">7391 4162 773 0,'0'0'40'0,"0"0"-34"15,0 0 106-15,0 0-37 16,-47 145-19-16,47-99-15 0,0-4-22 16,0 0-9-16,0-7-9 15,7-11-1-15,0-6-20 16,12-11-114-16,-17-7-320 0</inkml:trace>
  <inkml:trace contextRef="#ctx0" brushRef="#br0" timeOffset="160970.5842">21702 6902 447 0,'0'0'20'0,"0"0"4"15,0 0 71-15,0 0-15 16,0 0-27-16,0 0-9 16,0 0-1-16,-182 18-10 15,161-10-3-15,-2 0-10 0,-5 1-8 16,-5 4 11-16,0-1 0 16,-2 2-9-16,3 3-6 15,-3 1 4-15,-1 4-7 16,4 1 5-16,1 5-5 15,3 9-3-15,-4 6 0 16,4 8 1 0,-5 12-1-16,5 6 5 0,7-1 5 15,14 1-1 1,7-2-6-16,7-7 3 0,40-4-1 16,9-8-3-16,18-10 4 15,3-12-2-15,5-11-3 16,0-11-2-16,0-4 1 15,0-13 3-15,-1-24 7 0,-4-13-1 16,-9-11-5-16,-12-8-2 16,-14-11-3-16,-16-4 7 15,-24 0-1-15,-2 4 0 16,-14 15-2-16,-35 14-5 16,-14 16 12-16,-12 13-4 15,-9 13-2-15,-5 9-4 0,-4 0-2 16,9 21-2-16,9 10-1 15,14 5-1-15,19 9-19 16,17 4-27-16,15 4-13 16,10-4-20-16,0-5-66 0,42-9-83 15,5-9-33 1</inkml:trace>
  <inkml:trace contextRef="#ctx0" brushRef="#br0" timeOffset="161365.1879">21469 7619 126 0,'0'0'405'15,"0"0"-309"-15,0 0 21 16,0 0-1-16,0 0-51 0,0 0-39 16,35 25-4-16,7 16 55 15,12 13-14-15,2 7-33 16,-7 1 21-16,2-5-21 15,-2-6-6-15,-7-14-9 0,0-9 6 16,-9-10-3-16,-12-7-6 16,-14-7-8-16,0-4-4 15,-7 0 2-15,0 0-2 16,0-8-61-16,0-8-56 16,-35-2-177-16</inkml:trace>
  <inkml:trace contextRef="#ctx0" brushRef="#br0" timeOffset="162189.1868">22431 7588 632 0,'0'0'83'0,"0"0"11"16,192-15 43-16,-97 9-67 16,6-4-28-16,-10 2-25 15,-9-1-11-15,-22 0-4 16,-18 3-2-16,-14 4-10 15,-21 2-36-15,-7 0-57 16,-2 0-113 0,-45 0-166-16</inkml:trace>
  <inkml:trace contextRef="#ctx0" brushRef="#br0" timeOffset="162336.312">22658 7700 385 0,'0'0'107'15,"0"0"50"-15,0 0 37 0,210 24-112 16,-121-24-25-16,-1 0-37 16,-20-1-20-16,-26-4-13 15,-35 2-213-15</inkml:trace>
  <inkml:trace contextRef="#ctx0" brushRef="#br0" timeOffset="169170.0065">15288 6658 279 0,'0'0'113'16,"0"0"0"-16,0 0 20 0,0 0-33 16,0 0-43-16,0 0-15 15,0 0-2-15,-26-11-4 16,26 11-7-16,0 0-8 16,0 0-7-16,0 0-9 15,0 0-5-15,0 0 0 16,0 0-4-16,19 0 0 0,21 0 4 31,9 3 1-31,5-1 5 0,-5-1-6 16,7 4 3-16,-10-5-2 15,-4 0 3-15,-6 0-2 16,-8 0 0-16,2 0 0 16,-9 0-2-16,0 0 0 15,-12 0 1-15,3 0 4 16,-12 0-4-16,0 0 3 0,0 0-1 15,0 0-2 1,0 0 2-16,2 0-3 0,3 0-6 16,2 0 6-16,0 0-1 15,0 0 3-15,12 0-3 16,-10 0 2-16,-2 0-1 0,0 0 0 16,0 0 0-16,0 0 0 15,-7 0-1-15,0 0-1 16,0 0-7-16,0 4 3 15,0 4 0-15,0 4 7 16,0 4-1-16,0 1 1 16,0 1-1-1,0 3 4-15,0 0-4 16,0 1 0-16,0 6 0 16,-7-2 0-16,0 5 0 15,0 1 1-15,0 1 2 16,5 2-2-16,-5 1-1 15,0-1 0-15,-5 1-1 16,5 1 1-16,0-1 0 0,-5-1 1 16,-2-1-1-16,0-6-1 0,0 4 1 15,-2-1 0-15,-3-1 2 16,12 2-3-16,-4-4 3 16,4 2-4-16,4-3 3 15,-1-4-1-15,4-4 0 16,0-1 6-1,0-3-5-15,0 2-1 16,0-5 0-16,0 0 0 16,0-3 0-16,0-1-5 15,0-3 5-15,0-4 6 16,0 1-6-16,0 1 0 16,0-1-2-16,0 2 2 15,0-1 2-15,0 2-2 0,0-1 0 16,0 1-6-16,0-2 6 15,0 5-1-15,0 0 1 16,0-1 1-16,0 1-1 16,0-2-1-16,0 3 1 15,0-4-12-15,0-2-5 0,0 2-8 16,0-3 15-16,0 0-3 0,0 2-17 16,0-1 15-16,0-2 10 15,0-1-3-15,0 3-7 16,0-3 8-16,0 0 6 15,0 0 0-15,0 0 1 16,0 2-4-16,0 1-2 16,0 2 6-1,-7-1 1-15,-10 1 3 16,-11 1 2-16,-5 2 3 16,-6 0-5-16,-3 2 0 15,0-2 3-15,0 1-4 16,-5-3 0-16,7 2 7 15,-2-3-7-15,2-3 7 16,10 0-3-16,2-2 5 0,2 0-2 16,-2 0-7-16,7 0 0 15,7 0-2-15,-4 0 10 0,-3 0-8 16,-5 0 0 0,-12 2-2-16,-1 3-1 0,-3 1-3 15,2 2 3-15,7-4 2 16,5 2-2-1,7-1-3-15,12-4 3 16,4 1 1-16,5-2-1 16,0 0 0-16,0 0 3 15,0 0 0-15,0 0-1 16,0 0-1-16,0 0 4 16,0 0 7-16,0 0 4 15,0 0 3-15,0-2-7 0,0-8-11 16,0-2-2-16,7-5 5 15,7-2-4-15,7-3 0 16,5-4 0-16,2-5 0 16,7-3 2-16,5-3 2 15,-1-2-2-15,4-1-2 16,-1 3 0-16,0 0 3 0,-3-1-3 16,1-1 0-16,-3 0 2 0,-4 3-2 15,7 0 0-15,-12 6 0 16,-5 2-1-16,-4 2 1 15,2 2 5-15,-7 3-4 16,-2 6 0-16,-3-1 0 16,3 2 0-1,-5-3 2-15,2 3 6 16,-2-1-5-16,5 1-3 16,-5 3-1-16,7 1 4 15,-3 3-1-15,-4-1-3 16,-4 2 0-16,4 2 2 15,-7 2 3-15,4 2 8 16,-4 0-1-16,0 0-10 0,0 0 4 16,0-3-6-16,0 3 4 15,0-3 0-15,3-2 6 0,4-1-7 16,0-3-2 0,4-1-1-16,-1-2 0 0,1 0 1 15,3-3-1-15,5 2 2 16,-12 2-2-1,0 4 0-15,-5 2 1 16,-2-1 1-16,0 4 2 16,0-2-2-16,0 2 8 15,0-3-2-15,0-1-2 16,0 4 3-16,0-2-6 16,0 2-1-16,0-1 4 15,0 2-6-15,0-1 0 0,0 2 0 16,0 0 0-16,0 0-3 15,0 0 1-15,0 0 0 16,0 0 1-16,0 0 0 16,0 0-2-16,0 0 0 15,0 0-2-15,0 0 0 0,0 0-10 32,0 0 7-32,0 0 3 0,0 0-6 15,0 0-7 1,0 0-2-16,0 0-9 0,0 0-39 15,0 11-71-15,-14-2-257 16</inkml:trace>
  <inkml:trace contextRef="#ctx0" brushRef="#br0" timeOffset="176979.6254">23664 7087 532 0,'0'0'78'0,"0"0"15"16,0 0 40-16,0 0-18 0,0 0-46 15,0 0-8-15,0 0-10 0,0 0-12 16,26-21-13-1,-26 21-11-15,0 0-8 0,0 0-7 16,-7 1-5-16,-19 27 5 16,-13 13 5-16,-6 14-3 15,-8 4-2-15,4 7 7 32,-12-1-7-32,7 1-9 0,0-7 9 15,5-6 0-15,19-10-5 16,11-9 3-16,15-9-7 15,4-11-4-15,0-8-2 16,30-6-13-16,12 0 8 16,7-2 2-16,5-18 9 15,-12-3-12-15,-3 2 9 0,-17 2 12 16,-13 8-1-16,-2 8 3 16,-7 0 0-16,0 3 8 15,0 0-7-15,0 0-3 16,0 21 0-16,0 9 11 15,0 2 17-15,0-1-6 0,-7-1-3 16,0-9-9-16,5-2-2 0,2-7-7 16,0-4-1-16,0-2-4 15,0-6-37-15,21 0-41 16,14 0-83-16,4 0-243 16</inkml:trace>
  <inkml:trace contextRef="#ctx0" brushRef="#br0" timeOffset="177365.3243">23781 7696 117 0,'0'0'436'16,"0"0"-402"-16,0 0 2 15,0 0 44-15,0 0-28 16,0 0-21-16,-23 110-4 0,23-99 3 16,7-8-7-1,7-3 1-15,9 0-12 0,17-18 27 16,14-15-19 0,6-7-7-16,-8-5 2 15,-1 0 11-15,-20 4-3 16,-17 5 5-16,-14 9 13 15,0 9-5-15,-7 9-7 16,-22 7-14-16,-10 2-14 16,1 8-1-16,-1 15-4 15,-1 7-9-15,17-1-27 0,16 0-33 16,7-4-43-16,0-5-33 16,35-6-192-16</inkml:trace>
  <inkml:trace contextRef="#ctx0" brushRef="#br0" timeOffset="177750.9421">24335 7607 112 0,'0'0'354'0,"0"0"-318"0,0 0 54 16,0 0-5-16,-40 116-22 16,40-89-11-16,26-2-11 15,16-5 71-15,12-4-94 16,2-10 5-16,0-6 15 16,9 0-14-16,-7-24-15 15,3-8 0-15,-7-8-9 0,-5-6 3 16,-21 1 3-16,-21-3 1 15,-7 6-1-15,-14 8 9 16,-30 11 16-16,-10 11-15 0,-2 12-8 16,-5 0-8-16,7 3-1 15,8 18 0-15,18 3-7 16,18 7-42 0,10 2-40-1,0 3-90-15,14-8-264 0</inkml:trace>
  <inkml:trace contextRef="#ctx0" brushRef="#br0" timeOffset="178783.6599">23690 7135 396 0,'0'0'18'0,"0"0"64"0,0 0-20 16,0 0 22-1,0 0-11-15,0 0-30 0,0-29-13 16,0 29-18-16,0 0-11 16,-28 3 0-16,-12 18 0 15,-9 9 4-15,-11 4-4 0,-1 12 2 16,-9 5-2-16,-5 0 2 15,-2 1-2-15,9-4 7 16,7-1 1-16,19-8-7 16,7-2 0-16,17-6 0 15,4-6 0-15,14-9-2 16,0-6-2 0,0-5-22-16,7-5 4 15,28 0 4-15,7 0-42 16,16-22-102-16,1-10-98 15,6-5-30-15</inkml:trace>
  <inkml:trace contextRef="#ctx0" brushRef="#br0" timeOffset="179121.8323">23795 6999 132 0,'0'0'74'16,"0"0"-4"-16,0 0-29 15,0 0 23-15,0 0 25 16,0 0-38 0,-16 130-3-16,-12-65 20 15,-5 18-5-15,-7 12-1 16,-2 4-3-16,10-3-26 16,4-7 2-16,14-10 1 15,7-8 2-15,4-12 2 16,-1-5-28-16,-3-9-8 15,0-7-2-15,-7-8-1 0,7-6 1 16,-7-7-2-16,-5-4-4 16,3-1-2-16,-3-5-23 15,5 0-23-15,0-3 12 16,7-4-22-16,0 0-70 0,0 0-75 16,7 0-48-1</inkml:trace>
  <inkml:trace contextRef="#ctx0" brushRef="#br0" timeOffset="180101.4135">23108 7739 155 0,'0'0'119'0,"0"0"-11"15,0 0 55-15,0 0-57 16,0 0-45-16,0 0-35 15,50-21 15-15,-8 12-1 16,16-4 6 0,10 1-21-16,2 1 9 15,0 0 0-15,-9 4-15 16,-12-3-4-16,-17 7-2 0,-11 0-5 16,-9 1-6-1,-10 2 0-15,3 0-1 0,-5 0 1 16,0 0-2-16,0 0 1 15,0 0 0-15,0 0-1 0,2 0-9 16,12 0-27-16,0 0 0 16,5 0-49-16,-3 0-55 15,-4 0-36-15,7 2-33 16</inkml:trace>
  <inkml:trace contextRef="#ctx0" brushRef="#br0" timeOffset="253936.6082">306 10812 56 0,'-261'-130'128'0,"-41"56"-128"16,-27 46 114-16,-12 22-114 16,32 6-205-16</inkml:trace>
  <inkml:trace contextRef="#ctx0" brushRef="#br0" timeOffset="255039.9638">3319 15152 984 0,'0'0'10'0,"0"0"-10"16,-128 150-3-16,128-72 3 15,0 8 26-15,54-8-17 16,30-8-9-16,18-17-6 16,1-20 6-1,-2-23 1-15,-3-10 3 16,-2-26 14-16,-8-36 3 15,-6-25-5-15,-12-18-5 0,-44-9 11 16,-26-1 3-16,-14 14 26 16,-61 20-7-16,-21 27-23 15,1 27 2-15,3 24-10 16,13 6-7-16,9 49-6 0,28 26-3 16,16 18-10-16,26 2-34 15,35-15-21-15,54-15-9 16,32-20-31-16,10-22-122 15,0-26-237-15</inkml:trace>
  <inkml:trace contextRef="#ctx0" brushRef="#br0" timeOffset="255235.507">4527 15053 611 0,'0'0'89'0,"-75"210"-48"0,47-102 4 16,21-13 33-16,7-14-15 0,0-15-38 31,0-18-16-31,33-19-9 16,9-28-15-16,7-8-147 0,7-54-175 16</inkml:trace>
  <inkml:trace contextRef="#ctx0" brushRef="#br0" timeOffset="255378.4076">4198 15033 922 0,'0'0'53'16,"0"0"-39"-16,0 0-14 15,294-28 0-15,-149 13 14 16,7-4-14-16,-17-1-137 16,-32 2-127-1,-40 2-221-15</inkml:trace>
  <inkml:trace contextRef="#ctx0" brushRef="#br0" timeOffset="255493.9807">4669 14994 775 0,'0'0'134'0,"0"0"-134"15,0 0-23-15,0 0 5 16,0 0 14-16,222 73-73 0,-121-66-248 16</inkml:trace>
  <inkml:trace contextRef="#ctx0" brushRef="#br0" timeOffset="255694.625">5288 15293 662 0,'0'0'106'0,"-63"120"-96"15,42-55 93-15,14-5-30 16,7-9-17-16,0-3-40 15,0-18-16-15,24-12 0 16,8-18-6-16,15-6-217 0,-12-36-360 16</inkml:trace>
  <inkml:trace contextRef="#ctx0" brushRef="#br0" timeOffset="255845.8889">5020 15170 881 0,'0'0'111'0,"0"0"-102"16,240-77 7-16,-102 43 27 16,0 8-28-16,-16 1-15 15,-20 3-38-15,-32 8-126 16,-49 10-217-16</inkml:trace>
  <inkml:trace contextRef="#ctx0" brushRef="#br0" timeOffset="255979.5496">5008 15379 712 0,'0'0'45'0,"0"0"-31"16,0 0 53-16,210 25-13 15,-79-25-43-15,21-3-11 0,-17-18-230 16</inkml:trace>
  <inkml:trace contextRef="#ctx0" brushRef="#br0" timeOffset="256264.7739">5870 15195 736 0,'0'0'45'0,"0"0"-40"16,0 0-5-16,0 0 1 16,0 0 8-16,-56 144 35 15,56-104-2-15,0-1 2 16,0-1 19-16,2-7-18 15,19-3-22-15,12 0 2 16,9-6 7-16,14-4 14 0,10-9-6 16,-10-6-28-16,7-3 5 15,-10 0-8-15,-6-3-6 16,-12-12 0-16,0-2-3 16,-7 0-31-16,-14-3-28 15,-7 2-34-15,-7-3-85 0,-7 3-240 31</inkml:trace>
  <inkml:trace contextRef="#ctx0" brushRef="#br0" timeOffset="256411.6689">5835 15388 305 0,'0'0'498'16,"0"0"-498"-16,0 0 18 15,0 0-18-15,0 0 27 0,248 0-27 16,-153-20-86-16,-13-14-194 15,-40 2-47-15</inkml:trace>
  <inkml:trace contextRef="#ctx0" brushRef="#br0" timeOffset="256496.3576">6239 15189 119 0,'0'0'409'15,"0"0"-302"-15,0 0 86 16,0 0-192-16,-135-115-1 0,209 74-191 16,22-1-299-16</inkml:trace>
  <inkml:trace contextRef="#ctx0" brushRef="#br0" timeOffset="256828.2922">6611 15320 602 0,'0'0'88'0,"-19"114"84"16,19-75-107-16,0-13-24 0,0-14-12 16,0-8-22-16,0-4-2 15,0-10 14-15,-2-29 20 16,-24-17-39-16,-5-14 1 15,-1-2 0-15,11 2 2 16,21 2-2-16,0 14-1 0,49 9-22 16,26 12-23-16,9 12 33 15,-3 18 11-15,-6 3 0 16,-21 25-9-16,-19 26 0 16,-14 14 10-16,-21 9 35 15,0 0 5-15,-35-3 13 16,9-17-8-1,10-9-18-15,16-12-27 16,0-9-3-16,28-9 0 16,42-15-18-16,33-2-76 15,11-35-124-15,-11-10-451 0</inkml:trace>
  <inkml:trace contextRef="#ctx0" brushRef="#br0" timeOffset="257112.8592">7564 15382 730 0,'0'0'35'0,"0"0"107"16,-28 141-42-16,28-111-29 15,0-12-28-15,0-6-17 16,0-12-16-16,0 0 0 0,0-24 20 16,-5-21-17-16,-26-24-13 15,-36-14-28-15,-22-8 22 16,-28-5 3-16,0 12 3 15,22 21 1-15,39 25 36 16,23 22 8-16,33 10-17 16,0 4-28-1,63-7-5-15,54-3 4 16,39 0-2-16,15-1 3 16,-12 4-89-16,-22-1-81 15,-22-3-392-15</inkml:trace>
  <inkml:trace contextRef="#ctx0" brushRef="#br0" timeOffset="257466.7207">7940 15379 695 0,'0'0'142'0,"-7"114"-21"16,7-78-44-16,0-16-25 15,0-10-33-15,0-10 5 16,0 0 10-1,9-33 11-15,17-26-22 16,13-26-23-16,-1-17-20 16,1-12-3-16,1 1 1 15,-9 20 12-15,-6 29 9 16,-4 31 1-16,-9 24-4 16,4 9 4-16,10 24-20 15,9 33 20-15,12 28 3 0,2 16 10 16,0 1 7-16,-2-14 11 15,9-11-16-15,-10-18 2 0,-13-19-14 16,-10-16-3-16,-16-15-9 16,-7-9-82-16,-30-24-25 15,-56-21-540-15</inkml:trace>
  <inkml:trace contextRef="#ctx0" brushRef="#br0" timeOffset="257582.2268">7898 15302 875 0,'0'0'67'0,"0"0"-23"15,0 0-14-15,219 126 42 16,-67-97-18-16,21-5-31 16,4-4-23-16,-6-15-39 15,-19-5-464-15</inkml:trace>
  <inkml:trace contextRef="#ctx0" brushRef="#br0" timeOffset="258462.5433">9607 14767 279 0,'0'0'377'0,"0"0"-369"0,0 108 77 16,0-35 22-16,0 6 10 15,0 0-35-15,0-7-36 16,12-18-8-16,-5-18-27 15,0-19-11-15,-7-16 3 16,0-1 0-16,0-38-3 0,-7-27-37 16,-33-22-21-16,-23-7 21 15,-4-2-21-15,-8 14 51 0,5 14 7 16,21 23 21 0,16 21 17-16,19 19 25 15,7 5-51-15,7 17-12 16,0 22 0-1,28 7 0-15,26 0 2 0,16-12-1 16,5-10 0-16,13-16 5 16,-4-8 3-16,-9-18-2 15,-7-22 3-15,-21-3 6 16,-19 13 19-16,-19 12 17 16,-9 12 11-16,0 6-22 15,0 0-41-15,0 43-6 0,0 19 6 16,0 21 0-16,0 7 0 15,26-8-1-15,9-7-1 16,7-13-18-16,2-17-55 16,1-17-26-16,1-19-39 15,-11-9-191-15</inkml:trace>
  <inkml:trace contextRef="#ctx0" brushRef="#br0" timeOffset="258747.0911">10406 14773 544 0,'0'0'220'0,"0"0"-212"15,0 0 16-15,-103 144 70 0,78-81-43 16,18 7 13-16,0-5-22 16,7-5 1-16,0-11 4 15,7-5-2-15,28-10-33 16,5-8 2-16,9-7 0 15,11-4 0-15,3-12 20 16,12-3-9 0,0 0-9-16,9 0-11 15,-5 0 0-15,-16 0-3 16,-16-1-2-16,-31-4-50 16,-16-5-35-16,0-2 6 15,-44-8-147-15,-42-6-145 16</inkml:trace>
  <inkml:trace contextRef="#ctx0" brushRef="#br0" timeOffset="258884.8553">10285 15139 503 0,'0'0'370'0,"0"0"-368"0,0 0 34 16,0 0 28-16,217 15-33 16,-147-15-27-16,-2-15-4 15,-26-18-194-15,-28-6-404 0</inkml:trace>
  <inkml:trace contextRef="#ctx0" brushRef="#br0" timeOffset="258984.7383">10324 14901 830 0,'0'0'200'16,"0"0"-123"-16,0 0-57 15,0 0-20-15,0 0-15 16,283-61-14 0,-73 39-126-16,-16 4-294 15</inkml:trace>
  <inkml:trace contextRef="#ctx0" brushRef="#br0" timeOffset="259332.6536">11280 14998 671 0,'0'0'124'0,"-63"118"-3"15,42-50-8-15,14-7-25 0,7-11-36 16,0-14-17-16,0-17-15 16,0-10-13-16,0-9-5 0,0-5 7 15,0-38 1 1,0-23-10-16,-21-21-58 0,-14-12 6 15,-12 2 14-15,14 13 12 16,12 12-12 0,19 13-16-16,2 19 3 15,23 7 36-15,24 10 3 16,2 11 12-16,-2 12 8 16,-12 0 7-16,-3 36 6 15,-15 12 33-15,-10 16-6 16,-7 12 29-16,0 6 2 15,0-2-12-15,0-7-27 0,0-16-27 16,26-14-10-16,2-17-3 16,11-12-5-16,17-14-79 15,19-15-35-15,0-30-230 16</inkml:trace>
  <inkml:trace contextRef="#ctx0" brushRef="#br0" timeOffset="259602.179">12245 14594 736 0,'0'0'16'0,"0"0"65"16,-239-6 24-16,144 24-25 15,10 19-1-15,25 10-26 16,6 18-32-16,19 15-1 15,21 11-9-15,14 2 2 16,0-6-12-16,33-15-1 16,34-18-2-16,22-23-31 15,16-23-23-15,5-8-80 0,-14-42-225 16</inkml:trace>
  <inkml:trace contextRef="#ctx0" brushRef="#br0" timeOffset="259971.8362">12382 14906 482 0,'0'0'108'0,"-60"156"-18"0,39-94-39 16,11-16 12-16,6-16-21 15,4-16-26-15,0-13-8 16,0-1 28-16,0-22 73 15,7-28-60-15,25-25-44 0,3-13-5 16,14-11 0-16,-2 2-15 16,0 14-16-16,-10 16 30 15,-11 21 1-15,0 24 0 16,-12 17 0-16,0 5-6 16,2 33 6-16,3 26 6 15,2 19 17-15,4 12 1 0,-1 1 1 16,8 1 40-16,3-14-39 15,-2-17-13-15,-2-17 12 0,-13-22-21 16,-4-13-4-16,-14-9-37 16,0-23-3-16,-28-25-122 15,-26-17-656-15</inkml:trace>
  <inkml:trace contextRef="#ctx0" brushRef="#br0" timeOffset="260071.9113">12525 14920 910 0,'0'0'25'15,"0"0"9"-15,0 0 26 16,266 111-35-16,-156-92-25 16,-7-10-101-16,-19-9-250 15</inkml:trace>
  <inkml:trace contextRef="#ctx0" brushRef="#br0" timeOffset="260303.4516">13520 14884 851 0,'0'0'65'0,"0"114"69"0,0-67-78 15,0-13-11-15,0-15-38 16,0-13-7-16,0-6-1 15,0-25-26-15,-28-26-161 0,-49-17-584 16</inkml:trace>
  <inkml:trace contextRef="#ctx0" brushRef="#br0" timeOffset="260435.213">12663 14566 912 0,'0'0'105'16,"0"0"-63"-16,0 0-26 15,266-83 24 1,-86 64 10-16,18 5-41 15,15 5-6-15,-1 0-3 16,-8 5-34-16,-31-5-149 16</inkml:trace>
  <inkml:trace contextRef="#ctx0" brushRef="#br0" timeOffset="260688.7963">14041 14901 1 0,'0'0'622'16,"0"0"-509"-16,96 104 56 16,-8-96-50-16,15-8 52 15,7-33-158-15,-7-21 1 0,-19-18-6 16,-19-6-4-16,-37-8 1 16,-28 7-2-16,-33 11-3 15,-48 17 0-15,-15 31 6 16,-2 20 5-16,-5 26-11 15,0 37-6-15,15 19-16 16,31 4-62 0,43-3-106-16,14-11-269 15</inkml:trace>
  <inkml:trace contextRef="#ctx0" brushRef="#br0" timeOffset="261120.9216">15480 14643 664 0,'0'0'98'0,"0"0"17"0,0 0-10 16,0 0-43-16,0 0-36 15,0 0 5-15,49 20 20 16,-10-44-9-16,1-4-22 15,-10-6-3-15,-15 6-6 0,-8 0 7 16,-7 10 6 0,0 10 1-16,0 3-25 0,-7 5-2 15,-15 5-36-15,1 21-55 0,0 11-13 16,7 8-150-16,7-3-377 16</inkml:trace>
  <inkml:trace contextRef="#ctx0" brushRef="#br0" timeOffset="261268.1011">15536 15037 642 0,'0'0'114'0,"0"0"37"0,0 0 25 15,0 0-61-15,0 0-79 16,156-135-24-16,-121 105-12 16,-21 12-3-16,-14 12-63 15,-9 6-84-15,-56 0-686 16</inkml:trace>
  <inkml:trace contextRef="#ctx0" brushRef="#br0" timeOffset="262023.2847">3861 16719 898 0,'0'0'34'0,"0"0"-27"16,0 0 76-16,0 0-31 16,0 0-4-16,0 0 8 15,255-50-6 1,-173-10-28-1,-19 3-1-15,-28 17-13 0,-17 10 7 16,-18 18 17-16,0 7-4 16,0 5-1-16,0 0-24 15,0 17-3-15,-14 28-8 16,-4 14 5-16,4 9 0 16,14 1-6-16,0-5-12 0,0-8-22 15,7-7-29-15,4-9-20 16,-11-15-46-16,0-7-172 15</inkml:trace>
  <inkml:trace contextRef="#ctx0" brushRef="#br0" timeOffset="262176.4229">3917 17166 880 0,'0'0'55'0,"0"0"90"15,260 18-68-15,-144-18-37 16,1-15-1-16,-7-15-32 15,-7 1-7-15,-26-2-77 16,-23 4-241-16</inkml:trace>
  <inkml:trace contextRef="#ctx0" brushRef="#br0" timeOffset="262392.7586">5214 16418 1076 0,'0'0'35'16,"0"0"-35"-16,72 109 0 15,-42 4 33-15,-16 31 18 16,-14 10-29-16,-21-3-12 16,-42-14-10-16,0-23-95 15,17-35-370 1</inkml:trace>
  <inkml:trace contextRef="#ctx0" brushRef="#br0" timeOffset="263657.5834">6550 16410 630 0,'0'0'74'0,"0"0"-20"16,0 0 60-16,0 0-22 0,0 0-22 16,-159 145-35-16,159-86-17 15,14-4-5-15,49-7-10 16,16-17 0-16,-1-17 12 16,10-14-4-16,-6 0 9 15,-12-31-10-15,-16-10 2 16,-12-15-2-16,-23 0-1 0,-19-1 2 15,-5 8 7 1,-51 8 38-16,0 11-29 0,-10 14-3 16,15 9 4-16,4 7-15 15,1 21-13 1,11 24 0-16,9 23-9 16,24 6-14-16,2 3-52 15,53-4 12-15,24-14 3 16,12-16-26-16,7-18-172 15,-12-19-32-15,-12-6-81 16</inkml:trace>
  <inkml:trace contextRef="#ctx0" brushRef="#br0" timeOffset="263895.9374">7454 16387 692 0,'0'0'147'0,"0"0"-143"15,0 0 39 1,0 0 48-16,-56 151-12 0,56-90-26 16,0 3 6-1,0-2-28-15,0-8-19 0,0-14-8 16,0-13-4-16,0-18-3 16,0-3-33-16,0-6-23 15,0 0-8-15,7-30-133 16,-7-9-477-16</inkml:trace>
  <inkml:trace contextRef="#ctx0" brushRef="#br0" timeOffset="264043.1492">7201 16432 884 0,'0'0'103'16,"0"0"-103"-16,0 0 0 0,0 0 38 15,285-27 5-15,-147 10-36 16,-14 6-7-16,-21-1-23 0,-40 6-236 15,-37 6-371 1</inkml:trace>
  <inkml:trace contextRef="#ctx0" brushRef="#br0" timeOffset="264181.1386">7370 16648 861 0,'0'0'59'0,"0"0"-50"15,187 5 26-15,-78-19-27 16,1-16-8-16,-7-4-272 16</inkml:trace>
  <inkml:trace contextRef="#ctx0" brushRef="#br0" timeOffset="264343.4985">8077 16599 762 0,'0'0'75'15,"-7"131"7"1,7-71 3-16,0-12-30 16,7-17-47-16,14-12-8 15,0-19-5-15,5 0-83 0,-9-39-138 16</inkml:trace>
  <inkml:trace contextRef="#ctx0" brushRef="#br0" timeOffset="264496.4261">7935 16426 930 0,'0'0'138'0,"0"0"-138"16,220-27 31-16,-106 16 13 15,3 0-30-15,-21-1-14 16,-8 4-28-16,-32-1-117 16,-35 8-153-16</inkml:trace>
  <inkml:trace contextRef="#ctx0" brushRef="#br0" timeOffset="264627.9729">7912 16639 804 0,'0'0'59'16,"0"0"40"-16,322 6-28 16,-163-23-71-16,4-11-12 15,-32 2-406-15</inkml:trace>
  <inkml:trace contextRef="#ctx0" brushRef="#br0" timeOffset="264759.64">8734 16755 962 0,'0'0'66'0,"0"0"-29"0,0 0 21 16,0 0-58-16,0 0-5 15,0 0-188-15</inkml:trace>
  <inkml:trace contextRef="#ctx0" brushRef="#br0" timeOffset="265113.6185">9736 16395 328 0,'0'0'652'16,"0"0"-615"-16,-63 114 25 16,51-77-24-16,10-8-26 15,2-7-11-15,0-5-1 16,0-10-34-16,0-7-122 0,0 0-402 16</inkml:trace>
  <inkml:trace contextRef="#ctx0" brushRef="#br0" timeOffset="265244.7642">9722 16141 1067 0,'0'0'80'0,"0"0"-46"0,0 0 11 15,0 0-45-15,0 0-4 16,0 0-115-16,70-36-58 16,-2 51-169-16</inkml:trace>
  <inkml:trace contextRef="#ctx0" brushRef="#br0" timeOffset="266146.6211">10224 16418 454 0,'0'0'204'0,"0"0"-84"16,-7 131-4-16,0-105-5 0,7-9-66 15,-2-12-29-15,2-5-3 16,0 0 5-16,0-3 12 0,0-22 5 16,0-11-33-16,0-11-2 15,0-1 2-15,0 0-2 16,7 5-1-16,7 4 0 31,2 7 1-31,-4 11 0 0,-5 12 0 16,7 9 0-1,-3 0-4-15,10 0-12 0,0 15 14 16,1 0 0-16,-8-3 2 16,0-6 0-16,-14-6 4 15,14 0-1-15,-3 0 32 16,13-19 18-16,4-16-3 0,9-13-20 16,0-6-6-16,-9 9-13 15,-2 6-8-15,-7 12-2 16,-12 13-2-16,0 4-1 15,-7 9-3-15,0 1-27 16,0 0 1-16,0 0-24 16,0 1 0-16,0 17 33 0,0-2 0 15,0 5 10-15,0 5 8 16,-12 3 4-16,-2 2 0 16,-7 8 0-16,2 4 0 15,-2 2 0-15,7-2-1 0,0-10 1 16,12-9 0-16,2-10 0 15,0-9 0 1,0-2 5-16,0-3-4 16,0 0-1-16,0 0 5 15,0-6 16-15,0-19-21 16,0-9-23-16,0 0 18 16,0 4-2-16,0 9-13 15,-12 9 15-15,-2 7 5 16,14 3 3-16,0 2 3 0,0 0-6 15,0 0-2-15,0 7-5 16,0 14 7-16,0 6 3 16,0 0-2-16,7-5 9 15,7-5 4-15,-7-6-6 16,0-10 7-16,-2 1 5 16,2-2 15-1,2 0 6-15,12 0-18 16,5-14 8-16,7-13-6 15,-3-5-10-15,3-5 11 16,2-8-8-16,5-1-1 0,-5-4 0 16,14 2 1-1,-3 9-10-15,-11 9-8 0,-9 10-2 16,-17 9-3-16,-2 5-42 0,-2 6-31 16,2 0-13-16,0 0-22 15,-4 12-169-15,-3 11-121 16</inkml:trace>
  <inkml:trace contextRef="#ctx0" brushRef="#br0" timeOffset="266547.6976">11217 16285 733 0,'0'0'29'0,"0"0"37"0,-35 110 42 16,30-89-14-16,5-10-49 16,0-6-27-16,0-5 1 0,0 0 4 15,0-10 17-15,0-24-1 16,0-12-39-16,0-10-12 16,5 1 2-16,23 5-27 15,18 13 22-15,-3 16 5 16,13 12-7-16,-3 9 9 0,8 6 5 15,9 26 3-15,5 8 13 16,7 0 21-16,-12 3 3 16,-17-6-13-16,-18-7-3 15,-28-1-5-15,-7-4 14 16,-21 4 5-16,-32-7 3 16,-22-2-22-1,3-7-10-15,-1-9-6 16,17-2-18-16,16-2-17 15,24 0-27-15,16 0-39 16,16-4-186-16</inkml:trace>
  <inkml:trace contextRef="#ctx0" brushRef="#br0" timeOffset="266732.7038">12205 16368 952 0,'0'0'100'15,"0"0"-94"-15,0 0 30 16,0 0-3-16,0 0-33 16,0 0-15-1,-10 27-72-15,48-60-163 16,-1-9-413-16</inkml:trace>
  <inkml:trace contextRef="#ctx0" brushRef="#br0" timeOffset="267002.1124">12952 16286 678 0,'0'0'30'0,"0"0"165"15,66 124-86-15,-50-107-30 16,-2-8-10-16,-2-9-29 0,9 0 4 15,4-18 14-15,3-22-23 16,8-12-31-16,-8-13-4 16,-7-1-28-16,-3 1-1 15,-4 14-35-15,0 15-22 16,0 20-4-16,7 10-144 16,0 6-348-1</inkml:trace>
  <inkml:trace contextRef="#ctx0" brushRef="#br0" timeOffset="267164.9291">13499 16258 716 0,'0'0'126'0,"0"0"19"0,0 0-48 16,-47 127-25-16,38-111-46 0,9-7-23 15,0-9-1-15,0 0-2 16,0-14-62-16,2-19-225 15</inkml:trace>
  <inkml:trace contextRef="#ctx0" brushRef="#br0" timeOffset="267265.1651">13518 16051 509 0,'0'0'0'0,"0"0"-192"16</inkml:trace>
  <inkml:trace contextRef="#ctx0" brushRef="#br0" timeOffset="267619.6614">13767 16258 600 0,'0'0'35'16,"0"0"69"-16,0 153-21 16,0-109 51-16,0-10-60 0,-2-11-8 15,-3-11-24-15,5-8-17 16,-7-4-8-1,5 0 6 1,2-30 26-16,0-13-49 0,0-17-8 16,16-7-60-16,31 8-6 15,16 7 29-15,3 21-37 16,11 15 61-16,-2 14 19 16,-1 2 1-16,-4 21 1 0,-2 16 43 15,-14 7 37-15,-12 0-38 16,-21-1-6-16,-21-4 8 15,0-4-1-15,-40-5 3 16,-9-5 7-16,2-4-20 16,10-7-22-16,-7-7-9 15,16-6-2-15,11-1-13 16,17 0-39-16,0 0-36 0,21-11-88 16,21-3-418-16</inkml:trace>
  <inkml:trace contextRef="#ctx0" brushRef="#br0" timeOffset="267983.0491">14760 16162 749 0,'0'0'32'16,"0"0"-26"-16,0 0 96 0,-35 138-9 16,28-90-23-16,7-3-40 15,21-11-3-15,42-8 40 16,19-14-31-16,18-12-7 16,13-6 1-16,10-28-10 15,1-10-15-15,-14-9-4 16,-24 4 3-1,-30-4 2-15,-35 5-4 16,-21 8 0-16,0 15-1 16,-2 11-1-16,-24 13-6 0,-6 1-11 15,1 10-32 1,3 17-48-16,10 0-71 0,18-3-138 16,0-9-327-16</inkml:trace>
  <inkml:trace contextRef="#ctx0" brushRef="#br0" timeOffset="268352.5744">15653 16288 572 0,'0'0'140'16,"0"0"-30"-16,-85 108 7 15,81-91-31-15,4-11-31 16,0-6-48-16,0 0 35 15,4-18 16-15,17-15-41 0,12-11-17 16,-2-5-29 0,1-4-6-1,8 1-5-15,-5 6-6 16,0 12 20-16,-2 11 25 16,-10 14 2-16,-2 9-1 0,-7 0 2 15,5 15 1-15,-5 22 8 16,4 9 2-16,-1 10 4 15,9-2 45-15,2-6-43 16,-3-3 25-16,-4-9-34 0,-7-6-10 16,-11-13 0-16,-3-6-14 15,0-11-69-15,-28 0-124 16,-21-11-631-16</inkml:trace>
  <inkml:trace contextRef="#ctx0" brushRef="#br0" timeOffset="268421.4975">15653 16288 811 0</inkml:trace>
  <inkml:trace contextRef="#ctx0" brushRef="#br0" timeOffset="268468.3601">15653 16288 811 0,'46'108'129'0,"-18"-94"-119"0,26 1 24 0,9-8-34 0,9-3-4 15,-8-4-146-15,-8-1-426 16</inkml:trace>
  <inkml:trace contextRef="#ctx0" brushRef="#br0" timeOffset="268737.6564">16461 16120 286 0,'0'0'479'15,"0"0"-458"-15,0 0-9 16,0 0 50-16,0 0 24 0,0 0-19 16,-21 104-12-16,7-67-11 15,14 2-1-15,-7 3-2 16,0 4-7-16,7 1-6 15,0-2-16-15,0-6-8 16,32 0 9-16,6-11-7 16,1-9-6-1,10-13 0-15,1-6-11 16,1-14-45-16,-9-25-97 16,-2-1-261-16</inkml:trace>
  <inkml:trace contextRef="#ctx0" brushRef="#br0" timeOffset="269255.0611">16869 16178 460 0,'0'0'130'0,"0"0"32"16,0 0-30-16,-32 110-14 16,32-75-73-16,0 1-17 15,0 0 19-15,14-5-13 16,7-7-15-16,0-7-2 16,7-5 4-16,5-11 2 15,13-1 1-15,-4 0-9 0,7-8-10 0,-14-14-5 16,-9 3-38-1,-7-7-32-15,-12 3-85 0,-7 4-75 16,0 3 9-16,0 8 69 16,0 3 152-16,0 5 29 15,0 0 123-15,0 0-26 16,0 0 4 0,0 2-43-16,0 4-53 15,14-6-4-15,0 0-30 16,2 0-25-16,-4-3-62 15,-12-22 0-15,0-4 52 16,-5-4 35-16,-18-3 8 16,-3 3 5-16,5 2 32 15,14 8 87-15,0 8-4 0,7 9-12 16,0 3-69-16,0 3-47 16,42 0-14-16,19 0-33 0,7 0-88 15,-5 0-476 1</inkml:trace>
  <inkml:trace contextRef="#ctx0" brushRef="#br0" timeOffset="269771.5301">18441 15895 800 0,'0'0'5'15,"0"0"23"-15,0 0-8 0,248-78 33 32,-183 76 22-32,-15 2-11 0,-11 0-34 15,-22 25-12-15,-17 12-9 16,0 9 11-16,-56 8 10 15,-26 6 9-15,5 2-15 16,-3-5 9-16,17-6-1 16,24-6-11-16,17-9-9 15,22-1-7-15,0-10-1 0,22-2-3 16,38-6 3-16,17-9 2 16,19-8-2-16,12 0-4 15,-3-6-21-15,-10-19-85 16,-20-6-124-16,-28-3-432 15</inkml:trace>
  <inkml:trace contextRef="#ctx0" brushRef="#br0" timeOffset="269971.5651">19175 15558 1042 0,'0'0'48'0,"0"0"-26"31,0 0 16-31,138 152 38 0,-87-45-17 16,-9 11-11-16,-7 3 0 16,0-4-9-16,-9-15-22 15,-26-12-17-15,-5-6-36 16,-58-14-106-16,-12-15-136 16</inkml:trace>
  <inkml:trace contextRef="#ctx0" brushRef="#br0" timeOffset="271575.4172">19913 15931 638 0,'0'0'94'0,"0"0"-46"15,-40 125 15-15,40-82-20 16,35-4-22-16,26-10-16 15,16-15 4-15,10-12 3 0,1-2 6 16,1-21 9-16,-12-18-12 0,-16-13-10 16,-19-11 2-16,-16 1-4 15,-26 3 4-15,0 10 48 16,-47 11-20-16,-21 17 6 16,-2 15-22-16,2 6-10 15,1 25-6 1,6 24-3-1,19 15 0-15,14 4-6 0,28-2-25 16,0-7-34-16,56-11-35 16,23-14-75-16,5-16-144 15,-2-16-18-15</inkml:trace>
  <inkml:trace contextRef="#ctx0" brushRef="#br0" timeOffset="271797.8255">20742 15809 524 0,'0'0'198'0,"0"0"-189"16,0 0 62-16,-74 162 49 16,67-100-9-16,7-2-64 15,0-6-8-15,0-9-29 16,9-16-10-16,17-10-4 15,-5-13-31-15,7-6-74 0,-7-15-157 16</inkml:trace>
  <inkml:trace contextRef="#ctx0" brushRef="#br0" timeOffset="271976.3162">20642 15838 992 0,'0'0'29'0,"278"-29"2"16,-119 12-10-16,-15 3-7 16,-20 0-14-16,-28 9-56 15,-40 2-100-15,-49 3-214 16</inkml:trace>
  <inkml:trace contextRef="#ctx0" brushRef="#br0" timeOffset="272114.5805">20752 15988 733 0,'0'0'138'0,"0"0"-79"16,0 0 33-16,0 0-32 15,0 0-42-15,266 74-18 16,-156-71 0-16,-8-3-139 16,-13-3-394-16</inkml:trace>
  <inkml:trace contextRef="#ctx0" brushRef="#br0" timeOffset="272292.9498">21436 16019 43 0,'0'0'805'0,"0"0"-763"0,-47 134 31 16,47-95 34-16,0-9-52 16,5-9-43-16,11-10-10 15,3-11-2-15,2 0-22 16,-9-20-34-16,-12-14-185 0,0-8-330 15</inkml:trace>
  <inkml:trace contextRef="#ctx0" brushRef="#br0" timeOffset="272415.5319">21436 16019 814 0,'-145'-155'106'0,"229"135"-33"16,40-6 28-16,12 1-28 15,1 5-41-15,-20 6-32 16,-30 9-2-16,-43 5-91 15,-39 0-132-15,-12 14-461 0</inkml:trace>
  <inkml:trace contextRef="#ctx0" brushRef="#br0" timeOffset="272546.9612">21216 16067 746 0,'0'0'97'0,"0"0"55"15,0 0-58 1,213 31-21-16,-92-31-41 15,3-22-32-15,-7 0-7 16,-26-1-140-16,-23 5-463 16</inkml:trace>
  <inkml:trace contextRef="#ctx0" brushRef="#br0" timeOffset="273164.1996">22737 16000 583 0,'0'0'211'16,"0"0"-79"-16,-68 144-20 15,61-105-33-15,3-12-28 0,4-13-36 16,0-7-12-16,0-7 1 16,0-3 20-16,0-27 6 15,0-18-30-15,0-11-38 16,4-10-53-16,24 1-76 16,7 1 43-16,7 13 65 15,12 13-64 1,14 17 21-16,23 12 87 15,2 12 15-15,-4 5 95 16,-14 26-8-16,-24 15-36 16,-13 2 11-16,-29 0-7 15,-9 0 36-15,-16-8 15 0,-38-4-11 16,-11-9-19 0,-1-7-19-16,5-10-28 0,5-5-24 15,10-5 2-15,18 0-7 16,16 0-47-16,12 0-36 0,7 0-88 15,40-5-237-15,20-2-224 16</inkml:trace>
  <inkml:trace contextRef="#ctx0" brushRef="#br0" timeOffset="273349.3404">23611 16099 906 0,'0'0'53'0,"0"0"47"16,0 0-47-16,0 0-20 16,0 0-29-16,0 0-4 0,93 30 0 15,-30-88-131-15,-2-10-537 16</inkml:trace>
  <inkml:trace contextRef="#ctx0" brushRef="#br0" timeOffset="273454.4579">23807 15670 791 0,'0'0'214'0,"0"0"-54"0,0 0-90 15,0 0-67-15,0 0-3 0,0 0-39 32,-19 57-70-32,59-21-175 15</inkml:trace>
  <inkml:trace contextRef="#ctx0" brushRef="#br0" timeOffset="273850.8159">24087 16073 686 0,'0'0'131'0,"0"0"18"16,0 0-43-16,0 0-52 0,0 0-41 15,0 0 45-15,-96 51 1 16,89-102-57-16,3-14-1 0,4-9-1 15,0-5-7-15,11-1-9 16,24 12 16-16,14 7-16 16,12 20-15-16,2 13 26 31,3 14-1-31,-10 14-1 0,-10 0 1 16,-10 12 4-16,-20 21 0 15,-16 10-1-15,0 5 3 16,-7 6 25-16,-17-3 2 15,6 1 15-15,11-4-7 16,7-6-1-16,0 0-7 16,35-9-15-16,19-4 6 0,13-12-11 15,1-17-7-15,2 0-89 16,-14-13-95-16,-7-10-473 16</inkml:trace>
  <inkml:trace contextRef="#ctx0" brushRef="#br0" timeOffset="274051.563">25005 16195 1129 0,'0'0'118'0,"0"0"-81"16,0 0 71-16,0 0-50 0,0 0-54 15,0 0-4-15,9 6-99 16,-9-26-409-16</inkml:trace>
  <inkml:trace contextRef="#ctx0" brushRef="#br0" timeOffset="276071.2046">4697 18091 803 0,'0'0'108'0,"0"0"-108"15,0 0 29-15,0 0-21 16,0 0 8-16,0 0-7 16,117-55-9-16,-68 58-7 0,-16 23-5 15,-19 2 6-15,-14 8 6 16,0-3 2-16,-35 0 7 16,-19-7 2-16,15-7-8 0,4-12 3 15,21-2-6-15,14-5 2 16,0 0-2-16,0 0-9 15,46 0 9 1,17 3 0-16,33 19-1 16,-5 9-2-16,-11 9 3 15,-24 5-7-15,-35 6 2 16,-21 9 5-16,-10 2 13 16,-43-7 30-16,-15-7-20 15,-2-15-7-15,2-10 9 16,-7-10-2-16,19-9-4 0,10-4-6 15,17 0-12-15,11-2-1 16,15-10-30-16,3 3-80 16,14 1-106-16,29-1-273 15</inkml:trace>
  <inkml:trace contextRef="#ctx0" brushRef="#br0" timeOffset="276309.1661">5473 18000 848 0,'0'0'73'16,"0"0"-67"-16,0 0-6 0,110 108 126 16,-68-33-57-16,-14 8-2 15,-9 2-41-15,-19-1-7 16,0-12-9-16,0-9-3 15,-14-13-2-15,2-13-5 16,9-9-46-16,3-11-67 16,0-17-212-16</inkml:trace>
  <inkml:trace contextRef="#ctx0" brushRef="#br0" timeOffset="276904.5833">6699 18121 342 0,'0'0'501'0,"0"0"-487"16,-107 134 82-16,86-83 6 16,14-6-43-16,7-12-25 15,0-9-8-15,0-15-13 16,0-6-13-16,0-3 2 16,4-9 5-1,10-32-7-15,1-13-19 16,-1-10-5-16,-14 4-1 15,0 7-4-15,-26 10 24 16,-16 15-8-16,7 11 13 16,7 11 1-16,16 6 2 0,12 0-2 15,0 0-1-15,0 13-3 16,47-3-8-16,28-10 11 0,13 0 7 16,10-23 15-16,3-20 9 15,-10-5 5-15,-16 1-6 16,-22 11 22-16,-25 15-13 15,-14 15-23-15,-14 6-16 16,0 27-14-16,0 36 4 16,-7 24 10-1,-25 14 19-15,4 6-2 16,7-11-9-16,14-19-8 16,7-29-6-16,0-19-3 15,0-24-51-15,25-5 6 16,20-25-7-16,15-18-26 15,1-11-322-15</inkml:trace>
  <inkml:trace contextRef="#ctx0" brushRef="#br0" timeOffset="277126.5892">7377 18441 395 0,'0'0'130'16,"0"0"-13"-16,0 0 19 0,187 31 40 15,-113-71-64-15,-6-19-92 16,-12-6-7-16,-9-2 24 0,-31 7 15 15,-16 14-9-15,0 9-11 16,-42 14-18-16,-14 13-10 16,-12 10-4-16,5 16-1 15,-2 31-7-15,20 12-34 16,20 14-18-16,25-4-28 16,0-10-112-1,46-16-160-15</inkml:trace>
  <inkml:trace contextRef="#ctx0" brushRef="#br0" timeOffset="277409.912">8365 17887 538 0,'0'0'148'0,"0"0"-127"16,0 0 59-16,-159 116 19 15,133-76-56-15,5 2-10 16,14 2 13-16,7 2 2 16,0-5-17-1,3-3-2-15,29-9-8 16,15-4 2-16,2-13-3 16,5-6-17-16,9-6 5 15,19 0-8-15,-1-20-23 16,3-7-56-16,-11 0-212 15,-31 7-423-15</inkml:trace>
  <inkml:trace contextRef="#ctx0" brushRef="#br0" timeOffset="277611.9695">8995 18255 721 0,'0'0'59'0,"0"0"12"16,-4 125-56-16,4-103-10 15,0-8-5-15,11-8-41 16,3-6-129-16,-7 0-259 16</inkml:trace>
  <inkml:trace contextRef="#ctx0" brushRef="#br0" timeOffset="277828.0546">8325 17991 1005 0,'0'0'69'0,"0"0"-60"16,308-65-8-1,-104 40 17-15,8 5-18 0,-4 5-1 16,-30 10-26-16,-22 3-176 31,-51 2-343-31</inkml:trace>
  <inkml:trace contextRef="#ctx0" brushRef="#br0" timeOffset="277975.5056">9722 18232 856 0,'0'0'36'16,"0"0"32"-16,0 0-41 15,0 0-23-15,0 0-4 16,0 0-101-16,149 9-309 16</inkml:trace>
  <inkml:trace contextRef="#ctx0" brushRef="#br0" timeOffset="278360.9792">10201 18159 192 0,'0'0'328'0,"77"107"-100"0,-49-67-46 0,-17-9-51 16,-11-14-60-16,0-11-35 15,0-6-17-15,0 0 4 16,-18-23 42-16,-24-20-48 16,0-16-17-16,-5-7-20 15,26-1 7-15,9 4-6 16,12 6-5-16,40 9-12 0,49 9-17 16,14 10-14-16,13 18 52 15,-20 11 15-15,-12 8 0 16,-25 24 0-16,-24 4 35 15,-35-1-12-15,0 2 6 16,-42-4 11-16,-19-9 10 16,0-8-8-1,14-8-23-15,12-7-19 0,21-1-6 16,14-4-81 0,19-19-193-16</inkml:trace>
  <inkml:trace contextRef="#ctx0" brushRef="#br0" timeOffset="278731.2311">11149 17929 420 0,'0'0'544'0,"0"0"-540"15,-42 122 81-15,28-68-4 16,14 0-7-16,0-6-43 16,0-9-25-16,0-15-4 15,0-14-2-15,0-10-38 16,0 0-51-16,0-22-95 0</inkml:trace>
  <inkml:trace contextRef="#ctx0" brushRef="#br0" timeOffset="279263.6839">10990 18201 644 0,'0'0'89'0,"0"0"-16"16,-11 117 57-16,11-86-52 15,11-7-20-15,17-4-9 16,5-8-5-16,-3-6 11 16,8-6-21-16,-3 0-19 15,2-1-9-15,3-19 6 16,-5 0-6-1,-2 1-4-15,-5 2-2 16,-3 3 0-16,-4 0-10 16,-7 2-36-16,-4-2 16 15,-6 4-1-15,3 0-21 16,7-1 12-16,-7 5 38 16,5-2 2-16,4-3-2 0,3 3 1 15,2-4-1-15,0 1 2 16,-7 5 4-16,-7 3-1 0,-2 2 0 15,-3 1-3-15,-2 0 0 16,5 0 0-16,2 10 1 16,7 7 16-16,2 4 1 15,10-5-12-15,2-2-3 16,0-6 25 0,7-8-23-16,16 0-5 15,12-28-16-15,7-12-188 16,-9-3-632-16</inkml:trace>
  <inkml:trace contextRef="#ctx0" brushRef="#br0" timeOffset="279417.1545">11887 17935 1120 0,'0'0'67'15,"0"0"-59"-15,0 0-1 0,0 0-7 16,0 0-19-1,0 0-98-15,105 6-168 0</inkml:trace>
  <inkml:trace contextRef="#ctx0" brushRef="#br0" timeOffset="279680.3158">12971 17958 927 0,'0'0'103'0,"0"0"-50"16,0 0-22-16,0 0-13 16,-185-23 32-16,143 23-8 15,-11 21-28-15,4 14-13 16,2 16 2-16,12 5 0 16,16 8-1-16,19 3-1 15,0-13-2-15,7-11-30 0,33-15-48 16,14-22-8-16,2-6 10 15,11-15-74-15,-4-24-216 16</inkml:trace>
  <inkml:trace contextRef="#ctx0" brushRef="#br0" timeOffset="279965.6935">13048 18162 627 0,'0'0'28'0,"0"0"110"0,14 124-33 15,-2-79 25-15,9-13-89 16,-10-8 1-16,-1-15-21 15,-3-6-14-15,-3-3 2 16,6-3 48-16,11-31-5 16,5-16-44-16,9-13-8 15,0-3 0-15,-3-1-12 0,8 11-7 16,-17 13 2-16,-2 15 13 16,-9 16 3-16,-5 12-2 15,-7 2-20-15,7 31 13 16,0 15 10-16,14 5 0 15,0-2 1-15,12-1 21 16,2-6-16-16,-2-8-4 0,-10-12-2 31,-11-5 0-31,-12-7-70 0,0-10-211 0,-33-2-290 16</inkml:trace>
  <inkml:trace contextRef="#ctx0" brushRef="#br0" timeOffset="280066.0888">13375 18306 892 0,'0'0'166'15,"0"0"-159"-15,0 0 9 16,0 0-13-16,234-15-3 16,-157-6-214-16</inkml:trace>
  <inkml:trace contextRef="#ctx0" brushRef="#br0" timeOffset="280667.3392">13980 17956 613 0,'0'0'66'0,"0"0"33"16,0 0-3-16,0 0 11 15,0 0-17-15,0 0-47 16,175 40-25-16,-175 6 24 16,0 3 8-1,-11 1-8-15,-3-2-17 0,14-6-18 16,0-13-4-1,0-10-3-15,0-15 0 0,28-4-1 16,18-8-8-16,8-24-29 16,4-4-12-16,-6 2-19 15,-15 5 13-15,-16 7-28 0,-9 10 84 16,-12 7 16-16,0 5 58 16,0 0-36-16,-7 0 7 15,-12 5-14-15,3 9-7 16,4 3-14-16,10-2-10 15,2-7-8-15,0-3 8 16,0-1-24 0,0-4 10-16,0 0 14 15,0-6 11-15,0-11-1 16,0-3-2-16,0 9 7 16,0 5 17-16,0 3 13 15,0 3-12-15,0 0-33 16,0 0-1-16,0 14-8 0,0 12 2 15,0 5 7-15,0-6 0 0,9-7 0 16,-2-7 0-16,0-6 0 16,14-5-29-16,10-9-27 15,4-21-8-15,-5-4-32 16,-4-9 10-16,-1 9 52 16,-15-5 29-16,-10 7 5 15,0 2 6-15,0 10 27 0,-3 7-33 16,-15 11-36-16,11 2-182 15,0 11-395-15</inkml:trace>
  <inkml:trace contextRef="#ctx0" brushRef="#br0" timeOffset="280851.9897">15115 18150 539 0,'0'0'65'0,"185"-59"115"15,-108 18-3-15,-21-7-69 16,-23 0-25-16,-26 3-14 0,-7 1-27 15,-33 11-21 1,-37 8-13-16,-7 17-8 0,-3 8-2 16,6 14-6-16,18 20-39 15,16 8-4-15,24-2-17 0,16-9-162 16,2-8-358-16</inkml:trace>
  <inkml:trace contextRef="#ctx0" brushRef="#br0" timeOffset="281284.6105">15603 17901 75 0,'0'0'584'16,"0"0"-525"-16,0 0 12 15,0 0 53-15,0 0-10 16,0 0-59-16,-7 87-22 15,7-87 4-15,0 0 3 0,-7 0 3 16,7-3-11-16,0-17 2 16,0-10-31-16,0-1-2 15,0 4-1-15,7 9 0 0,7 6 5 16,-7 12-5-16,-2 0-1 16,2 0-11-16,2 18-1 15,3 12 11-15,2 4 2 0,3 3-1 16,1-6-1-16,10-7 2 15,7-9 1-15,5-14 5 16,16-1-4-16,9-11 24 16,6-27-1-16,10-10-12 15,1-6 5-15,-7-6-17 16,-12-2 2 0,-21 11-1-16,-16 8-2 15,-26 16-5-15,0 10-28 16,-14 11-83-16,-33 6-133 15,-9 0-557-15</inkml:trace>
  <inkml:trace contextRef="#ctx0" brushRef="#br0" timeOffset="291745.8444">22314 2644 801 0,'0'0'64'0,"0"0"-50"15,0 0 53-15,0 0 26 16,0 0-59-16,0 0-9 16,0 0-8-16,213-102-11 15,-152 57 11-15,-15 6-5 0,-11 6 4 16,-21 8 4-16,-2 11-6 16,-10 6 22-16,-2 5-16 15,0 3-16-15,0 0-4 16,0 0-8-16,0 6 4 15,0 24-2-15,0 5 6 0,0 9 2 16,0-3-2-16,12 1-6 16,-5-7-35-16,2 1-9 15,-9-7-18-15,0-2-39 16,0-3-54-16,-23-5-152 16,-14-4-141-16</inkml:trace>
  <inkml:trace contextRef="#ctx0" brushRef="#br0" timeOffset="291914.7895">22328 2872 469 0,'0'0'84'0,"0"0"52"0,0 0 2 15,0 0-18-15,0 0-23 16,197 83-56-16,-127-83-19 16,-10 0-6-16,-4 0-11 0,-16 0-5 15,-5-2-8-15,-9-4-40 16,-5-3-86-16,-7-1-66 15,0-2-259-15</inkml:trace>
  <inkml:trace contextRef="#ctx0" brushRef="#br0" timeOffset="292731.2764">22767 2214 162 0,'0'0'194'16,"0"0"-118"-16,0 0 80 15,0 0-48-15,-193-89-27 16,144 86-18-16,-5 3-3 16,-7 0-23-16,0 0 1 15,5 0 7 1,7 3-14-16,-5 15-25 15,5 5 10-15,-4 4 6 16,-1 5-12-16,3 5-6 16,-8-1 6-16,8 4 3 15,-1 0-1-15,8-6-4 16,-3 5-3-16,5-5 7 16,-4 3-8-16,11-3 1 0,2 0-1 15,9-5 4-15,6 2-4 0,4-1 4 16,7 5-5-1,7-1-3-15,0 5 1 0,0 1-3 16,14 4 5-16,18 3 0 16,6-1-1-16,9 2 6 15,2-1-3 1,4 1 1-16,3-5-5 16,12-1 1-16,-5-5 1 15,10-11-1-15,4-6-2 16,4-8 6-16,15-10-5 15,9-2 3-15,3-8 2 16,-5-24-3-16,6-7-2 16,-11-4 3-16,3-11-3 0,-3 0-1 15,-2-9 0-15,-3-6 1 16,-11-6 4-16,-19-6-1 16,-16-5 0-16,-24-2-2 15,-23 3-1-15,0 8-1 16,-35 15-9-16,-35 11 8 15,-23 15 2-15,-24 14 0 0,-16 10-1 16,-3 9 0-16,1 3-2 0,23 6 0 16,18 18-7-16,24 5-50 15,23 6-39-15,33-1-166 16,14-1-372-16</inkml:trace>
  <inkml:trace contextRef="#ctx0" brushRef="#br0" timeOffset="294735.4717">2908 2604 332 0,'0'0'44'15,"0"0"65"-15,0 0 13 16,0 0-25-16,0 0-32 0,0 0-12 16,0 0-7-1,0-27-2-15,0 25-20 0,0 0-9 16,0 2-9-16,0-5 0 31,0 2-2-31,0-6-4 0,-4-2 0 16,1-1 1-16,3-4 1 15,0 1-2-15,0-5 0 16,21-4-2-16,28 2 2 16,12-2 0-16,2 6-2 15,-2 7 2-15,-7 6 1 16,-17 5-1-16,-4 0-4 0,-5 5-1 16,-7 21-3-16,-3 5 1 15,-11 5-8-15,-7 1 15 16,0 0 4-16,-4 0 5 15,-27-3-9-15,-15-2 4 16,-8 1 0-16,-9 2 1 16,7-7-3-16,-5-2 4 0,7-1-6 15,5-1 4-15,10-1 1 16,4-2-2-16,14-2 4 0,21-1-7 16,0-1-6-16,0-1 6 15,46 4 0-15,10-5 26 16,21-4 23-16,12-3-12 31,0-2-2-31,-7-3-18 0,-5-3-6 16,-12 0-6-16,-16 0-2 15,-21 0-3-15,-14 0-14 16,-14 0-49-16,0-4-34 16,-14-6-181-16,-26-1-356 15</inkml:trace>
  <inkml:trace contextRef="#ctx0" brushRef="#br0" timeOffset="295553.2011">3004 2153 483 0,'0'0'28'0,"0"0"12"0,-213 8 68 15,141 9-30-15,9 4-31 16,7 2-11-16,-5 5 14 16,0 6-13-16,-2 1-12 15,-4 2-4-15,6 1-4 0,5-3 16 16,9 2-2-16,5-3-6 31,2 3-12-31,3 1-5 0,-3 0-2 16,15-1 4-16,1 2-7 15,3 1 3-15,3 3-2 16,11 2-1-16,0-3-3 16,7-2 0-16,0-3 0 15,0 0-1-15,7-1 1 16,21 1-6-16,7-1 2 0,18-1 0 15,8-1 4-15,16-1-4 16,12-1 8-16,11-3-5 16,5-4 5-16,12-7-6 15,-7-3 5-15,-3-8 5 16,-11-4-6-16,-7-3 0 16,-5-6-1-1,5-22 2-15,7-6 5 16,-1-10-3-16,-6-3 1 15,0-4 8-15,-12-6-9 0,-2-2 6 16,-8-9-3-16,-10-1-5 16,-8-6 4-16,-10-6-6 15,-11 0-1-15,-16-5-3 16,-12 2-3-16,-5 6-2 0,-44 6-6 16,-18 17 6-16,-25 13 8 15,-22 17-1-15,-24 14 1 16,-18 11-1-16,-17 0 1 15,-12 25-24-15,-13 17-66 16,-8 4-128-16</inkml:trace>
  <inkml:trace contextRef="#ctx0" brushRef="#br0" timeOffset="313611.954">1121 5864 92 0,'0'0'150'16,"0"0"-74"-16,0 0-29 0,0 0 9 16,0 0-7-1,0 0-10-15,0 0-6 16,0 0 8-16,-74 0-7 15,74 0 8-15,0 0 40 0,-3 0 1 16,3 0-17-16,0 0-36 16,-4 0 3-16,1 0 8 15,3 0-7-15,-4 0-10 16,4 0-5-16,0 0 1 0,0 0-5 16,0 0-10-16,0-6-5 15,11-4 0-15,24 2 5 0,7-1-1 16,5 9-4-1,9 0-4-15,-9 9 1 0,-12 21-1 16,-2 4-5 0,-24 4 8-1,-9 9 1-15,-2-1 2 0,-45-4-2 0,-7-5-1 16,-2-8 1-16,14-9 2 16,9-6-2-16,12-5 1 15,14-7-1 1,7-2 0-16,0 0-9 15,7 0-39-15,42 4-12 0,24 4 60 16,4 9 8-16,0 6 3 0,-5 5 2 16,-23 3 6-16,-7 2-18 15,-21 0 0-15,-16 0 13 16,-5 3-5-16,-21-5 0 16,-33 1 4-16,-13-3 0 15,-10-10 1-15,-3-1-8 16,3-7 2-16,14-5-4 0,9-5 5 31,19-1 2-31,14 0 1 16,10 0-11-16,11 0-1 0,0 0-5 15,0 0-18-15,0 0-33 16,0 0-68-16,0 0-134 16,21 0-48-1,-3 0 4-15</inkml:trace>
  <inkml:trace contextRef="#ctx0" brushRef="#br0" timeOffset="314290.8423">1764 5735 394 0,'0'0'99'0,"0"0"18"16,0 0-83-16,0 0 4 31,0 0-17-31,0 0-14 0,102 42 21 16,-38 33 5-16,6 18 1 15,-5 22 53-15,-9 13-8 16,-21 6-33-16,-16-4-28 16,-19-6-11-16,0-5-2 15,-40-11-5-15,0-14 4 16,5-21 1-16,7-25-5 0,14-19-11 16,0-15-9-16,14-9 2 15,-4-1-18-15,4-4-29 16,0 0-29-16,0 0 8 15,0-3-242-15</inkml:trace>
  <inkml:trace contextRef="#ctx0" brushRef="#br0" timeOffset="317450.2428">17598 17597 86 0,'0'0'9'0,"0"0"51"0,0 0 51 16,0 0 33-16,0 0-19 16,0 0 28-16,0 0-56 15,-35 6-8-15,31-6-10 16,1 0 0-1,-1 0-33-15,1 0-18 16,-8 0-21-16,-3 29-7 16,-10 24 3-16,-9 15 2 15,5 12 6-15,7 0 9 16,0-8-14-16,7-12 0 16,3-6-6-16,-3-12 0 15,7-8 3-15,2-10-3 0,3-9 1 16,2-11-1-16,-5-4 1 15,5 0-3-15,0-20 0 16,0-19-2-16,0-15-23 0,0-3 18 16,5-6 0-16,2 3-1 15,0 7 9 1,0 14 2-16,0 17-1 16,-7 10 0-16,0 12 0 15,0 0-1-15,7 3-8 16,7 28 9-16,0 8-3 15,11 8 6-15,-1-3-3 16,1-10 0-16,1-4-6 16,-12-12 5-16,-4-7 0 15,-3-7 2-15,0-4-1 0,7-4 0 16,11-30 30-16,8-17-20 16,4-11-5-16,-4-6-4 15,-12 6 15-15,-7 14 4 16,-9 14-10-16,-3 13-9 15,-2 13-1-15,0 6-8 16,7 2-40 0,7 0-86-16,12 2-66 15,16 4-120-15</inkml:trace>
  <inkml:trace contextRef="#ctx0" brushRef="#br0" timeOffset="317713.3093">18166 17727 574 0,'0'0'20'0,"0"0"81"15,0 0 34-15,0 0-17 16,0 0-10-16,0 0-45 16,177-36-26-16,-163-6-18 15,-14 0 0-15,0 3 1 0,-28 6 5 16,-25 10-1-16,-10 12-20 15,4 11 3-15,3 9-7 16,14 28-13-16,21 13-40 16,21 10-35-16,0-4-115 0,56-6-198 15</inkml:trace>
  <inkml:trace contextRef="#ctx0" brushRef="#br0" timeOffset="317967.015">19079 17835 213 0,'0'0'658'0,"0"0"-628"15,-30 156 53-15,18-104-11 16,12-4-46 0,0-9-18-16,0-5-7 15,0-14-1-15,0-15 0 16,26-5-131-16,4-39-388 0</inkml:trace>
  <inkml:trace contextRef="#ctx0" brushRef="#br0" timeOffset="318082.7">19161 17614 394 0,'0'0'702'0,"0"0"-702"16,0 0-46-16,0 0-59 15,0 0-147-15,0 0-435 16</inkml:trace>
  <inkml:trace contextRef="#ctx0" brushRef="#br0" timeOffset="318483.2286">19640 17871 792 0,'0'0'82'0,"0"0"-20"16,0 0 18-16,-122 117-29 15,115-109-23-15,7-8-18 16,0 0 6 0,0-33 1-16,21-17-17 15,5-13-31-15,-5-3 0 16,-21 9-5-16,0 15-1 15,-28 14 37-15,-14 20 11 16,2 8 5-16,1 3-16 0,11 25 0 16,13 3 0-16,15 3 5 15,0-6 4-15,40-5-8 0,28-12 5 16,16-11-3-16,12 0-1 16,-7-22-2-16,-15-9-1 15,-20 2 1-15,-26 11 5 16,-21 10 42-16,-7 8 17 15,0 0-36-15,-7 31-19 16,-26 8 15 0,5 5 8-16,7-2-16 15,21-10-16-15,0-6-10 16,28-15-68-16,40-11-26 16,14-5-51-16,-7-28-450 15</inkml:trace>
  <inkml:trace contextRef="#ctx0" brushRef="#br0" timeOffset="318837.2021">20277 17863 608 0,'0'0'73'0,"0"0"37"16,-14 145 5-16,14-110 29 15,7-10-121-15,14-9 10 0,-2-9-21 16,-3-7-7-16,-1-1 5 15,3-33 0-15,3-20-10 16,12-11-21-16,-5-7 4 16,-5 0 10-16,3 10 4 15,-5 17 3-15,-2 14 2 16,-10 16 19 0,-4 12 28-16,-5 3-1 15,0 0-20-15,0 0-3 16,0 0 4-16,-19 6 6 15,-9 6-5-15,2-1-23 16,10-3-7-16,4-2-1 16,12 0-54-16,0-1-71 15,7-2-59-15,40 0-109 0</inkml:trace>
  <inkml:trace contextRef="#ctx0" brushRef="#br0" timeOffset="319285.4114">20943 17601 560 0,'0'0'42'16,"0"0"25"-16,0 0 37 16,-42 144-24-16,42-104-6 15,0-7-21-15,0-4 6 16,0-10-26-16,0-5-14 15,0-8-3-15,0-5-4 0,0-1-10 16,0 0 9-16,0-12 14 16,0-19-20-16,0-11-4 15,0-7-2-15,0-10-9 16,7 3-24-16,21 4 5 16,0 15 13-16,12 9 7 0,-5 13 6 31,5 12 0-31,-10 3 2 0,-4 0 0 15,-5 18 0 1,-10 14 1-16,-11 4 4 0,0 4 19 16,0 2 7-16,-4 0 1 15,-13-4-12-15,10-8 1 16,0-2-9-16,7-5-1 16,0-8 1-16,0 1-8 0,31-13 0 15,8-3-3-15,3 0-40 16,1-7-22-16,-4-14-66 15,-6-4-106-15,-10-3-151 16</inkml:trace>
  <inkml:trace contextRef="#ctx0" brushRef="#br0" timeOffset="319654.7202">21492 17676 573 0,'0'0'116'0,"0"0"-28"0,0 0-3 31,0 0-40-31,0 0-35 16,0 0-5-16,0 23 48 0,0-3 0 15,0 3-25-15,0-1-2 16,0-1-2-16,0 1-3 16,0-3-4-16,0-1 1 15,5 1-6-15,4-1-2 16,10-4 2-16,-5-2 20 15,11-8-16-15,-1-2-6 0,9-2 5 16,-1 0-2-16,-4 0 4 16,-4 0-15-16,-3-9-2 15,-3-3 0-15,-4 1-7 16,0-4-5-16,-7-1-23 16,-2-2-29-16,-5-3-1 15,0 0-5 1,0 0-48-16,-14-3-76 15,-19 0-212-15</inkml:trace>
  <inkml:trace contextRef="#ctx0" brushRef="#br0" timeOffset="319739.3567">21492 17676 896 0</inkml:trace>
  <inkml:trace contextRef="#ctx0" brushRef="#br0" timeOffset="319886.6786">21492 17676 896 0,'-89'-14'95'0,"89"14"-72"0,14 0 54 0,17 0-26 0,6 0-20 15,5 0-29-15,-2-18 5 16,-12-3-7-16,-9-1-25 16,-17 1-17-16,-2 1 12 15,0 7 30-15,-2 4 2 0,-5 6 2 16,2 0 10-16,5 3-5 16,0 0-9-16,19 0-20 15,34 0-101-15,10 3-389 16</inkml:trace>
  <inkml:trace contextRef="#ctx0" brushRef="#br0" timeOffset="320203.1993">22606 17536 167 0,'0'0'769'16,"0"0"-662"-16,0 0-3 15,-67-112-55-15,-1 89-8 16,5 8-24-16,-10 11-17 15,15 4 1-15,11 6-4 0,19 25-2 16,9 9 5-16,17 7-4 16,2 7 3-16,0 3 1 15,28 3-5-15,10-1 5 16,1-2 5-16,1-6-5 16,-17-9 1-16,-9-8 10 15,-14-13 15 1,0-6-7-16,-14-8 19 15,-30-7-9-15,-7 0-19 16,1 0-10-16,8-7-3 16,17-6-55-16,22 1-32 0,3 0-41 15,17 0-238 1</inkml:trace>
  <inkml:trace contextRef="#ctx0" brushRef="#br0" timeOffset="320657.9213">22690 17603 606 0,'0'0'42'15,"0"0"46"-15,0 0-21 16,0 0 20-16,0 0-24 15,0 0 0-15,-7 67-23 16,0-40-17-16,3 0 2 16,1 0-3-16,-1 1-8 0,4 0 15 15,0-6 1-15,0-1 0 16,0-6-18-16,0-3 5 16,0-2-8-16,11-2-3 0,8 1 4 15,9-4 3-15,0-1 0 16,0-4 5-16,0 0-5 15,-2 0-2-15,-5 0-7 0,0 0-2 16,0-4-1-16,-2-4 0 16,-5 2 2-16,-5-2-6 15,-2-2 3-15,0-2-20 16,-2-6-26-16,-3 4-17 16,3-4 23-16,-5-1-22 15,0-2-11 1,0-3-45-16,-7-6-25 15,-28-3-195-15</inkml:trace>
  <inkml:trace contextRef="#ctx0" brushRef="#br0" timeOffset="320726.8364">22690 17603 788 0</inkml:trace>
  <inkml:trace contextRef="#ctx0" brushRef="#br0" timeOffset="320942.3685">22690 17603 788 0,'96'-8'141'0,"-42"14"-48"0,-10-4 0 0,1-2-46 0,-8 0-12 16,-4-11-19-16,-5-15-10 15,-10-8-5-15,-15-5-1 16,-3-1-17-16,0 0-32 16,-17 6 16-16,-8 6 9 15,6 11 24 1,10 11 23-16,9 6 24 16,0 0-37-16,14 0 11 15,35 0 16-15,4 0-14 16,11 0-17-16,-4-3-6 15,-13-8-18-15,-26-1-93 16,-21 3-315-16</inkml:trace>
  <inkml:trace contextRef="#ctx0" brushRef="#br0" timeOffset="326487.3059">3109 5687 465 0,'0'0'15'16,"0"0"56"-1,0 0 62-15,0 0-86 16,0 0 30-16,0 0 14 16,-201-86-45-16,176 83-17 15,4 1-5-15,-5 2 0 16,2 0-11-16,-8 11-13 0,-3 21 5 16,-7 21-5-16,2 16 1 15,19 19 4-15,14 14 10 0,7 11-7 16,7 0-3-16,49-12 2 15,5-23-7-15,16-24 1 16,5-21-1-16,-1-18 8 16,1-15 11-16,7-3-12 15,7-45 7-15,6-24-6 16,-11-23-1-16,-18-13-7 0,-31-3-1 16,-42 7 1-16,0 3 0 15,-56 14-4-15,-31 17-5 16,-4 12 8-16,-4 24-3 15,-1 20 0-15,0 14 3 16,14 14-1-16,8 26-10 16,18 12 1-1,27 4-39-15,29-5-36 16,7-2-46-16,57-15-101 16,17-13-154-16</inkml:trace>
  <inkml:trace contextRef="#ctx0" brushRef="#br0" timeOffset="326719.1923">3305 6038 703 0,'0'0'85'15,"52"132"94"-15,-1-60-51 16,5-5-34-1,5-4-37-15,2-11-36 16,-2-9-17-16,-5-7-1 16,-7-9 0-16,-9-12-3 15,-5-15-43-15,-7 0-70 16,-14-9-57-16,-14-21-347 16</inkml:trace>
  <inkml:trace contextRef="#ctx0" brushRef="#br0" timeOffset="327605.3906">4268 5162 371 0,'0'0'120'16,"0"0"-1"-16,0 0-58 16,0 0-6-16,0 0-1 15,0 0-9-15,-117-57-19 0,96 49 17 16,0 3 15-16,7 2-25 15,-5 0-11-15,-2 3-7 16,-7 0-5-16,0 0-8 16,-5 0 1-16,10 5-1 0,-3 7-2 15,5 5-2-15,7-1 2 32,3 2 0-32,4 5-3 0,4-4-1 15,3 4 1 1,0 3-5-16,3-4 1 0,29 3 0 15,15 2 7-15,2 1 3 16,14 3-2-16,-2 0 2 16,0 2 0-16,-19 2 0 0,-3-1 3 15,-15-1-2-15,-13-1 5 16,-11-7-2-16,0-4-3 16,-14-4 3-16,-32-4 6 15,-8-2 0-15,-9-5-1 16,7-2-4-16,2-2-3 15,14-2 0-15,17 3 11 16,11-3-12-16,12 0-4 0,0 0-3 16,0 0-18-16,0 6-74 15,40 2-80-15,9 2 61 0,19 0-243 16</inkml:trace>
  <inkml:trace contextRef="#ctx0" brushRef="#br0" timeOffset="328159.0551">4541 6224 559 0,'0'0'79'0,"0"0"48"15,0 0-12-15,0 0-31 16,0 0-24-16,0 0-42 0,63-7 2 16,9 1-1-16,-1 0-4 15,-8 1-14-15,-5 5 2 16,-23 0-3-16,-7 0-7 16,-21 0-34-16,-7 5-50 15,0 7-50-15,-12 5-9 16,-39 2-199-1</inkml:trace>
  <inkml:trace contextRef="#ctx0" brushRef="#br0" timeOffset="328290.5688">4520 6386 337 0,'0'0'221'0,"0"0"-185"16,0 0 84-16,0 0 9 16,199 24-35-16,-97-24-37 15,3 0-39-15,-4 0-18 0,-19 0-38 16,-15 0-106-16,-25 5-238 15</inkml:trace>
  <inkml:trace contextRef="#ctx0" brushRef="#br0" timeOffset="328861.1102">5756 5806 377 0,'0'0'129'0,"0"0"-35"0,0 0 8 16,0 0-60-16,0 0-28 16,0 0-4-16,-70 43-1 15,42-12 0-15,2 6 5 16,-2 0 3-16,-7 2 0 16,7 3 10-16,2-5 20 0,5-3-15 15,7-3-21-15,14-5-2 0,0-1 0 16,0-2 2-16,21-1-6 15,26-8-3-15,-1-2 24 16,10-1 0-16,-2-8-13 16,-2 0-6-16,-8-1-6 15,-14-2-1-15,-2 0-75 16,-2 0-37 0,-12 0-52-16,0-10-208 15</inkml:trace>
  <inkml:trace contextRef="#ctx0" brushRef="#br0" timeOffset="329076.8377">5924 6140 363 0,'0'0'318'0,"0"0"-260"0,0 0-10 16,0 0-11-1,0 0 56-15,0 0-24 0,7 99-35 16,2-70-19-16,5 2-11 15,5-3-4-15,2-2-6 16,12-7-98 0,-3-7-20-16,-4-7-146 15</inkml:trace>
  <inkml:trace contextRef="#ctx0" brushRef="#br0" timeOffset="329462.5217">6174 6230 374 0,'0'0'150'16,"0"0"-66"-16,0 0-5 0,0 0 1 15,110 120-3-15,-31-105 15 16,3-7-54-16,6-8-27 16,-10 0 6-1,-11-14 32-15,-18-18-33 0,-9-2-11 16,-31-11-2 0,-9 2 7-16,-16 4-10 15,-52 4 3-15,-20 7 2 16,-8 16 9-16,0 12-1 15,19 0 4-15,19 16-17 16,20 26-3-16,24 8-6 0,14 4-37 16,2-5-188-16,52-13-424 15</inkml:trace>
  <inkml:trace contextRef="#ctx0" brushRef="#br0" timeOffset="331098.2175">7318 6115 208 0,'0'0'284'16,"0"0"-216"-16,0 0 21 0,-9 130 4 15,30-97-16-15,21-6-16 16,7-10-14-16,-2-13-23 0,-1-4 0 15,-3-4 2-15,-8-28 10 16,0-10-22-16,-17-7-14 16,-11-7 0-16,-7 2 1 15,0 3-2 1,-35 8-9-16,-7 12 9 16,-9 12 1-16,-5 16 4 15,-5 3-1-15,-2 14 1 16,7 20-7-16,16 6 3 15,19 2-1-15,21-5-7 16,0-3-12-16,33-9 3 16,11-8-8-16,10-14-22 0,9-3-32 15,2-8 4-15,-8-20-36 16,-8-2-254-16</inkml:trace>
  <inkml:trace contextRef="#ctx0" brushRef="#br0" timeOffset="331245.3147">7666 6163 493 0,'0'0'253'0,"61"142"-97"16,-26-63-37-16,12-2-61 0,-5-8 7 16,5-6-32-16,-10-9-32 15,3-18-1-15,-8-15-56 16,-4-21-139-16,-7-6-458 16</inkml:trace>
  <inkml:trace contextRef="#ctx0" brushRef="#br0" timeOffset="335321.802">799 8083 630 0,'0'0'57'0,"0"0"1"0,0 0 27 15,0 0-9-15,0 0-30 0,-194 43-12 16,168 7-1-16,12 21-13 16,14 6-1-16,0-3-11 15,35-9-7-15,26-16-1 16,14-19 1-16,-5-15 1 15,5-15 14 1,-1-3-8-16,1-39 19 16,2-21-11-16,-9-19-4 15,-21-7-12-15,-33 2 2 16,-14 12 1-16,-40 12 3 16,-35 17 5-16,-16 18 2 15,-2 13 1-15,4 15-8 16,19 0-5-16,9 21-1 0,19 18-6 15,21 11-17-15,21 4-28 16,0 3-22-16,61-2-77 16,9-5-58-16,19-9-260 15</inkml:trace>
  <inkml:trace contextRef="#ctx0" brushRef="#br0" timeOffset="335553.3921">1051 8356 485 0,'0'0'192'0,"0"0"-56"16,110 142 5-16,-49-88-31 16,-5-4-60-16,-2-5-36 15,-5-10-13-15,-10-7 1 16,-8-2-2-16,1-10-3 15,-4-13-92-15,-9-3-242 16</inkml:trace>
  <inkml:trace contextRef="#ctx0" brushRef="#br0" timeOffset="336091.5331">1862 7826 673 0,'0'0'71'0,"0"0"60"15,0 0-74-15,0 0-10 16,0 0 12-16,-131-105-17 16,96 93-24-1,-5 3-5-15,12 7-4 16,0 2-8-16,14 0 5 15,0 2-4-15,0 25-4 16,0 12-2-16,14 6 1 16,0 2 0-16,0-3-2 0,35-12 4 15,-7-2 1 1,5-4 1-16,-12-4 0 0,-14-4 4 0,-7-1 4 16,0-4 2-16,0 0 3 15,-26-2 6-15,-16 0 7 16,7-1-1-16,0-1-22 15,2-3-3-15,19 6-2 16,3 2-6-16,8 10-37 16,3 3-16-1,0 9 4-15,14 2-114 16,28 4-73-16,-2 0-356 16</inkml:trace>
  <inkml:trace contextRef="#ctx0" brushRef="#br0" timeOffset="336492.848">2065 8594 463 0,'0'0'470'16,"0"0"-455"-16,0 0 5 0,0 0 86 15,248-18-51 1,-139 11-35-16,-18-2-20 0,-11 3-12 16,-38 4-83-16,-35 2-175 15</inkml:trace>
  <inkml:trace contextRef="#ctx0" brushRef="#br0" timeOffset="336639.9959">2114 8815 747 0,'0'0'32'15,"0"0"15"-15,0 0 29 16,0 0-40-16,241 34-10 16,-153-45-26-16,1-18-119 15,-35 5-640-15</inkml:trace>
  <inkml:trace contextRef="#ctx0" brushRef="#br0" timeOffset="345449.9376">3408 9197 362 0,'0'0'207'0,"0"0"-154"16,0 0 21-16,0 0-14 0,0 0 5 15,0 0 6-15,0 0-34 16,-26-25-26-16,26 25 1 16,0 0-12-16,-7 6 4 15,-11 24-4-15,-10 10 8 0,-14 13 5 16,-7 1 4-16,-5 3-8 15,5-3 7 1,2 3-5-16,0 0 11 16,12-6-4-16,0-3 5 15,21-4-15-15,7-9-6 16,7-6-2-16,0-1-1 16,7-6 0-16,28-3 2 15,14-2 0-15,12-7 0 16,7-4-1-16,9-4 3 0,-2-2-3 15,-15 0-5-15,1 0-16 16,-19-12-45-16,-9-1-47 0,-17 1-93 16,-4-1-274-16</inkml:trace>
  <inkml:trace contextRef="#ctx0" brushRef="#br0" timeOffset="345682.853">3588 9693 231 0,'0'0'359'16,"0"0"-289"-16,0 0 39 16,0 0-15-16,0 0-54 15,0 0-21-15,0 51 25 16,7-8 32-16,0 1-38 0,5-1-17 16,-3-5-10-16,3-5-9 15,-5-7 3-15,7-7-5 16,-5-5-5-16,3-6-47 15,2-6-83-15,0-2-46 16,0-2-270-16</inkml:trace>
  <inkml:trace contextRef="#ctx0" brushRef="#br0" timeOffset="346077.2173">3992 9750 85 0,'0'0'424'0,"0"0"-406"0,0 0 43 15,0 0 51-15,0 0-44 16,-26 130-10-16,73-90-21 0,16-2 21 15,17-9 6-15,4-14-27 16,4-15-5-16,1-3-18 16,-12-29-4-16,-16-13-5 15,-14-6 0-15,-19-5-3 16,-28-3 7-16,0 3-4 16,-28 4 10-1,-40 12 18-15,5 15-3 16,-5 16-6-16,14 9-5 15,5 8-19-15,14 31 0 16,7 10-10-16,17 5-39 16,11 3-55-16,11-9-89 0,41-11-246 15</inkml:trace>
  <inkml:trace contextRef="#ctx0" brushRef="#br0" timeOffset="347085.5328">5693 9387 645 0,'0'0'45'0,"0"0"54"0,0 0-19 0,0 0-52 31,0 0-27-31,0 0 3 0,-14 116 33 0,14-45 6 16,0 3 13-16,0-1-27 15,7-8-7-15,7-11-6 16,0-17-12-16,-3-12-2 15,-8-13 0 1,1-7 3-16,-4-5-4 16,0 0 2-16,0-14 12 15,0-17 10-15,-14-8-22 16,-7-7 1-16,-4-4-4 16,6-2 0-16,-2-2-2 15,7 4 1-15,11 5-12 16,3 2 3-16,14-1-4 0,57 2 2 15,29 3-3-15,12 10 12 16,5 13-1-16,-10 16 4 0,-23 5-6 16,-16 29 6-16,-19 6 12 15,-28 7 5-15,-21-2 2 16,0-3 6-16,-49-6 3 31,-21-7 13-31,-12-11 6 0,1-6-5 16,6-3-23-16,21-6-17 15,17-3 0-15,11 0-2 16,19 0-10-16,7 0-20 16,0-6-18-16,14-2-30 15,42 2-28-15,17 2-125 16,-10 4-200-16</inkml:trace>
  <inkml:trace contextRef="#ctx0" brushRef="#br0" timeOffset="347601.5381">5629 10112 764 0,'0'0'30'0,"0"0"28"0,0 0 41 16,0 0-10-16,0 0-24 15,0 0-50-15,-46-34-6 16,113 31-6-16,32 1 5 16,36-2 22-16,43-4-8 15,6-2 1-15,8-6 4 16,-19-3 40-16,-29 0-50 15,-34 4-13-15,-42 4-3 0,-21 4 0 16,-31 3-1-16,-16 4-13 16,0 0-15-16,-21 0-24 15,-35 0-5-15,-7 2-56 16,-10 18-51-16,3 2-209 0</inkml:trace>
  <inkml:trace contextRef="#ctx0" brushRef="#br0" timeOffset="348086.9511">6160 10246 459 0,'0'0'161'0,"0"0"-6"0,0 0-44 15,0 0-31-15,0 0-4 16,0 0-43-16,0 0-15 16,0-17-16-16,0 17 9 15,-7 0-6-15,-7 0-5 16,-10 16 0-16,-15 5 10 0,-1 1 6 15,-2 1-3-15,2 4-5 16,3 0 1-16,-3 0 0 16,7 0-1-16,10-2-1 15,9-4 0-15,7 1-7 16,7-6-2-16,0 2 2 16,0-3 2-1,28 1 2-15,9-2 3 16,15-3-4-16,-1 1 2 15,3-7-5-15,-5 1 0 16,2-1-19-16,-9-2-24 16,-7 0-6-16,7-3-39 15,-9 0-74-15,-12 0-77 0,0-15-160 16</inkml:trace>
  <inkml:trace contextRef="#ctx0" brushRef="#br0" timeOffset="348318.8717">6438 10372 506 0,'0'0'217'0,"0"0"-107"16,0 0-3-1,0 0-34-15,0 0-35 16,0 0 13-16,9 78-1 16,3-36-6-16,-3-3-15 15,-2 1-1-15,5-5-12 16,-5-3-6-16,0-5-10 15,7-5 2-15,-14-2-2 16,7-8 0-16,0-6-50 0,0-1-55 16,0-5-162-16,0 0-404 15</inkml:trace>
  <inkml:trace contextRef="#ctx0" brushRef="#br0" timeOffset="349389.6109">7428 9715 803 0,'0'0'72'16,"0"0"31"-16,0 0-16 0,0 0-32 16,0 0-27-16,0 0-21 15,68-13 2-15,0 11-1 16,2 2-5-16,-5 0-3 16,-21 0-33-16,-11 5-65 15,-21 8-129-15,-12 4-203 16</inkml:trace>
  <inkml:trace contextRef="#ctx0" brushRef="#br0" timeOffset="349521.0682">7482 9888 813 0,'0'0'11'0,"0"0"53"16,0 0 38-16,0 0-33 16,184 37-42-16,-107-37-15 15,3-17-12-15,-12-3-108 16,-24 0-394-16</inkml:trace>
  <inkml:trace contextRef="#ctx0" brushRef="#br0" timeOffset="350190.7859">8524 9231 271 0,'0'0'508'0,"0"0"-445"0,0 0 72 15,0 0-48 1,0 0-25-16,0 0-4 0,-64-68-43 16,64 79-15-16,3 35 1 15,30 20 8-15,6 21 27 16,-1 6 11-16,-6 3-17 0,-4-10-5 16,-9-11-14-16,-10-15-7 15,-4-14-2-15,-5-15-2 16,0-12-1-16,0-10-11 15,2-8-41-15,10-1-38 16,9-12-34-16,12-24-153 16</inkml:trace>
  <inkml:trace contextRef="#ctx0" brushRef="#br0" timeOffset="350507.4916">8963 9616 595 0,'0'0'137'16,"0"0"-52"-16,0 0 6 0,149 108-17 15,-74-100 10-15,0-8-54 16,2-8 5-16,-2-23-2 16,-15-6-23-16,-18-8-6 15,-28-4 0-15,-14-5-2 16,-21 3 5-1,-39 6 1-15,-15 5 13 16,0 15 7-16,12 12 19 16,9 13-30-16,12 0-15 15,3 24-2-15,3 19-9 16,13 8 3-16,4 3-18 16,19-1-49-16,19-5-25 15,44-7-138-15,7-14-339 0</inkml:trace>
  <inkml:trace contextRef="#ctx0" brushRef="#br0" timeOffset="350855.094">9916 9325 538 0,'0'0'278'15,"0"0"-263"-15,0 0 95 0,0 159 11 16,14-89-55-16,4 3-5 16,3-7-19-16,0-5-20 15,-2-14-1-15,-10-17-8 16,-1-13-13-16,-8-9 1 15,0-6 1-15,0-2-1 16,0-2-1-16,0-25-12 0,-22-13-72 16,6-10 1-16,4-2-11 15,5-4-139-15,0-1-89 16,0-3-13-16</inkml:trace>
  <inkml:trace contextRef="#ctx0" brushRef="#br0" timeOffset="351093.552">9806 9114 467 0,'0'0'40'0,"0"0"108"16,96-109-46-16,-10 92-29 16,12 8 22-16,12 9-18 15,0 3-8-15,-14 28-34 16,-22 11-6-16,-25 6-2 16,-23 3-1-16,-26-2-1 15,-12-1-21-15,-58-6 5 0,-25-7 17 16,-22-10 10-16,7-6-19 15,3-9-4-15,8-4-8 16,11 0-5-16,20-2 0 16,26-1-35-16,21 0-33 0,21 5-27 15,7-2-192-15,49 8-153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D610-B282-46AC-B340-318C54239DA2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4220-2D1B-4903-850A-57CE15EA7B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18/05/2023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L’impresa price </a:t>
            </a:r>
            <a:r>
              <a:rPr lang="it-IT" dirty="0" err="1" smtClean="0"/>
              <a:t>taker</a:t>
            </a:r>
            <a:r>
              <a:rPr lang="it-IT" dirty="0" smtClean="0"/>
              <a:t>: la domanda dei fattori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1705610"/>
            <a:ext cx="6120130" cy="34467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/>
              <p14:cNvContentPartPr/>
              <p14:nvPr/>
            </p14:nvContentPartPr>
            <p14:xfrm>
              <a:off x="-444960" y="150840"/>
              <a:ext cx="9576720" cy="65966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7840" y="140760"/>
                <a:ext cx="9590400" cy="66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7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227880" y="281160"/>
              <a:ext cx="8769960" cy="622368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880" y="270720"/>
                <a:ext cx="8790480" cy="62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7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-52920" y="215280"/>
              <a:ext cx="8868600" cy="648288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2640" y="205200"/>
                <a:ext cx="8890200" cy="65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4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1086480" y="151920"/>
              <a:ext cx="6885720" cy="508212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480" y="139680"/>
                <a:ext cx="6906600" cy="51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6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Curva di offerta e domanda fattori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In base alla </a:t>
            </a:r>
            <a:r>
              <a:rPr lang="it-IT" dirty="0" err="1" smtClean="0"/>
              <a:t>max</a:t>
            </a:r>
            <a:r>
              <a:rPr lang="it-IT" dirty="0" smtClean="0"/>
              <a:t> dei profitti, abbiamo visto che all’impresa conviene produrre la quantità tale che </a:t>
            </a:r>
            <a:r>
              <a:rPr lang="it-IT" dirty="0" err="1" smtClean="0"/>
              <a:t>p=Cmg</a:t>
            </a:r>
            <a:r>
              <a:rPr lang="it-IT" dirty="0" smtClean="0"/>
              <a:t> (regola del profitto marginale)</a:t>
            </a:r>
          </a:p>
          <a:p>
            <a:r>
              <a:rPr lang="it-IT" dirty="0" smtClean="0"/>
              <a:t>Nel breve periodo, il costo marginale è dovuto solo al fattore variabile, cioè L</a:t>
            </a:r>
          </a:p>
          <a:p>
            <a:r>
              <a:rPr lang="it-IT" dirty="0" smtClean="0"/>
              <a:t>Se l’impresa è price </a:t>
            </a:r>
            <a:r>
              <a:rPr lang="it-IT" dirty="0" err="1" smtClean="0"/>
              <a:t>taker</a:t>
            </a:r>
            <a:r>
              <a:rPr lang="it-IT" dirty="0" smtClean="0"/>
              <a:t>, il costo marginale di produrre un’unità di output aggiuntiva è (1/</a:t>
            </a:r>
            <a:r>
              <a:rPr lang="it-IT" dirty="0" err="1" smtClean="0"/>
              <a:t>PMgL</a:t>
            </a:r>
            <a:r>
              <a:rPr lang="it-IT" dirty="0" smtClean="0"/>
              <a:t>)w</a:t>
            </a:r>
          </a:p>
          <a:p>
            <a:r>
              <a:rPr lang="it-IT" dirty="0" smtClean="0"/>
              <a:t>La regola per l’utilizzo dei fattori e quella del profitto marginale indicano lo stesso livello di output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Domanda di lavoro e salario:breve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domanda di lavoro è inclinata negativamente. Cosa succede se il salario aumenta?</a:t>
            </a:r>
          </a:p>
          <a:p>
            <a:pPr lvl="1"/>
            <a:r>
              <a:rPr lang="it-IT" dirty="0"/>
              <a:t>Si riduce la domanda del fattore </a:t>
            </a:r>
            <a:r>
              <a:rPr lang="it-IT" dirty="0" smtClean="0"/>
              <a:t>lavoro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48100"/>
            <a:ext cx="86677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ttore diritto 5"/>
          <p:cNvCxnSpPr/>
          <p:nvPr/>
        </p:nvCxnSpPr>
        <p:spPr>
          <a:xfrm>
            <a:off x="1619672" y="4653136"/>
            <a:ext cx="25922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67543" y="446847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W=50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38889" y="4289179"/>
            <a:ext cx="66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2</a:t>
            </a:r>
            <a:endParaRPr lang="en-GB" baseline="-25000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2555776" y="4653136"/>
            <a:ext cx="0" cy="129614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2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 </a:t>
            </a:r>
            <a:r>
              <a:rPr lang="it-IT" baseline="-25000" dirty="0" smtClean="0"/>
              <a:t>2</a:t>
            </a:r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Domanda di lavoro, salario e produzione: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it-IT" dirty="0" smtClean="0"/>
              <a:t>Un aumento del salario fa aumentare il costo marginale dell’impresa: </a:t>
            </a:r>
            <a:r>
              <a:rPr lang="it-IT" dirty="0" err="1" smtClean="0"/>
              <a:t>CMg</a:t>
            </a:r>
            <a:r>
              <a:rPr lang="it-IT" dirty="0" smtClean="0"/>
              <a:t>= w(1/</a:t>
            </a:r>
            <a:r>
              <a:rPr lang="it-IT" dirty="0" err="1" smtClean="0"/>
              <a:t>PMgL</a:t>
            </a:r>
            <a:r>
              <a:rPr lang="it-IT" dirty="0" smtClean="0"/>
              <a:t>)</a:t>
            </a:r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Quando il salario </a:t>
            </a:r>
            <a:r>
              <a:rPr lang="it-IT" dirty="0" smtClean="0"/>
              <a:t>aumenta (es. da </a:t>
            </a:r>
            <a:r>
              <a:rPr lang="it-IT" dirty="0"/>
              <a:t>40 a </a:t>
            </a:r>
            <a:r>
              <a:rPr lang="it-IT" dirty="0" smtClean="0"/>
              <a:t>50): </a:t>
            </a:r>
            <a:endParaRPr lang="it-IT" dirty="0"/>
          </a:p>
          <a:p>
            <a:pPr marL="402336" lvl="1" indent="0" algn="ctr">
              <a:buNone/>
            </a:pPr>
            <a:r>
              <a:rPr lang="it-IT" dirty="0" smtClean="0"/>
              <a:t>CMg</a:t>
            </a:r>
            <a:r>
              <a:rPr lang="it-IT" baseline="30000" dirty="0" smtClean="0"/>
              <a:t>1</a:t>
            </a:r>
            <a:r>
              <a:rPr lang="it-IT" dirty="0" smtClean="0"/>
              <a:t>= 40(1/</a:t>
            </a:r>
            <a:r>
              <a:rPr lang="it-IT" dirty="0" err="1" smtClean="0"/>
              <a:t>PMgL</a:t>
            </a:r>
            <a:r>
              <a:rPr lang="it-IT" dirty="0" smtClean="0"/>
              <a:t>)</a:t>
            </a:r>
          </a:p>
          <a:p>
            <a:pPr marL="402336" lvl="1" indent="0" algn="ctr">
              <a:buNone/>
            </a:pPr>
            <a:r>
              <a:rPr lang="it-IT" dirty="0" smtClean="0"/>
              <a:t>CMg</a:t>
            </a:r>
            <a:r>
              <a:rPr lang="it-IT" baseline="30000" dirty="0" smtClean="0"/>
              <a:t>2</a:t>
            </a:r>
            <a:r>
              <a:rPr lang="it-IT" dirty="0" smtClean="0"/>
              <a:t>= 50(1/</a:t>
            </a:r>
            <a:r>
              <a:rPr lang="it-IT" dirty="0" err="1" smtClean="0"/>
              <a:t>PMgL</a:t>
            </a:r>
            <a:r>
              <a:rPr lang="it-IT" dirty="0"/>
              <a:t>)</a:t>
            </a:r>
          </a:p>
          <a:p>
            <a:pPr lvl="1"/>
            <a:r>
              <a:rPr lang="it-IT" dirty="0" smtClean="0"/>
              <a:t>la curva del costo marginale si sposta e trasla verso l’alto</a:t>
            </a:r>
          </a:p>
          <a:p>
            <a:pPr lvl="1"/>
            <a:r>
              <a:rPr lang="it-IT" dirty="0" smtClean="0"/>
              <a:t>Di conseguenza, data la regola p=</a:t>
            </a:r>
            <a:r>
              <a:rPr lang="it-IT" dirty="0" err="1" smtClean="0"/>
              <a:t>Cmg</a:t>
            </a:r>
            <a:r>
              <a:rPr lang="it-IT" dirty="0" smtClean="0"/>
              <a:t> la produzione si riduce</a:t>
            </a:r>
          </a:p>
          <a:p>
            <a:pPr lvl="1"/>
            <a:r>
              <a:rPr lang="it-IT" dirty="0" smtClean="0"/>
              <a:t>NB: non è un movimento </a:t>
            </a:r>
            <a:r>
              <a:rPr lang="it-IT" i="1" u="sng" dirty="0" smtClean="0"/>
              <a:t>lungo</a:t>
            </a:r>
            <a:r>
              <a:rPr lang="it-IT" dirty="0" smtClean="0"/>
              <a:t> la curva del costo marginale, ma uno spostamento </a:t>
            </a:r>
            <a:r>
              <a:rPr lang="it-IT" i="1" u="sng" dirty="0" smtClean="0"/>
              <a:t>della</a:t>
            </a:r>
            <a:r>
              <a:rPr lang="it-IT" dirty="0" smtClean="0"/>
              <a:t> curva del </a:t>
            </a:r>
            <a:r>
              <a:rPr lang="it-IT" dirty="0" err="1" smtClean="0"/>
              <a:t>CMg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5684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Variazione del salario e domanda di lavoro: breve periodo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38041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Domanda di fattori nel lungo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</a:t>
            </a:r>
            <a:r>
              <a:rPr lang="it-IT" dirty="0" err="1" smtClean="0"/>
              <a:t>l.p.</a:t>
            </a:r>
            <a:r>
              <a:rPr lang="it-IT" dirty="0" smtClean="0"/>
              <a:t> tutti i fattori sono variabili: la regola di utilizzo dei fattori deve valere per ognuno di essi:</a:t>
            </a:r>
          </a:p>
          <a:p>
            <a:pPr lvl="1"/>
            <a:r>
              <a:rPr lang="it-IT" dirty="0" err="1" smtClean="0"/>
              <a:t>pPmgL=w</a:t>
            </a:r>
            <a:endParaRPr lang="it-IT" dirty="0" smtClean="0"/>
          </a:p>
          <a:p>
            <a:pPr lvl="1"/>
            <a:r>
              <a:rPr lang="it-IT" dirty="0" err="1" smtClean="0"/>
              <a:t>pPmgK=r</a:t>
            </a:r>
            <a:endParaRPr lang="it-IT" dirty="0" smtClean="0"/>
          </a:p>
          <a:p>
            <a:pPr lvl="1">
              <a:buNone/>
            </a:pPr>
            <a:r>
              <a:rPr lang="it-IT" dirty="0" smtClean="0"/>
              <a:t>Di fatto è un diverso modo per ricavare la combinazione ottima dei fattori: minimizzazione dei costi e </a:t>
            </a:r>
            <a:r>
              <a:rPr lang="it-IT" dirty="0" err="1" smtClean="0"/>
              <a:t>max</a:t>
            </a:r>
            <a:r>
              <a:rPr lang="it-IT" dirty="0" smtClean="0"/>
              <a:t> dei profitti danno lo stesso mix ottimale</a:t>
            </a:r>
          </a:p>
          <a:p>
            <a:pPr lvl="1"/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Effetto scala e effetto sostituzione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Un aumento del salario aumenta i costi marginali di breve periodo e riduce la produzione e l’utilizzo di L (effetto scala)</a:t>
            </a:r>
          </a:p>
          <a:p>
            <a:r>
              <a:rPr lang="it-IT" dirty="0" smtClean="0"/>
              <a:t>Nel lungo periodo, l’impresa può sostituire il fattore lavoro con il capitale (effetto sostituzione)</a:t>
            </a:r>
          </a:p>
          <a:p>
            <a:r>
              <a:rPr lang="it-IT" dirty="0" smtClean="0"/>
              <a:t>Nel lungo periodo un aumento del prezzo di un fattore non necessariamente genera un effetto scala negativo</a:t>
            </a:r>
          </a:p>
          <a:p>
            <a:r>
              <a:rPr lang="it-IT" dirty="0" smtClean="0"/>
              <a:t>Nel complesso,però, i due effetti sono negativi: la domanda di un fattore è negativamente inclinata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4735800" y="1141200"/>
              <a:ext cx="1544760" cy="18435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9960" y="1077840"/>
                <a:ext cx="1576440" cy="19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4183560" y="2977560"/>
              <a:ext cx="565560" cy="4816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6640" y="2926800"/>
                <a:ext cx="5954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put penna 5"/>
              <p14:cNvContentPartPr/>
              <p14:nvPr/>
            </p14:nvContentPartPr>
            <p14:xfrm>
              <a:off x="376920" y="493920"/>
              <a:ext cx="8401680" cy="607176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840" y="486000"/>
                <a:ext cx="8422200" cy="60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2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L’effetto sostituzione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693863"/>
            <a:ext cx="873918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Effetto sostituzione ed effetto scala</a:t>
            </a: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1927225"/>
            <a:ext cx="87026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Effetto scala positivo: esempio di riduzione della produzione e aumento di L</a:t>
            </a: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900238"/>
            <a:ext cx="87391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3680" y="479880"/>
              <a:ext cx="9082800" cy="63093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" y="469440"/>
                <a:ext cx="9104400" cy="63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9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482760" y="93240"/>
              <a:ext cx="8658360" cy="647352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480" y="83880"/>
                <a:ext cx="8674200" cy="64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1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domanda dei fattori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L’impresa è price </a:t>
            </a:r>
            <a:r>
              <a:rPr lang="it-IT" dirty="0" err="1" smtClean="0"/>
              <a:t>taker</a:t>
            </a:r>
            <a:r>
              <a:rPr lang="it-IT" dirty="0" smtClean="0"/>
              <a:t> anche nel mercato degli input. Come determina la domanda degli input?</a:t>
            </a:r>
          </a:p>
          <a:p>
            <a:r>
              <a:rPr lang="it-IT" dirty="0" smtClean="0"/>
              <a:t>NB: una volta individuata la domanda degli input, è determinato anche il livello di produzione</a:t>
            </a:r>
          </a:p>
          <a:p>
            <a:r>
              <a:rPr lang="it-IT" dirty="0" smtClean="0"/>
              <a:t>Abbiamo visto che con la minimizzazione dei costi l’impresa sceglieva il mix ottimale: di fatto la soluzione che troveremo ora, che punta alla </a:t>
            </a:r>
            <a:r>
              <a:rPr lang="it-IT" dirty="0" err="1" smtClean="0"/>
              <a:t>max</a:t>
            </a:r>
            <a:r>
              <a:rPr lang="it-IT" dirty="0" smtClean="0"/>
              <a:t> dei profitti, restituisce lo stesso risultato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Domanda fattori nel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Data la quantità del fattore fisso,K, quale livello di L massimizza i profitti?</a:t>
            </a:r>
          </a:p>
          <a:p>
            <a:r>
              <a:rPr lang="it-IT" dirty="0" smtClean="0"/>
              <a:t>Se l’impresa è price </a:t>
            </a:r>
            <a:r>
              <a:rPr lang="it-IT" dirty="0" err="1" smtClean="0"/>
              <a:t>taker</a:t>
            </a:r>
            <a:r>
              <a:rPr lang="it-IT" dirty="0" smtClean="0"/>
              <a:t> sui mercati dei fattori e del prodotto, un’unità in più di lavoro:</a:t>
            </a:r>
          </a:p>
          <a:p>
            <a:pPr lvl="1"/>
            <a:r>
              <a:rPr lang="it-IT" dirty="0" smtClean="0"/>
              <a:t> fa aumentare l’output di </a:t>
            </a:r>
            <a:r>
              <a:rPr lang="it-IT" dirty="0" err="1" smtClean="0"/>
              <a:t>PmgL</a:t>
            </a:r>
            <a:endParaRPr lang="it-IT" dirty="0" smtClean="0"/>
          </a:p>
          <a:p>
            <a:pPr lvl="1"/>
            <a:r>
              <a:rPr lang="it-IT" dirty="0" smtClean="0"/>
              <a:t>Fa aumentare i ricavi di p(</a:t>
            </a:r>
            <a:r>
              <a:rPr lang="it-IT" dirty="0" err="1" smtClean="0"/>
              <a:t>PmgL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Fa aumentare i costi di w</a:t>
            </a:r>
          </a:p>
          <a:p>
            <a:r>
              <a:rPr lang="it-IT" dirty="0" smtClean="0"/>
              <a:t> se il contributo ai ricavi supera il costo marginale conviene assumere e viceversa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738360" y="104400"/>
              <a:ext cx="8310960" cy="66222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640" y="93960"/>
                <a:ext cx="8328240" cy="664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Calcolare  </a:t>
            </a:r>
            <a:r>
              <a:rPr lang="it-IT" dirty="0" err="1" smtClean="0"/>
              <a:t>RMg</a:t>
            </a:r>
            <a:r>
              <a:rPr lang="it-IT" dirty="0" smtClean="0"/>
              <a:t> dati prezzo e produzione</a:t>
            </a: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6550"/>
            <a:ext cx="91440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6876256" y="2852936"/>
            <a:ext cx="21602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put penna 4"/>
              <p14:cNvContentPartPr/>
              <p14:nvPr/>
            </p14:nvContentPartPr>
            <p14:xfrm>
              <a:off x="253080" y="3630240"/>
              <a:ext cx="7318800" cy="31694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00" y="3620880"/>
                <a:ext cx="7336440" cy="318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Quantità di fattori che </a:t>
            </a:r>
            <a:r>
              <a:rPr lang="it-IT" dirty="0" err="1" smtClean="0"/>
              <a:t>max</a:t>
            </a:r>
            <a:r>
              <a:rPr lang="it-IT" dirty="0" smtClean="0"/>
              <a:t> i profitti nel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regola di utilizzo del fattore lavoro è </a:t>
            </a:r>
          </a:p>
          <a:p>
            <a:pPr algn="ctr">
              <a:buNone/>
            </a:pPr>
            <a:r>
              <a:rPr lang="it-IT" dirty="0" err="1" smtClean="0"/>
              <a:t>pPmgL=w</a:t>
            </a:r>
            <a:endParaRPr lang="it-IT" dirty="0" smtClean="0"/>
          </a:p>
          <a:p>
            <a:r>
              <a:rPr lang="it-IT" dirty="0" smtClean="0"/>
              <a:t>Se vale la legge della produttività marginale decrescente, la domanda del fattore lavoro sarà una curva inclinata negativamente</a:t>
            </a:r>
          </a:p>
          <a:p>
            <a:r>
              <a:rPr lang="it-IT" dirty="0" smtClean="0"/>
              <a:t>Dato K, e dato il salario, si determina L e quindi Y</a:t>
            </a:r>
          </a:p>
          <a:p>
            <a:r>
              <a:rPr lang="it-IT" dirty="0" smtClean="0"/>
              <a:t>Siamo certi che questo livello di Y sia coerente con la curva di offerta?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200"/>
            <a:ext cx="74993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6677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put penna 1"/>
              <p14:cNvContentPartPr/>
              <p14:nvPr/>
            </p14:nvContentPartPr>
            <p14:xfrm>
              <a:off x="975600" y="7200"/>
              <a:ext cx="3080520" cy="277380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160" y="-2160"/>
                <a:ext cx="3102120" cy="278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PRESENTER_VERSION" val="6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997</TotalTime>
  <Words>590</Words>
  <Application>Microsoft Office PowerPoint</Application>
  <PresentationFormat>Presentazione su schermo (4:3)</PresentationFormat>
  <Paragraphs>54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Verdana</vt:lpstr>
      <vt:lpstr>Wingdings 2</vt:lpstr>
      <vt:lpstr>Solstizio</vt:lpstr>
      <vt:lpstr>L’impresa price taker: la domanda dei fattori</vt:lpstr>
      <vt:lpstr>Presentazione standard di PowerPoint</vt:lpstr>
      <vt:lpstr>Presentazione standard di PowerPoint</vt:lpstr>
      <vt:lpstr>Presentazione standard di PowerPoint</vt:lpstr>
      <vt:lpstr>La domanda dei fattori</vt:lpstr>
      <vt:lpstr>Domanda fattori nel breve periodo</vt:lpstr>
      <vt:lpstr>Calcolare  RMg dati prezzo e produzione</vt:lpstr>
      <vt:lpstr>Quantità di fattori che max i profitti nel breve periodo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Curva di offerta e domanda fattori</vt:lpstr>
      <vt:lpstr>Domanda di lavoro e salario:breve periodo</vt:lpstr>
      <vt:lpstr>Domanda di lavoro, salario e produzione: breve periodo</vt:lpstr>
      <vt:lpstr>Variazione del salario e domanda di lavoro: breve periodo</vt:lpstr>
      <vt:lpstr>Domanda di fattori nel lungo periodo</vt:lpstr>
      <vt:lpstr>Effetto scala e effetto sostituzione</vt:lpstr>
      <vt:lpstr>L’effetto sostituzione</vt:lpstr>
      <vt:lpstr>Effetto sostituzione ed effetto scala</vt:lpstr>
      <vt:lpstr>Effetto scala positivo: esempio di riduzione della produzione e aumento di 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L’utilizzo dei modelli economici</dc:title>
  <dc:creator>Elisabetta</dc:creator>
  <cp:lastModifiedBy>marzano</cp:lastModifiedBy>
  <cp:revision>72</cp:revision>
  <dcterms:created xsi:type="dcterms:W3CDTF">2014-09-20T09:32:20Z</dcterms:created>
  <dcterms:modified xsi:type="dcterms:W3CDTF">2023-05-18T12:18:34Z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la durata dell'istruzione</vt:lpwstr>
  </property>
  <property fmtid="{D5CDD505-2E9C-101B-9397-08002B2CF9AE}" pid="4" name="ArticulateGUID">
    <vt:lpwstr>D9F907FF-8A51-43FF-8CD7-2BE78F6EECD8</vt:lpwstr>
  </property>
  <property fmtid="{D5CDD505-2E9C-101B-9397-08002B2CF9AE}" pid="5" name="ArticulateProjectFull">
    <vt:lpwstr>C:\Documents and Settings\Administrator\Documenti\didattica\microeconomia\lucidi aa 2014_15\lezione13b.ppta</vt:lpwstr>
  </property>
</Properties>
</file>