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93" r:id="rId4"/>
    <p:sldId id="294" r:id="rId5"/>
    <p:sldId id="295" r:id="rId6"/>
    <p:sldId id="307" r:id="rId7"/>
    <p:sldId id="308" r:id="rId8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8"/>
    <p:restoredTop sz="94822"/>
  </p:normalViewPr>
  <p:slideViewPr>
    <p:cSldViewPr>
      <p:cViewPr varScale="1">
        <p:scale>
          <a:sx n="101" d="100"/>
          <a:sy n="101" d="100"/>
        </p:scale>
        <p:origin x="172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089D49CB-1A7B-2942-9D94-2375D39183A5}" type="slidenum">
              <a:rPr lang="it-IT" altLang="en-US" smtClean="0"/>
              <a:pPr/>
              <a:t>4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3498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246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Richiami sui Fasori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Serie di Fourier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dei Coefficienti per Ispezione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Relazione di </a:t>
            </a:r>
            <a:r>
              <a:rPr lang="it-IT" altLang="it-IT" sz="26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Parseval</a:t>
            </a: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502444" y="892234"/>
            <a:ext cx="8281988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Per motivi pratici può essere conveniente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rappresentare 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un qualsiasi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segnale periodico come sovrapposizione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Fasori</a:t>
            </a:r>
          </a:p>
        </p:txBody>
      </p:sp>
      <p:graphicFrame>
        <p:nvGraphicFramePr>
          <p:cNvPr id="92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06658"/>
              </p:ext>
            </p:extLst>
          </p:nvPr>
        </p:nvGraphicFramePr>
        <p:xfrm>
          <a:off x="2555776" y="1674338"/>
          <a:ext cx="3048099" cy="7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33800" imgH="939800" progId="Equation.3">
                  <p:embed/>
                </p:oleObj>
              </mc:Choice>
              <mc:Fallback>
                <p:oleObj name="Equation" r:id="rId2" imgW="37338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674338"/>
                        <a:ext cx="3048099" cy="7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539750" y="2739246"/>
            <a:ext cx="8280400" cy="286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Ogni fasore ha ampiezza 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i="1" baseline="-250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e frequenza 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kf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con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baseline="-25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frequenza fondamentale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sovrapposizione di infiniti fasori, ciascuno moltiplicato per un coefficiente complesso, fornisce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Serie di Fourier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Formula di Sintesi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). I termini della sommatoria prendono il nome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armoniche.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9750" y="5043948"/>
            <a:ext cx="8424863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Esiste un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legame biunivoco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tra il segnale e i coefficienti della serie.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958797"/>
              </p:ext>
            </p:extLst>
          </p:nvPr>
        </p:nvGraphicFramePr>
        <p:xfrm>
          <a:off x="3563888" y="5605352"/>
          <a:ext cx="1536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700" imgH="431800" progId="Equation.3">
                  <p:embed/>
                </p:oleObj>
              </mc:Choice>
              <mc:Fallback>
                <p:oleObj name="Equation" r:id="rId4" imgW="1536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605352"/>
                        <a:ext cx="1536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1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06387" y="832103"/>
            <a:ext cx="7866013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conoscenza del segnale in ambito temporale è equivalente alla conoscenza dei coefficienti complessi in ambito frequenziale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95553" y="2009138"/>
            <a:ext cx="8675688" cy="463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 coefficienti della serie sono in generale complessi. Per rappresentarli si decompongono in modulo e fase.</a:t>
            </a:r>
          </a:p>
          <a:p>
            <a:pPr hangingPunct="1">
              <a:spcBef>
                <a:spcPct val="50000"/>
              </a:spcBef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rappresentazione della sequenza dei moduli in funzione di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prende il nome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Spettro di Ampiezza.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È uno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Spettro a Righe.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spcBef>
                <a:spcPct val="50000"/>
              </a:spcBef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Fornisce per ogni valore di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l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’Ampiezza del Fasore a frequenza </a:t>
            </a:r>
            <a:r>
              <a:rPr lang="it-IT" altLang="ja-JP" sz="2400" i="1" dirty="0">
                <a:latin typeface="Calibri" charset="0"/>
                <a:ea typeface="Calibri" charset="0"/>
                <a:cs typeface="Calibri" charset="0"/>
              </a:rPr>
              <a:t>kf</a:t>
            </a:r>
            <a:r>
              <a:rPr lang="it-IT" altLang="ja-JP" sz="2400" baseline="-25000" dirty="0"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 presente nel segnale. 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itolo 2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61"/>
          <a:stretch>
            <a:fillRect/>
          </a:stretch>
        </p:blipFill>
        <p:spPr bwMode="auto">
          <a:xfrm>
            <a:off x="2339752" y="3573016"/>
            <a:ext cx="4157638" cy="177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1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7713830" cy="183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u="sng" dirty="0">
                <a:latin typeface="Calibri" charset="0"/>
                <a:ea typeface="Calibri" charset="0"/>
                <a:cs typeface="Calibri" charset="0"/>
              </a:rPr>
              <a:t>Relazione di </a:t>
            </a:r>
            <a:r>
              <a:rPr lang="it-IT" altLang="it-IT" sz="2400" i="1" u="sng" dirty="0" err="1">
                <a:latin typeface="Calibri" charset="0"/>
                <a:ea typeface="Calibri" charset="0"/>
                <a:cs typeface="Calibri" charset="0"/>
              </a:rPr>
              <a:t>Parseval</a:t>
            </a:r>
            <a:endParaRPr lang="it-IT" altLang="it-IT" sz="2400" i="1" u="sng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Potenza di un segnale periodico coincide con la somma delle potenze delle singole armoniche che lo compongono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/>
              <p:cNvSpPr/>
              <p:nvPr/>
            </p:nvSpPr>
            <p:spPr>
              <a:xfrm>
                <a:off x="1655588" y="2996952"/>
                <a:ext cx="4962705" cy="102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hr-H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hr-H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𝑡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𝑑𝑡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𝑘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=−∞</m:t>
                          </m:r>
                        </m:sub>
                        <m:sup>
                          <m: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is-I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hr-H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it-IT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588" y="2996952"/>
                <a:ext cx="4962705" cy="1028871"/>
              </a:xfrm>
              <a:prstGeom prst="rect">
                <a:avLst/>
              </a:prstGeom>
              <a:blipFill>
                <a:blip r:embed="rId2"/>
                <a:stretch>
                  <a:fillRect l="-510" t="-143210" b="-2074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909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8036390" cy="20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 di Calcolo dei Coefficienti tramite ispezione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Coseno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Somma di Coseni a diverse frequenze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Costante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</p:spTree>
    <p:extLst>
      <p:ext uri="{BB962C8B-B14F-4D97-AF65-F5344CB8AC3E}">
        <p14:creationId xmlns:p14="http://schemas.microsoft.com/office/powerpoint/2010/main" val="18782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248</Words>
  <Application>Microsoft Macintosh PowerPoint</Application>
  <PresentationFormat>Presentazione su schermo (4:3)</PresentationFormat>
  <Paragraphs>37</Paragraphs>
  <Slides>6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Serie di Fourier</vt:lpstr>
      <vt:lpstr>Serie di Fourier</vt:lpstr>
      <vt:lpstr>Serie di Fourier</vt:lpstr>
      <vt:lpstr>Serie di Fourier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112</cp:revision>
  <cp:lastPrinted>1601-01-01T00:00:00Z</cp:lastPrinted>
  <dcterms:created xsi:type="dcterms:W3CDTF">2014-02-26T18:00:47Z</dcterms:created>
  <dcterms:modified xsi:type="dcterms:W3CDTF">2022-11-14T15:43:21Z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