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notesMasterIdLst>
    <p:notesMasterId r:id="rId13"/>
  </p:notesMasterIdLst>
  <p:sldIdLst>
    <p:sldId id="317" r:id="rId2"/>
    <p:sldId id="344" r:id="rId3"/>
    <p:sldId id="346" r:id="rId4"/>
    <p:sldId id="320" r:id="rId5"/>
    <p:sldId id="356" r:id="rId6"/>
    <p:sldId id="357" r:id="rId7"/>
    <p:sldId id="358" r:id="rId8"/>
    <p:sldId id="359" r:id="rId9"/>
    <p:sldId id="360" r:id="rId10"/>
    <p:sldId id="361" r:id="rId11"/>
    <p:sldId id="310" r:id="rId12"/>
  </p:sldIdLst>
  <p:sldSz cx="9144000" cy="6858000" type="screen4x3"/>
  <p:notesSz cx="6858000" cy="9144000"/>
  <p:custDataLst>
    <p:tags r:id="rId14"/>
  </p:custDataLst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516.99072" units="1/cm"/>
          <inkml:channelProperty channel="Y" name="resolution" value="2427.185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3-03-23T11:45:00.60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4152 869 599 0,'0'0'25'0,"0"0"36"16,0 0 23-16,0 0-6 15,0 0-20-15,0 0-38 16,0 0-7-16,-35-20 12 16,35 20-19-16,0 15-6 15,0 32-12-15,0 32 12 0,0 41 4 16,0 28 3 0,14 13 5-16,-7-6-6 15,12-10-1-15,-3-23-1 0,6-21 4 16,-1-22-5-16,-2-19-3 15,-5-18 1-15,-2-17 0 16,-3-13 1-16,-2-9-2 16,1-3-2-16,3 0-12 15,4-10-27-15,13-27-7 16,26-14 35-16,24-15-9 16,26-1-35-16,22 10-12 15,11 21 48-15,2 32 16 0,1 10-3 16,-10 46-2-1,-19 17 10-15,-35 8 4 16,-41 3 13-16,-32 0 2 0,-3-5 32 16,-57-6 28-16,-12-12-9 15,-13-11-18-15,-4-12-22 16,-3-10-13-16,3-10 3 16,4-11-4-16,8-3-2 15,15-3-6-15,19-13-6 16,19-2-2-16,14 3-8 15,7 0 3-15,0-5 4 16,35 1-28-16,22-4-11 16,4 0-8-16,8-3-37 15,7 0-41-15,2-8-52 16,12-1-141-16</inkml:trace>
  <inkml:trace contextRef="#ctx0" brushRef="#br0" timeOffset="417.49">6046 2090 308 0,'0'0'60'0,"0"0"13"15,223-85 28-15,-159 36-20 0,-5-8-40 16,-22-4-24-16,-18 1-6 16,-11 8 3-16,-8 13 9 15,-15 16 19-15,-25 10-13 16,-2 11 13-16,-1 2 7 16,-19 28-43-16,1 33-6 15,-3 21-1-15,14 15 1 16,10 2 4-16,26-9 7 15,14-8-3-15,0-10 1 16,21-14-6-16,29-15-2 16,16-16 0-16,5-15-1 15,14-12 0-15,-2 0-16 0,-7-27-47 16,-15-11-7-16,-11-8-42 16,-10-2-106-16,-11 1 21 15,-8 10-35-15</inkml:trace>
  <inkml:trace contextRef="#ctx0" brushRef="#br0" timeOffset="1001.41">6699 2087 204 0,'0'0'127'16,"0"0"-63"-16,0 0-14 15,0 0 10-15,0 0-12 16,0 0-22-16,-2 0-4 16,2 0-17-16,0 0-5 15,0 0 0-15,0 12 7 16,0 9 12-16,2 10-7 0,10 3 7 15,2 5 7 1,3 6-13-16,9 1-9 0,-5-3 4 16,14-2-7-16,-1-11 2 15,-6-10-2-15,7-11 2 16,1-9-3-16,-3 0-4 16,10-26-63-16,-3-16-44 15,7-6-63-15,-16-3-1 16,-5 8 95-16,-19 6 80 15,-7 11 44-15,0 4-8 16,0 7-22-16,-12 3 18 16,-2-1 26-16,0 2-7 15,7 4 5-15,-1-2-6 16,8 3 18-16,-2-1-11 0,2 0-19 16,0-1-10-16,0 1-4 15,0 3-10-15,0 1 2 16,0 3-1-16,0 0 15 15,0 0 7-15,0 0-24 16,0 0-9-16,-5 0-4 16,5 0 0-16,0 0-1 15,0 0-8-15,0 12-4 16,0 15 13-16,0 11 3 16,0 9 2-16,0 5 1 15,12 1-5-15,5-1 2 16,4-6-1-16,5-9-2 0,2-6 1 15,1-8 1 1,4-6-2-16,2-11 0 0,1-6-3 16,4 0 3-16,-4 0-7 15,-8-16-25-15,-2-5-30 16,-12-3-267-16</inkml:trace>
  <inkml:trace contextRef="#ctx0" brushRef="#br0" timeOffset="1367.31">7782 2321 288 0,'0'0'39'16,"0"0"-13"-16,118-116 51 15,-77 59-64-15,-8 0-13 16,-24 5-8-16,-9 6-20 16,0 6 23-16,-35 10 5 15,-1 11 6-15,-4 13 25 16,-3 6 71-16,15 10-4 16,0 30-80-16,6 14-10 15,22 12 23-15,0 5 28 0,15 5-21 16,30-2-18-1,9-5-4-15,15-9-3 0,9-12 0 16,19-14-13-16,14-16-5 16,12-12-24-16,2-6-45 15,-7-26-149-15</inkml:trace>
  <inkml:trace contextRef="#ctx0" brushRef="#br0" timeOffset="1805.82">9161 1477 442 0,'0'0'0'16,"0"0"20"-16,0 0 0 0,189 31 66 15,-56 7-3-15,18 14-27 16,24 14-6-16,9 5 12 16,-4-1-10-16,-10-8-14 15,-14-11-26-15,-23-6-6 16,-27-6-4-16,-30-13 0 16,-22-4-2-16,-25-11-23 15,-15-4-46-15,-9-5-29 16,-5-2-99-16,0-4-217 15</inkml:trace>
  <inkml:trace contextRef="#ctx0" brushRef="#br0" timeOffset="2183.17">10878 1353 355 0,'0'0'23'16,"0"0"26"-16,0 0 33 16,0 0 2-16,0 0-48 15,0 0-10-15,-92 3-10 0,58 26-14 16,-8 6-1-1,-20 13 3-15,-9 15-3 0,-7 9 0 16,-4 6-2-16,-1 4 2 16,7-4 1-16,5-9 1 15,3-10 2-15,18-11 1 16,10-14 4-16,14-6 7 16,16-8-14-16,10-8-3 15,0-7-15-15,0-2-74 16,36-3-91-16,11 0-124 15</inkml:trace>
  <inkml:trace contextRef="#ctx0" brushRef="#br0" timeOffset="2933.22">15816 1224 579 0,'0'0'14'0,"0"0"-6"16,0 0 76-16,0 0 11 16,-7-115-62-16,-41 95-13 15,-6 3 16-15,-29 6-4 0,-16 8 5 16,-12 3-34-16,-12 0-3 16,2 0 0-16,10 12 0 15,14 10 0-15,24-1-2 16,30-3-4-16,29 4 3 15,14 4 1-15,14 13 1 16,48 11 0-16,35 13 1 16,21 2 2-16,12 7-2 15,2 0 3-15,-11-5-3 16,-10-2 4-16,-9-8-3 16,-24-11 5-16,-17-8-1 15,-18-13 6-15,-22-10-9 16,-21-4-2-16,0 0 0 15,-28-2 15-15,-36-1 3 0,-19-1-9 16,-7 1-4-16,5-5-2 16,9 1-1-16,8-1-2 15,21-3 2-15,18 1 0 16,15-1-2-16,14 0-9 16,0 0-14-16,19-6-35 15,38-13 5-15,25-7 5 16,8-6-132-16,-7 4-221 15</inkml:trace>
  <inkml:trace contextRef="#ctx0" brushRef="#br0" timeOffset="3141.38">16511 1616 494 0,'0'0'24'15,"0"0"55"-15,40 134-21 16,-23-110-47-16,9-23-11 16,2-1-79-16,0-41-165 15</inkml:trace>
  <inkml:trace contextRef="#ctx0" brushRef="#br0" timeOffset="3291.02">16478 1055 915 0,'0'0'15'0,"0"0"-14"16,0 0-1-16,0 0-9 15,0 0-94-15,0 0-35 16,68-6-156-16</inkml:trace>
  <inkml:trace contextRef="#ctx0" brushRef="#br0" timeOffset="3800.44">17336 1503 542 0,'0'0'40'0,"29"134"7"16,-8-88 17-16,-2-19 0 15,-10-16-23-15,6-11-20 16,-4 0-15-16,-4-43 24 16,8-18-30-16,-4-25-27 15,-1-14-4-15,-10-3 6 0,0 8 1 16,-14 15-8-1,-22 25 19-15,8 26 13 0,2 18 39 16,5 11 53-16,6 0-47 16,8 18-38-16,0 22-7 15,7 14 3-15,0 4 5 16,50-4-5-16,30-17-3 16,20-19 0-16,18-18-22 15,7-1-10-15,-9-37-17 16,-19-7-16-16,-33 5 6 15,-29 11 55-15,-20 15 4 16,-15 9 114-16,0 5-9 16,0 10-31-16,0 37-53 15,-17 22-20-15,-2 17 39 16,19 5-8-16,0-2-28 0,21-5 0 16,34-8-4-16,16-13-3 15,11-14-44-15,15-26-67 16,12-23-83-16,-5-7-281 15</inkml:trace>
  <inkml:trace contextRef="#ctx0" brushRef="#br0" timeOffset="4433.77">20335 1683 601 0,'0'0'0'16,"0"0"-14"-16,0 0 14 16,147-137 69-16,-93 70-38 15,-7-5-10-15,-11-2 11 16,-15 5 13-16,-9 3-20 16,-12 10-10-16,0 14 25 15,0 14-17-15,-7 17 7 0,-7 11 20 16,2 0-12-1,5 0-38-15,0 3-16 0,7 33-5 16,0 22 21-16,0 22 0 16,0 15 4-16,0 8 0 15,7 5 0-15,12 1 8 16,-5 3 7-16,0-9-11 16,10-17-7-16,4-20-1 15,17-29-26-15,14-24-43 16,7-13-157-16,5-29-249 15</inkml:trace>
  <inkml:trace contextRef="#ctx0" brushRef="#br0" timeOffset="4883.09">21271 1411 53 0,'0'0'274'0,"0"0"-193"15,0 0-10-15,0 0 3 16,-92 114 5-16,80-62-27 16,12 9-14-16,0 9-13 0,7 0 14 15,36-7-11 1,16-11-7-16,12-13 4 0,7-17 4 15,10-13 7-15,-10-9-13 16,-3-24-13-16,-6-34-2 16,-15-24-1-16,-18-9 1 15,-29-1-3-15,-7 7 4 16,-26 7 0-16,-31 11 17 16,-11 11-17-16,-3 17-7 15,2 16 11-15,8 19 11 16,4 4-6-16,9 0-18 15,8 25-8-15,2 11 3 16,10 9-10-16,9-1 6 16,12 2-17-16,7-7-24 15,7-3-15-15,43-6-22 0,16-11-54 16,5-12-179-16</inkml:trace>
  <inkml:trace contextRef="#ctx0" brushRef="#br0" timeOffset="5383.59">22449 1210 536 0,'0'0'23'0,"0"0"15"15,0 0 11-15,0 0-18 16,0 0 1-16,0 0-5 15,-123 37-9-15,95-1 1 16,-5 12-4-16,4 1-1 16,6 5 9-16,4 3-22 15,14 4 3-15,5 10-3 16,0 10-1-16,0 1 2 0,12-4 0 16,21-6 0-16,5-13 1 15,14-12 2-15,14-6 3 16,17-12 1-16,7-8 12 15,14-12 15-15,-7-9-12 16,-15 0-5-16,-11-4-8 16,-19-18-11-16,-21-4 0 15,-24-7-7-15,-7-3-41 16,-14 2-65-16,-43-3-111 16,-11 5-301-16</inkml:trace>
  <inkml:trace contextRef="#ctx0" brushRef="#br0" timeOffset="5520.83">22366 1845 596 0,'0'0'198'0,"0"0"-167"16,0 0-20-16,0 0 53 15,284 5-25-15,-135-26-19 16,-12-9-20-16,-26 0-17 16,-47 5-119-16,-42 15-314 15</inkml:trace>
  <inkml:trace contextRef="#ctx0" brushRef="#br0" timeOffset="6950.43">4791 3537 338 0,'0'0'25'15,"0"0"18"-15,0 0 97 0,0 0-29 16,0 0-68-16,0 0 2 16,-152-23-13-16,136 54 36 15,4 26-63-15,5 32-4 16,7 34 13-16,0 20-5 16,0 10-1-16,14-6-4 15,12-21-2-15,-12-30-2 16,0-35-4-16,-7-28 4 15,-7-17 2-15,0-16-2 16,5 0-27-16,9-43-27 0,15-18-2 16,13-15 13-1,15 3 18-15,12 13-17 16,-1 23 39-16,3 28 2 0,-2 9-14 16,-1 40-5-16,-11 26 20 15,-17 15 37-15,-33 11 5 16,-7 2 4-16,-18-5-4 15,-46-15-9-15,-7-10-6 16,-12-13 39-16,0-16-17 16,0-16-28-16,15-10 3 15,4-9 7-15,10 0-9 16,11-20-11-16,15-2-11 16,13 1-3-16,15-1-4 0,0 4-13 15,22 1-16 1,27-3 9-16,15 2-25 0,5 2-48 15,6-7-4-15,-4 5-93 16,-9-1-135-16</inkml:trace>
  <inkml:trace contextRef="#ctx0" brushRef="#br0" timeOffset="7316.83">5734 4612 338 0,'0'0'52'16,"0"0"-16"-16,175-115 78 0,-116 61-38 15,-9 2-36-15,-22-2-1 16,-2 8 3-16,-23 12-22 16,-3 7 0-16,0 13 13 15,-14 8 7-15,-15 6-12 16,3 0-5-16,5 15-21 15,-3 22-4-15,5 13 4 16,5 15 0-16,14 7-1 16,0-1 5-16,0-8 0 15,40-11 1-15,17-17-5 16,21-12-2-16,12-16 0 16,14-7-6-16,7-26-8 15,0-25-14-15,-9-9-25 0,-17-8-77 16,-30 7-114-1,-27 10 3-15</inkml:trace>
  <inkml:trace contextRef="#ctx0" brushRef="#br0" timeOffset="7583.79">6761 4273 125 0,'0'0'123'0,"0"0"65"15,0 0-14-15,0 0-81 16,0 0-23-16,0 0-27 16,-76-3-41-16,76 35 4 15,7 6 9-15,19 8 15 16,2-1-13-16,1-8-7 15,11-5-4-15,-2-15-2 16,-5-11-4-16,7-6-9 16,-2 0-6-16,9-18 15 15,3-8 6-15,11 2 5 16,1 8-11-16,-5 14-2 0,-3 2 2 16,-11 22 12-16,-8 24-6 15,-9 9 8-15,7 0 7 16,-4-11-10-16,6-14-11 15,27-18-4-15,1-12-113 16,20-27-65-16,-7-25-158 16</inkml:trace>
  <inkml:trace contextRef="#ctx0" brushRef="#br0" timeOffset="7851.27">8203 4439 347 0,'0'0'179'15,"0"0"-174"-15,0 0 24 16,168-111-10-16,-121 57 1 16,-23 2 9-16,-19 8-9 15,-5 11-1-15,0 15 9 16,-33 12 27-16,-3 6 39 16,1 16-52-16,2 31-38 15,9 20 12-15,19 13 15 16,5 2 2-16,19-4 0 15,45-13-23-15,19-9-10 16,23-16-1-16,10-16-25 16,16-24-36-16,8-4-90 0,11-46-201 15</inkml:trace>
  <inkml:trace contextRef="#ctx0" brushRef="#br0" timeOffset="8316.39">9688 3826 359 0,'0'0'39'0,"0"0"-5"15,0 0 56-15,-14 155 12 0,42-101-18 16,27-7-47-16,9-8 5 16,18-12-9-16,8-19-9 15,7-8-3-15,7-23 4 16,3-35-9-16,9-29-16 16,-5-14-4-16,-7-9-30 15,-21 7-36-15,-27 15 17 16,-34 18 23-16,-22 30-13 15,0 29-9-15,-22 11 52 16,-25 49 9-16,-3 27 42 16,15 25 24-16,7 23 12 15,20 13 11-15,8 8-37 0,0-2-17 16,31-10-18-16,24-11-3 16,13-14-12-16,17-16-7 15,17-25-4-15,30-27-31 16,15-35-84-16,26-16-103 15,-5-50-231-15</inkml:trace>
  <inkml:trace contextRef="#ctx0" brushRef="#br0" timeOffset="9099.69">16608 3694 614 0,'0'0'63'0,"0"0"-39"15,0 0 77-15,0 0-51 16,68-140-14-16,-68 99 0 16,-4 0-7-16,-39 3-8 15,-14 5-3-15,-25 7-6 16,-22 13 4-16,-19 13-15 15,-12 0-1-15,9 18-2 0,25 9 2 16,32-4-2-16,38 0-3 16,27 5-4-16,4 10 9 15,35 12 0-15,41 13 0 16,21 11-11-16,19 5 2 16,4 8 9-16,-4-2 1 15,-2-6-1-15,-10-11 0 16,-17-11 1-16,-23-18 1 15,-28-11-2-15,-25-8-1 16,-11-9 1-16,-14 0 6 16,-47-5 29-16,-15-3-25 15,-7-3-5-15,5 0 0 0,10-9-1 16,11-4-1-16,17-1 1 16,11 1-1-16,15-1-3 15,14-3-7-15,0-3 3 16,0 4-14-16,43-2-11 15,13-2-34-15,18 2-40 16,11-2-8-16,-2-6-91 16,9-2-185-16</inkml:trace>
  <inkml:trace contextRef="#ctx0" brushRef="#br0" timeOffset="9271.56">17412 3897 665 0,'0'0'80'0,"0"156"45"16,9-78-23-16,3-16-8 15,2-21-74-15,1-22-20 16,6-19-27-16,5-14-70 16,9-49-48-16,1-26-257 15</inkml:trace>
  <inkml:trace contextRef="#ctx0" brushRef="#br0" timeOffset="9379.48">17421 3571 897 0,'0'0'90'0,"0"0"-47"15,0 0-43-15,0 0-12 16,0 0-264-16,0 0-229 16</inkml:trace>
  <inkml:trace contextRef="#ctx0" brushRef="#br0" timeOffset="9851.01">18043 3893 669 0,'0'0'28'0,"10"140"31"15,4-83 6-15,-2-17 5 16,2-18-35-16,-2-11-21 16,-5-10-11-16,-5-1 13 15,-2-3 34-15,0-33-8 0,0-23-42 16,0-20-24-16,-21-11 13 15,-12 2-23-15,2 12 4 16,3 21 18-16,2 25 12 16,12 14 2-16,9 14 14 15,5 2 0-15,0 4-16 16,0 28 0-16,12 10 0 16,28 13 4-16,12 0 0 15,17-12-4-15,13-13 2 16,15-19-1-16,5-11 15 15,-10-19-10-15,0-26-4 16,-11-13 2-16,-17-8-4 16,-10 3 4-16,-18 11-1 15,-18 18-2-15,-15 22 8 0,-3 12 9 16,0 6 25-16,0 43-33 16,-14 24-9-16,-15 26 3 15,15 10 10-15,9 0 3 16,5-6-6-16,0-10-10 15,26-21 0-15,29-22-1 16,27-30-43-16,30-20-67 16,15-34-77-16,13-32-410 15</inkml:trace>
  <inkml:trace contextRef="#ctx0" brushRef="#br0" timeOffset="10236.95">21432 3365 629 0,'0'0'104'16,"0"0"-69"-16,206-40 61 15,-121 25-49-15,-2 0-30 16,-15 3-14-16,-18-3-3 16,-14-3-26-16,-22-2-51 15,-14 0-172-15,0 6-291 16</inkml:trace>
  <inkml:trace contextRef="#ctx0" brushRef="#br0" timeOffset="10617.4">21480 3344 539 0,'0'0'61'0,"0"0"-41"0,-69 121 69 16,52-72-27-16,13-3-16 15,4-4-3-15,0-10-17 16,26-4-20-16,28-12-1 16,19-12-5-16,24-4-3 15,19 0 3-15,10-11 6 16,-8 2-6-16,-21 9 0 15,-14 1 0-15,-34 36 0 16,-23 11 0-16,-26 9 3 16,0 4 4-16,-7-3 2 15,-40-4 7-15,-3-11 2 0,-18-6 14 16,-8-10 9-16,-7-11-3 16,-2-5-22-16,-3-11-13 15,18 0-2-15,15-2-2 16,20-16-6-16,20 2-5 15,15-2-1-15,0-5-10 16,29-5-25-16,28-1-29 16,11 3-14-16,8 1-94 15,0 1-70-15,2 5-81 16</inkml:trace>
  <inkml:trace contextRef="#ctx0" brushRef="#br0" timeOffset="11300.4">23719 2952 610 0,'0'0'43'0,"0"0"35"16,0 0-1-1,0 0-29-15,0 0-32 0,0 0-14 16,-118 16 2-16,73 13-3 16,2 11 0-16,-6 9 12 15,-8 14-4-15,-5 10-3 16,1 9 2-16,4 1-2 16,15-5 13-16,8 1-7 15,20-4 7-15,14 0-6 16,0-3 14-16,7-4-9 15,43-5-1-15,12-8-4 16,16-13 7-16,19-9 2 16,14-13 7-16,14-9-2 15,-2-9-10-15,-14-2-11 0,-17 0-1 16,-23-19-5-16,-27-2-2 16,-16-3-46-16,-23-5-36 15,-3-3 3-15,0-3-13 16,-29-8-96-16,-25 1-358 15</inkml:trace>
  <inkml:trace contextRef="#ctx0" brushRef="#br0" timeOffset="11481.46">23338 3651 727 0,'0'0'239'0,"0"0"-215"15,0 0-12-15,0 0 54 16,263-83-13-16,-143 54-20 0,-16 9-9 15,-21 6-21-15,-21 11-3 16,-22 3-15-16,-16 0-62 16,-10 6-50-16,-14 22-109 15,0 7-197-15</inkml:trace>
  <inkml:trace contextRef="#ctx0" brushRef="#br0" timeOffset="24264.43">5590 7377 498 0,'0'0'129'15,"0"0"-91"-15,0 0 27 16,0 0 8-16,0 0-30 16,0 0 3-16,0 0-32 15,0 0-9-15,-78 0 2 16,78 0-5-16,0 0 2 15,-7 0 0-15,-7 0-1 0,-12 11 4 16,-5 12-7-16,-2 6 2 16,0 8-2-16,2 8 1 15,5 10-2-15,12 10 1 16,14 9 0-16,0 6 1 16,0 5-1-16,21 5 0 15,22-7-1-15,11-12 0 16,22-15 1-16,2-16-1 15,9-15-1-15,-2-14-6 16,5-11-1-16,-12-11-3 16,3-29 8-16,-18-17 4 15,-6-15 14-15,-17-9-6 16,-4-10-3-16,-15 2 0 16,-14 4-1-16,-7 12-2 15,0 16 2-15,-14 20 4 0,-17 13-3 16,5 10 15-16,5 9-6 15,9 2-5-15,10 3-8 16,2 0-1-16,0 0-8 16,0 0-11-16,0 0-10 15,0 0-24-15,0 0-42 16,0 0-23-16,0 12-50 16,0 4-100-16</inkml:trace>
  <inkml:trace contextRef="#ctx0" brushRef="#br0" timeOffset="24929.6">7536 7182 611 0,'0'0'20'0,"0"0"2"16,0 0 22-16,-194 40-12 16,140 7-27-16,11 17 1 15,3 14 10-15,12 12-4 16,14 12 7-16,2 13 23 15,12 9 30-15,0 5-46 16,0 1-3-16,40 1 7 16,14-7-13-16,10-15 1 15,12-18-14-15,0-26 6 16,-5-27-9-16,-10-19-2 16,-7-12 1-16,-16-7-10 15,-5-6-32-15,3-22-28 0,-8-9-69 16,-9 2-231-16</inkml:trace>
  <inkml:trace contextRef="#ctx0" brushRef="#br0" timeOffset="25302.91">7707 7838 611 0,'0'0'45'0,"0"0"-45"16,0 0 0-16,0 0 16 15,0 0 43-15,0 0-15 16,283 93 6-16,-167-50-14 16,5 6-1-16,2-3-16 15,-5-7 5-15,-21-6-17 16,-12-10-5-16,-26-6-1 16,-21-6 1-16,-19-3-2 0,-5-6-12 15,-14 0-31-15,0 0-49 16,0-2-71-16,0 0-252 15</inkml:trace>
  <inkml:trace contextRef="#ctx0" brushRef="#br0" timeOffset="25618.53">8773 7667 142 0,'0'0'300'15,"0"0"-293"-15,0 0 111 16,-215 97-11-16,139-45-33 16,-2 3-11-16,2 11-14 15,1-5-4-15,18 0-14 16,3-10-10-16,18-10-16 15,8-5 0-15,2-6-4 16,12-6-1-16,-1-6-1 16,8-2-31-16,0-5-47 15,7-2-15-15,0-5-78 16,0-3-120-16</inkml:trace>
  <inkml:trace contextRef="#ctx0" brushRef="#br0" timeOffset="25909.1">9731 8110 715 0,'0'0'32'16,"0"0"-24"-16,-50 134 51 15,50-89 6-15,0-4-41 16,0-5-19-16,3-10-5 16,15-6-31-16,4-8-26 15,6-12-69-15,-2 0-242 16</inkml:trace>
  <inkml:trace contextRef="#ctx0" brushRef="#br0" timeOffset="26209.5">10078 7460 576 0,'0'0'6'15,"0"0"-5"-15,0 0 71 16,5 164-6-16,24-90-1 16,6 4-41-16,8-10-20 15,4-11-2-15,3-21-2 16,4-21-13-16,-4-15-36 15,-3-13 3-15,-4-32 35 0,6-18-48 16,-2-12-85-16,-4-9-54 16</inkml:trace>
  <inkml:trace contextRef="#ctx0" brushRef="#br0" timeOffset="26429.7">10708 7216 257 0,'0'0'267'15,"0"0"-171"-15,0 0-27 16,-34 158 6-16,27-65-4 15,7 10-16-15,0 0-9 16,0 7-2-16,0-3-15 16,7 1-14-16,8-3 1 15,13-4-9-15,5-6-6 16,10-7-1-16,-1-14 0 16,1-15-4-16,-3-18-27 15,-5-21-36-15,-1-20-119 0,-1 0-142 16,-10-33-9-16</inkml:trace>
  <inkml:trace contextRef="#ctx0" brushRef="#br0" timeOffset="26879.5">11195 7041 338 0,'0'0'272'0,"0"0"-271"15,0 0 18-15,0 0 33 16,236 46 10-16,-92 9-41 16,-2 26-10-16,-4 29 49 15,-8 20-19-15,-38 14-12 16,-31 5 4-16,-47-4-15 16,-14-3 6-16,-28-10 11 15,-40-8-5-15,4-15 2 0,-10-15 1 16,11-23-17-16,8-23-11 15,5-16-3-15,17-16 1 16,17-9 4-16,9-7-7 16,7 0-16-16,0-16-41 15,30-17-21-15,30-10-71 16,-4-5-156-16</inkml:trace>
  <inkml:trace contextRef="#ctx0" brushRef="#br0" timeOffset="27155.09">12618 7844 45 0,'0'0'629'0,"0"0"-597"16,270-14 80-16,-126 0-4 15,-2 2-60-15,2 1-38 0,-18 0-7 16,-18-1-3-16,-22 4-6 16,-25 4-51-1,-37 4-74-15,-24 0-220 0</inkml:trace>
  <inkml:trace contextRef="#ctx0" brushRef="#br0" timeOffset="27297.42">13027 8126 650 0,'0'0'176'16,"0"0"-150"-16,0 0 52 16,298 34 6-16,-146-34-54 15,9-4-30-15,11-15-3 16,-6 2-114-16,-20-2-308 15</inkml:trace>
  <inkml:trace contextRef="#ctx0" brushRef="#br0" timeOffset="27798.42">15255 7486 631 0,'0'0'85'0,"0"0"-72"15,0 0-10-15,0 0 13 16,0 0 36-16,241 88 20 15,-101-33-13-15,18 7 13 0,-9 5-32 16,-4 2 1 0,-27-2-31-16,-21-2-4 0,-26-11-4 15,-17-5-1-15,-14-10-1 16,-18-8 2-16,-3-6-2 16,-17-7-1-16,-2-7-29 15,0-10-19-15,0-1-70 16,0-4-142-16,0-22-314 15</inkml:trace>
  <inkml:trace contextRef="#ctx0" brushRef="#br0" timeOffset="28085.58">16253 7495 568 0,'0'0'26'16,"0"0"43"-16,-229 130 86 15,146-57-16-15,-7 7-79 16,-7 12-27-16,5 0 0 16,2-11-18-16,14-14-7 15,8-15 4-15,28-19-5 16,16-8-4-16,12-16-3 15,10-6-11-15,2-3-50 16,2 0-54-16,41-6-63 0,11-16-172 16</inkml:trace>
  <inkml:trace contextRef="#ctx0" brushRef="#br0" timeOffset="28407.42">16894 7908 746 0,'0'0'51'16,"0"0"-45"-16,0 0 83 16,267-20 10-16,-99 2-43 15,7-2 6-15,-16 0-43 16,-22 0-15-16,-31 8-4 16,-37 5-27-16,-34 6-40 15,-35 1-97-15,-14 0-236 16</inkml:trace>
  <inkml:trace contextRef="#ctx0" brushRef="#br0" timeOffset="28625.42">17537 7676 644 0,'0'0'81'0,"0"0"6"15,-19 180 27-15,19-97-34 16,0 0-41-16,7-8-23 16,34-8-3-16,13-11-8 15,10-17-5-15,4-15-29 16,15-23-95-16,-7-1-164 0</inkml:trace>
  <inkml:trace contextRef="#ctx0" brushRef="#br0" timeOffset="29037.41">18294 7343 435 0,'0'0'152'0,"0"0"-107"15,0 0-11-15,0 0 62 16,0 0 24-16,208 117-53 16,-92-61-6-16,-2 2 10 15,1-3-41-15,-11-8-26 16,-25-11-4-16,-9-10 0 0,-15-3-29 16,-8-7-5-16,-11-8-23 15,4-8-99-15,-12 0-148 16</inkml:trace>
  <inkml:trace contextRef="#ctx0" brushRef="#br0" timeOffset="29363.44">19531 7254 491 0,'0'0'14'0,"0"0"92"0,0 0-5 16,0 0-60-16,0 0 24 15,-45 177 8-15,24-87-29 16,-3 14 1-16,-7 18-9 16,-9 11-2-16,-2 4-4 15,6 1-7-15,10-9-6 16,5-14-5-16,21-12-5 15,0-18-3-15,0-21-4 16,0-18-1-16,0-15-14 16,0-14-54-16,0-8-63 15,0-9-166-15,12 0-323 0</inkml:trace>
  <inkml:trace contextRef="#ctx0" brushRef="#br0" timeOffset="121535.22">9211 9541 406 0,'0'0'69'0,"0"0"-31"16,0 0 98-16,0 0-32 16,0 0-64-16,0 0 10 15,0 0 24-15,42 0-7 16,-42 0-5-16,0 0-4 15,0 0-24-15,-7 0-19 16,-43-4-15-16,-13 1-3 16,-25 3 3-16,-9 0-1 15,5 6 0-15,2 14 1 16,19 0-1-16,2 4 0 16,15 0 0-16,28 0 0 15,19 7-1-15,7 1-17 16,40 13-9-16,43 5 14 15,21 12 14-15,21 2 0 16,15 5 0-16,-10 2 0 16,-19-11 2-16,-26-2 1 0,-30-7-3 15,-34-12-1-15,-21 1-2 16,-14-7 3-16,-55-7 8 16,-30-6 0-16,-12-8-8 15,-12-12-11-15,4 0 8 16,1 0 2-16,14-20-1 15,7-3 1-15,19 2 1 16,17 2 3-16,28 7-1 16,25 6 2-16,8-3 0 15,19 3-4-15,31-2-3 16,19 1 3-16,-1 7-5 0,-11 0-42 16,4 0-58-16,-11 13-147 15,-3-5-337-15</inkml:trace>
  <inkml:trace contextRef="#ctx0" brushRef="#br0" timeOffset="122101">9778 9861 375 0,'0'0'55'0,"0"0"78"0,0 166-9 15,0-107-50-15,0-6-42 16,0-13-13-16,3-14-9 16,8-17-8-16,-1-9-2 15,4-20-43-15,5-44 10 16,9-19-30-16,-6-17-110 15,-11 0-70-15,-11 6 210 16,-19 15 33-16,-30 18 87 16,-1 19 57-16,3 18-10 15,14 19 17-15,4 5-49 0,13 13-50 16,4 26-41 0,12 10-10-16,0-2 1 0,35-8-2 15,34-15-1-15,28-24-5 16,21-4 6-16,15-47-3 15,4-19 2-15,-24-7-6 16,-30 14 4-16,-36 18 3 16,-28 24 28-16,-16 12 59 15,-3 9 17-15,0 0-26 16,-22 23-36-16,-18 32-27 16,-24 34-9-16,8 26-3 15,1 13 0-15,34 0-3 16,16-15-1-16,5-14-4 15,19-20 4-15,38-22-28 16,11-24-40-16,15-22-26 0,14-11-87 16,0-40-345-16</inkml:trace>
  <inkml:trace contextRef="#ctx0" brushRef="#br0" timeOffset="122617.1">11682 9766 353 0,'0'0'240'0,"0"0"-149"16,5-117 87-16,-5 72-104 15,-15 3-36-15,-25 5 5 16,-17 11-6-16,-25 7-12 16,-22 15-13-16,-34 4-12 15,-1 6-15-15,21 21-1 16,40-2 16-16,37 3 0 16,34 4-1-16,7 9-5 15,36 14-1-15,61 4 5 16,33 4-2-16,19 0 4 15,2-2 1-15,-14 2-1 0,-25-5 1 16,-30-6 2 0,-37-5-2-16,-31-6 1 0,-14-2 5 15,-63 0-1-15,-42-5 18 16,-27-9 3-16,-5-8-3 16,-5-13 20-16,5-4-10 15,33 0-13-15,26 0-1 16,33-4 0-16,31-2-10 15,14-1-10-15,0 1-5 16,19-2-10-16,42-1-18 16,17 6-15-16,24 0-41 15,11 3-16-15,6 0-39 0,-1 0-119 16</inkml:trace>
  <inkml:trace contextRef="#ctx0" brushRef="#br0" timeOffset="122938.29">12403 10102 472 0,'0'0'173'0,"0"0"-94"15,0 0 69-15,284 0-41 16,-166 0-30-16,0-12-46 16,-14 1-17-16,-14 1-12 15,-28 4-2-15,-27 0-9 16,-28 6-53-16,-7 0-45 15,-14 5-64-15,-54 15-310 16</inkml:trace>
  <inkml:trace contextRef="#ctx0" brushRef="#br0" timeOffset="123096.88">12346 10536 604 0,'0'0'38'0,"0"0"140"0,291 31-39 16,-144-31-28-16,14-14-50 15,-3-12-25-15,-6 2-34 16,-25 4-2-16,-23 9-52 16,-35 6-111-16,-29 5-535 15</inkml:trace>
  <inkml:trace contextRef="#ctx0" brushRef="#br0" timeOffset="123531.54">14491 10142 454 0,'0'0'379'15,"0"0"-348"-15,0 0 59 16,0 0 38-16,286 0-33 16,-129-8-20-16,3-6-4 15,-6-1-40-15,-17 0-23 16,-18 2-8-16,-27 4 0 16,-17 3-36-16,-18 6-81 15,-10 0-57-15,-11 0-165 16</inkml:trace>
  <inkml:trace contextRef="#ctx0" brushRef="#br0" timeOffset="124184.06">16859 9601 381 0,'0'0'185'0,"0"0"-95"15,0 0-30-15,144-106-13 16,-38 73 34-16,17 8-7 15,-12 16-5-15,-14 9-17 0,-7 6-21 16,-21 31-12-16,-20 14 5 16,-20 10-9-16,-29 5-7 15,-3-2-2-15,-63 4 3 16,-19-2 2-16,-12-3-11 16,0-3 2-16,0 0-1 15,14-6 0-15,8-5-2 16,18-8 1-16,31-9-3 15,26-7-1-15,26 1-12 16,64-1 14-16,23 1 4 16,29-10-1-16,14-8 25 15,15-6 38-15,-11-2 15 0,-13 0-23 16,-29 0-30 0,-28 0-19-16,-35-2-6 0,-27 0-1 15,-28 2-52-15,0 0-99 16,-71 4-78-16</inkml:trace>
  <inkml:trace contextRef="#ctx0" brushRef="#br0" timeOffset="126600.55">20763 9209 254 0,'0'0'111'0,"0"0"13"0,0 0 12 15,0 0-40-15,0 0-22 16,0 0-35-16,0-18-11 15,0 18 2-15,0 0-11 16,0 0-3-16,0 0-16 16,-5 0-2-16,-11 22 2 15,-17 20 7-15,-10 14-7 16,-11 16 7-16,-3 1-5 16,2 2 3-16,13-6-5 15,6-6 4-15,6-9-2 16,8-5-2-16,6-12-1 15,4-11 0-15,10-11-9 16,2-9-32-16,0-6-48 0,0 0-45 16,0-2 35-16,0-17-139 15</inkml:trace>
  <inkml:trace contextRef="#ctx0" brushRef="#br0" timeOffset="127133.76">20675 9167 277 0,'0'0'75'15,"0"0"45"-15,0 0 4 16,48-109-32-16,-48 101-23 16,0 4-28-16,0 4 11 15,7 0-36-15,21 0-16 16,27 18-4-16,30 8 4 16,31 20 12-16,16 13 21 15,5 17-5-15,-4 11-6 16,-15 1-4-16,-12-2-1 15,-18-4 5-15,-17-4-10 0,-22-4 16 16,-23-8-12-16,-18-11-12 16,-8-7-3-16,-8-9 5 15,-55-3-4-15,-25-8 6 16,-25-2-3-16,-27-4 5 16,-18-5 1-16,-15 2-9 15,7-5 4-15,27-2-2 16,40-4 17-16,32-8-1 15,39 0 13-15,26 0-11 16,2 0-22-16,0 0-1 16,30 0-18-16,25-5-25 15,9-1-34-15,-3-3-55 16,-6 6-128-16,-15 3-360 16</inkml:trace>
  <inkml:trace contextRef="#ctx0" brushRef="#br0" timeOffset="127767.1">22158 9367 448 0,'0'0'93'15,"0"0"83"-15,0 0-79 16,0 0-84-16,0 0-7 0,0 0 0 16,-12 149 8-16,24-85 3 15,19-6 1-15,7-12-16 16,11-13-1-16,13-15 1 15,9-18-2-15,21 0 0 16,10-37 0-16,2-17-5 16,-5-7-46-16,-11-5-7 15,-27 8-17-15,-23 7 30 16,-24 14 27-16,-14 13 18 16,0 14 14-16,-16 10 87 15,-17 0 2-15,-10 37-55 16,-11 32-26-16,-10 22 41 0,2 20 1 15,6 21-3 1,15 6-21-16,20-3-16 16,9-14-19-16,12-32-5 0,5-29-1 15,21-26-46-15,9-25-90 16,-20-9-122-16,-15-23-470 16</inkml:trace>
  <inkml:trace contextRef="#ctx0" brushRef="#br0" timeOffset="128346.73">19226 9901 76 0,'0'0'619'0,"0"0"-513"16,0 0 60-16,0 0-112 0,0 0-45 16,0 0 2-16,135-14 27 15,-50-1-10-15,12 4 2 16,-5 3-18-16,-9 3-10 15,-15 5-2-15,-13 0-2 16,-27 0-56-16,-21 30-52 16,-7 7-93-16,-61 13-204 15</inkml:trace>
  <inkml:trace contextRef="#ctx0" brushRef="#br0" timeOffset="128503.06">19259 10383 470 0,'0'0'129'15,"0"0"75"-15,0 0-74 16,241 0-48-16,-149-6-33 16,10 3-40-16,-3 3-9 15,-2 0-4-15,0 3-101 16,-7 9-153-16,2 5-323 16</inkml:trace>
  <inkml:trace contextRef="#ctx0" brushRef="#br0" timeOffset="128949.76">20860 10693 387 0,'0'0'173'0,"0"0"6"15,0 0-11-15,0 0-105 0,0 0-41 16,0 0-16-1,154 0 50-15,-1-3 34 0,41-14-17 16,36 5 12 0,11-1-9-16,-2 9-30 0,-5 1-15 15,-5 0-16-15,-14-5-1 16,-14-3-13-16,-26-2 0 16,-44 2-2-16,-39 2-3 15,-38 8-26-15,-33 1-64 16,-21 0-46-16,0 0 22 15,-44 19-50-15,-30 8-313 16</inkml:trace>
  <inkml:trace contextRef="#ctx0" brushRef="#br0" timeOffset="129633.14">21938 11207 369 0,'0'0'103'0,"-99"125"54"16,52-53-47-16,-3 1-62 16,10-3-9-16,11-3-8 15,8-7 10-15,7-11-29 16,7-9-11-16,2-16-1 16,5-11 0-16,0-11-3 15,0-2 1-15,-2-7 2 16,2-25 14-16,0-16-14 15,0-10 0-15,9-10-8 16,17-1-51-16,-4-1-23 16,-4 1-18-16,-10 6 32 15,-6 10 0-15,3 13 49 0,-5 13 19 16,2 7 74 0,10 8-32-16,16 7-29 0,15 1-10 15,25 4 5-15,29 6-5 16,17 29 10-16,28 14 36 15,7 17 15-15,2 14 12 16,-4 8-24-16,-15 3-3 16,-30 2-20-16,-45-3 21 15,-46 1-19-15,-25-7-9 16,-95-13-10-16,-44-11 0 16,-32-20 3-16,-18-13-1 15,14-13 7-15,9-8-5 0,22-6 21 16,42 0-5-1,38 0 4-15,35 0-26 0,29-12-5 16,14-3-5-16,23-2-18 16,53-5-55-16,26-4-24 15,16 3-27-15,-4 5-43 16,-20 4-267-16</inkml:trace>
  <inkml:trace contextRef="#ctx0" brushRef="#br0" timeOffset="130178.66">22861 11305 695 0,'0'0'92'15,"0"0"2"-15,0 0-1 16,236 10-46-16,-96 33 31 15,16 15-16-15,7 12 8 16,10 3-21-16,-1 1-16 16,-11-2-5-16,-17-15-11 15,-7-11-5-15,-23-11-3 0,-12-12 1 16,-31-14-9 0,-15-9-1-16,-23 0-14 0,-18 0-60 15,-15-3-34-15,0-17 0 16,0-5-100-16,-15-2-394 15</inkml:trace>
  <inkml:trace contextRef="#ctx0" brushRef="#br0" timeOffset="130453.52">24637 11256 588 0,'0'0'29'0,"0"0"60"0,0 0 45 16,0 0-66-16,-201 94-4 16,130-22-16-16,-12 14-4 15,-12 14 4-15,3 3-5 16,-5 3-9-16,5-11-7 16,9-8-13-16,10-13-9 15,16-8-2-15,17-14-3 16,16-10 0-16,10-10-7 15,9-12-57-15,5-11-53 16,0-9-93-16,0 0-184 16</inkml:trace>
  <inkml:trace contextRef="#ctx0" brushRef="#br0" timeOffset="166580.85">9953 6938 570 0,'0'0'23'16,"0"0"-22"-16,0 0 26 15,0 0 0-15,0 0 11 16,0 0 10-16,0 0-17 16,0 1 2-16,0-1 12 15,0 0-20-15,0 0-14 16,0 2 7-16,0 1 3 15,7 0-21-15,12 4-2 16,10 6 1-16,13 5 1 16,15 4 2-16,11 4 10 0,15 8-1 15,14 4 5 1,21 2-6-16,15 3 1 0,11-1-3 16,10 0 13-16,14 1-12 15,16 1 0-15,5 1-4 16,5 2 4-16,14-3-7 15,8 2 5-15,11-1-4 16,4 2 2-16,11-4 4 16,-6 3-7-16,-7 2 1 15,6 4 1-15,-11-3 1 16,10 2-4-16,3 0 1 16,6-1 1-16,6-2-3 15,1 1 2-15,6-3-1 16,-5 3 1-16,-8-4 2 0,-6 2-2 15,-10-1 1-15,-17-1 8 16,-9-5-4-16,-14-5-2 16,2-1-1-16,-4-6 6 15,-3-4 1-15,-21-8-3 16,-20-4-2-16,-27-3-4 16,-24 0-1-16,-22-6 0 15,-25 2-2-15,-17-5 1 16,-17 1-3-16,-9-1-28 15,0 0-3-15,-2 0-24 16,-52-8-124-16,-17-7-339 16</inkml:trace>
  <inkml:trace contextRef="#ctx0" brushRef="#br0" timeOffset="167297.03">12375 9095 449 0,'0'0'78'16,"0"0"1"-16,0 0 27 15,0 0-15-15,0 0-29 16,0 0-16-16,-36 0-15 0,36-3-24 16,0-10-6-16,22-8 12 15,39-5-12-15,22-17 5 16,35-13 2-16,36-15 5 15,33-10 9-15,28-12 2 16,21-8-6-16,13-4-11 16,18-6 5-16,21-1-2 15,20 0-6-15,23-3-3 16,17-1-1-16,6-4 5 16,13-4-3-16,-20 4 2 15,-6 2-4-15,-15 9 1 16,-16 3 2-16,-17 9-1 0,-6 8 7 15,-25 9 1-15,-11 5 2 16,-24 12-4-16,-38 11-7 16,-31 7 0-16,-28 10 2 15,-37 6-3-15,-25 9 0 16,-25 9-1-16,-22 8-3 16,-9 3-27-16,-10 0-33 15,-2 2-44-15,0 18-71 16,-9 10-234-16</inkml:trace>
  <inkml:trace contextRef="#ctx0" brushRef="#br0" timeOffset="169832.24">4282 12936 555 0,'0'0'61'0,"0"0"-11"15,0 0 28-15,0 0 11 16,0 0-29-16,0 0-24 16,0 0 8-16,-102-89-1 15,100 89-16-15,-5 0-16 16,-5 0-11-16,-2 26-2 15,-14 18-6-15,9 21 8 16,-3 15 6-16,8 18-5 16,7 11 1-16,7 15 1 15,0 7-3-15,29-1-1 16,18-10 1-16,14-17 2 16,-4-16-1-16,12-28-1 0,-1-27 0 15,-4-21-1-15,12-11-5 16,-1-37 6-16,-4-31 1 15,0-20 6-15,-12-17-7 16,-14-12 9-16,-12-4 3 16,-11 3 1-16,-17 15 15 15,-5 19-10-15,0 22-6 16,-5 21-2-16,-17 15 10 16,8 13-6-16,0 9-11 15,7 2-3-15,2 2-2 16,5 0-5-16,0 0-24 15,0 0-48-15,0 0-52 0,12 0-117 16,9 5-131-16</inkml:trace>
  <inkml:trace contextRef="#ctx0" brushRef="#br0" timeOffset="170215.31">5902 12729 174 0,'0'0'361'16,"0"0"-328"-16,0 0 54 15,0 0-5-15,-225-31-59 16,171 48-15-16,4 27-5 16,-4 19 7-16,7 26 5 15,9 19-8-15,5 24 14 16,19 23 19-16,6 8-8 16,8-2-10-16,0-19-2 15,22-23-1-15,20-25-9 16,13-21 0-16,9-21-7 0,-3-19-2 15,1-18-1-15,-1-15-29 16,-4-5-80-16,-15-30-187 16</inkml:trace>
  <inkml:trace contextRef="#ctx0" brushRef="#br0" timeOffset="170531.61">6011 13406 709 0,'0'0'32'0,"0"0"-12"16,0 0 25-16,279 69 39 16,-147-25-25-16,6 4 0 15,-8-1-34-15,-19-7-20 16,-26-9-1-16,-9-6-4 16,-20-2-5-16,-15-8-34 15,-20-9-87-15,-21-6-276 0</inkml:trace>
  <inkml:trace contextRef="#ctx0" brushRef="#br0" timeOffset="170735.15">6858 13393 470 0,'0'0'78'0,"-133"159"-15"15,65-72 35-15,-1-11-23 16,15-15-26-16,16-12-43 16,12-16-6-16,26-9-10 15,0-15-98-15,7-9-292 16</inkml:trace>
  <inkml:trace contextRef="#ctx0" brushRef="#br0" timeOffset="170973.21">7718 13645 600 0,'0'0'167'0,"-49"131"-143"16,8-47 86-16,8-7-45 0,17-5-34 15,11-18-25-15,5-16-5 16,0-16-1-16,14-18-48 16,19-4-169-16,10-29-428 15</inkml:trace>
  <inkml:trace contextRef="#ctx0" brushRef="#br0" timeOffset="171267.75">7915 13266 45 0,'0'0'592'0,"0"0"-584"15,0 0 13-15,0 0 17 16,-7 140 47-16,18-74-32 16,25-6-21-16,-3-10-23 15,10-14 0-15,13-15-9 16,13-16-32-16,14-5-24 16,16-32-46-16,-2-28-159 15</inkml:trace>
  <inkml:trace contextRef="#ctx0" brushRef="#br0" timeOffset="171485.14">8636 13211 688 0,'0'0'45'16,"0"0"8"-16,-17 135 49 16,13-52-36-16,4 9 4 15,0 8-25-15,0-2-29 16,0-4-14-16,0-4 1 15,4-13-3-15,13-8 1 16,9-15-2-16,-5-19-15 16,8-18-40-16,4-17-92 15,-5-3-169-15,0-31-147 16</inkml:trace>
  <inkml:trace contextRef="#ctx0" brushRef="#br0" timeOffset="171914.61">9036 12670 476 0,'0'0'90'0,"0"0"39"16,0 0-70-16,0 0-48 15,0 0 29-15,231 10 5 16,-115 42-22-16,5 32 26 16,-12 25-4-16,-10 19-11 15,-19 22-9-15,-37 8-7 16,-17 2-5-16,-26-11 3 15,0-22-5-15,-12-21 9 16,-9-23-7-16,7-17 0 16,2-23 2-16,5-17-7 15,7-13-5-15,0-9-3 0,0-4 0 16,0 0-19 0,0 0-20-16,7-17-11 0,33-18-66 15,10-11-144-15</inkml:trace>
  <inkml:trace contextRef="#ctx0" brushRef="#br0" timeOffset="172158.84">10376 13557 552 0,'0'0'113'15,"187"-24"51"-15,-61 10-52 16,6 4-69-16,-7-1-24 16,-16 2-19-16,-24 4-33 15,-35 5-57-15,-50 0-179 16</inkml:trace>
  <inkml:trace contextRef="#ctx0" brushRef="#br0" timeOffset="172323.2">10717 13843 890 0,'0'0'22'0,"213"0"83"0,-71 0 13 15,2-9-16-15,-4 3-53 16,-10 3-44-16,-31 0-5 15,-26 1-55-15,-23 0-99 16,-22 0-231-16</inkml:trace>
  <inkml:trace contextRef="#ctx0" brushRef="#br0" timeOffset="174971.62">14770 13591 243 0,'0'0'453'16,"0"0"-403"-16,0 0 58 0,194-9 20 15,-64-1-54-15,10-1-11 16,-8 2-28-16,-9 4-31 15,-26 0 0-15,-26 4-4 16,-21-1-19-16,-24-1-53 16,-19-7-117-16,-7-3-349 15</inkml:trace>
  <inkml:trace contextRef="#ctx0" brushRef="#br0" timeOffset="175181.15">15456 13338 601 0,'0'0'89'0,"-2"114"52"16,2-36-19-16,0-3-34 16,0-7-55-16,0-11-25 15,0-17-8-15,7-16-36 16,36-18-65-16,13-6-219 15,8-24-239-15</inkml:trace>
  <inkml:trace contextRef="#ctx0" brushRef="#br0" timeOffset="176514.15">17537 12743 228 0,'0'0'335'0,"0"0"-203"15,0 0-6-15,0 0-51 0,0 0-38 16,0 0-9-16,111 16 33 16,-7 26-11-16,8 10-1 15,11 12 6-15,-10 1 0 16,-2-2-31-16,-14-6-16 15,-14-3-7-15,-7-11 2 16,-12-2-2-16,-15-12-1 16,-9-11 0-16,-11-2-13 15,-8-10-44-15,0-4-19 16,-2-2-42-16,7 0-107 16,-9-21-271-16</inkml:trace>
  <inkml:trace contextRef="#ctx0" brushRef="#br0" timeOffset="176980.68">19056 12781 455 0,'0'0'90'0,"0"0"58"15,0 0-52-15,0 0-30 16,0 0-30-16,0 0-20 16,0-16-16-16,-5 27 1 15,-16 14 6-15,-8 12 3 0,-11 4 4 16,-10 10-3-16,-4 3-4 16,-3 1-3-16,0 0-3 15,3-2-1-15,14-7 1 16,11-4-1-16,8-2 0 15,21-1 1-15,0 0 1 16,0 3-2-16,0 2 0 16,0 10 1-16,0 4 0 15,0 13 12-15,0 9 31 16,7 9 7-16,7 3-13 16,5 2 22-16,3-7-26 15,-1-8-26-15,0-12-3 16,8-9 1-16,-1-4-3 0,0-6 2 15,5-10-5-15,-7-12 0 16,5-7-22-16,-2-13-52 16,1-6-63-16,-6-6-148 15</inkml:trace>
  <inkml:trace contextRef="#ctx0" brushRef="#br0" timeOffset="188644.95">5838 15022 337 0,'0'0'334'0,"0"0"-283"16,0 0 33-1,0 0-4-15,0 0-31 0,0 0-35 16,0 0 0-16,0-17 3 16,0 17-6-16,0 0-5 15,0 0 1-15,0 0-6 16,0 22 0-16,-14 13 0 16,-12 18 1-16,10 14 1 15,-3 13-3-15,12 9 1 16,7 3 0-16,0 3 0 15,0-1-1-15,28-10 2 16,12-14-3-16,17-23 1 16,4-24-8-16,10-21 6 15,10-2 0-15,9-45 1 16,-5-18 1-16,-3-17 5 0,-13-8 1 16,-26-6 7-16,-8-3 8 15,-21 2 0-15,-14 10 1 16,0 21 3-16,-7 21-6 15,-21 23 19-15,-1 11-26 16,3 9-10-16,10 0-2 16,2 0-13-16,14 10-30 15,0 15-28-15,0 4-17 16,21-5-54-16,22-5-105 16,4-7-108-16</inkml:trace>
  <inkml:trace contextRef="#ctx0" brushRef="#br0" timeOffset="189113.64">6796 15394 377 0,'0'0'88'0,"-7"152"43"15,7-88-38-15,0-16-52 16,0-14-23-16,14-17-12 15,-2-16-6-15,2-1-16 16,3-48 15-16,2-28-11 16,2-21-16-16,-14-12-9 15,-7 2 37-15,-14 13 0 16,-36 23 24-16,-11 22 41 0,4 25 3 16,10 16 21-16,11 8-38 15,15 8-38-15,9 30-8 16,12 13-5-16,0 1 4 15,54-8-4-15,36-21-8 16,36-23 7-16,34-34-3 16,13-36 4-16,-12-14 0 15,-31 1 0-15,-38 13 5 16,-45 24 15-16,-21 22 46 16,-23 16 6-16,-3 8 8 15,-29 29-28-15,-39 42-48 16,-29 32-3-16,7 12 0 15,19-4-1-15,38-19-1 0,31-26-21 16,2-13-33-16,9-13-8 16,38-6-9-16,8-14-52 15,9-6-132-15,-10-13-292 16</inkml:trace>
  <inkml:trace contextRef="#ctx0" brushRef="#br0" timeOffset="189562.45">7725 15779 400 0,'0'0'45'15,"0"0"21"-15,0 0 78 16,235-45-74-16,-186-2-6 0,-20-1-29 16,-29-1-6-16,0 8 7 15,-41 1 7-15,-22 1-29 16,-15 9-4-16,-10 8 1 15,10 13-11-15,16 9 0 16,27 0-15-16,35 39 15 16,0 25-3-16,35 21 6 15,34 19-3-15,9 11 0 16,5 5 0-16,0 4 4 16,-15 2 23-16,-25-2 11 15,-31-16-2-15,-12-27-18 16,-26-29-7-16,-38-30-7 0,-10-22 8 15,-11-3-3-15,10-46-7 16,4-22 4-16,9-12 2 16,34-1-8-16,21 6 4 15,7 12 4-15,16 16-4 16,32 9-4-16,1 13 5 16,-1 10-5-16,-6 8-1 15,-9 10-16-15,-4 0-53 16,-3 0-48-16,2 4-101 15,0 2-290-15</inkml:trace>
  <inkml:trace contextRef="#ctx0" brushRef="#br0" timeOffset="190096.06">8203 15294 343 0,'0'0'346'0,"0"0"-314"16,0 0-21-16,0 0 49 15,258 43 38-15,-100-2-27 16,-11 7-16-16,4 7-9 0,-11-2-15 16,-20-5-17-16,-4-6-5 15,-26-8-7-15,-26-5 1 16,-21-6-3-16,-24-6-1 15,-12-4-18-15,-7-3-34 16,0-2-17-16,0-7-38 16,-12-1-58-16,-9 0-249 15</inkml:trace>
  <inkml:trace contextRef="#ctx0" brushRef="#br0" timeOffset="190399.07">9447 15051 332 0,'0'0'248'0,"0"0"-186"15,0 0 29-15,-165 108-29 16,94-30 7-16,0 16-6 15,-10 8-12-15,-4 1 3 16,9-4-15-16,5-13-14 16,10-17-18-16,21-21 1 15,16-19-8-15,12-19-2 0,12-9-23 16,0-1-43-16,0 0-24 16,0-19-53-16,0-3-384 15</inkml:trace>
  <inkml:trace contextRef="#ctx0" brushRef="#br0" timeOffset="191177.64">5297 16487 506 0,'0'0'104'15,"0"0"-91"-15,0 0-1 16,0 0 24-16,0 0-1 16,0 0 4-16,201 31 24 15,-62-28 12-15,22-3-16 16,45 0-19-16,44 0 16 16,34-23-10-16,31-7 0 15,16-3-16-15,2-3 3 16,6 9 10-16,-4 10-11 15,-25 11-21-15,-17 6 3 16,-16 0 0-16,-40 7 0 16,-29 9-6-16,-29-7-2 0,-53-1-5 15,-34-7 0-15,-33-1-1 16,-35 0 1-16,-17 0-2 16,-7-1-6-16,-10-14-10 15,-51 2-69-15,-29 13-89 16,-40 6-177-16</inkml:trace>
  <inkml:trace contextRef="#ctx0" brushRef="#br0" timeOffset="191761.43">6337 17098 453 0,'0'0'105'0,"-19"217"48"15,19-81-34-15,0 5-21 16,19-10-42-16,36-22-11 16,9-27-28-16,-1-29-13 15,6-25-4-15,-8-27-2 16,3-7 2-16,-2-48 6 16,-8-27 45-16,-11-24-24 15,-15-13 1-15,-16-2 10 16,-12 13-7-16,0 24-7 0,-26 29 0 15,-10 28-1 1,1 14 7-16,2 12-30 0,19 0 0 16,7 0-5-16,7 6-31 15,0 19-59-15,7 1-29 16,35-6-118-16,8-11-298 16</inkml:trace>
  <inkml:trace contextRef="#ctx0" brushRef="#br0" timeOffset="192227.54">7288 17686 559 0,'0'0'45'16,"14"161"44"-16,0-110-34 15,-2-20-15-15,-5-21-25 16,0-10-7-16,-7-3-8 15,3-41 49-15,-3-26-32 16,0-26-15-16,0-8-2 16,-29 1-13-16,-25 12-2 15,-17 24 14-15,2 27 1 16,-6 27 20-16,4 13 22 16,21 17-26-16,10 19-4 15,33 8 14-15,7-1-18 16,14-8-5-16,62-19-3 15,42-16-2-15,33-34 2 0,17-43 2 16,0-24 3 0,-35 1 4-16,-39 13 40 0,-44 26 20 15,-29 29-17-15,-21 25-2 16,0 7 44-16,-21 21-23 16,-36 43-64-16,-19 29-6 15,-2 24-1-15,17 7 0 16,25-15-3-16,29-20-2 15,7-19-39-15,22-22-22 16,27-14-27-16,27-19-25 16,2-15-18-16,-2-3-292 15</inkml:trace>
  <inkml:trace contextRef="#ctx0" brushRef="#br0" timeOffset="193093.89">8553 17178 214 0,'0'0'488'0,"0"0"-418"16,0 0-26-16,0 0-23 15,26 111-7-15,24-30 10 16,4 7 9-16,17-6 0 16,-2-13-22-16,-1-18-11 15,-6-24-1-15,-13-19-5 16,6-8-21-16,-5-29-40 15,6-30-1-15,3-17-9 16,-9-4-114-16,-22 9 106 16,-6 13 76-16,-22 23 9 15,0 21 133-15,0 14 58 0,0 18-31 16,0 50-138-16,-14 31 15 16,-5 26 46-16,9 12-30 15,10 1-13-15,0-8 0 16,36-19-5-16,35-25-31 15,9-35-4-15,10-38-50 16,9-17-65-16,5-57-27 16,-14-27-258-16</inkml:trace>
  <inkml:trace contextRef="#ctx0" brushRef="#br0" timeOffset="193545.23">10965 16192 520 0,'0'0'376'16,"0"0"-320"-16,0 0 20 16,0 0-33-16,182 0 0 15,-23 0 65-15,21 0-42 16,-5 0-41-16,-15-8-22 16,-8 2-1-16,-29 2-2 15,-33 4-19-15,-48 0-69 16,-42 20-105-16,-47 23-143 15</inkml:trace>
  <inkml:trace contextRef="#ctx0" brushRef="#br0" timeOffset="193695.73">11301 16712 700 0,'0'0'140'16,"312"0"25"-16,-111-7-6 15,-2-10-53-15,-12 4-21 16,-12 4-64-16,-36 9-21 15,-42 0-27-15,-42 0-111 16,-53 19-209-16</inkml:trace>
  <inkml:trace contextRef="#ctx0" brushRef="#br0" timeOffset="-63271.35">12654 13020 258 0,'0'0'228'0,"0"0"-213"15,0 0 76-15,0 0-5 16,0 0-40-16,0 0-25 16,0 0-13-16,0 0 16 15,-14 0 26-15,7 0-8 16,4 0-11-16,-4 0-3 15,0 0-10-15,-5 0-12 16,-2 0-4-16,7 0 0 0,-7 0-2 16,0 0 1-16,-5-1-1 15,2-8 1-15,3 1 0 16,-5-7-1-16,12-5 1 16,7-5 2-16,0-7-2 15,28-5-2-15,29 2 2 16,9 10-1-16,-9 11 0 15,4 13-3-15,-4 1-4 16,-2 3 3-16,-6 20 3 16,-6 6-2-16,-15 4-4 15,-16 6 6-15,-12 12 1 16,-5 6 1-16,-47 6 5 16,-16 4-2-16,-15 7-3 0,-14 4-1 15,7 5-8-15,-2-3-4 16,9-7 8-16,10-8-5 15,16-12 8-15,17-5-6 16,11-6 1-16,15-7 2 16,14-2 3-16,0-3-4 15,7-5 0-15,34-2-8 16,15-7 13-16,6-3 6 16,2-7 29-16,-5 0 3 15,-10-1 5-15,-13-4-8 16,-8 4-29-16,-16-5-3 15,-5 0-2-15,-4 0-1 16,4 0-5-16,0 0-76 16,5 0-79-16,-10-12-175 0</inkml:trace>
  <inkml:trace contextRef="#ctx0" brushRef="#br0" timeOffset="-62503.39">13297 13260 370 0,'0'0'62'0,"0"0"87"16,0 0-36-16,0 0-30 15,0 0-43-15,0 0-15 16,-19-19-13-16,19 19-12 15,26 10 1-15,29 19 4 16,8 11 26-16,15 18 7 16,5 11-9-16,5 5 4 15,-10 4-8-15,5-10-12 16,-8-7-9-16,-6-10-4 16,-10-8 1-16,-7-7 0 15,-17-11 1-15,-6-5-2 16,-15-8-3-16,0-4-1 15,-7-3 4-15,-7-5-3 16,0 0 1-16,0 0-32 16,0 0-8-16,0 0-29 0,0 0-121 15,-28-7-188-15</inkml:trace>
  <inkml:trace contextRef="#ctx0" brushRef="#br0" timeOffset="-62012.01">14331 13138 538 0,'0'0'65'0,"0"0"-8"15,0 0-17-15,0 0-17 16,0 0-20-16,0 0-3 15,-235 94 0-15,164-45 1 16,-9 19 1-16,-19 16-1 0,2 15-1 16,-14 8-3-1,-1 2 3-15,16-9 6 0,13-11-3 16,19-8 23-16,17-11 1 16,11-12-14-16,15-9 13 15,7-13-15-15,9-11-8 16,5-10-3-16,0-7-6 15,0-3-6-15,0-5 12 16,0 0 0-16,0 0-8 16,0 0-43-16,0 0-17 15,5 0-89-15,2 0-216 16</inkml:trace>
  <inkml:trace contextRef="#ctx0" brushRef="#br0" timeOffset="-53422.74">14146 15321 155 0,'0'0'179'0,"0"0"-83"16,0 0-21-16,0 0-4 15,0 0-23-15,0 0-5 16,0 0-16-16,-2-55 6 16,2 51 20-16,0 4-7 15,-5 0-10-15,5 0-8 16,0 0-12-16,0 0-16 16,-2 0-5-16,-3 11 5 0,-2 10 0 15,-3 6 5-15,-9 7-3 16,-2-1 5-16,0-1-2 15,-5-3 3-15,2-4-6 16,3-2 1-16,-5-8-1 16,7 2 0-16,5-3-3 15,0-6 3-15,6-7 0 16,1-1-1-16,-2 0 7 16,2 0-6-16,-5 0-2 15,-2-8-1-15,7-7 1 16,7-2 2-16,-7-6-2 15,7 0 0-15,0-6 0 0,0-2 0 16,35-12 0-16,5-5 0 16,10-2-1-16,21-7 1 15,2-3 5-15,5 8-3 16,-7 6-2-16,-5 17-2 16,-16 13 0-16,-3 12-3 15,-9 4-2-15,2 4-2 16,-4 20-4-16,-1 1 9 15,3 6 4-15,-7 5 2 16,-3 6-2-16,-9 6 1 16,-12 7-1-16,-7 4 5 15,-7 2-2-15,-28-1 1 16,-20 3 7-16,6-6-5 0,-13-1-2 16,5-6 3-1,-4-1-3-15,-3-5-1 0,5-4-2 16,2-2-1-16,17-7 1 15,12-3-1-15,25-2-2 16,3-4-2-16,17-1-5 16,49 0 3-16,12-3 6 15,26-6 1-15,-7-3 11 16,0-6-4-16,-7-3 5 16,-14 0 11-16,-12 0 6 15,-17 0-17-15,-9-3-6 16,-12-8 7-16,-5-4 12 0,-2-2 1 15,-5-6 9 1,0-5-7-16,-7 4-13 0,-4 4-5 16,-3 12 0-16,0 5 9 15,0 3-9-15,0 0-11 16,0 0-8-16,0 0 4 16,0 0-11-16,0 0-15 15,0 0 0-15,0 0-3 16,0 0-13-16,0 0-16 15,0 0-67-15,-17 5-278 16</inkml:trace>
  <inkml:trace contextRef="#ctx0" brushRef="#br0" timeOffset="-51538.98">13720 16524 80 0,'0'0'24'16,"0"0"38"-16,0 0 14 15,0 0 26-15,0 0 10 16,0 0-13-16,-101 0-29 16,87 0 6-16,4 0-30 0,3 0 8 15,2 0-11-15,3 0-13 16,2 0-10-16,0 0-6 15,0 0-11-15,0 0-3 16,0 0-8-16,0 0-5 16,0 0 7-16,38 3 6 15,30 6 2-15,27-1 20 16,44-4 11-16,36-4-2 16,31 0 2-16,16-9-8 15,1-13 4-15,-13-3 3 16,-16-1-5-16,-21 5 7 15,-22 5-4-15,-26 5 4 0,-28 2-12 16,-19 7-15-16,-21 2-4 16,-5 0 4-16,-14 0 0 15,-10 0-2-15,-9 0 7 16,-7 0-1-16,-5 0-5 16,-4-2-5-16,-3 2 1 15,0 0-2-15,0 0-6 16,0 0-30-16,0 0-44 15,-22 8-33-15,-18 20-53 16,-9 8-94-16,-13 1-212 16</inkml:trace>
  <inkml:trace contextRef="#ctx0" brushRef="#br0" timeOffset="-50939.24">14437 17302 55 0,'0'0'169'15,"0"0"-89"-15,0 0 5 16,0 0-26-16,0 0 12 16,-64 111-10-16,64-99-31 15,0-6-17-15,0-4 7 16,0-2-1-16,14 0 8 15,15-11 45-15,6-29-5 16,5-14-25-16,3-13-20 16,-1-7-7-16,3-1-1 15,-14 3-9-15,-5 7 0 16,-12 13 1-16,-7 18-5 16,-7 15 4-16,0 13 8 0,0 6 13 15,0 0-26-15,8 0-8 16,-1 21 4-16,12 20 4 15,2 17 4-15,2 19-4 16,-4 23 1-16,-4 15 1 16,-1 5 2-16,-9-4 16 15,-3-11-6-15,3-16-1 16,-5-11-8-16,2-18 6 16,-2-12-9-16,5-19-1 15,-3-17-1-15,5-9-2 16,0-3-80-16,7-7-69 15,-2-18-163-15</inkml:trace>
  <inkml:trace contextRef="#ctx0" brushRef="#br0" timeOffset="-50528.84">14506 18188 627 0,'0'0'79'0,"0"0"-46"15,0 0 84-15,0 0-36 16,0 0-65-16,0 0-16 16,0 0 0-16,56-3 7 15,32-14 18-15,37-15 10 16,22-8 9-16,4-3-3 16,-11 3 1-16,-29 11-27 15,-26 7-12-15,-26 10 3 16,-23 6-5-16,-20 4-1 0,-9 2-2 15,-2 0-2 1,-5 0-14-16,0 0-36 0,0 0-39 16,0-3-122-16</inkml:trace>
  <inkml:trace contextRef="#ctx0" brushRef="#br0" timeOffset="-43890.8">4138 16639 107 0,'0'0'72'15,"0"0"-13"-15,0 0-10 0,0 0 73 16,0 0-51-1,-208 0-43-15,168 0-14 0,-17 0 41 16,-5 0-21-16,6 0 34 16,6 0-6-16,14 0-1 15,10 0-36-15,12 0-13 16,7 0-1-16,2 0-1 16,5 0-2-16,0 0 2 15,0 0-10-15,0 0-1 16,0 0-6-16,0 0-9 15,19 3 12-15,36-3 4 16,16 0 0-16,26 0 0 16,14 0 11-16,-7 0 2 15,7 0 2-15,-7 0-3 0,-7 3-1 16,-7 2 3-16,-7-5 6 16,-27 1-9-16,-22 2 0 15,-18-3-1-15,-16 3-7 16,0-3 8-16,0 3 5 15,0 3-8-15,0 1-8 16,0 10-8-16,0 5-101 16,0-1-101-16,0-6-322 15</inkml:trace>
  <inkml:trace contextRef="#ctx0" brushRef="#br0" timeOffset="-42792.84">13053 15883 43 0,'0'0'420'0,"0"0"-377"0,0 0 47 16,0 0-17-16,0 0-24 16,0 0-28-16,-115-1 7 15,100 1 6-15,1 0-1 16,-7 0 3-16,7 0 1 16,2 0-8-16,2 0 1 15,3 0-5-15,7 0-11 16,0 0-7-16,0 0-7 15,0 0-11-15,29 0-7 16,18 0 17-16,5 0 1 16,0 0 7-16,-9 0 7 0,-8 0 1 15,-2 0 4-15,-9 0-2 16,-5 0 11-16,-10 0 1 16,-2 0-4-16,-7 0 0 15,0 0-4-15,0 0-13 16,0 0-4-16,0 0-4 15,0 0-8-15,0 3-63 16,0 2-82-16,0 1-393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516.99072" units="1/cm"/>
          <inkml:channelProperty channel="Y" name="resolution" value="2427.185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3-03-23T11:57:10.568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4992 918 360 0,'0'0'140'0,"0"0"-55"16,0 0-41-16,0 0 13 16,0 0-1-16,0 0-21 15,0 0-27-15,-33-1-1 16,33 1-2-16,-3 0-2 16,3 0 2-16,0 0-1 0,0 0 26 15,-5 0-16-15,3 0-12 16,-5 12-3-16,0 11 2 15,0 9 0-15,2 16 0 16,5 12-1-16,0 13 3 16,0 6-1-16,0 10 2 15,7 3 2-15,26 3-1 16,17 2-5-16,4-6 4 16,22-9 1-16,2-19 8 15,5-20-5-15,7-18-7 16,-5-22 2-16,2-3 1 15,-4-37 3-15,-12-32 8 16,-14-23 7-16,-10-11-13 0,-21 3 3 16,-24 13 20-16,-2 13 1 15,-14 12-6-15,-26 12-6 16,-5 7-10-16,-2 11 6 16,21 12 0-16,5 7-8 15,13 4-5-15,6 7-4 16,2 2-6-16,0 0-50 15,0 0-51-15,24 0-64 16,16 0-27-16,7 2-271 16</inkml:trace>
  <inkml:trace contextRef="#ctx0" brushRef="#br0" timeOffset="1533.75">6914 761 214 0,'0'0'167'0,"0"0"-158"15,0 0 15-15,0 0 15 16,-208 103-14-16,166-36 4 16,16 17 11-16,4 8-4 15,13 6 22-15,4 7 1 16,5-5-10-16,0-7 26 15,36-16-34-15,11-14-31 16,7-14 3-16,8-15-4 16,-3-11-4-16,0-12-2 15,-2-8-3-15,-8-3-66 16,-8-4-54-16,-20-17-266 16</inkml:trace>
  <inkml:trace contextRef="#ctx0" brushRef="#br0" timeOffset="1794.13">7238 1293 559 0,'0'0'40'0,"0"0"19"16,0 0 72-16,211 66-26 0,-124-31-58 16,-2-1-34-16,-7-9-7 15,-4-5-5-15,-25-7-2 16,-1-8-13-16,-20-2-89 16,-21-3-166-16</inkml:trace>
  <inkml:trace contextRef="#ctx0" brushRef="#br0" timeOffset="2019.43">7794 1244 538 0,'0'0'161'0,"0"0"-127"15,0 0 29-15,0 0-42 16,0 0-10-16,-151 159-9 15,96-100 10-15,3-1-8 16,5-1-2-16,14-14-2 16,16-10-14-16,10-9-76 15,7-15-145-15,0-9-204 16</inkml:trace>
  <inkml:trace contextRef="#ctx0" brushRef="#br0" timeOffset="2231.14">8246 1483 245 0,'0'0'325'16,"0"0"-211"-16,-22 137-12 15,11-93-16-15,11-11-65 16,0-9-21-16,0-13-22 15,14-11-87-15,12 0-141 16,2-22-262-16</inkml:trace>
  <inkml:trace contextRef="#ctx0" brushRef="#br0" timeOffset="2484.56">8634 1336 366 0,'0'0'90'0,"0"0"21"16,23 129-34-16,29-83-32 15,19-5-34-15,14-9-9 16,10-18 5-16,4-14-7 15,3-6-10-15,2-36-8 16,-7-10-45-16,-14-12-160 0</inkml:trace>
  <inkml:trace contextRef="#ctx0" brushRef="#br0" timeOffset="2650.95">9577 1238 436 0,'0'0'91'15,"-61"117"25"-15,42-44 14 16,16 7-55-16,3 3 3 15,0-5-48-15,36-9-20 16,13-8-6-16,6-16-3 16,9-14-2-16,4-16-3 15,1-15-99-15,2 0-73 16,-12-26-165-16</inkml:trace>
  <inkml:trace contextRef="#ctx0" brushRef="#br0" timeOffset="3048.71">9960 1043 395 0,'0'0'47'0,"0"0"11"0,0 0 41 16,0 0-61-16,0 0-29 15,0 0 41-15,215 12-4 16,-132 57 20-16,9 19-5 16,-9 25 8-16,-14 18-16 15,-27 5-13-15,-30 1-18 16,-12-11-14-16,-19-16-2 15,-26-21 3-15,-2-23-7 16,12-18 0-16,1-17-1 16,20-13 1-16,0-9-2 15,9-5-4-15,5-4-32 16,0-6-48-16,19-30-69 16,38-10-154-16</inkml:trace>
  <inkml:trace contextRef="#ctx0" brushRef="#br0" timeOffset="3286.43">11181 1557 721 0,'0'0'56'16,"193"-29"91"-16,-72 15-67 0,-5 4-76 16,-10 4-3-16,-16 2-1 15,-21 4-3-15,-34 0-67 16,-35 23-120-16,-2 10-218 16</inkml:trace>
  <inkml:trace contextRef="#ctx0" brushRef="#br0" timeOffset="3422.37">11410 1867 463 0,'0'0'164'16,"0"0"-28"-16,222 14-3 15,-92-14-63-15,12 0-21 16,28-17-49-16,5-9-32 16,-7-12-148-16,-16-2-429 0</inkml:trace>
  <inkml:trace contextRef="#ctx0" brushRef="#br0" timeOffset="4032.1">13832 931 275 0,'0'0'206'0,"0"0"-53"16,0 0-33-16,0 0-94 0,0 0-19 16,222-91 39-1,-97 77-11-15,-9 14-23 0,-24 0-1 16,-21 14-10-16,-38 29 1 15,-33 10-2-15,-14 11 13 16,-76 5 9-16,-35 4-12 16,0-3-7-16,6-12 2 15,25-9-4-15,30-12 38 16,21-5-23-16,22-9-2 16,16-1 4-16,5-10-11 15,26 1-3-15,43-5 17 16,30-3 34-16,17-5-7 15,5 0-8-15,-5 0-21 16,-17 0-17-16,-23 0-2 0,-20-3-1 16,-11 3-39-16,-16 0-74 15,-13 0-122-15,-4-3-391 16</inkml:trace>
  <inkml:trace contextRef="#ctx0" brushRef="#br0" timeOffset="4450.17">15213 815 708 0,'0'0'72'15,"0"0"-39"-15,0 0 5 16,0 0 17-16,243 62 36 15,-103-8-27-15,4 12-8 0,17 7-13 16,-7 1-16-16,-5-8-20 16,-17-14 14-16,-19-7-7 15,-11-15-6-15,-26-5-6 16,-24-10-2-16,-19-6 0 16,-14-9-25-16,-17 0-49 15,-2 0-22-15,0 0-1 16,0-10-147-16</inkml:trace>
  <inkml:trace contextRef="#ctx0" brushRef="#br0" timeOffset="4733.85">16672 740 226 0,'0'0'462'0,"0"0"-421"0,0 0 39 16,0 0-32-16,-237 129 7 15,152-52 1-15,-5 7-16 16,0 1 10-16,19-10-6 16,5-12-11-16,17-9-21 15,13-15-10-15,8-11-2 16,14-10 0-16,6-9-2 15,8-5-51-15,0-4-70 16,0 0-99-16,22 0-127 0</inkml:trace>
  <inkml:trace contextRef="#ctx0" brushRef="#br0" timeOffset="5022.1">17225 1219 740 0,'0'0'102'0,"0"0"10"16,277-24 35-16,-145 16-67 15,15-6-49-15,-1 0-28 16,-1-5-1-16,-15-2-2 16,-26 0-9-16,-31-2-68 15,-28-5-109-15,-28 3-448 16</inkml:trace>
  <inkml:trace contextRef="#ctx0" brushRef="#br0" timeOffset="5221.55">18079 943 323 0,'0'0'387'0,"0"0"-300"16,0 141 44-16,0-81-25 16,28-3-58-16,8-2-23 15,4-7-16-15,14-12-9 16,3-5-4-16,19-11-73 15,6-15-75-15,1-5-331 16</inkml:trace>
  <inkml:trace contextRef="#ctx0" brushRef="#br0" timeOffset="5615.13">18954 794 667 0,'0'0'108'0,"0"0"6"16,0 0-19-16,0 0-53 15,0 0-37-15,0 0-4 16,64 83 47-16,-3-29-12 16,12 4-10-16,1-8-19 15,6-5-6-15,-2-16-1 16,-9-11-1-16,2-7-31 15,-5-9-11-15,-9-2-15 16,-10-2-121-16,-11-21-231 16</inkml:trace>
  <inkml:trace contextRef="#ctx0" brushRef="#br0" timeOffset="5883.23">19890 622 645 0,'0'0'56'16,"0"0"44"-16,0 0-9 15,0 0-62-15,0 0-21 16,-54 147 38-16,37-46 22 16,-2 13-22-16,5 12-6 15,0-2-8-15,7-2-23 16,7-7-5-16,0-15-4 15,14-11 0-15,15-15-2 0,6-18 0 16,-2-16-45-16,7-12-64 16,-9-18-107-16,-5-10-558 15</inkml:trace>
  <inkml:trace contextRef="#ctx0" brushRef="#br0" timeOffset="10698.7">4332 4106 553 0,'0'0'81'15,"0"0"11"-15,0 0 18 0,0 0-28 16,0 0-37 0,0 0-17-16,-47-14 1 0,47 14-8 15,0 0-4-15,0 0-9 16,0 0-8-16,0 0-1 16,-3 14 1-16,-2 13 0 15,5 7 0-15,0 3 1 16,0 7-1-16,0 2 0 15,0 2 0-15,0 7 0 16,0 0 1-16,12 2 0 16,-2-2 1-16,2 3-3 15,-5-4 2-15,7 2-1 16,0-7 1-16,0 0-1 16,5-1 0-16,-5 4-1 0,-4 4 1 15,2 3 0-15,-5 1 1 16,0-2-1-16,0-4 0 15,-7-2 1-15,7 0-1 16,0-1 0-16,0-2 0 16,-7 6 0-16,0 2 0 15,0 3 0-15,0 0 0 16,0 0 0-16,0 3 0 16,0-2-1-16,0 2 1 15,7 0 0-15,-7 0 0 16,7 0 0-16,-2 0 1 15,-5 1 0-15,0-2-1 16,2 1 0-16,-2 3 0 0,0-3 0 16,5 3 0-16,2 5 0 15,3 0 0-15,2 5 0 16,2 0 1-16,0-1-3 16,0 4 3-16,-7-2-1 15,0 5 1-15,-7 3 0 16,7 0-2-16,1 0 0 15,-1 0 1-15,7-7 2 16,0-6-2-16,0 2-1 16,5 1 1-16,-5-1 0 15,5 4 0-15,-5 2 0 16,1 1 0-16,1-4 0 0,3 1-1 16,-5-2 1-16,8 6 0 15,-4 3 0-15,-1 1-1 16,2 0 2-16,-5-2-1 15,0 1 0-15,0-1-1 16,5 2 1-16,-4 2 0 16,-1-4 0-16,0 4-1 15,0-7-1-15,0 3 2 16,1 3 0-16,3 3 0 16,-1 4 0-16,2 2 0 15,-5-2 0-15,0 0 0 16,1-2 1-16,6 3-2 15,-2-3 1-15,-3 0 0 0,6-4 0 16,-4 5 0-16,-3 2 0 16,-1 4 0-16,-2 2 0 15,-3 0-1-15,5-4 2 16,5-3-1-16,3 1 0 16,-1 0-1-16,0 1 1 15,0 2 0-15,-2 3 0 16,-2 5-2-16,2 8 2 15,-5 3 0-15,0-1 0 16,0-4 0-16,1-3 0 16,-4-2 0-16,4-2 0 15,-1-1 0-15,7-6 0 0,-2 1 0 16,2 0 1-16,1 0-1 16,-8 4-2-16,0 0 1 15,0-4 1-15,5-2 2 16,-5-3-1-16,3-5-2 15,2-5 0-15,2-6 1 16,0-6-1-16,-2-5 2 16,-5 3 0-16,-4-3-1 15,-3 0-1-15,-2 2 1 16,-3-9 1-16,3-8 0 16,-5-6-1-16,7-9 2 15,-7-10-2-15,7-8 0 16,0-7 0-16,-7-3-3 0,0-4 6 15,0-4-3 1,0 1 0-16,0-2 0 0,0 0-1 16,0 0 2-16,0 0-2 15,0 0 1-15,0 0 0 16,0 0 0-16,0 0 2 16,0 0 2-16,0 0-2 15,0 0 3-15,0 0 0 16,0 0-5-16,0 0 0 15,0 0-3-15,0 0 1 16,0 0 1-16,0 0 1 16,7 0-4-16,-7 0-1 15,7 0 0-15,7 0 0 16,-2 0 5-16,-2 0 0 0,1 0 0 16,4 0 0-16,6 0 0 15,0 0 0-15,5-3-1 16,3-3 0-16,6 1-2 15,5 1 3-15,3-1 0 16,-1 1 0-16,6 2 1 16,-6-1-2-16,8 3 0 15,-3-3 1-15,10 0 1 16,-3-1 0-16,10-1-1 16,-9 1 0-16,-1 3 0 15,-4-4 0-15,-1 5 0 16,6-1 0-16,-1 1 0 15,-4-2 1-15,7 2 1 16,4 0-1-16,1 0-1 0,1-6 0 16,6 3 0-16,7-1 0 15,-1-1 0-15,3-1 0 16,5-1-1-16,-5 0 1 16,3-1-1-16,-3 2 0 15,4 0 1-15,15 6 0 16,0 0 0-16,7 0-1 15,3 0 1-15,2 0-1 16,-3-2 0-16,3-6-2 16,-3-2 3-16,3-2 0 15,9 4 0-15,0 2-2 0,-2 1 2 16,3 2 0-16,-6 0 1 16,3 0-1-16,2-2 1 15,-7 1-1-15,1-2 0 16,-6-1 0-16,3 1 0 15,4-3 0-15,-4 6 0 16,2-2 3-16,7 4-2 16,1-2-1-16,11 0-1 15,9-3 1-15,8 0 3 16,7-1-3-16,-3-2-3 16,-7 3 1-16,3-3 2 15,-1 3 1-15,8-3-1 16,-2 1-3-16,6-4 3 15,-4 2 0-15,-3 0 1 16,3 2 0-16,-8-1 0 0,6 2-1 16,-6 1-1-16,-1 0 1 15,4 0 3-15,7 3-2 16,0 0-1-16,14-2 1 16,-9 1-1-16,0-2-1 15,-3-1-2-15,3-2 3 16,-3 3 0-16,3-3-1 15,-9 4 1-15,1-1 0 16,-6 2 1-16,-10-3-1 16,7 3 0-16,-4 0 1 15,-1 1 0-15,-2 0-1 16,-2 0 0-16,-2-1 0 0,11-1 0 16,7 2 0-16,8-3 1 15,-3 0-1-15,-5-1 0 16,-7 0-1-16,-4 1 0 15,-8 1 1-15,6 4 0 16,-4-2 0-16,-4 0 0 16,-4-4 0-16,-1 0 0 15,-9-1 0-15,-2 0 0 16,-6-1 1-16,-4 1 0 16,0 2-2-16,-4 0 1 15,1 2 0-15,-8 1 1 16,-3 1 1-16,-5-1-2 15,-3 2 0-15,1-1 0 16,5-4-1-16,9-3 0 0,-5-1 1 16,5-2 3-16,-7-2-3 15,-8 6 0-15,-11-1-3 16,-7 3 3-16,-5 3 0 16,-7 3-1-16,3 0 1 15,-8 0-2-15,0 0 2 16,3 0 0-16,0 0 0 15,4 0 1-15,1 0-1 16,1 0 0-16,-1 0 0 16,1 0 0-16,-1 0 0 15,-3 0 0-15,0 0 1 0,-7 0-1 16,0 0 0 0,-3 0 1-16,-6 0 0 0,4 0-1 15,-9 0 0-15,-5 0 1 16,-12 0-1-16,0 0 1 15,-7 0 0-15,-7 0 2 16,0 0 18-16,0 0 7 16,0 0-2-16,0 0 2 15,0 0-9-15,0 0-8 16,0 0-6-16,0 0-5 16,0 0-13-16,0-6-67 15,0-6-117-15,-7 0-370 16</inkml:trace>
  <inkml:trace contextRef="#ctx0" brushRef="#br0" timeOffset="11549.15">21146 13321 498 0,'0'0'28'0,"0"0"91"16,0 0 14-16,0 0-42 16,0 0-39-16,0 0-30 15,0 0-19-15,-68-10-3 16,86 10-4-16,18 0 4 15,14 0 1-15,4 0 1 0,0 9-2 16,-2 7 1-16,-4 9 1 16,-6 4 6-16,-4 5-4 15,-14 2-2-15,-10 2 4 16,0 5-2-16,-7-3 1 16,-7 0 21-16,0-2 1 15,0-1-19-15,0 6-4 16,-2 0 8-16,-24 3-7 15,-3-1 2-15,-4-1-3 16,5-4 7-16,4 0-5 16,3-6 0-16,2-4-1 15,14-11-3-15,5-7-2 0,0-9 0 16,0-3-6-16,0 0 2 16,0 0-4-16,0 0-13 15,0-12 5-15,-7-10-4 16,-7-10 1-16,-2-2 2 15,-3-6-12-15,4-3-2 16,-6-3-8-16,9-8 5 16,-2-4 26-16,5-11-13 15,-3 5 10-15,5 2 9 16,0 9 2-16,0 19 3 16,4 9 2-16,-2 16 8 15,3 6 12-15,2 3 16 16,0 8-29-16,0 27-1 15,0 13-3-15,0 2 7 16,0 1 2-16,0-8-2 0,0-7-8 16,0-9 1-16,0-10-8 15,0-10-3-15,2-2-27 16,3-5-67-16,-2 0-122 16,1-17-295-16</inkml:trace>
  <inkml:trace contextRef="#ctx0" brushRef="#br0" timeOffset="12166.6">21562 14574 501 0,'0'0'188'0,"0"0"-143"0,0 0 77 16,0 0-75-16,0 0-47 15,0 0 6-15,152 46-3 16,-46-3 27-16,3 5 1 15,-12 2 10-15,-14-5-22 16,-20-4-8-16,-6-4-7 16,-21-6-2-16,-10-2-2 15,-12-6-3-15,-7-3-49 16,-7-8-61-16,0-4-82 16,0-1-141-16</inkml:trace>
  <inkml:trace contextRef="#ctx0" brushRef="#br0" timeOffset="12747.82">22610 14414 529 0,'0'0'64'15,"0"0"79"-15,0 0-76 16,0 0-26-16,0 0-19 16,0 0-6-16,-130 79-7 0,123-44 0 15,0 5 0 1,-3 3 4-16,-4 4-6 0,0-3-5 16,-5-3-1-16,7-15 3 15,3-8-3-15,4-12 0 16,5-5 3-16,0-1-4 15,0 0 1-15,0 0-1 16,0 0 5-16,0-4-4 16,0-3-1-16,0-1 3 15,0 5-3-15,0-3 4 16,0 3-3-16,0 0-1 16,0-3 0-16,0 6-5 15,0-1 2-15,0 1-3 16,0 0 1-16,0 0-3 15,0 4-15-15,-7 22 0 0,0 9 23 16,-3 11 2-16,3 7 1 16,2 12-2-16,3 8 7 15,2 8 2-15,0 1-6 16,0-4 11-16,0-9-11 16,0-11 2-16,0-15 2 15,0-11-5-15,0-12-3 16,2-12-1-16,3-7-7 15,-2-1 5-15,4-4-44 16,4-27-22-16,-1-9-147 16</inkml:trace>
  <inkml:trace contextRef="#ctx0" brushRef="#br0" timeOffset="13782.91">22125 14746 368 0,'0'0'111'16,"0"0"-45"-16,0 0 31 15,0 0-25-15,0 0-40 0,0 0-26 16,-2-11 0-16,2 11-4 16,0 0 10-16,9 0 43 15,20 19-8-15,4 11-3 16,21 6-10-16,3 4-6 15,11 4-16-15,8 0 6 16,7 4-1-16,-5-3-3 16,7 1 2-16,-5 3 5 15,-1-3 3-15,3-6-3 16,-6-5-14-16,0-4-6 16,-5-8 6-16,-8-5-5 15,-3-2 3-15,-16-10-2 0,-10-2 6 16,-15-2-4-1,-12 1-5-15,-5-3 4 16,-2 0 1-16,0 0 7 0,0 0-7 16,-28 0-5-16,-6 0-40 15,-1-3-32-15,0 3-59 16,-8 0-179-16</inkml:trace>
  <inkml:trace contextRef="#ctx0" brushRef="#br0" timeOffset="17697.99">23747 16275 419 0,'0'0'34'0,"0"0"54"16,0 0 3-16,0 0-43 15,0 0-25-15,0 0 0 0,-80 44 12 16,63-22-9-1,-9 6-12-15,3 8-1 0,-10 6-5 16,0 7 5-16,2 3 13 16,5 2-8-16,0 0-3 15,12 1 0-15,-1-3-2 16,13 3 1-16,2-7-5 16,0-3-2-16,14-5 3 15,26-14 1-15,10-2-4 16,0-10 7-16,11-5 1 15,-4-3 17-15,-3 1 5 16,-4-7-13-16,-3 2-10 16,-9-2-9-16,2 0-1 15,-4 0-4-15,-8-5-2 16,-2-8-1-16,-12-7-29 16,-9 1-8-16,-5-5-46 0,0 0-97 15,-21-7-233-15</inkml:trace>
  <inkml:trace contextRef="#ctx0" brushRef="#br0" timeOffset="17858.38">23381 16700 740 0,'0'0'84'0,"0"0"-65"15,194-35 106-15,-97 20-43 16,-5 0-54-16,-16 2-26 0,-17 2 0 15,-21-1-4-15,-19 1-85 16,-19-1-368-16</inkml:trace>
  <inkml:trace contextRef="#ctx0" brushRef="#br0" timeOffset="36962.51">22208 16466 364 0,'0'0'14'0,"0"0"6"0,0 0 44 16,0 0 13-16,0 0-26 15,0 0-31-15,0 0-5 16,-69 0 8-16,55 0 40 15,-2 6-47-15,-3 14-3 16,-3 9-6-16,1 12-4 16,-5 8 0-16,-2 13-1 15,2 3-1-15,2 5 3 16,3-6-4-16,2-9 3 16,5-10-3-16,7-16 1 0,7-9-4 15,0-12-1-15,0-8 0 16,0 0-20-16,0-5 2 15,11-24 22-15,13-17-1 16,4-15 1-16,6-9-2 16,-6-2 0-16,-2 1 2 15,-2 4-1-15,2 7 1 16,-12 5 1-16,5 9 0 16,-10 11-1-16,-9 7 8 15,0 11 21-15,0 9-8 16,0 4 1-16,0 4-7 15,0 0-15-15,12 0-7 16,-3 23 4-16,6 12 3 16,-1 11 3-16,-7 3-2 15,-2 14-1-15,-5 8 11 0,0 1-1 16,0 2-10-16,0-8 5 16,0-14-5-16,0-12-1 15,0-14-24-15,0-14-78 16,2-10-101-16,10-2-103 15</inkml:trace>
  <inkml:trace contextRef="#ctx0" brushRef="#br0" timeOffset="37427.12">22442 16656 93 0,'0'0'117'0,"0"0"-77"16,0 0-5-16,0 0 35 15,0 0-24-15,-73 137-12 16,70-91 22-16,3 6-15 15,0 0 0-15,0 2-10 16,24-8-8-16,16-9-6 16,10-8-2-16,4-13-7 0,8-11-4 15,-5-5-2-15,6-11 47 16,-8-24 8-16,-6-15-15 16,-8-9-23-16,-15-7-3 15,-12-2 1-15,-14 5 6 16,-5 8-7-16,-47 13 5 15,-14 11-2-15,-12 11 0 16,-5 12 14-16,12 8-8 16,5 0-20-16,16 13-5 15,15 22-2-15,13 9 0 16,15 11 2-16,7-1-49 16,0-13-115-16,15-11-164 0</inkml:trace>
  <inkml:trace contextRef="#ctx0" brushRef="#br0" timeOffset="39430.08">1967 3648 330 0,'0'0'102'0,"0"0"6"15,0 0 56-15,0 0-84 16,0 0 0-16,0 0-29 16,-121-64-2-16,110 55-9 15,3 3-16-15,1 2 4 16,0 4-15-16,7 0 2 16,0 0-15-16,0 0-4 15,0 17-10-15,0 20-10 16,14 16 24-16,15 8 5 15,11 0-2-15,10-4-2 16,4-5-1-16,0-7-4 0,3-12 2 16,-2-11-9-1,-13-20-8-15,1-2-3 0,-10-32-2 16,-2-23 17-16,-5-12-10 16,-12-3-26-16,-7 7 15 15,-7 16 20-15,0 17 7 16,-7 17 2-16,0 13 33 15,-7 13-14-15,14 43-10 16,0 32-10-16,0 33 5 16,0 18-3-16,33 12 2 15,23-1-4-15,15-10 1 16,-2-18 4-16,-12-26 7 16,-31-28-10-16,-12-21 11 15,-14-13 18-15,0-11-14 0,-36-9 0 16,-13-5 4-16,-6-4 0 15,-6-5-7-15,18 0-8 16,10 0-6-16,12 0-2 16,14 0 0-16,7 0-7 15,0 0-52-15,7-5-64 16,40-11-20-16,15-8-29 16,-6-3-297-16</inkml:trace>
  <inkml:trace contextRef="#ctx0" brushRef="#br0" timeOffset="40261.37">4041 3790 266 0,'0'0'187'0,"0"0"-154"16,0 0 15-16,0 0-5 15,-69 133 11-15,55-73-19 16,7-1-11-16,0-4 9 16,0-13-14-16,7-11-3 15,0-17-16-15,0-10 2 16,0-4-2-16,0-3 8 15,0-28 42-15,0-17-35 16,0-16-15-16,0-6-8 16,7 0-3-16,-7 6 10 15,0 11 2-15,0 14-1 16,0 11 3-16,0 13 7 0,0 8 6 16,7 7-16-1,33 0-6-15,22 12 6 0,9 17 2 16,21 14 5-16,3 7 3 15,-3 7 4-15,-12-2 8 16,-16-7 4-16,-21-11-9 16,-24-3-1-16,-19-3-1 15,-12 4 28-15,-50-1-19 16,-16-1-11-16,-12-3 5 16,0-10-7-16,15-2 2 15,11-7 10-15,17-4-22 16,23-2 3-16,10-2 2 15,14-3-6-15,0 0-9 16,0 7-47-16,9 4-10 16,24 5-13-16,-4 5-100 0,-8 4-198 15</inkml:trace>
  <inkml:trace contextRef="#ctx0" brushRef="#br0" timeOffset="40780.76">995 5784 828 0,'0'0'64'0,"0"0"-58"15,0 0-6-15,0 0 30 16,251-45-13-16,-176 19-13 16,-13 6 3-16,-20 0-7 15,-16 6-14-15,-18 3-119 16,-8 5-91-16,-8 6-162 16</inkml:trace>
  <inkml:trace contextRef="#ctx0" brushRef="#br0" timeOffset="41164.42">1097 5806 145 0,'0'0'197'0,"0"0"-158"16,0 140 61-16,0-74 7 15,0-4-33-15,2-5-44 16,10-11-4-16,-5-16-15 16,2-13-7-16,-1-9-4 15,-4-8 0-15,6 0-1 16,9-19 1-16,14-11 1 15,12 2 3-15,2 5-4 16,10 17 0-16,-10 6-8 16,3 9 2-16,-10 26 6 0,0 4 7 15,-16 11 28-15,-10 4 20 16,-9-2 15-16,-5-6-21 16,-7-10-18-16,-34-9 33 15,-8-8-12-15,1-8-21 16,-1-7-3-16,-1-4-6 15,10 0 3-15,12 0-19 16,6 0 0-16,18 0-6 16,4 0-10-16,0 0-42 15,11 0-43-15,25-3 1 16,25-3-34-16,-4-8-86 16,5-6-202-16</inkml:trace>
  <inkml:trace contextRef="#ctx0" brushRef="#br0" timeOffset="41727.18">1889 5608 486 0,'0'0'88'16,"0"0"-47"-16,0 0 80 15,0 0-38-15,0 0-64 16,0 0-18-16,-43 17 20 16,36 13-15-16,3 8-6 15,1 11 4-15,-2 6-2 16,5 8 5-16,-7 5 4 16,7 10 17-16,0 2-9 15,0-2-13-15,0-10 3 0,7-10 1 16,19-4-2-16,10-11 0 15,-1 1-7-15,13-10 5 16,8-4 4-16,8-6 3 16,17-7 16-16,9-3-4 15,-5-8-6-15,-3-3-11 16,-3-3-7-16,-18 0-2 16,-18 0 2-16,-17-3-2 15,-12-8-10-15,-7-5-25 16,-7-3-33-16,0-5-54 15,0 1-35-15,-36 2-196 16</inkml:trace>
  <inkml:trace contextRef="#ctx0" brushRef="#br0" timeOffset="41921.17">2007 6250 739 0,'0'0'130'0,"0"0"-121"16,0 0 3-16,194-47 91 16,-95 21-48-16,13-1-41 15,-4 1-14-15,-11 2 4 16,-12 0-4-16,-9 0-37 16,-19 1-87-16,-24 7-239 0</inkml:trace>
  <inkml:trace contextRef="#ctx0" brushRef="#br0" timeOffset="55942.18">18114 2825 155 0,'0'0'147'0,"0"0"-64"15,0 0 1-15,0 0 23 16,0 0-44-16,0 0-20 16,0 0-3-16,0 0-7 15,-14-43 1-15,14 43 1 16,0 0-6-16,-2 0-5 15,2 0-10-15,-5 0 1 0,3 0-11 16,-3 0-4 0,-2 0-3-16,0 0 3 0,0 9 5 15,-8 16 10-15,-3 10-15 16,1 17 1-16,-2 10-3 16,-2 16 4-16,14 14 0 15,0 11-2-15,7 6 0 16,0-6-3-16,35-17 3 15,15-11 0-15,9-14 0 16,-2-13 0-16,-1-11 0 16,1-19-1-16,-5-16-6 15,-7-2 7-15,-5-20 5 0,-4-23 3 16,-8-9-4 0,-2-8-2-16,-12-9 0 15,-9-7-2-15,-5-1 1 0,0 4 5 16,-7 4-3-16,-12 14-2 15,5 10 18-15,0 11-5 16,7 10-7-16,2 5 11 16,5 10-6-16,0 3-11 15,0-3-1-15,0 4-1 16,0 1-2-16,0-2-29 16,14-1-49-16,7-1-30 15,3 2-40-15,-17-3-193 16</inkml:trace>
  <inkml:trace contextRef="#ctx0" brushRef="#br0" timeOffset="56403.75">17961 2572 561 0,'0'0'27'0,"0"0"51"16,0 0 34-16,0 0 1 16,0 0-62-16,0 0-40 15,-50-14-11-15,85 14-5 16,29 0 5-16,31-3 6 15,16-8 8-15,7 0 12 0,-4-1-11 16,-17 3-11-16,-10 7-3 16,-16 2-1-16,-16 0-33 15,-18 25-110-15,-18 4-128 16,-4-1-203-16</inkml:trace>
  <inkml:trace contextRef="#ctx0" brushRef="#br0" timeOffset="56751.2">19115 3086 587 0,'0'0'57'0,"0"0"-51"16,0 0 11-16,0 0 18 15,0 0 2-15,201 8-14 16,-128-7-16-16,-16 5-4 0,-3-1-3 15,-18 3 0-15,-15 1-62 16,-21 6-103-16,0 5-81 16,-28 6-15-16</inkml:trace>
  <inkml:trace contextRef="#ctx0" brushRef="#br0" timeOffset="56942.9">19122 3524 374 0,'0'0'203'16,"0"0"-179"-16,0 0 84 15,0 0-15-15,0 0-57 16,187 9-29-16,-154-9-4 0,0 4-3 16,-5-2-28-16,-11-2-134 15,2 0-271-15</inkml:trace>
  <inkml:trace contextRef="#ctx0" brushRef="#br0" timeOffset="57358.6">19793 3459 381 0,'0'0'60'0,"0"0"2"0,0 0 43 16,154-137-46 0,-109 91-18-16,-2 0 30 0,-13 0-22 15,1 2-6-15,-14 4 7 16,-6 0-24-16,-1 0-11 16,-5 2-8-16,4-1 2 15,-2 6-7-15,-2 8 1 16,-3 11 1-16,-2 7 15 15,0 5-1-15,0 2-8 16,0 0-10-16,0 0-5 16,0 23-2-16,0 15 7 15,0 13-1-15,0 13 1 0,0 10 1 16,-7 6 5 0,-7 0-4-16,12-11-1 0,2-9-1 15,0-11 0-15,2-9-3 16,24-11-31-16,10-4-30 15,6-9-85-15,-2-13-112 16</inkml:trace>
  <inkml:trace contextRef="#ctx0" brushRef="#br0" timeOffset="57826.95">20612 3347 203 0,'0'0'76'16,"0"0"-18"-16,-7 134 9 16,21-86-4-16,33-6-47 15,17-5 8-15,14-15 23 16,12-10 36-16,4-12-18 0,-4 0-12 16,-7-26 11-16,-10-17-12 15,-11-7-13-15,-15-8-20 16,-21-6-9-16,-19-5-1 15,-7 0 5-15,-26 7-3 16,-31 11 2-16,-9 15 18 16,-5 17-5-16,3 13-1 15,4 6-23-15,-7 12-2 16,-10 31-4-16,6 14-4 16,9 4-13-16,21-5-41 15,23-4-36-15,22-12-76 16,0-9-96-16,19-10-118 15</inkml:trace>
  <inkml:trace contextRef="#ctx0" brushRef="#br0" timeOffset="70809.63">10029 14192 138 0,'0'0'44'0,"0"0"-7"15,0 0 15-15,0 0-19 0,0 0-32 16,0 0 0-16,0 0-1 15,0 0 3-15,0 0 5 16,0 0 1 0,0 0-9-16,0 0-2 0,0 0 2 15,0 0 6-15,0 0-2 16,0 0-1-16,0 0 4 16,0 0 9-16,0 0 12 15,2 0 13-15,-2 0 11 16,0 0-1-16,0-3-27 15,0 3-5-15,0-3-9 16,0 3-2-16,0 0 10 0,0 0-4 16,0 0-10-1,0 0-2-15,0 0-2 16,0 0-1-16,0 0-4 0,0 0-7 16,0 3 1-16,0 18 11 15,0 8 7-15,5 4-6 16,-5 5 12-16,0-4-4 15,0-3 0-15,7-2-2 16,-7-5-6-16,7-5-1 16,-7-4 1-16,0-6 0 15,0-6 3-15,7-3-3 16,-7 0 2-16,0 0-2 16,0 0 16-16,0-7-13 15,0-13 3-15,-7-5-6 16,0-4 0-16,0-2 2 0,2 0-6 15,-2 4 5-15,5 4-5 16,2 9 3-16,-5 3 0 16,5 5 1-16,0 6-1 15,0 0 5-15,0 0-4 16,0 0-1-16,0 8-6 16,0 13 2-16,0 2 4 15,0-3 6-15,0-8-5 16,0-4 1-16,0-6-2 15,0-2 4-15,0 0-4 16,0 0 1-16,0 0 8 16,0-6-2-16,0-8-1 0,0-3-6 15,0 4 0-15,0 4 0 16,-2 8 0 0,2 1-4-16,0 0-57 0,0 6-209 15,0 14 93-15</inkml:trace>
  <inkml:trace contextRef="#ctx0" brushRef="#br0" timeOffset="71275.98">9781 15209 645 0,'0'0'91'15,"0"0"-87"-15,0 0-2 16,0 0 10-16,201-30 64 15,-97 4-4-15,0-3-16 16,-22-1-30-16,-11 6-18 16,-19 5-7-16,-16 7-1 15,-20 8-32-15,-16 4-119 16,0 0-184-16</inkml:trace>
  <inkml:trace contextRef="#ctx0" brushRef="#br0" timeOffset="72091.82">9974 15139 23 0,'0'0'214'0,"0"0"-133"16,0 0 16-16,0 0-23 15,0 0 22-15,0 0-96 16,-75-9 4-16,72 26-4 16,-4 8 6-16,3 8-1 15,1 7 4-15,-2 11 20 0,5 4-3 16,0 3-12-16,0 3 5 16,0-4-8-16,0 0-3 15,0-6-6-15,0-7 4 16,0-10-3-16,0-12 6 15,0-7-8-15,0-7 0 16,-2-5-1-16,2-3 0 16,0 0 0-16,-5 0 40 15,-2 0 3-15,5 0-24 16,-3 0-8-16,-2 0-7 16,7 0-2-16,-7-3-2 15,7-5 0-15,0 2-9 16,0-4 0-16,0 0 7 15,26-4 1-15,5 5 1 0,9 0-2 16,10 4-1-16,4 5-1 16,10 0-2-16,2 17-19 15,-7 19 9-15,0 8 11 16,-14 10-1-16,-12 6 6 16,-7 5 2-16,-23 4-2 15,-3 10 4-15,-3-4-4 16,-30-5 0-16,-2-14 3 15,2-9-10-15,-3-6 19 16,-18 0-11-16,-10 2 8 0,-7-3-5 16,-12-6 0-1,3 1 4-15,9-8-5 0,17-5 15 16,11-8 24-16,22-5-12 16,9-9-10-16,12 0 6 15,0 0-3-15,0 0-5 16,0 0 8-16,0 0 1 15,0-3 1-15,0-3-9 16,0 0-8-16,0-2 7 16,0 8 3-16,0 0 10 15,0 0-7-15,0 0-13 16,0 0-5-16,0 0-6 16,0 0-1-16,0 0 1 15,0 0-27-15,0 0-17 16,0 0-27-16,0 0-56 0,0 0-212 15</inkml:trace>
  <inkml:trace contextRef="#ctx0" brushRef="#br0" timeOffset="75474.08">17031 5078 580 0,'0'0'57'15,"0"0"-39"-15,0 0 8 16,0 0-10-16,0 0-12 0,0 0-4 15,0 0 3-15,14 88 2 16,15-43-3-16,4 6 1 16,2 5-1-16,6 1 6 15,1 3-1-15,1-8-4 16,4-6 2-16,-4-10-5 16,-3-11 0-16,-5-15 3 15,-6-7-4-15,-8-3 1 16,0-8 0-16,-2-27-1 15,-9-11-3-15,1-6-16 16,-11 1 11-16,0 2 8 16,0 12 1-16,-7 9 0 0,0 15 9 15,-5 12 24 1,12 1 7-16,0 16-40 0,19 28-4 16,36 18 4-16,9 22 3 15,6 17-3-15,4 12 1 16,-10-1 0-16,-3-9 3 15,-30-13 3-15,-26-17 18 16,-5-18-3-16,-41-16 36 16,-27-11 24-16,-10-17-24 15,-7-11-12-15,-3 0-19 16,12-9-3-16,13-14-4 16,13 1-2-16,24 5-15 15,9 7-2-15,13 4-1 16,4-1-33-16,14 1-53 15,47 3-13-15,24-5-49 0,3 1-170 16</inkml:trace>
  <inkml:trace contextRef="#ctx0" brushRef="#br0" timeOffset="75767.85">18460 5659 742 0,'0'0'79'0,"0"0"-74"15,189-46 65-15,-114 35-44 16,-6 8-12-16,-12-1-11 16,-10 4-3-16,-30 0-45 15,-17 24-186-15,-15 8-260 16</inkml:trace>
  <inkml:trace contextRef="#ctx0" brushRef="#br0" timeOffset="75922.84">18545 5903 731 0,'0'0'66'0,"0"0"-49"16,0 0 75-16,198 0-48 15,-139 0-38-15,8 0-6 16,-11 0-58-16,-13 0-170 16</inkml:trace>
  <inkml:trace contextRef="#ctx0" brushRef="#br0" timeOffset="76222.22">19266 5860 447 0,'0'0'94'16,"0"0"-72"-16,0 0 63 15,227 41 56-15,-123-41-65 16,17-30-33-16,4-19 5 15,-21-6-14-15,-35 0-22 16,-43 9-4-16,-26 10-2 16,-55 8 20-16,-49 14 11 15,-21 14 1-15,-8 0-16 16,11 12 14-16,25 18-21 16,40 7-15-16,24 12 0 15,30 4-3-15,3 2-40 0,48-5-55 16,32-16-77-1,24-17-231-15</inkml:trace>
  <inkml:trace contextRef="#ctx0" brushRef="#br0" timeOffset="77957.67">21146 5762 325 0,'0'0'47'15,"0"0"-23"-15,0 0 53 16,104-147-22-16,-61 88-32 16,-3-4 14-16,-5-3 20 15,-9 3-5-15,-4 2-5 16,-15 9 4-16,-7 7-29 16,0 16 36-16,0 11-23 15,0 10 8-15,0 8 5 16,0 0-20-16,-7 3-28 15,0 28-1-15,2 19 1 16,-2 16 5-16,4 14 1 16,3 11-3-16,-4 4-2 15,4-3 6-15,0-3-6 0,0-15-1 16,0-16-3-16,0-13 1 16,0-16-32-16,0-11-36 15,14-16-38-15,5-2-80 16,2-7-89-16,-7-23-92 15</inkml:trace>
  <inkml:trace contextRef="#ctx0" brushRef="#br0" timeOffset="78272.23">21610 5927 328 0,'0'0'46'15,"0"0"74"-15,0 0 30 16,203-18-57-16,-146-23-2 16,2-12-35-16,-9-10-13 15,-15-4-29-15,-16 1 11 16,-19 8 15-16,-7 12 7 16,-48 9 0-16,-6 17-8 15,-8 14 3-15,-2 6-23 16,10 14-19-16,-1 28 4 15,20 8-6-15,18 10 2 16,19-5-9-16,5-3-54 16,43-12-36-16,30-14-80 0,5-17-203 15</inkml:trace>
  <inkml:trace contextRef="#ctx0" brushRef="#br0" timeOffset="78564.28">22548 5728 802 0,'0'0'67'16,"0"0"-65"-16,0 0 34 15,0 0 28-15,227 0-8 16,-108 0-38-16,-13-1-18 16,-23-1-4-16,-29 2-43 15,-40 0-159-15,-14 0-523 16</inkml:trace>
  <inkml:trace contextRef="#ctx0" brushRef="#br0" timeOffset="78706.17">22714 5920 784 0,'0'0'33'0,"0"0"24"0,244 0 9 16,-143-2-37-16,-1-15-29 15,-3 1-15-15,7-4-131 16,-12 0-138-16</inkml:trace>
  <inkml:trace contextRef="#ctx0" brushRef="#br0" timeOffset="79189.23">23693 5300 539 0,'0'0'54'0,"0"0"-16"16,0 0 23-16,0 0-4 15,0 0-30-15,182-91-16 16,-144 91 2-16,-10 5 4 16,-4 17 22-16,-3 4 2 15,-9 6-10-15,-12 6-14 0,0 3 6 16,0 6 2-16,-33 3 7 16,-2 3-5-16,-1-1-10 15,3-3-5-15,9-7-3 16,12-6-8-16,10-10-1 15,2-2-1-15,0-3 1 16,29-6 0-16,6-1 1 16,15-3 3-16,-3-5 1 15,0-3-3-15,-4-1-2 16,-8-2-34-16,1 0-15 16,-1 0-8-16,-2 0-83 15,-14 0-162-15</inkml:trace>
  <inkml:trace contextRef="#ctx0" brushRef="#br0" timeOffset="79463.42">24329 5585 646 0,'0'0'112'0,"0"0"-91"0,0 0 99 15,0 0-41-15,182 62-26 16,-97-39-20-16,5 0 21 16,-16-9-49-16,-15-2-5 15,-14-6-3-15,-17-6-43 16,-14 0-48-16,-14 0-66 15,0 0-218-15</inkml:trace>
  <inkml:trace contextRef="#ctx0" brushRef="#br0" timeOffset="79690.97">24805 5372 521 0,'0'0'173'0,"0"0"-130"16,0 0 45-16,0 0-4 16,-194 158-31-16,127-84-25 15,1 4-15-15,2-2 4 16,17-6-10-16,9-9-7 16,15-13-5-16,13-11-64 15,5-11-117-15,5-14-338 16</inkml:trace>
  <inkml:trace contextRef="#ctx0" brushRef="#br0" timeOffset="84629.56">17289 7524 749 0,'0'0'51'0,"0"0"24"16,0 0 17-16,0 0-33 16,0 0-42-16,0 0-17 15,0 0-9-15,47 31 9 16,36 12 3-16,9 8 6 16,10 1 4-16,2 0-1 15,-5-4-2-15,-9-9-3 0,-21-5-5 16,-8-7-2-16,-25-6 0 15,-3-6 0-15,-19 0-15 16,-4-5-43-16,-6 1-67 16,-4-4-117-16,0 1-207 15</inkml:trace>
  <inkml:trace contextRef="#ctx0" brushRef="#br0" timeOffset="84940.35">18233 7506 422 0,'0'0'231'0,"0"0"-136"0,0 0 11 16,0 0-19-16,0 0-30 15,0 0-52-15,-133 86 4 16,72-25-1-16,4-2-1 15,7-13-2-15,3-11 6 16,7-5 15-16,2-3-10 16,-9 2-16-16,11-5 2 15,8-5-2-15,2-4-4 16,12-7-17-16,14-1-33 16,0 0-48-16,0-1-41 0,0-3-51 15,26 0-77-15</inkml:trace>
  <inkml:trace contextRef="#ctx0" brushRef="#br0" timeOffset="85216.24">18786 7676 806 0,'0'0'107'16,"0"0"-104"-16,0 0 19 16,236-9 26-16,-132 0-27 15,1 1-20-15,-16 7-1 16,-20 1-31-16,-31 0-136 15,-38 21-331-15</inkml:trace>
  <inkml:trace contextRef="#ctx0" brushRef="#br0" timeOffset="85364.24">19091 7950 813 0,'0'0'18'0,"0"0"30"0,194-45 45 15,-123 30-68-15,-3 5-25 16,-4 6-49-16,-21 4-190 16</inkml:trace>
  <inkml:trace contextRef="#ctx0" brushRef="#br0" timeOffset="85790.32">19800 7731 248 0,'0'0'158'0,"0"0"-61"16,0 0 3-16,50 122-2 15,16-104-50-15,17-8-28 16,2-10 25-16,12-2 20 16,0-35-31-16,-19-14 15 0,-16-8-24 15,-34 0-4 1,-28 6-5-16,0 10 17 0,-64 12 19 15,-26 14-19-15,-14 10-19 16,0 7 0-16,0 21-13 16,21 23 2-16,20 13-6 15,27 9-8-15,31 0-56 16,5-8-56-16,69-16-150 16,23-17-331-16</inkml:trace>
  <inkml:trace contextRef="#ctx0" brushRef="#br0" timeOffset="88372.6">21508 7886 544 0,'0'0'70'16,"0"0"-43"-16,0 0 84 16,0 0-42-16,0 0-51 15,0 0 6-15,54-88 10 0,-25 42 5 16,-1-8-8-16,5-11 0 16,-4-4-7-16,-1 2-9 15,-9 4-8-15,-10 12-3 16,-9 16 0-16,0 12-4 15,0 10 3-15,0 10 0 16,0 3 10-16,0 0-13 16,0 0-6-16,0 6-9 15,14 18 9-15,5 9 6 16,-4 10 2-16,-1 9-1 0,-2 3 0 16,-5 4 5-1,-7 0-6-15,0-1 2 0,0-6 1 16,0-9-3-16,0-11-2 15,2-7-20-15,10-7-39 16,2-6-80-16,3-7-64 16,2-5-152-16</inkml:trace>
  <inkml:trace contextRef="#ctx0" brushRef="#br0" timeOffset="88788.22">22078 7635 104 0,'0'0'191'0,"0"0"-147"16,0 0 77-16,0 0-11 15,-17 127-46-15,17-82-21 16,0-3-6-16,22-5-19 15,13-4-13-15,5-12-2 16,-4-8 4-16,6-10 15 16,-6-3 5-16,-3-17 3 15,7-28 33-15,-9-13-30 16,-5-11-25-16,-5 1 15 16,-21 2 2-16,0 10 18 15,-35 11-10-15,-27 16 10 16,-6 17-13-16,-1 12 18 0,10 6-35 15,7 26-12-15,14 9-2 16,17 7 1-16,16-2-4 16,5-3-31-16,0-3-11 15,40-5-40-15,15-10-57 16,1-13-129-16</inkml:trace>
  <inkml:trace contextRef="#ctx0" brushRef="#br0" timeOffset="89203.24">22875 7816 762 0,'0'0'76'0,"0"0"-51"0,0 0 69 15,0 0-68-15,0 0 10 16,0 0-10-16,222 3-25 16,-168-3 0-16,-6 0-1 15,-20 0-42-15,-21 6-45 16,-7 11-165-16,-21 9-179 15</inkml:trace>
  <inkml:trace contextRef="#ctx0" brushRef="#br0" timeOffset="89340.13">22976 8083 574 0,'0'0'48'0,"0"0"64"0,0 0 1 16,0 0-20-16,251 9-62 15,-166-18-27-15,3-6-4 16,2 1-16-16,-12 3-182 15,-14-4-318-15</inkml:trace>
  <inkml:trace contextRef="#ctx0" brushRef="#br0" timeOffset="89647.48">23740 7515 461 0,'0'0'133'16,"0"0"-60"-16,0 0-25 15,0 0-15-15,0 0 19 16,0 0 23-16,112 112-56 15,-77-67-8-15,5-4-6 16,-4-4-5-16,6-14-35 0,-2-6-2 16,-11-17-78-1,-1 0-18-15,-7-12-57 0,1-21-103 16</inkml:trace>
  <inkml:trace contextRef="#ctx0" brushRef="#br0" timeOffset="89855.98">24303 7443 632 0,'0'0'58'16,"0"0"17"-16,-28 134 42 15,21-62-29-15,7 10-25 16,0 3-9-16,0 7-8 0,0-7-8 16,0-9-21-1,0-8-15-15,0-10-2 0,0-9 0 16,0-7-32-16,2-8-24 15,3-10-103-15,-5-12-162 16</inkml:trace>
  <inkml:trace contextRef="#ctx0" brushRef="#br0" timeOffset="93966.44">4533 6949 149 0,'0'0'46'0,"0"0"0"0,0 0 31 16,0 0-27-16,0 0-36 15,0 0 2-15,0 0 9 16,0 0 8-16,0 0 18 15,0 0 24-15,0 0-26 16,0 0-27-16,0 0-9 16,0 0 0-16,0 0-4 15,-7 0-1-15,7 0 17 16,-5 0 1-16,5 4-20 16,0 3-1-16,0 8-5 15,0-3 2-15,0 0-2 0,0-7 0 16,12-1 0-1,-10-4 0-15,3 0 0 0,2 0 0 16,0-4 3-16,0-16 15 16,7-9-14-16,-6 7-4 15,-8 1 2-15,0 5-1 16,0 9 3-16,-22 5 16 16,1 2 12-16,-5 0-29 15,-5 21 5-15,-2 10 5 16,12 5-3-16,14-9 3 15,7-3-13-15,0-14-7 16,0-5 7-16,0-5 0 16,14 0-1-16,7 0 1 15,5-17 10-15,-9 0 0 16,-10-3 7-16,-7 8-5 0,0 6 12 16,-3 1-2-16,-18 5-22 15,-12 0-1-15,5 15-37 16,-12 14-66-16,-3 4-121 15,7-4-234-15</inkml:trace>
  <inkml:trace contextRef="#ctx0" brushRef="#br0" timeOffset="94587.52">2979 7272 426 0,'0'0'23'15,"0"0"1"-15,0 0 11 0,0 0 12 16,0 0-35 0,-85 162 44-16,59-99-17 0,12-8 7 15,7-9-24-15,2-9-4 16,-2-5-4-16,7-10-7 15,-2-10-5-15,2-7-2 16,0-5-10-16,0 0 10 16,0-27 7-16,0-14-3 15,21-14-4-15,-7-4-1 16,12-5-22-16,-12-5 7 16,-4 3 16-16,1 2 0 15,-3 13 1-15,-8 17 2 0,0 15 17 16,0 13 18-1,0 6 3-15,0 0 12 0,0 3-53 16,0 27-10-16,0 11 10 16,0 12 13-16,0 3-7 15,0-1-2-15,7 1 5 16,0 0-9-16,0-2 1 16,7-6-1-16,7-7-18 15,8-9-59-15,4-10-140 16,-5-14-96-16</inkml:trace>
  <inkml:trace contextRef="#ctx0" brushRef="#br0" timeOffset="94907.21">3235 7692 360 0,'0'0'80'16,"0"0"-41"-16,0 0 7 15,0 0 30-15,182 72-36 16,-126-72 3-16,4-23-18 16,-18-11 31-16,-14-6-28 15,-6 0-17-15,-22 5-3 16,0 1-2-16,-50 6 3 0,-18 13 28 15,-1 6 1-15,-2 9-9 16,9 0-12-16,15 10-13 16,24 17 0-16,23 7-4 15,0 4-44-15,49-7-136 16,29-10-304-16</inkml:trace>
  <inkml:trace contextRef="#ctx0" brushRef="#br0" timeOffset="98103.56">4568 7011 134 0,'0'0'50'0,"0"0"15"0,0 0-3 15,0 0-22-15,0 0-12 16,0 0 14-16,12-12 29 16,-9 9-25-16,-3 0-19 15,0 0-26-15,0-2 5 16,0 4-3-16,0-2 1 16,0 1 2-16,0 2-1 15,0 0 9-15,0 0 39 16,0 0-9-16,0 0-3 15,0 0 0-15,0 0 0 16,0 0-17-16,0 0-8 16,0 0-9-16,0 0-5 15,0 0-2-15,0 0 0 0,0 0-2 16,0 0 0-16,0 0 2 16,4 0-7-16,-4 0 1 15,3 2 5-15,1 7 0 16,-1 0 1-16,4 3 1 15,5-2 5-15,-3 2 2 16,3 2-6-16,-5 0 0 16,7-2 0-16,-7 2 4 15,0-3 2-15,8 2 0 16,-8-4-7-16,0 1 7 16,0-1-8-16,5 3 9 15,-10 1-6-15,10 2 3 0,-3 2 1 16,-4 2-1-1,9-3 2-15,0 4 0 0,1-6 0 16,-4 1 0-16,-3-2-7 16,1-3 0-16,-2 0 0 15,5 2 1 1,-5 0-1-16,0 0 2 0,0 2-2 16,0 0 4-16,0-2-3 15,8 3 5-15,-4-1-4 16,-1 2 4-16,2-1-4 15,2-1-1-15,-5-1 3 16,6 0-3-16,-4 1-1 16,4 1 1-16,-1-1-1 15,0 3 0-15,-2-2-1 16,2 0 1-16,3 0-1 0,-6 1 3 16,4-1-2-1,-1 2 0-15,5 0-1 0,-5 0 0 16,0-1 3-16,0 2-2 15,0-1 1-15,1 0 1 16,11-3 3-16,-10 4-5 16,3-3-1-16,5 7 1 15,-5-1 3-15,9 1-3 16,5 1 3-16,-5-1-3 16,1-1 3-16,11 0-4 15,-9 1 1-15,2 1 1 16,0 0-1-16,-5 0-1 0,1-3 1 15,-1 3 3-15,-2-1-1 16,-2 2 3-16,2-1-2 16,-5 0-4-16,5 0 2 15,-5 2-1-15,1-1 2 16,-1 1-2-16,0-1 2 16,8 4-1-16,-3-1 3 15,-5 3-3-15,0 2 0 16,8 3 2-16,-8-1 1 15,5 1 0-15,-5-1-4 16,8 0 3-16,-8-3-2 16,7 1-2-16,-2-1 2 15,7-1 0-15,-4 1 0 16,-1 1 0-16,0-1-1 0,1 6 0 16,-1-2 0-16,5 3-1 15,-4 3 0-15,-1-2 1 16,0-1 2-16,-1 1-2 15,6 3 1-15,-5-5 3 16,-4-1-5-16,2 0 6 16,0-1-4-16,-3 0 1 15,3-1-2-15,-4-2 0 16,-1 0 0-16,0-1 1 16,0 1-1-16,1 4 2 15,-3 2 0-15,2-1 1 0,-2 0-3 16,2-2 1-1,-4-1-1-15,2 1 0 0,2-3-1 16,0 0 0-16,0-1 1 16,5 1 0-16,-4-1-1 15,-1 2 0-15,0 2 0 16,1 6 0-16,4-1 2 16,-5 8-1-16,5 1-1 15,-2-3 0-15,2 3 0 16,2-1 1-16,0-5-1 15,1 3 0-15,-3-2 1 16,-5 1-1-16,0-1 0 16,8 2 2-16,-1 1 0 15,-2 3-2-15,2 1 0 16,1-1 0-16,4-2 0 0,-5 1 1 16,1-3-1-16,4-6 0 15,-5 3-2-15,1-3 2 16,-1-3 2-16,-2 1-2 15,-5-1 2-15,12-4-3 16,-11 2 2-16,1 0-2 16,3-1 2-16,-4 2-1 15,6 0 0-15,-2 1 0 16,-2-4 1-16,2-2 0 16,0-3-1-16,-3-1 0 0,3-2-3 15,-4-2 3 1,4 2 1-16,-3 1 0 0,-1 3 0 15,-1 1-1-15,5 2 0 16,2 1 0-16,5 4 6 16,3 0-5-16,-3 3 0 15,2 2-1-15,1-3 0 16,4 1 0-16,-4-3-1 16,-8 4 1-16,7-1 3 15,-2-1-1-15,-4-1-2 16,6-1 0-16,-9 0-2 15,3 1 2-15,-8-3 1 16,12 2 0-16,-4 0 0 16,-1-2-1-16,-7 2 0 15,15-2 0-15,-8-2 1 16,-2 2-1-16,2-4 0 0,-2-2 0 16,-2 0 0-16,2-3 0 15,2 0 0-15,6-1 1 16,-11-2-1-16,3 0 0 15,-4 3-3-15,4-3 3 16,-5 0 4-16,-5 0-4 16,3 2 0-16,10-4 1 15,-8 2-1-15,0 0 0 16,1 0 0-16,-4 3 0 16,4-1 0-16,-1-2 1 15,-7-2 1-15,5 3-2 16,2 0 1-16,-6 0-1 15,6 1 0-15,0-2 1 0,-2 0 0 16,-5 0 0-16,3 5 4 16,2-1-2-16,2 4 1 15,5 2 1-15,-5 2 1 16,8 1-6-16,-3 3 2 16,2-5-2-16,0 4 1 15,1-4 0-15,-3 0-1 16,-2 3 0-16,2-5 0 15,-5 6 0-15,0-4 2 16,5-2-2-16,-5-1 0 16,-4-2 1-16,2 3-1 15,-5-4 0-15,5-3 0 0,-5 0 0 16,0 2 1-16,1 3 0 16,-1 1-1-16,-5 1 5 15,3-1 0-15,-5 1-3 16,7 0 6-16,-7-1-3 15,5-2-3-15,-5-3 0 16,0 0 0-16,1-1 1 16,1 1 2-16,-2-1-3 15,5-4-2-15,-5-1 0 16,0 0 0-16,7-2 1 16,-7-3 0-16,5 0-1 15,-5 0 1-15,-4-6 0 16,4 0 2-16,-3-2 0 0,4-4-1 15,-8 0-1-15,0-3 0 16,0 0 2-16,0 0 6 16,0 0 4-16,0 0 2 15,0 0 0-15,0 3-4 16,0-3-3-16,0 0 5 16,0 0-7-16,0 0-2 15,0 0-2-15,0 0-2 16,0 0 3-16,0 0-2 15,0 0 0-15,0 0-1 16,0 0 1-16,0 0 5 16,0 0 2-16,0 0-3 15,0 0 6-15,0 0-1 16,0 0-5-16,0 0 3 16,0 0-2-16,0 0-5 0,0 0-1 15,0 0 0-15,0 0-3 16,0 0-14-16,0 0-73 15,0 0-27-15,0-12-82 16</inkml:trace>
  <inkml:trace contextRef="#ctx0" brushRef="#br0" timeOffset="98987.88">10459 12964 67 0,'0'0'315'16,"0"0"-218"-16,0 0 7 15,0 0-28-15,0 0-9 16,0 0-21-16,0 0-5 16,-49-70-7-16,49 70-11 15,-5 0-22-15,5 7 0 16,0 19 6-16,0 12 14 15,0 8-6-15,0 11-5 16,21 4 7-16,12 7-1 16,3-5-3-16,-1-6-1 0,5-11-12 15,-4-10 0-15,-3-12 0 16,-5-14-1-16,5-10 1 16,-4 0 0-16,-1-10 4 15,1-20-1-15,4-12 2 16,-10-4 5-16,-8-2-8 15,-8-6 0-15,-7-1 2 16,0 1 0-16,0 2 1 16,-22 6 13-16,-1 7 10 15,-3 9-15-15,11 10 10 16,4 5 0-16,4 4-11 16,-1 6-11-16,6 0 0 15,2 5-1-15,0 0-7 0,0 0-23 16,0 0-34-1,0 0-15-15,0 0-75 0,2 0 25 16,10 0-196-16</inkml:trace>
  <inkml:trace contextRef="#ctx0" brushRef="#br0" timeOffset="99488.4">11195 13054 478 0,'0'0'161'16,"0"0"-123"-16,0 0 48 15,0 0-15-15,0 0-57 16,0 0 19-16,90 0 17 16,-48-9-35-16,-9 3-9 15,-4 2-2-15,-15 4-4 16,-7 0-2-16,0 0-19 15,-7 0-53-15,0 13 1 16,0 8-56-16,0-2-246 16</inkml:trace>
  <inkml:trace contextRef="#ctx0" brushRef="#br0" timeOffset="99653.17">11294 13265 156 0,'0'0'95'0,"0"0"82"16,0 0-16-16,0 0-23 15,208 0-20-15,-135-14-38 16,-9 3-58-16,5-3-19 16,-15 5-3-16,-18 3-19 15,-22 3-152-15,-14 3-281 16</inkml:trace>
  <inkml:trace contextRef="#ctx0" brushRef="#br0" timeOffset="101287.26">12313 13169 189 0,'0'0'291'0,"0"0"-225"15,0 0-3-15,0 0 16 16,0 0-55-16,76-146 2 15,-57 97 33-15,-5 5-10 16,-7 4-17-16,-4 6 16 16,-3 9-23-16,0 10-12 15,0 6 14-15,0 6 14 16,0 3-13-16,0 0-13 16,0 0-5-16,0 0-10 15,0 9-10-15,0 17 10 0,0 11 3 16,-3 4 0-1,-2 7 1-15,3 1-2 0,-3 2-2 16,5-5 0-16,0-9-1 16,0-3-5-16,0-10-28 15,5-10-33-15,12-6-60 16,4-8-74-16,-2 0-214 16</inkml:trace>
  <inkml:trace contextRef="#ctx0" brushRef="#br0" timeOffset="101705.94">12751 13074 428 0,'0'0'32'0,"0"0"70"15,0 0 1-15,0 0-58 16,-14 110-9-16,35-88-18 16,12-8 10-16,17-2-9 15,-3-12 3-15,0 0 26 16,-2-12 12-16,-5-17-19 0,-14-6 8 15,-11-4-32-15,-15-1-6 16,0 5 4-16,-8 3-1 16,-32 6-7-16,-7 7 1 15,-3 10 4-15,8 6 22 16,2 3-5-16,4 0-29 16,17 23-1-16,3 11 0 15,4 6-7-15,12 4-53 16,0-6-75-16,0-10-267 15</inkml:trace>
  <inkml:trace contextRef="#ctx0" brushRef="#br0" timeOffset="110070.68">16948 9502 294 0,'0'0'181'0,"0"0"-68"0,0 0 8 15,0 0-13-15,0 0-41 16,0 0-18-16,0 0-1 16,0 0-10-16,-82-52-10 15,72 52-11-15,-4 0-13 16,-12 9-4-16,0 18 0 16,-2 13 0-16,4 11 2 15,5 10-1-15,5 8-1 16,14 7 1-16,0 6 0 15,0 3-1-15,19-2 0 16,12 1-1-16,11-5 1 16,10-9 0-16,0-12 0 15,-5-16-2-15,-6-14-2 0,-6-16 2 16,8-12-10-16,-3 0 12 16,7-32 0-16,-2-19 12 15,-5-12-7-15,1-6-3 16,-18 0-1-16,-9 4 2 15,-7 13 0-15,-7 12-2 16,0 10 6-16,0 10-7 16,0 6 1-16,0 2-2 15,0 4 0-15,0 2-1 16,0 5-21-16,0-1-22 16,0-3-18-16,0-1-24 15,12-5-61-15,-5-1-114 0,5-5-156 16</inkml:trace>
  <inkml:trace contextRef="#ctx0" brushRef="#br0" timeOffset="110399.56">16901 9288 657 0,'0'0'58'0,"0"0"31"0,0 0 53 16,0 0-50-16,0 0-50 16,0 0-33-16,-28-23-9 15,94 13 14-15,12-4 15 16,7 0 3-16,-12 6-24 15,-16 4-7-15,-7 2-1 16,-8 2-2-16,3 0 1 16,-2 3-26-16,0 21-32 15,-8 7-57-15,-2 1-119 16,-12-2-265-16</inkml:trace>
  <inkml:trace contextRef="#ctx0" brushRef="#br0" timeOffset="110880.27">18114 9895 599 0,'0'0'155'0,"0"0"-98"15,0 0 35-15,0 0-46 0,0 0-11 16,0 0 15-16,234 1-23 15,-156-1-20-15,-14 0-7 16,-12 0-1-16,-28 14-98 16,-24 12-86-16,-17 10-386 15</inkml:trace>
  <inkml:trace contextRef="#ctx0" brushRef="#br0" timeOffset="111020.8">18202 10240 655 0,'0'0'57'0,"0"0"26"16,217-38 32-16,-122 12-44 16,-3 1-71-16,0 4-18 0,-16 5-121 15,-17 7-542-15</inkml:trace>
  <inkml:trace contextRef="#ctx0" brushRef="#br0" timeOffset="111554.8">19008 9850 579 0,'0'0'41'0,"0"0"80"16,0 0-24-16,0 0-56 15,55-109-8-15,16 75 13 16,14 5-1-16,-10 9-21 15,-8 11-8-15,-22 9-16 16,-12 0 0-16,-19 14-1 0,-14 21 1 16,0 8 4-1,-14 8 6-15,-41 5-7 0,-1-3 5 16,1-4-4 0,8-12-1-16,9-3-3 0,12-11 2 15,12-4 1-15,7-9-3 16,7-1 1-16,0 3-1 15,7-1 3-15,28 4 13 16,13-1 2-16,1 0-6 16,6 1-5-16,1 1-5 15,-1-4-2-15,9-3 0 16,2-9-37-16,5 0-23 16,7-4-23-16,-5-21-55 15,-16-7-247-15</inkml:trace>
  <inkml:trace contextRef="#ctx0" brushRef="#br0" timeOffset="111986.32">19923 9941 107 0,'0'0'124'0,"0"0"-89"15,0 0 65-15,0 0-20 16,0 0-31-16,0 0 21 16,31 109-19-16,2-82 13 15,15 1-10-15,1-10 3 16,27-11-14-16,7-7 44 15,2-7-62-15,-2-32-12 16,-8-15 11-16,-13-8-4 16,-27 4-10-16,-28 4-7 15,-7 10 2-15,-49 7-1 16,-34 5-2-16,-12 9 29 16,3 12 9-16,2 11 7 15,15 0-14-15,18 20-33 0,14 17-1 16,17 5-4-16,26 6-42 15,0 0-86-15,19-16-141 16,26-9-328-16</inkml:trace>
  <inkml:trace contextRef="#ctx0" brushRef="#br0" timeOffset="123300.27">14035 14016 9 0,'0'0'83'0,"0"0"-25"15,0 0 5-15,0 0-1 16,0 0 5-16,0 0-40 15,0 0-6-15,0-33 15 16,0 27 17-16,-2 0 9 16,-3 2 13-16,2 2-13 15,-1 2-15-15,1 0-20 16,3 0-8-16,0 0-11 16,0 0-4-16,0 0-1 15,0 0-2-15,0 9-1 16,0-3 0-16,0 0-3 15,0 2 2-15,0-7-4 16,10-1-1-16,4 0 5 0,-2 0 1 16,2 0 5-16,-7-10 0 15,-2-4 0-15,-5 3 1 16,0 0-4-16,0 2 1 16,0 3 1-16,-12 2-4 15,-2 4 0-15,-5 0 7 16,-2 7-7-16,4 13 0 15,-2 6-4-15,17 0 3 16,2 0-2-16,0-6-1 16,2-9 1-16,17-4-4 0,2-7 4 15,3 0 3 1,-5 0 1-16,0-5 6 0,-5-14-5 16,-12-1 8-16,-2 0-5 15,0-3 1-15,0 4 11 16,-28 4 5-16,7 8 8 15,-1-1-14-15,-4 8 22 16,10 0-19-16,-3 0-17 16,5 12-1-16,7 9-2 15,7 3-4-15,0-2-7 16,0 5-70-16,0 0-46 16,7 6-141-16,0 2-163 15</inkml:trace>
  <inkml:trace contextRef="#ctx0" brushRef="#br0" timeOffset="124035.56">13498 15081 231 0,'0'0'124'16,"0"0"-39"-16,0 0-5 15,0 0-59-15,0 0-10 16,0 0-2-16,-50 150 11 15,39-91 7-15,-11 6 0 16,8-5-14-16,-5-1 2 0,5-7-9 16,5-12-6-16,1-9 1 15,1-12-1-15,3-9 1 16,4-10-1-16,0 0 0 16,0 0 2-16,0-10 10 15,0-17-4-15,0-11-6 16,0-13-2-16,0-9-1 15,19-9-6-15,2-6 7 16,2-8 1-16,-4 9 1 16,3 3 3-16,-8 24 18 15,-7 22-7-15,-7 16 23 16,0 6 22-16,0 3-35 0,5 0-26 16,4 12-5-1,5 21 5-15,1 13 8 0,-1 9 3 16,-10 3 3-16,4-1-4 15,-1-2-7-15,-7-7 1 16,0-5-4-16,7-3 0 16,-3-8-4-16,-4-7-18 15,3-7-53-15,-3-6-59 16,0-9-106-16,0-3 10 16</inkml:trace>
  <inkml:trace contextRef="#ctx0" brushRef="#br0" timeOffset="124552.91">13874 15283 179 0,'0'0'89'0,"0"0"-2"16,0 0-70-16,0 0-12 0,0 0-4 15,0 0 3-15,0 80 3 16,0-43 11-16,14 3 27 15,15-1 4-15,11-4-11 16,2-3-25-16,13-6 20 16,6-16-7-16,-4-10 14 15,12 0-3-15,-5-18 28 16,-8-23-17-16,-1-13-14 16,-8-9-13-16,-19-6 9 15,-13 2-8-15,-15 2 8 16,-22 13 6-16,-49 9-8 15,-19 17-3-15,-7 15-1 16,8 6-7-16,13 5 1 0,33 0-4 16,15 7-12-16,14 17-2 15,9 1 0-15,5 10-5 16,0 0-58-16,19-2-59 16,12-7-97-16,2-6-266 15</inkml:trace>
  <inkml:trace contextRef="#ctx0" brushRef="#br0" timeOffset="126524.21">4131 1030 54 0,'0'0'39'15,"0"0"-39"-15,0 0-7 0,0 0-60 16</inkml:trace>
  <inkml:trace contextRef="#ctx0" brushRef="#br0" timeOffset="127278.91">4055 803 98 0,'0'0'32'0,"0"0"-6"0,0 0-16 15,0 0-6-15,0 0 10 16,0 0 16-16,76 23 12 15,-69-35 4-15,0-2-3 16,-7-1-25-16,0-1-11 16,0 7 4-16,0 0 23 15,-21 4 18-15,2 1 10 16,-5 2-14-16,5 2-19 16,-2 0 2-16,7 0-13 15,0 14-4-15,14 1-14 16,0 9-2-16,0-2 0 0,0-3 0 15,0-5-1-15,21-7-8 16,0-4 8-16,0-3 3 16,-2 0 2-16,-4-3 8 15,-1-13 26-15,-7-4-21 16,-7 4 0-16,0 4-7 16,0 6 13-16,-7 1 19 15,-19 5-20-15,2 0 6 16,-2 0-14-16,5 17-6 15,-1 4 3-15,11 1-9 16,4 2-1-16,7-7-1 16,0-1-1-16,0-9-19 15,0-2-80-15,11-5-58 0,4 0-48 16,-8 0-25 0</inkml:trace>
  <inkml:trace contextRef="#ctx0" brushRef="#br0" timeOffset="128052.84">1993 742 277 0,'0'0'6'16,"0"0"6"-16,0 0 50 15,0 0-28-15,0 0-6 16,0 0-15-16,175-85-13 16,-142 94 13-16,-12 16 5 0,1-1 14 15,-8 3 1 1,-9-4-1-16,-5 3 17 0,0-2-12 15,-5 10 20-15,-38 6-3 16,-13 11-28-16,-13 9-16 16,0-2-10-1,1-3 1-15,6-7 1 0,13-8 0 16,6-8 1-16,15-12-2 16,6-5 1-16,15-9 8 15,3-3 5-15,4-3-6 16,0 0-9-16,7 2 0 15,26-2 5-15,2 3 17 16,5-2-7-16,-2 1-6 16,3 2-7-16,1 5-1 15,-2 1-2-15,10 4 0 0,4 1-53 16,-4 1-44 0,-3-1-81-16,-4-7-123 0</inkml:trace>
  <inkml:trace contextRef="#ctx0" brushRef="#br0" timeOffset="128389.49">2485 1251 198 0,'0'0'58'0,"0"0"14"16,0 0 69-16,0 0-11 15,246-13-51-15,-170-28-39 16,-8-10-5-16,-18 5 5 16,-24 7-17-16,-26 15 16 15,0 8 42-15,-40 10-15 16,-29 6-42-16,-23 0-7 15,-5 20-12-15,-7 15-5 16,14 4 0-16,47-2-1 16,43-4-22-16,14-7-105 15,72-13-139-15,30-13-209 16</inkml:trace>
  <inkml:trace contextRef="#ctx0" brushRef="#br0" timeOffset="129936.59">4020 114 230 0,'0'0'14'0,"0"0"8"15,0 0 36-15,0 0-13 16,0 0-23-16,0 0-17 16,-41-3-4-16,39 3 3 15,2 0-2-15,-5 3-2 16,3 3 7-16,-5 2 11 16,2 2-13-16,-2 6-5 15,5 4 3-15,-3 0 0 16,-2 4 1-16,7 2-2 15,0-6-2-15,0 6 1 16,0-4 3-16,0 7 13 16,0-3 1-16,-7 6 0 15,7 2 11-15,-7 1-8 16,7 5-9-16,-7-1 2 0,7-4 0 16,0 0-14-16,0-2 4 15,0-1-1-15,0 1 5 16,0 0 2-16,0-1 21 15,0 2-11-15,0 1-7 16,0 1 4-16,0 0-7 16,0 1-9-16,0 5 1 15,0-1 0-15,7-1 1 16,0-5 1-16,0-1-4 16,0-2 0-16,-2-1 3 15,-5 3 2-15,0-2-1 16,0 2-3-16,0-1-1 0,0 1 3 15,2-3 2-15,3 1-2 16,4-1-1-16,-2-1-2 16,5 0 2-16,-2 1-2 15,-3-2 0-15,5 0 1 16,-5 4-1-16,0 0 2 16,0 4-1-16,-7 4 0 15,0-1 0-15,0-2-1 16,0 1-2-16,0-5 2 15,0 1 2-15,7-1-2 16,-7-1 0-16,0 1 1 16,7-1 0-16,-7 3-1 15,0 6 1-15,0 1-3 0,0 3 6 16,5-3-3 0,-3 0-1-16,3-2 0 15,-3-4 7-15,5-6-7 0,-2 4-4 16,2-4 4-16,-7 0 8 15,0 2-1-15,0 4-7 16,0 2 0-16,0 4 1 16,0-4 3-16,0-5-3 15,0-5-1-15,0-4 0 16,0 3 2-16,7-2-2 16,0-2 7-16,-4 2-7 15,4 1-1-15,-7 8 1 0,5-3 1 16,-5 0 1-1,0-1-1-15,0-8-1 0,0 6 0 16,0 4 5-16,0-3-4 16,0 1-1-16,0 0 0 15,0 5 0-15,7 6 0 16,0 10 17-16,0 5-12 16,7 6-3-16,-2 3 6 15,-5-4-7-15,0-3 3 16,0-2-2-16,3 1-2 15,1 7-2-15,-1 4 2 16,-3 3 6-16,-2 4 0 16,-5-2-5-16,0-1 3 15,0-5-2-15,0-9-2 16,0-17 0-16,7-12-5 0,0-14-28 16,0-16-82-16,0 0-106 15,-7-28-51-15</inkml:trace>
  <inkml:trace contextRef="#ctx0" brushRef="#br0" timeOffset="131387.56">3979 872 81 0,'0'0'148'0,"0"0"-72"16,0 0-6-16,0 0-36 15,0 0-14-15,0 0 7 16,-2 0 23-16,2 0 25 0,0 0-14 15,0 0-11-15,-5 0-18 16,5 0-22-16,0 2-5 16,0-2-2-16,0 3 0 15,0-3 0-15,0 1-1 16,0 2 2-16,0 1 3 16,0 2 5-16,0 1 6 15,0 4 1-15,0-2-12 16,0 2 2-16,0 3-5 15,0-2 2-15,0 0 0 16,0 2-4-16,0 0 1 16,0 3 2-16,0 1 9 15,0 4 3-15,0-4-6 0,5 1 0 16,-3 5 0 0,3-4-7-16,2 5 1 0,0-4 0 15,0-2 1-15,1 5-2 16,-1-3-3-16,0 0 0 15,0 2 0-15,0 0 1 16,5-2-2-16,-5 3 1 16,0-5 1-16,0-1-1 15,0 1 2-15,-4 1 1 16,4-2-1-16,-3 4 0 16,3-2 2-16,1 3-3 15,-1 1-1-15,0-3 2 16,7 0-1-16,-7-3-2 15,7 1 2-15,-7 1-2 0,5 0 4 16,-5 4 0-16,-4 1-2 16,1 1-2-16,-4-3 4 15,0-4-2-15,0 2 0 16,0-3-1-16,0-1 1 16,0 0 2-16,0-2-3 15,0-2 0-15,3-1 0 16,-3-3-1-16,4-1 1 15,-1 0-2-15,-3 1 1 16,5 0 0-16,-5-6 0 16,0-3-31-16,0 0-90 15,0-16-97-15</inkml:trace>
  <inkml:trace contextRef="#ctx0" brushRef="#br0" timeOffset="154067.42">4105 818 55 0,'0'0'247'15,"0"0"-146"-15,0 0-34 16,0 0 15-16,0 0-30 15,0 0 17-15,0 0-23 16,0 0 4-16,0-9 2 16,0 9-8-16,0 0-13 15,0 0-1-15,0 0-10 16,0 0-8-16,0 0 0 16,0 0-4-16,0 0-1 0,0 0-6 15,0 0 2-15,0 0 0 16,0 0-2-16,0 0-1 15,0 0-2-15,0 0 1 16,0 0-2-16,0 10 3 16,0 3 4-16,0 4-4 15,0-2 0-15,0 2 1 16,5 0 0-16,2 2-1 16,0 0 1-16,0-3-2 15,0 4 2-15,7-2-1 16,-7 4 1-16,5 1 0 15,-5 0 1-15,3 0 5 0,-3 0-4 16,0 3 1 0,5-3-3-16,2-3-1 0,-7 2 1 15,7-4-1-15,0 3 2 16,0-2 4-16,-2 1 1 16,-2-2 1-16,2 4-3 15,-3-2-2-15,3 3 2 16,-5 1-2-16,7-1 1 15,0 0-4-15,-2 0 0 16,2-1 3-16,-4 1-3 16,9-3 0-16,-12 4 7 15,7-5-1-15,-7 1-6 16,7 0 5-16,-2 0-2 16,2 4-1-16,0-1-1 15,-4 0 1-15,2 0-1 0,2 1 1 16,0-2 2-16,-7 0-1 15,12-4-1-15,-12 6-2 16,3-3 0-16,-3 2 3 16,-2 5 0-16,2-3 0 15,-5-3 3-15,5 4-4 16,0-4 3-16,5-4-4 16,-5 3 0-16,0-2 0 15,7 2 1-15,-7 0 0 16,1 0 2-16,3 2 1 15,4 0-1-15,-6 2-1 16,5 1-3-16,5 1 0 0,-5 1 0 16,5-1 2-1,3 3-2-15,-1-1 1 0,0 0 2 16,0 3 0-16,5 0 0 16,-2 1 2-16,2 1-4 15,-5 2-1-15,12 1 2 16,-4 2 0-16,2-4-2 15,2 2 1-15,9-6-1 16,-2 1 0-16,-4-6 0 16,-1 0-1-16,-1 0 0 15,1-1 0-15,0 2 1 16,-1 6 0-16,1 2 2 16,1-3-1-16,-3 5 0 0,-5-5-1 15,5-4-2 1,-4 1 2-16,-1-6 0 0,0-3 1 15,-2 1-1-15,-2 2 0 16,2 1 0-16,2-1 0 16,-2 1 1-16,3 2 0 15,-8 2-1-15,7-2 0 16,-2 2 1-16,-2-2-1 16,2-1 0-16,7 2 0 15,-4-4 0-15,-6 6 1 16,3-1 4-16,7 2-2 15,-4 1 4-15,-1 1-5 0,0-1 5 16,8 6-7-16,-8-5 5 16,5 1-2-16,-4-2-3 15,4 0 0-15,-5 2 2 16,1-3 1-16,6 7-1 16,-2-1 0-16,-4 3 0 15,-1 3-1-15,0 2 5 16,-2 5 0-16,10-1-2 15,-3 1 1-15,-2-3-3 16,2-1-1-16,9-4-1 16,-6 5 0-16,4-6 1 15,-4 8-1-15,-3-5 0 16,9 6 1-16,-2 3 1 0,-4 2 2 16,11-2-3-1,-4 0 2-15,6 2-1 0,-1-5 1 16,1 2-3-16,-1-2 2 15,1 3 0-15,-1 2-2 16,-6-5 1-16,8 6 0 16,-3-1 0-16,-4 1-1 15,-1 0 1-15,-2-4 0 16,3 0-1-16,-3-3 0 16,10 2 1-16,-8 2-1 15,6 4-2-15,6-4 2 16,-4 3 4-16,4 0-4 15,1-3 1-15,-3 2-1 16,0 3 0-16,-3-2 0 0,1 2 1 16,0 0-1-16,-3 0 0 15,0 1-1-15,-4 5 1 16,11-5 0-16,-4 1 0 16,4 1 0-16,-4-1-1 15,11 6 2-15,-4 4 0 16,7-1 1-16,-2 9-1 15,-6-4 0-15,-1 3-1 16,1-6 0-16,4-1 0 16,-4 0 0-16,6-1 4 15,-5 2-4-15,4 1-3 16,-4 1 3-16,-3-1 1 16,3 1 1-16,-3-3 1 0,1 3-3 15,-3 3-1 1,-5 0 1-16,10 2 1 0,-10-6 2 15,10-3-2-15,-3-4-2 16,1-4 1-16,-6 1 0 16,1 0 0-16,-3 4 2 15,3-2-2-15,-10 1 0 16,10-1 0-16,-3-2 0 16,-7 2 0-16,5 1 1 15,-5 3 0-15,8-1 0 16,-6-4-1-16,8 4 0 15,-3-5 0-15,3-1 0 0,4-2 2 16,1 0-2 0,1-2 0-16,1 0-1 0,-2 0 0 15,-6 1 0-15,1 4 0 16,-3 5 1-16,3-4 1 16,-3 2-1-16,-4-4-1 15,4 0 1-15,-4-2 0 16,-1 0 0-16,5 1 0 15,1-3 0-15,-1 1-2 16,3 0 2-16,-8 0 0 16,13-3 2-16,-13 1-2 15,13-1 1-15,-13-7-2 0,8 4 1 16,-3-3-1-16,3 4 1 16,0 2 0-1,-3 1 0-15,0-1 3 0,-4 1-3 16,-1 0 0-16,-2-1 1 15,3 1-1-15,0 0 0 16,-3 2-1-16,0-3-1 16,-2 0 2-16,-5 4 3 15,9 0-3-15,-6-1 0 16,4 0 0-16,-4 3 1 16,-1-5-1-16,5 5 0 15,1 1 0-15,1 2 0 16,-2 2 0-16,3 1 0 15,-3-2 1-15,-2-1-1 16,2-5 0-16,0-3 0 0,-2-1 0 16,2 3 0-1,-4 2 1-15,-1 5-1 0,5 2 0 16,-4-2 0-16,-3-1 1 16,3 0-1-16,4-1 0 15,-5-4 0-15,1 3 0 16,-1 0 0-16,-2-2 0 15,3 3 1-15,-3-1-1 16,2-3 0-16,6 1-1 16,-6-6 1-16,3-3-1 15,0 3 0-15,-8-1 1 16,6 1 2-16,2 0-2 16,-10-5-4-16,0-3 4 0,1-10 0 15,-3-4 0-15,-2-2-1 16,2-5 1-16,-5 4-1 15,7-6 0-15,-7 2 1 16,1-3 2-16,-8-2-2 16,0-4 0-16,-2-1 0 15,2-1 0-15,-2-4 1 16,-3-3-1-16,-1-3 0 16,-4 0-1-16,-1 0 1 15,1-1 0-15,-4-2 1 16,0 0 0-16,0 0-1 15,0 0 0-15,0 0 0 16,0 0 0-16,0 0 1 16,0 0-1-16,0 0 0 0,0 0 4 15,0 0 4-15,0 0 1 16,0 0-4-16,0 0 4 16,0 0-2-16,0 0 2 15,0 0 7-15,0 0-2 16,0 0-5-16,0 1 3 15,0-1-7-15,0 0-4 16,0 0-1-16,0 0 1 16,0 0-1-16,0 0 0 15,0 0 0-15,0 0-4 0,0 0-1 16,3 0-32 0,-3 0-32-16,4 0-39 15,-4-3-62-15,0-10-400 0</inkml:trace>
  <inkml:trace contextRef="#ctx0" brushRef="#br0" timeOffset="177998.82">3533 17158 300 0,'0'0'34'16,"0"0"77"-16,229-28 25 0,-151 13-46 15,-9 0-35 1,-8 0-1-16,-18-1-15 0,-8 2-28 15,-16 6-6-15,-12 4-5 16,-7 1-37-16,0 2-58 16,0-4-168-16</inkml:trace>
  <inkml:trace contextRef="#ctx0" brushRef="#br0" timeOffset="178630.58">3618 17055 80 0,'0'0'305'0,"0"0"-264"16,0 0 12-16,0 0 30 15,0 0-59-15,0 0-24 16,-7 51 7-16,-1-18 43 16,1 7 10-16,0 5-16 15,-7 7-16-15,0 0-17 16,2-4 1-16,3-5-4 16,-3-9-5-16,5-4 0 15,0-10 3-15,0-9-5 0,-1-6 1 16,1-4 3-1,7 2 5-15,-7-3 14 0,7 0 2 16,0 0-18-16,0 0-8 16,0-9-2-16,0-2-4 15,36-7-6-15,20 4-1 16,13 5 12-16,7 9-5 16,-5 0-3-16,2 11 1 15,-16 15 8-15,-3 9 1 16,-11-1 7-16,-22 4 6 15,-2 2-4-15,-19 1 0 16,0 1 2-16,-26-2 6 16,-17-5-1-16,-11-10 16 0,-3-4 3 15,-4-4-10 1,-8-3-4-16,5-2 10 0,7-6-10 16,5-1-14-16,17-5-5 15,14 0-1-15,14 0-2 16,0 0 0-16,7 0-18 15,0 0-29-15,0 0-16 16,7 0-37-16,21 0-53 16,12-2-69-16,-11-4-167 15</inkml:trace>
  <inkml:trace contextRef="#ctx0" brushRef="#br0" timeOffset="179397.68">4594 17439 330 0,'0'0'139'0,"0"0"-11"15,0 0-31-15,0 0 4 16,0 0-41-16,0 0-24 16,-118-14-1-16,106 14-15 15,5 0-12-15,7 0-2 16,-7 6-6-16,7 12-2 0,0 13 2 16,-7 8 0-1,0 3 0-15,0 3 1 0,-5-4 0 16,5 1 0-16,0 1 1 15,4-1-1-15,3-5 2 16,0-1 0-16,0-2-3 16,10-5 0-16,16 0-1 15,2-6-1-15,15-4-3 16,4-1 2-16,10-7-2 16,4-8 3-16,1-3 1 15,-5 0 2-15,-3-8 1 16,-4-19 4-16,-8-4 19 15,-9-12-14-15,8-6 8 16,-18-6 1-16,-1-5 1 16,-11-8-7-16,-4-6 4 0,-7 1-2 15,0 4-3-15,-14 9-9 16,-26 14 9-16,-10 17 3 16,1 15 6-16,-20 7 8 15,5 7-28-15,-4 0-2 16,-1 21-5-16,19 8-2 15,3 7-22-15,19 4-6 16,6-1-4-16,11 4-21 16,11-1-10-16,0-3-35 15,28-2-59-15,19-6-92 16</inkml:trace>
  <inkml:trace contextRef="#ctx0" brushRef="#br0" timeOffset="180013.94">5886 17187 395 0,'0'0'174'16,"0"0"-123"-16,0 0 63 15,0 0-46-15,0 0-39 16,0 0-13-16,-104 20-15 16,85 9 3-16,-3 11-1 15,-6 9-1-15,-8 6 1 16,1 4 0-16,-5 0 4 16,4 0 0-16,8-5 4 15,2-4-2-15,19-2-3 0,7-7 0 16,0-5-3-16,0-2 5 15,0-7-1-15,14 1-1 16,19-5 2-16,3-3-6 16,-1-2 5-16,12-7 13 15,3-4-16-15,7-3 5 16,4 0 4-16,8-1 9 16,-5 1-10-16,-10 0-8 15,0 4-3-15,-11 1-1 16,-7-3-1-16,-8-1 0 15,-7-4 1-15,-7-1-23 0,-2 0-2 16,-12 0-36 0,0-14-33-16,0-12-90 0,-7 0-284 15</inkml:trace>
  <inkml:trace contextRef="#ctx0" brushRef="#br0" timeOffset="180253.58">5512 17780 223 0,'0'0'502'16,"0"0"-493"-16,0 0 43 16,0 0 44-16,0 0 6 15,236-40-15-15,-132 29-25 16,-14 1-9-16,-14 3-28 0,-15 4-23 15,-23 3-3-15,-19 0 1 16,-5 0-54-16,-14 5-66 16,0 22-115-16,-40 1-433 15</inkml:trace>
  <inkml:trace contextRef="#ctx0" brushRef="#br0" timeOffset="189929.82">11833 17495 546 0,'0'0'95'0,"0"0"-25"16,0 0-21-16,0 0-18 15,0 0-4-15,0 0-21 16,0 0 13-16,0 0 0 16,-5 4 1-16,5-4 4 15,0 0-9-15,0 0 2 16,0 0-9-16,0 0-4 16,5-19 5-16,31-12 0 15,4-7-2-15,2-11 4 16,8-3-7-16,-3-5-4 15,3-1 3-15,-7 5 1 16,-6 3 0-16,-13 7-3 0,-10 12 0 16,-7 8 2-1,-2 10 0-15,-5 12 3 0,0 1 14 16,0 0-20-16,0 0 0 16,7 22-11-16,0 24 8 15,0 20 3-15,1 16 3 16,-1 6 0-16,7 4 5 15,-7-4 7-15,5-7-10 16,-3-12 0-16,5-3-4 16,1-12-1-16,3-9 0 15,-3-10 0-15,-1-12 0 16,0-8-18-16,0-9-41 16,0-6-94-16,8 0-131 0,-3-9-151 15</inkml:trace>
  <inkml:trace contextRef="#ctx0" brushRef="#br0" timeOffset="190446.33">12737 17471 192 0,'0'0'46'0,"0"0"1"0,0 0 83 15,0 0-45-15,0 112-27 16,4-78 7-16,18 4-21 15,6-4-24-15,7-3-7 16,6-5 12-16,1-7-4 16,6-9-2-16,1-10 21 15,1 0-27-15,-3-10 38 16,10-21 12-16,-10-11-25 16,-11-12-11-16,-3-4-12 15,-12-8-7-15,-14-3 0 0,-7-5-5 16,0 5-2-16,-21 9 2 15,-34 10 5-15,-6 22 14 16,-3 13 12-16,-4 15-1 16,-3 0-23-16,-5 38-10 15,12 17-5-15,10 7 1 16,18 1-25-16,22-5-38 16,14-10-11-16,0-7-30 15,24-3-34-15,16-7-102 16,0-8-134-16</inkml:trace>
  <inkml:trace contextRef="#ctx0" brushRef="#br0" timeOffset="191241.2">13867 17256 35 0,'0'0'615'0,"0"0"-550"16,0 0 1-16,0 0 39 15,0 0-74-15,0 0-27 0,28 20 6 16,41 14 34-16,21 4-7 15,14 5-3-15,0-3 2 16,-12-6-16-16,-9 0-10 16,-17-5-5-16,-14-3 0 15,-5 3-1-15,-6-5-3 16,-13 0 4-16,-7-8 0 16,5-2-4-16,-4-1-2 15,1 0-4-15,3-3-6 16,3 2-29-16,-10-9-12 15,-3-1 8-15,-4 1-33 16,-5-3-48-16,-7 0-42 0,0 0-90 16</inkml:trace>
  <inkml:trace contextRef="#ctx0" brushRef="#br0" timeOffset="191670.41">14893 17190 138 0,'0'0'161'16,"0"0"-120"-16,0 0 45 16,0 0-5-16,0 0-35 15,0 0-12-15,-201 125 9 16,147-66-6-16,-17 6 18 16,-5 1-13-16,1 0 2 15,-1-9-6-15,12-8 2 16,10-9-7-16,11-7-16 15,10-5-12-15,9-8-5 0,5-5 0 16,10-6 0 0,2-2-2-16,7-6-17 0,0 1-17 15,0-2 6-15,0 0-35 16,0 0-61-16,0 0-142 16,0 0-83-16</inkml:trace>
  <inkml:trace contextRef="#ctx0" brushRef="#br0" timeOffset="193410.72">15797 17565 114 0,'0'0'437'16,"0"0"-406"-16,0 0 77 15,0 0-12-15,0 0-12 16,0 0-45-16,0 0-12 16,-22 0 8-16,22 0-20 15,0 0-15-15,19 0 0 16,31 0 10-16,21 0 18 16,24 0-5-16,11 0 4 15,10 0 1-15,-3 0-3 0,-18 0-17 16,-17-2-5-16,-16-2-3 15,-20 4-1-15,-9 0 0 16,-16 0-16-16,-5 0-43 16,-10 0-27-16,-2 0-38 15,0 0-30-15,0 6-81 16,0-3-172-16</inkml:trace>
  <inkml:trace contextRef="#ctx0" brushRef="#br0" timeOffset="193711.38">16345 17330 442 0,'0'0'58'15,"0"0"1"-15,0 0 35 16,0 0-52-16,0 0-33 16,0 0 16-16,5 143 48 15,12-66 13-15,-5 1-25 16,-5-6-24-16,-7-9-21 16,7-11-9-16,-7-9-7 0,0-9 1 15,7-8-1-15,0-8-37 16,7-12-116-16,0-6-155 15</inkml:trace>
  <inkml:trace contextRef="#ctx0" brushRef="#br0" timeOffset="194586.36">17128 17047 448 0,'0'0'117'0,"0"0"-93"15,0 0 103-15,279-35-41 16,-170 26-22-16,-10 1-24 16,-11-1-33-16,-24 4 0 15,-8-4-7-15,-22 3-23 16,-13 1-82-16,-21 1-69 15,0 4-143-15</inkml:trace>
  <inkml:trace contextRef="#ctx0" brushRef="#br0" timeOffset="195092.91">17414 16946 266 0,'0'0'83'16,"0"0"1"-16,0 0 45 15,0 0-56-15,0 0-9 16,-125 152-7-16,111-86 5 16,4 4-21-16,3 4-3 15,7-5-8-15,0-7-21 16,0-16-7-16,0-14-2 16,0-9 2-16,0-11-1 15,0-7-1-15,0-3 0 0,0-2 1 16,0 0-1-16,3 0 1 15,18-16 1-15,12-8-2 16,14-1-7-16,12-1 4 16,8 6 0-16,8 5 2 15,-1 8 1-15,-1 7-2 16,-4 0-3-16,-10 7-2 16,-7 13 6-16,-10 4 1 15,-13 3 8-15,-15 0 3 16,-7 5 7-16,-7-1-4 15,-7 3 1-15,-41-2 7 0,-1-3-7 16,-8-6 3-16,3-3-11 16,6-11-5-16,6 0 0 15,-1-9 1-15,10 0-3 16,9 0-4-16,10 0-13 16,2-10-10-16,12-1-14 15,0 2-29-15,22-1-50 16,25 1-37-16,3 0-138 15</inkml:trace>
  <inkml:trace contextRef="#ctx0" brushRef="#br0" timeOffset="195434.28">18334 17261 299 0,'0'0'301'15,"0"0"-239"-15,0 0 33 16,0 0-43-16,0 0-52 15,0 0 1-15,31 43 31 0,14 1 19 16,-3 2-4-16,1 3-13 16,4-7-22-16,-2-4-12 15,0-9 0-15,5-10-2 16,4-10-8-16,3-9-110 16,5 0 16-16,-3-30-151 15,-5-6-142-15</inkml:trace>
  <inkml:trace contextRef="#ctx0" brushRef="#br0" timeOffset="195677.19">19098 17190 515 0,'0'0'60'16,"0"0"68"-16,0 0-14 16,0 0-65-16,0 0-49 15,0 0 5-15,-21 63 6 0,14 5 66 16,-7 14-21-16,-12 10 5 15,0 5-5-15,-3 3-10 16,5-11-24-16,6-2 0 16,3-13-17-16,11-14-5 15,1-15-1-15,3-18-19 16,0-14-53-16,0-10-40 16,14-3-101-16,5-14-201 15</inkml:trace>
  <inkml:trace contextRef="#ctx0" brushRef="#br0" timeOffset="196617.97">19576 17586 368 0,'0'0'88'0,"0"0"43"15,0 0-26 1,0 0-41-16,0 0-29 0,0 0 9 16,71 0 42-16,-14 0-24 15,4 0-24-15,17-3 3 16,10 3-20-16,-3-3-2 16,2 0-12-16,-16 2-7 15,-14 1-5-15,-17 0-4 16,-19 0-31-16,-6 0-24 15,-15 0-27-15,0 1-24 16,0 8 16-16,-15 2-102 16,-18-1-187-16</inkml:trace>
  <inkml:trace contextRef="#ctx0" brushRef="#br0" timeOffset="196852.39">19772 17868 275 0,'0'0'236'16,"0"0"-162"-16,0 0 58 15,0 0-6-15,0 0-15 16,234 9-22-16,-144-9-21 16,-5 0-8-16,-14 0-19 15,-24-2-27-15,-11-3-14 16,-17 5-1-16,-12 0-40 15,-7 0-53-15,0 0-29 16,-5 0-243-16</inkml:trace>
  <inkml:trace contextRef="#ctx0" brushRef="#br0" timeOffset="197773.69">21196 17681 18 0,'0'0'243'0,"0"0"-144"16,0 0 59-16,0 0-53 15,0 0-25-15,0 0 1 16,-83 0-12-16,83 0-12 16,0-1-32-16,5-13-17 15,42 0-4-15,24-7 0 16,12-4 1-16,2 2 1 15,-5 1-4-15,-16 7 0 16,-17 6-2-16,-18 7-13 16,-20 2-24-16,-9 0-62 15,0 0-40-15,-9 0 10 0,-31 2-190 16</inkml:trace>
  <inkml:trace contextRef="#ctx0" brushRef="#br0" timeOffset="198192.96">21196 17712 345 0,'0'0'81'0,"0"0"45"15,0 0-13-15,0 0-37 16,-64 129-37-16,52-103-18 16,3-6-4-16,4-3 0 15,3-9 4-15,-3-4-6 16,5-4-11-16,0 0 4 15,0 0-8-15,12-2 9 16,35-19-9-16,17-2 0 0,11 5-2 16,-4 4-6-1,-2 11 4-15,-12 3 3 0,-10 3-4 16,-14 18 5-16,-16 4 37 16,-10 5-3-16,-7 0 3 15,0 1-1-15,-43 4-18 16,-4-6 7-16,-3-3 16 15,-4-8-12-15,4-5-9 16,8-4-2-16,1-3-12 16,6-4-4-16,7-1-2 15,13-1-2-15,8 0-19 16,7 0-15-16,0 0-51 0,22 0-33 16,27 0 11-16,13 0-90 15,2 0-238-15</inkml:trace>
  <inkml:trace contextRef="#ctx0" brushRef="#br0" timeOffset="198677.29">22021 17868 148 0,'0'0'104'0,"0"0"-57"15,0 0 49-15,0 0-23 16,76 122 34-16,-29-92-38 16,3-5-6-16,11-9 1 15,1-7-11-15,-3-9-11 0,-5 0 7 16,-4-10-10 0,-5-24 0-16,-10-11 2 0,-11-4-27 15,-12-5 8-15,-12 5 8 16,-7 0 8-16,-41 7 4 15,-13 10-8-15,-3 13-3 16,3 15 10-16,-1 4-26 16,5 14-15-16,8 23-6 15,8 4-3-15,13-1-46 16,21 0-23-16,7-5-35 16,0-4-62-16,19-5-144 15</inkml:trace>
  <inkml:trace contextRef="#ctx0" brushRef="#br0" timeOffset="-159526.52">9563 3711 339 0,'0'0'168'0,"0"0"-64"16,0 0-44-16,0 0-6 15,0 0-15-15,0 0 7 0,0 0 9 16,-144-49-9-1,129 44-17-15,8 2 2 0,0 0-15 16,3 3-1-16,1 0-3 16,-2 0-10-16,5 0-2 15,0 0-8-15,0 0 3 16,0 26-9-16,0 19 12 16,0 27 2-16,0 10 3 15,0 3-2-15,0-4 0 16,8-5 1-16,3-6-2 15,-4-10 0-15,8-14 1 16,-15-12-1-16,7-16 0 0,-7-10-10 16,0-4 4-1,0-4 1-15,0 0 1 0,0 0 1 16,0 0 2-16,0-22-13 16,-22-15-6-16,1-11 17 15,2-13 2-15,-2-8 1 16,7-7 0-16,-7-2 1 15,13 0 1-15,8 3-2 16,0 1 0-16,0 2 0 16,15 3 0-16,34-2-2 15,13 2 1-15,6 12 0 16,1 17-1-16,-5 25-2 16,-7 15-7-16,-10 3-21 15,-5 31 10-15,-8 9 13 16,-20 6 1-16,-14-1 8 0,0-1 3 15,-7-2 2 1,-29-10 20-16,-11-4-1 0,4-5 18 16,1-12-11-16,-3-3 4 15,9-4-9-15,8-5 2 16,7 0-14-16,6-2-10 16,8 2-4-16,7-2-6 15,0 6-27-15,0 8-45 16,7 5-72-16,22 16 7 15,13 2-147-15,-1 12-70 16</inkml:trace>
  <inkml:trace contextRef="#ctx0" brushRef="#br0" timeOffset="-159233.5">9745 4164 394 0,'0'0'132'0,"0"0"-110"16,0 0 43-16,0 0-37 15,0 0 6-15,0 0 25 16,144 75 3-16,-87-40-18 15,7 1-24-15,-5-3-16 0,-7 0-4 16,-5-9-1-16,-14 0-20 16,-11 1-53-16,-20-3-85 15,-2-2-119-15</inkml:trace>
  <inkml:trace contextRef="#ctx0" brushRef="#br0" timeOffset="-158928.2">10161 4116 390 0,'0'0'12'15,"0"0"15"-15,0 0 95 16,-68 118-55-16,51-70-15 16,-2 6-14-16,5-2 4 15,2-6-4-15,5-6-24 16,5-5-14-16,-3-15 0 16,5-6-13-16,0-7-70 15,0-7-55-15,-7 0-122 16</inkml:trace>
  <inkml:trace contextRef="#ctx0" brushRef="#br0" timeOffset="-158462.79">9265 4844 610 0,'0'0'29'15,"0"0"70"-15,0 0-29 16,0 0-21-16,0 0-3 16,0 0-19-16,-62 6-18 15,62-6 0-15,0 0-3 16,0 0-6-16,34 0-14 16,37 0 7-16,47-3 7 15,33-16 8-15,10-2 25 16,7 1-16-16,-24 8-2 15,-14 8-9-15,-23 3-3 0,-25-3-2 16,-13 3 0-16,-26 1-1 16,-8 0-1-16,-21 0-13 15,-7 0-91-15,-7 0-65 16,0 1-64-16</inkml:trace>
  <inkml:trace contextRef="#ctx0" brushRef="#br0" timeOffset="-157808.98">9863 5561 374 0,'0'0'52'0,"0"0"-32"16,0 0 83-16,-14 121-9 16,14-55-30-16,14 3 22 15,15 11-29-15,4 6-7 16,-5 5-12-16,-2-1-17 15,-5-7-14-15,-4-14-5 0,-3-18-2 16,-9-22 0-16,2-14 0 16,-7-13 0-16,0-2-10 15,0-2-2-15,-28-24-5 16,-15-6 16-16,-2-7 1 16,7-1 14-16,-2-9-3 15,5-3-4-15,6-11-7 16,8-9-3-16,16-12-1 15,5-10-6-15,19-8-12 16,38 5 16-16,7 15 3 16,2 26 3-16,-9 23 0 15,-3 25-5-15,-4 8-8 0,-3 19 0 16,-16 29 13-16,-12 13 10 16,-17 10 2-16,-2-10 3 15,-9-6 5-15,-32-13 15 16,-1-13 10-16,-5-11 20 15,-3-7-23-15,14-11-9 16,3 0-2-16,5 0-14 16,16-2-17-16,5-7 0 15,7 5-15-15,0-2-46 16,12 1-40-16,30 3 9 16,15 2-8-16,2 0-96 0,-2 25-61 15,-14 3-77-15</inkml:trace>
  <inkml:trace contextRef="#ctx0" brushRef="#br0" timeOffset="-157396.15">10327 6121 391 0,'0'0'35'0,"0"0"17"15,0 0 39-15,0 0-64 0,0 0-10 16,0 0-9-16,78 114-5 16,-45-102 0-16,-5-6-1 15,13-6-2-15,-11 0-19 16,3-12 8-16,0-20 1 15,-9-4-55-15,-10 4-23 16,-7 12 34-16,-7 11 54 16,0 9 116-16,0 0 23 15,0 25-64-15,0 24-26 16,0 18 50-16,0 8-14 16,0 8-32-16,0-5-12 15,15-8-6-15,25-15-26 16,7-9-9-16,10-27-57 0,-3-19-104 15,-11-1-217-15</inkml:trace>
  <inkml:trace contextRef="#ctx0" brushRef="#br0" timeOffset="-155342.95">8210 4534 304 0,'0'0'38'0,"0"0"37"0,0 0 15 16,0 0 4-16,0 0-39 15,0 0-21-15,-54 0 6 16,47 0-1-16,0 0-2 15,-5 0-10-15,2 0-13 16,3 0-6-16,-5 0-4 16,-2 0-4-16,0 0 0 15,0 0-2-15,0 1 2 16,0 4 0-16,2 1 0 16,-3-2 0-16,8 1 0 0,0-4 4 15,5 1-3 1,2-2-2-16,0 0-3 0,0 0 1 15,0 0-13-15,0 2 3 16,21 1 13-16,15-2 0 16,11-1 3-16,10 0 31 15,7 0 28-15,-3 0-23 16,-4 0-15-16,-10 0-5 16,-4 0 5-16,-10 0 3 15,-19 0-9-15,5 0 6 16,-12 0-11-16,-7 0-4 15,2 0-4-15,-2 0-2 16,0 0 1-16,0 0-3 16,0 0 2-16,0 0-3 15,5 0-10-15,23 0-85 0,15 0-69 16,19 0-134-16</inkml:trace>
  <inkml:trace contextRef="#ctx0" brushRef="#br0" timeOffset="-154623.39">11313 4802 688 0,'0'0'81'0,"0"0"-48"16,0 0 37-16,0 0-58 15,0 0-4-15,0 0-1 16,234-7-3-16,-156 4-1 15,-7 3-3-15,-24 0-17 16,-6 6-108-16,-32 20-23 16,-9 3-31-16,-9 5-29 15</inkml:trace>
  <inkml:trace contextRef="#ctx0" brushRef="#br0" timeOffset="-154478">11507 5085 282 0,'0'0'229'0,"0"0"-194"0,0 0 108 15,0 0-4-15,0 0-85 16,201-3-27-16,-137-8-15 16,-3-4-12-16,-4 6-41 15,-17 9-167-15,-19 0-206 16</inkml:trace>
  <inkml:trace contextRef="#ctx0" brushRef="#br0" timeOffset="-154043.7">12382 4756 719 0,'0'0'82'15,"0"0"-1"-15,0 0 23 16,0 0-68-16,0 0-16 16,0 0 38-16,165 0 6 15,-87-6-22-15,5-4-33 16,-12-4-4-16,-9 6-5 16,-20 3-4-16,-23 5-39 0,-12 0-56 15,-7 0-63 1,0 3-141-16,-14 3-288 0</inkml:trace>
  <inkml:trace contextRef="#ctx0" brushRef="#br0" timeOffset="-153078.15">13609 3981 459 0,'0'0'39'0,"0"0"138"16,0 0-57-16,0 0-63 16,0 0 0-16,0 0-50 15,-75-84-2-15,122 51-5 16,17-5 5-16,18 6 26 15,1 7-3-15,2 10-12 16,-2 7-10-16,0 6-4 16,0 2 10-16,-15 0-3 15,-18 13-9-15,-10 5 0 16,-16 7 0-16,-17 7 4 16,-7 8 5-16,0 9 0 0,-50 9-2 15,-14 1 0 1,-4-2 0-16,-3-4-1 0,5-7-6 15,16-4 0-15,7-5 0 16,15-4 4-16,9-3-4 16,5-6-1-16,14-2 1 15,0-6-6-15,14-1 1 16,36-2-2-16,23 0 5 16,19-7 2-16,5-5 14 15,0-1 30-15,0 0-1 16,-7 0 4-16,-14 0-16 15,-15 0-7-15,-16 0-16 16,-16 0-4-16,-11 0 0 16,-10 0-2-16,-1 0-2 15,-7 0-9-15,4 0-27 0,6 0-33 16,4-1-19-16,-2-7-44 16,-10 2-311-16</inkml:trace>
  <inkml:trace contextRef="#ctx0" brushRef="#br0" timeOffset="-149695.77">12030 8211 147 0,'0'0'464'0,"0"0"-447"16,0 0 14-16,0 0 57 16,0 0-34-16,186-134-21 15,-167 91-11-15,-19 7 2 16,0 9-13-16,-19 3-11 16,-45 11-2-16,-18 5-13 0,-18 8 6 15,-8 0 4-15,18 17-4 16,26 2 6-16,21-1 2 15,36 4-2-15,7 4-11 16,29 9 6-16,42 10 3 16,18 3 5-16,15 4 1 15,-7-3 2-15,-11-6 19 16,-20-2 1-16,-31-4 7 16,-21-7-4-16,-14 0-9 15,-11-5 11-15,-46-4 0 16,-14-6-18-16,-5-12-5 15,1-3 4-15,13 0 9 0,12 0-3 16,17-6-5-16,12 0 3 16,12 3-13-16,9 3 0 15,0 0-27-15,30 0-97 16,44 0 13-16,15 0-82 16,4 0-210-16</inkml:trace>
  <inkml:trace contextRef="#ctx0" brushRef="#br0" timeOffset="-149487.02">12583 8253 522 0,'0'0'60'0,"0"0"90"15,0 0-56-15,0 0-63 16,50 122-29-16,-39-113-2 15,-4-6-4-15,-4-3-1 16,2 0-39-16,2-35-38 16,-7-14-76-16,0-8-186 15,0 0 128-15</inkml:trace>
  <inkml:trace contextRef="#ctx0" brushRef="#br0" timeOffset="-149246.83">12540 8077 185 0,'-40'-12'209'0,"19"12"-11"15,7 0-73-15,14 0-45 16,0 0-60-16,0 12-15 0,35-9-5 15,22-3 11-15,19 0 13 16,11-29 24-16,-2-11-18 16,-7-5-14-16,-19 5-6 15,-28 17 14-15,-17 14 6 16,-14 9 1-16,0 7-5 16,0 37-20-16,-14 22 7 15,-10 14 21-15,10-2-23 16,14-6-9-16,0-10-2 15,17-13-5-15,30-15-15 16,24-18-78-16,9-16-70 16,6-9-145-16</inkml:trace>
  <inkml:trace contextRef="#ctx0" brushRef="#br0" timeOffset="-148830.22">13867 7925 618 0,'0'0'128'0,"0"0"-36"16,0 0-5-16,-147-124-41 16,98 99-33-16,1 7 31 15,1 10-22-15,5 5-16 0,8 3-3 16,18 0-3-1,4 9 0-15,12 20-4 0,0 9-4 16,14 13 6-16,26 3 1 16,10 3 1-16,0-3 1 15,-3-2-1-15,-11-2 1 16,-15 1 3-16,-16-2-4 16,-5-10 4-16,0-10-1 15,-12-8 15-15,-24-7 30 16,-6-11 2-16,-1-3-26 15,3 0-11-15,12 0-3 16,13 0-10-16,8-2-3 16,7 1 3-16,0-4-17 15,10-2-63-15,49 1-30 0,17-2-63 16,2 4-204-16</inkml:trace>
  <inkml:trace contextRef="#ctx0" brushRef="#br0" timeOffset="-148526.23">14269 8309 688 0,'0'0'101'0,"0"0"-44"16,0 0 60-16,182-37-82 15,-101 22-30-15,-18 4-2 16,-20 11-3-16,-22 0-84 15,-21 11-194-15,-2 18-149 16</inkml:trace>
  <inkml:trace contextRef="#ctx0" brushRef="#br0" timeOffset="-148380.23">14373 8499 632 0,'0'0'236'0,"0"0"-208"0,0 0 48 15,0 0-15-15,0 0-42 16,215-23-10-16,-132 8-9 15,0 2-64-15,-19 7-244 16,-15 6-381-16</inkml:trace>
  <inkml:trace contextRef="#ctx0" brushRef="#br0" timeOffset="-148076.5">15116 8299 693 0,'0'0'178'0,"0"0"-118"16,0 0 35-16,0 0-41 0,0 0-19 16,196-36-6-1,-120 27-22-15,4 1-6 0,-2-3-1 16,-2 3-58-16,-15-2-62 16,-25-3-236-16</inkml:trace>
  <inkml:trace contextRef="#ctx0" brushRef="#br0" timeOffset="-147461.22">15898 7816 413 0,'0'0'218'0,"0"0"-143"16,0 0 48-16,161-115-27 16,-76 90-32-16,3 8-19 15,-12 13-23-15,-13 4 8 16,-13 0-30-16,-14 17 0 15,-18 12 0-15,-10 11 7 16,-8 6-3-16,0 9 4 16,-26 6 8-16,-17 4-4 15,-7-1-7-15,3-8 4 16,12-7 2-16,13-11 0 16,18-11-6-16,4-6-3 15,0-3-2-15,26-2 0 16,37-7 4-16,13-8 19 15,19-1 20-15,4 0 10 0,-2-14-20 16,-14-1-16-16,-22 4-12 16,-25 10-5-16,-22 1-19 15,-7 6-71-15,-7 31-10 16,0 14-3-16,-50 7-245 16</inkml:trace>
  <inkml:trace contextRef="#ctx0" brushRef="#br1" timeOffset="22867.04">4644 7118 36 0,'0'0'23'0,"0"0"-23"16,0 0 0-16,0 0 2 16,0 0 9-16,0 0 33 15,0 0 32-15,0 0 9 16,-14 4-20-16,14-4-51 16,0 0-7-16,0 0-6 15,0 0-1-15,0-4 0 16,7-3-1-16,0-6 1 15,0 2 0-15,0-3 2 16,-7-1 2-16,0 4 10 0,0-3 11 16,0 5-17-16,0 2 4 15,-7 1-3-15,-5 2 8 16,5 4 3-16,0 0-7 16,5 0 14-16,2 0-14 15,0 0-13-15,0 10-7 16,0 12 6-16,0-3 1 15,0 7 0-15,0-5 0 16,2-2 2-16,12 0-2 16,5-6-6-16,10-3 6 15,-1-3 4-15,5-7 1 16,10 0 7-16,-8-3 3 16,-2-16 0-16,-12 1-6 0,1-2-5 15,-15 3-3 1,-2-3 4-16,-5 5-3 0,0 2 0 15,0 4 3-15,-26 0-5 16,4 5 3-16,-11 2 0 16,5 2-2-16,-1 0-1 15,1 0 2-15,9 0 1 16,5 3 0-16,4 9-3 16,6 1 4-16,4 5-4 15,0 5-3-15,0-3 3 16,7 0 1-16,19-5 3 15,-5-1-2-15,8-6 2 0,-3-2-1 16,-3-3 0 0,-4-3 1-16,2 0 9 0,1-6 7 15,-3-16-4-15,-10 1-1 16,-4-2-7-16,-5 0 7 16,0 0-9-16,-19 3-6 15,-24-2-1-15,-4 10-12 16,-10 1 6-16,3 8 6 15,-3 3 1-15,17 0 5 16,12 0 9-16,6 0 2 16,15 0-15-16,7 0-1 15,0 6-8-15,0 6-1 16,7 1 6-16,22-4 3 16,-1 0 0-16,5-4 1 15,-5-4-1-15,1-1 6 0,-8 0 1 16,5 0-1-16,-5-6 2 15,-2-9-1-15,-4-4-2 16,-8-2-5-16,-7 3 3 16,0-2-2-16,0 6-1 15,-19 2 1-15,-17 4 0 16,3 5 6-16,2 3-1 16,-2 0-6-16,12 0-9 15,7 3 8-15,2 9-3 16,12-4 1-16,0 1-7 15,0-8-7-15,0 1 7 16,21-2 2-16,-2 0 8 16,10 0 9-16,-8-9-2 0,-7-2 0 15,-2-4-3-15,-12 4 1 16,0 3 3-16,0 2 0 16,-5 1 8-16,-16 5 14 15,4 0-14-15,-2 0-15 16,5 0-1-16,7 0-7 15,7 11-56-15,0-1-131 16,0-4-245-16</inkml:trace>
  <inkml:trace contextRef="#ctx0" brushRef="#br1" timeOffset="25501.08">10201 14250 130 0,'0'0'29'0,"0"0"-20"0,0 0 23 16,0 0 39-16,0 0 0 15,0 0-38-15,0 2-1 16,0-2 4-16,0 0 4 15,-4 1 11-15,4-1-6 16,-3 0-27-16,-1 0-9 16,4 3-6-16,0-3-3 15,0 5 0-15,0 1-1 16,0-1 1-16,0 7 0 16,0-2 0-16,0 0 0 0,0 2-6 15,7-1 6-15,14-2-2 16,0-3-1-16,5-4 5 15,15-2-5-15,-6 0 4 16,0-10-2-16,1-11-1 16,-8 2 2-16,-9 1 2 15,-5 4-2-15,-14 2 1 16,0-3-1-16,0 2 0 16,0 1-3-16,-7 1-15 15,-19 4 18-15,3 7 13 16,-3 0-1-16,4 0 5 15,3 0-11-15,3 0 4 16,-5 0-8-16,-1 3-2 0,-4 12 1 16,5 0 0-16,9-1-1 15,3-3 3-15,4-3-1 16,5-2-2-16,0-2-7 16,0 0 0-16,0 0 6 15,0-3 1-15,7 1 1 16,12-2 1-16,2 0-2 15,1 0 1-15,4 0-1 16,-10 0-2-16,-4-11-6 16,-12 1 8-16,0-4 5 15,0-1-1-15,0-2 2 16,-19-3-5-16,-9 4 0 0,-1 4-1 16,1 1 2-16,2 7-2 15,2-1 5-15,-2 5 2 16,12 0-5-16,7 0-1 15,2 0 29-15,5 0-15 16,0 0-15-16,0 9-8 16,0 7 4-16,5 1 1 15,16-2 2-15,1-6 0 16,-1-6-1-16,-7 0 0 16,-7-3 2-16,0 0-1 15,0 0 1-15,5 0 5 16,-5-17 3-16,7-9 2 15,-6-4-10-15,-8 6-5 16,0 8 5-16,-15 7 5 0,-20 7 2 16,-8 2 0-16,-4 0 0 15,7 17-4-15,4 0 4 16,8 0-3-16,16-7-2 16,5-4-2-16,5-1-1 15,2-5-7-15,0 0-1 16,0 2 4-16,0-1 1 15,14 1 0-15,0 2-19 16,0 3-83-16,-7-7-206 16</inkml:trace>
  <inkml:trace contextRef="#ctx0" brushRef="#br1" timeOffset="61249.94">10336 14241 195 0,'0'0'55'0,"0"0"0"15,0 0 63-15,0 0-43 16,0 0-37-16,0 0-15 16,0 0 12-16,0 0 27 15,-2-6-11-15,2 6-18 16,0 0 5-16,0 0 4 16,-5 0-17-16,5 0-16 0,-2 0-3 15,-3 0-6 1,5 0-1-16,0 9-4 0,0 8 5 15,0-1 6-15,0-1-3 16,0-3-3-16,7-6 0 16,19 0 0-16,7-6 0 15,-2 0 0-15,5-6 2 16,1-19 1-16,-8-4 3 16,-13-2-6-16,-11-2 3 15,-5 0 3-15,0 8 1 16,-35 4 10-16,-13 6 6 15,-1 9-4-15,1 6-1 16,6 0-16-16,9 0-2 16,4 0 0-16,15 18-1 15,0 6-3-15,7 6 4 0,2-2-1 16,5 2-1 0,0-2 1-16,5-6 0 0,16-2-4 15,0-8 2-15,5-3-2 16,-4-6-1-16,-1-3-3 15,-5 0 7-15,3 0-2 16,0-20-2-16,-12-4 5 16,-7-2 2-16,0 2 4 15,-4 1-3-15,-32 6 2 16,-11 8 8-16,-3 9 9 0,-4 0-15 16,-3 16-6-1,3 16-3-15,11 5 3 0,24-1-3 16,12-5 2-1,7-3-1-15,0-10 1 0,12-2-2 16,28-10 0-16,-4-6 2 16,-1 0-5-16,5-13 3 15,-9-11 1-15,-5-8 2 16,-19 2 13-16,-7 7-1 16,0 4 25-16,-35 11 20 15,-20 5-30-15,1 3-15 16,4 0-12-16,10 20 0 15,19 3-5-15,21 0-17 16,0-1-68-16,19-4-83 16,23-9-112-16</inkml:trace>
  <inkml:trace contextRef="#ctx0" brushRef="#br1" timeOffset="63135.3">5167 7529 122 0,'0'0'42'0,"0"0"10"16,0 0 21-16,0 0-17 15,0 0-26-15,0 0-5 16,0-3 30-16,0 3-55 16,0-2-19-16,0 2-28 15,0 0-138-15</inkml:trace>
  <inkml:trace contextRef="#ctx0" brushRef="#br1" timeOffset="63516.97">5167 7529 182 0,'104'-28'201'0,"-104"28"-118"15,0 0 47-15,0 0-7 16,0 0-56-16,0 0-36 16,0 0-18-16,0 0 4 15,0 0-17-15,0 20 7 16,0 8 4-16,-17 9 3 16,-9 4 3-16,-9 5 11 15,-1 2-6-15,1-2-4 16,2-5-4-16,7-5-7 15,11-6-6-15,8-8-2 16,7-7 0-16,0-7-37 16,7-8-99-16,27 0-72 0,13 0-174 15</inkml:trace>
  <inkml:trace contextRef="#ctx0" brushRef="#br1" timeOffset="63877.24">6011 7940 500 0,'0'0'65'16,"0"0"16"-16,0 0 4 15,0 0-59-15,0 0-19 16,0 0 25-16,-116 111 26 16,71-65-11-16,-7 3-15 15,7 0-15-15,-2-3-8 16,7-3-4-16,9-4-5 15,5-10 0-15,12-12-4 0,14-8-24 16,0-3-84 0,0-6-101-16,28 0-184 0</inkml:trace>
  <inkml:trace contextRef="#ctx0" brushRef="#br1" timeOffset="64231.34">6318 8399 428 0,'0'0'135'0,"0"0"-119"16,0 0 64-16,0 0-23 16,-125 134-17-16,82-82 7 15,1 2-22-15,-1-2-15 16,3-4-10-16,7 1 0 15,16-3-43-15,6-9-111 16,11-14-246-16</inkml:trace>
  <inkml:trace contextRef="#ctx0" brushRef="#br1" timeOffset="64517.3">6808 9086 98 0,'0'0'610'0,"0"0"-588"15,0 0-3-15,0 0 9 16,-199 124-22-16,176-93-6 16,11-1-69-16,12-7-131 15,0-4-207-15</inkml:trace>
  <inkml:trace contextRef="#ctx0" brushRef="#br1" timeOffset="64815.04">7087 9551 245 0,'0'0'499'16,"0"0"-475"-16,0 0-7 16,-130 144 51-16,109-104-33 15,11-5-30-15,3 3-1 16,2 2-4-16,3 2-17 16,2-4-76-16,0-5-102 15,0-16-366-15</inkml:trace>
  <inkml:trace contextRef="#ctx0" brushRef="#br1" timeOffset="65100.83">7295 10251 734 0,'0'0'10'16,"0"0"-1"-16,0 0 48 16,-104 106-33-16,71-69-20 15,9 1 1-15,-2 2-4 16,5 1-1-16,14 1-71 15,0-6-59-15,7-12-183 16</inkml:trace>
  <inkml:trace contextRef="#ctx0" brushRef="#br1" timeOffset="65416.48">7671 10911 682 0,'0'0'36'15,"0"0"-28"-15,0 0 47 16,-111 141-3-16,97-104-42 16,4-4-9-16,6-2-2 0,4-3 2 15,0-2-2-15,7-8-88 16,28-10-143-16,-2-8-290 16</inkml:trace>
  <inkml:trace contextRef="#ctx0" brushRef="#br1" timeOffset="65716.46">8085 11241 623 0,'0'0'70'16,"0"0"-32"-16,0 0 71 16,-73 129-85-16,63-100-19 15,5-4-5-15,5-1-5 16,0-4-80-16,0-11-31 15,22-7-97-15</inkml:trace>
  <inkml:trace contextRef="#ctx0" brushRef="#br1" timeOffset="66007.87">9203 11896 360 0,'0'0'122'16,"0"0"-23"-16,-82 131 57 16,53-89-92-16,10-2-10 0,3 2-36 15,2 0-12 1,-1-4-6-16,8 1 0 0,0-5 0 15,3-4-42-15,4-2-43 16,0-2-4-16,0-2-76 16,0-2-28-16,0-7 145 15</inkml:trace>
  <inkml:trace contextRef="#ctx0" brushRef="#br1" timeOffset="66247.63">9211 12629 136 0,'0'0'579'16,"0"0"-565"-16,-147 145 51 15,104-90 23-15,3-7-73 16,21-3-14-16,12-3-1 15,7-9-39-15,0-5-43 16,0-14-18-16,19-11-138 16,9-3-201-16</inkml:trace>
  <inkml:trace contextRef="#ctx0" brushRef="#br1" timeOffset="66474.38">9497 13108 783 0,'0'0'69'0,"0"0"-59"16,-154 150 19-16,119-105-4 15,16-10-24-15,9-10-1 16,10-5-24-16,0-10-40 15,14-10-92-15,29-4-171 16</inkml:trace>
  <inkml:trace contextRef="#ctx0" brushRef="#br1" timeOffset="66666.28">9688 13458 10 0,'0'0'872'15,"-104"133"-847"-15,50-64 15 16,11-10 37-16,15-8-48 16,14-15-29-16,14-11-23 15,0-17-68-15,30-8-123 16,25-27-141-16</inkml:trace>
  <inkml:trace contextRef="#ctx0" brushRef="#br1" timeOffset="66810.27">9785 13848 984 0,'0'0'57'16,"0"0"-54"-16,0 0-6 16,-75 116-31-16,75-106-93 15,0-10-137-15</inkml:trace>
  <inkml:trace contextRef="#ctx0" brushRef="#br1" timeOffset="120273.45">8404 11688 4 0,'0'0'120'16,"0"0"-15"-16,0 0-39 0,0 0 1 15,0 0 17-15,0 0-3 16,0 0-19-16,0-13-31 15,0 12-14-15,0-3 16 16,0 3-7-16,0-2-19 16,0 2-4-16,0-1-1 15,0-1 0-15,0 2 6 16,-5 1-2-16,-2-2-1 16,5-1 2-16,-3 3 4 15,5-3-5-15,0-3-5 16,-2 3-1-16,2-4-1 15,-5 3 1-15,-2-1 3 0,7 2-2 16,-7 3 0-16,0 0 12 16,0 0-5-16,0 0 10 15,7 0-7-15,-7 0-9 16,2 12-2-16,5 4-1 16,0-1 0-16,0-2-4 15,0-4 2-15,0-3-1 16,5-3-1-16,2-3 1 15,7 0 4-15,-7 0 0 16,12-12 1-16,-10-13 5 16,-2-2-6-16,-7-1-8 15,0 5 6-15,-14 7-3 0,-21 3 5 16,-5 10 0-16,-3 3 16 16,8 0-14-16,-6 16 3 15,6 14-4-15,9 0-1 16,9 3-1-16,13-7 1 15,4-6-4-15,0-5-2 16,14-6-2-16,19-9 4 16,9 0 4-16,6-9-9 15,1-21 6-15,-8-1-1 16,-20-2 1-16,-21 9-2 16,0 4 5-16,-14 12 0 15,-34 8 44-15,-8 0 13 16,-1 11-36-16,-2 18-2 0,9 8-16 15,15-3-3 1,28-4 0-16,7-7-7 0,0-7-9 16,21-13-15-16,28-3-6 15,18-3 6-15,-1-26-9 16,-12 1-2-16,-21 6 2 16,-33 6 40-16,0 5 0 15,-33 5 77-15,-28 6 17 16,-10 0-41-16,2 12-18 15,13 9-17-15,13 1-2 16,29-5-16-16,14-2-2 16,0-10-82-16,23-5-107 15,25 0-87-15</inkml:trace>
  <inkml:trace contextRef="#ctx0" brushRef="#br1" timeOffset="121214.13">5379 11828 665 0,'0'0'0'16,"0"0"-21"-16,0 0 21 16,0 0 15-16,0 0-1 15,202-16-7-15,-148 6-7 16,-9-1-25-16,-5 1-83 15,-7-8-188-15</inkml:trace>
  <inkml:trace contextRef="#ctx0" brushRef="#br1" timeOffset="121357.12">5975 11762 561 0,'0'0'24'0,"0"0"1"16,0 0 13-16,0 0-38 15,0 0-7-15,251-2-152 16,-152-16-135-16</inkml:trace>
  <inkml:trace contextRef="#ctx0" brushRef="#br1" timeOffset="121773.24">6928 11742 136 0,'0'0'68'0,"0"0"67"15,0 0-53-15,0 0-66 16,0 0-16-16,0 0-21 15,116 60-78-15,-73-60 7 16,7-2 28-16,-3-1 64 16,0 1-95-16,-16 2 77 15,-5 0 18-15,-19 0 118 16,7 0 3-16,-14 0-29 16,7 5 28-16,12-3-68 15,-2-2-52-15,16 0-93 16,14 0 11-16,5 0 74 0,10 0 5 15,-8 0-104 1,-14 0 91-16,-11 12 16 0,-13 1 22 16,-2-3 63-16,5 1 13 15,-4-5-9-15,6-2-74 16,5-4-15-16,-3 0-5 16,3 0-83-16,1 0-56 15,-13-1 86-15,-12 1-12 16,-2 0 70-16,0 0 100 15,0 0-20-15,0 6 12 16,0 0 13-16,-2-3-53 16,2-3-52-16,0 0-30 15,0-3-418-15</inkml:trace>
  <inkml:trace contextRef="#ctx0" brushRef="#br1" timeOffset="121875.12">8087 11951 483 0,'0'0'0'16,"0"0"-214"-16</inkml:trace>
  <inkml:trace contextRef="#ctx0" brushRef="#br1" timeOffset="121990.93">8087 11951 14 0,'40'42'600'0,"-68"-25"-590"0,0 3-10 16,9-5-256-16</inkml:trace>
  <inkml:trace contextRef="#ctx0" brushRef="#br1" timeOffset="122120.95">8227 12532 756 0,'0'0'16'16,"0"0"-16"-16,0 0-23 16,-92 109-226-16</inkml:trace>
  <inkml:trace contextRef="#ctx0" brushRef="#br1" timeOffset="122250.3">8142 13099 430 0,'0'0'207'0,"0"0"-207"0,0 0-21 16,0 0-182-16</inkml:trace>
  <inkml:trace contextRef="#ctx0" brushRef="#br1" timeOffset="122384.23">8113 13541 489 0,'0'0'215'16,"0"0"-211"-16,0 0-4 0,-130 115 0 16,130-89-210-16,0-4-288 15</inkml:trace>
  <inkml:trace contextRef="#ctx0" brushRef="#br1" timeOffset="122494.12">8064 14026 792 0,'0'0'28'16,"0"0"-26"-16,0 0-2 16,0 0-212-16</inkml:trace>
  <inkml:trace contextRef="#ctx0" brushRef="#br1" timeOffset="123240.78">7707 15150 474 0,'0'0'281'0,"0"0"-267"0,0 0 0 16,0 0 21-16,0 0-32 16,198-128 31-16,-94 98-19 15,-4 16-15-15,-13 12 0 16,-23 2 0-16,-22 5 3 15,-27 21-1-15,-15 12 0 16,-24 16 15-16,-45 4 15 16,-13-2-4-16,11-4 4 15,16-20-12-15,22-13 7 16,24-12-16-16,9-7-11 16,30 0-31-16,65-7-10 15,38-9 18-15,20 4-30 16,-6 9-10-16,-24 3 56 0,-40 35-17 15,-48 19-15 1,-28 18 39-16,-14 13 10 0,-69 8 50 16,-23-4 26-16,-10-7 7 15,-9-12-40-15,14-16 4 16,14-14 2-16,19-17-27 16,36-13 1-16,16-10-15 15,19 0-18-15,0 0-3 16,0-15-38-16,7-7-18 15,21-5-16-15,8 1-29 16,-10 6-87-16,-7 3-277 16</inkml:trace>
  <inkml:trace contextRef="#ctx0" brushRef="#br1" timeOffset="127156.03">4199 11608 538 0,'0'0'96'16,"0"0"-66"-16,0 0 42 16,0 0 17-16,0 0-63 15,0 0-12-15,0 0 17 0,22-115 3 16,-15 106 4-16,-7 2 0 15,0 6 0-15,0 1-7 16,0 0-12-16,0 0-14 16,0 0-4-16,0 0-2 15,0 0-3-15,0 0-6 16,0 0 8-16,0 8-5 16,0 15 4-16,-14 15 3 15,-27 10 5-15,-8 10-2 16,-1 5-2-16,-4-5-2 15,4 2-1-15,3-9 2 16,4-2-4-16,3 0 1 16,4-7-2-16,18-1 2 15,1-7 0-15,12-2-1 0,5-4 3 16,0-4-4-16,0 0-2 16,33-3 1-16,17-3 3 15,4-9 3-15,-4 2 4 16,0-3-2-16,-3-2 0 15,-7 0-1-15,-11-3-1 16,-1 0 0-16,-7 2-9 16,-7 1-84-16,1-1-80 15,-8-3-128-15,-7-2-117 16</inkml:trace>
  <inkml:trace contextRef="#ctx0" brushRef="#br1" timeOffset="127408.52">4379 12067 358 0,'0'0'108'15,"0"0"79"-15,0 0-65 16,0 0-102-16,0 0-13 16,0 0 27-16,-19 147 19 15,5-84 3-15,0-1-17 16,7-7-10-16,0-12-18 15,2-12-8-15,5-7-2 16,0-9-1-16,0-7-4 16,0-3-5-16,0-4-37 15,0-1-41-15,0 0-41 0,12 0 10 16,-12 2-110-16</inkml:trace>
  <inkml:trace contextRef="#ctx0" brushRef="#br1" timeOffset="133971.29">11155 14557 336 0,'0'0'180'0,"0"0"-168"16,0 0 71-16,0 0-14 15,0 0-53-15,0 0 17 16,0 0-13-16,0 0-9 16,0-20 1-16,0 20 1 15,0 0-6-15,0 0-7 16,0 5 0-16,-8 24 1 15,-1 17 1-15,-10 11 8 16,5 3 3-16,7 4 2 16,0-9-3-16,7-6-6 0,0-10-5 15,0-13-1-15,0-11-1 16,7-7 1-16,0-6-4 16,0-2 3-16,5 0 2 15,4-14-1-15,6-17 8 16,4-12-8-16,-5-1 6 15,5-2-6-15,-10 0 4 16,3-2-3-16,-4-1 1 16,-1 7-2-16,-7 5 3 15,-7 10 4-15,0 8-2 16,0 6 18-16,0 5-11 16,0 6-8-16,7 1-4 0,-7 1-4 15,7 0-6 1,14 0-6-16,8 15 12 0,11 10 4 15,10 8 2-15,4 7 1 16,-4 2 9-16,-3-2-7 16,-5-4 1-16,1-5-2 15,-10-6-3-15,0-5-1 16,-11-5 4-16,-13-10-8 16,-4-1 3-16,-5-4-38 15,0 0 22-15,0 0 5 16,-48 0-100-16,-8-4-180 15,-20-6-156-15</inkml:trace>
  <inkml:trace contextRef="#ctx0" brushRef="#br1" timeOffset="134121.88">11105 14826 258 0,'0'0'251'0,"0"0"-89"16,0 0-99-16,0 0-40 16,0 0 83-16,277 9-13 15,-131-9-46-15,-13 0-16 16,-22-3-20-16,-28-5-11 15,-27 2-18-15,-30 0-80 16,-26-3-153-16,0-1-427 16</inkml:trace>
  <inkml:trace contextRef="#ctx0" brushRef="#br1" timeOffset="135622.18">5096 5964 757 0,'0'0'36'0,"0"0"-25"15,0 0 49-15,0 0 8 16,0 0-22-16,0 0-27 15,-48-24-18-15,48 24 2 16,0 0-6-16,0 18-2 0,0 13 5 16,0 12 1-16,0 5 8 15,0 4 2-15,0 4 6 16,0-2-2-16,0-1-1 16,0-11-7-16,0-6-1 15,0-11-6-15,0-7-1 16,0-9-3-16,0-3-2 15,12-6-54-15,2 0-35 16,8-8-45-16,-3-14 4 16,-12-3-304-16</inkml:trace>
  <inkml:trace contextRef="#ctx0" brushRef="#br1" timeOffset="136122.42">5143 5948 520 0,'0'0'66'15,"0"0"56"-15,0 0-18 16,0 0-44-16,0 0-42 16,0 0-14-16,106-66 4 15,-51 66 0-15,-1 0-7 16,-18 12 3-16,-8 8-8 15,-16 8 4-15,-12 3 0 16,0 0 14-16,-40 3 3 16,-10-2-10-16,3-10-7 0,18-4-6 15,10-10-16-15,12-5 16 16,7-3-4-16,0 0-40 16,29 0 4-16,32 0 46 15,15 0 4-15,14 8 4 16,-7 13-5-16,-13 6 9 15,-15 9 15-15,-13 1-9 16,-23 3 9-16,-9 1 3 16,-10-4-14-16,0-3-2 15,0-2 8-15,-50-7-2 16,-18-2 24-16,-25-3-5 16,-15-8-23-16,8-6-2 0,17-1-5 15,22-5-9-15,18 0-1 16,22 0-1-16,16 4-2 15,5 9-62-15,33 11-97 16,50 18 78-16,28 10-197 16</inkml:trace>
  <inkml:trace contextRef="#ctx0" brushRef="#br1" timeOffset="137557.86">8418 11694 492 0,'0'0'55'15,"0"0"44"-15,0 0-19 16,0 0-37-16,0 0-14 16,0 0-9-16,-35 0-10 15,35 0 0-15,0 0-8 16,0 0-2-16,0 0 0 16,0 0-2-16,0-2-2 15,0-11-5-15,0-3 5 16,0 1 4-16,0 2 0 15,0 7 10-15,-19 2-7 16,-2 4 7-16,-5 0 2 16,-3 0-2-16,-6 17 7 0,6 11-12 15,3 10-4-15,10-8 2 16,11-5 2-16,5-7-5 16,0-11-8-16,12-7 7 15,19 0 2-15,16-10 0 16,7-26 14-16,-4-1-8 15,-14 1 2-15,-25 11-2 16,-11 10 52-16,0 9 16 16,-35 6-33-16,-10 0-8 15,-5 0-34-15,1 15-1 16,20 12-18-16,17 0-42 16,12-4-36-16,36-9-114 0,44-14-182 15</inkml:trace>
  <inkml:trace contextRef="#ctx0" brushRef="#br1" timeOffset="138037.7">9473 11071 622 0,'0'0'78'0,"0"0"42"16,0 0-34-16,0 0-56 15,0 0-7-15,0 0 1 16,0-77-2-16,-12 66 5 16,-4 0 0-16,-10 4-15 15,-3 4 3-15,-11 3 0 16,-10 0-15-16,-11 10-3 15,-3 22 0-15,-4 9 1 16,13 11-2-16,5 4 4 16,17 6 0-16,12 1 0 15,21-5-2-15,0-2-2 16,40-10-4-16,38-11 6 0,19-9 2 16,26-14 0-1,10-12 6-15,11 0 17 0,-16-6 29 16,-20-18-23-16,-25 4-17 15,-33 1-3-15,-15 6-8 16,-23 6 4-16,-12 7-5 16,0 0 0-16,0 0-11 15,-7 0-48-15,-45 9-69 16,-12 8-515-16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516.99072" units="1/cm"/>
          <inkml:channelProperty channel="Y" name="resolution" value="2427.185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3-03-23T12:08:26.811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4062 1386 54 0,'0'0'25'15,"0"0"52"-15,0 0-11 16,0 0-1-16,251 154 54 15,-168-93-32-15,4 7 45 16,5 1-19-16,-2 2-24 16,0 1-14-16,7 0-25 0,0-1-16 15,-12-2-1-15,-2 1-9 16,-14-5-6-16,-1-4-6 16,1-10-9-16,-10-10-1 15,7-4-2-15,-16-9 1 16,-1-8-1-16,-20-6-6 15,-10-5-36-15,-12-3-72 16,-7-6-185-16,0 0-118 16</inkml:trace>
  <inkml:trace contextRef="#ctx0" brushRef="#br0" timeOffset="548.91">5375 1614 352 0,'0'0'26'0,"0"0"39"15,0 0 39-15,0 0-37 16,0 0-39-16,0 0-17 15,-223 109 14-15,167-48 4 16,-15 8-6-16,-12 1 1 16,0 0 8-16,0-6 12 15,8-2 3-15,11-6-18 16,10-3-7-16,6-10 0 16,17-12 1-16,10-11-15 15,2-2-3-15,5-3-5 16,7-3 0-16,-7 2 0 15,2-5-1-15,-2 1 1 0,4-1-10 16,-1 0 9-16,1-1 1 16,-2-2 0-16,5 1-10 15,0 0-15-15,0 1-52 16,7-2-23-16,0-2-96 16,0-4-213-16</inkml:trace>
  <inkml:trace contextRef="#ctx0" brushRef="#br0" timeOffset="1898.37">7018 1896 286 0,'0'0'103'16,"0"146"-37"-16,0-59 42 15,5-2-26-15,9-14-23 16,3-14-22-16,2-18-7 16,2-14-26-16,-14-16-2 15,0-9-1-15,-7-1 0 0,0-41 22 16,0-19-23-16,-7-18 3 15,-21 0-3-15,-12 2 8 16,-3 9-2-16,-4 13 14 16,11 12 7-16,8 20 1 15,9 13 8-15,12 10-2 16,4 0-4-16,3 4-30 16,0 25 0-16,0 15-4 15,29 4 3-15,20-9-2 16,6-12 0-16,16-19 2 15,12-8-6-15,11-25-8 16,3-21 5-16,-12-11 1 0,-9-1 3 16,-29 6-4-1,-18 7 7-15,-20 15 3 0,-9 16 13 16,0 12 31-16,0 2 11 16,0 9-18-16,-16 34-36 15,-18 17-1-15,6 11-1 16,16 1 0-16,12-4-4 15,0-7 2-15,12-1-3 16,35-10-26-16,5-8-51 16,17-10 6-16,7-13-63 15,-5-16-152-15</inkml:trace>
  <inkml:trace contextRef="#ctx0" brushRef="#br0" timeOffset="2315.28">8130 2219 421 0,'0'0'74'0,"-50"109"-25"16,43-60 57-16,7-11-32 16,0-10-54-16,0-10-4 15,21-9-11-15,1-9 9 16,-3 0-2-16,14-21-11 15,-12-19 2-15,3-11 3 16,-10-10 3-16,-2-2-2 16,-5-6-2-16,0 0-5 0,0-1 6 15,-7-2-1 1,7 2 7-16,5 6-5 0,-3 9-7 16,10 16 13-16,-9 14 12 15,-3 11-15-15,5 14-7 16,2 0-3-16,14 36 0 15,8 27 9-15,4 19 6 16,7 12-3-16,5-2 15 16,7-8-15-16,-2-13-5 15,0-11 1-15,-10-17-7 16,-7-9 1-16,-16-13-4 16,-17-7-26-16,-7-7-129 15,-9-7-101-15</inkml:trace>
  <inkml:trace contextRef="#ctx0" brushRef="#br0" timeOffset="2468.83">8135 2361 699 0,'0'0'3'16,"0"0"1"-16,0 0 83 16,236 0-7-16,-104-15-36 15,-1-9-34-15,-25 2-10 16,-16-1-19-16,-29 3-120 15,-13 2-170-15</inkml:trace>
  <inkml:trace contextRef="#ctx0" brushRef="#br0" timeOffset="2682.4">9118 2085 525 0,'0'0'92'16,"0"0"30"-16,15 138 5 16,-6-90-86-16,3-4-32 15,4-8 1-15,3-12-10 16,-12-5 0-16,8-7-45 16,-15-12-157-16,0 0-290 15</inkml:trace>
  <inkml:trace contextRef="#ctx0" brushRef="#br0" timeOffset="2880.06">8407 1967 767 0,'0'0'52'16,"0"0"-45"-16,0 0 45 15,250-103 23-15,-87 57-38 16,5 2-29-16,0 4-8 15,-16 7-1-15,-20 10-49 16,-16 11-61-16,-24 3-96 16,-28 9-146-16</inkml:trace>
  <inkml:trace contextRef="#ctx0" brushRef="#br0" timeOffset="3052.38">9724 2002 613 0,'0'0'99'16,"0"0"48"-16,0 157-33 15,0-119-80-15,0-9-29 16,7-16-5-16,7-13-44 16,7 0-112-16,-2-28-304 15</inkml:trace>
  <inkml:trace contextRef="#ctx0" brushRef="#br0" timeOffset="3280.33">10043 2013 360 0,'0'0'322'0,"0"0"-192"16,47 160 39-16,-25-110-88 15,-1-10-40-15,-7-12-29 16,-7-17-12-16,0-7 0 16,-7-4-18-16,0-15-27 15,0-19-79-15,-21-14-276 0</inkml:trace>
  <inkml:trace contextRef="#ctx0" brushRef="#br0" timeOffset="3429.32">9483 1910 499 0,'0'0'287'0,"0"0"-268"16,0 0 98-16,281-120-42 16,-156 80-52-16,1 4-19 15,-13 5-4-15,-11 8-32 16,-19 16-52-16,-8 7-78 0,-18 0-138 16,-21 7-111-1</inkml:trace>
  <inkml:trace contextRef="#ctx0" brushRef="#br0" timeOffset="3797.83">10577 1839 262 0,'0'0'147'0,"0"0"-1"16,0 0-27-16,0 0-30 15,-68 139-23-15,58-106-6 16,-1 1-11-16,4 2-13 15,7 2 19-15,0 0-17 16,0-4-10-16,21-2-9 16,14-6 0-16,5 2 0 0,17-5-3 15,5-5 15-15,-1-2-1 16,8-4-6-16,-5-3-10 16,-1-3 10-16,4-4-14 15,-15-2-9-15,2 0 3 16,-7 0-3-16,-18 0 2 15,-1-6-3-15,-16-5-15 16,-5 0-1-16,-7-3 0 16,0-1-28-16,0-2-39 15,-33-3-25-15,12-6-54 16,-5-2-91-16,-5-2-194 16</inkml:trace>
  <inkml:trace contextRef="#ctx0" brushRef="#br0" timeOffset="3960.04">10391 2083 519 0,'0'0'61'0,"0"0"54"16,0 0 26-16,250 8-105 16,-162-9-15-16,-17-21-12 15,-7-4-9-15,-12-5-30 16,-24-4-173-16,-21 1-424 15</inkml:trace>
  <inkml:trace contextRef="#ctx0" brushRef="#br0" timeOffset="4098.31">10537 1835 927 0,'0'0'64'0,"0"0"31"0,0 0-32 16,0 0-51-16,0 0-4 15,206-42 6-15,-78 16-14 16,21 0-38-16,7 6-129 15,-5 5-317-15</inkml:trace>
  <inkml:trace contextRef="#ctx0" brushRef="#br0" timeOffset="4614.32">11743 2070 635 0,'0'0'95'15,"0"112"84"-15,0-68-90 16,22-13-69-16,-8-16-18 16,-7-9 0-16,-2-6-2 15,-5 0 10-15,0-9 4 16,0-28-12-16,-12-10-2 15,-24-7-11-15,8-11-2 16,-5-5 2-16,9-2-4 16,5 0 10-16,19 0-2 0,14 2 7 15,43 7-5 1,24 8 4-16,-3 13 1 0,4 15 6 16,-6 15 0-16,-14 12 0 15,-17 0 0-15,-12 14-6 16,-22 13 2-16,-11 12 8 15,-11 7 3-15,-32 0-8 16,-7 3 2-16,6-9-5 16,13-5-1-16,12-7-1 15,5-4 0-15,14 7 0 16,0-3-5-16,0 8 5 16,11 5 0-16,18 0 4 0,6 6 9 15,6-1-5-15,3 3-6 16,18-3-2-1,2-7-4-15,11-11-20 0,1-16-60 16,-14-12-211-16</inkml:trace>
  <inkml:trace contextRef="#ctx0" brushRef="#br0" timeOffset="4949.5">12737 2024 355 0,'0'0'137'0,"0"0"-12"0,0 0-5 16,0 0-57-16,0 0 30 16,241 99-62-16,-184-99 6 15,-10-18-14-15,-19-11-10 16,-9-5-3-16,-19-6 10 15,0-6-13-15,-52-2-7 16,-26 2 9-16,-5 10 29 16,-9 10-14-16,16 12 28 15,15 12-5-15,11 2-17 16,10 11-30-16,7 26-2 0,9 6-18 16,17 5-53-1,7 0-33-15,17-6-80 16,35-4-182-16</inkml:trace>
  <inkml:trace contextRef="#ctx0" brushRef="#br0" timeOffset="5598.31">13846 1784 719 0,'0'0'57'0,"0"0"39"16,0 0-5-16,0 0-47 15,0 0-18-15,-230-98-13 16,174 89 21-16,-6 9-23 16,-6 0-8-16,11 9 2 15,2 15-5-15,15 7 0 16,19 3-2-16,19 13-1 16,2 6-4-16,14 8 5 15,35 5 2-15,20 5 3 16,2-5 8-16,-3-5-4 15,-13-13 7-15,-13-11 23 16,-20-11-4-16,-22-6-9 0,0 0-11 16,0-5 7-1,-43 0 26-15,-18-4-16 0,4-4-19 16,-5 0-6-16,20-6-4 16,9 1-1-16,11 1-3 15,22-3-30-15,0 0-34 16,26 0-68-16,38-13-40 15,26-14-125-15</inkml:trace>
  <inkml:trace contextRef="#ctx0" brushRef="#br0" timeOffset="6013.77">14685 1896 542 0,'0'0'58'0,"0"0"38"16,0 0 25-16,0 0-47 16,-151-110-18-16,94 98-6 15,3 7-15-15,-3 5 6 16,0 0-15-16,-4 0-13 16,-1 11-13-16,8 13 0 15,9 7 0-15,0 9-7 16,17 8 6-16,11 11-2 15,12 7 0-15,5 0 0 16,15-1-1-16,27-5 3 16,-2-14 1-16,1-13 0 0,-20-11 0 15,-14-7 6 1,-7-4 9-16,0-2 0 0,-33 0 12 16,-24 1 0-16,-4-1-20 15,4 0-6-15,7-3-1 16,10 0-14-16,19 0-20 15,16-2-25-15,5 1-12 16,0-5-62-16,5 0-87 16,35 0-10-16</inkml:trace>
  <inkml:trace contextRef="#ctx0" brushRef="#br0" timeOffset="6614.33">14837 1967 581 0,'0'0'33'0,"0"0"120"0,0 0-55 16,0 0-52-16,0 0-21 15,0 0-8-15,-48 0 3 16,41 0-9-16,0 0 1 15,0 6 5-15,0 5-10 16,-5 1-1-16,5 3-2 16,0 2 1-16,5 5 2 15,-3 1 7-15,5-3-3 16,0 3 4-16,0-1-1 0,0-1-5 16,0-1-3-1,0 0-4-15,0-2-1 0,14-1-1 16,0 0 4-1,12 3-1-15,3-4 12 0,6 3 9 16,19-4-3-16,8-2 1 16,7-5 22-16,4-4-22 15,3-4-5-15,-8 0-1 16,-6 0-7-16,-13 0-8 16,-16 0 1-16,-11-4-2 15,-13-4-32-15,-4 0 3 16,-5-6-18-16,7-4-37 15,-7-4-19-15,0-1-57 16,0-7-181-16</inkml:trace>
  <inkml:trace contextRef="#ctx0" brushRef="#br0" timeOffset="6881.57">14900 2054 315 0,'0'0'227'15,"0"0"-152"-15,0 0 38 16,242 16-76-16,-171-16-3 16,0-14-34-16,-24-7-57 15,-19-1-41-15,-23 4-35 16,-5 5 12-16,-19 0 121 16,-16 2 170-16,6 6 14 0,10-1 3 15,12 1-42-15,7 2-54 16,0 0-69-16,50-9-22 15,30-2 0-15,17-6-1 16,0-3-19-16,-14 1-129 16,-40 9-287-16</inkml:trace>
  <inkml:trace contextRef="#ctx0" brushRef="#br0" timeOffset="7942.87">17634 1638 609 0,'0'0'143'0,"0"0"-52"15,0 0 26-15,0 0-48 16,0 0-59-16,0 0 6 16,0 0 45-16,197 118-33 15,-129-62-24-15,-6-4 1 16,-13-8-5-16,-9-10-11 0,-18-11-45 16,4-8-24-1,-17-8-71-15,-4-7-224 0</inkml:trace>
  <inkml:trace contextRef="#ctx0" brushRef="#br0" timeOffset="8181.33">18334 1462 219 0,'0'0'528'15,"0"0"-491"-15,0 0 6 16,0 0 65-16,0 191-37 15,0-81 5-15,0 8-6 16,-7-4-27-16,0-13-26 16,2-19-13-16,5-23-4 0,0-25-3 15,0-18-41 1,0-12-25-16,33-4-47 0,10-14-82 16,4-24-305-16</inkml:trace>
  <inkml:trace contextRef="#ctx0" brushRef="#br0" timeOffset="8731.27">19098 1672 344 0,'0'0'274'16,"-12"127"-135"-16,-2-42 35 16,7-6-87-16,7-6-5 15,0-13-27-15,0-25-44 16,5-15-9-16,4-17-2 16,3-3-4-16,2-34-23 15,3-21-13-15,2-20-24 16,-19-7 21-16,0-8-8 15,0-5-24-15,-33 3 23 16,-17 15 41-16,0 22 11 0,3 27 32 16,11 17 43-1,10 9-22-15,12 2-10 0,5 4-4 16,4 22-30-16,5 5-4 16,0-2 6-16,33-8-10 15,43-13-1-15,28-8 0 16,9-18 0-16,6-27 11 15,-15-4-7-15,-21 3-1 16,-29 7 1-16,-19 15 0 16,-23 13 0-16,-12 11 62 15,0 0 2-15,0 0-31 16,-21 31-27-16,-17 26-8 0,0 22-2 16,3 18 0-1,4 0-1-15,22-13 1 0,9-16-8 16,0-19-75-16,0-18-19 15,28-15-46-15,15-16-171 16</inkml:trace>
  <inkml:trace contextRef="#ctx0" brushRef="#br0" timeOffset="9146.58">19822 1875 604 0,'0'0'122'16,"0"0"-32"-16,-50 124 24 0,50-110-75 15,0-10-26-15,0-4-9 16,0 0 0-16,0 0 20 16,7-27 6-16,22-16-14 15,6-20-16-15,10-12-10 16,0-13-7-16,-5-4-9 15,0-3 5-15,-11 12-7 16,-15 20 9-16,-7 21 19 16,-7 24 1-16,0 9 28 15,0 9 21-15,0 0-35 16,7 21-11-16,7 27-1 16,5 22 17-16,10 18 14 0,6 4 0 15,15-1 2-15,4-20-24 16,-7-18-11-16,-11-22-1 15,-15-19 0-15,-18-9-13 16,-3-3-47-16,-3 0 15 16,-47-21-132-16,-23-4-241 15</inkml:trace>
  <inkml:trace contextRef="#ctx0" brushRef="#br0" timeOffset="9254.29">19961 1760 602 0,'0'0'179'0,"0"0"-154"16,0 0 55-16,0 0 13 15,0 0-57-15,227 0-19 16,-151 0-14-16,-7-1-3 16,-6-11-88-16,-13-6-200 15</inkml:trace>
  <inkml:trace contextRef="#ctx0" brushRef="#br0" timeOffset="9463.81">20716 1601 585 0,'0'0'134'0,"-5"122"56"15,3-61-69-15,2-10-46 16,0-18-27-16,0-14-40 0,0-10-8 16,0-9 0-1,0-3-6-15,0-32-50 0,0-18-79 16,-34-14-380-16</inkml:trace>
  <inkml:trace contextRef="#ctx0" brushRef="#br0" timeOffset="9600.33">20356 1356 843 0,'0'0'74'16,"0"0"-31"-16,0 0 27 16,0 0-35-16,223-58-12 15,-112 39-17-15,12 2-6 16,7 2-9-16,5 5-71 15,-10 7-44-15,-21 3-271 16</inkml:trace>
  <inkml:trace contextRef="#ctx0" brushRef="#br0" timeOffset="9730.68">21340 1592 716 0,'0'0'110'0,"0"0"51"15,0 0-35-15,0 0-86 16,0 0-40-16,0 0-13 15,14 68-87-15,55-105-140 16</inkml:trace>
  <inkml:trace contextRef="#ctx0" brushRef="#br0" timeOffset="10314.37">22362 1568 729 0,'0'0'68'0,"-45"107"65"16,33-59-11-16,5-8-55 16,7-10-35-16,0-14-7 15,0-7-19-15,0-7-2 16,0-2 3-16,-19 0 10 15,-12-21-17-15,-16-15-11 16,-3-15-39-16,10-5 39 0,7-6-11 16,16-1 1-16,17 5 17 15,0 4 1 1,36 3-5-16,42 5-12 0,16 15 12 16,-4 10 7-16,-7 15 0 15,-19 6 1-15,-22 0 5 16,-23 23 12-16,-19 9-13 15,-19 4 9-15,-44 3-11 16,-13-2-2-16,14-8-23 16,20-12 1-16,23-6 18 15,19-8-28-15,5 0-51 16,49 1 47-16,17-3 35 16,12 5 1-16,0 1 7 15,-15 6-5-15,-18 2 35 0,-29 10 4 16,-21 11-11-16,-26 10 52 15,-45 11-29-15,-12 2-4 16,1-7-12-16,11-12-14 16,14-8-13-16,19-12-7 15,21-13-3-15,13-3-19 16,4-4-60-16,7 0-67 16,45-14-19-16,12-15-61 15,4-7-402-15</inkml:trace>
  <inkml:trace contextRef="#ctx0" brushRef="#br0" timeOffset="10646.83">22865 1399 569 0,'0'0'74'16,"0"0"54"-16,0 0 9 15,0 0-47-15,0 0-19 16,0 0-41-16,22-54-12 15,-22 59-10-15,0 22-6 16,0 12 20-16,0 11 13 16,0 7-12-16,0 3-4 15,-5-8-8-15,-2-10-8 16,7-11-1-16,0-12 1 16,0-2-2-16,14-2 0 0,33-2 0 15,15-5 8-15,9-2 4 16,0-2 11-16,-3-4-17 15,-6 0-6-15,-6 0-2 16,-3 0-21-16,-9 0-59 16,-3 0-46-16,8 0-93 15,-1-10-358-15</inkml:trace>
  <inkml:trace contextRef="#ctx0" brushRef="#br0" timeOffset="11040.34">23875 1458 124 0,'0'0'283'16,"0"0"-223"-16,0 0 61 15,0 0-12-15,0 0-19 16,-73 139-16-16,54-83-20 16,12 3-3-16,7 3-26 15,0-7-4-15,7-14-14 16,33-9-4-16,3-16-1 16,4-13 3-16,-2-3 12 15,7-14 7-15,-2-25 4 0,-8-5-11 16,-6-6-11-16,-10-1 2 15,-17 6-2-15,-9 8-5 16,0 13 2-16,0 13 1 16,0 8-4-16,0 3-3 15,0 0-33-15,0 0-56 16,7 0-136-16,7 0-302 16</inkml:trace>
  <inkml:trace contextRef="#ctx0" brushRef="#br0" timeOffset="11265.35">24426 1092 864 0,'0'0'88'0,"0"0"-87"15,0 0 73-15,0 0 18 16,126 127-16-16,-67-87-9 15,14-10-34-15,3-11-30 16,-10-11-3-16,-19-8-55 16,-18 0-58-16,-29 0-78 15,0 0-376-15</inkml:trace>
  <inkml:trace contextRef="#ctx0" brushRef="#br0" timeOffset="27260.52">4306 3929 296 0,'0'0'457'0,"0"0"-448"0,0 0 18 16,0 0 75-16,0 0-61 16,0 0-35-16,0 0-4 15,-17 158 18-15,31-84-8 16,1 13 13-16,-8 5-5 15,0 2-7-15,0-3-2 16,-7-9-6-16,0-15-1 16,0-15-2-16,0-12-2 15,0-11 0-15,0-8 0 16,0-12 0-16,0-2-14 16,0-7-28-16,0 0-28 15,0-4-10-15,0-22-2 16,0-10-65-16,0-5 55 0,0-6 36 15,-7-5 22-15,-5-10 34 16,-2-5 7-16,4-6 5 16,-1-5 3-16,8 0 17 15,3 3 47-15,0 3-24 16,0-2 5-16,24 0 55 16,30 3-104-16,22 5-1 15,9 19 1-15,-2 17 20 16,-8 25-31-16,-13 5 0 15,-12 20 9-15,-10 17 7 16,-19 3-5-16,-21 2 0 16,0-2 0-16,0-1 20 0,-21-6-1 15,-8-5 4 1,-11-10-4-16,12-2-10 0,-8-2-2 16,3-5 2-16,7-7-9 15,10 3-11-15,9-5 0 16,2 2 0-16,5 3-8 15,0 6-49-15,0 4-34 16,12 3-4-16,30-2-117 16,13 2-189-16</inkml:trace>
  <inkml:trace contextRef="#ctx0" brushRef="#br0" timeOffset="27513.42">5063 4480 168 0,'0'0'447'16,"0"0"-421"-16,0 0-12 16,0 0 103-16,0 0-35 15,158 121-18-15,-89-79 0 16,9-5-36-16,-3-1-21 15,-6-6-6-15,-12-6 1 16,-10-7-2-16,-7-2 0 0,-19-4-77 16,-11-7-127-16,-10-4-283 15</inkml:trace>
  <inkml:trace contextRef="#ctx0" brushRef="#br0" timeOffset="27837.58">5810 4483 398 0,'0'0'138'16,"0"0"-59"-16,0 0 14 15,0 0-14-15,0 0-24 16,0 0-42-16,-118 57 0 0,68-17 22 15,-2 2 10-15,7-5-7 16,-2-1-12-16,14-9-11 16,-3-3-5-16,8-8-6 15,14-6-3-15,-5-3-1 16,12-2-1-16,4-3-22 16,3-2-27-16,0 0-25 15,0 0-47-15,0 0-76 16,0 0-63-16,0 0-46 15</inkml:trace>
  <inkml:trace contextRef="#ctx0" brushRef="#br0" timeOffset="28177.45">6150 4240 295 0,'0'0'437'0,"0"0"-385"0,0 0-1 16,0 0-7-16,0 0 1 15,249-24 46-15,-124 11-64 16,0 3-16-16,-13-1-7 16,-27 2-4-16,-24 6-7 15,-32 3-54-15,-29 0-84 16,-10 14-81-16,-63 12-105 16</inkml:trace>
  <inkml:trace contextRef="#ctx0" brushRef="#br0" timeOffset="28301.36">6463 4383 535 0,'0'0'73'0,"0"0"29"16,0 0 1-16,243 17-25 15,-167-15-42-15,7-2-35 16,-1 0-1-16,8 0-84 16,-5-14-201-16</inkml:trace>
  <inkml:trace contextRef="#ctx0" brushRef="#br0" timeOffset="28844.18">7759 3933 379 0,'0'0'70'0,"0"0"39"15,0 0-32-15,70-109-19 16,-8 82 5-16,-5 5-8 16,4 13-13-16,1 3 1 15,-6 6-29-15,1 0 6 16,-7 17 10-16,-5 6-12 15,-14 7-12-15,-13 1-1 16,-18 3-1-16,0 3 5 16,-4 0-6-16,-39 6 6 0,-6 3-2 15,-6 0-7 1,-6 0 0-16,4-3-6 0,7-3-4 16,8-5 2-16,9-6 5 15,14-4 1-15,9-5-3 16,10-6 3-16,0 1-2 15,3 0-5-15,23-4 9 16,16-2 6-16,13-4 20 16,6-3 5-16,10-2 0 15,0 0-4-15,-3 0-2 16,-6 0-13-16,-1 0-11 16,-11 0-1-16,4 0-1 15,-4 0-28-15,0-13-48 16,-10-5-93-16,0-6-296 15</inkml:trace>
  <inkml:trace contextRef="#ctx0" brushRef="#br0" timeOffset="29593.6">10022 3619 583 0,'0'0'55'0,"0"0"-4"16,0 0 85-16,0 0-51 15,0 0-38-15,0 0-13 16,0-17-7-16,0 17-13 16,0 0-6-16,0 0-3 15,-12 0 0-15,-16 21-2 16,-8 10-2-16,-7 3 0 15,1 5-1-15,2 3 1 16,-3 7-1-16,3 5 4 16,4 3-4-16,8 1-1 0,7-4 0 15,2-3-2-15,19-2 1 16,0-6 1-16,0-5 0 16,0-9-2-16,19-4 3 15,23-2 9-15,15-3 9 16,12-3 16-16,13-7 13 15,4-4-8-15,-4-6-12 16,-6 0-11-16,-14 0-13 16,-13 0 2-16,-20-4-5 15,-10-1 0-15,-12 4-14 16,-5-1-13-16,-2-4-14 16,0-7-23-16,0-6-5 15,0-7-31-15,0-1-67 16,0 2-141-16,0-3-148 0</inkml:trace>
  <inkml:trace contextRef="#ctx0" brushRef="#br0" timeOffset="29757.53">9809 4085 767 0,'0'0'86'0,"0"0"-57"16,191-12 60-16,-113 3-40 15,-2 0-18-15,2 1-22 16,-12 2-9-16,-9 1-39 0,-7 2-144 16,-3 0-416-16</inkml:trace>
  <inkml:trace contextRef="#ctx0" brushRef="#br0" timeOffset="30726.8">19514 3582 299 0,'0'0'167'0,"0"0"-79"0,0 0 4 16,-42 166 37-16,42-76-31 16,0 14-23-16,0 5-11 15,2 3-7-15,19-5-23 16,1-15-20-16,-3-15-9 16,-10-27-4-16,-4-22-1 15,2-19 0-15,-7-9 0 16,0-9 0-16,-12-29-21 15,-23-22-53-15,-1-11 15 16,1-7 36-16,-6-8 4 0,6-3 13 16,2-1 4-16,16 2 1 15,17 5 2-15,0 9-2 16,50 10 2-16,33 4-1 16,16 14 7-16,10 19 16 15,-5 18-10-15,-5 9-6 16,-11 19 4-16,-27 22 5 15,-32 8 1-15,-29 6 1 16,-7 7 5-16,-67-2 5 16,-16-9-4-16,-9-10 6 15,2-16 6-15,12-13-20 16,2-8-15-16,10-4-1 16,16 0-7-16,22 0-24 15,16 0-17-15,19 0-4 16,0-4-46-16,47-1-205 0,24 5-93 15</inkml:trace>
  <inkml:trace contextRef="#ctx0" brushRef="#br0" timeOffset="31052.38">20132 4184 352 0,'0'0'85'0,"0"0"54"16,7 107-62-16,7-58 46 15,2-3-56-15,3-1-38 16,7-6-2-16,3-5-11 16,-6-13-11-16,-1-11 0 15,8-10-5-15,-1 0-43 16,6-30-48-16,5-10-18 16,-2-6-185-16,-9-2 38 15</inkml:trace>
  <inkml:trace contextRef="#ctx0" brushRef="#br0" timeOffset="31244.02">20536 4228 56 0,'0'0'227'0,"0"0"37"0,0 0-90 16,0 0-51-16,0 0-92 16,0 0-15-16,-40 124 39 15,18-44-5-15,6 2 10 16,2-1-20-16,7-9 0 16,7-13-18-16,0-14-17 15,0-15-5-15,16-14-5 16,5-9-35-16,5-7-30 15,15 0-38-15,1-20-113 16,6-6-211-16</inkml:trace>
  <inkml:trace contextRef="#ctx0" brushRef="#br0" timeOffset="31584.64">21092 3932 583 0,'0'0'180'16,"0"0"-121"-16,0 0 34 16,0 0-44-16,0 0-27 15,0 0 40-15,250-23-16 16,-153 16-28-16,-9-2-16 16,-17 5-2-16,-22-1-14 15,-30 5-56-15,-19 0-85 16,-14 19-158-16,-54 10-105 15</inkml:trace>
  <inkml:trace contextRef="#ctx0" brushRef="#br0" timeOffset="31712.34">21196 4136 507 0,'0'0'174'0,"0"0"-124"16,0 0 57-16,0 0-9 0,222 54-39 16,-104-54-28-16,8-17-18 15,-3-2-13-15,-15 2-100 16,-27 5-276-16</inkml:trace>
  <inkml:trace contextRef="#ctx0" brushRef="#br0" timeOffset="32293.36">22459 3593 362 0,'0'0'25'0,"0"0"122"0,28-128-50 15,-16 96 4-15,-10 10-6 16,3 10-13-16,-5 8-19 15,0 4-13-15,0 0-17 16,0 0-15-16,0 1-7 16,-12 24-11-16,-19 19 1 15,-9 19-1-15,-2 8 1 16,-1 2 0-16,3 6-1 16,14-10 0-16,4-6 0 15,13-11-1-15,4-12 0 0,5-8 1 16,0-6 0-16,14-9 1 15,22-3-1 1,2-3 0-16,4-7 0 0,-6-2 0 16,6-2-4-16,-6 0-38 15,-3 0-31-15,-5-2-67 16,-6-7-205-16</inkml:trace>
  <inkml:trace contextRef="#ctx0" brushRef="#br0" timeOffset="32517.38">22624 3893 617 0,'0'0'135'0,"0"0"-68"16,0 0 25-16,0 0-34 16,0 0 16-16,0 134-16 15,0-86-11-15,0-5-23 16,0-5-6-16,0-9-12 15,0-10-6-15,0-7-1 16,7-10-41-16,-2-2-39 16,4 0-53-16,3-9-117 15,-2-12-383-15</inkml:trace>
  <inkml:trace contextRef="#ctx0" brushRef="#br0" timeOffset="33896.22">23951 3335 500 0,'0'0'127'15,"0"0"-60"-15,0 0 41 16,0 0-46-16,0 0-51 16,0 0-6-16,-69 40-4 15,34-10 2-15,-1 1 1 16,-4 7 5-16,-5 1 12 0,-9 5 1 16,6 1 0-1,-8 4-5-15,13 2-6 0,1-1-3 16,1 4 4-16,6 0-2 15,2-5 2-15,12-1 1 16,9-9 0-16,12 0 7 16,0-7-10-16,0-2 1 15,26-2 19-15,23-5 5 16,18-1-2-16,13-7 16 16,10-4-5-16,4-4-13 15,-16-7-9-15,-16 0-14 16,-12 0-7-16,-29 0-1 15,-14 0-29-15,-7 0-22 16,0 0-13-16,0 0-19 16,0-9-46-16,-9-6-29 0,-3-6-27 15,-5-1-112 1</inkml:trace>
  <inkml:trace contextRef="#ctx0" brushRef="#br0" timeOffset="34112.85">23589 3826 833 0,'0'0'29'0,"0"0"14"16,0 0 83-16,229-15-51 0,-134 4-21 15,-17 0-10-15,-14 2-33 16,-24 3-11-16,-19 4-18 15,-14 2-72-15,-7 0-69 16,-28 20-160-16</inkml:trace>
  <inkml:trace contextRef="#ctx0" brushRef="#br0" timeOffset="39861.03">10890 5731 613 0,'0'0'91'0,"0"0"-63"16,0 0 67-16,0 0-21 0,0 0-68 15,0 0-6-15,0 0 0 16,0 0-8-16,-12 23 8 16,12 11 6-16,0 6 7 15,12 6 2-15,-12 5 1 16,7-3-3-16,-7 0-4 15,0-3 0-15,0-11-6 16,0-8 5-16,0-8-6 16,0-6 2-16,0-6 0 15,0-4-7-15,0-2 3 16,0 0 0-16,0 0 9 16,0 0-4-16,0-8 9 15,0-11-5-15,0-3-2 16,0-7-6-16,0 1 1 0,7-7 1 15,7-5-3 1,5-6 2-16,2-6-2 0,8-2 0 16,11 5 1-16,-12 6 2 15,-4 11-3-15,-5 12 0 16,-12 12 1-16,0 5 1 16,-7 3-2-16,12 0-9 15,9 0-1-15,10 12 3 16,9 12 6-16,14 6 1 15,-11 5-2-15,-8 5 0 16,-9 4 2-16,-11 3 2 16,-8-1 0-16,-5-6-2 15,-2-11 5-15,5-8-2 0,-5-10-3 16,2-8 0-16,3-3 0 16,2 0 0-16,0-12 3 15,14-20 2-15,8-10 2 16,6-12-4-16,10 1-2 15,-9 12 0-15,-13 11 2 16,-4 13 5-16,-12 16 7 16,-7 1-15-16,19 6-5 15,-2 21 1-15,9 9 4 16,2 1 15-16,1 1-7 16,-1-4-1-16,-7-2-1 15,5-9-6-15,-12-6-2 0,12-3 2 16,-9-5-42-16,9-6-54 15,2-3-100-15,13 0-215 16</inkml:trace>
  <inkml:trace contextRef="#ctx0" brushRef="#br0" timeOffset="40135.51">12576 5851 672 0,'0'0'109'0,"0"0"-39"16,0 0 28-16,0 0-74 15,0 0 32-15,222 0-1 16,-125-5 0-16,-5 5-40 15,-16 0-15-15,-15 0-8 16,-20 3-51-16,-25 16-65 16,-16 7-154-16,-21 0-377 15</inkml:trace>
  <inkml:trace contextRef="#ctx0" brushRef="#br0" timeOffset="40292.37">12798 6092 707 0,'0'0'93'0,"0"0"3"16,0 0 28-16,0 0-46 0,222 0-51 16,-153-6-25-16,2 0-2 15,-3 6-24-15,3 0-97 16,-4 0-184-16</inkml:trace>
  <inkml:trace contextRef="#ctx0" brushRef="#br0" timeOffset="40842.57">13860 5777 389 0,'0'0'67'15,"0"0"67"-15,0 0-29 16,0 0-56-16,68-126 0 16,-13 99 21-16,2 5-4 15,6 8-16-15,6 1-17 0,-5 7-12 16,2 6-8-16,-16 0-6 15,-15 0-7-15,-9 13-3 16,-12 5-2-16,-11 1 5 16,-3 2 8-16,0 3-5 15,-17 0 7-15,-23 8 5 16,-14 4-7-16,-15 2-6 16,-9 7-2-16,7 1 0 15,-2-3-1-15,9-3 0 16,28-8 1-16,10-9-1 15,17-8-3-15,9-4 0 16,0-2-2-16,2-1 0 16,41-2 6-16,16 0 13 15,5-4 17-15,14-2 6 16,-2 0-1-16,-1 0-21 0,-4 0-12 16,-2-4 0-16,-15 0-2 15,1-1-7-15,-18 4-77 16,-3-6-107-16,-13 0-175 15</inkml:trace>
  <inkml:trace contextRef="#ctx0" brushRef="#br0" timeOffset="41376.93">15352 5756 112 0,'0'0'68'0,"0"0"-15"16,0 0 73-16,0 0-31 15,0 0 10-15,0 0 3 16,-40-14-27-16,30 14-11 15,3 0-4-15,0 0-37 16,-5 0-6-16,3 1 1 16,-5 21-15-16,-5 4 0 15,12 7-4-15,7 3-1 0,0-1 2 16,0-2 10 0,26-1-10-16,26-9-2 0,24-6-4 15,18-13 20-15,13-4 6 16,8-12-5-16,-8-22-13 15,-5-8-4-15,-20-3-1 16,-25 4-3-16,-29 2-1 16,-28 2 1-16,-14 2 4 15,-57-2 1-15,-23 3 8 16,-10 10 15-16,0 8-4 16,14 15 6-16,14 1-6 15,17 1-5-15,12 27-19 0,11 9-2 16,15 6-4-16,21 1-38 15,0-2-54-15,24-4-43 16,30-7-143-16</inkml:trace>
  <inkml:trace contextRef="#ctx0" brushRef="#br0" timeOffset="45491.42">4088 7920 606 0,'0'0'23'0,"0"0"-22"15,0 0 8-15,0 0 38 16,0 0-2-16,0 0 20 16,0 0-10-16,182-130-6 15,-160 85-16-15,-11 4-2 16,-8 1 1-16,-3 3 1 0,0 11 12 16,0 4-21-16,0 9 9 15,0 8-19-15,0 5-2 16,0 0-12-16,0 0-3 15,0 0-12-15,0 8 7 16,0 12-7-16,0 11 15 16,0 10 0-16,7 5 2 15,5 8-2-15,-5 1 2 16,0 3 0-16,0 2-2 16,0-5 1-16,0-6 1 15,5-4-2-15,-2-11-5 16,1-8-15-16,-4-9-25 0,1-2-38 15,-8-3-79-15,0-4-88 16,-12-1-249-16</inkml:trace>
  <inkml:trace contextRef="#ctx0" brushRef="#br0" timeOffset="45662.74">4180 8238 466 0,'0'0'170'16,"0"0"-167"-16,0 0 114 15,213-11 5-15,-142-4-37 16,5-2-32-16,-7 2-39 16,-13 4-13-16,-13 2-1 0,-10 5-23 15,-5-1-102-15,-6 1-130 16,-15-2-274 0</inkml:trace>
  <inkml:trace contextRef="#ctx0" brushRef="#br0" timeOffset="46011.41">4923 7491 446 0,'0'0'40'0,"0"0"49"16,0 0-19-16,0 0-5 16,0 0-65-16,0 0 0 15,80 88 38-15,-42-14 19 16,-5 17 30-16,-11 14-21 16,-10 5-28-16,-12-1-20 15,0-8-16-15,-34-13 2 16,-1-13 2-16,2-11-1 15,4-22-3-15,15-15-4 16,14-14-2-16,0-13-48 16,0 0-54-16,0 0-68 15,0-20-252-15</inkml:trace>
  <inkml:trace contextRef="#ctx0" brushRef="#br0" timeOffset="47025.63">6046 7430 395 0,'0'0'72'15,"0"0"70"-15,0 0-37 16,0 0-25-16,0 0-27 15,0 0-36-15,-40-12-17 16,40 25 0-16,0 23 1 0,0 21 3 16,0 13-4-1,5 14 1-15,16 8 3 0,19 3 3 16,3-10 1-16,7-16-7 16,6-19-1-16,-1-14 1 15,2-12 2-15,2-10 13 16,-3-14-8-16,8 0 0 15,10-29 25-15,-3-22 10 16,-3-10-24-16,-18-7-3 16,-15-1-8-16,-16-5 29 15,-12-7 6-15,-7-2-18 16,0 2-14-16,-14 11-3 16,-19 15 0-16,5 19 10 15,9 15-7-15,4 9 2 16,8 8-6-16,5 2-7 0,2 2-5 15,0 0-13-15,0 0-37 16,0 0-27-16,24 0 35 16,9 11-47-16,-5 4-84 15,-7 1-134-15</inkml:trace>
  <inkml:trace contextRef="#ctx0" brushRef="#br0" timeOffset="48226.38">7690 7331 359 0,'0'0'39'15,"0"0"79"-15,0 0-38 16,0 0-44-16,0 0-1 16,0 0 5-16,-144 161 8 15,122-80-12-15,8 16 13 0,7 9-5 16,7-2-19-16,0-5 3 15,7-10-11-15,36-14 8 16,-1-14 11-16,6-11-6 16,-1-9-1-16,-4-12-16 15,-1-8-4-15,-2-2-5 16,1-8 1-16,-4-5-4 16,4-3-1-16,1-3-35 15,5 0-44-15,3-6-97 16,0-16-45-16,-5-10-227 15</inkml:trace>
  <inkml:trace contextRef="#ctx0" brushRef="#br0" timeOffset="48532.75">8253 7834 519 0,'0'0'140'16,"0"0"-125"-16,0 0 53 15,0 0 38-15,0 0-29 16,229 25-27-16,-132-8 4 0,-7 1-24 15,7-1-22-15,-19 0-5 16,-12-2-3-16,-21-2 0 16,-12-7-24-16,-19-2-48 15,-14-2-27-15,0-2-55 16,0 0-97-16</inkml:trace>
  <inkml:trace contextRef="#ctx0" brushRef="#br0" timeOffset="48772.84">8974 7732 409 0,'0'0'142'0,"0"0"-42"16,0 0-57-16,0 0-29 15,0 0 23-15,-158 130 26 16,108-87 2-16,15-3-16 15,1-5-1-15,13-7-21 16,2-4-20-16,10-8-7 16,9-1-36-16,0-4-81 15,7-8-74-15,33-3-275 16</inkml:trace>
  <inkml:trace contextRef="#ctx0" brushRef="#br0" timeOffset="48991.53">9445 8028 746 0,'0'0'26'0,"0"0"45"15,0 107 39-15,0-73-71 16,2-8-37-16,12-9-2 15,5-6-3-15,5-7-51 16,2-4-129-16,7 0-179 0</inkml:trace>
  <inkml:trace contextRef="#ctx0" brushRef="#br0" timeOffset="49309.3">9849 7701 338 0,'0'0'337'16,"0"0"-298"-16,0 0 14 0,0 0-2 15,0 0 9-15,0 0-9 16,104 107-12-16,-61-71-17 16,-3-6-21-16,2-5 1 15,-1-10-2-15,-13-9-21 16,8-6-8-16,-1-1-76 16,-2-32-47-16,3-11-155 15</inkml:trace>
  <inkml:trace contextRef="#ctx0" brushRef="#br0" timeOffset="49524.88">10466 7684 622 0,'0'0'43'0,"0"0"46"16,-7 132 22-16,7-77-12 15,0 8-45-15,22 1-4 16,-1 0-16-16,0-6-18 15,0-9-13-15,-2-10-1 16,3-12-2-16,-8-12-18 16,5-12-63-16,-3-3-75 15,-2-9-85-15,1-23-211 16</inkml:trace>
  <inkml:trace contextRef="#ctx0" brushRef="#br0" timeOffset="49941.37">10729 7228 573 0,'0'0'97'15,"0"0"8"-15,0 0-28 16,0 0-55-16,0 0-19 0,0 0 33 16,175 63-6-1,-92-6-1-15,2 16 12 0,2 15-1 16,-9 13-2-16,-23 10 2 16,-27-2-24-16,-28-5 4 15,-14-4-2-15,-36-11-6 16,-16-15 1-16,9-11 1 15,10-14-7-15,9-11-2 16,5-7-3-16,5-13 0 16,16-6-2-16,5-8 0 15,7-4-6-15,0 0-45 16,0 0-23-16,0 0-41 16,26-20-45-16,16-10-94 15,1-2-289-15</inkml:trace>
  <inkml:trace contextRef="#ctx0" brushRef="#br0" timeOffset="50332.48">11675 7864 460 0,'0'0'174'16,"0"0"-113"-16,0 0 53 15,0 0-14-15,0 0-59 16,0 0-10-16,68 0 10 15,1 0 30-15,9 0-15 16,-2 0-10-16,-1-9-16 16,1-2-26-16,2-2-3 15,-9 4 0-15,-15 3-1 16,-19 0-14-16,-27 6-47 16,-8 0-24-16,-5 0 4 15,-45 17-41-15,-14 11-86 0,-4 2-46 16,6-1-10-16</inkml:trace>
  <inkml:trace contextRef="#ctx0" brushRef="#br0" timeOffset="50509.17">11855 8074 239 0,'0'0'132'15,"0"0"16"-15,0 0-25 16,0 0-31-16,0 0 14 16,0 0-18-16,144 86-13 15,-80-86-6-15,7 0-2 16,-10 0-26-16,-14-3-17 15,-11-3-12-15,-17 4-12 16,-10 2-2-16,-9 0-74 0,0 0-85 16,0 2-255-1</inkml:trace>
  <inkml:trace contextRef="#ctx0" brushRef="#br0" timeOffset="52156.74">13638 7661 305 0,'0'0'73'15,"0"0"48"-15,0 0-5 16,0 0-22-16,0 0-20 16,0 0-1-16,-76-58-11 15,74 50-14-15,-3 5-17 16,2 3-2-16,3 0-3 15,0 0-4-15,0 0-12 16,0 0-10-16,0 0-9 0,36 12-4 16,35 19 11-1,26 12 2-15,33 6 0 0,9 2 2 16,1-2 12-16,0-6 5 16,-18-8-5-16,-25-6 2 15,-26-7-9-15,-21-5 0 16,-17-10-3-16,-19 1-4 15,1-4 0-15,-1-3 1 16,-7 2-1-16,0-3-6 16,-2 0-37-16,-3 0-36 15,3 0-81-15,-5 0-196 16</inkml:trace>
  <inkml:trace contextRef="#ctx0" brushRef="#br0" timeOffset="52471.39">14822 7500 355 0,'0'0'10'0,"0"0"128"15,0 0-65-15,-194 49-54 0,100 5 4 16,-10 7 16 0,-10 6 38-16,-2 0 17 0,10-6-12 15,16-6-20-15,22-10-5 16,20-15-22-16,20-6-12 16,7-9-16-16,16-6-7 15,5-3-4-15,0-3-36 16,0-3-70-16,26 0-66 15,24 0-47-15</inkml:trace>
  <inkml:trace contextRef="#ctx0" brushRef="#br0" timeOffset="52809.86">15532 7778 793 0,'0'0'57'16,"0"0"15"-16,201-25 12 0,-104 17-56 16,7-1 8-1,-14 0-27-15,-15 3-9 0,-25-2 0 16,-22 5-51-16,-20-1-85 16,-8-7-61-16,0 0-305 15</inkml:trace>
  <inkml:trace contextRef="#ctx0" brushRef="#br0" timeOffset="53011.53">15991 7509 480 0,'0'0'168'0,"0"0"-138"15,0 0 97-15,-3 146-27 16,3-94-41-16,0-1-32 0,14-2-15 15,8-9-10-15,1-6-2 16,3-7-9-16,3-9-50 16,6-13-123-16,-2-5-177 15</inkml:trace>
  <inkml:trace contextRef="#ctx0" brushRef="#br0" timeOffset="53373.41">16594 7443 60 0,'0'0'393'15,"0"0"-284"-15,0 0 50 16,0 0-24-16,0 0-63 16,0 0-58-16,-19 3-7 15,45 27 26-15,16 6 18 16,6 7-3-16,6 3-18 16,3-7-14-16,4-1-13 0,-4-10-1 15,7-10 0-15,-5-10-2 16,5-8-6-16,12 0-33 15,-1-14-43 1,-9-18-152-16,-18 1-491 0</inkml:trace>
  <inkml:trace contextRef="#ctx0" brushRef="#br0" timeOffset="53673.7">17580 7254 529 0,'0'0'101'0,"0"0"-41"16,0 0 18-1,0 0-48-15,0 0 33 0,-10 120 4 16,-16-54-10-16,-2 6-14 16,0 8 5-16,-13 1-2 15,13 4-17-15,-5-5-10 16,-3-7-11-16,10-5 5 15,10-9-4-15,4-9-2 16,10-6-7-16,2-10 0 16,0-8 0-16,0-10-1 15,0-4-51-15,2-5-47 16,12-5-91-16,0-2-252 16</inkml:trace>
  <inkml:trace contextRef="#ctx0" brushRef="#br0" timeOffset="77303.89">4604 9692 98 0,'0'0'83'0,"0"0"-38"0,0 0-27 15,0 0 6-15,0 0 2 16,0 0-26-16,0 0 4 16,0 0-4-16,-17-9 6 15,13 9 7-15,1 0 57 16,-9 0 11-16,5 0-20 16,-7 1-42-16,0 7 26 15,-5-2-3-15,-2 0 16 16,6-3-9-16,1-1-24 15,-7 0 3-15,7-2 4 16,0 0-11-16,-1 0-19 16,4-7 3-16,8-14-10 15,3-8 5-15,0-5-31 16,29-3 10-16,27 0 20 0,13 2 2 16,7 15 1-16,6 12-2 15,-18 8-8-15,0 26-6 16,-31 27 11-16,-19 19-3 15,-14 14 6-15,-40 9 9 16,-38 0-9-16,-12-12 2 16,8-12-3-16,-1-18 2 15,12-14 3-15,24-19-2 16,11-11 4-16,22-9 7 16,14 0 30-16,0 0-26 15,0-11-17-15,21 0 0 16,26 5 0-16,10 6-1 15,12 0-3-15,-5 11 4 0,-3 10 1 16,3 1 16 0,-10-6-6-16,1-1-6 0,-13-9-2 15,-6-2-3-15,-1-4-15 16,-2 0-109-16,-11-15-179 16</inkml:trace>
  <inkml:trace contextRef="#ctx0" brushRef="#br0" timeOffset="77615.31">5387 9483 559 0,'0'0'55'0,"0"0"-54"0,0 0 78 16,229 123 22-16,-146-58-26 15,-12 13-16-15,-24 8 6 16,-19 9-13-16,-28 6-30 16,0-6-15-16,-28-7 8 15,-22-10 0-15,-4-16-8 16,18-19-7-16,15-11 0 0,9-12-25 15,12-6-68 1,0-11-90-16,26-3-205 0</inkml:trace>
  <inkml:trace contextRef="#ctx0" brushRef="#br0" timeOffset="80455.02">8246 10005 173 0,'0'0'101'16,"0"0"10"-16,0 0 3 15,0 0 2-15,0 0-29 16,0 0-18-16,-48 3-2 16,39-3 1-16,-5 0-26 15,-5 0-4-15,12 0-7 16,-7 0-17-16,-1 0-6 0,1-12-8 16,2-8 0-1,10-11 0-15,2-7-6 0,7-10-1 16,43-4-4-16,28-2 10 15,9 8 2-15,-9 13-1 16,-9 13 0-16,-5 20-3 16,-17 0-7-16,-7 24-1 15,-16 21 3-15,-19 18 8 16,-5 18 4-16,-26 17 2 16,-43 0-4-16,-16-1 4 15,-12-12 1-15,12-21-6 16,4-13-1-16,18-20 1 15,20-12 4-15,10-14-1 0,12-5-3 16,6 0-1-16,4-18-5 16,8-1-8-16,3 1-10 15,0-2-4-15,0 9 17 16,22 5 9-16,11 6-2 16,2 2-10-16,8 28 1 15,4 4 12-15,10 6 4 16,4 0 1-16,3-6 20 15,12-2-9-15,-1-9 6 16,3-5-4-16,-2-4 4 16,-5-14-10-16,-5 0-9 15,-21 0 0-15,-12-11-2 0,-7-7-1 16,-16 0-16-16,-5-4-33 16,-3-1 3-16,5 3-33 15,5 3-57-15,-5 8-185 16</inkml:trace>
  <inkml:trace contextRef="#ctx0" brushRef="#br0" timeOffset="80949.96">9641 10077 344 0,'0'0'149'0,"0"0"-24"0,0 0-11 16,0 0-22-16,0 0-83 15,0 0-9-15,64 0-2 16,12 28 2-16,18 6 26 15,17 6 9-15,8 1-10 16,8-4 56-16,3-3-38 16,-11-7-31-16,-23-7-7 15,-17-1 3-15,-32-4-8 16,-14-2 0-16,-17-1-1 16,-11 1-43-16,-5 1-29 15,0-1-62-15,-7-4-32 16,-26-5-260-16</inkml:trace>
  <inkml:trace contextRef="#ctx0" brushRef="#br0" timeOffset="81274.02">10585 9985 406 0,'0'0'48'15,"0"0"25"-15,0 0-24 0,0 0-5 16,-201 91-18 0,130-33 15-16,-3 5 35 0,3-1-17 15,8-1-2-15,1-11-24 16,19-5-10-16,8-11-7 15,9-10-10-15,14-9-5 16,10-6-1-16,2-3-4 16,0 0-48-16,0-2-101 15,14-2-97-15,26-2-50 16</inkml:trace>
  <inkml:trace contextRef="#ctx0" brushRef="#br0" timeOffset="81605.69">11502 10237 631 0,'0'0'126'0,"0"0"-118"16,0 0 116-16,234-52-20 0,-115 33-51 16,6 4-31-16,-7 6-7 15,-9 1-15-15,-17 0-2 16,-23-1-21-16,-20 3-56 15,-27-2-133-15,-22-1-343 16</inkml:trace>
  <inkml:trace contextRef="#ctx0" brushRef="#br0" timeOffset="81814.06">12200 9859 658 0,'0'0'97'15,"0"0"-69"-15,0 0 7 16,0 0 49-16,-12 164 10 16,19-85-47-16,7-2-7 15,8-11-29-15,-1-12-11 16,5-5-1-16,9-14-25 16,5-12-101-16,-4-17-113 15,-8-6-416-15</inkml:trace>
  <inkml:trace contextRef="#ctx0" brushRef="#br0" timeOffset="82853.57">13333 9658 95 0,'0'0'492'0,"0"0"-363"16,0 0-23-16,0 0 0 16,0 0-48-16,0 0-37 15,-8-60-21-15,8 60-9 0,0 13-14 16,-7 16 23 0,-4 15 7-16,-6 13 1 0,-11 9-5 15,-13 1 10-15,8 9-11 16,-5-5 3-16,5-6-1 15,12-3 0-15,7-16 1 16,14-11-5-16,0-7 0 16,0-7-1-16,9-7-4 15,36-6 5-15,7-5 1 16,22-3 28-16,4 0-12 16,-3-4 0-16,-4-3-14 15,-16 1-3-15,-6 4-19 16,-16 2-78-16,-11-5-96 0,-15 1-327 15</inkml:trace>
  <inkml:trace contextRef="#ctx0" brushRef="#br0" timeOffset="83050.42">13713 10013 581 0,'0'0'172'0,"0"0"-162"15,0 0 40-15,0 0 61 16,36 150-48-16,-22-96-21 16,-2-5-21-16,4 0-16 15,3-9-5-15,5-6-2 16,9-11-31-16,2-12-87 0,8-11-77 16,4 0-176-1</inkml:trace>
  <inkml:trace contextRef="#ctx0" brushRef="#br0" timeOffset="83536.77">14437 9872 410 0,'0'0'79'0,"0"0"-62"0,0 0 94 16,-17 133-18-16,17-69-39 16,22 3-15-16,8-7-16 15,18-16-13-15,1-10-10 16,6-17 0-16,6-11 4 16,8-6 0-16,7-22-4 15,9-26-2-15,0-17-63 16,-2-11-37-16,-10-5-75 15,-16 4 71-15,-3 5 33 16,-26 19 66-16,-13 19 7 16,-15 17 109-16,0 14 70 15,-5 3-63-15,-19 14-39 16,-4 31-69-16,-5 21 61 16,14 16-10-16,16 9-9 0,3 4-7 15,0 5 10-15,10-5-8 16,23-5-29-16,10-8 4 15,4-9-15-15,7-9-5 16,10-16-6-16,0-14 1 16,9-18-42-16,5-13-58 15,-7-3-90-15,-12-13-218 16</inkml:trace>
  <inkml:trace contextRef="#ctx0" brushRef="#br0" timeOffset="83884.14">16149 9993 603 0,'0'0'54'0,"0"0"-19"16,0 0 113-16,0 0-27 15,279-23-62-15,-177 6-11 16,-10 0-40-16,-16 2-8 15,-22 5-3-15,-25 6-44 16,-27 4-34-16,-2 0-111 16,-43 17-36-16,-39 4-297 15</inkml:trace>
  <inkml:trace contextRef="#ctx0" brushRef="#br0" timeOffset="84039.56">16066 10163 462 0,'0'0'240'0,"0"0"-223"15,0 0 77-15,0 0 36 16,251 22-49-16,-142-22-27 16,-5 0-19-16,-12 0-22 15,-16 0-13-15,-19-4-23 16,-15-3-116-16,-16-1-307 16</inkml:trace>
  <inkml:trace contextRef="#ctx0" brushRef="#br0" timeOffset="85369.97">17996 9660 312 0,'0'0'88'0,"0"0"31"16,0 0 50-16,0 0-84 16,0 0-18-16,0 0-42 15,-118-40 2-15,111 14-21 16,7-8-3-16,0-4 1 16,21-2-4-16,33 1-2 15,10 2-3-15,5 5 5 0,-5 9 0 16,2 10 1-16,-9 13-1 15,-8 0 2-15,-6 12-2 16,-17 20-5-16,-19 11 5 16,-7 9 3-16,-14 11 4 15,-48 1-3 1,-20-1 1-16,-11-4-5 0,-8-7 11 16,4-5-8-16,7-7 15 15,19-10-16-15,21-10-1 16,22-9 0-16,14-7 0 15,14-4-1-15,0 0-13 16,9-12 9-16,38-7 4 16,10-2 2-16,5 4-2 15,13 9 0-15,1 3 3 16,0 5 7-16,-10 0 17 0,0 11 4 16,-9 10 2-1,-10-2-14-15,-11 0-14 0,-1-1-5 16,-9-3 0-16,2-1-26 15,1-11-45-15,11-3-60 16,5-3-75-16,2-27-114 16</inkml:trace>
  <inkml:trace contextRef="#ctx0" brushRef="#br0" timeOffset="85853.43">18994 9669 230 0,'0'0'71'16,"0"0"17"-16,-33 117-16 15,33-59-52-15,28 9-12 16,27 3 11-16,13-13-16 0,15-16 6 16,9-21 67-16,3-20-8 15,-10-6-1-15,-9-37 7 16,-12-14-14-16,-17-10-35 15,-19-9-12-15,-16-2 6 16,-12 1 10-16,-26 2 3 16,-31 12-1-16,-18 14 12 15,-8 17-19-15,0 18 14 16,5 14 9-16,2 18-26 16,1 30-21-16,11 13-6 15,9 4 5-15,34-2-25 0,21-5-48 16,0-12-65-1,36-6-121-15,18-6-341 0</inkml:trace>
  <inkml:trace contextRef="#ctx0" brushRef="#br0" timeOffset="146956.57">17956 11803 178 0,'0'0'82'0,"0"0"-28"15,0 0 21-15,0 0 5 16,0 0-55-16,0 0-3 15,0 0 14-15,0-12-16 16,0 12-5-16,0 0-6 16,0 0-4-16,0 0-3 15,0 0-2-15,0 0-3 0,0 0-2 16,0 0 4-16,0 0-27 16,0 0-77-16,0 0-22 15,5 0 31-15,-5 0 5 16,7 0-40-16</inkml:trace>
  <inkml:trace contextRef="#ctx0" brushRef="#br0" timeOffset="149598.51">18951 12296 214 0,'0'0'171'0,"0"0"-65"16,0 0 38-16,0 0-49 16,0 0-29-16,0 0-27 15,0 0-21-15,-52 32 0 16,52-32-17-16,0 0 7 16,8 0 19-16,18 0-4 15,9-26 16-15,12-14-4 0,1-9-17 16,1-6-7-1,1-7-7-15,-10 1-4 16,-11 1 3-16,-1-3-3 0,-9 11 1 16,-10 9 0-16,-4 7-1 15,-5 12 1-15,0 9 2 16,0 10-3-16,0 2 1 16,0 3-1-16,0 0-7 15,0 4-4-15,0 24 9 16,0 17 2-16,0 7 4 15,9 9-4-15,-1 5 10 16,3-1 5-16,-8-1-4 16,2-2-4-16,-3-4-3 15,3-3 0-15,-5-3 0 16,0-9-4-16,0-10 1 0,0-12-1 16,0-7 0-16,0-9-15 15,0-2-39-15,0-3-43 16,7 0-69-16,0 0-123 15,-7 0-17-15</inkml:trace>
  <inkml:trace contextRef="#ctx0" brushRef="#br0" timeOffset="150548.93">19098 12592 250 0,'0'0'25'0,"0"0"74"0,0 0 18 15,0 0-25-15,0 0-51 16,0 0-12-16,-144 49 6 16,137-46 6-16,4-1-6 15,-1 1 13-15,-3-3-9 16,-1 1-9-16,-3 1-10 15,4 1-5-15,4 0-10 16,-4-3-1-16,7 0 3 16,-5 0 6-16,3 0 3 15,-5 0 6-15,-5 0-10 0,3 3 5 16,-3-1-7 0,2-1-5-16,-9 1-1 0,5-2 0 15,7 0 1-15,-7 3 5 16,-7-3 4-16,-1 1-3 15,-11 2-3-15,5 1-7 16,-5 0 1-16,9-2-1 16,-2 4 1-16,5-5 3 15,0 1-1-15,-5 1 0 16,4-2 6-16,-4-1-5 16,3 2 4-16,1-2 1 15,1 3 1-15,2-3-2 16,12 0 2-16,0 2-1 15,7-2-4-15,0 0-1 0,0 0-1 16,0 0-1-16,0 0-1 16,0 0 0-16,0 0-2 15,0 0-1-15,0 0-1 16,0 0 0-16,0 0 1 16,0 0-7-16,0 0 4 15,7 1-3-15,21 2 5 16,20-3 1-16,8 0 1 15,13 0 2-15,7 0 1 16,6 0-1-16,-3-3 1 16,3-3-1-16,-6-2-2 15,-5 4 1-15,-3-2 0 16,8 1 1-16,-5 0 0 0,-9-1-2 16,6 3 3-16,-4 0-3 15,0 1 0-15,4 2 1 16,8 0-1-16,2 0 1 15,5 0 1-15,0 0 1 16,-1 0-3-16,1 0 0 16,0 0 6-16,7 0-4 15,-5 0-2-15,5 0 12 16,-3 0-5-16,-9 0-6 16,0 0 4-16,-2 0 0 15,-14 0 3-15,-8 0 3 16,-16 0 0-16,-19 0-7 0,0 0 2 15,-12 0-2-15,-5 0 1 16,3 0-2-16,-5 0 2 16,0 0-3-16,0 0-2 15,0 0-4-15,0-1-50 16,-26 1-70-16,-14 0-15 16,-17 9-190-16</inkml:trace>
  <inkml:trace contextRef="#ctx0" brushRef="#br0" timeOffset="153230.71">19453 13684 395 0,'0'0'126'0,"0"0"41"16,0 0-45-16,0 0-24 15,0 0-40-15,0 0-23 16,0 0-4-16,-118-14-5 16,118 4-19-16,0-6-6 15,0-7-1-15,7-8-1 16,35-8 1-16,13-3 2 15,6 2 3-15,-4 4-4 16,4 12-1-16,-18 14-2 16,4 10-3-16,-11 4-1 15,-8 31-1-15,-16 14 2 0,-12 16 5 16,-19 13 7-16,-50 1 4 16,-13 0-3-16,-11-2-6 15,4-12 3-15,6-10-4 16,21-17 0-16,6-15 2 15,20-11-2-15,8-7 0 16,9-5-1-16,5 0 2 16,6 0-3-16,4-11 1 15,1 2 0-15,3 7 2 16,0 2-2-16,0 0-5 16,0 14-6-16,7 19 11 15,27 0 7-15,3 5 18 16,4-5-3-16,8 0 2 15,-1-5-1-15,20-5-4 0,10-15-2 16,17-8-1-16,11-8 2 16,-2-37 13-16,-14-10-11 15,-26-11-3-15,-24 5-8 16,-26 9-2-16,-14 12-3 16,0 14-1-16,-21 18-3 15,-29 8-20-15,-16 11-50 16,0 25-43-16,7 3-71 15,21-8-337-15</inkml:trace>
  <inkml:trace contextRef="#ctx0" brushRef="#br0" timeOffset="159263.44">23636 11769 104 0,'0'0'66'0,"0"0"13"16,0 0 2-16,0 0 6 15,0 0-28-15,0 0-10 16,-198 74 11-16,167-57 4 16,-2-2-19-16,4 0-7 15,8 1-6-15,-5-1-13 16,5 0-8-16,0 0-2 15,6 0-1-15,4-3-6 16,1 0 4-16,-2-1 12 16,5 0 2-16,5 0-8 0,2-7-9 15,0-1-3-15,0-3-7 16,0 0 6-16,14 0 1 16,14-6 9-16,13-20 0 15,8-11 2-15,8-12-7 16,0-3-2-16,-3-6 0 15,1-6 0-15,-8 3 0 16,-9 7-1-16,-12 5 0 16,-12 14 1-16,-7 12-2 15,-7 8 3-15,0 10 13 16,0 5 3-16,0 0-19 16,0 0-4-16,0 31 4 15,-14 21 2-15,2 13 4 16,-2 8 2-16,0 4-1 15,-3-5 6-15,3 0 3 0,0 2 2 16,-5-4-1-16,7-8-9 16,5-6-3-16,4-14-4 15,-1-8 0-15,1-10 0 16,3-5-1-16,0-8-1 16,0-7-1-16,0-1-8 15,0-1-21-15,0-1-15 16,0 2-8-16,0-3-19 15,0 0-38-15,0 0-31 16,0 0 29-16,0 2-43 0,7-2-4 16,-4 1 13-1</inkml:trace>
  <inkml:trace contextRef="#ctx0" brushRef="#br0" timeOffset="160214.87">22924 12540 138 0,'0'0'161'15,"0"0"-19"-15,0 0-2 16,0 0-14-16,0 0-57 16,0 0-15-16,-132 12-9 15,130-12-4-15,-3 0-8 16,5 0-5-16,0 0-3 0,0 0-20 15,0 0-2-15,0 0-3 16,0 0 0-16,0 0-6 16,0 0 6-16,7 0 0 15,12 0 0-15,2 0 2 16,8 0 0-16,4 0-2 16,2 0 1-16,20 0 2 15,1 0-3-15,20-6 1 16,9 3-1-16,5-2 8 15,14 4-2-15,0 1 1 16,7 0 7-16,-7 0-6 0,-2 0 10 16,-5 0 2-1,-5 0-13-15,5 0 9 0,0 3-4 16,0 3 7-16,-5 0-3 16,-2-3-5-16,0-1 10 15,-7 2 4-15,-15 3-7 16,-11-5-3-16,-24 2-11 15,-16-1 0-15,-10-3 0 16,-7 1 2-16,0-1-4 16,0 0 4-16,0 0-2 15,0 0 2-15,0 0-6 16,0 0-1-16,0 0 1 16,0 0-15-16,0 0-32 15,0 5-40-15,-14 7-44 16,-22 8-103-16,-13 2-340 0</inkml:trace>
  <inkml:trace contextRef="#ctx0" brushRef="#br0" timeOffset="161213.44">23475 13381 241 0,'0'0'77'0,"0"0"64"0,0 0-68 16,0 0 4-16,0 0-50 16,0 0-4-16,-23-72 24 15,23 61 16-15,0 3-8 16,0 4-17-16,5 2-9 15,-5 2-5-15,0 0-4 16,0 0-9-16,0 0-1 16,0 0-5-16,0 0-4 15,0 0 3-15,0 0 0 16,0 0 7-16,0 0 9 16,0 0-5-16,0 0-11 15,-12 7 0-15,-19 22-4 16,-16 8 2-16,-10 12 2 0,-9 1-3 15,-5 3 1 1,0-5-2-16,2-1 1 0,5-4 0 16,10-2 2-16,11-7-3 15,15-8 1-15,9-2-1 16,12-5 0-16,7-2 0 16,0-3-2-16,0 1 2 15,0 0 0-15,7-1 6 16,19-1 4-16,-5 2 3 15,8-4 5-15,6-1 0 16,5-4 6-16,3-4-2 16,7 0-5-16,-3-2-9 0,0 0-4 15,-9 0 0 1,-2 0-4-16,-3 0-3 0,-5 0-26 16,-7 6-36-16,1 0-48 15,-3 3-63-15,0-6-106 16,-10-3-131-16</inkml:trace>
  <inkml:trace contextRef="#ctx0" brushRef="#br0" timeOffset="161410.63">23563 13717 403 0,'0'0'142'0,"0"0"22"15,0 0-23-15,0 0-78 0,0 0-63 16,0 0 27-1,0 122 29-15,0-55 4 0,0-2-10 16,0-3-7-16,0-14-31 16,0-8-9-16,0-15-3 15,0-7-32-15,0-15-91 16,0-3-167-16</inkml:trace>
  <inkml:trace contextRef="#ctx0" brushRef="#br0" timeOffset="167063.82">21723 12096 11 0,'0'0'381'0,"0"0"-255"16,0 0 4-16,0 0-53 15,0 0-14-15,0 0-20 16,0 0-17-16,-85-35-2 16,80 30 7-16,3 4-6 15,-3 1 4-15,5-3 0 16,0 3-10-16,-2 0-12 16,2 0-1-16,0 0-6 15,0 0-1-15,0 4-4 16,0 16 2-16,21 11 2 15,15 9 2-15,6 9-1 16,5 6 0-16,10 5 1 16,-2 5 4-16,-1-1-5 15,-11-1 0-15,-1-5 1 0,-9-8-1 16,-9-5 3-16,-5-6-1 16,-7-8-2-16,-5-2 0 15,-7-2 0-15,0-2 0 16,0 1 2-16,0 2-2 15,-7 1 2-15,-27 8-2 16,-8 12 0-16,-12 1 6 16,4 6 4-16,-5 0-2 15,6-3-2-15,2-3-2 16,11-1 2-16,3-9-2 0,12-9 0 16,6-9 2-1,8-12-4-15,7-5 5 0,0-5-2 16,0 0 2-16,0 0 9 15,0 0-1-15,0 0-8 16,0 0-4-16,0 0-3 16,0 0 2-16,0 0-1 15,0 0-1-15,0 0-9 16,0 0-29-16,0 0-31 16,0 0-40-16,0 0-169 15,0 0-266-15</inkml:trace>
  <inkml:trace contextRef="#ctx0" brushRef="#br0" timeOffset="214009.76">5020 16231 350 0,'0'0'168'16,"0"0"-42"-16,0 0-16 15,0 0-22-15,0 0-30 16,0 0-18-16,0 0-5 16,-35 0-1-16,35 0-3 15,0 0-5-15,0 0-8 16,0 0-9-16,0 0-6 16,0-2-2-16,0-4 3 15,0-8 7-15,0-1-6 16,-15-5-1-16,-11-2 4 0,-4 2-8 15,-18 1-3-15,-13 4-3 16,-17 6-1-16,-12 8-16 16,-7 1-21-16,7 0 18 15,19 12 12-15,31 14 9 16,26 11-4-16,14 16-24 16,28 8 16-16,55 12 5 15,21 7-7-15,7 8-26 16,-14 10 24-16,-12-3 13 15,-30-12 5-15,-20-14 2 16,-30-20 1-16,-5-9 0 16,-55-6 32-16,-30-8 29 0,-19-17-34 15,-12-9-2-15,12 0 19 16,0-29-16-16,14-8 2 16,19-6-7-16,24 3-8 15,19 11-13-15,28 10-2 16,0 7-8-16,21 8-4 15,50 4-15-15,19 0-38 16,14 10-43-16,12 15-58 16,-5-2-133-16,-7-6-119 15</inkml:trace>
  <inkml:trace contextRef="#ctx0" brushRef="#br0" timeOffset="214508.63">5344 16524 356 0,'0'0'87'0,"-61"141"50"16,39-68-54-16,8-11-22 15,7-11-28-15,2-14-25 16,5-19-1-16,0-10-6 15,0-8 6-15,0-8 14 16,0-38 13-16,0-20-21 16,0-16 1-16,0-6-6 15,-21 3-5-15,-22 8 2 0,-4 14-1 16,-3 16-3 0,10 21-1-16,19 12 13 0,7 12 37 15,14 2-47-15,0 0-3 16,28 0-27-16,62 0 8 15,42-9-12-15,27-29-6 16,9-9-9-16,-31-1 42 16,-40 12 4-16,-43 17 26 15,-32 14 3-15,-20 5-14 16,-2 35 36-16,-24 33 5 16,-42 30 39-16,-19 8-40 15,14 0-20-15,17-10-14 16,32-8-19-16,22-15-2 0,17-14-8 15,56-18-38 1,34-19-29-16,30-22-19 0,16-6-74 16,1-37-291-16</inkml:trace>
  <inkml:trace contextRef="#ctx0" brushRef="#br0" timeOffset="-214504.41">7248 16341 757 0,'0'0'97'0,"0"0"-29"16,0 0-7-16,0 0-13 15,-50-106-28-15,17 78-6 16,-10 1-8-16,-13-2-4 15,-13 4 4-15,-9 3-4 16,-5 6-2-16,-4 8-1 16,2 5-1-16,21 3-3 15,9 0 3-15,34 11-1 16,14 18-7-16,7 19-7 16,9 19 5-16,46 16 4 15,13 9-5-15,3 13 2 16,-9 3 8-16,-8-5 0 15,-25-8 3-15,-15-22 0 0,-14-15 0 16,0-19 6-16,-29-13 17 16,-25-14 25-16,-10-12-16 15,-11 0 11-15,-1-19-8 16,-2-13-23-16,9-1-10 16,15 3-2-16,18 7 2 15,22 8-4-15,7 7 0 16,7 6-12-16,0 2-46 15,43 0-66-15,32 5 28 16,15 15-63-16,2-3-169 0</inkml:trace>
  <inkml:trace contextRef="#ctx0" brushRef="#br0" timeOffset="-213943.72">7628 16657 463 0,'0'0'226'0,"0"0"-193"0,0 0 5 16,0 0 16-16,0 0-5 15,0 0 29-15,216-27-11 16,-141 25-34-16,-4 2-18 15,-2 0-13-15,-8 0 4 16,1 5-5-16,-20-2-1 16,-20 3-5-16,-1 0-30 15,-21-3-33-15,0 2-25 16,0 4 9-16,0 2 19 16,-21 10-69-16,-19 2-176 15</inkml:trace>
  <inkml:trace contextRef="#ctx0" brushRef="#br0" timeOffset="-213747.17">7829 16986 379 0,'0'0'202'0,"0"0"-147"16,0 0 63-16,0 0-2 16,0 0 8-16,0 0-27 15,223 0-49-15,-159 2-34 16,-5 7-11-16,-2-3-2 15,-1 6-1-15,-6 7-48 16,-3 5-89-16,-7 2-143 16,-4-4-321-16</inkml:trace>
  <inkml:trace contextRef="#ctx0" brushRef="#br0" timeOffset="-213260.13">9757 16858 618 0,'0'0'130'16,"0"0"25"-16,0 0-46 15,0 0-40-15,0 0-39 16,0 0-21-16,42-24-7 16,34 18 34-16,16-3 18 0,5-1-12 15,-14 1-31-15,-7 6-10 16,-27-1 1-16,-8 2-1 16,-18-1-1-16,-11 3-1 15,-10 0-16-15,-2 0-37 16,5 0-17-16,9 3-18 15,8 5 1-15,18-4-86 16,2-4-141-16</inkml:trace>
  <inkml:trace contextRef="#ctx0" brushRef="#br0" timeOffset="-212723.83">11112 16648 308 0,'0'0'76'0,"0"0"15"16,0 0 36-16,0 0-4 15,201 34-51-15,-104-51 19 16,2-24-32-16,-4-7-20 0,-17-4-13 16,-17-4-5-1,-18 1 5-15,-22-2-13 0,-16 2 4 16,-5-3-9-16,0 7-7 16,-7 5 1-16,-12 13 1 15,12 8-2-15,0 11 1 16,0 8-2-16,4 6-2 15,3 0-14-15,0 6-11 16,0 26 10-16,0 14 17 16,0 13 4-16,10 7-2 15,-3-2 2-15,0-1-2 16,-2-8 4-16,-3 3 13 16,3-4-11-16,-3 1-2 15,5-2 0-15,5-7-1 16,-3-6-5-16,3-11-1 0,3-5-6 15,-1-10-45 1,0-3-22-16,-2-5-26 0,-3 0-38 16,-4-6-88-16,-5 0-120 15</inkml:trace>
  <inkml:trace contextRef="#ctx0" brushRef="#br0" timeOffset="-212471.94">11417 17106 607 0,'0'0'62'0,"0"0"-36"15,0 0 83-15,0 0-63 16,0 0 49-16,236 3 1 16,-105-3-7-16,-4-8 15 15,-8 2-63-15,-8 4-14 16,-17 1-18-16,-11-2-9 15,-26 3 2-15,-8 0-2 16,-15 0-15-16,-20 0-46 16,0 4-49-16,-14 12-34 15,0 2-25-15,-7 1-298 16</inkml:trace>
  <inkml:trace contextRef="#ctx0" brushRef="#br0" timeOffset="-206405.09">15846 15977 521 0,'0'0'15'15,"0"0"73"-15,0 0-17 0,0 0 12 16,0 0-14-16,0 0-55 15,0 0-9-15,-49 34-5 16,39 38 22-16,-16 28 17 16,-7 19 25-16,-19 23-18 15,-2 1-10-15,-1-10 3 16,15-14-21-16,19-31-13 16,7-29-4-16,14-27 0 15,0-18-1-15,0-14 1 16,0 0 0-16,0-31 3 15,0-33-4-15,0-24-8 16,-10-16-12-16,-11 1 14 16,-12 3-9-16,12 8 12 0,13 7-5 15,8 6-3 1,36 4-1-16,54 8-5 0,14 12 12 16,2 14 1-16,-4 19 4 15,-17 18 0-15,-16 4-6 16,-22 21-2-16,-19 16 8 15,-21 9 0-15,-7 5 0 16,-26 1 15-16,-40-3 17 16,-17-6 2-16,1-14-3 15,13-7-11-15,19-10-10 16,22-7-5-16,9-4-5 16,19-1 0-16,0 3-14 0,0 3-61 15,47 7-40-15,17 5-8 16,7 5-109-16,-2-1-279 15</inkml:trace>
  <inkml:trace contextRef="#ctx0" brushRef="#br0" timeOffset="-206097.56">16260 16533 338 0,'0'0'266'0,"0"0"-176"16,0 0-11-16,0 0-40 15,0 0-35-15,0 0 15 16,152 54 59-16,-74-19-42 15,-10 0-23-15,-13-1-12 16,-18-5-1-16,-11-4-2 16,-18-5-60-16,-8 0-26 15,0-11-108-15,-15-6-300 16</inkml:trace>
  <inkml:trace contextRef="#ctx0" brushRef="#br0" timeOffset="-205907.91">16691 16521 719 0,'0'0'102'16,"0"0"-46"-16,0 0-14 15,0 0 16-15,-213 158-5 16,168-99-39-16,5-3-6 16,7-9-6-16,4-5-2 15,13-11-4-15,4-8-55 16,12-9-71-16,0-13-211 15</inkml:trace>
  <inkml:trace contextRef="#ctx0" brushRef="#br0" timeOffset="-205475.04">15414 17139 465 0,'0'0'70'0,"0"0"39"0,0 0-13 15,0 0 3-15,-187 0-17 16,180 0-40-16,7 0-10 16,0 0-8-16,0 3-24 15,61-3 2-15,57 0-2 16,57 0 69-16,38-12-10 16,19-12-28-16,-5 10-16 15,-24 1 14-15,-23 6-15 16,-40 7-8-16,-32-2-6 15,-32 1-2-15,-38 1 1 16,-24 0-14-16,-14 0-30 16,0 0-15-16,-7 0-37 15,-38 0-116-15,-23 16-432 0</inkml:trace>
  <inkml:trace contextRef="#ctx0" brushRef="#br0" timeOffset="-204875.12">15858 17671 103 0,'0'0'253'15,"0"0"-149"-15,0 0 29 16,0 0-46-16,0 0-49 16,0 0-31-16,-64 127 59 15,45-48 15-15,-2 6-28 16,2 0 3-16,-2-4-21 15,4-10-4-15,3-10-8 16,0-10-12-16,2-20-6 16,5-13-2-16,0-15 2 0,7-3 16 15,-7-9 4-15,-12-24-4 16,-2-19-21-16,4-18-14 16,3-10 5-16,14-6-8 15,0-5-6-15,9 1 6 16,46 7 7-16,13 14 0 15,3 21 10-15,-7 22 0 16,-9 26-5-16,-8 0-7 16,-12 23-1-16,1 17 12 15,-22 11 2-15,-14 4 0 16,0 0 10-16,-35-3 18 16,-15-7 2-16,-12-12 9 0,8-11-5 15,4-7-7-15,10-8-15 16,19-7-13-16,7 0-3 15,14 0-40-15,0 6-60 16,21 5-191-16,19 1-97 16</inkml:trace>
  <inkml:trace contextRef="#ctx0" brushRef="#br0" timeOffset="-204491.53">16156 18053 659 0,'0'0'82'16,"0"0"-79"-16,0 0 21 16,0 0 42-16,0 0-38 15,-5 147-19-15,17-108-1 16,17-7-4-16,11-12-3 15,2-14-1-15,15-6 0 16,5-15 5-16,2-18 4 16,-12-1 2-16,-22 9-4 15,-15 12 35-15,-15 9 33 16,0 4-2-16,0 0-44 0,0 41-27 16,-24 19 8-1,-9 26 21-15,0 8 4 0,9-5-7 16,12-8-24-16,12-18-4 15,0-17-13-15,21-20-79 16,39-26-34-16,11-11-109 16,7-44-471-16</inkml:trace>
  <inkml:trace contextRef="#ctx0" brushRef="#br0" timeOffset="-203571.93">17823 16870 478 0,'0'0'110'0,"0"0"16"16,0 0-20-16,0 0-21 15,0 0-48-15,0 0-22 16,131-4 37-16,-35-8 17 15,1 3-25-15,-14 1-34 16,-26 3-10-16,-7 5 2 0,-17-1-2 16,-19 1-7-16,-7 0-36 15,-7 0-34-15,0 12-12 16,-33 17-28-16,-24 8-69 16,-7 0-241-16</inkml:trace>
  <inkml:trace contextRef="#ctx0" brushRef="#br0" timeOffset="-203424.95">17968 17146 305 0,'0'0'110'0,"0"0"54"16,0 0-34-16,0 0-9 15,194 41-35-15,-116-41-16 16,2 0-25-16,-16 0-37 16,-3 0-8-16,-18 1-52 15,-15 3-125-15,-21 1-239 0</inkml:trace>
  <inkml:trace contextRef="#ctx0" brushRef="#br0" timeOffset="-202509.38">13971 17304 360 0,'0'0'73'0,"0"0"76"16,0 0-41-16,0 0-18 16,0 0-15-16,0 0-27 15,-69 0-4-15,69 0-2 16,0 0-11-16,0 0-14 16,0 0-14-16,0 0-3 0,5 0-14 15,38 0 10-15,28 0 4 16,11 0 24-16,8 0 0 15,-7 0-6-15,-12 0 13 16,-9 0-14-16,-20 0-2 16,-9 0-1-16,-14 0 4 15,-9 4-11-15,-6-4-4 16,-4 0 2-16,0 0 1 16,0 0-1-16,0 0-4 15,0 0-1-15,3 5-29 16,11-2-51-16,7 6-58 15,12-1-41-15,0-4-385 0</inkml:trace>
  <inkml:trace contextRef="#ctx0" brushRef="#br0" timeOffset="-199641.28">19155 16966 136 0,'0'0'370'0,"0"0"-262"16,0 0 12-16,0 0-46 0,0 0-17 16,0 0-25-16,0 0-1 15,-69 0-1-15,69 0-2 16,0 0 2-16,0 0-7 16,0 0-12-16,0-5-11 15,7 1-5-15,48-4 5 16,16-1 6-16,11 5 8 15,1-1-5-15,-7 1 12 16,-5 0 20-16,-5-1-10 16,-21 1-5-16,-19 2-10 15,-7 2 7-15,-17 0-10 16,-2 0 1-16,0 0-4 16,0 0-8-16,0 0-2 0,0 0-1 15,0 0-17 1,5 0-65-16,12 0-31 0,18 0-20 15,10 0-235-15</inkml:trace>
  <inkml:trace contextRef="#ctx0" brushRef="#br0" timeOffset="-198825.53">20569 16390 422 0,'0'0'48'0,"0"0"83"16,0 0-61-16,0 0-9 16,0 0-48-16,21-127-9 15,55 93 2-15,14-1 30 16,7 9 13-16,-7 6-1 0,-12 16-9 15,-17 4-34 1,-11 2 0-16,-10 24 6 0,-9 0-2 16,-5 8 0-16,-5-3 2 15,-14 2-7-15,-7-3-1 16,0-1-3-16,0-3 0 16,-35 6 3-16,-13 5 0 15,-6 0-3-15,-3 0 3 16,-4 1-1-16,4-4-1 15,3 3 0-15,16-5-1 16,12-1 0-16,12-2-1 16,7-1-1-16,7-3 2 15,0-3-1-15,14-4 0 16,42-4-1-16,11-3-1 16,11-5 3-16,7-6 16 15,9 0 20-15,-8 0 11 0,-4-1 1 16,-6-10-34-16,-14-2-13 15,-13 3 0-15,-1 1-1 16,-20 7-12-16,-14 2-30 16,-4 0-30-16,-3 0-21 15,-3 11-82-15,-4-1-83 16,0 0-208-16</inkml:trace>
  <inkml:trace contextRef="#ctx0" brushRef="#br0" timeOffset="-198507.11">20583 17207 403 0,'0'0'112'16,"0"0"29"-16,0 0 16 16,0 0-72-16,0 0-73 15,0 0 37-15,218-3 23 16,-69-11-5-16,7 6-18 0,2 5-14 16,-13 3-7-1,-13 0-13-15,-21 0-15 0,-21 9-1 16,-28 0-4-16,-25-2-56 15,-18 1-42-15,-19 2-93 16,0 1-200-16</inkml:trace>
  <inkml:trace contextRef="#ctx0" brushRef="#br0" timeOffset="-197941.95">21085 17609 531 0,'0'0'110'16,"0"0"-19"-16,0 0-14 15,0 0-20-15,0 0-50 16,0 0-7-16,-3-8-5 16,-9 16 5-16,-11 18 7 15,-15 7 21-15,-7 8-5 16,-7 6-4-16,2 4-4 16,3 4 7-16,16-3-7 15,10-4-7-15,14 0-1 0,7-11 0 16,0-5-7-16,21-6 1 15,22-12-3-15,11-13-1 16,15-1 3-16,2-18 6 16,4-23 11-16,-6-7-9 15,-19 4-1-15,-20 8-3 16,-11 13 4-16,-14 11 20 16,-5 10 22-16,0 2 3 15,0 0-35-15,0 29-18 16,0 15 0-16,0 13 7 15,0 4 3-15,-5-6-5 0,5-4-2 16,0-10-3 0,0-9 0-16,0-10-3 0,14-4-31 15,12-7-20-15,10-10-8 16,11-1-29-16,10-30-150 16,7-15-428-16</inkml:trace>
  <inkml:trace contextRef="#ctx0" brushRef="#br0" timeOffset="-197490.53">22421 17101 796 0,'0'0'68'0,"0"0"-20"15,0 0 21-15,0 0-23 16,0 0 2-16,267 0-17 15,-172 0-28-15,-17 0-3 16,-29 5-61-16,-30 4-97 16,-19 3-144-16,-54 10-227 15</inkml:trace>
  <inkml:trace contextRef="#ctx0" brushRef="#br0" timeOffset="-197359.89">22338 17407 607 0,'0'0'65'0,"0"0"85"0,0 0-60 15,0 0-44-15,286 19-22 16,-168-45-24-16,5-3-138 16,-16-5-378-16</inkml:trace>
  <inkml:trace contextRef="#ctx0" brushRef="#br0" timeOffset="-197106.83">23230 17127 824 0,'0'0'46'15,"0"0"71"-15,0 0-57 16,205 0-36-16,-141 0-24 16,5-2-45-16,6-11-60 15,-4-6-139-15</inkml:trace>
  <inkml:trace contextRef="#ctx0" brushRef="#br0" timeOffset="-196769.35">24559 16271 559 0,'0'0'78'15,"0"0"49"-15,0 0 5 16,0 0-34-16,0 0-67 0,0 0-31 16,0 12 5-16,0 46 55 15,0 13-16-15,-7 1-12 16,2-3 2-16,2 0-27 16,3-10-7-16,-4-9-9 15,4-12-31-15,0-8-24 16,-3-3-9-16,-1-4-51 15,1-2-117-15,-9-2-235 16</inkml:trace>
  <inkml:trace contextRef="#ctx0" brushRef="#br0" timeOffset="-196499.63">23894 17374 675 0,'0'0'96'0,"0"0"-59"15,0 0 61-15,0 0-6 16,270 3-4-16,-112-3-19 16,-4-1 24-16,-8-5-29 15,-15 3-44-15,-18 1-19 16,-16 2-1-16,-19-3-16 15,-24 3-59-15,-28 0-48 0,-23 8-85 16,-3 10-61-16,-31 4-314 16</inkml:trace>
  <inkml:trace contextRef="#ctx0" brushRef="#br0" timeOffset="-196009.11">24131 17746 590 0,'0'0'73'0,"0"0"92"15,0 0-68-15,0 0-43 16,0 0-42-16,137-115 6 16,-45 86 21-16,3 10 4 15,-20 13-32-15,-16 6-9 16,-18 0-2-16,-15 29-3 16,-26 11 3-16,0 11 0 15,-60 11 6-15,-22 5 5 16,-18 5 1-16,15-3-11 0,5-3 3 15,23-6 17 1,22-5-9-16,16-4-8 0,19-9-2 16,0-9-2-16,49-11 1 15,25-7 1-15,15-9 29 16,25-6 19-16,4 0 2 16,0 0 16-16,-13 0-49 15,-23 0-15-15,-27-5-4 16,-15 4-26-16,-24 1-62 15,-16 0-28-15,0 0-25 16,-16 0-230-16</inkml:trace>
  <inkml:trace contextRef="#ctx0" brushRef="#br0" timeOffset="-111518.99">5082 12024 558 0,'0'0'29'0,"0"0"-2"16,0 0 104-16,0 0-58 15,0 0-29-15,0 0-3 16,0 0-17-16,0 0-4 16,-29-14 10-16,22 14-21 15,2 0-3-15,-4 0 11 0,-3 0-4 16,-2 0-11-16,-15 5-2 15,-4 22-7-15,-4 16 4 16,-11 23 2-16,-1 19 1 16,1 10 0-16,13 8 0 15,9-11 1-15,19-11-2 16,7-15-2-16,0-16-10 16,42-14-7-16,17-17 6 15,5-16 7-15,14-3 2 16,10-32 5-16,-5-16 1 15,-5-12 4-15,-7-9-2 16,-17-5 34-16,-7 1 0 0,-26 3-7 16,-18 14-6-16,-3 13-3 15,0 17 24-15,-21 9-12 16,-1 10-18-16,15 7-15 16,5 0-12-16,2 0-20 15,0 19-40-15,0 12 11 16,21 4-44-16,15-1-121 15,-1-13-157-15</inkml:trace>
  <inkml:trace contextRef="#ctx0" brushRef="#br0" timeOffset="-111002">6011 12402 515 0,'0'0'102'16,"-76"132"22"-16,62-81-43 15,0-10-37-15,2-4-9 16,5-10-28-16,0-7-5 16,4-7-1-16,3-8 0 15,0-5-1-15,0 0-2 16,-4-10 1-16,1-22-16 15,-1-14-19-15,4-14 13 16,0-12 14-16,0-8-19 16,0 1-6-16,0 15 21 0,-7 24 13 15,-8 20 12-15,8 17 27 16,-7 3 13-16,7 11-39 16,7 23-13-16,0 8 0 15,7-2 0-15,57-13-2 16,33-18-1-16,33-9-22 15,9-26-15-15,8-20-9 16,-22-7 21-16,-30 6 28 16,-45 13 31-16,-24 16 39 15,-26 16 20-15,0 2 3 16,-40 17-23-16,-36 29-56 16,-9 23-11-16,-3 12 7 15,17 5-3-15,22 2-7 0,15-10-2 16,34-10-12-16,0-17-86 15,27-26-138-15,25-19-457 16</inkml:trace>
  <inkml:trace contextRef="#ctx0" brushRef="#br0" timeOffset="-110535.02">6602 12778 558 0,'0'0'29'0,"0"0"-16"0,0 0 102 16,0 0-32-16,0 0-20 15,0 0 0-15,208-88-39 16,-179 39-18-16,-10-3 0 16,-12-3-6-16,-7 1-11 15,0 2-26-15,-15 13 24 16,-13 13-21-16,-5 17 34 15,19 9-1-15,0 18 1 16,9 35-5-16,5 20 5 16,0 18 14-16,5 9-1 15,23 3-8-15,0-3-3 16,5-5-1-16,-18-17 7 16,-8-15 10-16,-7-19 5 0,0-14-12 15,-36-20-8-15,-18-10-1 16,-10-13-2-16,-5-24-7 15,-6-14 1-15,20-1 6 16,13 1 20-16,21 7-8 16,21 5-10-16,0 10-2 15,56 6 7-15,18 3 0 16,4 11-4-16,11 6-3 16,-6 3-7-16,-7 0-5 15,-12 9-57-15,-10 3-61 16,-16 2-175-16,-5-4-152 15</inkml:trace>
  <inkml:trace contextRef="#ctx0" brushRef="#br0" timeOffset="-110131.24">7420 12291 526 0,'0'0'130'0,"0"0"-57"0,0 0 68 16,0 0-69-16,0 0-72 16,0 0-4-16,41 22 4 15,15 33 49-15,8 12-10 16,5 6-6-16,-8 5 21 16,3 0-13-16,-10-7-24 15,1-8-11-15,-13-11-2 16,-1-15-4-16,-13-14-27 0,-4-16-40 15,-5-7-46 1,-5-16-108-16,-7-20-303 0</inkml:trace>
  <inkml:trace contextRef="#ctx0" brushRef="#br0" timeOffset="-109881.98">8163 12379 141 0,'0'0'431'16,"0"0"-386"-16,0 0 53 16,0 0-50-16,0 0 7 15,0 0-2-15,-229 78-13 16,160-29-1-16,-7 8 15 16,-2 6-18-16,7 3-19 0,3-8-9 15,6-4-3-15,13-11-5 16,15-11 0-16,13-12-12 15,14-9-48-15,7-11-95 16,0-3-234-16</inkml:trace>
  <inkml:trace contextRef="#ctx0" brushRef="#br0" timeOffset="-109250.2">4332 12881 355 0,'0'0'176'15,"0"0"-138"-15,0 0 79 16,0 0-49-16,0 0-37 16,0 0-19-16,-14 0-5 15,16 6-7-15,38 6 0 16,22 0 15-16,20 2 19 16,30 3-7-16,20 0 0 15,22 3-4-15,18 3 6 16,37 1 14-16,20 3 8 15,26-6-15-15,-4-1 0 16,-3 0 2-16,-18 0-16 0,-13-6-15 16,-11 1 14-1,-24-4 6-15,-28-3-17 0,-36 3-4 16,-28-2 1-16,-29 1-5 16,-20-4-2-16,-18-1 0 15,-11-3 0-15,-5-2-7 16,-7 0-24-16,0 0-12 15,0 0-8-15,-7 0-40 16,-43 0-159-16,-23 0-499 16</inkml:trace>
  <inkml:trace contextRef="#ctx0" brushRef="#br0" timeOffset="-108667.78">5498 13637 261 0,'0'0'176'16,"0"0"-161"-16,0 0 101 16,-90 165 24-16,64-88-59 0,2 11-10 15,-2 0-14-15,-2-5-20 16,-1-14-9-16,3-14 2 16,5-16-16-16,12-16-7 15,2-16 2-15,7-7-1 16,-12 0 11-16,5-21 16 15,0-27-35-15,-1-22-5 16,8-18-16-16,0-5-14 16,43 1 13-16,19 7 5 15,23 14 8-15,23 8 9 16,11 19 7-16,-1 15 3 16,-7 20-10-16,-21 9-8 15,-19 24 2-15,-24 16 6 0,-26 8 4 16,-21 4 14-16,-14 3 33 15,-47-4-7-15,-22-8-2 16,-14-9-5-16,-7-14 4 16,12-16-9-16,16-4-12 15,19 0-13-15,22-22-7 16,28 1-11-16,7-2-34 16,35 3-31-16,55-1-49 15,24 7-16-15,9 11-120 16,-12 3-210-16</inkml:trace>
  <inkml:trace contextRef="#ctx0" brushRef="#br0" timeOffset="-108163.99">6233 13978 446 0,'0'0'122'16,"0"0"-116"-16,0 0 78 15,0 0 12-15,40 125 2 0,-2-69-29 16,10 6-9-16,-6-4 0 16,-2-1-13-16,3-6-12 15,-10-8-31-15,-9-2 2 16,-5-5-4-16,-5-5-2 16,-2-6-1-16,-3-3-33 15,3-12-48-15,-3-10-181 16,3 0-404-16</inkml:trace>
  <inkml:trace contextRef="#ctx0" brushRef="#br0" timeOffset="-107948.1">6690 14192 737 0,'0'0'85'0,"0"0"-50"15,0 0 67-15,-220 135-36 16,156-82-24 0,-5 1-10-16,5-5-26 0,10-9-6 15,14-8-4-15,11-13-16 16,22-13-32-16,7-6-85 16,0-2-261-16</inkml:trace>
  <inkml:trace contextRef="#ctx0" brushRef="#br0" timeOffset="-105867.08">9551 12713 144 0,'0'0'86'15,"0"0"-15"-15,0 0 32 16,0 0-16-16,0 0-11 16,0 0 15-16,0 0-22 15,-28-24-24-15,28 21-22 16,0 0-5-16,-7 3 3 0,7 0 1 16,0 0-7-16,0 0 4 15,0 0 0-15,0 0-2 16,0 0-13-16,0 0-4 15,0 0-9-15,0 6-9 16,7 18 4-16,28 12 14 16,13 10 3-16,8 6-1 15,-1 8 0-15,6-3-1 16,-11-7-1-16,-10-4 0 16,-12-7 0-16,-13-9-3 15,-13 4 2-15,-2-2 1 16,-2 5 8-16,-48 0 11 15,-12 3-3-15,-20 2-1 16,6-4-7-16,-7-3 2 16,5-5 0-16,10-3 3 15,4-6 3-15,9-2-8 0,15-1-2 16,16-9 0-16,13-2 7 16,4-5-8-16,7-2 3 15,0 0-1-15,0 0-2 16,0 0-5-16,0 0-1 15,0 0-23-15,0 0-32 16,14 0-52-16,21 0-53 16,5 0-269-16</inkml:trace>
  <inkml:trace contextRef="#ctx0" brushRef="#br0" timeOffset="-105316.97">10542 12604 566 0,'0'0'0'15,"0"0"94"-15,0 0-7 16,0 0-23-16,0 0-64 15,0 0 0-15,-76 79 0 16,69-7 11-16,7 12-3 16,0 2 2-16,0-9-8 15,40-17-1-15,5-20-1 16,10-22-13-16,6-18 13 0,3-6 1 16,-2-34 25-1,-1-18-1-15,-18-14-8 0,-8-7 46 16,-9-5 8-16,-12 4-11 15,-14 10 1-15,0 19-8 16,0 20-5-16,-7 16-41 16,0 12-7-16,2 3 0 15,5 0-16-15,0 15-49 16,0 16-29-16,5 8 12 16,26-3-118-16,14-11-144 15</inkml:trace>
  <inkml:trace contextRef="#ctx0" brushRef="#br0" timeOffset="-104835.93">11528 12833 538 0,'0'0'144'0,"-78"108"-12"15,52-75-50-15,19-17-49 16,7-10-27-16,0-6-2 15,0-17 21-15,33-32-22 16,10-20-3-16,-8-18-4 16,-9-7-22-16,-26-3 2 15,0 5 24-15,-33 13 7 0,-21 26-2 16,-3 25 9 0,17 22 36-16,9 6-14 0,5 15-36 15,26 24 1-15,0 4-1 16,21 6 5-16,55-7-2 15,35-17 4-15,29-17-6 16,-1-8 3-16,-2-18-4 16,-26-19 7-16,-25-2 0 15,-25 7 30-15,-33 9 26 16,-20 11-1-16,-8 7 3 16,0 5-12-16,-31 3-21 15,-21 28-28-15,-14 20-4 16,-3 16-4-16,7 7 0 15,20 0 1-15,14-7-2 16,16-10-17-16,12-11-37 0,0-12-44 16,33-13-23-1,16-15 5-15,15-6-101 0,-2-4-282 16</inkml:trace>
  <inkml:trace contextRef="#ctx0" brushRef="#br0" timeOffset="-104384.98">12235 12936 419 0,'0'0'69'0,"0"0"169"16,0 0-112-16,0 0-63 0,0 0-3 16,204-49 5-16,-157 6-45 15,-5-6 7-15,-13-2-12 16,-17 2-15-16,-12 0-3 15,-5 9-1-15,-40 8-8 16,-9 15 4-16,4 15 2 16,3 2 5-16,18 37 1 15,15 21-3-15,14 21 0 16,0 14 3-16,24 7 2 16,28 3-2-16,5-5 0 15,-8-3 1-15,-9-13 17 16,-18-16 2-16,-15-17 6 15,-7-23-10-15,-12-18 1 16,-38-8 2-16,-6 0-8 16,-8-31-6-16,2-11-3 0,8-4 6 15,14 0 9-15,11 3-8 16,20 10-7-16,9 3-2 16,0 5-6-16,31 4 2 15,28 3-4-15,12 9 2 16,11 3-47-16,3 3-36 15,5-1-41-15,-14-3-136 16,-12-3-353-16</inkml:trace>
  <inkml:trace contextRef="#ctx0" brushRef="#br0" timeOffset="-103942.24">13061 12431 331 0,'0'0'115'16,"0"0"83"-16,0 0-38 15,0 0-91-15,0 0-58 16,0 0-5-16,-15 52 23 15,44 5 9-15,-1 9-3 16,12 1-3-16,-4-5-15 16,-1-5-17-16,13-16 2 15,-11-15-2-15,8-17-31 16,-7-9-11-16,10-6-37 0,6-27-51 16,-12-14-305-16</inkml:trace>
  <inkml:trace contextRef="#ctx0" brushRef="#br0" timeOffset="-103779.28">13590 12572 263 0,'0'0'330'0,"0"0"-251"15,-78 132 54-15,43-67-26 16,2 1-32-16,4-2-12 16,8-7-35-16,2-14-20 15,5-7-8-15,4-12-16 16,3-6-80-16,-4-3-69 15,-11-2-174-15</inkml:trace>
  <inkml:trace contextRef="#ctx0" brushRef="#br0" timeOffset="-103168.73">10315 13489 502 0,'0'0'23'0,"0"0"94"16,0 0 78-16,0 0-103 15,0 0-27-15,0 0-16 16,-132 4-23-16,132-4-7 15,0 0-16-15,0 0-3 16,0 3-15-16,33 5-9 0,35 3 24 16,36 6 1-16,43 2 3 15,28-3 3-15,33-1 15 16,40 0 17-16,17-5 10 16,33-1-1-16,14-7-14 15,3-2 1-15,-10 0 0 16,-17 0-7-16,-42 0-19 15,-45 0-2-15,-42 0 2 16,-41 0-2-16,-28 0-7 16,-36 3 0-16,-25 0 0 15,-22 0 0-15,-7-3-11 16,0 0 3-16,0 0-25 16,-14 0-24-16,-29 0-49 0,-23 0-72 15,-7 0-148-15</inkml:trace>
  <inkml:trace contextRef="#ctx0" brushRef="#br0" timeOffset="-102584.17">11277 14107 606 0,'0'0'59'16,"0"0"26"-16,-137 169 17 16,109-96-51-16,14 0-2 15,2-10 2-15,12-15-32 0,0-16 1 16,0-11-1 0,0-15-8-16,0-6-8 0,0 0 24 15,0-35 29-15,0-17-37 16,0-23-19-16,12-8-7 15,45-3 5-15,11 1-23 16,15 13 10-16,2 23 4 16,5 18 11-16,-10 23-1 15,-9 8-6-15,-14 17-3 16,-17 20 9-16,-19 7 1 16,-9-3 2-16,-12-1 18 15,-19-9 18-15,-23-4 13 16,-20-8-3-16,-2-7-6 15,-2-9-8-15,2-3-26 16,10 0-6-16,11 0-2 0,22-8-30 16,14 1-17-16,7 6-30 15,7 1-60-15,48 0-139 16,8 0-67-16</inkml:trace>
  <inkml:trace contextRef="#ctx0" brushRef="#br0" timeOffset="-102241.85">11869 14364 589 0,'0'0'86'0,"0"0"1"16,0 0 25-16,0 0-66 16,0 0 23-16,0 0-5 15,82 118-19-15,-46-89-16 16,-8 0-13-16,-2-4-8 15,-4-5-8-15,-8-8-1 0,-7-1-20 16,5-8-73-16,2-3-141 16,2 0-361-16</inkml:trace>
  <inkml:trace contextRef="#ctx0" brushRef="#br0" timeOffset="-102018.78">12368 14390 734 0,'0'0'120'0,"0"0"-35"16,-145 150 26-16,103-87-32 15,6 0-37-15,3-6-15 16,12-5-14-16,4-9-8 16,-1-12-5-16,18-11-6 0,0-11-30 15,0-3-31-15,0-6-23 16,0 0-24-16,0-15-309 15</inkml:trace>
  <inkml:trace contextRef="#ctx0" brushRef="#br0" timeOffset="-77802.96">17961 10567 452 0,'0'0'89'16,"0"0"-64"-16,0 0 36 15,0 0 5-15,0 0-55 16,0 0-9-16,0 0 0 15,0 0-1-15,-12 0 9 0,12 0 15 16,0 0 24-16,0 0 4 16,0 0-19-16,0 0-6 15,0 0-14-15,0 0-6 16,0 0-8-16,0 0 0 16,0 0-4-16,12 0-4 15,23 0 8-15,12 3 2 16,10 2-2-16,7 1 0 15,9 3 2-15,10-1 0 16,9 4-2-16,19 2 3 0,12 0 16 16,5 0 21-1,5-2-16-15,-10 0-7 0,7-4 6 16,-10-2-2-16,-4-2 6 16,-9 0-9-16,-3-1 0 15,-15-3 0-15,-20 0 3 16,-12 0-1-16,-24 0-7 15,-19 0 2-15,-7 0-6 16,-7 0 4-16,0 0 4 16,0 2 2-16,0-2-13 15,0 0-4-15,0 0-2 16,0 0-4-16,0 0-2 16,0 0-36-16,0 0-48 15,0 0-33-15,0 0-184 16</inkml:trace>
  <inkml:trace contextRef="#ctx0" brushRef="#br0" timeOffset="-71086.51">9246 12349 168 0,'0'0'39'0,"0"0"-10"15,0 0-2-15,0 0-16 0,0 0-10 16,0 0-1-1,0 0 0-15,0 0 5 0,-90 40 38 16,67-32 12 0,-3 0-14-16,4 1-27 0,-4 2-5 15,5-1 8-15,-3 3 5 16,-9 1-5-16,-2 1-6 16,-5 5-2-16,-3-2 2 15,0 1 5-15,-4 2-10 16,14 1 3-16,-3-1 39 15,8 1-45-15,0-1-1 16,6 1-1-16,1 1 1 16,2-2-2-16,-2 1 2 15,-5 4 3-15,2 0 2 16,-4 0 2-16,2 5-4 0,0-4 0 16,5 2-3-1,4-1-2-15,3 1 0 0,2 0 2 16,-2 1-2-16,7 2 2 15,-7 0-1-15,-1 2 2 16,-4 5 16-16,5 0-16 16,5 3-2-16,-3 1 1 15,5-3-1-15,0-2 0 16,7 2-1-16,0-2 0 16,0 2 0-16,0-5 0 15,0 2 0-15,0-4 0 16,0-1 0-16,0 0 0 0,0-1 3 15,14 2 1-15,-2 3 2 16,2-7-2-16,0 0-4 16,7-3 0-16,1 0 0 15,-1 1-1-15,7-3 1 16,-2 0 0-16,3 0 0 16,13-4-1-16,-6 1 1 15,4 2 2-15,-4-6 1 16,-1 0-3-16,-2-2 0 15,0 0 0-15,-4-2 3 16,-1-4 0-16,-7 5-3 16,5-5 3-16,-4 0 1 15,1 2 2-15,3 0-5 0,0-1 3 16,5 0-3 0,2-1-1-16,14-1-5 0,-9-2 5 15,2 0 5-15,3 0 3 16,-3 0-6-16,0 2 1 15,-2-4 1-15,2 0-2 16,-4 1 1-16,4-5 1 16,3 0 2-16,4 0 7 15,3 0 7-15,4 0-8 16,-4-5-2-16,-8 0-7 16,-6-3-2-16,-10 5 2 15,-12 0-2-15,5 2 0 0,-10-4-1 16,10-1 2-1,3-5 4-15,6-4 4 0,0-1-5 16,1-1 0 0,-1-1 0-16,-2 3-5 0,0-2 0 15,-2 4 1-15,2-5-1 16,-5 4 0-16,5 2 0 16,-2-2 0-16,-3-1 0 15,5 0 0-15,-5-3 0 16,8 0 0-16,4-6 0 15,-5 2 1-15,5-6-1 16,-4 2 2-16,-8 5-2 16,0 1 2-16,-7 0-2 15,-7 4 5-15,8-2-4 16,-8 0-2-16,7-1 3 0,0-2-2 16,0-5 0-1,5 0 0-15,-5-4-3 0,8 1 3 16,-1-4 0-16,-2 5 0 15,-10-3 3-15,-2 2-5 16,-2 3 4-16,-2-3 3 16,-3 1-2-16,4-7-1 15,-4 0-1-15,7-4-1 16,-7 2 0-16,7-1 2 16,-7 1-2-16,0-1 0 15,0 4 4-15,0 0-4 16,0 0 3-16,0 3 1 0,-18-2-3 15,3-1 1 1,-1-1-1-16,-3-2 1 0,2 0 0 16,-2-2-2-16,1 3 0 15,3 2 0-15,1 5 1 16,-2 6 1-16,1 4 0 16,-4 2-1-16,-2 1 3 15,2 1 1-15,-4 0 5 16,-3 0-9-16,-3 0 0 15,3 1 2-15,-2 0 4 16,4-1 4-16,-9 1-11 16,7 2 3-16,5 3-2 15,-1 1 0-15,1 2-2 16,7 4 2-16,0-1-1 16,0 2 3-16,-1 1-3 0,1-2 0 15,2 2 2-15,3 0 1 16,-3 0-3-16,-9 0 1 15,0 0-1-15,-5 0 0 16,4 0 0-16,1 0 2 16,7 0-2-16,2 0 1 15,-2 0 3-15,-3 0-4 16,-4 0-3-16,2 0 3 16,5 0 0-16,0 0 1 15,-1 0 0-15,1 0 38 16,0 0-33-16,2 0-6 15,3 0-1-15,2 0-2 0,2 0 2 16,5 0-3 0,0 0-10-16,0 0-31 0,0 0-46 15,0-5-45-15,21-16-125 16,8-17-16-16</inkml:trace>
  <inkml:trace contextRef="#ctx0" brushRef="#br0" timeOffset="-67155.27">19266 6703 188 0,'0'0'57'0,"0"0"34"16,0 0 7-16,0 0-4 16,0 0-40-16,0 0 0 15,0 0-3-15,-2-59-5 16,2 57-11-16,0 2 7 16,0 0-15-16,0 0 1 15,-5 0 1-15,5 0-11 0,-7 0-18 16,0 0-6-1,0 5-1-15,-5 16 7 0,-5 10 6 16,-11 8 0 0,-5 13-4-16,-7 2 4 0,4 5 3 15,5 2-4-15,5-1-3 16,5-6-1-16,9-4-1 16,5-8 1-16,7-7-2 15,0-6 1-15,0-6 0 16,19-4 2-16,9-4 2 15,15-6 10-15,0-4 13 16,4-1 4-16,-12 0-1 0,-2 1-17 16,-11-1-9-1,6 0 1-15,-9-4-4 0,-10 2 0 16,-1-2-1-16,-4 0-3 16,-4 3-9-1,0-3-14-15,0 0-33 0,0 0-35 16,0-16-88-16,0-2-161 15</inkml:trace>
  <inkml:trace contextRef="#ctx0" brushRef="#br0" timeOffset="-66954.87">19160 6996 442 0,'0'0'146'0,"0"0"-100"15,0 0 101-15,203 0-44 16,-120 0-39-16,-15 0-35 16,-11-3-26-16,-17-5-1 15,-9-2-2-15,-5-5-33 16,-7-4-120-16,-19-1-240 16</inkml:trace>
  <inkml:trace contextRef="#ctx0" brushRef="#br0" timeOffset="-66788.66">19529 6598 178 0,'0'0'465'0,"0"0"-311"0,215-63-5 15,-109 47-65-15,5 5-27 16,-14 7-28 0,-16 2-28-16,-25 2-1 0,-13 0-58 15,-24 0-136-15,-19 6-432 16</inkml:trace>
  <inkml:trace contextRef="#ctx0" brushRef="#br0" timeOffset="-66156.6">20952 6207 298 0,'0'0'79'0,"0"0"-35"16,0 0 9-16,0 0 9 15,-217 37-31-15,165 1-6 16,-12 15-11-16,-5 17 1 15,-14 21-4-15,-9 21 15 16,-5 15 22-16,-7 10 3 16,0 8 6-16,2 2 2 15,3-2-22-15,28-8-16 16,12-13-4-16,21-15 5 16,19-10 3-16,19-9-7 15,0-15 6-15,12-7-11 16,26-11 15-16,2-8-12 15,14-10 7-15,-11-9 0 16,4-12 5-16,-9-5-1 0,-12-7-9 16,-7-3 1-16,-12-3-5 15,-7 0-4-15,0 0 7 16,0 0 0-16,0 0-9 16,0 0-8-16,0 0-9 15,0 0-73-15,0-14-80 16,0-3-201-16</inkml:trace>
  <inkml:trace contextRef="#ctx0" brushRef="#br0" timeOffset="-58640.5">21014 7455 575 0,'0'0'90'0,"0"0"-13"16,0 0 21-16,0 0-57 15,0 0-29-15,0 0 28 0,0 0 9 16,179-67-11-16,-108 31 9 16,7-7-20-16,5-3-2 15,7-8-10-15,-2-7-1 16,-3-5-8-16,-7-3-4 15,-12 1-1-15,-16 7 2 16,-10 7-3-16,-19 10 1 16,-11 9 0-16,-3 13-1 15,-7 11 0-15,0 7 2 16,0 4-2-16,0 0-3 16,0 0-9-16,0 10-3 15,0 20 13-15,0 11 2 0,0 5 1 16,0 3 3-1,-7 10 5-15,-15 5 0 0,-1 5 8 16,-3 0-4-16,4-1-11 16,1-7 4-16,2-4-5 15,3-9 0-15,4-8-1 16,5-5 0-16,0-11 0 16,7-8-5-16,0-7-29 15,0-3-22-15,0-6-22 16,0 0-32-16,11 0-83 15,4-9-80-15,-1-8-148 16</inkml:trace>
  <inkml:trace contextRef="#ctx0" brushRef="#br0" timeOffset="-58188.98">22305 7045 94 0,'0'0'192'0,"0"0"-89"0,0 0 8 15,0 0-36-15,0 0-25 16,-159 112-9-16,145-67-10 15,5-1 22-15,9-2-10 16,0-8 6-16,2-4-16 16,48-10 12-16,23-13 4 15,17-7-8-15,7 0-5 16,0-27-16-16,-5-13-3 16,-14-9 1-16,-12-8-6 15,-23-4 1-15,-36-3 4 16,-7 0 13-16,-40 7-10 15,-43 12-7-15,-7 14 3 16,-7 16-14-16,10 15-2 16,11 0 0-16,10 30-9 15,16 15 4-15,15 10-14 0,13 11-43 16,18 8-29-16,4 2-23 16,12 0-46-16,30-9-135 15</inkml:trace>
  <inkml:trace contextRef="#ctx0" brushRef="#br0" timeOffset="-57955.25">22650 7718 775 0,'0'0'121'0,"-80"124"24"16,42-65-56-16,5-4-46 16,4-12-38-16,10-8-5 15,5-12-2-15,12-12-58 16,2-11-67-16,0-6-282 16</inkml:trace>
  <inkml:trace contextRef="#ctx0" brushRef="#br0" timeOffset="-54772.92">24067 7078 136 0,'0'0'84'16,"0"0"28"-16,0 0-22 15,0 0-23-15,0 0 4 16,0 0 1-16,0 0-10 16,-19-17-19-16,16 17-5 15,-8 0-11-15,-4 0-8 0,-1 0-11 16,-8 0-3-16,-4 20 1 15,-1 6 1-15,-11 17-1 16,-5 12 1-16,-9 14 12 16,4 6-4-16,10 4-2 15,14-10-8-15,26-11-4 16,0-12 3-16,31-14 0 16,35-12 21-16,24-14 2 15,12-6 2-15,4-9-3 16,5-23 1-16,-9-13-11 15,-17-7 1-15,-16-6 7 16,-34-5 8-16,-28-4 16 16,-7 3-4-16,-38 5-15 0,-28 6-10 15,-10 16-15 1,10 13-4-16,0 12-2 0,16 12 1 16,8 0-6-16,1 27-19 15,6 7-30-15,21 3-18 16,9-3-38-16,5-4-90 15,12-8-224-15</inkml:trace>
  <inkml:trace contextRef="#ctx0" brushRef="#br0" timeOffset="-54107.59">24823 6368 472 0,'0'0'40'0,"0"0"64"16,0 0 4-16,0 0-65 15,0 0-43-15,0 0-11 16,-28 49 11-16,30 11 6 15,32 25 15-15,1 27 84 16,-14 23-81-16,-14 26 14 16,-7 17 6-16,-7 7-7 15,-28-6-11-15,-15-13-16 16,-11-14 5-16,-10-11 3 16,-12-11-11-16,-7-11 3 15,0-15 5-15,5-16-4 0,5-12 7 16,11-10-9-16,17-12-3 15,12-9 5-15,14-16 0 16,12-8 5-16,11-13-14 16,-1-2 1-16,4-5 0 15,0-1 3-15,0 1 4 16,0-1 3-16,0 0-4 16,0 0 0-16,0 0-5 15,0 0 0-15,0 0-2 16,0 0-2-16,0 0-1 15,0 0-9-15,0 0-28 16,0 0-36-16,0-10-20 16,0 0-68-16,-3-2-302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516.99072" units="1/cm"/>
          <inkml:channelProperty channel="Y" name="resolution" value="2427.185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3-03-23T12:15:59.291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3819 1267 56 0,'0'0'276'0,"0"0"-149"16,0 0 38-16,0 0-28 15,0 0-37-15,0 0-43 16,-36-109-14-16,15 93 9 0,0-1-18 16,-5 2-14-1,4 3 11-15,8 1 0 16,-5 3-14-16,5 4-3 0,5 1-8 16,1 3-6-16,4 0-1 15,-3 0 0-15,0 0 1 16,-15 13-7-16,-6 32 3 15,-19 32-9-15,-3 35 8 16,-4 35 5-16,6 16 0 16,10 3 1-16,12-7-1 15,19-14-4-15,7-20 0 16,0-21-1-16,29-25-18 16,11-31 17-16,10-27-5 15,6-21-12-15,20-6 22 16,14-44 1-16,0-27 6 0,7-23 0 15,-7-16-2-15,-8-9 0 16,-18-9 3-16,-14 7 3 16,-17 17 5-16,-14 22 1 15,-17 28-1-15,-2 25-6 16,0 18-2-16,0 11 12 16,0 6-14-16,0 0-5 15,0 0-24-15,0 0-56 16,0 6-41-16,21 11-55 15,13 1-125-15</inkml:trace>
  <inkml:trace contextRef="#ctx0" brushRef="#br0" timeOffset="816.84">5353 1213 674 0,'0'0'152'16,"0"0"-71"-16,0 0 26 16,-231-25-41-16,172 25-48 15,7 13-15-15,4 28-1 16,1 19-4-16,4 32 1 16,8 37 1-16,-1 25 0 15,10 8 1-15,12-6 1 16,14-22 4-16,0-15-1 15,14-24-3-15,22-14-2 16,-3-21-1-16,-5-20 0 16,8-12-2-16,-1-7-5 0,-2-12-38 15,15-9-55-15,-6 0-88 16,-6-25-244-16</inkml:trace>
  <inkml:trace contextRef="#ctx0" brushRef="#br0" timeOffset="1031.9">5375 1938 646 0,'0'0'50'0,"0"0"-46"15,0 0 85-15,241 57 22 0,-130-11-52 16,-7 6-17-16,-7 1-35 15,-12-5-1-15,-16-10-5 16,-22-7-1 0,-11-13-31-16,-22-8-111 0,-7-10-204 15</inkml:trace>
  <inkml:trace contextRef="#ctx0" brushRef="#br0" timeOffset="1203.7">6226 1950 566 0,'0'0'201'16,"0"0"-96"-16,0 0-19 0,0 0-39 16,0 0-28-16,-118 137-12 15,56-64-3-15,15-3-4 16,9-11-4-16,12-11-58 16,26-16-98-16,0-17-228 15</inkml:trace>
  <inkml:trace contextRef="#ctx0" brushRef="#br0" timeOffset="1428.81">6858 2306 684 0,'0'0'109'0,"0"0"1"16,-8 154-27-16,8-116-59 16,0-6-24-16,15-14-2 15,-1-2-29-15,7-13-87 16,-2-3-255-16</inkml:trace>
  <inkml:trace contextRef="#ctx0" brushRef="#br0" timeOffset="1735.95">7309 1815 516 0,'0'0'173'16,"0"0"-151"-16,0 0 27 15,0 0 36-15,14 123-17 16,12-68-54-16,5-7-10 16,16-10-4-16,10-15-15 15,17-19-18-15,8-4-34 0,3-27-20 16,1-17-113-16,-13-9-118 15</inkml:trace>
  <inkml:trace contextRef="#ctx0" brushRef="#br0" timeOffset="1900.31">7974 1809 441 0,'0'0'145'0,"-48"127"-53"16,30-42 41-16,3 10-24 15,13 0-33-15,2-3-29 16,0-9-10-16,21-17-27 15,15-16-10-15,13-17-1 16,6-16-67-16,13-17-102 0,-11 0-143 16</inkml:trace>
  <inkml:trace contextRef="#ctx0" brushRef="#br0" timeOffset="2250.77">8565 1179 387 0,'0'0'41'0,"0"0"-27"16,0 0 83-16,196 103 2 0,-122 3 19 15,1 41 5-15,-18 35-45 16,-22 25-18-16,-27 2-7 16,-8-16-21-16,-8-27-7 15,-13-34-8-15,-5-26-3 16,10-26-8-16,1-25-3 16,11-21-3-16,1-19-2 15,3-15-19-15,0 0-68 16,17-20-23-16,30-23 12 15,22-8-112-15,-12-1-234 0</inkml:trace>
  <inkml:trace contextRef="#ctx0" brushRef="#br0" timeOffset="2484.85">9738 2193 502 0,'0'0'343'0,"0"0"-340"16,0 0 57-16,215-2 37 16,-111-4-59-16,0 0-28 15,0 5-8-15,-28 1-2 0,-26 0-42 16,-39 1-178-16,-11 17-442 15</inkml:trace>
  <inkml:trace contextRef="#ctx0" brushRef="#br0" timeOffset="2605.82">9842 2489 645 0,'0'0'27'16,"0"0"99"-16,298 46-4 15,-137-46-75-15,19 0-33 16,-5-5-14-16,-24-15-198 15</inkml:trace>
  <inkml:trace contextRef="#ctx0" brushRef="#br0" timeOffset="3318.05">12223 1635 540 0,'0'0'117'0,"0"0"60"16,0 0-41-16,0 0-61 15,0 0-47-15,0 0-28 16,5 21-25-16,106 33 25 16,29 16 43-16,25 9-1 15,-11 1-11-15,-3-3-13 0,-18-8-7 16,-20-9-2-16,-11-11 13 15,-17-9-9-15,-19-11-4 16,-16-9-8-16,-22-7-1 16,-20-7-3-1,-1-5-58-15,-7 2-11 0,0-3-6 16,-15 0-18-16,-20 0-197 16,-5-17-312-16</inkml:trace>
  <inkml:trace contextRef="#ctx0" brushRef="#br0" timeOffset="3635.19">13437 1708 424 0,'0'0'170'0,"0"0"-68"15,0 0 5-15,0 0-20 16,0 0-75-16,0 0-9 16,-277 162-2-16,159-78 15 15,-8 3 24-15,1-1 13 16,-5-5 0-16,12-15-17 16,21-13-9-16,26-17-9 15,35-18-12-15,17-7-6 16,19-9-8-16,0-2-10 0,29 0-69 15,46 0-6-15,29-13-36 16,27-22-179-16</inkml:trace>
  <inkml:trace contextRef="#ctx0" brushRef="#br0" timeOffset="3947.8">14477 2048 371 0,'0'0'454'16,"0"0"-410"-16,0 0 76 15,230-38-29-15,-107 30-31 16,18 2-3-16,-3 0-39 16,1 3-14-16,-21-2-4 15,-23 3-4-15,-24 2-45 16,-17 0-32-16,-23 0-30 16,-24 0-189-16,-7 0-276 15</inkml:trace>
  <inkml:trace contextRef="#ctx0" brushRef="#br0" timeOffset="4143.63">15165 1704 734 0,'0'0'47'16,"0"0"-44"-16,0 0 125 15,-16 160-39-15,16-91-46 16,0 0-25-16,0-5-10 15,21-11-8-15,17-13-3 16,16-11-72-16,8-17-141 0,9-12-280 16</inkml:trace>
  <inkml:trace contextRef="#ctx0" brushRef="#br0" timeOffset="4443.57">15839 1632 671 0,'0'0'105'0,"0"0"-78"16,0 0 26-16,0 0-6 0,0 0-7 15,52 158 8-15,-21-81 0 16,9 0-22-16,8-4-18 16,1-11-5-16,13-18-3 15,2-14-7-15,-1-18-37 16,11-12-41-16,-17-2-111 16,-1-32-413-16</inkml:trace>
  <inkml:trace contextRef="#ctx0" brushRef="#br0" timeOffset="4699.87">16790 1546 657 0,'0'0'18'0,"0"0"-9"15,0 0-9-15,-21 129 50 16,-15-32 26-16,-11 21 24 15,-3 18-14-15,1 7-12 16,8-3-9-16,11-17-6 16,4-16-34-16,19-16-22 15,7-14-3-15,0-11-1 16,0-14-5-16,0-13-80 0,0-14-68 16,0-11-309-1</inkml:trace>
  <inkml:trace contextRef="#ctx0" brushRef="#br0" timeOffset="8632.37">4769 4406 427 0,'0'0'166'0,"0"0"-65"16,0 0 48-16,0 0-56 15,0 0-40-15,0 0-16 16,0 0-37-16,-68 0-1 16,115 40 1-16,24 24 4 15,12 9 19-15,0 11-3 16,6 1 8-16,1-5-9 16,-12-10-15-16,-9-13-2 15,-8-14-2-15,-18-12 0 16,-15-8-8-16,-6-11-40 15,-18-9-69-15,-4-3-178 0</inkml:trace>
  <inkml:trace contextRef="#ctx0" brushRef="#br0" timeOffset="8884.57">5727 4415 559 0,'0'0'47'16,"0"0"55"-16,0 0-42 15,-201 85-34-15,102-14 1 16,2 16 17-16,7-4-2 0,7-5 8 16,15-8-13-1,20-15-12-15,18-16-19 0,4-14-6 16,18-11-4-16,8-13-8 15,15-1-117-15,46-18-121 16,24-22-80-16</inkml:trace>
  <inkml:trace contextRef="#ctx0" brushRef="#br0" timeOffset="9432.82">6893 4655 513 0,'0'0'63'15,"0"0"32"-15,-61 147-9 16,53-93 35-16,8-8-77 15,0-6-23-15,0-17 0 16,5-14-15-16,5-9-4 16,-3 0 0-16,0-15 6 15,5-24 13-15,2-13-2 16,-7-6-12-16,-7-6-6 16,0 1 2-16,0 3-3 0,0 12 0 15,-14 16 0-15,2 12 1 16,10 11 0-16,2 5 5 15,0 4-6-15,0-1-6 16,7-4-4-16,42-2 7 16,6-5 3-16,9 1 0 15,-17-2 0-15,-7 7 0 16,-12 6 0-16,-11 0-6 16,-5 13-7-16,-5 20 13 15,0 15 1-15,0 4 25 16,-7 2-1-16,7-3-6 15,7-2-13-15,5-9-6 0,5-3 0 16,2-5 0-16,2-7-6 16,15-9-43-16,4-8-52 15,8-8-102-15,-13-11-340 16</inkml:trace>
  <inkml:trace contextRef="#ctx0" brushRef="#br0" timeOffset="10249.93">7801 4629 525 0,'0'0'30'0,"0"0"-12"15,0 0 69-15,36 123-8 16,4-91-47-16,9-12-7 16,15-8 21-16,5-12-18 15,-1-5 8-15,1-28-9 16,-12-10-11-16,-8-7-7 16,-20 0-6-16,-24-3 5 0,-5 6-6 15,-29 9 11-15,-25 6 8 16,-1 21-8-16,-1 9 10 15,8 2-22-15,-1 19-1 16,20 20-8-16,8 9 4 16,14 2-2-16,7 0 3 15,0-4-1-15,31-3-3 16,23-3 6-16,8-8 0 16,20-13 0-16,15-16-1 15,14-3-13-15,1-20-9 16,1-17-4-16,-4-3-36 15,-19 0 10-15,-15 3 19 0,-30 14-3 16,-19 14 38-16,-26 3 5 16,0 6 61-16,0 8-1 15,-7 22-52-15,-19 19-4 16,3 5 17-16,4 1 18 16,16-7-24-16,3-11-2 15,0-12-18-15,22-10 0 16,8-15-5-16,11-6-34 15,6-33-38-15,-12-8-136 16</inkml:trace>
  <inkml:trace contextRef="#ctx0" brushRef="#br0" timeOffset="10436.62">8496 4452 737 0,'0'0'15'16,"284"-70"77"-16,-125 36-33 16,-13 5-41-16,6 4-12 15,-18 10-6-15,-4 4-9 16,-18 11-112-16,-30 0-148 16</inkml:trace>
  <inkml:trace contextRef="#ctx0" brushRef="#br0" timeOffset="10610.83">9906 4501 430 0,'0'0'229'16,"0"0"-54"-16,0 151-64 16,0-110-76-16,0-9-31 15,7-11-4-15,26-17-7 16,14-4-101-16,10-28-255 15</inkml:trace>
  <inkml:trace contextRef="#ctx0" brushRef="#br0" timeOffset="10814.99">10663 4563 740 0,'0'0'63'0,"0"0"40"16,0 0-26-16,33 126-28 16,-19-102-42-16,0-12-5 15,-2-5-2-15,-5-7-51 16,-7 0-119-16,0-32-40 16</inkml:trace>
  <inkml:trace contextRef="#ctx0" brushRef="#br0" timeOffset="10946.19">10313 4279 1005 0,'0'0'30'0,"0"0"5"16,286-146 58-16,-140 98-52 15,6 5-40-15,-8 16-1 16,-16 10-61-16,-17 17-65 16,-38 0-173-16</inkml:trace>
  <inkml:trace contextRef="#ctx0" brushRef="#br0" timeOffset="11200.67">11152 4661 632 0,'0'0'68'0,"0"0"0"0,279-57 17 16,-168 5-69-16,-21-6-4 15,-21 4-11-15,-41 16 3 16,-28 16 1-16,0 15 11 15,-21 7 34-15,-34 9-21 16,-6 28-11-16,4 14 0 16,15 10-3-16,20 6-5 15,22 2-10-15,24-1-1 16,71-11 0-16,44-15-39 16,55-32-162-16,24-10-273 15</inkml:trace>
  <inkml:trace contextRef="#ctx0" brushRef="#br0" timeOffset="11667.17">14406 4589 665 0,'0'0'87'0,"0"0"18"15,-19 121-9-15,19-102-69 16,0-10-22-16,0-7-3 16,0-2 9-16,-14-7 26 15,-26-25 11-15,-17-10-47 16,10-5-2-16,9-13 0 16,12 2 1-16,26-5-6 0,0-1-5 15,61 3-14-15,44 3 6 16,15 6 11-16,5 10 5 15,-9 13 2 1,-23 14 1-16,-18 11 1 0,-27 4-1 16,-20 6-1-16,-28 21-1 15,0 7 2-15,-36 3 9 16,-25 4 1-16,-10-1-1 16,2 0 0-16,13-3-5 15,20 1 4-15,17 1-8 16,19-1 1-16,0-3-1 15,33-1-1-15,27-4-5 0,22-4 4 16,8-8 1-16,12-9-43 16,9-9-60-16,3 0-27 15,-3-18-242-15</inkml:trace>
  <inkml:trace contextRef="#ctx0" brushRef="#br0" timeOffset="11964.83">15747 4549 658 0,'0'0'74'16,"0"0"-26"-16,187 0 131 15,-109-15-114-15,-2-18-31 16,-15-3-12-16,-18-3-2 0,-29-1-2 16,-14 2 10-16,-21 4-3 15,-43 2-23-15,-31 12 1 16,-9 9-3-16,-2 11 0 15,4 0 4-15,12 34-4 16,12 6-4-16,36 6 1 16,20 0-3-16,22-6-17 15,38-6-19-15,57-11-14 16,25-8 13-16,29-15-38 16,14 0-126-16,8-11-10 15,-10-18-206-15</inkml:trace>
  <inkml:trace contextRef="#ctx0" brushRef="#br0" timeOffset="12299.61">16996 4306 347 0,'0'0'414'16,"0"0"-327"-16,0 0-13 16,-244-70-27-16,147 67-25 15,7 3-11-15,15 0-9 16,34 0 12-16,27 16-14 15,14 14-4-15,5 7 4 16,45 14 8-16,25 6-2 16,3 2 0-16,3 4 1 15,-8-2-2-15,-4-7 47 16,-29-9-25-16,-7-10 0 16,-31-11-7-16,-2-8-10 0,-21-2 7 15,-33-11 18-15,-17-3-17 16,0 0-9-16,2 0-3 15,15 0-6-15,28-2 0 16,12 2-1-16,14-4-8 16,14-2-65-16,59-8-44 15,26-6-4-15,17-6-190 16</inkml:trace>
  <inkml:trace contextRef="#ctx0" brushRef="#br0" timeOffset="12731.88">18072 4228 589 0,'0'0'95'0,"0"0"19"15,0 0 6-15,0 0-66 16,0 0-36-16,0 0 9 15,-33-55-13-15,2 49 13 16,-9 3-16-16,-3 3-5 16,-4 0-1-16,-3 0 1 15,3 14-5-15,4 11-1 16,8 6-3-16,16 9 1 0,17 8-2 16,2 3-1-16,0-2 2 15,9-7 2-15,5-6 1 16,-2-10 0-16,-10-2 2 15,-2-5-1-15,-2-5 1 16,-45 1 23-16,-10-6 25 16,-12-3-13-16,6-4-2 15,1-2-9-15,12 0-12 16,17 0-12-16,26 0-4 16,7 0-2-16,0 2-62 15,36-2-69-15,39 0 21 16,15 0-112-16</inkml:trace>
  <inkml:trace contextRef="#ctx0" brushRef="#br0" timeOffset="13165.83">18334 4328 382 0,'0'0'77'16,"0"0"-34"-16,0 0 87 16,0 0-69-16,0 0-46 0,0 0-6 15,0 0 7 1,0 0 14-16,0 3 15 0,0 8-6 16,0-1-9-16,0 3 15 15,0-1-18-15,-4 3-10 16,1-1-6-16,-2 2-2 15,3 1 0-15,2-1 0 16,0 0 0-16,0-1 8 16,2 0-2-16,27-2 12 15,18-2-9-15,15-2 17 16,16-3 21-16,9-5-15 16,-2-1-19-16,-2 0-10 15,0-4-5-15,-5-4-1 16,-17 2-2-16,-18 3-4 15,-17 3-1-15,-19 0-18 0,-7-2-34 16,0-2 4-16,0-6-18 16,-26-5-89-16,-9-6-62 15,1-4-158-15</inkml:trace>
  <inkml:trace contextRef="#ctx0" brushRef="#br0" timeOffset="13317.83">18684 4288 649 0,'0'0'207'16,"0"0"-188"-16,0 0 37 16,0 0 37-16,199 0-51 15,-100-12-27-15,-4-15-15 16,-20-3-80-16,-37 4-161 0,-31 3-338 16</inkml:trace>
  <inkml:trace contextRef="#ctx0" brushRef="#br0" timeOffset="13405.83">19022 4145 780 0,'0'0'151'0,"0"0"-98"16,0 0-42-16,0 0 2 16,0 0-13-16,190-24-213 15</inkml:trace>
  <inkml:trace contextRef="#ctx0" brushRef="#br0" timeOffset="14155.67">4909 5946 614 0,'0'0'297'0,"0"0"-297"16,0 0 0-16,0 0 38 15,40 121-6-15,14-76-19 16,3-5-6-16,0-3-5 15,4-7-2-15,3-8-28 16,-2-16-56-16,-1-6-70 16,-11-9-56-16,-10-26-182 15</inkml:trace>
  <inkml:trace contextRef="#ctx0" brushRef="#br0" timeOffset="14316.22">5512 6059 629 0,'0'0'138'0,"-64"118"-59"15,38-46 41-15,5 1-16 16,7 3-30-16,14 3-33 16,0-2-38-16,0-11-3 15,54-18-43-15,17-22-78 16,33-26-139-16,7-2-323 16</inkml:trace>
  <inkml:trace contextRef="#ctx0" brushRef="#br0" timeOffset="14780.99">7392 6270 788 0,'0'0'91'16,"0"0"-50"-16,-33 111 63 15,33-91-34-15,0-8-58 16,5-9-12-16,18-3 0 16,22-23 0-16,12-24 15 15,7-21-15-15,-10-9-32 16,-14-2 5-16,-33 9-1 16,-7 16 26-16,0 19 2 15,-40 15 0-15,12 19 37 16,-5 1-9-16,4 15-28 15,15 17 5-15,14 8-5 0,0 3 4 16,0-8 3-16,40-5 12 16,10-6-7-16,12-8 6 15,1-5 7 1,-1-4 17-16,-20-4-30 0,-1 3 8 16,-27 3-15-16,-7 6-5 15,-7 10-6-15,0 9 6 16,-26 6 4-16,-10 0-4 15,15-9-3-15,16-10-83 16,5-13-51-16,19-8-144 16,24-2-310-16</inkml:trace>
  <inkml:trace contextRef="#ctx0" brushRef="#br0" timeOffset="15232.82">8856 6110 336 0,'0'0'192'0,"0"0"-84"16,-29 125 17-16,18-80-15 0,4-9-43 16,-1-11-20-16,8-13-35 15,0-6-6-15,0-6-4 16,0 0 5-16,0-15 7 16,26-25 10-16,12-17-24 15,14-13-7-15,5 0-2 16,0 6-7-16,-7 13 4 15,-10 19 12-15,-19 18 2 16,-7 14 3-16,-2 0-5 16,9 18 1-16,15 24 13 0,11 13 13 15,3 6 32 1,6-2-35-16,-1-8 0 0,-8-9-14 16,-11-15-10-16,-15-9-22 15,-21-13-61-15,0-5-64 16,-69 0-142-16</inkml:trace>
  <inkml:trace contextRef="#ctx0" brushRef="#br0" timeOffset="15332.82">9107 6250 255 0,'0'0'629'0,"0"0"-617"16,0 0 9-16,290 0 1 16,-157-8-22-16,11-18-129 15,-4-13-508-15</inkml:trace>
  <inkml:trace contextRef="#ctx0" brushRef="#br0" timeOffset="15483.64">10239 6196 664 0,'0'0'129'0,"0"0"-49"16,-45 131 25-16,38-102-12 16,7-8-59-16,0-11-33 15,0-10-1-15,0 0-28 16,0-28-28-16,-33-18-259 15</inkml:trace>
  <inkml:trace contextRef="#ctx0" brushRef="#br0" timeOffset="15631.16">9752 5963 913 0,'0'0'88'0,"0"0"-79"16,220-55 39-16,-78 32-5 15,2 1-41-15,3 8-2 16,-15-1-73-16,-13 6-185 15,-18 6-354-15</inkml:trace>
  <inkml:trace contextRef="#ctx0" brushRef="#br0" timeOffset="15751.27">10778 6137 617 0,'0'0'199'15,"0"0"-38"-15,-11 121-74 16,15-101-70-16,25-11-17 0,28-9-34 15,11-19-159-15,8-28-380 16</inkml:trace>
  <inkml:trace contextRef="#ctx0" brushRef="#br0" timeOffset="15999.67">11301 6249 670 0,'0'0'93'0,"0"0"5"15,0 0 72-15,0 0-97 16,0 0-63-16,0 0-8 16,5 92 11-16,-5-126-6 0,-19-14-7 15,-19-15-61 1,-2-4 20-16,7 4 15 0,12 6 26 16,13 11 2-16,8 11 6 15,12 8-5-15,59 2-2 16,38 5-2-16,26 3 1 15,16 2-166-15,-14 4-361 16</inkml:trace>
  <inkml:trace contextRef="#ctx0" brushRef="#br0" timeOffset="16298.21">12091 6059 455 0,'0'0'107'0,"0"0"31"16,0 0 6-16,-21 118-67 16,14-88-25-16,7-3 0 15,0-2-1-15,0 0-31 16,0-2 29-16,0 1-18 16,28-2-26-16,7-2 39 15,17-3-18-15,8-5-7 16,13-1 20-16,5-8-21 15,5-3-14-15,0 0 0 16,-15-5-4-16,-18-13-22 16,-22-2-75-16,-16-3-38 15,-12-7-118-15,-33-3-565 0</inkml:trace>
  <inkml:trace contextRef="#ctx0" brushRef="#br0" timeOffset="16433.58">12271 6161 1039 0,'0'0'2'16,"0"0"13"-16,0 0 78 16,0 0-68-16,255 3-25 15,-191-23-7-15,-14-8-114 16,-22-2-141-16,-23 3-256 16</inkml:trace>
  <inkml:trace contextRef="#ctx0" brushRef="#br0" timeOffset="16498.59">12654 6009 459 0,'0'0'355'0,"0"0"-314"15,0 0-41-15,295-29-86 0</inkml:trace>
  <inkml:trace contextRef="#ctx0" brushRef="#br0" timeOffset="17065.16">16490 6083 890 0,'0'0'116'0,"-69"112"-1"16,60-72-5-16,4-14-72 16,5-12-29-16,0-11-8 15,0-3 2-15,0-10 5 16,0-26-8-16,-14-19-34 15,-19-6-29-15,2-3-19 16,-2 0-9-16,19 7 46 16,14 8 19-16,18 10 16 15,49 5 6-15,27 9 1 16,3 8 6-16,0 8 8 16,-19 9 15-16,-23 0-8 15,-27 30-4-15,-28 6 1 0,0 3-8 16,-40 1 4-1,-31-1-4-15,-7-9-7 0,23-13-4 16,20-6-17-16,35-8 18 16,2-3-53-16,74 0 18 15,33-3 38-15,16 1 6 16,10 2-5-16,2 0 56 16,-19 23-18-16,-21 8 31 15,-47 8-35-15,-43 7 1 16,-9 0-7-16,-79-1 21 15,-32-5-5-15,-17-13-19 16,9-8-4-16,26-9-16 16,34-7-4-16,37-3-2 15,24 0-11-15,0-7-59 0,64-12-80 16,26-7-69-16,14 1-305 16</inkml:trace>
  <inkml:trace contextRef="#ctx0" brushRef="#br0" timeOffset="17498.34">17864 5765 606 0,'0'0'97'0,"0"0"1"16,0 0-5-16,0 0-27 16,0 0-51-16,0 0 7 15,-50 103 11-15,10-51-5 16,4 1 18-16,10-5-19 15,12 1-4-15,12-9-9 16,2-4-11-16,0-7 1 16,30-6 1-16,30-5 10 0,11-13 40 15,14-5-20 1,9 0 1-16,-4-2-15 0,-14-4-19 16,-24 2-2-16,-19 4-22 15,-19 0-64-15,-14 0-41 16,0 1 35-16,0 10-85 15,-14-4-274-15</inkml:trace>
  <inkml:trace contextRef="#ctx0" brushRef="#br0" timeOffset="17873.4">18460 5983 539 0,'0'0'58'0,"0"0"-24"15,0 0 72-15,-43 121-54 16,31-70-25-16,12-2 5 16,0-9 10-16,19-9 32 15,31-11-28-15,7-11 4 16,6-9 11-16,6-5-13 15,0-26-4-15,-8-8-15 16,-14-7-14-16,-18-2 3 16,-20 2 1-16,-9 3-12 15,0 9 13-15,0 5 0 0,-7 10-10 16,-7 9-10-16,4 8 0 16,6 2-34-16,1 0-5 15,3 0-25-15,0 0-12 16,0 12-44-16,0 5-10 15,0-6-87-15,0-5-454 16</inkml:trace>
  <inkml:trace contextRef="#ctx0" brushRef="#br0" timeOffset="20480.79">21536 3875 199 0,'0'0'80'16,"0"0"38"-16,0 0 10 15,0 0-68-15,0 0-21 16,0 0-22-16,0 0-3 16,171-123 43-16,-100 104-5 15,-3 8 5-15,-18 11-14 16,-10 0-19-16,-16 0-14 15,-10 24 4-15,-9 4-5 0,-5 7-4 16,0 5 6-16,-41 4-2 16,-23 1-5-16,-6 0 3 15,-13 5-4-15,-12-1-2 16,-2 5 1-16,7-6 2 16,17-2-3-16,21-10-1 15,31-8 0-15,21-3-4 16,0-2-1-16,35-3 5 15,31 4 18-15,31-8 20 16,17-1 3-16,11-4 15 16,5-8-23-16,-11-3 14 0,-15 0 3 15,-15 0-31 1,-18-3-7-16,-23-1-11 0,-22 2-2 16,-17 2-35-16,-9 0-43 15,0 0-41-15,-21 0-131 16</inkml:trace>
  <inkml:trace contextRef="#ctx0" brushRef="#br0" timeOffset="21197.84">23747 3575 63 0,'0'0'346'15,"0"0"-229"-15,0 0-8 16,0 0-3-16,0 0-34 16,0 0-26-16,-40-52-8 15,38 52-2-15,-5 0 1 0,-12 0-24 16,-14 10-12-16,-12 25 0 15,-24 11 0-15,-6 12 2 16,-8 10-2-16,5 3 3 16,2 1 7-16,7-3-4 15,15-6 0-15,12-2-4 16,8-4 9-16,18 0-12 16,16-3 0-16,0-4 1 15,16-7-2-15,44-4 2 16,22-6-1-16,22-5 65 15,10-8 2-15,11-9-25 16,1-9-22-16,-3-2-2 16,-12 0-8-16,-26-2-7 0,-26-5-3 15,-31 0-50 1,-28-4-49-16,0-6-30 0,-40-9-291 16</inkml:trace>
  <inkml:trace contextRef="#ctx0" brushRef="#br0" timeOffset="21399.85">23227 4099 531 0,'0'0'369'15,"0"0"-353"-15,291 0 124 0,-142 0-43 16,2-14-40-16,-13-1-37 15,-27 6-19-15,-33 6-2 16,-31 3-62-16,-40 3-114 16,-7 18-299-16</inkml:trace>
  <inkml:trace contextRef="#ctx0" brushRef="#br0" timeOffset="22564.95">21744 5666 13 0,'0'0'391'0,"0"0"-259"16,0 0 14-16,0 0-19 16,0 0-50-16,0 0-37 15,26-82-4-15,-26 82-20 16,0 0-16-16,0 1-4 15,0 22 4-15,-19 13 3 16,-23 13 1-16,-12 6 1 16,-13 3 2-16,-6 1-4 15,2-4 5-15,7-3 2 16,12-10-9-16,14-4 6 16,17-7-3-16,9-7-3 15,12-2 0-15,0-5 0 0,14-2 10 16,41-3 5-16,16-4 26 15,19-6 6-15,7-2-19 16,4 0 3-16,-16 0-31 16,-2 0-1-16,-21 0-23 15,-17 0-36-15,-19 0-55 16,-15 0-109-16,-11-8-368 16</inkml:trace>
  <inkml:trace contextRef="#ctx0" brushRef="#br0" timeOffset="22766.5">22068 5908 753 0,'0'0'124'0,"0"0"-109"16,0 0 32-16,0 0 53 0,15 109-32 16,-8-52-9-16,-7-2-4 15,7-1-17-15,0-5-30 16,-2-17-8-16,2-12 0 15,0-11-39-15,2-9-66 16,13 0-66-16,4-18-180 16</inkml:trace>
  <inkml:trace contextRef="#ctx0" brushRef="#br0" timeOffset="23514.06">23854 5539 132 0,'0'0'348'0,"0"0"-228"15,0 0-5-15,0 0 33 0,0 0-59 16,0 0-46-16,0-21-9 15,0 21-1-15,0 0-20 16,-17 18-3-16,-16 15 8 16,-14 11-6-16,-12 7-5 15,-15 4 2-15,4 2 3 16,-1 4-6-16,2 3 2 16,0 2 4-16,13 1-6 15,8 3 3-15,15-8-4 16,19-3 0-16,14-2-2 15,5-6-3-15,52-7 23 16,28-5 18-16,12-11 7 16,11-7 4-16,4-9-3 15,-13-7-11-15,-4-5-10 16,-20 0-20-16,-23 0-6 0,-19 0-2 16,-14-2-4-16,-12-1-27 15,-7-6-19-15,0-2-15 16,0-6-25-16,0-4 0 15,0-6-24-15,0-4-110 16,0-8-332-16</inkml:trace>
  <inkml:trace contextRef="#ctx0" brushRef="#br0" timeOffset="23694.48">23442 6058 1033 0,'0'0'20'0,"277"-15"69"16,-109 4 40-16,0 5-13 16,-17 1-37-16,-33 1-58 15,-35 4-21-15,-33 0-11 16,-36 0-123-16,-14 0-122 16,-42 2-337-16</inkml:trace>
  <inkml:trace contextRef="#ctx0" brushRef="#br0" timeOffset="40030.69">4138 8685 656 0,'0'0'10'16,"0"0"-6"-16,0 170 41 16,0-76 32-16,19 18 0 15,-3 2-33-15,-1-1-4 16,-1-10-18-16,-2-18-8 15,-5-24-7-15,-7-27-5 16,0-22 2-16,0-12-4 16,0-11 0-16,-22-39-4 15,-20-22-24-15,-3-19 3 16,-7-9-9-16,-10-6 17 0,1-3 12 16,-1 5 0-1,20 6 5-15,35 4 4 0,14 3-2 16,83 0 7-16,28 12 5 15,12 19 5-15,-9 31-6 16,-10 29-13-16,-14 23 2 16,-29 34 5-16,-25 15 8 15,-31 1 8-15,-12-3 1 16,-29-9 16-16,-32-10 0 16,-15-11-3-16,-7-10-1 15,1-5-3-15,-1-11-6 16,12-8-21-16,14-6-6 15,24 0 0-15,19 0-7 0,14 0-36 16,19 0-68 0,45 0-58-16,11 17-169 0</inkml:trace>
  <inkml:trace contextRef="#ctx0" brushRef="#br0" timeOffset="40429.85">5048 8903 481 0,'0'0'221'0,"0"0"-192"0,0 0 50 15,0 0-43-15,0 0-34 16,0 0 2-16,-9 149-3 15,4-91 16-15,-2 0 12 16,-2 5-3-16,-3 0-4 16,5-1-8-16,0-5 4 15,7-8 4-15,0-6-6 16,33-7 1-16,16-6 2 16,29-7 11-16,19-9 6 15,15-8 17-15,11-6-16 16,-12 0-12-16,-7 0-8 15,-19-6-12-15,-24-2-4 16,-20 2-1-16,-25 4-15 0,-9 2-52 16,-7-3 18-16,0 0-8 15,-42-3-96-15,-27-2-168 16</inkml:trace>
  <inkml:trace contextRef="#ctx0" brushRef="#br0" timeOffset="40589">5006 9296 562 0,'0'0'95'15,"0"0"77"-15,277-49-43 16,-159 32-59-16,-7-3-48 0,-14 1-22 16,-21-4-30-16,-41 0-117 15,-28 1-303-15</inkml:trace>
  <inkml:trace contextRef="#ctx0" brushRef="#br0" timeOffset="40709.85">5082 8985 899 0,'0'0'71'15,"0"0"79"-15,0 0-78 16,0 0-72-16,0 0-3 16,319-137-10-16,-139 100-102 15,2-2-173-15</inkml:trace>
  <inkml:trace contextRef="#ctx0" brushRef="#br0" timeOffset="41163.12">6344 9231 710 0,'0'0'76'15,"-7"133"58"-15,7-80-13 16,0-22-103-16,0-17-15 15,0-14-3-15,0 0 4 16,0-31-4-16,0-26-1 16,-14-23-5-16,0-16-13 15,7-14-14-15,7 2 16 16,0 5-2-16,16 14 11 16,39 14 1-16,13 21 4 0,8 16 3 15,-12 19 6-15,-7 11 2 16,-17 8 10-16,-12 2-18 15,-14 23 1-15,-14 13 4 16,0 8 6-16,-49 6-7 16,-1-3 3-16,-11-3-7 15,13-1-1-15,18-8 1 16,11 1 0-16,19 0-2 16,0 4 4-16,28 4 1 15,22 8 26-15,16 3 6 16,-2-7-11-16,0-4-2 15,-10-8-21-15,7-10-1 0,-4-10-13 16,5-10-56-16,2-8-53 16,-10-4-335-16</inkml:trace>
  <inkml:trace contextRef="#ctx0" brushRef="#br0" timeOffset="41354.26">7442 9024 679 0,'0'0'126'0,"21"123"60"16,-7-61-91-16,5-7-58 0,9-9-24 16,-6-19-13-16,-1-11-7 15,-9-16-66-15,-5 0-105 16,-7-34-75-16</inkml:trace>
  <inkml:trace contextRef="#ctx0" brushRef="#br0" timeOffset="41513.65">7219 8794 853 0,'0'0'110'0,"272"-107"48"15,-106 51-52-15,-1 6-70 16,-11 8-35-16,-24 8-1 15,-26 11-53-15,-54 22-46 16,-50 1-100-16,-21 39-299 0</inkml:trace>
  <inkml:trace contextRef="#ctx0" brushRef="#br0" timeOffset="41654.05">7439 8886 473 0,'0'0'307'0,"0"0"-271"16,0 0 99-16,0 0-25 15,230 6-41-15,-131-6-45 16,-4-1-24-16,2-6-1 16,-12 3-139-16,-7 4-328 15</inkml:trace>
  <inkml:trace contextRef="#ctx0" brushRef="#br0" timeOffset="42012.23">8286 8869 443 0,'0'0'198'0,"0"0"-182"16,0 0 73-16,0 0 8 16,-12 143-21-16,-2-85-17 15,0-5 2-15,2 0-27 16,12-4-1-16,0-4-8 15,0-4-3-15,33-5-5 0,21-6 11 16,17-3 9-16,24-8 16 16,16-6 16-16,17-9 8 15,11-4-41-15,17 0 19 16,-7-15-18-16,-4-6-23 16,-22-1-12-16,-38 2-2 15,-24 8 0-15,-37 5-50 16,-24 4-83-16,-17 3 16 15,-65 0-66-15,-30 0-373 16</inkml:trace>
  <inkml:trace contextRef="#ctx0" brushRef="#br0" timeOffset="42179.39">8622 9127 422 0,'0'0'309'0,"0"0"-301"15,0 0 150-15,262-4-28 16,-125-1-52-16,-4-3-31 16,-15-4-34-16,-26-3-13 15,-37-1-62-15,-34-5-148 16,-21 2-519-16</inkml:trace>
  <inkml:trace contextRef="#ctx0" brushRef="#br0" timeOffset="42312.36">8738 8929 811 0,'0'0'136'0,"0"0"43"0,0 0-47 16,0 0-95-16,0 0-32 16,0 0-4-16,298-102-1 15,-145 84-2-15,15 5-49 16,-9 5-102-16,-20 8-178 16</inkml:trace>
  <inkml:trace contextRef="#ctx0" brushRef="#br0" timeOffset="42485.73">9892 9067 758 0,'0'0'123'0,"0"114"16"16,0-60-65-16,0-10-54 0,0-10-20 15,7-14-9-15,21-20-59 16,5 0-104-16,0-47-435 15</inkml:trace>
  <inkml:trace contextRef="#ctx0" brushRef="#br0" timeOffset="42662.89">10426 9132 936 0,'0'0'13'16,"0"0"149"-16,26 135-47 15,-19-109-71-15,0-12-37 0,0-10-7 16,-7-4-43-16,0-25-25 16,-33-26-142-16</inkml:trace>
  <inkml:trace contextRef="#ctx0" brushRef="#br0" timeOffset="42815.44">9322 8800 973 0,'0'0'99'15,"194"-72"-89"-15,-22 23 152 16,25 0-94-16,15-5-21 16,-11 6-32-16,-18 7-13 15,-30 6-4-15,-23 19-37 16,-30 16-96-16,-41 2-83 0,-43 33-641 16</inkml:trace>
  <inkml:trace contextRef="#ctx0" brushRef="#br0" timeOffset="42950.27">10878 9112 738 0,'0'0'182'0,"-14"138"-68"15,14-89 23-15,0-23-91 16,0-17-46-16,14-10-48 16,26-53-170-16,10-27-669 15</inkml:trace>
  <inkml:trace contextRef="#ctx0" brushRef="#br0" timeOffset="43069.37">11036 8645 1229 0,'0'0'22'0,"0"0"-18"15,0 0 3-15,0 0-7 16,0 0-68-16,348 54-113 16,-121-45-492-16</inkml:trace>
  <inkml:trace contextRef="#ctx0" brushRef="#br0" timeOffset="43462.51">14054 8733 159 0,'0'0'466'0,"0"0"-270"16,0 0-32-16,0 0-67 0,-272-61-49 15,149 57-35-15,-2 4-10 16,13 0 15-16,1 0 1 15,21 17-9-15,27 0-8 16,22 0 1-16,27 7-3 16,14 9-8-16,0 22 1 15,55 15 5-15,8 14 2 16,23 9 3-16,1 2 8 16,-9-4 10-16,-16-10 4 15,-15-13 4-15,-31-16-3 16,-16-16-11-16,-14-9-5 15,-57-13 6-15,-26-10-4 0,-19-4-9 16,-9 0-1-16,14-24 2 16,26 1-4-16,30 0-1 15,34-3-2-15,21-5-7 16,62-11-60-16,42-4-41 16,35-4-49-16,13 10-257 15</inkml:trace>
  <inkml:trace contextRef="#ctx0" brushRef="#br0" timeOffset="43711.88">14269 9301 616 0,'0'0'74'0,"208"0"147"16,-97-22-62-16,-7-23-42 0,-7-14-58 16,-26-10-24-16,-23-10-12 15,-41 4 11-15,-7 0-3 16,-76 13 16-16,-42 18-16 15,-36 16-14-15,-26 24-5 16,12 4-6-16,10 21-2 16,40 28-4-16,35 17-7 15,43 13-3-15,37 0-44 16,6 0-71-16,91-21-17 16,46-18-53-16,28-23-173 15</inkml:trace>
  <inkml:trace contextRef="#ctx0" brushRef="#br0" timeOffset="44145.87">16130 8687 613 0,'0'0'328'15,"0"0"-253"-15,0 0 47 16,0 0-65-16,-189-114-45 16,94 107-4-16,-11 7-6 15,16 0 1-15,29 9-3 16,25 6 0-16,29 1 0 16,7 8-5-16,0 11 1 0,21 9-4 15,36 10 4-15,9 12 4 16,-2 11 3-16,5 4 10 15,-8 2 12-15,-9-8 13 16,-19-11 13-16,-11-18-1 16,-22-13-16-16,-10-10-12 15,-56-6 7-15,-24-8-3 16,-16-8-18-16,-13-1-7 16,1 0 0-16,24 0-1 15,30-4-2-15,31-2-10 0,30 0-25 16,3-5-46-1,71-4-87-15,45-8-9 0,24-9-92 16,13 1-459-16</inkml:trace>
  <inkml:trace contextRef="#ctx0" brushRef="#br0" timeOffset="44315.84">16920 8877 579 0,'0'0'240'15,"0"0"-157"-15,0 117 84 16,0-59-38-16,-7-4-59 16,7-13-28-16,0-13-23 15,0-16-19-15,7-12-2 16,-7-2-83-16,0-42-1 0,0-21-140 16</inkml:trace>
  <inkml:trace contextRef="#ctx0" brushRef="#br0" timeOffset="44465.6">16177 8581 1004 0,'0'0'81'16,"0"0"-48"-16,298-97 102 15,-87 51-66-15,35-2-23 16,5 3-39-16,-15 9-7 16,-25 13-46-16,-27 17-70 15,-30 6-42-15,-43 6-219 16</inkml:trace>
  <inkml:trace contextRef="#ctx0" brushRef="#br0" timeOffset="44638.06">18157 8760 714 0,'0'0'155'16,"-59"140"4"-16,40-74-12 15,12-11-48-15,7-12-34 16,0-12-61-16,26-10-4 15,16-14-21-15,15-7-96 16,12-20-95-16,6-28-597 16</inkml:trace>
  <inkml:trace contextRef="#ctx0" brushRef="#br0" timeOffset="44961.74">19223 8985 746 0,'0'0'126'0,"93"110"36"16,-48-67-30-16,-10-13-64 15,-11-13-49-15,-17-17-17 16,-7 0-2-16,-21-33-4 16,-50-18-53-16,-19-10-26 15,-21-1 24-15,-1-2 44 16,15 7 15-16,29 6 36 15,40 2 35-15,28 1-6 0,33-7 1 16,73-9-43-16,45-8 12 16,31-2-2-16,17 2-22 15,2 12-11-15,-12 14 0 16,-21 15-57-16,-31 23-65 16,-66 8-80-16,-52 14-651 15</inkml:trace>
  <inkml:trace contextRef="#ctx0" brushRef="#br0" timeOffset="45267.67">20058 8751 632 0,'0'0'137'16,"-14"149"21"-16,14-86-13 15,52-16-50-15,28-15-20 16,29-24-55-16,21-8 14 16,10-25 16-16,2-31-25 15,-12-10-18-15,-19-3-3 16,-42 6 3-16,-48 5 2 16,-21 13 9-16,0 8 0 15,-36 16-8-15,-4 16-6 16,0 5-4-16,9 5-8 0,3 27-47 15,16 5-44 1,12 1-54-16,12-12-94 0,38-9-387 16</inkml:trace>
  <inkml:trace contextRef="#ctx0" brushRef="#br0" timeOffset="45492.87">21487 8861 236 0,'0'0'676'0,"0"137"-581"0,11-74 84 16,11-18-79 0,-1-19-68-16,-7-15-32 0,-7-11 0 15,0-16-17-15,-7-39-39 16,0-22-96-16,-47-12-148 15,-52-5-493-15</inkml:trace>
  <inkml:trace contextRef="#ctx0" brushRef="#br0" timeOffset="45646.02">20647 8515 408 0,'0'0'551'0,"0"0"-398"16,0 0-5-16,0 0-89 16,213-111 12-16,-3 78-12 15,34-6-22-15,16 2-20 16,-14 5-17-16,-24 10-15 15,-23 15-105-15,-43 7-56 0,-40 7-96 16,-45 26-648-16</inkml:trace>
  <inkml:trace contextRef="#ctx0" brushRef="#br0" timeOffset="45808.87">22695 8874 917 0,'0'0'109'0,"-28"151"64"16,28-98-62-16,0-24-87 15,0-18-24-15,33-11-68 16,24-42-81-16,11-24-211 0</inkml:trace>
  <inkml:trace contextRef="#ctx0" brushRef="#br0" timeOffset="45958.49">23151 8345 1380 0,'0'0'30'16,"0"0"155"-16,0 0-41 15,0 0-76-15,0 0-68 16,0 0-2-16,-14-31-90 16,2 55-122-16,-11 16-127 15,-24 20-578-15</inkml:trace>
  <inkml:trace contextRef="#ctx0" brushRef="#br0" timeOffset="120937.13">4464 10968 384 0,'0'0'98'0,"-28"158"-21"16,9-58 48-16,5 9-59 15,0-5-39-15,4-4-2 16,3-8-3-16,-5-9-10 16,5-9 0-16,-7-10 3 15,7-13 2-15,0-19-13 16,-5-14 0-16,5-5-3 0,4-7 1 16,-4-2 3-1,3-2-4-15,1-2-1 0,-4 0-14 16,-5 0-31-16,-2-23-12 15,-7-11 20-15,7-9 26 16,0-8 9-16,-5-4 2 16,9 0 1-16,-4-3 1 15,-5 1 0-15,12-6 0 16,0-5 8-16,0-5 2 16,7-7-4-16,0 0 58 15,0-3-49-15,35-3-13 16,34 0 10-16,16 5-13 15,24 15 1-15,-5 19 1 16,-7 26-3-16,-15 21 3 16,-18 16-3-16,-14 34 20 0,-17 10 4 15,-26 10 2-15,-7 1 8 16,-21-2 9-16,-41-7 3 16,-6-13-2-16,-8-12-14 15,-2-11-6-15,17-14-7 16,4-10 2-16,14-2-3 15,10 0-5-15,12-3-7 16,7-8-2-16,9-1-2 16,5 2-18-16,0 1-41 15,12 8-51-15,30 1-64 16,13 0-123-16</inkml:trace>
  <inkml:trace contextRef="#ctx0" brushRef="#br0" timeOffset="121510.98">5032 11517 672 0,'0'0'138'0,"0"0"-74"16,0 0-9-16,0 0-55 16,0 0 2-16,0 0 5 15,265 94 40-15,-161-40 8 16,-7 6-8-16,-12 3 0 16,-17-5-35-16,-13-14-10 15,-13-8-1-15,-16-13-1 16,-11-8-17-16,-13-9-48 15,-2-4-39-15,0-2-35 16,0 0-62-16,-14 0-422 16</inkml:trace>
  <inkml:trace contextRef="#ctx0" brushRef="#br0" timeOffset="121743.99">5746 11556 707 0,'0'0'102'0,"0"0"-10"16,0 0-19-16,0 0-63 15,0 0 3-15,-109 155-5 16,53-84 13-16,-6-1-7 16,8-4-4-16,4-8-3 0,3-7-7 15,11-11 0-15,8-14-3 16,21-15-44-16,0-11-89 15,7 0-195-15</inkml:trace>
  <inkml:trace contextRef="#ctx0" brushRef="#br0" timeOffset="122305.55">3563 12187 280 0,'0'0'362'0,"0"0"-287"0,0 0 18 15,0 0-23-15,0 0-53 16,0 0-17-16,26 0-5 15,45 0 5-15,33 4 20 16,41-2 31-16,41 5 0 16,32 0 21-16,23 8-15 15,0 8-20-15,3 5-9 16,-12 1-2-16,-12-1-2 16,-12-3-15-16,-36-10-4 15,-18-6 2-15,-29-5 1 16,-35-4-2-16,-21 0-5 15,-34 0 3-15,-20 0 0 16,-8 0 3-16,-7-3-3 16,0-9-4-16,-22-6-40 0,-20 7-46 15,-6 3-94-15,-1 8-241 16</inkml:trace>
  <inkml:trace contextRef="#ctx0" brushRef="#br0" timeOffset="141917.79">4372 13248 194 0,'0'0'123'16,"17"164"6"-16,4-74 6 16,5-2-74-16,-5-5-11 15,0-11-18-15,-9-14 2 16,-5-12 19-16,-4-13-16 16,-3-17-20-16,0-6-13 15,0-10-1-15,0 0 5 16,0 0 5-16,0-11-13 15,-22-13-29-15,-6-7 2 16,7-9 8-16,-8-5-20 16,-4-8-30-16,-2-6 19 15,9-8 46-15,2-7 4 16,3-3 6-16,9-1 2 0,12 4 24 16,0 1 3-16,40 3-14 15,31 0-8-15,19 7 19 16,14 14 2-16,7 15-8 15,0 20-10-15,-14 14-9 16,-14 14 0-16,-21 27 9 16,-20 13 1-16,-28 4 3 15,-14 1 1-15,0-7-2 16,-47-7 13-16,-21-7 33 16,-11-10 3-16,-6-4-12 0,-2-9-17 15,4-7-4 1,19-6-15-16,29 1-10 0,16-3-9 15,19 0-1-15,0 3-37 16,12 8-76-16,37 8-35 16,22 6-5-16,5 4-291 15</inkml:trace>
  <inkml:trace contextRef="#ctx0" brushRef="#br0" timeOffset="142221.9">5020 13479 218 0,'0'0'356'16,"0"0"-295"-16,0 0 53 16,137 143 38-16,-68-75-71 15,2 4-19-15,4-6-13 16,1 3-2-16,-12-11-37 16,-3-7-9-16,-18-14-1 15,-10-16-52-15,-12-15-86 0,-6-6-229 16</inkml:trace>
  <inkml:trace contextRef="#ctx0" brushRef="#br0" timeOffset="142445.46">5838 13637 509 0,'0'0'214'16,"0"0"-193"-16,0 126 121 15,-7-21-30-15,-28 22-28 16,-8 14-14-16,-4 2-11 16,4-12-24-16,15-19-11 15,2-29-22-15,19-30-2 16,7-30-35-16,0-23-90 0,28-16-154 16,15-38-318-1</inkml:trace>
  <inkml:trace contextRef="#ctx0" brushRef="#br0" timeOffset="157266.41">7158 11946 485 0,'0'0'59'0,"0"0"21"16,0 0 28-16,0 0 8 0,0 0-67 16,0 0-17-1,0 0 5-15,-17-14-7 16,17 12-2-16,0 2-5 0,0-3 2 15,0 3-17-15,0 0-8 16,17 0-10-16,44 0 10 16,29 0 0-16,7 0 5 15,7 5 3-15,0 8-4 16,-11 0 2-16,-11 1-4 16,-13 0-2-16,-19 1 0 15,-17-4-2-15,-12 0-7 16,-21-1-55-16,0 2-68 15,-14 7-18-15,-29-1-72 16,-6-2-155-16</inkml:trace>
  <inkml:trace contextRef="#ctx0" brushRef="#br0" timeOffset="157441.65">7212 12370 432 0,'0'0'113'16,"0"0"71"-16,0 0-25 16,258 18-41-16,-178-17-37 15,-2-1-53-15,-7 2-25 16,-2 1-3-16,-8 3-96 16,-27-3-229-16</inkml:trace>
  <inkml:trace contextRef="#ctx0" brushRef="#br0" timeOffset="159668.41">9807 11359 474 0,'0'0'130'16,"0"0"-15"-16,0 0 9 16,0 0-64-16,0 0-32 15,0 0-8-15,-36-46-4 16,36 14-11-16,36-5-3 0,20-6 1 16,13 3-3-1,9-1-2-15,5 7 2 0,4 11-1 16,-9 12 1-16,0 11-3 15,-9 5-5-15,-15 33-4 16,-21 19 8-16,-23 17 4 16,-10 15 5-16,-50 4-1 15,-40 0-3-15,-14-5-1 16,-21-3 0-16,-12-12 0 16,2-9 4-16,-2-18-3 15,26-13 1-15,28-14 1 16,28-16-1-16,32-3-1 15,23-3-1-15,0-20-13 16,0 3-2-16,31 6 12 16,9 14-9-16,0 0-13 0,-5 38 1 15,-6 18 24 1,6 10 8-16,5-2 48 0,10-6-11 16,19-11-19-16,21-15 15 15,9-18 5-15,19-14-8 16,12-39-15-16,10-28-14 15,-15-12-1-15,-23 1-8 16,-45 20-12-16,-36 24-29 16,-21 22-17-16,-40 12-25 15,-38 27-48-15,0 21-154 16</inkml:trace>
  <inkml:trace contextRef="#ctx0" brushRef="#br0" timeOffset="160049.39">9073 12669 767 0,'0'0'115'0,"0"0"-115"15,0 0 17-15,317 0 78 16,-73-17 12-16,28-6-8 16,2 4 0-16,-23 10-15 15,-29 8-37-15,-33 1-36 16,-23 0-6-16,-34 0-3 15,-35 1-2-15,-40 5-24 16,-38 5-66-16,-19 8-47 16,-43 8 34-16,-51 10-40 15,-24 6-228-15</inkml:trace>
  <inkml:trace contextRef="#ctx0" brushRef="#br0" timeOffset="160600.03">9989 13126 694 0,'0'0'84'0,"0"0"1"16,0 0 13-16,0 0-53 15,0 0-27-15,0 0-7 16,26-44 0-16,-26 44-11 16,0 1 0-16,0 24 0 0,0 15 9 15,0 20 18-15,-33 16-7 16,-10 9-3-16,-11 4-2 16,4 1-7-16,3-8-4 15,4-13-2-15,15-9-2 16,13-10 0-16,8-6-1 15,7-3 3-15,0-4-5 16,0-8-1-16,22-6-4 16,25-6 4-16,10-8-4 15,11-3 4-15,8-6 4 16,-5 0 5-16,-7-21-5 16,-3-9 0-16,-11-4-12 0,-10 4-11 15,-19 5 9-15,-9 12 14 16,-9 9 7-16,-3 4 29 15,0 0 12-15,0 0-28 16,0 27-9-16,0 18 0 16,0 14 26-16,4 4 3 15,-4-6 5-15,7-13-28 16,-4-15-14-16,2-10-3 16,-3-13-14-16,-2-6-61 15,12 0-51-15,4-25-52 16,3-23-342-16</inkml:trace>
  <inkml:trace contextRef="#ctx0" brushRef="#br0" timeOffset="161160.03">12888 12227 383 0,'0'0'459'15,"0"0"-420"-15,0 0-10 16,0 0 52-16,229 18 25 15,-91-11-53-15,-4-5-22 16,-4 0-27-16,-18-2-4 16,-30 2-33-16,-39 10-76 15,-43 3-180-15</inkml:trace>
  <inkml:trace contextRef="#ctx0" brushRef="#br0" timeOffset="161310.16">12952 12683 702 0,'0'0'102'16,"0"0"26"-16,298 67-31 16,-152-58-6-16,18-9-56 15,11 0-35-15,26-6-51 16,-5-19-117-16,-5-13-318 16</inkml:trace>
  <inkml:trace contextRef="#ctx0" brushRef="#br0" timeOffset="161791.18">16163 11281 570 0,'0'0'194'0,"0"0"-83"16,0 0-6-16,0 0-47 15,0 0-56-15,0 0 33 16,33 203 26-16,-18-90 7 15,-6 4-22-15,-2-13-28 16,5-13-18-16,-5-24-4 16,3-22-36-16,-3-14-46 0,-3-11-49 15,-4-8-296-15</inkml:trace>
  <inkml:trace contextRef="#ctx0" brushRef="#br0" timeOffset="162016.01">15194 12507 651 0,'0'0'72'0,"0"0"77"16,291 39 31-16,-100-39-49 16,31 0-27-16,8-8 4 0,-13-15-47 15,-16 0-40-15,-21 5-21 16,-19 5 0-16,-31 10-48 15,-45 3-91-15,-59 17-78 16,-26 20-377-16</inkml:trace>
  <inkml:trace contextRef="#ctx0" brushRef="#br0" timeOffset="162450.39">15950 13108 729 0,'0'0'15'16,"0"0"106"-16,19-111-40 16,50 61-50-16,21 4-7 15,7 7 16-15,2 21 13 16,-16 15-24-16,-19 3-20 15,-12 35-6-15,-24 19 6 16,-25 12 13-16,-3 8 9 16,-22 7-16-16,-49 3 5 15,-33 10-14-15,-33 7-3 16,-17 1-1-16,8-7-1 16,30-13-1-16,40-15 17 0,38-9-17 15,38-4-2-15,3-11 2 16,72-7 3-16,41-9 35 15,31-12 42-15,21-6-12 16,7-1 14-16,-5-1-29 16,-16 0-27-16,-10-1-19 15,-23 0-7-15,-27 3 0 16,-42 0-55-16,-40 10-127 16,-12 1-92-16,-54-6-214 15</inkml:trace>
  <inkml:trace contextRef="#ctx0" brushRef="#br0" timeOffset="-207686.72">5167 15486 394 0,'0'0'115'15,"0"0"-86"-15,0 0 121 0,0 0-22 16,0 0-69-16,0 0-22 16,0 0 1-16,0 0-14 15,0 0-3-15,0 0 1 16,0 0 0-16,0 0 4 15,0 0-3-15,0 0 8 16,0-17 18-16,-7-6-21 16,-31-5-28-16,-17 1 0 15,-1 5-3-15,-13 4-1 16,-7 7-8-16,8 7 4 16,11 4-4-16,24 0-2 15,23 25 7-15,10 23-15 0,15 29-6 16,48 19 22-16,27 11-12 15,14 9-12-15,0-2 12 16,0-8-2-16,-18-12 19 16,-32-15 1-16,-40-14 2 15,-14-16 0-15,-49-11 33 16,-34-16 33-16,-21-16-22 16,-7-6-2-16,-1-19 2 15,1-21-2-15,21-7-24 16,19 1 11-16,24 4-12 15,33 4-19-15,14 6-4 16,21 7-8-16,41 10-32 16,20 12-18-16,11 3-34 0,-3 0-26 15,7 20-100-15,-15 6-202 16</inkml:trace>
  <inkml:trace contextRef="#ctx0" brushRef="#br0" timeOffset="-207185.86">5852 15976 656 0,'0'0'37'0,"-63"158"45"16,30-78 36-16,16-11-72 15,12-17-37-15,5-18-7 16,0-19-2-16,0-15-5 16,22-17-2-16,6-46 6 15,12-27-4-15,0-26 4 16,-16-6 1-16,-24 4 0 16,-2 15 18-16,-53 20 26 15,8 33-10-15,4 26 20 16,15 21 1-16,9 3-21 15,5 17-32-15,7 18-2 16,7 12-3-16,7-6-6 0,61-9 3 16,34-15 0-1,16-17-3-15,8-2 4 0,-20-31-2 16,-25-6 5-16,-32 10 2 16,-35 12 26-16,-7 15 53 15,-7 2 0-15,0 0-25 16,-14 39-42-16,-42 33-9 15,-20 33-3-15,-12 25 2 16,24-4-2-16,36-22-1 16,28-16-46-16,14-27-53 15,55-27-31-15,28-31-31 16,16-15-122-16</inkml:trace>
  <inkml:trace contextRef="#ctx0" brushRef="#br0" timeOffset="-206769.34">7252 16008 725 0,'0'0'66'16,"0"0"-59"-16,154-135 125 15,-114 67-72-15,-11-7-18 16,-15-3-8-16,-14 7-13 15,0 11 29-15,-54 13 3 16,-29 16-22-16,-21 12-21 16,-22 19-10-16,1 7-11 0,7 31-3 15,42 16 12 1,41 12 1-16,35 7-32 0,14 7 1 16,57 5 26-16,12 1 3 15,-1-3 3-15,-13 1 0 16,-19-7 2-16,-24-8 0 15,-26-8 14-15,0-13 15 16,-19-11-3-16,-24-14 14 16,-7-13 2-16,-11-8-24 15,-1-2-13-15,-1 0-6 16,13-8-1-16,10 2-20 16,21 2-26-16,9 4-39 0,10 0-48 15,0 20-190-15,0 7-84 16</inkml:trace>
  <inkml:trace contextRef="#ctx0" brushRef="#br0" timeOffset="-206337">3450 17144 649 0,'0'0'61'0,"0"0"39"15,0 0 31-15,0 0-83 16,0 0-45-16,319-25-3 16,3-9 33-16,58 1 23 15,22 5 25-15,15 10 9 16,-8 7-36-16,-14 4-16 0,-41 3-24 16,-60 1-4-1,-67-3-10-15,-62 4 1 0,-65 1-1 16,-46-2 0-16,-40 1-11 15,-14-2-44-15,-19-1 11 16,-59 5-62-16,-26 0-130 16,-21 15-176-16</inkml:trace>
  <inkml:trace contextRef="#ctx0" brushRef="#br0" timeOffset="-205529.68">8343 16551 905 0,'0'0'65'0,"243"-43"-20"15,-91 31 49-15,-6 6-68 16,1 3-23-16,-10 3 2 16,-16 0-5-16,-27 0-48 15,-51 0-102-15,-43 11-327 16</inkml:trace>
  <inkml:trace contextRef="#ctx0" brushRef="#br0" timeOffset="-205388.74">8622 16716 820 0,'0'0'89'0,"0"0"-60"16,198 53 100-16,-51-43-62 16,26-7-25-16,2-3-4 15,7 3-30-15,-17 5-8 16,-20-1-101-16,-41 5-112 15</inkml:trace>
  <inkml:trace contextRef="#ctx0" brushRef="#br0" timeOffset="-203920.36">11564 15742 355 0,'0'0'275'15,"0"0"-275"-15,0 0 30 16,-43 194 44-16,22-74-7 15,-1 16 20-15,-11 10-25 16,5-9-26-16,14-24-26 16,2-31-8-16,12-29-2 15,0-28 0-15,0-19-8 16,0-6-11-16,0-34 15 16,-2-29 1-16,-10-18-59 0,-9-14 21 15,-15-5 25-15,-4-3 16 16,-3 3 2-16,8 2 1 15,28 8-3-15,14 4-3 16,92 10 3-16,52 13 1 16,29 14 10-16,16 27 14 15,-9 22 3-15,-16 16-5 16,-30 41 3-16,-29 17-3 16,-46 7 5-16,-50-7-3 15,-16-8-6-15,-68-17 29 16,-39-12 36-16,-23-13-2 15,-9-7-36-15,-8-12-13 16,22-5-27-16,30 0-5 16,46 0 3-16,39 0-4 0,10-10-42 15,45-5-65-15,43 5-48 16,25 3-67-16,12 7-288 16</inkml:trace>
  <inkml:trace contextRef="#ctx0" brushRef="#br0" timeOffset="-203580.76">12465 16315 722 0,'0'0'91'16,"0"0"-86"-16,0 0 40 15,208 41 33-15,-109-7-27 16,-4-3-28-16,-13-1-19 0,-18-9-4 16,-14-8-18-1,-17-8-93-15,-26-5-288 0</inkml:trace>
  <inkml:trace contextRef="#ctx0" brushRef="#br0" timeOffset="-203402.99">13070 16304 680 0,'0'0'244'16,"0"0"-221"-16,-196 151 114 15,106-82-56-15,7-9-53 16,19-5-28-16,17-13 0 0,14-12-26 16,12-14-75-16,6-16-91 15,6 0-254-15</inkml:trace>
  <inkml:trace contextRef="#ctx0" brushRef="#br0" timeOffset="-203136.43">10812 16885 607 0,'0'0'366'15,"0"0"-365"-15,203 0 21 16,31-11 81-16,71-12 25 16,38 0-7-16,-5 7-40 0,-26 9-34 15,-28 5-33 1,-31-2-12-16,-19-7-2 0,-26-6 0 16,-42 0-45-16,-48 3-68 15,-54 7-105-15,-52 7-77 16,-19 0-523-16</inkml:trace>
  <inkml:trace contextRef="#ctx0" brushRef="#br0" timeOffset="-202585.38">12278 17276 678 0,'0'0'26'0,"0"0"2"15,-57 173 61-15,24-78-2 16,-3 4-13-16,1-1-13 0,-5-7 7 16,4-16-41-16,8-24-3 15,9-19-18-15,10-23-3 16,-6-9 13-16,4-24 21 16,-4-39-37-16,15-31-19 15,26-24-19-15,52-8-2 16,41 5 6-16,6 24 7 15,5 30 15-15,-16 31 10 16,-17 33 0-16,-22 4-5 16,-20 43 4-16,-27 14 3 15,-14 5 11-15,-14 1 12 16,-14-4 17-16,-40-8 11 16,-22-9 4-16,-9-17 7 15,-5-7-11-15,7-16-28 0,15-3-13 16,18-2-1-1,22-24-9-15,16-6-18 0,12 3-48 16,0 3-48-16,47 6-26 16,7 9-80-16,-4 9-221 15</inkml:trace>
  <inkml:trace contextRef="#ctx0" brushRef="#br0" timeOffset="-202132.88">13089 17546 370 0,'0'0'645'0,"0"0"-606"15,0 0-26-15,0 0 68 16,92 160-34-16,-45-103-10 16,3-7-16-16,-3-13-16 15,-6-15-5-15,-6-19-71 16,1-3-89-16,6-40-62 15,1-17-448-15</inkml:trace>
  <inkml:trace contextRef="#ctx0" brushRef="#br0" timeOffset="-201986.27">13569 17687 852 0,'0'0'93'0,"-139"131"14"0,63-59 1 15,7-6-49-15,5-5-32 16,24-12-27-16,17-16-12 15,11-19-123-15,12-14-225 16</inkml:trace>
  <inkml:trace contextRef="#ctx0" brushRef="#br0" timeOffset="-201134.93">4795 14695 796 0,'0'0'14'0,"-75"168"-12"16,13-13 93-16,-9 40-1 15,-12 35-31-15,-4 14-6 16,-5-1-33-16,2-16-20 0,14-29-3 16,5-32 3-16,17-21-4 15,25-18-12-15,22-23-43 16,7-26-47-16,22-35-161 15</inkml:trace>
  <inkml:trace contextRef="#ctx0" brushRef="#br0" timeOffset="-200470.54">8733 15282 771 0,'0'0'35'0,"0"0"34"16,-215 173-22-16,115-22 11 16,-4 33-3-16,3 25-12 15,11 3-14-15,12-3-2 16,14-13-26-16,9-26-1 15,22-29-6-15,10-34-52 16,4-35-15-16,5-34-91 16,6-27-190-16</inkml:trace>
  <inkml:trace contextRef="#ctx0" brushRef="#br0" timeOffset="-192952.93">16163 16481 617 0,'0'0'69'0,"0"0"75"16,0 0-22-16,0 0-62 15,0 0-25-15,0 0-9 16,-19 0-10-16,38 0-14 0,50 0 1 15,44 4 1-15,51 3 21 16,53-1 5-16,46-2 7 16,35-4-11-16,28 0-2 15,7 0 22-15,-6-6-15 16,-22-5 3-16,-33 1-7 16,-38 1-9-16,-40 5-8 15,-40-3-3-15,-41 3-3 16,-37 3-3-16,-29-2-1 15,-26 3 0-15,-16 0-2 16,-5-2-9-16,0-2-25 16,-12-1-36-16,-28 4-60 15,-12 1-29-15,-9 1-168 0</inkml:trace>
  <inkml:trace contextRef="#ctx0" brushRef="#br0" timeOffset="-187953.36">22487 16940 749 0,'0'0'35'16,"0"0"55"-16,0 0-6 0,0 0 14 16,0 0-31-1,0 0-54-15,-114 0-7 0,164 6-3 16,52 9 1-16,54-3 36 16,59-4 10-16,33-8 6 15,29 0-4-15,-12-14-37 16,-29-2-12-16,-30-4-3 15,-57 7 0-15,-47 4-14 16,-52 6-35-16,-32 3-33 16,-18 0-42-16,-33 23 7 15,-49 15-68-15,-32 9-284 16</inkml:trace>
  <inkml:trace contextRef="#ctx0" brushRef="#br0" timeOffset="-185637.6">21042 15830 249 0,'0'0'17'15,"0"0"60"-15,0 0 86 16,0 0-96-16,0 0 55 16,-132-115 53-16,110 101-88 15,8 7-27-15,0-3-32 0,2 2 38 16,5 4-25-1,0 2-10-15,0 2-7 0,7 0-10 16,0 0-8-16,0 0-6 16,0 0 0-16,0 19-8 15,0 17 6-15,42 14 1 16,13 12 2-16,23 9-1 16,12 3 2-16,4-2-1 15,-1-9 0-15,-4-6 0 16,-13-14-1-16,-5-4 2 15,-17-12-2-15,-11-6 0 16,-15-8 0-16,-13-7 0 0,-11-2 0 16,-4-2-2-1,0 4 2-15,-4 0 2 0,-34 3 1 16,-17 8-1-16,-16 5-1 16,-11 9-1-16,-20 13 3 15,-16 16-1-15,-15 9-2 16,1 6 0-16,16-3 2 15,24-12 5-15,37-11-4 16,13-17 0-16,23-13 0 16,12-8-3-16,7-10 0 15,0-1-1-15,0 0-4 16,0 0 2-16,0 0-19 16,19-3-6-16,2-3-30 15,0 6-58-15,0 0-137 16,-9 6-348-16</inkml:trace>
  <inkml:trace contextRef="#ctx0" brushRef="#br0" timeOffset="-128129.64">16948 15786 305 0,'0'0'103'0,"0"0"-24"16,0 0 27-16,0 0-41 15,0 0-14-15,0 0 1 16,0 0 1-16,-9 4-20 16,9-1-11-16,0 1-11 15,24-2 6-15,18-2 4 16,20 0 2-16,13 0 0 0,8-6-3 16,14-17-1-1,0-7-2-15,7-9 3 0,3-4-9 16,8-12-3-16,4-4-8 15,-1-8 3-15,-7-2-3 16,-7-3 0-16,-7 2 3 16,-26 13-2-16,-17 15 1 15,-25 14 1-15,-17 16 1 16,-5 9 3-16,-5 3-6 16,3 0-1-16,-3 0-2 15,3 0-4-15,-5 0-3 16,0 15-6-16,0 18 15 0,0 17 0 15,0 16 2 1,-7 11 0-16,-22 4 3 0,1 0 15 16,2-7 2-16,12-6-5 15,7-12-11-15,2-11-1 16,5-10-4-16,0-10-1 16,0-8 0-16,0-6 0 15,14-7-16-15,-2 1-23 16,2-4-42-16,-2-1-58 15,-3 0-176-15</inkml:trace>
  <inkml:trace contextRef="#ctx0" brushRef="#br0" timeOffset="-127028.06">17294 17313 506 0,'0'0'61'0,"0"0"62"0,0 0-19 16,0 0-33-16,0 0-29 15,0 0-32-15,-43-37-1 16,43 6 2-16,17-4-6 16,37-10-1-16,15-4-1 15,9 2 5-15,4-1 16 16,4 17 4-16,1 14-19 15,-4 17-9-15,-7 2-2 16,-13 38 2-16,-22 21 2 16,-27 18 1-16,-14 17 6 15,-33 9 3-15,-31 7-1 16,-31 0-5-16,-18-9 0 16,-24-8 0-16,-15-14 13 0,3-11 12 15,5-11-15-15,28-17-9 16,31-15 1-16,31-10-8 15,30-10-1-15,17-5 0 16,7-2-4-16,0 4-15 16,9 8-3-16,31 8 22 15,10 14 1-15,5 10 0 16,1 10 2-16,1 7 10 16,9-4 13-16,-2-8 0 15,19-12-13-15,0-17 9 16,7-17 3-16,-1-3 1 15,-11-24 3-15,0-21 15 0,-4-4-9 16,-17-8-12 0,-3 14-9-16,-23 13-7 0,-12 11-2 15,-12 16 0-15,-7 3 13 16,0 0-14-16,0 0-3 16,0 0-23-16,0-3-41 15,0-2-70-15,0-5-104 16</inkml:trace>
  <inkml:trace contextRef="#ctx0" brushRef="#br0" timeOffset="-112579.33">23970 15305 709 0,'0'0'111'16,"0"0"10"-16,0 0-32 16,0 0-34-16,0 0-6 15,0 0-5-15,0 0-9 0,0-55-7 16,0 55-7-16,0 0 2 16,-5 0-10-16,-12 12-11 15,-18 17-2-15,-26 20 0 16,-29 22 0-16,-14 18 2 15,-8 6-2-15,1 2 1 16,10-7-1-16,8-13 0 16,18-13-2-16,20-17-7 15,20-18-5-15,14-11 0 16,18-10-13-16,3-8-17 16,0 0 1-16,38-30 19 15,23-17 24-15,15-11 0 0,7-13 0 16,2-6-3-1,5-4 3-15,0-7-2 16,7 1 2-16,-5 7 1 0,-12 8-1 16,-16 17 1-16,-24 18 2 15,-18 15-3-15,-13 18 1 16,-9 4-1-16,0 6-13 16,0 38 6-16,0 19 7 15,-31 23 9-15,-11 11 9 16,-5-3 14-16,4-13-12 15,10-18-13-15,21-23-7 16,5-14-2-16,7-12-3 16,0-10-67-16,7-4-40 15,24 0-135-15,-3-15-383 16</inkml:trace>
  <inkml:trace contextRef="#ctx0" brushRef="#br0" timeOffset="-111746.36">22570 17615 315 0,'0'0'310'16,"0"0"-243"-16,0 0 71 16,0 0-37-16,54-107-55 15,-33 90-25-15,-9 5 14 0,-2 6-4 16,-3 1-6-16,-7 2-2 16,5 0-1-16,-3 0-2 15,3 0-5-15,2-2-1 16,-5 3 0-16,3-2-6 15,-3-1-2-15,-2 4 5 16,5-4-5-16,-5 5 1 16,2-1 2-16,-2 1-6 15,0 0-3-15,7-2-1 16,-2-4-2-16,14-3-2 16,5 0 0-16,-3-2 2 15,-2 3 1-15,-5 5 0 0,-7 0 2 16,-7 3 0-16,0 0 1 15,0 0-1-15,0 0-6 16,0 0-2-16,-7 23 8 16,-36 20 0-16,-18 14 2 15,-10 14 3-15,-9 2-4 16,2 4 3-16,-5-3-4 16,14 1 0-16,5-3 1 15,10-9 0-15,14-7-1 16,11-8 2-16,15-11-2 15,14-6-3-15,0-5 2 16,0-8-2-16,36 4 3 16,16-4 19-16,4 3 4 15,8 0 18-15,5-2-15 16,-5-4-19-16,4 0 6 0,3-3-10 16,3-4 0-16,-6 1-3 15,-9-5-1-15,-7-2-51 16,-21-2-45-16,-5 0-46 15,-12 0-90-15,5-8-233 16</inkml:trace>
  <inkml:trace contextRef="#ctx0" brushRef="#br0" timeOffset="-111501.05">23118 18120 684 0,'0'0'133'0,"0"0"-69"16,0 0 64-16,-45 137-33 16,8-63-21-16,6 7-4 15,-2-4-29-15,4-5-10 16,8-14-17-16,7-17-6 16,7-11-8-16,7-16-1 15,0-11-8-15,0-3-50 16,0 0-27-16,0-9-31 15,9-22-22-15,3-2-370 16</inkml:trace>
  <inkml:trace contextRef="#ctx0" brushRef="#br0" timeOffset="-93700.67">20945 13601 745 0,'0'0'47'0,"0"0"52"15,0 0-15-15,0 0-16 16,0 0-15-16,0 0-19 15,0 0 5-15,-14-44 7 16,14 44-18-16,0 0-6 16,0 0-8-16,0 0-7 15,-26 30-5-15,-31 30-1 16,-35 41-1-16,-26 22 6 16,-12 7-5-16,18-4 2 15,15-12 5-15,12-14-2 0,10-13-6 16,13-16-1-1,22-22 0-15,19-23-5 0,21-23-63 16,0-9-68-16,61-46-12 16,24-17-37-16,5-13-232 15</inkml:trace>
  <inkml:trace contextRef="#ctx0" brushRef="#br0" timeOffset="-93183.92">20668 13430 302 0,'0'0'216'0,"0"0"-140"16,0 0 5-16,0 0-48 16,0 0-10-16,194-107 24 15,-85 53-12-15,2-3 7 16,-7 5-18-16,-19 6 10 16,-23 17 46-16,-27 13-51 15,-13 12-4-15,-8 4-25 16,0 17-2-16,7 24 2 0,-2 18 17 15,3 24 6 1,-15 9-1-16,-7 7 4 0,0-3-11 16,0-15-9-16,-17-12-4 15,-28-12 4-15,-7-13-2 16,-16-13-2-16,-8-17 4 16,-7-14 0-16,-9-11-3 15,-3-29-1-15,5-7-1 16,5 3 0-16,17 7 14 15,13 10 3-15,25 12 4 16,11 6-2-16,19 7-20 16,0 2-3-16,0 0-31 15,42 0-90-15,20 0-100 0,6-15-277 16</inkml:trace>
  <inkml:trace contextRef="#ctx0" brushRef="#br0" timeOffset="-92365.14">20162 10284 644 0,'0'0'46'16,"0"0"10"-16,0 0 100 0,0 0-123 15,0 0-31-15,0 0 3 16,-97 116-5-16,145-104-1 16,6-12 1-16,3 0 4 15,-3-15 3-15,-7-16 2 16,-16-3-4-16,-19-1 4 16,-12 1-6-16,-28 0-3 15,-69 10 0-15,-43 10 0 16,-25 14 1-16,-20 11 4 15,29 39-5-15,19 16 0 16,33 13 1-16,26 7 4 16,26 6-3-16,31-3 7 0,21-9-4 15,4-10-1-15,58-13-4 16,16-15-2-16,26-16 2 16,14-19-1-16,19-7-5 15,10-6-45-15,-8-25-47 16,-16-8-62-16,-45-3-105 15,-23 5-61-15</inkml:trace>
  <inkml:trace contextRef="#ctx0" brushRef="#br0" timeOffset="-92131.45">20195 10756 22 0,'0'0'60'0,"0"0"74"16,0 0-5-16,0 0-8 15,190 120-29-15,-75-119 30 0,18-1-79 16,-3-12 7-16,-17-17-4 15,-32-8-9-15,-36-3 8 16,-40-3 2-16,-5-3 29 16,-76 0-10-16,-35 4-38 15,-19 20-11-15,-5 14-9 16,12 8-1-16,31 14-7 16,25 29 0-16,32 12-7 15,33 0-32-15,9-1-60 16,90-17-50-16,42-16-75 15,34-21-210-15</inkml:trace>
  <inkml:trace contextRef="#ctx0" brushRef="#br0" timeOffset="-91600.1">21534 10509 174 0,'0'0'107'15,"0"0"27"-15,-76 164 9 16,50-104-31-16,3-4-42 16,8-8 2-16,4-8-48 0,3-8-12 15,8-10-6 1,0-8 0-16,0-5-4 0,0-9-1 15,0 0 4-15,0-8 35 16,0-22-7-16,0-15-31 16,0-10 0-16,5-8-2 15,9-2 1-15,1 1-1 16,-1 7 0-16,-7 20-1 16,-7 16 1-16,0 13 2 15,0 8-2-15,0 8-11 16,2 28-5-16,3 17 16 15,2 5 0-15,0-3 1 16,14-10 0-16,8-12-1 16,4-14 0-16,-5-11 3 15,13-8-3-15,1-2 0 0,5-30 15 16,-4-16 20-16,0-10 2 16,-10-3-27-16,-10-2 0 15,-11 8-7-15,-12 8 2 16,0 18-5-16,0 14-2 15,-7 15-18-15,-7 6-39 16,0 28-99-16,-1 8-119 16</inkml:trace>
  <inkml:trace contextRef="#ctx0" brushRef="#br0" timeOffset="-91269.44">22012 10595 141 0,'0'0'160'16,"-45"129"38"-16,42-65-30 16,3-10-85-16,7-10-9 15,36-14-52-15,18-15 1 16,8-15 5-16,9 0 1 15,5-31 4-15,-12-18-10 16,-10-9-15-16,-25-2 6 0,-17-3 25 16,-17 3-12-1,-2 10 2-15,-9 14-21 0,-20 15-8 16,-4 15-5-16,7 6 5 16,12 6-23-16,4 21-55 15,10 3-79-15,0-4-161 16,29 0-123-16</inkml:trace>
  <inkml:trace contextRef="#ctx0" brushRef="#br0" timeOffset="-90999.54">23097 10539 244 0,'0'0'223'15,"0"0"-76"-15,-14 113 26 16,-7-58-61-16,-1 2-33 16,-4-2-54-16,12-3-19 15,5-7 0-15,9-10-6 16,0-14-6-16,0-13-74 15,30-8-145-15,1-15-177 16</inkml:trace>
  <inkml:trace contextRef="#ctx0" brushRef="#br0" timeOffset="-90864.9">23194 10410 706 0,'0'0'44'0,"0"0"-3"16,0 0-10-16,0 0-31 15,0 0-37-15,0 0-174 16,90-27-320-16</inkml:trace>
  <inkml:trace contextRef="#ctx0" brushRef="#br0" timeOffset="-90549">23617 10515 248 0,'0'0'84'0,"0"0"40"0,0 0 36 16,-97 126-79-16,74-79-32 15,1-5 22-15,11-4-23 16,11-4-5-16,0 0-13 16,11-3 6-16,34 2-13 15,31-8-7-15,26-5 13 16,11-3 8-16,6-8 16 15,-1-6-34-15,-9-3-18 16,-27 0 5-16,-18 0-6 16,-31 0-1-16,-23 0-2 15,-10-2-25-15,-29-8-34 0,-39-3-90 16,-10-2-68-16,-3-2-69 16,15 0-72-16</inkml:trace>
  <inkml:trace contextRef="#ctx0" brushRef="#br0" timeOffset="-90416.97">23811 10816 242 0,'0'0'233'16,"0"0"-58"-16,0 0-122 16,0 0-17-16,0 0 75 15,0 0-44-15,251-3-42 16,-175-11-25-16,-20-3-35 16,-15-1-146-16,-30-4-202 15</inkml:trace>
  <inkml:trace contextRef="#ctx0" brushRef="#br0" timeOffset="-90301.42">23956 10619 282 0,'0'0'264'0,"0"0"-63"16,0 0-57-16,0 0-37 16,-140-107-54-16,230 85-52 15,42-2-1-15,22 0-33 16,4 5-142-16,-18 2-259 16</inkml:trace>
  <inkml:trace contextRef="#ctx0" brushRef="#br0" timeOffset="-89883.02">24663 10564 559 0,'0'0'21'0,"-59"115"100"0,23-52 16 16,8-12-67-16,6-7-50 16,11-14-10-16,3-12 4 15,1-11-2-15,7-7-10 16,0 0 1-16,0-19 9 15,5-23-7-15,23-19-2 16,6-11-3-16,-4-5-5 16,-4-1-6-16,-19 10 9 15,1 16 2-15,-8 20 1 16,0 18 5-16,0 9 28 16,0 5-9-16,0 22-25 15,-8 27-3-15,-3 20 3 0,8 4 0 16,3-8 0-1,0-11-1-15,40-14 1 0,12-14 0 16,10-14 0-16,7-12 4 16,2-8 10-16,-5-27 10 15,-7-14-5-15,-5-8-13 16,-14-3-1-16,-18 5-5 16,-15 9 0-16,-7 16 0 15,0 17-12-15,-33 13-46 16,4 3-32-16,13 26-78 15,9 5-170-15</inkml:trace>
  <inkml:trace contextRef="#ctx0" brushRef="#br0" timeOffset="-89531.06">25301 10591 324 0,'0'0'113'0,"0"0"43"16,0 0-59-16,0 0-37 15,0 0-37-15,0 0-4 16,-80 65 14-16,56-23 19 16,5 3-14-16,5 3 22 0,0-2-25 15,14 2-15 1,0-7 21-16,0-5-33 0,28-7 10 15,8-10-6-15,6-4-4 16,6-6 7-16,1-8-5 16,-2-1-1-16,-4 0-3 15,-10 0-6-15,-12 0 0 16,-9-4-28-16,-12-4-23 16,0-3-15-16,0-1-45 15,-19 0-57-15,-14-4-171 16</inkml:trace>
  <inkml:trace contextRef="#ctx0" brushRef="#br0" timeOffset="-89289.87">25372 10896 330 0,'0'0'225'0,"0"0"-114"0,0 0-5 15,0 0-48-15,0 0-6 16,0 0-7-16,69 0-33 16,-41 0-9-16,0-16-3 15,-2-10-58-15,-11-6-104 16,-15-6-6-16,0-3 140 15,0-4 28-15,-15 2 95 16,1 4 20-16,14 9 13 16,0 11-7-16,7 7-39 15,29 4-54-15,11 6-18 16,-4 2-10-16,-8 0-6 16,-16 28-68-16,-19 14-140 15,-38 10-229-15</inkml:trace>
  <inkml:trace contextRef="#ctx0" brushRef="#br0" timeOffset="-88334.09">18996 11617 512 0,'0'0'113'0,"0"0"26"16,0 0-73-16,0 0-22 15,-210 146-3-15,141-77-2 16,1 2-21-16,-1-5 19 16,17-8-6-16,7-9-16 15,22-14-10-15,8-10 0 16,11-14-5-16,4-7-3 16,0-4 3-16,0-12 0 15,14-29 7-15,26-19-7 0,17-17-5 16,11-12-6-1,8-11 2-15,0-3-5 0,-8 8 5 16,-11 15 6-16,-17 30 3 16,-18 22 0-16,-15 19 12 15,0 9 2-15,0 9-14 16,7 39-5-16,0 27 5 16,0 17 3-16,1 9 14 15,-1-5-3-15,0-12-8 16,5-20-4-16,-5-10-2 15,-4-12-1-15,-3-12-17 16,-7-11-46-16,0-13-66 0,0-6 15 16,-7-12-8-1,-15-19-339-15</inkml:trace>
  <inkml:trace contextRef="#ctx0" brushRef="#br0" timeOffset="-88233.08">19022 11984 159 0,'0'0'239'16,"0"0"-23"-16,0 0-32 15,0 0-86-15,0 0-85 16,0 0-13-16,159-49 0 15,-60 49-3-15,5 0-148 16,-7 0-155-16</inkml:trace>
  <inkml:trace contextRef="#ctx0" brushRef="#br0" timeOffset="-87916.74">20396 11720 529 0,'0'0'74'0,"0"0"3"16,0 0 6-16,0 0-2 15,-89-109-56-15,27 103-12 16,-14 6 3-16,-9 6-5 16,-7 27-8-16,2 7 3 15,7 13 2-15,22 1 1 16,18 1 4-16,29-3 10 15,14-4 1-15,10-8-9 0,58-8-7 16,22-8 20-16,21-11-13 16,7-10-6-16,5-3-4 15,-9 0 1-15,-10-6-6 16,-14-1-1-16,-22 5-95 16,-25 2-108-16,-24 0-268 15</inkml:trace>
  <inkml:trace contextRef="#ctx0" brushRef="#br0" timeOffset="-87549.46">20813 11869 273 0,'0'0'129'16,"0"0"-3"-16,0 0-5 16,-29 117-23-16,65-87-3 15,35-7-16-15,26-14-22 16,14-9 9-16,5-6-26 16,-5-30-12-16,-21-10-13 15,-22-8-9-15,-25-4-1 16,-29-6 0-16,-14 9-4 15,-26 1 2-15,-52 18-3 16,-31 23-10-16,-11 13 2 0,-3 25-32 16,19 21 1-1,40 4 15-15,35-3-44 0,29-4-57 16,3-8-1-16,56-13-106 16,19-13-179-16</inkml:trace>
  <inkml:trace contextRef="#ctx0" brushRef="#br0" timeOffset="-87265.35">21506 11755 559 0,'0'0'120'0,"0"0"-68"16,0 0 89-16,0 0-49 15,92 118-34-15,-35-79-22 16,11-5-26-16,13-4-6 16,-3-8-4-16,-3-10 0 15,1-7-15-15,-5-5-46 16,-7 0-61-16,-17-5-158 15</inkml:trace>
  <inkml:trace contextRef="#ctx0" brushRef="#br0" timeOffset="-86900.62">22291 11769 181 0,'0'0'225'16,"0"0"-65"-16,0 0-39 16,0 0-56-16,0 0-44 15,0 0-16-15,0 37 2 16,0 0 63-16,0 1-15 16,0-1-17-16,0-6-13 15,7-8-13-15,14-5-10 0,0-10-2 16,15-7 6-1,11-1 2-15,10-13 17 0,4-18 7 16,1-12-24-16,-12-3-6 16,-8-2 1-16,-9 5-3 15,-12 6-1-15,-9 14 0 16,-12 11-6-16,0 12-27 16,-4 0-51-16,-25 6-157 15,10 14-317-15</inkml:trace>
  <inkml:trace contextRef="#ctx0" brushRef="#br0" timeOffset="-86551.97">23277 11806 327 0,'0'0'51'0,"0"0"-50"16,0 0 9-16,0 0-5 15,0 0-3-15,0 0 6 16,0 11 71-16,0-11 49 16,0 0-51-16,0 0-26 0,0 0-6 15,0 4 8 1,0 7-36-16,0 5-5 0,0 9 24 15,0 5-1-15,0 2-2 16,0-1 30-16,7 1-51 16,5 0-11-16,4-6 0 15,6-4-1-15,11-12-17 16,14-10-93-16,3 0-168 16</inkml:trace>
  <inkml:trace contextRef="#ctx0" brushRef="#br0" timeOffset="-86117.27">24152 11769 381 0,'0'0'33'0,"0"0"35"15,0 0-23-15,0 0 20 16,0 0 0-16,0 0 3 16,-90-54-17-16,62 53-15 15,-3 1-3-15,-7 0-17 16,3 0-3-16,-1 0 2 16,8 9-6-16,2 6-6 0,11 10-1 15,13 9 0-15,2 6 0 16,0 9 4-1,2 3 3-15,27 3 4 0,4 0 20 16,0-2 1-16,-5-3 16 16,-13-5-2-16,-15-11-30 15,0-8 1-15,-7-6-10 16,-36-8 7-16,-16-9-1 16,-5-3-11-16,0 0-2 15,10 0-1-15,18 0-1 16,15 0-16-16,16 0-32 15,5 0-33-15,43 0-169 16,40-15-66-16</inkml:trace>
  <inkml:trace contextRef="#ctx0" brushRef="#br0" timeOffset="-85850.26">24547 12107 839 0,'0'0'42'0,"0"0"78"15,0 0-18-15,-40 118-73 16,37-101-28-16,3-8 0 16,0-8 0-16,-5-1-1 15,-2-5 0-15,0-28-6 16,-2-14-45-16,2-11 28 16,7-8 19-16,0 4 3 15,0 1-1-15,16 7 2 0,24 11 4 16,3 8-3-16,11 9-1 15,8 6-6-15,-1 15-77 16,-4 5-118-16,-10 0-332 16</inkml:trace>
  <inkml:trace contextRef="#ctx0" brushRef="#br0" timeOffset="-85401.69">24859 12179 559 0,'0'0'121'0,"0"0"23"15,-40 121-99-15,40-105-33 0,0-13-1 16,0-3-7 0,0 0 15-16,0-6 45 0,0-22-29 15,0-18-35-15,0-6-7 16,0-5-28-16,0-1 3 16,14 9 17-16,2 7 15 15,1 14 2-15,4 7-2 16,1 7 1-16,4 8 2 15,0 3 18-15,9 3-7 16,-4 9-7-16,7 19 4 16,-3 12 3-16,-14 12 20 15,-4 6 28-15,-10 7-31 16,-7-4-18-16,0-4-3 16,0-11-5-16,0-12 0 15,-9-13-3-15,-6-7-1 0,1-13-1 16,-5-1-8-16,5 0 5 15,5 0 2-15,-3-6 1 16,12 5 12-16,0-2 8 16,0 3-20-16,21-2-4 15,15 2 4-15,-3 0-5 16,-7 0-32-16,-24 8-66 16,-2 20-67-16,-35 2-41 15,-55 7-278-15</inkml:trace>
  <inkml:trace contextRef="#ctx0" brushRef="#br0" timeOffset="-84702.19">22617 12835 639 0,'0'0'16'16,"0"0"37"-16,0 0 48 16,62-128-17-16,-62 96-26 0,0 6-32 15,-43 1-1-15,-9 8-11 16,-5 8-10-16,-4 9-3 16,4 0-1-16,14 0-2 15,17 18-2-15,12 15 1 16,14 7-7-16,0 9 6 15,14 8 2-15,29 9 1 16,2 0 1-16,-10 0 3 16,-11-3 0-16,-17-5 0 15,-7-10 22-15,0-7 16 16,-31-12-7-16,-4-16-7 16,-3-13-14-16,3 0-6 15,-1-31-7-15,1-11-1 0,9-2 0 16,11 1-5-16,15 8-3 15,0 4-9-15,19 9-36 16,24 5-44-16,21 8-32 16,4 9-62-16,3 0-88 15,-5 0-13-15</inkml:trace>
  <inkml:trace contextRef="#ctx0" brushRef="#br0" timeOffset="-84501.56">22749 13053 135 0,'0'0'79'0,"0"0"97"16,0 0 4-16,0 0-42 15,0 0 13-15,201 47-50 16,-151-53-37-16,-3-28-15 0,-4-7-1 16,-3-7-20-16,-26 2-5 15,-14 2 10-15,0 16-12 16,-28 6-9-16,-15 15-10 16,-9 7-2-16,0 15 0 15,0 25-32-15,17 8-41 16,25 1-54-16,10-11-135 15,22-8-302-15</inkml:trace>
  <inkml:trace contextRef="#ctx0" brushRef="#br0" timeOffset="-83985.16">23615 12799 586 0,'0'0'89'0,"0"0"-7"16,0 0 34-16,0 0-53 16,0 0-52-16,0 0-11 15,0 2 0-15,0 21 6 16,-12 9 9-16,-16 6 6 16,2 4-3-16,2 2-4 15,-2 1 0-15,12-2-5 16,7-3-8-16,7-3-1 15,0-5 0-15,19-3-5 0,26-3 4 16,16-8-4 0,8-5 0-16,2-10-19 0,4-3-18 15,-6 0-23-15,0-12-41 16,-13-5 29-16,-15 5 4 16,-20 7-38-16,-14 3 111 15,-7 2 54-15,7 0 4 16,0 10 11-16,21 7 5 15,8-5 10-15,4-11-55 16,15-1 12-16,-3-10-1 16,2-21 1-16,-11-9-15 15,-3-8 14-15,-19 2 10 16,-16 2 9-16,-5 4-9 16,-7 12-19-16,-45 8-21 0,-19 11-10 15,-12 9-2-15,-2 17-21 16,-5 26-30-16,12 11-49 15,9-2-93-15,3 2-298 16</inkml:trace>
  <inkml:trace contextRef="#ctx0" brushRef="#br0" timeOffset="-83385.68">22709 14089 345 0,'0'0'158'0,"0"0"-12"16,0 0-1-16,0 0-18 15,0 0-61-15,0 0-33 16,0-28-19-16,40 28-8 16,29 22 22-16,23 9 18 15,19 10 9-15,-2 3-12 16,-5 3-5-16,-14-3-23 15,-12-3-6-15,-9-2 0 16,-12-4 9-16,-10-3-17 16,-12-7 3-16,-2-4 2 0,-9-5-6 15,-12-8-1-15,2-2-31 16,-9-2-35-16,-5 1-9 16,0-4 7-16,0 1 4 15,0 1-18-15,-31-3-105 16,0 0-199-16</inkml:trace>
  <inkml:trace contextRef="#ctx0" brushRef="#br0" timeOffset="-82952.31">23795 14070 531 0,'0'0'115'16,"0"0"30"-16,0 0-46 16,0 0-58-16,0 0-29 15,0 0 5-15,-83 39-11 16,14 5-4-16,-13 10 22 15,-20 11 17-15,-16 7 0 16,-15 4-14-16,-2-4-6 0,-2-5-10 16,21-6 2-16,24-12-5 15,38-14 5-15,25-7-12 16,15-12-1-16,14-4-4 16,0-9 1-16,0-3-5 15,0 0 3-15,0 0 5 16,5 0 1-16,4 0-1 15,6 0-12-15,-4 0-10 16,-1 0-11-16,4-3-31 16,0-3-4-16,5 0-72 15,-7 1-196-15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516.99072" units="1/cm"/>
          <inkml:channelProperty channel="Y" name="resolution" value="2427.185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3-03-23T12:21:57.334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4013 1256 600 0,'-12'114'9'0,"5"20"23"16,0 13 31-16,4-2-9 0,-2-11-19 16,5-16-18-16,0-21-1 15,0-18-4-15,0-20-6 16,0-24-4-16,0-13-2 15,-2-14 2-15,-10-8 5 16,-9 0 10-16,-14-8-17 16,6-23-41-16,-4-15 20 15,5-14-6-15,2-16-2 16,4-15 4-16,6-15 2 16,2-17-19-16,9-12 17 15,5-3 21-15,14 3 4 16,69 15 3-16,28 20 32 0,33 19 9 15,10 22-3-15,-3 27-3 16,-9 28-13 0,-12 10-20-16,-26 46-2 0,-35 20 8 15,-34 8 21-15,-35 5 21 16,0-9-12-16,-63-14-14 16,-20-12 6-16,-19-17 19 15,-4-17 4-15,-5-8-24 16,2-8-26-16,17 0 3 15,23-5-3-15,33-5-6 16,25 5-11-16,11 5-5 16,7 0-104-16,47 12-84 15,10 14-140-15</inkml:trace>
  <inkml:trace contextRef="#ctx0" brushRef="#br0" timeOffset="701.49">4942 2185 553 0,'0'0'37'16,"0"0"141"-16,0 0-89 15,0 0-35-15,182-34 3 16,-156-15-21-16,-19-3-11 0,-7-2 1 15,-19 2-11-15,-30 0-15 16,-15 10-6-16,-2 10 6 16,6 13-4-16,6 16 3 15,4 3 0-15,3 34-2 16,14 23-4-16,5 12 4 16,20 10-5-16,8 0-5 15,36-5 2-15,47-8 3 16,28-14 7-16,26-16-1 15,17-17 2-15,14-19 0 16,-5-3-4-16,-14-37-1 16,-19-15-14-16,-26-9-33 0,-28-8-54 15,-41 1-1 1,-28 3 16-16,-7 3 41 0,-14 4 50 16,-26 4 9-16,-10 8 55 15,15 19 7-15,9 10-10 16,16 15 40-16,10 5-45 15,0 0-56-15,0 31-8 16,0 18 8-16,21 15 0 16,3 8 0-16,2 10 3 15,3 2 10-15,-1 2-1 16,5-7-4-16,-5-21-6 16,5-13-2-16,-9-23 1 15,-5-11-2-15,2-11 2 0,12-9-1 16,10-35 10-16,19-18 0 15,1-10-6-15,13 2 2 16,-14 17-6-16,-20 18 19 16,-14 20 12-16,-13 15-7 15,-15 2-23-15,7 38 2 16,-7 14 8-16,12 11 4 16,2-5-10-16,9-14-5 15,18-11-4-15,15-24-50 16,13-11-60-16,2-10-57 15,-5-28-394-15</inkml:trace>
  <inkml:trace contextRef="#ctx0" brushRef="#br0" timeOffset="883.03">7269 1953 559 0,'0'0'68'15,"0"0"73"-15,12 126-12 16,-5-69-68-16,7 1-9 16,12-4-38-16,3-8-14 15,6-13-14-15,0-23-130 16,-6-10-475-16</inkml:trace>
  <inkml:trace contextRef="#ctx0" brushRef="#br0" timeOffset="1550.84">8357 2254 678 0,'0'0'7'16,"208"-89"46"-16,-118 32 15 15,-26-1-32-15,-24-2-8 16,-26 2-5-16,-14 3 12 15,-7 7-4-15,-43 8-12 16,-11 11-5-16,-15 18-8 16,5 11 3-16,-9 6-9 15,2 32-12-15,16 13 6 16,13 7-2-16,8 16 1 0,13 7 6 16,14 8-1-16,14-1 2 15,0-7-3-15,33-15 3 16,12-17-1-16,21-13 1 15,-2-15-1-15,7-13-1 16,2-8 2-16,-2-10 3 16,12-26 4-16,-7-13-1 15,-1-8-6-15,-11-1-2 16,-7-1-6-16,-17 8 8 16,-12 15 0-16,-13 13 1 0,-11 15 5 15,-4 8 9 1,0 0 2-16,0 11-17 0,0 23-2 15,0 10 2-15,0 4 1 16,0-4-1-16,10-7-1 16,32-6-8-16,20-7 9 15,6-17 0-15,22-7 4 16,10 0-1-16,8-31 1 16,-3-15-4-16,-13-2-28 15,-17-1-23-15,-27 8 27 16,-34 13 21-16,-7 8 3 15,-7 11 36-15,0 9 27 16,-14 0-21-16,-5 30-24 16,-2 21-13-16,11 15 15 15,10 8-4-15,21-2-15 0,57-5 0 16,31-11-1 0,31-16-7-16,28-22-74 0,11-18-115 15,8-2-413-15</inkml:trace>
  <inkml:trace contextRef="#ctx0" brushRef="#br0" timeOffset="1983.45">12361 2400 580 0,'0'0'56'0,"0"0"57"16,68 118 12-16,15-90-52 16,16-10-11-16,20-18-32 15,3-3-18-15,-1-34-3 16,-17-11 9-16,-23-8-16 15,-37-6 5-15,-39-2-5 16,-5 0 13-16,-54 7 30 16,-36 11-26-16,-16 15 10 15,-6 18-7-15,15 13-5 16,10 8-11-16,16 37-6 0,17 12-6 16,23 10-2-16,26 4-5 15,5-3-4-15,50-7-12 16,37-15-21-16,17-17-22 15,17-18-2-15,4-11-60 16,-2-13-54-16,-5-27-325 16</inkml:trace>
  <inkml:trace contextRef="#ctx0" brushRef="#br0" timeOffset="2283.58">13671 2016 592 0,'0'0'28'0,"0"0"-3"16,-109 123 127-16,88-83-63 16,21-8-32-16,0-9-14 15,35-8-23-15,41-15 3 16,14 0-1-16,21-10-11 16,0-12-7-16,-21 4 3 15,-14 12 2-15,-34 6 11 16,-14 6-1-16,-13 29 12 15,-15 12 41-15,0 9-9 16,0 1-19-16,0-5-27 16,4-13-14-16,11-15-3 15,6-15-20-15,-7-9-63 16,14-20-33-16,-16-32-1 0,-12-17-446 16</inkml:trace>
  <inkml:trace contextRef="#ctx0" brushRef="#br0" timeOffset="2436.71">13146 1872 744 0,'0'0'296'0,"0"0"-291"15,222-83-5-15,-49 44 44 16,42-3-4-16,21 3-6 16,6 1-30-16,-13 10-4 15,-33 14-21-15,-33 9-79 0,-49 5-82 16,-50 7-188-16</inkml:trace>
  <inkml:trace contextRef="#ctx0" brushRef="#br0" timeOffset="2579.9">14858 2139 688 0,'0'0'137'0,"0"135"-41"15,0-82-5-15,35-17-62 16,22-22-29-16,31-14-19 15,11-10-14-15,12-39-139 16</inkml:trace>
  <inkml:trace contextRef="#ctx0" brushRef="#br0" timeOffset="3249.82">15624 2197 643 0,'0'0'27'0,"0"0"90"16,0 0-8-16,0 0-76 16,222 99 2-16,-139-99-19 15,7-15 2-15,0-17-10 16,-14-3-7-16,-20-1 0 16,-23 4 5-16,-25 5 0 15,-8 13-2-15,0 2 2 16,0 12 42-16,-8 0-15 0,-13 19-27 15,7 15-6-15,9 8-3 16,5-2-6-16,19-5 9 16,38-7 0-16,19-13 6 15,21-12-2-15,2-3 6 16,-2-15-10-16,-10-13-11 16,-23 3-2-16,-28 10-13 15,-17 6 5-15,-17 7 13 16,-2 2 8-16,0 0 8 15,0 8-8-15,-2 10-1 16,2 10-4-16,0-3 1 16,47-2 4-16,31-6 7 15,21-8 4-15,12-6 1 16,-2-3-4-16,-17 0-4 16,-23 0 4-16,-26-3-3 0,-17 2-2 15,-15 1-3-15,-11 0 0 16,0 0 3-16,0 0 10 15,0 0-13-15,7 0 0 16,10 0-5-16,19 0 5 16,16 1 2-16,14-1 6 15,9 0 22-15,6-12-21 16,-10-16-3-16,-3-9 0 16,-13-10-3-16,-24-7 6 15,-24-3 15-15,-7 5 11 0,-17 7 3 16,-42 14 6-16,-14 16-25 15,-24 15-19-15,-33 11-4 16,-22 46-51-16,-1 21-81 16,6 10-70-16,17-2-541 15</inkml:trace>
  <inkml:trace contextRef="#ctx0" brushRef="#br0" timeOffset="3733.53">11862 4188 74 0,'0'0'394'0,"-360"11"-369"15,145 43 93-15,0 24-39 16,18 25-27-16,39 21 52 16,33 31-45-16,28 25-13 15,26 24 24-15,16 22-12 16,29 7-20-16,17-4 11 16,9-14-13-16,21-32 5 15,55-38-14-15,28-37-14 16,14-33-6-16,0-24 14 15,-6-25-5-15,-15-22-16 16,-15-4-9-16,-11-9-35 16,-16-18-84-16,-27 1-155 15</inkml:trace>
  <inkml:trace contextRef="#ctx0" brushRef="#br0" timeOffset="4184.03">14472 6115 875 0,'0'0'110'0,"0"0"-97"15,0 0 14-15,-45 178 76 0,17-70-38 16,2 2-17-16,19-7-27 16,7-18-19-16,0-28-2 15,47-38-106-15,43-19-91 16,17-49-319-16</inkml:trace>
  <inkml:trace contextRef="#ctx0" brushRef="#br0" timeOffset="4701.22">15894 5653 581 0,'0'0'22'0,"0"0"92"16,0 0 12-16,0 0-66 16,-161 152-10-16,161-72-9 15,0 2 7-15,47-3-9 0,38-10-4 16,45-23-7 0,34-24 21-16,27-22-17 0,17-37-20 15,10-42 1-15,-3-16 0 16,-16-14-3-16,-46 0 1 15,-56-1-6-15,-61 7 6 16,-39 13 8-16,-105 17 1 16,-51 22 1-16,-37 24-17 15,-12 27 9-15,0 6-9 16,21 44-4-16,36 20 0 16,46 14-7-16,53 1-16 15,48 2-66-15,16-13-21 0,94-19-16 16,48-21-129-16,33-23-309 15</inkml:trace>
  <inkml:trace contextRef="#ctx0" brushRef="#br0" timeOffset="5199.57">18521 4079 687 0,'0'0'0'16,"0"0"-7"-16,0 0 7 15,0 0 62-15,237 109 29 16,-112-12 8-16,10 40-3 0,7 48-13 15,-3 49-2-15,-11 44-21 16,-26 21-6-16,-46-6-16 16,-51-23-22-16,-17-30 5 15,-80-30 11-15,-26-27 5 16,-19-34-26-16,21-37-10 16,19-40-1-16,30-26-28 15,27-20-66-15,19-9-32 16,2-8-51-16,-2-7-244 15</inkml:trace>
  <inkml:trace contextRef="#ctx0" brushRef="#br0" timeOffset="7965.45">6032 8232 657 0,'0'0'136'16,"0"0"-64"-16,0 0 36 15,0 0-27-15,-64-109-48 16,53 103 6-16,11 6 0 15,-3 0-29-15,-2 29-10 16,-9 33-9-16,7 30 9 16,0 15 1-16,7-4 0 15,7-22-1-15,43-21-3 16,18-23-2-16,8-23 0 16,2-14 4-16,10-39 1 15,1-28 8-15,-3-18-8 0,-4-11-1 16,-18 1-13-1,-24 4 10-15,-11 19-13 0,-22 25 4 16,-7 23 13-16,0 24 0 16,0 11-1-16,0 58-15 15,19 43 16-15,9 36 2 16,15 20 15-16,32 10 5 16,8 2 23-16,-5-4-21 15,-21-11-4-15,-31-21-3 16,-26-21 3-16,-26-25-1 15,-45-26 8-15,-12-25 12 16,-14-23 10-16,-9-24 0 0,-12 0 3 16,-12-32-33-16,18-17 1 15,8-8-5-15,33 2-11 16,17 4-4-16,33 14-2 16,9 12-5-16,12 6-23 15,12 8-35-15,49 1-49 16,31 3-27-16,27 2 1 15,18-1-23-15,-9 0-218 16</inkml:trace>
  <inkml:trace contextRef="#ctx0" brushRef="#br0" timeOffset="8278.86">8004 8891 645 0,'0'0'82'0,"0"0"5"16,256-5 50-16,-152-6-90 0,0 2-38 15,0-6-9-15,-7 0 0 16,-19-1-57-16,-38 5-91 16,-33 7-260-16</inkml:trace>
  <inkml:trace contextRef="#ctx0" brushRef="#br0" timeOffset="8434.73">7761 9215 345 0,'0'0'391'0,"0"0"-290"16,0 0 59-16,258 92-59 16,-135-83-49-16,23-6-28 15,20-3-24-15,14 0-2 0,-5-16-96 16,-22-14-159-16</inkml:trace>
  <inkml:trace contextRef="#ctx0" brushRef="#br0" timeOffset="8765.62">9544 9176 666 0,'0'0'13'0,"0"0"102"16,116 127 23-16,-38-105-10 0,26-13-85 16,7-9 20-16,0-18-22 15,-7-31-4-15,-21-11-16 16,-28-11-9-16,-39 2-5 16,-16 5 23-16,-42 4 5 15,-44 9-13-15,-32 14-8 16,-12 22 4-16,5 15-10 15,21 0-8-15,35 40-2 16,29 17-5-16,23 16-38 16,17 12-19-16,36-5-47 15,61-15-25-15,35-17-110 16,20-14-325-16</inkml:trace>
  <inkml:trace contextRef="#ctx0" brushRef="#br0" timeOffset="10634.56">6013 10882 558 0,'0'0'167'0,"0"0"-130"16,0 0 67-16,0 0 50 16,0 0-154-16,0 0 10 15,234 34 15-15,-82 54 34 16,-6 25 1-16,1 20-2 15,-24 13-18-15,-19-3-29 16,-26-16-8-16,-16-24 0 16,-20-29-3-16,-6-31-31 15,-10-26-66-15,-12-17-115 16,0-34-288-16</inkml:trace>
  <inkml:trace contextRef="#ctx0" brushRef="#br0" timeOffset="10898.53">7543 10840 890 0,'0'0'48'0,"0"0"-24"16,0 0 27-16,-269 195-4 15,129-64 11-15,-11 9-15 16,-3-2 7-16,3-10-7 15,18-12-16-15,15-10-13 16,24-19-11-16,23-23-3 0,28-23-1 16,22-15-1-1,21-14-36-15,0-9-92 0,35-3-116 16,34-17-251-16</inkml:trace>
  <inkml:trace contextRef="#ctx0" brushRef="#br0" timeOffset="11368.96">8719 11418 892 0,'0'0'169'0,"0"0"-161"15,0 0 36-15,0 0-30 16,0 0 36-16,319 46 1 15,-146-42-38-15,2-4-9 16,-5 0-4-16,-28 0-37 16,-33 0-62-16,-46 5-73 15,-41 15-445-15</inkml:trace>
  <inkml:trace contextRef="#ctx0" brushRef="#br0" timeOffset="11584.82">9149 12023 931 0,'0'0'76'0,"0"0"-9"15,208 50 28-15,-90-39-43 16,20-7-44-16,15-4-8 15,8-3-40-15,-5-30-121 16,-21-9-484-16</inkml:trace>
  <inkml:trace contextRef="#ctx0" brushRef="#br0" timeOffset="12034.3">11611 10968 734 0,'0'0'16'0,"-7"-143"98"16,49 62-1-16,48-2-57 16,21 4 8-16,15 15 6 15,-3 19-4-15,-12 24-28 16,-7 21-17-16,-21 3-14 16,-19 40-4-16,-22 20 4 15,-30 22 2-15,-12 11 17 16,-26-1-10-16,-28-1 2 15,-17-6 11-15,0-6-5 16,-5 3 0-16,10-6-13 16,16-8-8-16,22-8-3 0,21-8-6 15,7-8-42-15,0-7-53 16,21-9-57-16,19-4-36 16,-4-6-160-16</inkml:trace>
  <inkml:trace contextRef="#ctx0" brushRef="#br0" timeOffset="12932.97">12001 12403 459 0,'0'0'173'0,"0"0"-84"16,0 0 52-16,0 0-40 16,0 0-47-16,0 0-13 15,36 25 14-15,-25-45-14 16,4-5-2-16,-15-3-21 15,0 3-3-15,0 8-7 16,-7 4 10-16,-15 9 16 16,1 4-7-16,2 0 0 15,-5 15-20-15,-2 19-7 16,12 9-5-16,2-3 0 16,12-1-3-16,0-12-60 15,19-13-54-15,21-7-32 0,-11-7-187 16</inkml:trace>
  <inkml:trace contextRef="#ctx0" brushRef="#br0" timeOffset="18133.43">5748 13271 603 0,'0'0'84'0,"0"0"0"15,0 0 57-15,0 0-66 16,0 0-40-16,0 0-10 0,0 0-25 16,-49-72 0-1,49 101-7-15,0 33 0 0,0 29 7 16,7 24 9-16,-7 13 13 16,0 10 7-16,0-6-10 15,-7-3-11-15,-7-18-1 16,-5-23-6-16,4-23 1 15,8-25-1-15,0-18-1 16,7-12 0-16,0-7 1 16,0-3 2-16,-2 0 10 15,-10 0 22-15,5-6-8 16,0-21-23-16,0-8-4 16,7-12-2-16,0-5-2 0,0-11 2 15,33-8 1-15,9-7-7 16,8-7 7-16,12-1 0 15,1-1 0-15,6-1 0 16,0 3 0-16,-6 12 1 16,-13 18-4-16,-17 24 1 15,-7 16-8-15,-19 15-6 16,3 0-5-16,4 8-16 16,7 33 23-16,5 21 12 15,0 19-1-15,-9 9 4 16,-5-2 1-16,-3-8-1 15,3-5-1-15,-3-18 1 16,3-14 0-16,-5-17-1 16,0-18 1-16,8-8-7 0,20-19-4 15,20-32 11 1,27-16 6-16,8-11 1 0,7 10-6 16,-14 13 4-16,-19 20 11 15,-3 27-2-15,-18 8-3 16,4 38-9-16,-11 18 33 15,-8 14 10-15,-14 4-30 16,0-4-1-16,5-3-11 16,10-12-3-16,13-12-6 15,15-14-66-15,19-23-48 16,-1-6-149-16</inkml:trace>
  <inkml:trace contextRef="#ctx0" brushRef="#br0" timeOffset="18424.73">8310 13961 716 0,'0'0'13'15,"219"0"63"-15,-65 0 50 0,14 6-51 16,2 5-38-16,-16 0-34 16,-21-3-3-16,-29-5-44 15,-41-3-160-15,-55 0-315 16</inkml:trace>
  <inkml:trace contextRef="#ctx0" brushRef="#br0" timeOffset="18590.23">8529 14294 979 0,'0'0'53'0,"0"0"-48"15,209 40 57-15,-103-25 8 0,17 0-22 16,2 0-28-16,20-7-20 15,-4-7-49-15,4-1-86 16,-20-8-210-16</inkml:trace>
  <inkml:trace contextRef="#ctx0" brushRef="#br0" timeOffset="19198.75">10431 13763 714 0,'0'0'17'0,"21"-109"58"15,62 42 55-15,16-1-86 16,10 12 5-16,-3 20-8 15,-4 30-22-15,-10 6-4 16,-2 35-7-16,-14 20 8 16,-29 10-9-16,-33 9 6 15,-14 4 12-15,-61 3-7 16,-24 2-13-16,-24-5 3 16,-9-11 1-16,-1-10-2 15,-3-11 4-15,17-13-1 16,27-11-4-16,36-10 1 15,23-7 9-15,19-5 13 16,0 4-27-16,0 6-2 0,43 10 0 16,18 5 10-1,15 6 15-15,-8 1-1 0,1-2-1 16,-5 1-14-16,0-6-7 16,2-6-2-16,-2-5-2 15,18-11-60-15,15-3-32 16,14-17-25-16,8-25-51 15,-15-6-385-15</inkml:trace>
  <inkml:trace contextRef="#ctx0" brushRef="#br0" timeOffset="19481.39">11743 14173 312 0,'0'0'348'0,"0"0"-282"16,26 137 70-16,38-100-39 15,33-16 17-15,36-19-23 16,18-4-38-16,10-50 10 16,0-17 4-16,-24-12-36 15,-40-5-18-15,-50 3-1 16,-47 11 1-16,-12 15 21 16,-78 22 1-16,-35 20-14 15,-15 15-17-15,-13 31 0 16,16 28-4-16,40 13-6 15,40 11-14-15,45-3-66 16,12-7-54-16,83-13-31 16,42-29-139-16</inkml:trace>
  <inkml:trace contextRef="#ctx0" brushRef="#br0" timeOffset="21964.36">17488 13369 561 0,'0'0'73'0,"0"0"9"16,-12-111 16-16,54 64-32 16,41-4-41-16,26 2 7 15,9 7 22-15,-4 15-4 16,-3 18-11-16,-9 9-22 16,-10 0-11-16,-12 27 9 15,-23 9-6-15,-10 10-5 16,-30 9-4-16,-17 6 4 0,-10 10-1 15,-49-1 4 1,-26 0-4-16,-26 0 2 0,-19-5 2 16,-24-2-4-16,-7-5 0 15,-7-9 2-15,3-10-1 16,21-9-4-16,32-11 0 16,44-10 1-16,37-9-1 15,31 0-1-15,0-3-9 16,7-12 10-16,36-4-3 15,11 7 3-15,10 12-4 16,12 0 2-16,6 17 2 16,-3 29 30-16,3 14 11 15,-4 4 13-15,10-5 7 16,4-6-30-16,10-13-9 16,2-12-2-16,-5-16-8 0,3-12-9 15,4-12-3-15,3-37-30 16,2-14-50-16,-12-3-40 15,-16 7-88-15,-33 15-328 16</inkml:trace>
  <inkml:trace contextRef="#ctx0" brushRef="#br0" timeOffset="22497.51">19413 13552 448 0,'0'0'137'0,"0"0"-49"16,0 0 39-16,0 0-55 0,0 0-60 16,-147 117 14-16,145-38 6 15,2 7 5-15,30 1-7 16,58-17-11-16,33-20 12 15,37-25 52-15,36-25-30 16,2-26-37-16,-9-43 8 16,-29-17 0-16,-32-11-3 15,-48 0-6-15,-59 5 21 16,-19 2 5-16,-78 10-11 16,-59 20-12-16,-43 20-1 15,-21 26-10-15,7 14-5 16,33 31-2-16,43 29-5 0,49 12-4 15,27 9-60 1,23 5-19-16,19-7-17 0,0-6-37 16,54-8-95-16,3-6-292 15</inkml:trace>
  <inkml:trace contextRef="#ctx0" brushRef="#br0" timeOffset="23164.11">16873 14930 552 0,'0'0'43'16,"0"0"54"-16,0 0 27 16,0 0-47-16,0 0-38 15,0 0-8-15,-31 0-16 16,95 0 11-16,47 0 18 15,55 0 2-15,35 0 3 16,45 0-1-16,42 0-15 16,34-6-10-16,23-12 0 15,3-1 13-15,-15-2 9 16,-9 2-6-16,-5 1 8 16,-14 3-5-16,-26 2-14 15,-30 5-7-15,-46 5-12 0,-35 3-2 16,-31 0 6-16,-33 0-1 15,-28 0 4-15,-29-1-2 16,-18-4-11-16,-20 4 0 16,-4-2-3-16,-5-3 0 15,0-2-10-15,-5-5-60 16,-30 3-56-16,-22 7-56 16,-31 3-46-16,-25 0-548 15</inkml:trace>
  <inkml:trace contextRef="#ctx0" brushRef="#br0" timeOffset="43980">19022 15764 396 0,'0'0'50'15,"0"0"30"-15,0 0 24 0,0 0-65 16,0 0 6-16,0 0-2 16,0 0 9-16,0 0 8 15,-182 58-5-15,163-58-15 16,0 0 13-16,5-12-24 15,5-14-18-15,9-5-8 16,0-12-1-16,2-5 0 16,38-7-2-16,31-3-2 15,12 3 1-15,7 10 2 16,0 14 3-16,-19 19-4 16,-12 12-2-16,-14 8-7 15,-12 32 7-15,-12 20 2 16,-16 18 1-16,-5 15 3 0,-40 12-2 15,-45 3-2 1,-38 2 0-16,-14 1 4 0,-17-10-4 16,-5-11 0-1,13-19 0-15,20-19 0 0,27-19 0 16,33-18 0-16,30-9 1 16,29-6-2-16,7 0-8 15,7 0-6-15,36-2 12 16,18 2-2-16,8 0 2 15,0 25 3-15,-1 13 9 16,-2 2 19-16,3 2 4 16,7-4 15-16,-1-6-3 15,10-12 0-15,-9-15-11 16,-3-5-11-16,-13-29-8 0,1-25 11 16,-4-4-11-16,-12-5-12 15,-22 6-2-15,-16 6 0 16,-7 7-26-16,0 16-36 15,-14 8-27-15,-9 18-1 16,4 2-83-16,0 0-406 16</inkml:trace>
  <inkml:trace contextRef="#ctx0" brushRef="#br0" timeOffset="44920.3">22355 14555 709 0,'0'0'101'0,"0"0"53"15,0 0-62-15,0 0-67 0,0 0-16 16,0 0 28-16,276-18 1 16,-160 18-6-16,-19 0-10 15,-24 0-22-15,-21 8-2 16,-21 6 2-16,-17 7-52 16,-14 10-57-16,0 6-73 15,-56 1-191-15</inkml:trace>
  <inkml:trace contextRef="#ctx0" brushRef="#br0" timeOffset="45067.74">22319 15079 434 0,'0'0'124'0,"0"0"99"16,241 34-45 0,-127-34-102-16,4 0-27 0,-7-6-39 15,-14-17-10-15,-14-6-48 16,-15-2-130-16,-6-6-271 15</inkml:trace>
  <inkml:trace contextRef="#ctx0" brushRef="#br0" timeOffset="45681.4">23374 14514 529 0,'0'0'113'16,"0"0"39"-16,0 0-31 15,154-121-70-15,-72 47-24 16,13-13-3-16,9-11-2 16,-5-12 0-16,-4-6-10 15,-17-1-1-15,-17 8-5 16,-25 12 6-16,-15 14-2 16,-21 24 0-16,0 24 19 15,0 17 10-15,0 17-16 16,-5 1-15-16,-9 32-8 15,0 25-1-15,-3 22 1 0,-4 18 0 16,-5 17 1-16,7 10 0 16,-9 7-1-1,7-2 0-15,-1-14 2 0,1-8-4 16,14-16 2-16,0-14-5 16,2-11-54-16,5-18-16 15,0-15-34-15,0-16-207 16</inkml:trace>
  <inkml:trace contextRef="#ctx0" brushRef="#br0" timeOffset="46198.03">24483 14153 344 0,'0'0'132'15,"0"0"1"-15,0 0-92 16,0 0 10-16,0 0 2 0,-151 134-3 16,129-74 1-16,22 6-8 15,0-2-14-15,7-3 13 16,57-7-2-16,19-14 5 16,26-21 1-16,2-19-3 15,-5-19-5-15,3-39 10 16,-12-17-24-16,-12-16-11 15,-23-10 6-15,-29-7-3 16,-33-2 0-16,-7 10 8 16,-74 14-5-16,-25 26-13 15,-27 29-4-15,-4 27-2 16,14 4 0-16,19 44-2 0,26 19-5 16,24 13-26-16,25 6-56 15,29-2-23-15,0-2-38 16,15-11-188-16,25-9-299 15</inkml:trace>
  <inkml:trace contextRef="#ctx0" brushRef="#br0" timeOffset="50097.81">14338 14502 274 0,'0'0'384'15,"0"0"-300"-15,0 0 80 16,0 0-78-16,0 0-22 0,0 0-20 16,0 0-17-16,-81-103-10 15,81 103-3-15,0 0-4 16,0 0-3-16,33 0-7 15,29 14 0-15,16 20 3 16,16 21 1-16,6 14 11 16,-3 5-3-16,-7 10 4 15,-5-1-3-15,-5-8 5 16,-4-3-10-16,-19-7-4 16,-10-10-2-16,-16-10 1 15,-12-15-3-15,-12-11-1 16,0-10-4-16,0-3-54 0,-7-6-35 15,0 0-8-15,0-6-65 16,0-17-348-16</inkml:trace>
  <inkml:trace contextRef="#ctx0" brushRef="#br0" timeOffset="50407.54">15596 14404 702 0,'0'0'106'0,"0"0"-18"0,0 0 20 16,0 0-81-16,0 0-20 16,-208 110-5-16,101-22 1 15,-16 8 15-15,3 9 26 16,4-2 15-16,5-5-3 15,7-15-11-15,25-13-21 16,13-24-8-16,28-18-8 16,24-17-8-16,10-11-1 15,4 0-18-15,0 0-36 16,7-18-23-16,28-9-50 16,5-8-44-16,15-3-230 15</inkml:trace>
  <inkml:trace contextRef="#ctx0" brushRef="#br0" timeOffset="51000.27">15527 14780 680 0,'0'0'172'15,"0"0"-73"-15,0 0 5 16,0 0-59-16,0 0-38 16,0 0 52-16,246-6-5 15,-161 6-19-15,-7 0-7 16,-12 0-25-16,-21 0-3 15,-11 0 0-15,-13 0-22 16,-7 0-18-16,-9 0-22 16,-5 0-27-16,-5 24-44 15,-52 10-27-15,-21 6-282 0</inkml:trace>
  <inkml:trace contextRef="#ctx0" brushRef="#br0" timeOffset="51181.13">15392 15336 536 0,'0'0'127'16,"0"0"100"-16,0 0-70 16,211 61-61-16,-138-58-8 15,-9-3-9-15,-14 0-11 16,-8 0-42-16,-16 0-21 16,-7-3-5-16,-9 0-26 15,-10 0-63-15,0 0-29 0,0 0-125 16</inkml:trace>
  <inkml:trace contextRef="#ctx0" brushRef="#br0" timeOffset="52299.79">15844 13496 627 0,'0'0'82'15,"0"0"21"-15,0 0 63 16,0 0-97-16,0 0-27 15,0 0-40-15,40-15 0 16,45 66 19-16,5 8 28 16,7 0-6-16,-19-7-21 15,-2 0-11-15,-12-12-10 16,-17-3 0-16,-11-11-2 16,-10-6-29-16,-19-3-63 15,-7-5-67-15,-7-6-128 16</inkml:trace>
  <inkml:trace contextRef="#ctx0" brushRef="#br0" timeOffset="52582.01">16478 13390 594 0,'0'0'79'0,"0"0"32"16,0 0-42-16,0 0-58 15,0 0-6-15,0 0-2 0,-107 142 5 16,65-78 23 0,-5 7 8-16,-3 2-17 0,-5 3-8 15,13-9-11-15,2-7-3 16,11-18-2-16,15-16-40 15,0-13-97-15,2-13-149 16</inkml:trace>
  <inkml:trace contextRef="#ctx0" brushRef="#br0" timeOffset="52753.77">16031 13780 580 0,'0'0'93'0,"0"0"102"15,269 0-65-15,-176 0-41 0,-3 0-31 16,-12 0-36-16,-12 0-21 16,-21 0-2-16,-12 0-28 15,-26 17-113-15,-7 14-185 16</inkml:trace>
  <inkml:trace contextRef="#ctx0" brushRef="#br0" timeOffset="54780.36">18538 11362 513 0,'0'0'251'0,"0"0"-131"16,0 0-66-16,0 0-53 16,0 0 1-16,0 0 2 15,-24 140 30-15,19-70 3 16,-9-3-3-16,7 2-11 16,0-9-2-16,0-5-12 15,0 0 4-15,2-7-6 0,3-4-5 16,-3-6 1-16,2-4-2 15,-4-7 1-15,3-3 1 16,1-8-2-16,3-6 0 16,0-2 1-16,0-7 2 15,0-1-3-15,0 0 4 16,0 0 8-16,0 0 15 16,0 0-1-16,-4-1-16 15,1-7-11-15,3 0 1 16,-5-2 0-16,3-6-2 15,2 0 0-15,0-8 0 16,0-3 0-16,0-7 0 0,0-7-1 16,2-8 1-1,17-5-1-15,5-9-3 0,9-3 0 16,3 0 4-16,4 6 0 16,-5 11-1-16,1 12 2 15,-8 14-1-15,-7 9 0 16,-9 6-3-16,2 8-2 15,1 0-30-15,4 5 16 16,-3 20 8-16,5 12 2 16,-2 14 4-16,-4 12 3 15,-1 7 3-15,-7 2 0 16,-2-3 0-16,-5-9 0 16,0-8 0-16,0-12 1 15,2-14-1-15,3-8 0 16,2-11-3-16,-5-7-7 0,10 0 10 15,9-19 2-15,12-20 0 16,17-16 0 0,7-15-1-16,11-9 0 0,1-3-1 15,-5 10 0-15,-17 24 0 16,-19 16 3-16,-13 21 7 16,-1 11-3-16,5 0-7 15,9 0-3-15,8 23 3 16,-1 9 1-16,-7 13-1 15,-2 3 13-15,-11 0 7 16,-8-4-4-16,-5 0-7 16,-2-10-1-16,0 0-8 15,0-2-1-15,0-3 0 16,0-6-1-16,0-2-75 16,0-4-66-16,0-6-264 0</inkml:trace>
  <inkml:trace contextRef="#ctx0" brushRef="#br0" timeOffset="56096.06">20325 16277 524 0,'0'0'121'0,"0"0"40"16,0 0-27-16,0 0-102 15,0 0-23-15,0 0 20 0,-33 187 21 16,12-84-8-16,-7 20 7 15,-12 13-8-15,-8 4-6 16,3-2-1-16,-2-9-12 16,7-14-16-16,9-15 1 15,12-25-6-15,5-21 0 16,7-17 0-16,7-14 1 16,-5-11-2-16,-2-6 0 15,0-4 0-15,-3-2 4 16,3 0 5-16,-4-16-1 15,3-28-8-15,8-25 0 16,0-26-4-16,34-23-11 0,22-24 0 16,15-16-13-1,17 1-3-15,4 11 23 0,12 24 8 16,-2 30 0-16,2 27 0 16,-5 22 1-16,-9 22 2 15,-12 21-1-15,-12 20-2 16,-28 38 0-16,-26 22 4 15,-12 13 5-15,-33-1 11 16,-31-10 7-16,-12-13-13 16,-2-20 8-16,-9-12 20 15,-6-17-6-15,15-14-3 16,5-6-19-16,16 0-14 16,22-18 0-16,14-2-3 15,16 9-5-15,5 3-20 16,12 8-38-16,44 0-43 0,27 19 2 15,7 17-31-15,7 5-128 16,0 3-457-16</inkml:trace>
  <inkml:trace contextRef="#ctx0" brushRef="#br0" timeOffset="56435.07">21054 17198 651 0,'0'0'118'0,"0"0"16"16,0 0-46-16,0 0-55 15,0 0-5-15,0 0 35 16,253 53 3-16,-135-13-4 16,-2 5 7-16,-5 4 19 15,-19-9-43-15,-23-9-41 16,-22-8-2-16,-25-11-2 16,-15-5-2-16,-7-2-32 15,0-4-27-15,0-1-34 0,0-1-63 16,0-29-162-1</inkml:trace>
  <inkml:trace contextRef="#ctx0" brushRef="#br0" timeOffset="56684.37">22042 17018 810 0,'0'0'107'0,"0"0"-39"15,-222 157 59-15,116-71-51 16,-13 6-20-16,-4 6 13 0,5-1-18 16,7-7-8-16,26-9-12 15,19-16-24-15,21-17-7 16,14-16-3-16,22-15-33 16,9-15-33-16,0-2-32 15,28-16-38-15,33-19-75 16,-4-7-417-16</inkml:trace>
  <inkml:trace contextRef="#ctx0" brushRef="#br0" timeOffset="66363.77">6732 4589 106 0,'0'0'99'0,"0"0"-46"16,0 0 34-16,0 0-12 0,0 0 1 15,0 0 153-15,0 0-110 16,-21 0-84-16,21 0-33 16,0 0-1-16,-7 0 3 15,-5 14 1-15,-2 9 2 16,-7 9 1-16,2 8 1 16,2 12-6-16,-2 9 3 15,-2 18-2-15,0 12 4 16,-1 5-6-16,3-4 0 15,5-17 1-15,12-16-1 16,2-8-2-16,0-13 0 16,9-3 0-16,24-3 2 15,22-4 9-15,9-3 13 16,11-4 10-16,10-6 14 16,5-5 4-16,-14-7-20 0,0-3-5 15,-20 0-5-15,-8 0-9 16,-20-5-9-16,-7 2-4 15,-9 3-3-15,-12 0-55 16,0 0-12-16,0 0-49 16,-5 0-88-16,-37 0-541 15</inkml:trace>
  <inkml:trace contextRef="#ctx0" brushRef="#br0" timeOffset="66557.41">6628 5139 625 0,'0'0'56'15,"0"0"109"-15,293-2-34 16,-181 2-84-16,-16 0-34 16,-6 0-11-16,-21-8-2 15,-12-10-26-15,-31-7-126 16,-26 2-367-16</inkml:trace>
  <inkml:trace contextRef="#ctx0" brushRef="#br0" timeOffset="66730.57">6614 4775 212 0,'0'0'572'0,"203"-46"-455"15,-63 24 46-15,-3 10-46 16,-14 4-60-16,-24 6-40 15,-16 2-17-15,-19 0-24 16,-17 10-75-16,-18 13-163 16,-25 3-597-16</inkml:trace>
  <inkml:trace contextRef="#ctx0" brushRef="#br0" timeOffset="68829.82">12320 5360 429 0,'0'0'319'16,"0"0"-198"-16,0 0 15 0,0 0-72 15,0 0-30-15,0 0-24 16,-35-13-10-16,7 24-6 16,-1 17 3-16,-21 16 3 15,-16 13 0-15,-5 17 2 16,-11 7-2-16,-1 4 1 16,7-6 3-16,12-6-4 15,15-10 0-15,8-13 0 16,13-8 0-16,7-15 0 15,9-10-4-15,12-10 0 16,0-7-5-16,0 0-11 16,0 0 2-16,0 0 3 15,7-22 15-15,19-12 6 0,14-9-5 16,-4-6 5 0,-13-3-4-16,-4-5 0 0,7-11 4 15,-4-5-6-15,6-14 1 16,0-5 2-16,8-7-6 15,-1-1 6-15,5 2-6 16,1 6 4-16,-11 9-1 16,-4 21 6-16,-4 17-6 15,-15 21 11-15,-2 12 24 16,-3 8-3-16,-2 4-20 16,0 0-4-16,0 0-8 15,0 0-8-15,0 0-2 16,5 7-5-16,9 25 8 0,2 21 7 15,-1 29 3-15,-15 20-1 16,0 13 7-16,0 8 13 16,-3-2-7-16,3-6 3 15,0-15-11-15,0-11-7 16,0-17-2-16,0-14 2 16,14-12-1-16,1-10 0 15,-1-13-45-15,-2-8-26 16,2-8-21-16,7-7-54 15,0 0-73-15,8-19-210 16</inkml:trace>
  <inkml:trace contextRef="#ctx0" brushRef="#br0" timeOffset="69263.11">12741 5618 358 0,'0'0'83'16,"0"0"48"-16,-33 147-37 0,33-82-50 15,0-1-6-15,48-4 43 16,20-10-28-16,29-14 16 16,24-21-6-16,23-15 4 15,3-32 3-15,-3-31-18 16,-24-18-10-16,-25-13-17 16,-38-3-3-16,-36-1 1 15,-21 5 20-15,-35 8-1 16,-69 20-17-16,-22 19-14 15,-28 28-5-15,-2 18-6 16,14 10 0-16,31 36-4 16,29 24-7-16,34 14-1 15,27 16-54-15,21 4-70 0,21-7-12 16,41-15-161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516.99072" units="1/cm"/>
          <inkml:channelProperty channel="Y" name="resolution" value="2427.185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3-03-23T12:23:32.759"/>
    </inkml:context>
    <inkml:brush xml:id="br0">
      <inkml:brushProperty name="width" value="0.05292" units="cm"/>
      <inkml:brushProperty name="height" value="0.05292" units="cm"/>
      <inkml:brushProperty name="color" value="#002060"/>
    </inkml:brush>
    <inkml:brush xml:id="br1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21264 1076 275 0,'0'0'264'0,"0"0"-235"15,0 0 20-15,0 0 30 16,0 0-52-16,0 0-2 15,0 0 35-15,0 0-8 0,0-39-6 16,0 26-9 0,0 1-6-16,-14 0-22 0,-7 1 2 15,-12-1 0-15,-17 2-4 16,0 1-4-16,-11 6 8 16,-1 3-11-16,6 0-2 15,6 0 2-15,10 0 0 16,14 2-4-16,16 14-2 15,10 8-2-15,0 11 6 16,10 12-7-16,49 7-4 16,12 10-2-16,12 3 5 15,2 0 10-15,-10-7 2 0,-11-11-1 16,-12-10-1 0,-21-6 1-16,-17-7-1 0,-14-3-7 15,0-7 7-15,-14-4 13 16,-24-7 28-16,-14-5-6 15,-5 0-8-15,-4 0 9 16,2-11-12-16,0-4-15 16,21 1 2-16,12 4-8 15,19 6 7-15,7-1-8 16,0 5-2-16,0 0-39 16,7 0-79-16,35 0-30 15,8 0-28-15,2 3-357 16</inkml:trace>
  <inkml:trace contextRef="#ctx0" brushRef="#br0" timeOffset="651.01">21451 1125 369 0,'0'0'61'0,"0"0"-46"0,0 0 18 16,0 0 0-16,0 0 14 15,0 0-4-15,0 142-3 16,7-111-19-16,0-4 7 15,-2-6-2-15,2-8-3 16,-4-7-18-16,1-6-2 16,-1 0 3-16,1 0 28 15,-4 0 35-15,0-6-23 16,0-20-38-16,0-7-8 16,-7-11 0-16,-19-7-7 15,-2-5 3-15,-5-4 4 16,2 8 2-16,0 12 0 15,8 19 2-15,11 17 20 0,9 4-1 16,3 0-23 0,0 23-18-16,24 4 18 0,21 0 3 15,0-6-3-15,9-7 0 16,8-13-1-16,-5-1 1 16,4-4 0-16,-14-22 7 15,-16 1 17-15,-12 2 1 16,-17 0 8-16,-2 5 19 15,0 1-18-15,0 8 11 16,-7 5-3-16,-2 4-10 16,2 0-22-16,2 13-10 15,-2 27-16-15,0 17 16 16,7 12 0-16,0-2 1 16,0-5 0-16,7-13-1 0,21-9-33 15,5-11-17-15,8-6-12 16,-4-9-48-16,4-8-98 15,-6-4-149-15</inkml:trace>
  <inkml:trace contextRef="#ctx0" brushRef="#br0" timeOffset="1217.08">22355 1087 448 0,'0'0'168'0,"0"0"-70"15,0 0 67-15,0 0-88 16,0 0-41-16,0 0 1 15,40-124 12-15,-40 105-14 16,0 2-11-16,-26 2-15 16,-10 6-3-16,-4-3-6 15,-3 9 0-15,-6 0-8 16,2 3 0-16,9 0 8 0,0 4-1 16,9 19-1-16,6 11 0 15,9 9-4-15,9 3 1 16,5 0 2-16,5 4-14 15,40 1-3-15,21 5 13 16,0 4 7-16,3-5 7 16,-3-7-6-16,-17-9-1 15,-6-8 2-15,-17-7 21 16,-12-8-17-16,-14-4-4 16,0-4 3-16,0-1 16 15,-35-1 16-15,-10-2-9 16,-5-2-14-16,8-2-4 15,1 0-4-15,18 2-5 0,11-2-1 16,5 2-2 0,7 1-7-16,0 1-41 0,0 3-40 15,28 2-54-15,15-2-74 16,4-2-175-16</inkml:trace>
  <inkml:trace contextRef="#ctx0" brushRef="#br0" timeOffset="2142.01">22785 1414 410 0,'0'0'165'16,"0"0"-11"-16,0 0-24 15,0 0-68-15,0 0-34 16,0 0-13-16,7 0-12 16,33 0 11-16,3-7 25 15,-1-1-25-15,-4 1-5 0,-9 3-9 16,-8 2 4 0,-7 2-4-16,-4 0-9 0,1 0-46 15,1 0-77-15,-2 6-39 16,-3 5-79-16,-7-3-108 15</inkml:trace>
  <inkml:trace contextRef="#ctx0" brushRef="#br0" timeOffset="2350.01">22922 1603 435 0,'0'0'232'0,"0"0"-40"15,0 0-47-15,203-20-77 16,-162 14-13-16,-6 0-35 16,-9 6-20-16,-9 0-1 15,-5 0-76-15,-12 20-129 16,0 6-241-16</inkml:trace>
  <inkml:trace contextRef="#ctx0" brushRef="#br0" timeOffset="9117.35">20770 3138 379 0,'0'0'204'15,"0"0"-55"-15,0 0-1 16,0 0-61-16,0 0-46 16,0 0-10-16,0 0-9 15,-26 0-8-15,26 0-4 0,0 0-8 16,0 0-2-1,28 0 0-15,20 0 26 0,13-9 21 16,1 0-13-16,-10 3-7 16,-12 1-20-16,-7 0-5 15,-12 5-2-15,-4 0-1 16,-3 0-11-16,-2 0-52 16,9 0-23-16,-2 6-51 15,2 3-141-15</inkml:trace>
  <inkml:trace contextRef="#ctx0" brushRef="#br0" timeOffset="9716.93">21515 2859 328 0,'0'0'127'0,"0"0"-106"16,0 0 65-16,21 129-12 15,-9-71-11-15,-5 0 47 16,12 9-66-16,-9 3 12 0,1-3-36 15,-3-8-16 1,-6-15-1-16,-2-14-1 0,0-12-2 16,0-9 2-16,0-9 0 15,0 0 6-15,-14-3-7 16,-8-23-1-16,-4-17 0 16,5-12 6-16,-3-10-6 15,3-7 4-15,-5-6-1 16,12-1-5-16,9 0 6 15,5-4-8-15,0 3 3 16,45 2 1-16,12 9 8 16,4 12 14-16,-1 20-4 0,-8 23-12 15,-8 14-6 1,-3 0-7-16,-8 28 1 0,-12 7 6 16,-11 3 4-16,-6 1-4 15,-4-8 7-15,0-7-7 16,-7-7 4-16,-21-2 22 15,-1-4-3-15,-4-3-7 16,5-1-8-16,7-3-7 16,6 0-1-16,8 7-26 15,7 3-58-15,0 9-97 16,24 6-114-16,16 6-210 16</inkml:trace>
  <inkml:trace contextRef="#ctx0" brushRef="#br0" timeOffset="9988.26">22005 3141 520 0,'0'0'174'0,"0"0"-121"16,0 0 86-16,0 0-48 0,0 0-33 16,0 0-45-1,149 88-5-15,-128-73-8 0,-7 0 0 16,-2-2-34-16,0-4-64 16,-12-3-140-16,0-6-259 15</inkml:trace>
  <inkml:trace contextRef="#ctx0" brushRef="#br0" timeOffset="10215.36">22298 3046 402 0,'0'0'278'15,"0"0"-191"-15,0 0 2 16,0 0-57-16,0 0-23 0,-64 127-1 15,43-77-4-15,2-5-1 16,5-6-2-16,2-8-1 16,2-11-1-16,6 0-60 15,-4-5-96-15,1-7-286 16</inkml:trace>
  <inkml:trace contextRef="#ctx0" brushRef="#br0" timeOffset="10556.02">21446 3946 602 0,'0'0'178'15,"0"0"-96"-15,0 0-12 16,0 0-24-16,194-25 44 16,-56 1 16-16,8-3-19 15,1 3-29-15,-3 7-29 0,-12-1-26 16,-13 4-3-16,-29 2 0 15,-29 11-48-15,-35 1-44 16,-26 8-60-16,-19 26-47 16,-45 10-265-16</inkml:trace>
  <inkml:trace contextRef="#ctx0" brushRef="#br0" timeOffset="11099.26">21638 4775 501 0,'0'0'142'0,"0"145"28"15,0-64-43-15,0-5-76 16,0-8-25-16,0-13 7 16,7-17-26-16,-5-16-6 15,-2-14 1-15,0-8 0 16,0 0 7-16,-2-2-8 0,-26-24-1 15,-5-9-11-15,4-11 4 16,8-8-10-16,7-6-4 16,9-4 17-16,5 2-4 15,14-7-7-15,45 6 15 16,12 5 1-16,0 14 6 16,5 18 4-16,-8 22-11 15,-13 4-3-15,-17 19 2 16,-19 20 1-16,-19 6 9 15,0 4 16-15,-15 0-1 16,-32-9-12-16,-3-7 14 16,8-9 1-16,2-9-17 15,7-6-10-15,11-5 0 0,13-2-24 16,9 2-71-16,0 2-186 16</inkml:trace>
  <inkml:trace contextRef="#ctx0" brushRef="#br0" timeOffset="11566.35">22090 5105 317 0,'0'0'150'0,"0"0"-86"16,0 0 55-16,0 0-33 16,0 0-58-16,21 106 9 15,-2-103-17-15,5-3-8 16,4-11 12-16,12-29 76 15,3-12-59-15,-10 0-20 16,-7 12 2-16,-12 23 7 16,-14 14 7-16,0 3 25 15,0 2-40-15,0 44 11 0,0 18-19 16,-14 21 18-16,2 3 27 16,5-9-36-16,7-7-18 15,0-12 1-15,0-16-6 16,0-14-1-16,12-14-27 15,-3-8-74-15,5-8-17 16,1-8 7-16,-1-21-41 16,-2-6-65-16,-3-4-72 15</inkml:trace>
  <inkml:trace contextRef="#ctx0" brushRef="#br0" timeOffset="72640.1">23698 1127 30 0,'0'0'75'0,"0"0"17"0,0 0 17 16,0 0 18-16,0 0-22 16,0 0-34-16,0 0 45 15,-76 0-58-15,57 0 16 16,-2 0-32-16,7 0-10 16,0 0 4-16,-1 0-19 15,1 0-3-15,0 0 4 16,0 0 6-16,-5 0-6 15,5 0-14-15,7 0 1 16,-1 0-5-16,4 0 4 16,1 0-1-16,3 3 2 15,0-3-5-15,0 0-3 16,0 0 2-16,0 1-7 0,0 3 0 16,3 5-5-16,37 5 12 15,21 0 1-15,8-2 0 16,-5-1 2-16,4-2 1 15,-13-1 2-15,-13-4-2 16,-11-1 7-16,-12 2 2 16,-12-2-8-16,0-2-2 15,-2 4-2-15,-5-5 0 16,7 1-1-16,0-1 1 16,7 0-2-16,1 3-16 15,1 2-37-15,3 0-93 16,0 4-221-16</inkml:trace>
  <inkml:trace contextRef="#ctx0" brushRef="#br0" timeOffset="73239.99">24353 1359 147 0,'0'0'314'15,"0"0"-237"-15,0 0 75 16,0 0-50-16,130-112-49 16,-109 81 10-16,-7-6-15 15,12-2-29-15,-9-3-9 16,2-1-2-16,-5-9-6 15,0 0-2-15,-4 1 0 0,2 6 1 16,2 5-2-16,5 10 1 16,-10 10 0-16,5 9 23 15,-9 5-21-15,-5 6-4 16,2 0 2-16,5 3-13 16,1 22 0-16,-1 17 11 15,-7 18 2-15,0 20 1 16,0 14 5-16,-22 4-5 15,-6 2 7-15,-7-5 1 16,1-7 6-16,11-7-2 16,4-6-5-16,9-13-6 15,10-16-2-15,0-14-8 16,0-6-20-16,10-12-82 0,11 1-83 16,0-6-271-16</inkml:trace>
  <inkml:trace contextRef="#ctx0" brushRef="#br0" timeOffset="74197.11">22922 3648 555 0,'0'0'151'16,"0"0"-55"-16,0 0 39 15,0 0-68-15,0 0-40 16,0 0 10-16,-21 0-10 16,21 0-4-16,0 0-5 15,2-6-9-15,24 3-5 16,21-2-4-16,-2 3-1 0,7 2-5 15,-7 0 3-15,7 0-33 16,-2 0-40-16,-3 9-2 16,-9 1-54-16,-12 1-61 15,-19 1-34-15</inkml:trace>
  <inkml:trace contextRef="#ctx0" brushRef="#br0" timeOffset="74407">22896 4101 623 0,'0'0'108'0,"0"0"42"16,0 0-27 0,0 0-38-16,0 0-52 0,208-35-25 15,-179 29-8-15,-11 1-4 16,1 5-91-16,-11 0-161 15,-8 0-519-15</inkml:trace>
  <inkml:trace contextRef="#ctx0" brushRef="#br0" timeOffset="75239.09">23691 3502 254 0,'0'0'233'0,"0"0"-130"0,0 0 33 16,0 0-48 0,0 0-47-16,0 0-23 0,56-9-3 15,-13 6 35-15,11 0 3 16,1-1-9-16,-6 2 12 15,-11-1-18-15,0 1-17 16,-7 2-8-16,-10-2-1 16,-2 2-3-16,-12 0-8 15,0 0-1-15,-7 0-2 16,0 0-45-16,5 0-35 16,2 0-46-16,7 0-95 15,-4 0-264-15</inkml:trace>
  <inkml:trace contextRef="#ctx0" brushRef="#br0" timeOffset="75773.11">24360 3244 325 0,'0'0'255'0,"0"0"-182"0,0 0 87 16,0 0-74-16,104-121-32 15,-78 84-4-15,-5 0-13 16,-7-1-6-16,-2 1-21 16,-5-3-5-16,-7 0-2 15,0-3-3-15,0 8-2 16,0 10-3-16,0 7 5 16,0 10-1-16,0 8 2 15,0 0-2-15,0 0-4 16,0 0 0-16,0 12-13 0,0 14 12 15,0 7 4-15,10 10 2 16,2 12 0-16,-10 8 0 16,3 12 1-16,-5 8 5 15,0 5 14-15,0-6-12 16,0-11-8-16,0-14 0 16,0-14 0-16,9-15-21 15,3-8-48-15,-2-5-49 16,-3-6-90-16,-3-4-111 15</inkml:trace>
  <inkml:trace contextRef="#ctx0" brushRef="#br0" timeOffset="76074.2">24088 3969 462 0,'0'0'184'15,"0"0"-137"-15,0 0 106 16,0 0-36-16,258 3-40 16,-140-3 9-16,-7-11-31 15,-9-1-32-15,-10 1 2 16,-12 0-18-16,-9 1-5 15,-7 2-2-15,-14 8-3 0,-5 0-36 16,-7 0-10-16,-5 0-14 16,-14 0-31-16,-17 0-105 15,-2 6-288-15</inkml:trace>
  <inkml:trace contextRef="#ctx0" brushRef="#br0" timeOffset="76689.96">24024 4573 352 0,'0'0'113'0,"0"0"-44"15,0 0 46-15,104-108-24 16,-40 77-17-16,5 3 0 16,2 8-13-16,-3 10-13 15,-13 7-31-15,-11 3-10 16,-3 7-1-16,-15 22 4 16,-17 11 4-16,-9 12 5 15,0 7-5-15,-31 3-10 16,-21-6 1-16,0-1-4 15,-7-1 0-15,2 3 0 16,1 3-1-16,8 4 0 16,15-5-2-16,19-6-1 15,14-8 1-15,0-7-2 16,52-11 3-16,21-6 1 16,22-9 25-16,4-9 36 0,3-3 7 15,-17 0-10-15,-11-5-23 16,-25-5-33-16,-25 2-2 15,-12 5-4-15,-12 3-60 16,0 0-28-16,-22 5-42 16,-41 19-313-16</inkml:trace>
  <inkml:trace contextRef="#ctx0" brushRef="#br0" timeOffset="84772.88">3632 2792 249 0,'0'0'263'0,"0"0"-168"15,0 0-25-15,0 0 28 0,0 0-33 16,0 0-33-16,0 0-5 16,0 0-6-16,0-1 0 15,0-2-1 1,0 3-4-16,0 0-7 0,0 0-5 16,0 0-4-16,0 0-1 15,0 0-2-15,0 0 0 16,0 8 0-16,0 9 3 15,0 1 1-15,0 0-1 16,-3 1 0-16,-8 7 0 16,11-1 1-16,-7 4 0 15,-1 6-1-15,1 2 0 16,0 3 0-16,0 4 0 16,0 2 0-16,2 0 1 15,3 2-1-15,2 1-1 0,0-1 1 16,0 4 0-16,0-4 0 15,0 1 3-15,0 0-5 16,0 8 2-16,2 3 0 16,-2 2 2-16,0 1-2 15,0-1-1-15,0-2 0 16,0 1 1-16,0 2 1 16,0-3-1-16,0 1 0 15,5 1 2-15,-3 2-3 16,3-1 1-16,-2 0 0 15,1 2 0-15,3-1 3 16,0-1-3-16,1-6 0 0,-1 0 0 16,7-2 0-16,-2 0 0 15,-5 3 0-15,0 5 0 16,0 7 1-16,-7 1-1 16,0 2 0-16,0-1 3 15,0-2-2-15,0 1-1 16,0 1-2-16,0-2 2 15,0-1 3-15,0-2-3 16,0 2 1-16,0-1 1 16,7 2-2-16,-5-1 0 15,3 2 4-15,-2-1-4 16,-3-3 0-16,4 3 0 16,-1-1 0-16,1-1 0 0,3 0-4 15,1-7 7 1,6-3-3-16,-2 2 0 0,-3 0-3 15,3 6 3-15,-3-1 5 16,3 5-5-16,-2-2-1 16,-3 1 1-16,4 1 1 15,-3 2-1-15,-1 4-2 16,0 4 2-16,0-7 0 16,5 1 0-16,-3-6 0 15,5-4-3-15,1 1 3 16,-4 4 0-16,-4 0 0 15,1 4 5-15,-1 1-4 0,-7 1-2 16,7-1 0 0,-7 1 1-16,7 2 0 0,0 3 2 15,-7 12-3 1,7-1 1-16,-2 4 0 0,-3 0 1 16,3-5-1-16,-3 6-2 15,5 2 2-15,-7 3 0 16,0 0 0-16,0 2 0 15,0 2 1-15,0 4 1 16,0-3-2-16,0 0 0 16,0-2 0-16,0 5 0 15,0 2 0-15,0 5-1 16,0 1 1-16,0 3 0 16,0-2 0-16,0 6 0 15,5 2 0-15,-5 6 0 0,0-6 0 16,2-5 0-16,3 1 0 15,2-4 0-15,0-2 0 16,0 2-1-16,-4 2 2 16,1 5-1-16,4-2 0 15,-1 1 0-15,-7 0 0 16,0 1 0-16,0-3 0 16,0 0 0-16,0-4-3 15,0-1 3-15,7-7-3 16,-7-2 8-16,0-4-10 15,7-10 5-15,0-6 0 16,0 5 4-16,-2-1-4 0,2 3 0 16,-7-1 0-16,0-2-4 15,0-5 4-15,0-2 0 16,0-3 3-16,0-6-2 16,0-7-1-16,0-8 0 15,0-11 0-15,0-9-1 16,0-10 1-16,0-5-3 15,0-6 3-15,0-5 0 16,0-4-2-16,0-5 4 16,0-3-2-16,0-1 0 15,0-2-1-15,0 0 1 16,0 0-1-16,0 0 1 16,0 0 0-16,0 0-1 0,0 0-2 15,0 0 3 1,0 0 0-16,0 0 1 0,0 0-2 15,0 0 1-15,0 0-1 16,2 0 0-16,5 0-2 16,5 0 1-16,2 3 2 15,3 1 0-15,2-1 0 16,7 1 0-16,-3-2 0 16,11 0 1-16,1 0-1 15,12 1 0-15,3 0-1 16,4 0 0-16,-4 1 1 15,12 3 0-15,-6-3 3 0,8 2-3 16,2 0 0 0,-2 3 0-16,5 1 0 0,-1 1 0 15,3-1 0 1,7 4 0-16,10-3-1 0,4 0 1 16,12 1 1-16,7 0-1 15,0 0-1-15,1 1 1 16,-8-1-1-16,0 3 2 15,0-2-1-15,5 4 0 16,2-1-1-16,7 1-1 16,0 0 2-16,0 0 1 15,8-3-1-15,-8 1 0 16,0 2 1-16,5-2 0 0,-2 1-1 16,4-2 0-1,-2 1 0-15,3-6 0 0,-1 4 0 16,5 2-1-16,-2-3 2 15,9 3 0-15,14 0-1 16,-4-2 2-16,11 1-1 16,-11-1-1-16,-8-4-1 15,1 0-1-15,4-3 2 16,0-3 0-16,-2 3 0 16,-2 0 0-16,-10-1 2 15,0 1-2-15,-5 2 0 16,-11 4 1-16,4-3-1 15,0 3 0-15,-2-5-1 16,2 2 1-16,-6 0 2 0,3-1-1 16,4-2-1-16,6 0 0 15,3-3 1-15,2 0-1 16,2-2 2-16,-9 1 0 16,-5 0-2-16,-4 1 1 15,4 0-1-15,5 2 3 16,3 1-2-16,-8 0 0 15,5 0-1-15,-5 0 1 16,0-3 2-16,3 0 0 16,-5-3-3-16,2 2 7 15,-7-2-4-15,7 0 1 16,1 0 2-16,-4 0-4 16,4 0 0-16,1 0-1 0,10 0 1 15,10 0 5 1,7 0-1-16,-1 0-2 0,-4 0-3 15,-10 0 1 1,-4-5-4-16,9-4 3 0,-4 3-1 16,4-2 2-16,-5 2 0 15,-6-3-1-15,-1 4-1 16,-2-1 0-16,-5 0 4 16,-4 0-4-16,2 3 2 15,-3-2-3-15,-2-1 2 16,0 1 1-16,5 3-1 15,-4-3 0-15,-1 1 2 0,7 1-1 16,7-4 2-16,8 1-2 16,-1-2-1-16,-2 2 2 15,0-3-3 1,-12 1-2-16,3 0 2 0,-3 1 1 16,1 5 2-16,-1-1-3 15,-2 3 1-15,7 0-1 16,-10 0 0-16,-2 0 0 15,0 0 0-15,5 0 0 16,3-2 6-16,-6-4-3 16,5-3 2-16,-2-1 6 15,-5-3-9-15,1 1 3 16,-8 1 0-16,2 2-5 16,-4 1 5-16,-3 5-3 15,3-2-2-15,-3 5 2 0,3-3 6 16,-3 3 2-16,5-1 6 15,-7-4-1-15,-2-1-6 16,-5 0-3-16,-12 0 3 16,-10 0-5-16,-13 1-2 15,-20 3 0-15,-14 2-2 16,-14 0-1-16,-4 0 1 16,-3 0 0-16,0 0 1 15,0 0-1-15,0 0-17 16,-14-3-64-16,-10 2-53 0,3-4-133 15</inkml:trace>
  <inkml:trace contextRef="#ctx0" brushRef="#br0" timeOffset="85538.73">20888 14356 592 0,'0'0'12'16,"0"0"121"-16,0 0-30 15,0 0-45-15,0 0-39 0,0 0-15 16,0 0 10-16,175-110 4 16,-92 103-3-16,9 7-5 15,-4 0 2-15,-3 29 2 16,-2 13-5-16,-8 7-7 16,-11 6 1-16,-16 5 6 15,-22 8-1-15,-26 7 10 16,0 10-2-16,-48 0-3 15,-20 0-5-15,-8-10 1 16,-2-7-2-16,7-10-4 16,5-10 1-16,9-12-4 15,0-6 3-15,3-12-1 16,14-3 3-16,2-7-2 16,12-8-1-16,7 0-1 15,9-10-1-15,3-29 0 0,7-13-3 16,0-11-9-16,0-11 1 15,10 1 6-15,4-5 0 16,-2-4 5-16,-5 5 3 16,0 2-2-16,-7 16 0 15,0 12 1-15,0 10 1 16,0 14 1-16,-14 9 0 16,7 5-4-16,2 9 8 15,-4 0-8-15,1 6-28 16,8 11-33-16,0-3-58 15,0-11-171-15,8-3-301 16</inkml:trace>
  <inkml:trace contextRef="#ctx0" brushRef="#br0" timeOffset="88639.63">19642 15908 501 0,'0'0'107'0,"0"0"57"16,0 0-67-16,0 0-20 15,0 0-20-15,0 0-17 0,0 0 1 16,-132-89-9-16,129 89-8 16,-1 0-13-16,4 0-8 15,0 0-3-15,0 0-5 16,0 11-6-16,0 32 5 16,0 24 6-16,0 24 2 15,0 21-1-15,0 5-1 16,-8-5 1-16,-1-16 0 15,2-22-1-15,7-23-5 16,0-20-4-16,0-13 2 16,0-15-4-16,0-3-11 15,0-29 17-15,0-25 2 0,9-29 3 16,10-15-2 0,-2-11 2-16,-10-6-1 0,-2 3 1 15,-3 7 1-15,-2 17-1 16,0 24 0-16,5 26 1 15,-5 22 1-15,0 16 13 16,0 0-15-16,2 31-7 16,10 16 7-16,14 3 1 15,12-8-1-15,28-13 0 16,19-20-5-16,26-9 4 16,12-29 1-16,-9-25 0 15,-20 0 1-15,-30 4 1 16,-24 14 2-16,-25 18 4 15,-13 11 28-15,-2 7 17 16,0 0-37-16,0 25-15 0,-28 26-1 16,-15 17 5-1,0 17-5-15,3 3 0 0,12-1 0 16,16-2-1-16,12-12-1 16,0-10-16-16,0-19-57 15,40-23-20-15,15-21-84 16,1-17-104-16</inkml:trace>
  <inkml:trace contextRef="#ctx0" brushRef="#br0" timeOffset="89072.43">20735 15974 56 0,'0'0'290'15,"0"0"-156"-15,-31 165-10 16,0-88-36-16,10-1-27 16,7-9-34-16,7-11-15 15,7-12 8-15,0-18 3 16,0-13-18-16,0-9-5 16,0-4 2-16,7-9-2 15,21-33 32-15,7-16-20 16,8-12-6-16,-7-6-2 15,-3 3-4-15,0-1 5 0,-10 5 6 16,3 6-2-16,-4 5-4 16,-8 10 2-16,5 11 9 15,-10 13 2-15,3 11-5 16,-5 11-8-16,0 2-5 16,10 13-16-16,9 25 16 15,7 18 9-15,-2 16 0 16,-3 6 13-16,-2-1-10 15,-7-3-11-15,-5-8-1 16,-7-14-1-16,-7-8-33 16,0-11-65-16,-4-17-86 15,-46-14-283-15</inkml:trace>
  <inkml:trace contextRef="#ctx0" brushRef="#br0" timeOffset="89210.56">20827 16365 600 0,'0'0'176'0,"0"0"-173"15,0 0 127-15,208 0-48 16,-104 0-67-16,7-13-8 16,14-4-7-16,1-3-40 15,-3-2-11-15,-5-8-51 16,-19-2-202-16</inkml:trace>
  <inkml:trace contextRef="#ctx0" brushRef="#br0" timeOffset="89385.12">22007 16025 663 0,'0'0'124'0,"0"0"-87"0,0 0 107 15,21 144-55-15,-21-89-52 16,0-10-29-16,5-12-5 16,-3-14-3-16,-2-13-11 15,0-6-55-15,0-15-34 16,-2-25-185-16</inkml:trace>
  <inkml:trace contextRef="#ctx0" brushRef="#br0" timeOffset="89554.74">21375 15847 761 0,'0'0'104'0,"327"-122"36"0,-107 52-41 15,-3 1-34-15,-4 10-34 16,-12 15-28-16,-26 15-3 15,-21 12-17-15,-43 17-58 16,-64 3-66-16,-47 31-216 16</inkml:trace>
  <inkml:trace contextRef="#ctx0" brushRef="#br0" timeOffset="90338.23">20508 17439 558 0,'0'0'35'15,"-26"213"69"-15,18-109 5 16,1-8-40-16,0-16-48 15,5-19-17-15,-5-21-2 16,2-17-1-16,-2-13 3 16,-7-10-1-16,-7 0-3 15,-1-25 0-15,-6-20-45 16,2-9 27-16,-3-10 18 16,8-1 1-16,0-4 6 15,14-4 1-15,7-9 4 16,14-13 3-16,57-8-11 15,26 3 4-15,12 16 14 16,-3 21 6-16,-9 29-11 0,-21 24-17 16,-12 10-5-16,-24 15 0 15,-12 20 5-15,-16 10 7 16,-12-4-2-16,0-1 1 16,-5-6-3-16,-30-4 3 15,-8-5 6-15,-4-2 7 16,0 0-10-16,4-6-9 15,15-5 0-15,13-4-1 16,11-8-7-16,4 0-18 16,0 0 6-16,0 0 6 0,0 0 14 15,0 1-1 1,0 1 3-16,7 3-2 0,5 1 5 16,2 0 6-16,5 5-3 15,9 8 6-15,3 11 8 16,2 10 1-16,0 7 6 15,-9 6-2-15,2-1-23 16,2-7 1-16,-2-10-5 16,5-9 0-16,7-14-15 15,7-12-58-15,2 0-33 16,0-33-129-16</inkml:trace>
  <inkml:trace contextRef="#ctx0" brushRef="#br0" timeOffset="90656.2">21366 17692 344 0,'0'0'226'16,"0"0"-159"-16,104 119 81 15,-38-95-82-15,22-15 5 16,9-9-13-16,7-12-11 15,-7-31-17-15,-12-20 2 16,-24-8-16-16,-32 2-4 16,-29 2-7-16,0 10 37 15,-57 14 1-15,-30 15-5 0,-10 19-14 16,-3 9-14 0,10 28-9-16,15 20-1 0,18 11-3 15,24 4-5-15,30-5-49 16,3-9-33-16,57-13-39 15,40-18-120-15,14-13-253 16</inkml:trace>
  <inkml:trace contextRef="#ctx0" brushRef="#br0" timeOffset="91039.42">23151 17362 707 0,'0'0'99'16,"0"0"-59"-16,0 0 32 0,-111-112-24 16,14 96-27-16,-21 12-12 15,-12 4-9-15,12 3 0 16,21 17 0-16,33 9 6 16,31 5 14-16,33 12-20 15,0 11 0-15,38 9-4 16,35 3 3-16,22-1 0 15,9-4 2-15,0-4 0 16,-14-2 0-16,-27-4 24 16,-22-4 46-16,-27-8-31 15,-14-8-9-15,-5-8-4 16,-47-10-8-16,-21-3-3 0,-10-7-8 16,0-6-3-1,17 0-1-15,21 0-4 0,24 0-5 16,21 0-14-16,5 0-60 15,58-4-63-15,39-21-13 16,16-10-227-16</inkml:trace>
  <inkml:trace contextRef="#ctx0" brushRef="#br0" timeOffset="91438.38">24109 17374 679 0,'0'0'35'0,"0"0"63"15,-19-112-5-15,-26 88-42 16,-14 13-17-16,-12 3 3 16,-7 8-19-16,-4 5 2 15,-1 22-12-15,28 11 2 16,13 6 5-16,35 9-15 15,7 6 0-15,0 8-1 16,49 4-1-16,13-2 2 16,6-1 0-16,1 1 0 15,-17-5 3-15,-14-3 37 16,-29-13-24-16,-9-8-4 16,-9-9 28-16,-43-17-21 0,0-5-6 15,-7-9 1-15,7 0-4 16,4-6-6-16,20-9-4 15,14 0-3-15,14-3-35 16,16 0-45-16,58-4-31 16,11-8-77-16,19-4-198 15</inkml:trace>
  <inkml:trace contextRef="#ctx0" brushRef="#br0" timeOffset="91971.34">24410 17479 540 0,'0'0'99'0,"0"0"1"16,0 0 1-16,0 0-40 15,0 0-35-15,0 0-18 16,0-8 0-16,0 22 6 0,0 6-2 16,-7 10 4-16,-10 11 11 15,-9 5-18-15,2 4 3 16,-2 4 10-16,12-2-2 15,0-4-2-15,7-7-10 16,7-9 12-16,0-2-4 16,0-9 1-16,23 0-3 15,15-2 7-15,7-2 11 16,14 0-1-16,0-5 0 16,10-1 3-16,4-5-1 15,-2-3-3-15,-2-3-15 16,-5 0-13-16,-15-3 1 15,-8-9-3-15,-20 1-2 16,-9-3-26-16,-12-1 2 0,0 1-6 16,0-6-17-16,-26 1-38 15,0-2-7-15,-3-4-58 16,-6-2-169-16</inkml:trace>
  <inkml:trace contextRef="#ctx0" brushRef="#br0" timeOffset="92134.77">24433 17653 800 0,'0'0'36'0,"0"0"-6"16,0 0 26 0,244 0-30-16,-187-15-17 0,-1-12-9 15,-13-10-68-15,-10-9-107 16,-21-3-270-16</inkml:trace>
  <inkml:trace contextRef="#ctx0" brushRef="#br0" timeOffset="92255.43">24769 17337 385 0,'0'0'246'16,"0"0"-15"-16,0 0-77 15,0 0-26-15,0 0-59 16,0 0-60-16,-9-69-9 16,106 37 12-16,7 0-12 15,-5-11-45-15,-14 1-115 0,-26 3-198 16</inkml:trace>
  <inkml:trace contextRef="#ctx0" brushRef="#br0" timeOffset="94338.23">640 1529 688 0,'0'0'42'16,"0"0"-38"-1,-7 109 19-15,7-41 33 0,0 15-5 16,0-2-13-16,7-3-2 15,7-10-17-15,1-14-9 16,-4-12 0-16,-1-16-9 16,-3-13 0-16,-7-13-1 15,0 0-5-15,0-32-6 16,0-22 9-16,0-23-62 16,-2-13 18-16,-13-8-2 0,-18 8 31 15,5 18 17 1,-7 18 12-16,1 27 29 15,20 14 10-15,7 9 9 0,7 4-38 16,0 0-22-16,14 0-15 16,41 0 12-16,9-2 3 15,18-22 0-15,15-13 2 16,3-9 3-16,-11 1 1 16,-20 15-4-16,-26 19 0 15,-10 11-2-15,-12 20 0 16,-2 35 19-16,-12 28 31 15,-7 21-8-15,0 10-21 16,-14 0-15-16,2-16-4 16,12-14-2-16,0-16-5 15,7-17-41-15,33-33-74 16,3-18-213-16</inkml:trace>
  <inkml:trace contextRef="#ctx0" brushRef="#br0" timeOffset="94721.99">1688 1978 624 0,'0'0'80'16,"-50"124"-78"-16,43-72 11 15,0-12 55-15,7-11-33 0,0-18-35 16,0-11-3-1,2 0 3-15,20-40 9 0,11-21 27 16,2-22-19-16,8-14-15 16,-10-6-1-16,-12-6-1 15,-2 6 0-15,-12 15 2 16,-7 18 4-16,0 33-4 16,0 19 13-16,0 15 46 15,0 3-17-15,0 26-44 16,10 31 0-16,11 30 4 15,5 22-1-15,-5 8 15 16,15-11-10-16,-1-19-7 16,-2-28-1-16,-4-24-5 15,-10-20-29-15,-10-15-49 16,-9 0-134-16,0-24 26 0</inkml:trace>
  <inkml:trace contextRef="#ctx0" brushRef="#br0" timeOffset="94834.27">1806 1999 738 0,'0'0'14'0,"0"0"56"16,241 9-32-16,-134-12-38 15,11-24-15-15,5-4-129 16,-17-6-151-16</inkml:trace>
  <inkml:trace contextRef="#ctx0" brushRef="#br0" timeOffset="95007.46">2598 1912 837 0,'0'0'17'0,"0"142"64"16,0-80-10-16,0-15-46 16,0-17-25-16,7-26-37 15,-2-4-115-15,-5-43-11 16,0-15-300-16</inkml:trace>
  <inkml:trace contextRef="#ctx0" brushRef="#br0" timeOffset="95154.16">2237 1681 398 0,'0'0'490'0,"0"0"-472"16,255-124 70 0,-94 72-44-16,11 3-20 0,-11 7-24 15,-9 10-3-15,-32 12-42 16,-32 20-89-16,-53 6-136 15</inkml:trace>
  <inkml:trace contextRef="#ctx0" brushRef="#br0" timeOffset="96021.67">397 3511 671 0,'0'0'43'16,"35"137"28"-16,-14-85-21 0,-2-15-39 15,-2-14-10 1,-5-11-1-16,-5-12-8 0,-7-3-15 15,0-33 20-15,0-19-14 16,-5-12-72-16,-11-7 3 16,-18-6 27-16,13 3 52 15,7 4 7-15,14 3 22 16,0 4 18-16,50 7 23 16,18 15 26-16,15 14-32 15,0 20-56-15,0 10 0 16,-13 21-1-16,-15 31 10 15,-34 16-10-15,-21 10-5 16,-7 4-1-16,-47-6-12 16,-1-13-10-16,6-20-7 15,20-23 35-15,22-18 6 0,7-2 37 16,29-20-36-16,53-15-7 16,29 4-1-16,8 9 1 15,6 18 0-15,-14 4 2 16,-28 36 5-16,-22 21-7 15,-44 13 8-15,-17 8 20 16,-43 2-1-16,-42-4-1 16,-19-11 15-16,0-19 25 15,14-14-14-15,22-21-25 16,32-11-9-16,24 0-7 16,12-23-11-16,12-5-63 15,45-6-24-15,19 2-51 16,14 1-84-16,-8-1-231 15</inkml:trace>
  <inkml:trace contextRef="#ctx0" brushRef="#br0" timeOffset="96422.45">1534 3252 614 0,'0'0'30'0,"0"0"81"0,0 0-4 16,0 0-63-16,0 0-31 15,0 0-10-15,-26 98 8 16,5-38-9-16,2 4 8 15,10 7 4-15,-3 1-3 16,12-4 2-16,0-7-2 16,0-9-7-16,7-7 27 15,19-8-19-15,2-8 9 16,8-6 18-16,-3-13-13 16,-5-9-19-16,8-1-7 15,4-8 2-15,7-18 8 16,-2-3-10-16,-5 4-1 0,-7 10-38 15,-11 9-52-15,-15 6-119 16,-7 0-198-16</inkml:trace>
  <inkml:trace contextRef="#ctx0" brushRef="#br0" timeOffset="96716.14">1889 3588 305 0,'0'0'116'0,"0"0"-43"15,0 138 27-15,7-89-21 0,29-3-15 16,13-10-16-16,13-13 24 16,6-14-23-16,15-9-12 15,2-17 11-15,3-31 5 16,-10-16-22-16,-14-5-18 15,-24 4-6-15,-19 12-5 16,-21 16 2-16,0 12 2 16,-21 12-6-16,-8 8-3 15,10 5-55-15,12 0-43 16,7 18-126-16,0-5-275 16</inkml:trace>
  <inkml:trace contextRef="#ctx0" brushRef="#br0" timeOffset="97604.55">3790 2399 308 0,'0'0'24'16,"0"0"99"-16,0 0-40 16,0 0 13-16,0 0-71 15,0 0-5-15,-158 125-3 16,115-51 35-16,-4-2-9 15,12-8 3-15,-1-12-20 16,10-13-18-16,9-19 1 16,6-9 8-16,4-11-5 15,7-3-8-15,0-31-4 0,0-18-16 16,40-14-35 0,9-2-16-16,1 2-27 0,-3 17 60 15,1 15 34-15,-6 14 0 16,1 16 11-16,11 4 13 15,8 6 2-15,-6 23 17 16,15 11-3-16,-9 12-8 16,2 3 19-16,-3 4 6 15,-4-4 1-15,-10-11-29 16,-18-10-24-16,-22-6-1 16,-7-7 4-16,-24-5 12 15,-37-3 5-15,-22-9-18 0,0-4 1 16,-7 0 6-1,5 0 7-15,9 0-1 0,20 0 1 16,8 0-15-16,29 0-3 16,10 0-3-16,9 0 0 15,0 0-24-15,0 7-63 16,2 16-44-16,31 7-33 16,3 2-198-16</inkml:trace>
  <inkml:trace contextRef="#ctx0" brushRef="#br0" timeOffset="117503.16">6534 668 258 0,'0'0'177'0,"0"0"-126"16,0 0 69-16,0 0-17 16,0 0-48-16,0 0 6 15,0 0 2-15,0 0-32 16,0 0-4-16,0 0-14 16,-3 0-6-16,-4 0-5 15,0 0-2-15,2 0 2 16,5 0 2-16,0 0 8 15,0-8 12-15,0-4-24 16,0-8-3-16,0 0-6 16,26-1 4-16,3 1-5 15,11 6 6-15,-2 8-8 16,2 6-9-16,2 0 6 0,-8 0 0 16,1 29 6-16,-14 15 4 15,-21 24 3-15,-2 18-4 16,-64 12 5-16,-19 3 2 15,-19-10 3-15,0-17-4 16,-8-17 0-16,8-10-1 16,0-16 1-16,14-11-6 15,19-9 6-15,10-11-7 16,33 0-61-16,9-22 4 16,19-13 51-16,0 0-5 15,47-4-41-15,14 6 45 16,3 6 14-16,-2 12 5 0,-13 15 4 15,-6 0 25 1,-10 27 7-16,3 20 34 0,-8 3 18 16,0 2-12-16,-2-4-26 15,7-8-15-15,-2-6-30 16,2-8-10-16,-4-12-1 16,-3-10-30-16,2-4-47 15,8 0-82-15,-1-12-193 16</inkml:trace>
  <inkml:trace contextRef="#ctx0" brushRef="#br0" timeOffset="117829.16">7205 934 404 0,'0'0'118'0,"0"0"98"0,272 88-26 16,-161-49-115-16,-9 0-43 15,-12-6-19-15,-26-8-10 16,-3-11-2-16,-25-7-1 16,-10-2-23-16,-19-2-47 15,-7-2-98-15,0 1-115 16</inkml:trace>
  <inkml:trace contextRef="#ctx0" brushRef="#br0" timeOffset="118128.04">8012 760 597 0,'0'0'135'0,"0"0"-82"0,0 0 41 16,0 0-68-16,0 0-3 15,-156 149 21-15,87-91-18 16,-7 1 8-16,5 2-5 16,-2 1 4-16,2-7-13 15,7-8-14-15,10-9-4 16,18-14-1-16,10-12-1 16,19-7-5-16,7-5-44 15,0 0-69-15,19 0-170 16,19-14-332-16</inkml:trace>
  <inkml:trace contextRef="#ctx0" brushRef="#br0" timeOffset="118400.16">8414 1121 662 0,'0'0'80'0,"0"0"68"0,212 0 0 16,-107 0-89-16,6-2-13 15,-5-4-40-15,-9-3-6 16,-14 0-36-16,-26-2-97 15,-31-1-220-15</inkml:trace>
  <inkml:trace contextRef="#ctx0" brushRef="#br0" timeOffset="118595.08">8962 917 791 0,'0'0'79'0,"0"0"-29"16,-16 124 50-16,16-64-52 16,0 3-37-16,0-5-11 15,9-12-4-15,31-7-78 16,8-18-144-16,1-19-297 16</inkml:trace>
  <inkml:trace contextRef="#ctx0" brushRef="#br0" timeOffset="119603.4">9982 992 11 0,'0'0'165'0,"0"0"-66"15,0 0 34-15,0 0-71 0,0 0-20 16,0 0-5-16,0 0 25 16,35-114-13-16,-16 84 14 15,-5-3-6-15,12 4 10 16,-9 0-11-16,2 1-18 16,-5 10 2-16,-12 4-17 15,3 8-8-15,-5 6 18 16,0 0-24-16,0 0-8 15,0 5-1-15,-14 22-11 16,-27 15 11-16,-13 11 0 16,-3 6-1-16,-7 0-10 15,3 0-2-15,7-5 12 16,4-5 1-16,22-12 1 0,9-7 0 16,16-7-1-16,3-6-5 15,7-4-2-15,36-3 7 16,26-4 9-16,6-6 23 15,8 0 3-15,-12 0-11 16,-2 0-8-16,-20 0-8 16,-16 0-8-16,-16 0-4 15,-12 0-64-15,-5 0-56 16,0 0-141-16,0 0-326 16</inkml:trace>
  <inkml:trace contextRef="#ctx0" brushRef="#br0" timeOffset="119833.29">10405 1022 525 0,'0'0'233'0,"0"0"-186"15,0 0 48-15,0 0-39 16,0 0 2-16,0 0 14 15,0 142-10-15,0-102-15 16,7-7-40-16,0-3-7 16,5-8-3-16,4-3-28 0,10-8-25 15,8-11-66 1,-4 0-225-16</inkml:trace>
  <inkml:trace contextRef="#ctx0" brushRef="#br0" timeOffset="120170.1">10975 846 493 0,'0'0'125'0,"0"0"-46"0,0 0 26 16,0 0-26-16,0 0-71 16,0 0 11-16,66 48 47 15,-35 1-5-15,9 3-1 16,14-1 2-16,3-8-32 16,12-2-25-16,-1-13-5 15,-4-7-2-15,-2-12-5 16,-6-9-43-16,-6 0-32 15,-10-6-32-15,-7-17-122 16,-11-3-453-16</inkml:trace>
  <inkml:trace contextRef="#ctx0" brushRef="#br0" timeOffset="120395.48">11895 898 203 0,'0'0'549'15,"0"0"-498"-15,0 0 27 16,0 0-10-16,0 0 3 16,-48 163-2-16,20-84-14 15,-5 0 7-15,12 2-24 16,6-10-22-16,1-8-12 16,14-11-4-16,0-18 0 15,0-8-14-15,33-20-72 16,10-6-47-16,11-12-98 0,-2-20-290 15</inkml:trace>
  <inkml:trace contextRef="#ctx0" brushRef="#br0" timeOffset="120673.15">12680 1047 670 0,'0'0'76'0,"0"0"109"0,241-12-75 15,-142 5-71-15,-2 3-32 16,-14 1-5-16,-26 0-2 15,-24 3-38-15,-33 0-75 16,-7 0-193-16,-62 10-140 16</inkml:trace>
  <inkml:trace contextRef="#ctx0" brushRef="#br0" timeOffset="120819.17">12618 1273 485 0,'0'0'218'0,"0"0"-101"16,234 34 60-1,-127-33-89-15,11-1-35 0,7 0-3 16,-2 0-35-16,-4-17-15 16,-22-1-102-16,-29-4-239 15</inkml:trace>
  <inkml:trace contextRef="#ctx0" brushRef="#br0" timeOffset="122285.44">14484 803 357 0,'0'0'342'0,"0"0"-269"15,0 0 100-15,0 0-100 16,0 0-29-16,0 0-2 16,-47-3-10-16,47-4-32 15,40-6 0-15,24-2 0 16,16-2 2-16,-2 5-1 15,-2 7 0-15,-12 5 16 16,-7 0-4-16,-3 0-12 16,-11 9 2-16,-10 8-3 0,-19 2 3 15,-14 5-3 1,0 7 5-16,-43 2-1 0,-18 6 0 16,-15 1 2-16,-7 1-4 15,-2-3 0-15,17-2 0 16,11-7 0-16,10-6-3 15,18-6 2-15,8-4-2 16,16-4-3-16,5-3-4 16,0 3-2-16,19-1 10 15,29-1 2-15,-4 2 14 16,4-2 6-16,-8-5-5 16,-5-1-13-16,15-1-3 15,-3 0-1-15,15 0-1 16,-5 0-47-16,4 0-50 15,-6 0-117-15,-11-3-484 0</inkml:trace>
  <inkml:trace contextRef="#ctx0" brushRef="#br0" timeOffset="122886.2">15600 982 161 0,'0'0'108'16,"0"0"-33"-16,0 0 37 15,0 0-29-15,0 0-45 16,0 0 7-16,-54 61 11 0,54-37-1 15,0 3-5-15,0 0-4 16,12 1 3-16,26-5-6 16,16-5-8-16,22-3 25 15,9-8-7-15,5-7-8 16,11 0 13-16,-4-14-20 16,3-12-17-16,-17-8-12 15,-13-3-1-15,-22-3-2 16,-34 1-5-16,-14-6-1 15,-21 4-5-15,-36 2-11 16,-16 8 16-16,-5 13 1 16,2 9 11-16,-2 9-3 0,2 0-2 15,12 7-7-15,3 16-3 16,14-1 0-16,11 4-3 16,15 0-59-16,9 1-33 15,10 0-43-15,-3-2-175 16</inkml:trace>
  <inkml:trace contextRef="#ctx0" brushRef="#br0" timeOffset="142372.19">9140 14924 352 0,'0'0'192'15,"0"0"-192"-15,0 0 4 16,0 0-4-16,0 0 11 16,0 0-3-16,0 0 7 15,0 0 14-15,0 37-10 0,2-37-13 16,3 0 18-1,-5 0 43-15,0 0 1 0,0-2-11 16,0-7-27-16,0 0-6 16,0 0 9-16,0 4-25 15,0 5 8-15,-5 0 4 16,-2 0-20-16,0 0 0 16,0 5 0-16,7 11-2 15,0 3 2-15,0 1 3 16,0-6-3-16,4-3-2 15,11-5 1-15,-1-6-1 16,2 0-7-16,3 0-3 16,3-17 12-16,-1-3 1 15,-14-2 4-15,-7 4-1 16,0 3 18-16,-17 7 25 0,-23 5-13 16,5 3 1-16,2 0-16 15,4 0-14-15,17 2-5 16,3 14-5-16,9 3 3 15,0-1 1-15,0-7-1 16,0-8-19-16,9-3-6 16,3 0 5-16,2 0-3 15,-6-3 25-15,-8-6 1 16,0 3 4-16,0-1-5 16,-22 7-15-16,-11 0-70 15,-9 25-149-15,-8 20-285 16</inkml:trace>
  <inkml:trace contextRef="#ctx0" brushRef="#br0" timeOffset="143118.51">8085 15853 279 0,'0'0'248'15,"0"0"-153"-15,0 0 46 16,0 0-50-16,0 0-74 16,0 0-13-16,-76 63 2 15,48-16 11-15,-5 4-2 0,4 1-2 16,3-1-8-1,-4 4 3-15,-4-3-4 0,13-7-1 16,0-5-1-16,7-11-1 16,7-11 0-16,2-5 0 15,5-8-1-15,0-5 1 16,0 0 1-16,0 0 0 16,0-7-2-16,0-19 0 15,0-9 0-15,7-8 1 16,19-4 0-16,2-10 0 15,6-2 0-15,8-9 0 16,8-5-1-16,6-3 0 16,4 0 0-16,-4 4 0 15,-13 13 2-15,-10 15-1 0,-16 18 1 16,-10 12-2-16,-7 12 13 16,0 2-7-16,0 2-6 15,0 27-23-15,0 14 23 16,0 17 6-16,7 6-4 15,-7 11-1-15,0 4 0 16,0 2 5-16,0-3 1 16,-17-8 3-16,3-9-7 15,2-13-3-15,10-11 0 16,2-13-34-16,0-9-68 16,0-11-60-16,0-6-85 15,7 0-117-15</inkml:trace>
  <inkml:trace contextRef="#ctx0" brushRef="#br0" timeOffset="143719.21">8669 16005 247 0,'0'0'122'0,"0"0"-59"16,0 0 27-16,0 0-52 16,0 0-12-16,0 0 5 15,-43 134-5-15,43-87 27 16,0 5-12-16,15 3-25 16,13 1 7-16,12-6-18 15,3-10 3-15,11-11-3 0,10-12 1 16,7-10 6-16,9-7 15 15,-2-13 22-15,8-25-10 16,-11-13-2-16,-6-12-10 16,-15-4-4-16,-18-2 6 15,-10-2-1-15,-24 5-6 16,-2-2 2-16,0 1-2 16,-43 1-9-16,-4 8-10 15,-17 10 4-15,3 11 5 16,-3 14-3-16,10 12 3 15,4 11-7-15,7 0-5 16,3 33-5-16,0 11-1 16,12 10-16-16,6 1-16 15,8 0-22-15,14-7-25 0,-7-5-33 16,7-6-58-16,0-8-107 16</inkml:trace>
  <inkml:trace contextRef="#ctx0" brushRef="#br0" timeOffset="156993.38">3909 12155 43 0,'0'0'0'0,"0"0"-37"0</inkml:trace>
  <inkml:trace contextRef="#ctx0" brushRef="#br0" timeOffset="157333.03">3909 12155 119 0,'-15'3'70'0,"15"-3"3"0,0 0-5 16,0 0-49-16,0 0-19 15,0 0-15-15,-4 0-8 16,4 0-22-16,0 0 8 16,0 0 37-16,-3 0 3 15,-1 0-3-15,1 0-16 16,3 0-89-16</inkml:trace>
  <inkml:trace contextRef="#ctx0" brushRef="#br0" timeOffset="160513.01">4074 12801 149 0,'0'0'71'0,"0"0"22"16,0 0 17-16,0 0-25 16,0 0-19-16,0 0-1 15,0 0 0-15,0-14-24 16,0 14-24-16,0 0-6 15,0 0-11-15,0 0-2 16,0 5 0-16,0 10 2 16,2-1 7-16,17-2-5 0,-4-1-2 15,6-8 0-15,-7-3-2 16,12 0 2-16,-12 0-1 16,3-3 3-16,-3-20 5 15,-2-6 1-15,-5 1-6 16,-7-1 0-16,0 4 5 15,-19 11 11-15,-12 1 31 16,-9 7-26-16,7 6-4 16,5 0 1-16,4 0-20 15,5 19-4-15,5 8 4 16,7 3 1-16,7-2-1 16,0-2 0-16,0-11 0 15,7-4-2-15,14-6-3 0,0-5 0 16,-2 0-2-16,3-3 7 15,-8-19 7-15,0-10 3 16,-14 1-2-16,0 4 3 16,0 11 23-16,-14 7 30 15,-15 9-28-15,3 0-21 16,-2 0-9-16,14 24-6 16,0 4-4-16,14 3-5 15,0-5-54-15,0-6-64 16,0-12-139-16,0-8-341 15</inkml:trace>
  <inkml:trace contextRef="#ctx0" brushRef="#br0" timeOffset="161383.21">2499 12227 547 0,'0'0'108'0,"0"0"1"15,0 0 11-15,0 0-68 16,0 0-36-16,0 0-5 15,168-31 45-15,-50 14-1 16,0-1-2-16,-9 1-11 0,-31 3-29 16,-16 8-11-16,-34 1 1 15,-14 5-3-15,-7 0-3 16,-7 0-32-16,0 2-38 16,-14 16-22-16,-21 1 7 15,-20-1-133-15,1-3-53 16,4-6-85-16</inkml:trace>
  <inkml:trace contextRef="#ctx0" brushRef="#br0" timeOffset="161883.23">2681 12204 173 0,'0'0'123'16,"0"0"-4"-16,0 0 28 0,0 0-74 15,0 0-53-15,0 0-2 16,-57 109 5-16,38-52 31 15,10 7 4-15,2-1-11 16,2-3-19-16,5-7-4 16,0-8-19-16,0-11-5 15,0-14 3-15,0-7-1 16,0-7-1-16,0-5 1 16,0-1 3-16,0 0 2 15,0 0 3-15,0 0-10 16,0-14-17-16,0-5-6 15,19 0-1-15,17 3 12 0,18 4 9 16,-9 9 2 0,7 3-1-16,-2 9-3 0,-1 19-6 15,-1 11 11-15,-20 7 6 16,0-1-1-16,-13 3 1 16,-8 1 12-16,-7-6-6 15,0 1-6-15,-29-4 3 16,-28-3 17-16,-25-6-5 15,-15-8 3-15,-14-6-3 16,-1-5-4-16,1-6-2 16,0-3-3-16,9-3-1 15,24 0-2-15,24 0-1 16,26 0 6-16,13 0-3 16,15 0-11-16,0 0-23 15,0 0-65-15,48 0-37 0,9 0-39 16,18 2-203-16</inkml:trace>
  <inkml:trace contextRef="#ctx0" brushRef="#br0" timeOffset="165048.45">4299 12824 78 0,'0'0'97'16,"0"0"-11"-16,0 0-10 15,0 0 23-15,0 0 16 16,0 0-50-16,0 0-2 16,0 0-6-16,0 0-9 15,0 0-1-15,0 0-7 16,0 0-11-16,0 0-10 15,0 0 0-15,0 0-17 16,0 0 4-16,0 0-5 0,0 0 3 16,0 0 5-16,0 0-6 15,0 0 1-15,0 0-3 16,0 0 3-16,0 0-4 16,0 0 0-16,0 0 0 15,0 0 14-15,0 0-8 16,0 0-1-16,0 0 2 15,0 0-7-15,0 0 0 16,0 0-2-16,0 0-3 16,0 0 5-16,7 7-3 15,5 0 3-15,-5-1 7 16,0 3-4-16,7-3 9 0,-7 0-6 16,0-3 7-1,7 5-7-15,-2-5-4 0,-5 4 6 16,8-1-7-16,-6 1 8 15,3-1-3-15,2 0-1 16,0 0 8-16,0 2-7 16,8-3 5-16,-3 3-1 15,2-2-9-15,0 3-1 16,8 0 1-16,-3 0-1 16,2 0 2-16,0 0 2 15,5 1-3-15,-2 1 9 16,2-1-10-16,0-1-2 15,-2 1 2-15,2 4 1 0,-4-2 0 16,-1-2 1-16,0 0-1 16,-2 1-1-16,7-2 0 15,-9 0 0-15,2-1 0 16,-12-4 1-16,1 2-1 16,-1 0 0-16,5 1 0 15,-3-4 0-15,-2 2 1 16,-7-2 0-16,1-2 0 15,-1 2-1-15,-3-3 0 16,-4 2 0-16,0-1 0 16,0-1 4-16,0 3-8 15,7-1 8-15,1-2-8 16,-8 1 4-16,7-1 0 16,-7 3 0-16,7-1 1 0,0 1 0 15,0-2-2-15,0 3 1 16,5 0 0-16,-3 1-1 15,10 3 1-15,3 1 14 16,6 0-12-16,12-1 4 16,3-1-5-16,4 2 1 15,3 1 8-15,4 2-6 16,-4 0 0-16,-1-1 0 16,1 1-4-16,2 1 0 15,-7 2 1-15,2 2-1 16,1-3 0-16,1 5 0 15,1-5 0-15,4 4 1 16,1-2 0-16,-6 1-1 0,6 2 0 16,-6-1 1-16,1 0-1 15,-3 1 0-15,8-1-1 16,-13 1 3-16,8-1-2 16,-7-3 1-16,-3-1 1 15,0-1-2-15,-5-1 0 16,6 1 0-16,-11-3 1 15,3 2-2-15,-4-4 0 16,-3 1 1-16,2 3 1 16,-4-1 0-16,2-4 0 15,-5 4-1-15,0-4-2 16,1 2 2-16,-3-2 0 0,2 1 1 16,0-2 0-1,-7 2-1-15,1-2 0 0,-1 0-1 16,-2-1 1-16,-5 1 1 15,7-3 0-15,-7 3 0 16,7 0 0-16,0-3-1 16,-2 6 2-16,5-3 4 15,-3 3-5-15,5-2 1 16,2 2 1-16,-2 0-2 16,2 1 8-16,1-1-7 15,-6 2 0-15,3-2-1 16,10 0 0-16,-8 2-1 15,0 1 5-15,-2 2-4 16,2 0-1-16,8-1 0 16,-3 1 0-16,2 2 0 0,0-1 3 15,6-1-1-15,-6 3-1 16,0-2-1-16,12-2 2 16,-4 5-1-16,-1-3 1 15,-1 2 3-15,-4-3-5 16,-4-2 2-16,3 2-2 15,4 1 1-15,-2-6-1 16,-5 4 0-16,2-1 0 16,-2 2 1-16,2 0 1 15,1 1-1-15,4-1-1 0,-2 1 0 16,2-4 1 0,7 1 2-16,-5-1-3 0,-6 1 2 15,11 1-1-15,-12-1 4 16,1 0-5-16,11 0 0 15,-9 1 3-15,2-1 2 16,-5 3-5-16,8-1 4 16,-3-3-3-16,-5 3 0 15,8-2 1-15,-1 0-1 16,-2 1 3-16,0 2-2 16,-2-3 0-16,2 0-2 15,0 4 3-15,3-2-3 16,-8-2 0-16,8 0 1 15,-3 0 0-15,-5-2 0 16,0 2 0-16,1 0 0 0,-1 0-1 16,-2-2 0-16,-5 2 0 15,13-1 0-15,-6-2 1 16,0 3 0-16,-6-3-1 16,11 2-1-16,-10 0 1 15,-1-3 0-15,4 2 0 16,-5-1 1-16,-2-1 0 15,-5-1 0-15,0-1-1 16,-4 0 1-16,-6-2-1 16,3-1 0-16,1-1 2 15,-1-1-1-15,-7 2-1 16,0-3 0-16,0 0 1 0,0 1-1 16,7-1 0-1,-7 4 1-15,0-4-1 0,7 0 0 16,-2 1 0-16,-5-1 0 15,0 2 0-15,2 0 1 16,3 1-1-16,4 3-2 16,3 0 2-16,-3 0 3 15,6 2-3-15,-1 1-2 16,-2-1 2-16,2 1 3 16,7 2-3-16,-7-2-3 15,-2 0 3-15,2 2 1 16,1-3 0-16,-1 3-1 15,7 2 0-15,0-1 0 16,-2-2 0-16,2 1 2 0,-6-4-4 16,6-1 2-16,-14-4 0 15,0 2 3-15,-2-4-1 16,-5 0-2-16,0 0 1 16,0 0 2-16,0 0 12 15,0 0-1-15,0 0-2 16,0 0-6-16,0 0-1 15,0 0 1-15,0 0 5 16,0 0-8-16,0 0-2 16,0 0 2-16,0 0 0 15,0 0-1-15,0 0-1 0,0 0 0 16,0 0-1 0,0 0-1-16,0 0 0 0,0 0 2 15,0 0-1-15,0 0 1 16,0 0 0-16,0 0 2 15,0 0-3-15,0 0 4 16,0 0-2-16,0 0-2 16,0 0 3-16,0 0-2 15,0 0 3-15,0 0-1 16,0 0 4-16,0 0-7 16,0 2 0-16,0-2-2 15,0 0-3-15,0 3 0 16,0-1-31-16,0 5-43 15,-19 4-29-15,-14 0-95 16,-10-5-575-16</inkml:trace>
  <inkml:trace contextRef="#ctx0" brushRef="#br1" timeOffset="-205355.11">4088 13180 32 0,'0'0'37'0,"0"0"20"16,0 0 11-16,0 0-12 15,0 0-10-15,0 0 1 16,0 0-3-16,0-6-4 16,0 6-5-16,0 0 21 15,0 0 5-15,0 0-26 16,0 0-18-16,0 0-4 0,0 0-6 15,0 0-7-15,0 0-1 16,0 0 1-16,0 0 1 16,0 0 7-1,0 0-7-15,0 0 8 0,0 0 2 16,0 0 4-16,0 0 5 16,0 0 10-16,0 0-4 15,0 0-1-15,0 0-4 16,0 0-2-16,0 0-5 15,0 0-2-15,0 0-8 16,0 0 3-16,0 0-1 16,0 0-2-16,0 0-4 15,0 0-1-15,0 0 1 0,0 0-2 16,0 0 2 0,0 0-2-16,0 0-3 0,0 0 3 15,0 3-3-15,0-2 5 16,0 3 2-16,0 2 1 15,0 1-2-15,0-3-1 16,0 3 0-16,0-2-1 16,0 1 0-16,0 2 2 15,0-1 0-15,0 1-1 16,0-3 1-16,0 7-1 16,7-3 0-16,-7 3 0 15,3 1 0-15,1 1 0 0,-1-4 0 16,2 4 0-1,-5-5 0-15,2 2 0 0,3 3 0 16,-5-1 0-16,0 0-1 16,7-1 3-16,0 2-4 15,-7 1 4-15,7 0-4 16,0 0 2-16,-7 0 0 16,12 3 2-16,-5 0-1 15,0-3-1-15,0 1 0 16,-5-1 2-16,6-2-2 15,-4 2 0-15,-1-3 0 16,4-2-4-16,-2 1 8 16,2 1-8-16,-5-5 5 15,3 6-2-15,2-1 2 16,-7 2-1-16,7 1 1 0,-7 3 2 16,7-2-1-16,0-1-1 15,-7-1-1-15,12 0 0 16,-10-3 0-16,3-2 0 15,-5 3 3-15,7 0-3 16,-5 1 0-16,6-1 2 16,-1 0-2-16,-3 1 4 15,-1 0-4-15,4 3-1 16,0-2 1-16,0 0 1 16,-2 4-1-16,2-3 2 15,0 3-2-15,0-3 0 16,0 1-1-16,0-1 3 0,-7 2-1 15,12 5-1-15,-5 3 0 16,0 4 0-16,0 0 8 16,0 0-3-16,-4-4 1 15,4-1 8-15,-2-5-10 16,-3-4 7-16,3-1-7 16,-3 3-1-16,3-2 2 15,-5 5-1-15,7-2 2 16,0-2 2-16,0-1 3 15,0-5-9-15,-7-1 4 16,7-5-3-16,-7 1-3 16,7-3 0-16,-7-2 0 15,5 2 2-15,-5-2-2 0,0 0 0 16,0 0 0-16,0 0-1 16,0 0 0-16,0 0-18 15,0 0-20-15,2 0-68 16,3-22-133-16,-2-6-221 15</inkml:trace>
  <inkml:trace contextRef="#ctx0" brushRef="#br1" timeOffset="-204178.14">3949 10168 241 0,'0'0'92'0,"0"0"17"16,0 0-42-16,0 0-55 15,0 0-12-15,0 0 0 16,0 0 3-16,7 0 0 15,-5 0-3-15,3 0 0 16,2 4 0-16,-5 0-5 16,5 5-32-16,5 0-20 15,-5 2-152-15</inkml:trace>
  <inkml:trace contextRef="#ctx0" brushRef="#br1" timeOffset="-202590.32">3949 10168 145 0,'92'74'161'0,"-92"-74"-54"16,0 0 2-16,0 0-57 15,0 0-34-15,0 0-10 16,0 4-8-16,0 1 0 16,0 1 0-16,0 3 4 15,0 4-1-15,0-1-2 16,0 2 0-16,0 4 0 15,0-3 5-15,0 7 0 16,7-4 1-16,-2-1-5 16,-3-2-1-16,-2-1 2 15,5-1-2-15,-3 2-1 0,3 2 1 16,-3 2-1 0,3 2 0-16,2 2 0 0,-4 3 14 15,1 1-9 1,-1 0 9-16,1 0-9 0,3 4-1 15,-4-4-1-15,2-2 3 16,2 0-4-16,-7-4 0 16,7 2-1-16,0 2 0 15,0 2 1-15,0 6 1 16,5 0 4-16,-3 1-5 16,3 2-2-16,-2-1 1 15,1 1 0-15,-3 0-1 16,-6-7 2-16,5-3-2 15,5-6 0-15,-5 0 0 0,0-3 0 16,-7 1 0-16,7 4 2 16,5 0-2-16,-3 4 0 15,-4 3 0-15,2 0 0 16,3 1 0-16,-3 3 0 16,5-5 0-16,-5 1 0 15,0-3-3-15,0-2 3 16,0-5 3-16,0-2-3 15,0 0 1-15,-7 5-2 16,7 1 1-16,5 3 0 16,-10-4 1-16,3 2-1 15,2 1 0-15,-4 0 0 16,4 3 0-16,0-2 1 0,-2 0-3 16,2-3 4-16,-5-2-2 15,5-1 0-15,-2 0 0 16,2 2 0-16,0 1 0 15,0 0 1-15,0 4 0 16,7 1 8-16,-9-4 14 16,2 3-23-16,0-3 2 15,-4 1-1-15,1 1 3 16,3-3-4-16,-4 0 1 16,4 0 2-16,-2 3-3 15,-5-1 20-15,2 4-18 16,3 3 0-16,-3 3 5 0,5 2-7 15,5-2 2-15,-5-2-1 16,0-1-1-16,0-1 0 16,5-5 3-16,-5 0-3 15,3 1 0-15,-3 0 13 16,0 0 1-16,0 1 0 16,0-5-10-16,0-3 0 15,0 4-1-15,-2-1-3 16,9 2 3-16,-7 1-1 15,7 2 0-15,-6-2 0 16,3 6 8-16,-4 0 2 16,8-1-1-16,-6 1-3 15,3-2-7-15,-5 0 3 0,7-4-4 16,-7 0 2-16,8 1 1 16,-8-3 0-16,4-2-3 15,-1 2 0-15,2-4 8 16,-3 3-2-16,3-3-4 15,-5 3-1-15,0-3-1 16,7 0 3-16,1 0-3 16,-8 1-1-16,0-2 1 15,-2 7 0-15,2-1 0 16,2-1 1-16,-2-2 1 16,5-1-1-16,-5 3-1 15,0 3 0-15,0-1 2 16,0-3-2-16,0-3 0 15,8 3 0-15,-4 7 0 0,-1 0 3 16,9 2-2-16,-3 0 3 16,3 1-3-16,3 0 1 15,4 1 6-15,-10 2-3 16,5-2-4-16,-2 2-1 16,3 1 8-16,4 3-7 15,-5-3 5-15,0 2-5 16,1-6 6-16,-8 2-6 15,12-3 2-15,-12-1-3 16,2 1 3-16,-4-1 0 0,2 1 7 16,1-1-3-1,-1 0-1-15,0-1 0 16,-2-5-5-16,-3-2-1 0,3-2 2 16,-5-4-2-16,-4-3 0 15,1 0-1-15,-1-7 1 16,-3 3 1-16,4-1-1 15,-1 5 0-15,4 4 3 16,-2 5-3-16,9 0 0 16,-7-1 0-16,0-5 0 15,0-10-2-15,-7 1 1 16,5-7-5-16,-5-1-22 16,0 0 13-16,0 0-10 15,0 0-9-15,0 0-40 16,0-4-48-16,0-13-126 0,0-2-189 15</inkml:trace>
  <inkml:trace contextRef="#ctx0" brushRef="#br1" timeOffset="-199339.6">3923 7239 70 0,'0'0'75'0,"0"0"-23"15,0 0-30-15,0 0-18 16,0 0 8-16,0 0 19 16,-7-17 28-16,7 17 7 15,0 0 2-15,0 0 1 16,0 0 7-16,0 0-27 15,0 0-23-15,0 0-12 0,0 0-13 16,0 0-1-16,0 0-1 16,0 0-6-16,0 0 1 15,0 3 6-15,0 3 6 16,0 3 1-16,0 2-3 16,0-2-2-16,0 3 2 15,0 1 0-15,0 4-3 16,0-1 0-16,0 3 0 15,7-2-1-15,0 1 1 16,-7-2-1-16,7-1 1 16,0-3-1-16,0 4 0 15,-2 2 2-15,2 0-2 0,-5 6 1 16,5 3-1-16,0 2 0 16,-2 1 0-16,-2-3 0 15,4 2 0-15,-3-1 0 16,-1 2 0-16,1-3 1 15,4 2 0-15,-1 0 0 16,0-4 3-16,0 1-2 16,0 0 3-16,7 0-2 15,-2 0 2-15,-5 3-3 16,3 2 1-16,1 0 3 16,-4 1-4-16,3-6 0 15,-5 3-1-15,9-4-1 16,-7-2 1-16,0 1-1 15,5-4 1-15,-3 0 0 0,-2 2 0 16,5-1 2-16,-5 0 2 16,3 0 5-16,-3 2-2 15,0 4-4-15,5 1-3 16,-5-2 3-16,0-2-3 16,0 1 0-16,5 0 2 15,-5 4 4-15,0-2-3 16,3 0 2-16,-6 0-4 15,3-1-1-15,3-1 0 16,-3 1-1-16,5-3 0 16,-5 2 0-16,7-1 0 0,-7-2 1 15,7 2 1-15,-7 1-2 16,5-2 1-16,-9 2 1 16,4-1-1-16,0-2 1 15,0-3-2-15,0 1 2 16,0-1-3-16,-2 1 2 15,2 0-1-15,0 4 2 16,0-3-2-16,0 0 0 16,0 0 0-16,0 2 0 15,0-1-2-15,-2-4 2 16,2-1 1-16,-4 3-1 16,4-2 0-16,0 4 1 15,0-2-1-15,-2 1 0 16,2 2 3-16,-5 0-3 15,3-1 1-15,2 0 0 0,0 2-1 16,0 2 4-16,0-1-1 16,7 2-2-16,-2 1 2 15,-2 0 0-15,4 2-3 16,5-1 2-16,-5 2-2 16,7-3 0-16,1 2 0 15,-8 1 2-15,5-2-2 16,2 4 0-16,-7 0 0 15,15 0 0-15,-3 2-1 16,-3-4 1-16,3-1 0 16,-5 1 3-16,8 4-3 15,-3 2 0-15,-2 0 1 0,2 1 1 16,0 2 1-16,4 0-3 16,-4-1 0-16,3-4 0 15,-1 0 0-15,-7-4-1 16,5 2 1-16,-4 3 1 15,-1-2-1-15,0 2 1 16,1 0-1-16,-4-2 1 16,4-1-3-16,4 1 4 15,-3-1-2-15,3 0 1 16,-4 1-1-16,-1-3 0 16,-2 1 1-16,-5 0-1 15,3 4 0-15,2 2 0 16,-5 0 5-16,7 4-1 0,5-2 0 15,-5-2-2-15,-4-3 3 16,2-3-3-16,-5-2-2 16,5-1 1-16,-3 2-1 15,-1 5 2-15,4 4 1 16,-5 5 0-16,7 1-1 16,-2 0 0-16,2 2-1 15,1 2 0-15,-1-4-1 16,0-3 0-16,5-1 2 15,-5-2-2-15,1 0 0 16,-1 4 0-16,7 2 0 16,-2 6 0-16,-4 2 1 0,1 6-1 15,3-2 0 1,-4 4 1-16,-1-4-1 0,0-1 0 16,5-2 0-16,3-1 0 15,-3 1 1-15,2 0-1 16,-7 2 0-16,12 0 0 15,-9 1 0-15,-3 4 0 16,1-2 0-16,-4 4 2 16,4 2-2-16,-1 0 0 15,-7 2 1-15,5-1-1 16,2-4 0-16,-6 0 0 16,11-4 0-16,-5 2 0 15,3-1 0-15,-6-4 0 16,4 3 0-16,-1-7 0 15,-2-3 1-15,2 0-2 0,-7-4 2 16,1-5-1-16,6 0 0 16,-7-2 0-16,0-1 0 15,0-2 0-15,1 2 0 16,-4-2 1-16,-3-4-1 16,-1-2 0-16,7-4 0 15,-7-7 0-15,0-4 0 16,0 0 0-16,0-2 0 15,-2 1 0-15,-3 2 0 16,3 2 0-16,-3 1 0 16,6 2 0-16,-4-6 2 15,-1 0-1-15,4-1-1 0,-7-5 0 16,4 1-1-16,-1-1-1 16,2 0 2-16,-3 1 0 15,3 8 2-15,2 9-2 16,0 6 1-16,0 2 0 15,7 5 6-15,-2 2-7 16,2-3 1-16,-4-4-1 16,-3-13 5-16,-3-11 0 15,-1-4-4-15,-3-6-1 16,0 3 3-16,0-3 7 16,0 3 1-16,4 0-1 15,-1 6-5-15,2 2 0 16,2-2 1-16,-7-1-6 15,7-5 0-15,-7 4 3 0,0 0-2 16,0-1 2-16,7 3 1 16,-7 2 8-16,0 6-8 15,7 4-4-15,-7 4 1 16,7-1-1-16,0-4 1 16,0-4-2-16,-2-4 1 15,-3-6 0-15,3 0 0 16,-5-3 0-16,0-1 0 15,0 1 2-15,2 0-2 16,3-1-1-16,-2 3 1 16,-3-1 1-16,0 0-1 0,0-2 0 15,0 1-2 1,4-3 4-16,-4 2-2 0,0-2 0 16,0 0-2-16,0 0-2 15,0 0-8-15,0 0-11 16,0 0-32-16,3 0-73 15,-3 0-85-15,0-8-342 16</inkml:trace>
  <inkml:trace contextRef="#ctx0" brushRef="#br1" timeOffset="-194624.37">9785 14992 76 0,'0'0'67'16,"0"0"8"-16,0 0-17 16,0 0-4-16,0 0-15 15,0 0-20-15,0 0-6 16,0 4 13-16,0-1-1 16,0 2-8-16,3-2-12 15,-3 2-1-15,4-2-3 16,-1 4 0-16,1 0 4 15,-1 0-4-15,2 1-1 0,-5-4 1 16,2 2 1-16,3-5-2 16,-5 4-2-16,0-3 1 15,2-2 1-15,-2 0 1 16,0 0 3-16,0 0 12 16,0 0 44-16,0 0-27 15,0 0-17-15,0 0-9 16,0 0-6-16,0 0 0 15,0-7-1-15,0 0 0 16,0-5-2-16,0 6 2 16,0-2 8-16,0 0 4 15,-2-1 3-15,-3 3-11 16,5-3-4-16,-2 3 1 0,-3 0 1 16,2-2-2-16,-1-1 0 15,1 0 1-15,-1 1-1 16,-3 0 3-16,-1-1-3 15,6 0 0-15,-3 2 0 16,3-2 1-16,-3 0 2 16,3 3-3-16,-3 3 1 15,-2-3-1-15,7 0 0 16,-7 3 0-16,7-3 0 16,0-5 0-16,-7 0-1 15,7 2 1-15,-7-5 0 16,0 3-1-16,2 5 1 0,3-2 0 15,-3-1 1-15,2 3-1 16,3-3 0-16,-4 3 0 16,1 3 0-16,3-3 0 15,-4 0 0-15,1-2 0 16,-1-4 0-16,1-1 0 16,-4-4 0-16,0 2 0 15,-5-2-1-15,5 0 0 16,0 4 1-16,0 3 0 15,0 1 0-15,0-3 0 16,7-1 0-16,-7-1-4 16,0-2 3-16,-1 0 0 0,1 2-9 15,-5-4 10 1,5 6 1-16,0 2-1 0,5 0 0 16,-3 1 0-16,5 3 0 15,-2-5 0-15,2-2-3 16,-5 0 1-16,3-1 1 15,-3-1 1-15,3 1 1 16,-10 1-1-16,12-5-3 16,-7 4 3-16,7-1-2 15,-7 4-2-15,0-4 4 16,7-1 0-16,-8 2 1 16,1-1 0-16,3 0-1 15,-3 0 0-15,-1 1 0 16,6-3-7-16,-10-2 6 0,5 1 1 15,0 3-2-15,5 1-2 16,-3 6 4-16,5 0 0 16,-2 2 1-16,-10-6-1 15,12 3 3-15,-7-7-2 16,-8 1 0-16,8-3 2 16,-4-3 3-16,1-1-6 15,-2-2-1-15,-2-1 1 16,5 1 1-16,-10 3-1 15,5-2-6-15,-1-2 6 16,1 0 4-16,0-5-4 16,-5 1 0-16,2-5 1 15,-1-4 5-15,-4 2-6 16,1-2 3-16,0 1 2 0,2 3-3 16,-2 1 0-16,6 2-1 15,-4 0 1-15,-2 2-1 16,5 0 0-16,-3 0 3 15,-3-2-1-15,1-1 2 16,2 6-3-16,3-6 2 16,-10 2 1-16,4 0 9 15,1 2-9-15,0 0 0 16,-1 4-1-16,4-1-3 16,-4 1-1-16,8 0 4 15,-7-1-2-15,7-3-2 16,-5 2 0-16,4-3 1 0,6 4 0 15,-10 0 4-15,5 1 2 16,2-2 0-16,3 3-3 16,-6 0 0-16,1-3-1 15,2 0-3-15,-2 0 1 16,0-7-2-16,0 4 1 16,2-1 0-16,3-1 0 15,1 3 3-15,-6 4-3 16,7-4 0-16,-5 3 2 15,3-1-2-15,-3-1 0 16,5-1 0-16,0-4 0 16,0-2-1-16,-5 2 1 0,-2 1 1 15,0 2-1-15,4 0 0 16,-4 1 0-16,2-4 0 16,-2 0 0-16,0-4-1 15,2-1 1-15,-5-6 0 16,3-3-3-16,0-1 2 15,-5 1 1-15,5 3 4 16,0 3-3-16,2 1 0 16,-2 4 0-16,4-3 2 15,-4 2-3-15,-5-2-3 16,5-3 3-16,-7-2 1 16,-1-3 1-16,1-6-1 15,0 2-1-15,-5 1 5 16,5-5-5-16,-1 5 0 15,1-1 7-15,0 2-6 0,2 2 4 16,-3 2-4-16,8-1 3 16,0 2-2-16,-5-2 1 15,3-1 3-15,-3 2-4 16,4-5 2-16,-3-1-2 16,-4 3 2-16,1 1 10 15,0 3-12-15,-1 3 12 16,4-6-5-16,1 4-3 15,-2-4-2-15,2-4-3 16,-1-3 5-16,-4-4-2 16,8 1-4-16,-5-4 1 15,3 3-1-15,-6 1 3 16,-4 3-3-16,12-2 0 0,-7 3 2 16,0-3-2-16,-1 1 0 15,-4-4 1-15,5 4-1 16,0-1 5-16,-1-2 2 15,1 0 5-15,-5 6-6 16,7-6-1-16,-2 3-1 16,0-1 2-16,4-1-5 15,-2-1-1-15,-2 0 2 16,7 0 2-16,-5 2-2 16,2 6-1-16,-2-3 1 15,-2 4 0-15,0-1 5 0,2 0-7 16,-2-5 5-1,-1 0-1-15,1-4-1 0,0 0 1 16,-5 1-4-16,2-4 0 16,-2 4 4-16,-2-2 0 15,2 1-1-15,2-3 0 16,-9-2-3-16,7 3 1 16,-3-2-1-16,1 3 2 15,0 0 0-15,2-1-1 16,2 2-1-16,-4-2 1 15,-5 3 0-15,11 2 3 16,-6 0-2-16,0 6-1 16,2-2 3-16,-1 2 1 0,4 3-5 15,2 3 2-15,-5-2-1 16,4-4 1-16,-6 2-2 16,2-3-1-16,-3 1 1 15,1 3 5-15,7-2-5 16,-5 4 3-16,5 4 0 15,-8 0-2-15,10 0 4 16,-4 0-3-16,1 2-2 16,-4-2 1-16,0 2 0 15,5-2 0-15,-7 0-1 16,-1-2 1-16,8 1 2 16,-5-5-3-16,2-2-1 15,-2 2 1-15,-2-1 1 16,7 4 1-16,-1-2 2 0,-4 2-3 15,-2-2 2-15,7-1 1 16,-8 0-2-16,1-3-1 16,-5-1 9-16,4-1-4 15,-4-1-6-15,-2-1 2 16,6-2-1-16,-6 2 0 16,2 3-1-16,0-1 0 15,-3 6 1-15,1-4 1 16,-1 4-2-16,1-5 0 15,-5 2 0-15,4-4 0 16,1-2 1-16,-5 5-1 16,6-3 1-16,4 4-2 15,-3-1-2-15,-1 3 3 16,11 3 1-16,-6 0 0 0,-4 3-1 16,14-3 0-16,-2 0-1 15,-3-2 0-15,-2 1 0 16,5 0-2-16,0-4 3 15,0 2 0-15,-1 0 2 16,-4-5-1-16,0 7-1 16,3-4 3-16,1 8-3 15,-4-4 1-15,5 1 0 16,-5-2 0-16,2-1 0 16,3-3-2-16,-5 3 2 15,0 3-1-15,-2-2 1 0,4 3 3 16,-2 0-3-16,-2-2 0 15,2-3 0-15,-3 1-1 16,1 2 0-16,7-5 1 16,-5 4 0-16,2-5-1 15,-9-1-1-15,14 8 1 16,-5 0 1-16,3 6-1 16,-5 5 0-16,12 1 5 15,-8-1-5-15,4 3 0 16,1-2 0-16,-2 1-2 15,-2 0 2-15,7 5-1 16,-1-1 3-16,4 5-1 16,1-2-1-16,-4 3 0 0,2 0-2 15,3 2 1-15,-3-2 1 16,5 7 4-16,0-1-4 16,0 5 2-16,-1 3-2 15,8 3 0-15,-7 0 0 16,7-1 1-16,0-1 0 15,-4 4 0-15,1-1 0 16,3-1-1-16,-4-1 1 16,1 3-1-16,3-2 0 15,0 1 1-15,0 2-1 16,-5-4 0-16,3-1 1 16,2-1 0-16,-5 3 0 0,5 0-1 15,-2 0 10 1,2 2-6-16,-5 1-1 0,5 0-3 15,0 0 0-15,0 0-1 16,0 0 0-16,0 0 1 16,0 0 0-16,0 0-1 15,0 0 0-15,0 0-13 16,0 0-15-16,0-2-45 16,0-3-111-16,0 5-243 15</inkml:trace>
  <inkml:trace contextRef="#ctx0" brushRef="#br1" timeOffset="-192024.81">9274 14926 68 0,'0'0'64'15,"0"0"-7"-15,0 0-9 16,0 0-16-16,0 0-9 16,0 0-8-16,0 0 1 0,109 79 1 15,-88-75 19-15,1 1-8 16,6-4 14-16,5 2-18 16,-4-3-9-16,11 0 7 15,-5 0 36-15,1 0-3 16,-10-11-3-16,-10 3 2 15,-4-1-30-15,-9 1 12 16,-3-2 5-16,0 1 7 16,0-2-6-16,0 1-14 15,-3 4-22-15,-11 2 2 16,0 4-6-16,2 0 4 16,5 0-6-16,0 0-3 0,0 0-2 15,7 9-3-15,0 13 3 16,0 5 4-16,0 1 2 15,21-7-2-15,12-6-3 16,5-7 3-16,7-8-3 16,-3 0 4-16,1 0 0 15,-8-14 1-15,-6-10-1 16,-10 1 2-16,-12 0 5 16,-7 4-6-16,0 2 15 15,0 2-10-15,-29 6-4 16,-4 2-2-16,-2 5 2 15,2 2 2-15,2 0-2 16,5 0 9-16,5 9-7 16,9 14-4-16,5 6-2 15,7 2 1-15,0 1 0 0,0-5 1 16,0-6 0-16,19-9-6 16,2-6-12-16,0-5-2 15,1-1 16-15,-1 0-2 16,-2-7 6-16,2-18 1 15,-9-2 0-15,-5 0 1 16,-7 3 0-16,0 6 15 16,0 3-9-16,-12 6 7 15,-16 5-10-15,-1 4-1 16,-4 0 9-16,-2 3-12 16,14 16-1-16,-5 4-7 15,11 3 7-15,6 7-3 0,9-3 2 16,0-1 0-1,7-9-1-15,21-2-5 0,8-10-7 16,6-8-2-16,-6 0 14 16,-3-5-1-16,-5-19 3 15,-6-6 7-15,-11 0-4 16,-8 5 2-16,-3 1 5 16,0 5 14-16,-14 4-6 15,-17 0-3-15,-14 4-13 16,2 6 0-16,-6 5-4 15,13 0 2-15,3 0 0 16,12 17-4-16,7 8-3 16,14 5 5-16,0 2 1 0,7-2-1 15,26-7-1-15,2-9-5 16,1-5-6-16,6-9 6 16,-6 0 4-16,-10-3 4 15,0-17 0-15,-12-3 2 16,-7-2 5-16,-7 1 14 15,0 4-9-15,0 1 7 16,-21 7-7-16,-19 6 0 16,4 3-11-16,-4 3 3 15,12 0-4-15,6 1-11 16,11 24 7-16,8 9-4 16,3 1 7-16,0 2 0 0,17-11-3 15,16-11-12-15,9-9-5 16,-1-6 15-16,-6 0-1 15,-7-9 7-15,-2-17 0 16,-9-6 10-16,-10-4-1 16,-7-1 10-16,0 5-15 15,0 5 2-15,-24 8 1 16,-16 9 4-16,-7 8-6 16,2 2-3-16,5 9-4 15,7 24-1-15,11 8-4 16,20 6 7-16,2-2-1 15,2-5-4-15,39-9-2 16,1-13-5-16,8-12 6 16,4-6 1-16,-4-15 2 15,2-25 3-15,-14-6 0 0,-10-12 6 16,-9-1 1-16,-19 7-5 16,0 9 3-16,-19 14 13 15,-38 18 12-15,-18 11-8 16,-8 11-3-16,-2 29-18 15,14 12-1-15,19 5 0 16,28-4-1-16,24-7-3 16,0-7-2-16,29-6 1 15,18-12-6-15,3-12-20 16,6-9 6-16,6-15 9 16,-5-22 14-16,-10-9 2 15,-12 9-4-15,-23 6 1 0,-12 13 3 16,0 9 15-16,-33 7-1 15,-14 2 4-15,-10 8-7 16,0 28-11-16,3 9-9 16,21 1-13-16,19-6 8 15,14-6-8-15,4-11-95 16,32-12-117-16,6-10-418 16</inkml:trace>
  <inkml:trace contextRef="#ctx0" brushRef="#br1" timeOffset="-189124.78">10530 14298 89 0,'0'0'211'16,"0"0"-143"-16,0 0 52 16,0 0 8-16,0 0-93 15,0 0-21-15,0 0 15 16,-9 24 13-16,9-24-7 16,-7 0 5-16,0-12-23 0,-5-2-7 15,-2-5 7 1,6-5 5-16,1-3-9 0,0-4 4 15,3-6-6-15,1-8-1 16,-2 0-1-16,5 1-1 16,-2 3 1-16,2 4 7 15,0 10-3-15,-5 11-6 16,5 5-3-16,-2 11 0 16,2 0-4-16,0 0-7 15,0 6-4-15,0 21 8 16,0 13 3-16,0 6 3 15,0 7-2-15,0 4 2 0,0 6-2 16,0 5 1 0,2-4-2-16,3-1 3 0,5-14-3 15,1-9 0-15,4-9 0 16,3-7 3-16,-1-7-3 16,9-4 0-16,9-4-3 15,13-6 3-15,9-3 16 16,18 0-1-16,8-2 14 15,0-15 24-15,2 0-11 16,-14 2-18-16,-12 0-18 16,-14 6-1-16,-12-2-5 15,-5 5-2-15,-16 4 1 16,-5 2-29-16,-7 0-26 16,0 0 9-16,0 0-22 15,-21 0-106-15,-26 0-198 0</inkml:trace>
  <inkml:trace contextRef="#ctx0" brushRef="#br1" timeOffset="-188878.18">10570 14121 480 0,'0'0'219'16,"0"0"-18"-16,279-73-106 0,-177 58-34 16,-19 2-31-16,-12 4-27 15,-14 1 1-15,-10-1-4 16,-19 1-3-16,-14 5-45 16,-9 3-35-16,-5 0-67 15,-7 0-43-15</inkml:trace>
  <inkml:trace contextRef="#ctx0" brushRef="#br1" timeOffset="-188674.42">10599 13827 618 0,'0'0'113'0,"0"0"12"15,213-73 11 1,-93 38-27-16,-2 4-23 0,-13 3-40 15,-25 5-38-15,-14 7-7 16,-14 5-1-16,-21 6-31 16,-12 5-55-16,-19 22-121 15,0 20-241-15</inkml:trace>
  <inkml:trace contextRef="#ctx0" brushRef="#br1" timeOffset="-157378.55">4001 12729 166 0,'0'0'65'0,"0"0"57"0,0 0 23 16,0 0-70-1,0 0-35-15,0 0 2 0,0 0-17 16,26 29 16-16,-19-29-14 16,-7 0-7-16,7 0-3 15,-7 0 3-15,0 0-4 16,0 0 2-16,0 0 4 16,0 0-14-16,0 0 11 15,0-3 1-15,0-5-17 16,-7 4-3-16,0 4 20 15,7 0 5-15,-7 0-1 16,0 0-24-16,7 15-1 16,0 5 1-16,0 3-5 15,0-2 4-15,14-8-2 0,7-2 0 16,5-10 2-16,-2-1-4 16,9 0 3-16,-5-8 2 15,5-15 8 1,-11-9 4-16,-8-2 1 0,-14 2-4 15,0-5-5-15,-26 6-3 16,-24 5 1-16,-14 13-1 16,-11 13 11-16,-1 0 0 15,0 30-12-15,5 12-4 16,17 4 2-16,18 1 2 16,25-1-5-16,11-3 2 15,0-3 1-15,40-3 1 16,9-8-1-16,6-7 0 0,6-10-1 15,1-7 3-15,-13-5-1 16,6 0 1-16,-20-20 0 16,-6-5 2-16,-15-4 0 15,-7 0-1-15,-7 1 1 16,0 5 2-16,-33 5 3 16,-17 4-3-16,-7 6 22 15,3 6-7-15,4 2-7 16,15 0-5-16,16 13-7 15,5 19-3-15,14 8-3 16,0 2 3-16,26-3-11 16,24-11-6-16,4-10 2 15,-4-14-9-15,4-4 6 0,-11-4 3 16,-8-26 12-16,-9-7 6 16,-19-5 1-16,-7 4 0 15,-7 3 5-15,-52 5 13 16,-12 9 17-16,-12 6-3 15,0 13-13-15,12 2 0 16,17 2-5-16,12 27-15 16,27 10-7-16,15 5 4 15,0 0-7-15,22-7-7 16,34-9-4-16,13-13 4 16,7-10 4-16,-5-5 10 15,-5-9 1-15,-21-21 1 16,-19-3 1-16,-19-3 1 15,-7 2 2-15,-19 3 13 0,-33 6 16 16,-14 11 6-16,-5 11-6 16,16 3-5-16,6 0-11 15,20 9-16-15,15 11-3 16,14 9-5-16,0 8-61 16,17 2-16-16,30-6-124 15,3-20-394-15</inkml:trace>
  <inkml:trace contextRef="#ctx0" brushRef="#br1" timeOffset="-156162.27">3244 11642 487 0,'0'0'86'0,"0"0"12"15,0 0-11-15,0 0 6 16,-43-108-5-16,36 88-57 16,0 2 2-16,0 6 4 15,0 5-5-15,7 6-14 16,0 1-5-16,-7 0 0 0,7 0-6 15,0 0-7 1,0 0-1-16,0 0 0 0,0 0-6 16,0 0-7-16,0 10-2 15,14 11 10-15,12 13 0 16,-2 10 5-16,4 9 1 16,-2 6 0-16,-5 4 1 15,-2-2-1-15,3-10 0 16,-6-5 1-16,3-11-1 15,-5-12-1-15,-7-6-1 16,1-12-34-16,-8-5-28 16,0 0-34-16,0-20-1 15,0-18-24-15,0-16-234 0</inkml:trace>
  <inkml:trace contextRef="#ctx0" brushRef="#br1" timeOffset="-155926.24">2840 11246 639 0,'0'0'64'0,"0"0"-18"16,0 0 21-16,0 0-50 15,0 0 70-15,290-68-10 0,-169 38 4 16,-10 2-53-1,-21 0-16-15,-17 10-8 0,-28 1-4 16,-19 10-1-16,-11 7-31 16,-15 0-66-16,-26 24-101 15,-45 13-71-15</inkml:trace>
  <inkml:trace contextRef="#ctx0" brushRef="#br1" timeOffset="-155759.77">2951 11409 287 0,'0'0'186'0,"0"0"108"16,305-31-87-16,-166-3-74 16,-6 1-38-16,-24 3-41 15,-38 9-28-15,-22 7-20 0,-23 8-6 16,-19 6-2-16,-7 0-69 16,0 4-91-16,-26 25-202 15</inkml:trace>
  <inkml:trace contextRef="#ctx0" brushRef="#br1" timeOffset="-119664.42">8525 3112 589 0,'0'0'78'16,"0"0"24"-16,0 0 6 0,0 0-58 15,0 0-13 1,0 0-12-16,0 0-4 0,0 0-3 16,-78-17 2-16,78 17-7 15,-5 0-3-15,3 0-2 16,-10 0-3-16,2 0-3 15,-1 0-2-15,-4 15-1 16,-6 16-3-16,14 23-2 16,0 20 2-16,7 24 3 15,0 20 2-15,26 19-2 16,9 15 2-16,-6-3-2 16,11-19 2-16,-9-25-2 15,9-30 0-15,17-26-3 16,-3-17-3-16,17-18 6 15,-2-14-8-15,6-29 1 16,10-31 8-16,3-23 15 16,-10-18-11-16,-10-12 11 0,-13-5 5 15,-20-3-7-15,-6 6-2 16,-17 8-4-16,-12 13-2 16,0 20 5-16,-19 19-6 15,-7 19 3-15,4 12 7 16,13 12-8-16,2 4 0 15,7 5-5-15,0 1-1 16,0 2-6-16,0 0-45 16,0 0-62-16,21 0-151 15,7 0-191-15</inkml:trace>
  <inkml:trace contextRef="#ctx0" brushRef="#br1" timeOffset="-118497.15">10313 3674 473 0,'0'0'80'16,"0"0"-41"-16,0 0 26 15,21 107-42-15,29-88-8 16,13-8 19-16,4-8 15 16,-11-3-32-16,-1-16 17 15,-13-25-8-15,1-16 17 16,-17-11-21-16,-19-4-1 16,-7 5-3-16,-28 13 17 15,-39 14-15-15,-18 16-18 16,-5 22 1-16,1 2-3 15,18 17-4-15,23 18-1 0,27-3 5 16,21 7-16 0,0-2-3-16,14-1 2 0,34-6-33 15,1-7 2-15,6-9 27 16,1-8 3-16,-1-6-24 16,-13 0 18-16,1-8 5 15,-10-10-13-15,-12 1 6 16,-14 2-4-16,0 6 30 15,-7 9 17-15,0 0 44 16,0 0-32-16,0 11 26 16,-14 22-55-16,7 19 0 15,2 6 0-15,5 5 3 16,0 0 14-16,19-9 9 16,22-14-2-16,1-11-15 0,-6-20-9 15,11-9 0 1,3-18 0-16,13-39 3 0,20-23 29 15,14-15-17-15,7 3-6 16,-14 18-3-16,-21 23 7 16,-27 30-5-16,-13 21-8 15,-3 14-1-15,-5 30 1 16,0 15 33-16,-2 3-12 16,-12-5-6-16,-7-3-4 15,0-13-7-15,0-10-2 16,-7-9-1-16,-12-10 16 15,0-10-1-15,-2-2 15 16,4 0-4-16,-2-22-27 0,10-13-4 16,9-2-1-16,0-6 5 15,14 0-5-15,36 0 2 16,11 10-9-16,3 11 11 16,-2 14-7-16,-6 8-7 15,1 0 5-15,5 21 7 16,-1 4 3-16,-14 5 3 15,-9-3 8-15,-12-1 2 16,-19-6-7-16,-7 0-5 16,0-2 2-16,-11 4 4 15,-27-2-7-15,-2 0-11 16,11-4-9-16,8-1-34 16,7-3-19-16,9 0-57 0,5-9-77 15,0-3-154-15</inkml:trace>
  <inkml:trace contextRef="#ctx0" brushRef="#br1" timeOffset="-118162.93">12403 3792 239 0,'0'0'133'0,"0"0"33"15,0 0-48-15,19 129-30 0,38-108 2 16,28-15-28 0,19-6 12-16,12-21-25 0,2-30-7 15,-21-10 8-15,-14 3-31 16,-36 7 8-16,-40 7 4 16,-11 10 33-16,-65 11 15 15,-30 8-53-15,-17 15-17 16,9 0-1-16,17 12-7 15,36 8-2-15,33 6-3 16,21 11-12-16,0 5-36 16,35 5-36-16,48-6-35 15,21-11-1-15,36-11-104 0,6-17-245 16</inkml:trace>
  <inkml:trace contextRef="#ctx0" brushRef="#br1" timeOffset="-117746.92">13727 3550 618 0,'0'0'94'0,"0"0"3"15,0 0 19-15,0 0-69 16,0 0-36-16,0 0-5 15,-146 25-5-15,125 16 0 16,-5 14 1-16,18 3-2 0,1 2 1 16,7-11-1-16,0-9 0 15,33-15-4-15,24-13-1 16,12-12 0-16,9-9 5 16,19-28-3-16,-5-12 6 15,-2-5 7-15,-7 5-7 16,-29 9 2-16,-18 11-2 15,-22 15 9-15,-14 14 26 16,0 0 20-16,0 0-35 16,0 14-15-16,0 10-8 15,0 4 2-15,0-2-2 16,33-12 0-16,7-12-7 0,12-2-45 16,14-22-57-16,-2-24-89 15,-2-6-292-15</inkml:trace>
  <inkml:trace contextRef="#ctx0" brushRef="#br1" timeOffset="-117313.8">14628 3654 558 0,'0'0'107'0,"0"0"42"16,0 0-34-16,216 63-28 15,-126-63-56-15,2-26-2 16,-2-17 1-16,-22-6-20 15,-25-2-5-15,-36 1-1 0,-7 2-4 16,-36 5-5 0,-46 14-11-16,-8 12 12 0,-10 17-1 15,-1 0-3-15,23 26 2 16,16 14 1-16,36 11-2 16,26 8 3-16,0 9-2 15,55-2 4-15,27-6 2 16,37-11 0-16,25-18-2 15,10-21 2-15,14-10-2 16,-3-10 1-16,-14-24 1 16,-23-1 0-16,-24 4 6 15,-35 14-6-15,-29 11 8 16,-19 6 1-16,-14 9-8 16,0 23 48-16,8 5 0 0,-1 2-18 15,7-8-16-15,5-7-15 16,-5-9 0-16,1-12-30 15,-10-3-58-15,-12-17-41 16,0-23-47-16,-19-9-312 16</inkml:trace>
  <inkml:trace contextRef="#ctx0" brushRef="#br1" timeOffset="-117197.31">15894 3559 417 0,'0'0'299'0,"0"0"-136"16,-48-120-52-16,79 82-44 15,47-8-44-15,33-7-16 16,19 3-7-16,3 5-3 15,-8 16-57-15,-14 16-74 16,-28 13-115-16,-38 8-154 0</inkml:trace>
  <inkml:trace contextRef="#ctx0" brushRef="#br1" timeOffset="-116964.05">16627 3687 470 0,'0'0'217'0,"0"0"-58"15,222 53-59-15,-108-66-24 16,2-32-27-16,-12-14-37 15,-26-7-5-15,-31-6-2 16,-38 3-5-16,-9 14-13 16,-45 15-1-16,-35 27 14 15,-12 13 2-15,-10 30 26 16,10 25 3-16,30 11-22 0,27 14 4 16,28 4-13-1,7 5 0-15,0-1-1 16,21-12 0-16,12-10-37 0,-19-12-75 15,-14-9-158-15</inkml:trace>
  <inkml:trace contextRef="#ctx0" brushRef="#br1" timeOffset="-116230.14">11535 5354 263 0,'0'0'390'15,"0"0"-275"-15,0 0 29 16,0 0-63-16,0 0-36 0,0 0-26 16,-28-13-6-16,16 24-12 15,-5 24 2-15,-4 14 2 16,-12 18-4-16,12 14 0 16,-8 5 0-16,1 9 1 15,2-6 1-15,12-9 0 16,14-11 0-16,0-17 0 15,0-12 2-15,33-13-2 16,12-12 2-16,14-6 11 16,12-9 26-16,5 0-3 15,2 0 10-15,-10-14-15 16,1 3-22-16,-19 0-9 0,-10 1-3 16,-12 1 0-1,-18 4-33-15,-6-1-53 0,-4 0-8 16,-12-5-49-16,-30 0-385 15</inkml:trace>
  <inkml:trace contextRef="#ctx0" brushRef="#br1" timeOffset="-116077.98">11452 5693 694 0,'0'0'55'0,"0"0"95"16,213-14-66-16,-116 14-64 15,3 0-20-15,-3 0-18 0,-22-6-205 16,-32-19-451 0</inkml:trace>
  <inkml:trace contextRef="#ctx0" brushRef="#br1" timeOffset="-115934.49">11665 5347 973 0,'0'0'75'16,"0"0"-41"-16,0 0 36 15,260-105-24-15,-122 92-46 16,20 13-7-16,3 0-72 16,-10 33-115-16,-25 22-348 15</inkml:trace>
  <inkml:trace contextRef="#ctx0" brushRef="#br1" timeOffset="-115434.11">13285 5720 773 0,'0'0'72'0,"0"0"19"15,0 0 29-15,206 0-16 0,-100 0-34 16,6-9-27-16,-8 0-33 15,0 3-7-15,-24 1-3 16,-28 5-46-16,-21 0-74 16,-31 11-119-16,-40 18-154 15</inkml:trace>
  <inkml:trace contextRef="#ctx0" brushRef="#br1" timeOffset="-115292.18">13508 6063 678 0,'0'0'142'0,"0"0"43"16,248 0-39-16,-137 0-35 16,0 0-73-16,-2 0-38 0,-17 0-23 15,-30 9-136-15,-41 5-479 16</inkml:trace>
  <inkml:trace contextRef="#ctx0" brushRef="#br1" timeOffset="-104931.89">15255 5459 600 0,'0'0'96'0,"0"0"5"15,0 0 3-15,0 0-31 16,0 0-34-16,0 0-13 15,0 0-6-15,-75-99-8 16,75 99-12-16,0 0-3 16,0 15-7-16,0 30 8 15,0 22 2-15,0 25 4 16,11 11 1-16,11 3 6 16,18-14-4-16,2-15-4 15,1-20 1-15,11-19-3 16,-4-14-1-16,0-17-2 0,-3-7 2 15,7-22 5-15,-4-26-4 16,4-17 11-16,-4-15-6 16,-7-12-3-16,-15-8 1 15,-9-3-2-15,-17 6 7 16,-2 14-1-16,0 23 9 16,0 20 8-16,-14 16-1 15,0 15-13-15,7 6-2 16,4 3-9-16,3 0-15 15,0 12-50-15,0 16-24 16,10 8-14-16,25-3-108 16,3 1-66-16,-2-4-160 0</inkml:trace>
  <inkml:trace contextRef="#ctx0" brushRef="#br1" timeOffset="-104329.98">16530 5102 233 0,'0'0'100'0,"0"0"39"15,-5-109 9-15,-9 90-50 16,-7 13-28-16,6 3-10 15,-6 3 5-15,-7 6-37 16,-5 39-22-16,0 24-5 16,2 27 4-16,-9 29-1 15,14 21 13-15,4 12 6 16,8-1 8-16,12-16-6 16,2-23 7-16,0-23-18 15,9-20-13-15,24-22-1 16,3-18 0-16,4-14-14 0,3-21-42 15,4 0-91-15,-5-21-106 16,-6-14-364-16</inkml:trace>
  <inkml:trace contextRef="#ctx0" brushRef="#br1" timeOffset="-102997.83">16650 5856 487 0,'0'0'96'15,"0"0"-22"-15,0 0 1 0,0 0-32 16,0 0-9 0,0 0 18-16,116-34 11 0,-66-11-10 15,14-12-27-15,-3-6-19 16,-6-4 2-16,-13 1-9 16,-16 12 0-16,-19 10 3 15,-7 18-1-15,0 12 1 16,-4 9 10-16,-13 5 8 15,3 0-12-15,-5 22-9 16,7 16 0-16,10 11 0 16,2 6 0-16,0 7 0 15,0-5 1-15,14-2-1 0,14-9-2 16,13-6-33-16,13-6-22 16,12-17-77-16,8-12-47 15,-4-5-327-15</inkml:trace>
  <inkml:trace contextRef="#ctx0" brushRef="#br1" timeOffset="-102716.28">17641 5817 541 0,'0'0'52'0,"0"0"76"16,0 0 8-16,0 0-37 0,0 0-70 15,256-29 0 1,-171-26-9-16,-9-11-6 0,-22 1-10 16,-30 8 5-16,-24 7 1 15,0 14 3-15,-43 13 14 16,-18 19 9-16,-10 4-14 16,-5 27-22-16,0 26-2 15,19 13-3-15,24 0-3 16,31 1-37-16,2-9-56 15,64-12-77-15,12-12-309 16</inkml:trace>
  <inkml:trace contextRef="#ctx0" brushRef="#br1" timeOffset="-102565.67">18594 6013 827 0,'0'0'29'16,"0"0"9"-16,-73 116 51 15,61-93-75-15,12-11-14 16,0-12-117-16,33 0-162 16,10-18-125-16</inkml:trace>
  <inkml:trace contextRef="#ctx0" brushRef="#br1" timeOffset="-101914.78">18850 5639 372 0,'0'0'123'0,"0"0"45"16,-7 130-14-16,26-86-50 0,26-11-39 15,14-11-32 1,5-16-15-16,6-6-5 0,4-18 19 16,-10-23 5-16,-15-9-28 15,-20-2 6-15,-25 5-8 16,-4 2 29-16,-26 8 6 16,-30 7-1-16,-15 12-21 15,2 9-14-15,8 9 6 16,11 0-12-16,10 17-3 15,11 18-5-15,22 10-4 16,7 1-30-16,0-3-33 16,29 0 1-16,25-11-18 15,10-11-83-15,-3-13-214 16</inkml:trace>
  <inkml:trace contextRef="#ctx0" brushRef="#br1" timeOffset="-101621.84">19245 5102 556 0,'0'0'62'15,"0"0"-16"-15,0 0 83 0,175 112-29 16,-107-20 10-1,-6 26-15-15,-8 19-19 0,-18-1-7 16,-22-8-40-16,-14-25-12 16,0-27-9-16,0-25-3 15,0-23-5-15,-7-16 0 16,7-7 0-16,-5-5-27 16,5 0-28-16,0 0-42 15,0-15-60-15,12-7-184 16</inkml:trace>
  <inkml:trace contextRef="#ctx0" brushRef="#br1" timeOffset="-100227.2">20392 5880 580 0,'0'0'93'16,"0"0"118"-16,0 0-66 16,0 0-73-16,0 0-34 15,0 0-14-15,19-15-23 16,44 11 25-16,25-1 16 16,-5 3-35-16,-12-1-7 15,-15 3-9-15,-20 0-67 0,-24 17-44 16,-12 18-48-1,-29 8-329-15</inkml:trace>
  <inkml:trace contextRef="#ctx0" brushRef="#br1" timeOffset="-100082.4">20278 6327 649 0,'0'0'63'0,"0"0"118"0,0 0-59 15,0 0-50-15,244 10-54 16,-169-12-18-16,-6-2-39 15,-12 4-109-15,-17 0-256 16</inkml:trace>
  <inkml:trace contextRef="#ctx0" brushRef="#br1" timeOffset="-99683.29">20938 6787 631 0,'0'0'124'16,"0"0"-23"-16,0 0 35 15,0 0-59-15,151-118-48 0,-101 51-2 16,0-5-6-16,-8 4-2 15,-2-4 5 1,-11 10 1-16,-15 14-15 0,-7 18 2 16,-7 15 14-16,0 15 18 15,0 0-1-15,0 3-30 16,0 32-13-16,-14 16-4 16,-3 18 4-16,3 12 2 15,7 4 7-15,7-7 4 16,0-7-10-16,0-13-3 15,2-12 0-15,27-12-23 16,4-11-64-16,2-14-24 16,8-9-57-16,-3-3-249 15</inkml:trace>
  <inkml:trace contextRef="#ctx0" brushRef="#br1" timeOffset="-99399.29">21766 6890 432 0,'0'0'214'16,"0"0"-54"-16,201 37 35 15,-121-37-97-15,-2-32-19 16,-2-22-36-16,-12-18-27 16,-24-9-16-16,-26 0 6 15,-14 13-6-15,-35 15-1 16,-36 18 1-16,-12 20 3 15,0 13 15-15,3 2 25 16,9 25-3-16,9 21-38 0,13 15-2 16,15 10 0-16,18-2-7 15,16-9-54-15,0-9-70 16,9-15-61-16,13-14-477 16</inkml:trace>
  <inkml:trace contextRef="#ctx0" brushRef="#br1" timeOffset="-90934.06">11256 8013 731 0,'0'0'79'15,"0"0"-5"-15,0 0 23 0,0 0-38 16,0 0-29-1,0 0-13-15,0 0-6 0,0 0 8 16,-66-34-19-16,66 54 1 16,-2 19-1-16,2 18 2 15,0 19-1-15,-5 16 0 16,-2 16 3-16,0-1 5 16,-3-4-1-16,3-21-5 15,7-23-3-15,0-18-1 16,0-15 1-16,0-15-5 15,0-8-20-15,0-3-62 16,21-27-22-16,1-21-48 0,-1-12-354 16</inkml:trace>
  <inkml:trace contextRef="#ctx0" brushRef="#br1" timeOffset="-90757.29">10849 8141 587 0,'0'0'78'0,"270"-67"71"16,-69 30-3-16,7 5-67 15,-14 7-58-15,-26 13-21 16,-21 10-1-16,-24 2-4 16,-45 0-66-16,-52 14-128 0,-26 12-271 15</inkml:trace>
  <inkml:trace contextRef="#ctx0" brushRef="#br1" timeOffset="-90607.27">11396 8278 685 0,'0'0'83'16,"0"0"5"-16,272 8 61 16,-140-1-69-16,5 3-59 15,8 2-21-15,-11 3-3 16,-1 0-95-16,-17 0-264 15</inkml:trace>
  <inkml:trace contextRef="#ctx0" brushRef="#br1" timeOffset="-90284.26">13221 8560 739 0,'0'0'52'16,"0"0"-39"-16,0 0 63 16,0 0-20-16,0 0-6 15,0 0-20-15,43-139-3 0,-43 102 29 16,0 6-4-16,0 16-19 15,-2 9 16-15,-10 6-16 16,2 0-33-16,-9 0 0 16,5 26-50-16,0 9-51 15,7 13-42-15,7 1-142 16,0 2-349-16</inkml:trace>
  <inkml:trace contextRef="#ctx0" brushRef="#br1" timeOffset="-90158.12">13186 8877 257 0,'0'0'310'16,"0"0"-116"-16,0 0-2 0,0 0-86 16,0 0-91-16,0 0-15 15,0-22-24-15,0 22-130 16,0 11-579-16</inkml:trace>
  <inkml:trace contextRef="#ctx0" brushRef="#br1" timeOffset="-89435.2">14401 7928 570 0,'0'0'76'16,"0"0"28"-16,0 0 38 15,0 0-83-15,0 0-51 16,0 0-5-16,-82 70-3 0,82 9 1 16,0 27 4-1,0 20-1-15,21 7 9 0,12-7 6 16,10-22-6-16,6-27-9 15,10-26-4-15,-2-26 0 16,21-25 1-16,12-25 7 16,12-49 34-16,2-22-10 15,-12-20-23-15,-23-6 8 16,-20 8 21-16,-27 11-2 16,-22 25-1-16,0 20-4 15,-10 18-3-15,-18 18 1 16,-5 11-18-16,11 7-11 15,8 4-10-15,7 3-38 16,7 21-84-16,0 4-47 0,14-2-209 16</inkml:trace>
  <inkml:trace contextRef="#ctx0" brushRef="#br1" timeOffset="-89001.36">16267 7620 581 0,'0'0'78'16,"0"0"18"-16,0 0 41 16,0 0-91-16,-212-1-32 15,167 52-12-15,-3 31 1 16,1 34 12-16,-3 39-7 15,3 43 9-15,9 17 36 16,5 12 15-16,26-10-42 16,7-24 14-16,0-19 4 0,47-32-27 15,5-30-7-15,0-30-10 16,0-30-4-16,-7-29-28 16,-7-21-58-16,-9-2-86 15,-18-28-340-15</inkml:trace>
  <inkml:trace contextRef="#ctx0" brushRef="#br1" timeOffset="-85084.68">16783 8246 401 0,'0'0'133'0,"0"0"-70"16,0 0 46-16,0 0-55 16,-118 144-20-16,118-93-9 0,0 4-7 15,11 3 28-15,25 1 7 16,25-4-17-16,8-12-17 16,16-12 2-16,5-19-14 15,9-12 0-15,3-6 9 16,-10-31 3-16,-11-15-10 15,-25-8 5-15,-15-11-9 16,-27-1 0-16,-14-3 2 16,-33 9 27-16,-50 17 1 15,-28 15-5-15,-17 17-9 16,-2 17-11-16,7 0-10 16,31 31-3-16,30 13 2 0,27 11-5 15,35 11-9-15,0 11-40 16,57 8-10-16,37 1-19 15,32-8-90-15,13-15-304 16</inkml:trace>
  <inkml:trace contextRef="#ctx0" brushRef="#br1" timeOffset="-84871.29">17942 8743 81 0,'0'0'652'0,"0"0"-575"0,0 0 79 16,14 149-65-16,-14-101-51 15,5 4-25-15,2-6-9 16,0-2-5-16,-7-8-2 16,12-9-16-16,-3-14-100 15,-2-13-136-15,5 0-406 16</inkml:trace>
  <inkml:trace contextRef="#ctx0" brushRef="#br1" timeOffset="-84152.13">18786 8202 800 0,'0'0'106'0,"189"-16"40"16,-85 2-35 0,-9 2-87-16,-12-2-21 0,-20-1-3 15,-22 7-10-15,-27 2-43 16,-14 3-47-16,-26 3-62 16,-36 0-102-16,-6 0 16 15,4 0 98-15,2 0 1 16,6 0 149-16,8 3 31 15,13 0 28-15,6 6 160 16,8 5-73-16,2 12-31 16,3 11-25-16,-6 14-13 15,-4 16-16-15,0 11 13 0,-2 2-13 16,11-11-8 0,6-15-20-16,11-20-15 0,0-16-18 15,0-15-2-15,7-3-2 16,42-9 4-16,25-23 6 15,11-6-6-15,2 5-8 16,-6 9-1-16,-8 20 7 16,-16 4-9-16,-10 15 9 15,-18 20 2-15,-15 9 11 16,-14 2 31-16,0-1-4 16,0-2 17-16,-19-8-21 15,-12-6 0-15,-9-5-3 16,0-9-8-16,2-6-1 15,-2-8-18-15,-1 0-2 16,13-1-2-16,11 0-2 0,6 0-22 16,11 0-25-16,0 0-28 15,7 5-42-15,28-5-16 16,8 0-157-16</inkml:trace>
  <inkml:trace contextRef="#ctx0" brushRef="#br1" timeOffset="-83802.27">19571 7920 595 0,'0'0'32'15,"0"0"162"-15,298 85-63 16,-154-2-43-16,-4 41 12 16,-20 30 4-16,-30 28-19 15,-35 12-18-15,-36-7-13 16,-19-15-20-16,-15-23-12 16,-39-26-18-16,-15-28 4 15,6-29-6-15,8-23-2 16,13-20 0-16,23-17-30 15,12-6-15-15,7 0-25 16,0 0-25-16,4-20-62 16,32-9-19-16,14-8-224 0</inkml:trace>
  <inkml:trace contextRef="#ctx0" brushRef="#br1" timeOffset="-82605.55">21321 8886 706 0,'0'0'149'0,"0"0"-37"0,0 0-15 16,0 0-50-16,0 0-7 15,222-2 23-15,-113-5-26 16,-17-1-17-16,-11 1-18 16,-24 6-2-16,-22 1-25 15,-21 0-76-15,-14 5-73 16,-23 15-134-16,-51 6-357 15</inkml:trace>
  <inkml:trace contextRef="#ctx0" brushRef="#br1" timeOffset="-82468.16">21416 9162 559 0,'0'0'172'0,"0"0"30"16,239 14-92-1,-150-14-32-15,-1 0-27 0,-17 0-51 16,-17 0-1-16,-25 5-95 15,-29 5-225-15</inkml:trace>
  <inkml:trace contextRef="#ctx0" brushRef="#br1" timeOffset="-81593.83">23237 8613 191 0,'0'0'534'0,"0"0"-390"16,0 0-36-16,0 0-59 15,0 0 16-15,255-32 5 16,-125 21-19-16,-12-3-11 16,-14-1-30-16,-26 1-6 15,-23 5-4-15,-29 5-15 16,-24 1-62-16,-2 3-43 15,-35 0-145-15,-34 0-390 16</inkml:trace>
  <inkml:trace contextRef="#ctx0" brushRef="#br1" timeOffset="-81151.21">23386 8535 465 0,'0'0'124'15,"0"0"-49"-15,0 0 11 16,-97 141-20-16,78-86-16 15,-3 5 4-15,4 9 6 16,1-3-12-16,-4-7-3 16,9-12-20-16,12-15-20 15,0-17-5-15,0-11-1 16,0-4 1-16,0 0-4 16,40-7 4-16,24-19 2 0,12 0 7 15,21 2-5-15,0 9-3 16,2 13-1-16,-2 2 2 15,-10 12 9-15,-18 25-2 16,-24 9 15-16,-19 8 7 16,-26 9-1-16,-5 6-5 15,-47 0-6-15,-21-5-5 16,-5-13 9-16,-12-7 7 16,14-11-1-16,1-11-3 15,6-9 6-15,17-9-16 16,5-4-2-16,18 0-5 15,3-7-4-15,12-8-5 16,5 4-3-16,4 2-7 0,5 4-24 16,0 5-35-1,0 0-43-15,12 0-47 0,16 0-91 16,3 9-545-16</inkml:trace>
  <inkml:trace contextRef="#ctx0" brushRef="#br1" timeOffset="-78402.77">13188 11654 595 0,'0'0'87'15,"0"0"-72"-15,102-190 29 16,38 62 66-16,82-45-35 16,83-53 1-16,92-47-8 15,53-34-25-15,27-11-25 16,-11 14 0-16,-14 17-6 15,-22 34-7-15,-14 22-3 16,-32 24-2-16,-32 25-1 16,-66 28-12-16,-66 33-45 15,-66 36-63-15,-67 34-129 0,-63 34-359 16</inkml:trace>
  <inkml:trace contextRef="#ctx0" brushRef="#br1" timeOffset="-77668.93">14503 8621 470 0,'0'0'293'0,"0"0"-291"0,0 0 31 16,0 0-33-16,0 0 0 16,225 190 24-16,92-31 51 15,87 32 2-15,53 19 18 16,23 19-39-16,0 15-36 16,-36-4-12-16,-30-15-8 15,-45-27 0-15,-36-32 0 16,-23-18 51-16,-31-20-29 15,-37-19-10-15,-39-14-6 16,-38-15 0-16,-44-17-6 16,-38-15-2-16,-36-16-66 15,-35-10-67-15,-12-13-163 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56D610-B282-46AC-B340-318C54239DA2}" type="datetimeFigureOut">
              <a:rPr lang="it-IT" smtClean="0"/>
              <a:pPr/>
              <a:t>23/03/2023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FD4220-2D1B-4903-850A-57CE15EA7BBD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FD4220-2D1B-4903-850A-57CE15EA7BBD}" type="slidenum">
              <a:rPr lang="it-IT" smtClean="0"/>
              <a:pPr/>
              <a:t>11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/>
              <a:t>Fare clic per modificare lo stile del sottotitolo dello schema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23/03/2023</a:t>
            </a:fld>
            <a:endParaRPr lang="it-IT"/>
          </a:p>
        </p:txBody>
      </p:sp>
      <p:sp>
        <p:nvSpPr>
          <p:cNvPr id="20" name="Segnaposto piè di pagina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Oval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23/03/2023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23/03/2023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23/03/2023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23/03/2023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Rettangolo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23/03/2023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23/03/2023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23/03/2023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23/03/2023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6" name="Rettangolo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23/03/2023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23/03/2023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it-IT"/>
              <a:t>Fare clic sull'icona per inserire un'immagine</a:t>
            </a:r>
            <a:endParaRPr kumimoji="0" lang="en-US" dirty="0"/>
          </a:p>
        </p:txBody>
      </p:sp>
      <p:sp>
        <p:nvSpPr>
          <p:cNvPr id="9" name="Elaborazione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Elaborazione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Anello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  <a:p>
            <a:pPr lvl="1" eaLnBrk="1" latinLnBrk="0" hangingPunct="1"/>
            <a:r>
              <a:rPr kumimoji="0" lang="it-IT"/>
              <a:t>Secondo livello</a:t>
            </a:r>
          </a:p>
          <a:p>
            <a:pPr lvl="2" eaLnBrk="1" latinLnBrk="0" hangingPunct="1"/>
            <a:r>
              <a:rPr kumimoji="0" lang="it-IT"/>
              <a:t>Terzo livello</a:t>
            </a:r>
          </a:p>
          <a:p>
            <a:pPr lvl="3" eaLnBrk="1" latinLnBrk="0" hangingPunct="1"/>
            <a:r>
              <a:rPr kumimoji="0" lang="it-IT"/>
              <a:t>Quarto livello</a:t>
            </a:r>
          </a:p>
          <a:p>
            <a:pPr lvl="4" eaLnBrk="1" latinLnBrk="0" hangingPunct="1"/>
            <a:r>
              <a:rPr kumimoji="0" lang="it-IT"/>
              <a:t>Quinto livello</a:t>
            </a:r>
            <a:endParaRPr kumimoji="0" lang="en-US"/>
          </a:p>
        </p:txBody>
      </p:sp>
      <p:sp>
        <p:nvSpPr>
          <p:cNvPr id="24" name="Segnaposto dat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B6055F8-1D02-4417-9241-55C834FD9970}" type="datetimeFigureOut">
              <a:rPr lang="it-IT" smtClean="0"/>
              <a:pPr/>
              <a:t>23/03/2023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5" name="Rettango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7.wmf"/><Relationship Id="rId3" Type="http://schemas.openxmlformats.org/officeDocument/2006/relationships/image" Target="../media/image2.wmf"/><Relationship Id="rId7" Type="http://schemas.openxmlformats.org/officeDocument/2006/relationships/image" Target="../media/image4.wmf"/><Relationship Id="rId12" Type="http://schemas.openxmlformats.org/officeDocument/2006/relationships/oleObject" Target="../embeddings/oleObject6.bin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6.wmf"/><Relationship Id="rId5" Type="http://schemas.openxmlformats.org/officeDocument/2006/relationships/image" Target="../media/image3.wmf"/><Relationship Id="rId10" Type="http://schemas.openxmlformats.org/officeDocument/2006/relationships/oleObject" Target="../embeddings/oleObject5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Ottimi</a:t>
            </a:r>
            <a:r>
              <a:rPr lang="en-US" dirty="0"/>
              <a:t> di </a:t>
            </a:r>
            <a:r>
              <a:rPr lang="en-US" dirty="0" err="1"/>
              <a:t>frontiera</a:t>
            </a:r>
            <a:r>
              <a:rPr lang="en-US" dirty="0"/>
              <a:t>: </a:t>
            </a:r>
            <a:r>
              <a:rPr lang="en-US" dirty="0" err="1"/>
              <a:t>preferenze</a:t>
            </a:r>
            <a:r>
              <a:rPr lang="en-US" dirty="0"/>
              <a:t> </a:t>
            </a:r>
            <a:r>
              <a:rPr lang="en-US" dirty="0" err="1"/>
              <a:t>perfetti</a:t>
            </a:r>
            <a:r>
              <a:rPr lang="en-US" dirty="0"/>
              <a:t> </a:t>
            </a:r>
            <a:r>
              <a:rPr lang="en-US" dirty="0" err="1"/>
              <a:t>sostituti</a:t>
            </a:r>
            <a:endParaRPr lang="en-US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4645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>
                <a:extLst>
                  <a:ext uri="{FF2B5EF4-FFF2-40B4-BE49-F238E27FC236}">
                    <a16:creationId xmlns:a16="http://schemas.microsoft.com/office/drawing/2014/main" id="{6B58EEBC-C060-89EC-F090-D1DF7F97B7F6}"/>
                  </a:ext>
                </a:extLst>
              </p14:cNvPr>
              <p14:cNvContentPartPr/>
              <p14:nvPr/>
            </p14:nvContentPartPr>
            <p14:xfrm>
              <a:off x="142920" y="196920"/>
              <a:ext cx="8930880" cy="6307200"/>
            </p14:xfrm>
          </p:contentPart>
        </mc:Choice>
        <mc:Fallback>
          <p:pic>
            <p:nvPicPr>
              <p:cNvPr id="4" name="Input penna 3">
                <a:extLst>
                  <a:ext uri="{FF2B5EF4-FFF2-40B4-BE49-F238E27FC236}">
                    <a16:creationId xmlns:a16="http://schemas.microsoft.com/office/drawing/2014/main" id="{6B58EEBC-C060-89EC-F090-D1DF7F97B7F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3560" y="187560"/>
                <a:ext cx="8949600" cy="6325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993771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85725" indent="-3175">
              <a:buNone/>
            </a:pPr>
            <a:r>
              <a:rPr lang="it-IT" dirty="0"/>
              <a:t>Esistono due medicine, aspirina e moment, efficaci contro il mal di testa, e una compressa di moment equivale a una di aspirina:</a:t>
            </a:r>
          </a:p>
          <a:p>
            <a:r>
              <a:rPr lang="it-IT" dirty="0"/>
              <a:t>Tracciare le curve di indifferenza</a:t>
            </a:r>
          </a:p>
          <a:p>
            <a:r>
              <a:rPr lang="it-IT" dirty="0"/>
              <a:t>Identificare la scelta ottima dato il reddito m=100 nei seguenti casi:</a:t>
            </a:r>
          </a:p>
          <a:p>
            <a:pPr lvl="1"/>
            <a:r>
              <a:rPr lang="it-IT" dirty="0" err="1"/>
              <a:t>P</a:t>
            </a:r>
            <a:r>
              <a:rPr lang="it-IT" baseline="-25000" dirty="0" err="1"/>
              <a:t>asp</a:t>
            </a:r>
            <a:r>
              <a:rPr lang="it-IT" dirty="0"/>
              <a:t> = </a:t>
            </a:r>
            <a:r>
              <a:rPr lang="it-IT" dirty="0" err="1"/>
              <a:t>P</a:t>
            </a:r>
            <a:r>
              <a:rPr lang="it-IT" baseline="-25000" dirty="0" err="1"/>
              <a:t>mom</a:t>
            </a:r>
            <a:r>
              <a:rPr lang="it-IT" dirty="0"/>
              <a:t> </a:t>
            </a:r>
          </a:p>
          <a:p>
            <a:pPr lvl="1"/>
            <a:r>
              <a:rPr lang="it-IT" dirty="0" err="1"/>
              <a:t>P</a:t>
            </a:r>
            <a:r>
              <a:rPr lang="it-IT" baseline="-25000" dirty="0" err="1"/>
              <a:t>asp</a:t>
            </a:r>
            <a:r>
              <a:rPr lang="it-IT" dirty="0"/>
              <a:t> &gt; </a:t>
            </a:r>
            <a:r>
              <a:rPr lang="it-IT" dirty="0" err="1"/>
              <a:t>P</a:t>
            </a:r>
            <a:r>
              <a:rPr lang="it-IT" baseline="-25000" dirty="0" err="1"/>
              <a:t>mom</a:t>
            </a:r>
            <a:r>
              <a:rPr lang="it-IT" dirty="0"/>
              <a:t> </a:t>
            </a:r>
          </a:p>
          <a:p>
            <a:pPr lvl="1"/>
            <a:r>
              <a:rPr lang="it-IT" dirty="0" err="1"/>
              <a:t>P</a:t>
            </a:r>
            <a:r>
              <a:rPr lang="it-IT" baseline="-25000" dirty="0" err="1"/>
              <a:t>asp</a:t>
            </a:r>
            <a:r>
              <a:rPr lang="it-IT" dirty="0"/>
              <a:t>&lt; </a:t>
            </a:r>
            <a:r>
              <a:rPr lang="it-IT" dirty="0" err="1"/>
              <a:t>P</a:t>
            </a:r>
            <a:r>
              <a:rPr lang="it-IT" baseline="-25000" dirty="0" err="1"/>
              <a:t>mom</a:t>
            </a:r>
            <a:r>
              <a:rPr lang="it-IT" dirty="0"/>
              <a:t> </a:t>
            </a:r>
          </a:p>
          <a:p>
            <a:pPr lvl="1"/>
            <a:endParaRPr lang="it-IT" dirty="0"/>
          </a:p>
          <a:p>
            <a:pPr lvl="1"/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La </a:t>
            </a:r>
            <a:r>
              <a:rPr lang="en-US" dirty="0" err="1"/>
              <a:t>scelta</a:t>
            </a:r>
            <a:r>
              <a:rPr lang="en-US" dirty="0"/>
              <a:t> </a:t>
            </a:r>
            <a:r>
              <a:rPr lang="en-US" dirty="0" err="1"/>
              <a:t>ottima</a:t>
            </a:r>
            <a:r>
              <a:rPr lang="en-US" dirty="0"/>
              <a:t> </a:t>
            </a:r>
            <a:r>
              <a:rPr lang="en-US" dirty="0" err="1"/>
              <a:t>nel</a:t>
            </a:r>
            <a:r>
              <a:rPr lang="en-US" dirty="0"/>
              <a:t> </a:t>
            </a:r>
            <a:r>
              <a:rPr lang="en-US" dirty="0" err="1"/>
              <a:t>caso</a:t>
            </a:r>
            <a:r>
              <a:rPr lang="en-US" dirty="0"/>
              <a:t> </a:t>
            </a:r>
            <a:r>
              <a:rPr lang="en-US" dirty="0" err="1"/>
              <a:t>dei</a:t>
            </a:r>
            <a:r>
              <a:rPr lang="en-US" dirty="0"/>
              <a:t> </a:t>
            </a:r>
            <a:r>
              <a:rPr lang="en-US" dirty="0" err="1"/>
              <a:t>perfetti</a:t>
            </a:r>
            <a:r>
              <a:rPr lang="en-US" dirty="0"/>
              <a:t> </a:t>
            </a:r>
            <a:r>
              <a:rPr lang="en-US" dirty="0" err="1"/>
              <a:t>sostituti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In </a:t>
            </a:r>
            <a:r>
              <a:rPr lang="en-US" dirty="0" err="1"/>
              <a:t>presenza</a:t>
            </a:r>
            <a:r>
              <a:rPr lang="en-US" dirty="0"/>
              <a:t> di </a:t>
            </a:r>
            <a:r>
              <a:rPr lang="en-US" dirty="0" err="1"/>
              <a:t>ottimi</a:t>
            </a:r>
            <a:r>
              <a:rPr lang="en-US" dirty="0"/>
              <a:t> </a:t>
            </a:r>
            <a:r>
              <a:rPr lang="en-US" dirty="0" err="1"/>
              <a:t>interni</a:t>
            </a:r>
            <a:r>
              <a:rPr lang="en-US" dirty="0"/>
              <a:t> </a:t>
            </a:r>
            <a:r>
              <a:rPr lang="en-US" dirty="0" err="1"/>
              <a:t>abbiamo</a:t>
            </a:r>
            <a:r>
              <a:rPr lang="en-US" dirty="0"/>
              <a:t> </a:t>
            </a:r>
            <a:r>
              <a:rPr lang="en-US" dirty="0" err="1"/>
              <a:t>visto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paniere</a:t>
            </a:r>
            <a:r>
              <a:rPr lang="en-US" dirty="0"/>
              <a:t> </a:t>
            </a:r>
            <a:r>
              <a:rPr lang="en-US" dirty="0" err="1"/>
              <a:t>ottimo</a:t>
            </a:r>
            <a:r>
              <a:rPr lang="en-US" dirty="0"/>
              <a:t> </a:t>
            </a:r>
            <a:r>
              <a:rPr lang="en-US" dirty="0" err="1"/>
              <a:t>implica</a:t>
            </a:r>
            <a:r>
              <a:rPr lang="en-US" dirty="0"/>
              <a:t>: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Tale </a:t>
            </a:r>
            <a:r>
              <a:rPr lang="en-US" dirty="0" err="1"/>
              <a:t>condizione</a:t>
            </a:r>
            <a:r>
              <a:rPr lang="en-US" dirty="0"/>
              <a:t> non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verifica</a:t>
            </a:r>
            <a:r>
              <a:rPr lang="en-US" dirty="0"/>
              <a:t> per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perfetti</a:t>
            </a:r>
            <a:r>
              <a:rPr lang="en-US" dirty="0"/>
              <a:t> </a:t>
            </a:r>
            <a:r>
              <a:rPr lang="en-US" dirty="0" err="1"/>
              <a:t>sostituti</a:t>
            </a:r>
            <a:r>
              <a:rPr lang="en-US" dirty="0"/>
              <a:t>, </a:t>
            </a:r>
            <a:r>
              <a:rPr lang="en-US" dirty="0" err="1"/>
              <a:t>perchè</a:t>
            </a:r>
            <a:r>
              <a:rPr lang="en-US" dirty="0"/>
              <a:t> le curve di </a:t>
            </a:r>
            <a:r>
              <a:rPr lang="en-US" dirty="0" err="1"/>
              <a:t>indifferenza</a:t>
            </a:r>
            <a:r>
              <a:rPr lang="en-US" dirty="0"/>
              <a:t> </a:t>
            </a:r>
            <a:r>
              <a:rPr lang="en-US" dirty="0" err="1"/>
              <a:t>sono</a:t>
            </a:r>
            <a:r>
              <a:rPr lang="en-US" dirty="0"/>
              <a:t> </a:t>
            </a:r>
            <a:r>
              <a:rPr lang="en-US" dirty="0" err="1"/>
              <a:t>rette</a:t>
            </a:r>
            <a:r>
              <a:rPr lang="en-US" dirty="0"/>
              <a:t> </a:t>
            </a:r>
            <a:r>
              <a:rPr lang="en-US" dirty="0" err="1"/>
              <a:t>parallele</a:t>
            </a:r>
            <a:r>
              <a:rPr lang="en-US" dirty="0"/>
              <a:t>. </a:t>
            </a:r>
            <a:r>
              <a:rPr lang="en-US" dirty="0" err="1"/>
              <a:t>Quindi</a:t>
            </a:r>
            <a:r>
              <a:rPr lang="en-US" dirty="0"/>
              <a:t> dal </a:t>
            </a:r>
            <a:r>
              <a:rPr lang="en-US" dirty="0" err="1"/>
              <a:t>punto</a:t>
            </a:r>
            <a:r>
              <a:rPr lang="en-US" dirty="0"/>
              <a:t> di vista </a:t>
            </a:r>
            <a:r>
              <a:rPr lang="en-US" dirty="0" err="1"/>
              <a:t>grafico</a:t>
            </a:r>
            <a:r>
              <a:rPr lang="en-US" dirty="0"/>
              <a:t> non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avrà</a:t>
            </a:r>
            <a:r>
              <a:rPr lang="en-US" dirty="0"/>
              <a:t> </a:t>
            </a:r>
            <a:r>
              <a:rPr lang="en-US" dirty="0" err="1"/>
              <a:t>tangenza</a:t>
            </a:r>
            <a:r>
              <a:rPr lang="en-US" dirty="0"/>
              <a:t> ma, </a:t>
            </a:r>
            <a:r>
              <a:rPr lang="en-US" dirty="0" err="1"/>
              <a:t>alternativamente</a:t>
            </a:r>
            <a:r>
              <a:rPr lang="en-US" dirty="0"/>
              <a:t>:</a:t>
            </a:r>
          </a:p>
          <a:p>
            <a:pPr lvl="1"/>
            <a:r>
              <a:rPr lang="en-US" dirty="0" err="1"/>
              <a:t>Perfetta</a:t>
            </a:r>
            <a:r>
              <a:rPr lang="en-US" dirty="0"/>
              <a:t> </a:t>
            </a:r>
            <a:r>
              <a:rPr lang="en-US" dirty="0" err="1"/>
              <a:t>sovrapposizione</a:t>
            </a:r>
            <a:endParaRPr lang="en-US" dirty="0"/>
          </a:p>
          <a:p>
            <a:pPr lvl="1"/>
            <a:r>
              <a:rPr lang="en-US" dirty="0" err="1"/>
              <a:t>Intersezione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5350347"/>
              </p:ext>
            </p:extLst>
          </p:nvPr>
        </p:nvGraphicFramePr>
        <p:xfrm>
          <a:off x="4286234" y="2420888"/>
          <a:ext cx="1796827" cy="10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zione" r:id="rId2" imgW="787320" imgH="444240" progId="Equation.3">
                  <p:embed/>
                </p:oleObj>
              </mc:Choice>
              <mc:Fallback>
                <p:oleObj name="Equazione" r:id="rId2" imgW="787320" imgH="444240" progId="Equation.3">
                  <p:embed/>
                  <p:pic>
                    <p:nvPicPr>
                      <p:cNvPr id="3174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6234" y="2420888"/>
                        <a:ext cx="1796827" cy="1014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540201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La </a:t>
            </a:r>
            <a:r>
              <a:rPr lang="en-US" dirty="0" err="1"/>
              <a:t>scelta</a:t>
            </a:r>
            <a:r>
              <a:rPr lang="en-US" dirty="0"/>
              <a:t> </a:t>
            </a:r>
            <a:r>
              <a:rPr lang="en-US" dirty="0" err="1"/>
              <a:t>ottima</a:t>
            </a:r>
            <a:r>
              <a:rPr lang="en-US" dirty="0"/>
              <a:t> </a:t>
            </a:r>
            <a:r>
              <a:rPr lang="en-US" dirty="0" err="1"/>
              <a:t>nel</a:t>
            </a:r>
            <a:r>
              <a:rPr lang="en-US" dirty="0"/>
              <a:t> </a:t>
            </a:r>
            <a:r>
              <a:rPr lang="en-US" dirty="0" err="1"/>
              <a:t>caso</a:t>
            </a:r>
            <a:r>
              <a:rPr lang="en-US" dirty="0"/>
              <a:t> </a:t>
            </a:r>
            <a:r>
              <a:rPr lang="en-US" dirty="0" err="1"/>
              <a:t>dei</a:t>
            </a:r>
            <a:r>
              <a:rPr lang="en-US" dirty="0"/>
              <a:t> </a:t>
            </a:r>
            <a:r>
              <a:rPr lang="en-US" dirty="0" err="1"/>
              <a:t>perfetti</a:t>
            </a:r>
            <a:r>
              <a:rPr lang="en-US" dirty="0"/>
              <a:t> </a:t>
            </a:r>
            <a:r>
              <a:rPr lang="en-US" dirty="0" err="1"/>
              <a:t>sostituti</a:t>
            </a:r>
            <a:r>
              <a:rPr lang="en-US" dirty="0"/>
              <a:t> (segue)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termini </a:t>
            </a:r>
            <a:r>
              <a:rPr lang="en-US" dirty="0" err="1"/>
              <a:t>analitici</a:t>
            </a:r>
            <a:r>
              <a:rPr lang="en-US" dirty="0"/>
              <a:t>, </a:t>
            </a:r>
            <a:r>
              <a:rPr lang="en-US" dirty="0" err="1"/>
              <a:t>avremo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delle</a:t>
            </a:r>
            <a:r>
              <a:rPr lang="en-US" dirty="0"/>
              <a:t> </a:t>
            </a:r>
            <a:r>
              <a:rPr lang="en-US" dirty="0" err="1"/>
              <a:t>seguenti</a:t>
            </a:r>
            <a:r>
              <a:rPr lang="en-US" dirty="0"/>
              <a:t> </a:t>
            </a:r>
            <a:r>
              <a:rPr lang="en-US" dirty="0" err="1"/>
              <a:t>situazioni</a:t>
            </a:r>
            <a:r>
              <a:rPr lang="en-US" dirty="0"/>
              <a:t>: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6985082"/>
              </p:ext>
            </p:extLst>
          </p:nvPr>
        </p:nvGraphicFramePr>
        <p:xfrm>
          <a:off x="971600" y="2679519"/>
          <a:ext cx="1796827" cy="10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zione" r:id="rId2" imgW="787320" imgH="444240" progId="Equation.3">
                  <p:embed/>
                </p:oleObj>
              </mc:Choice>
              <mc:Fallback>
                <p:oleObj name="Equazione" r:id="rId2" imgW="787320" imgH="444240" progId="Equation.3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600" y="2679519"/>
                        <a:ext cx="1796827" cy="1014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7867077"/>
              </p:ext>
            </p:extLst>
          </p:nvPr>
        </p:nvGraphicFramePr>
        <p:xfrm>
          <a:off x="971601" y="4077072"/>
          <a:ext cx="1796827" cy="10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zione" r:id="rId4" imgW="787320" imgH="444240" progId="Equation.3">
                  <p:embed/>
                </p:oleObj>
              </mc:Choice>
              <mc:Fallback>
                <p:oleObj name="Equazione" r:id="rId4" imgW="787320" imgH="444240" progId="Equation.3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601" y="4077072"/>
                        <a:ext cx="1796827" cy="1014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0675618"/>
              </p:ext>
            </p:extLst>
          </p:nvPr>
        </p:nvGraphicFramePr>
        <p:xfrm>
          <a:off x="971600" y="5264224"/>
          <a:ext cx="1796827" cy="10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zione" r:id="rId6" imgW="787320" imgH="444240" progId="Equation.3">
                  <p:embed/>
                </p:oleObj>
              </mc:Choice>
              <mc:Fallback>
                <p:oleObj name="Equazione" r:id="rId6" imgW="787320" imgH="444240" progId="Equation.3">
                  <p:embed/>
                  <p:pic>
                    <p:nvPicPr>
                      <p:cNvPr id="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600" y="5264224"/>
                        <a:ext cx="1796827" cy="1014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CasellaDiTesto 6"/>
          <p:cNvSpPr txBox="1"/>
          <p:nvPr/>
        </p:nvSpPr>
        <p:spPr>
          <a:xfrm>
            <a:off x="3008429" y="2863522"/>
            <a:ext cx="3929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Il </a:t>
            </a:r>
            <a:r>
              <a:rPr lang="en-US" dirty="0" err="1"/>
              <a:t>paniere</a:t>
            </a:r>
            <a:r>
              <a:rPr lang="en-US" dirty="0"/>
              <a:t> </a:t>
            </a:r>
            <a:r>
              <a:rPr lang="en-US" dirty="0" err="1"/>
              <a:t>ottimo</a:t>
            </a:r>
            <a:r>
              <a:rPr lang="en-US" dirty="0"/>
              <a:t> è </a:t>
            </a:r>
            <a:r>
              <a:rPr lang="en-US" dirty="0" err="1"/>
              <a:t>uno</a:t>
            </a:r>
            <a:r>
              <a:rPr lang="en-US" dirty="0"/>
              <a:t> </a:t>
            </a:r>
            <a:r>
              <a:rPr lang="en-US" dirty="0" err="1"/>
              <a:t>qualunque</a:t>
            </a:r>
            <a:r>
              <a:rPr lang="en-US" dirty="0"/>
              <a:t> </a:t>
            </a:r>
            <a:r>
              <a:rPr lang="en-US" dirty="0" err="1"/>
              <a:t>dei</a:t>
            </a:r>
            <a:r>
              <a:rPr lang="en-US" dirty="0"/>
              <a:t> </a:t>
            </a:r>
            <a:r>
              <a:rPr lang="en-US" dirty="0" err="1"/>
              <a:t>panieri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giace</a:t>
            </a:r>
            <a:r>
              <a:rPr lang="en-US" dirty="0"/>
              <a:t> </a:t>
            </a:r>
            <a:r>
              <a:rPr lang="en-US" dirty="0" err="1"/>
              <a:t>sulla</a:t>
            </a:r>
            <a:r>
              <a:rPr lang="en-US" dirty="0"/>
              <a:t> </a:t>
            </a:r>
            <a:r>
              <a:rPr lang="en-US" dirty="0" err="1"/>
              <a:t>retta</a:t>
            </a:r>
            <a:r>
              <a:rPr lang="en-US" dirty="0"/>
              <a:t> di </a:t>
            </a:r>
            <a:r>
              <a:rPr lang="en-US" dirty="0" err="1"/>
              <a:t>bilnacio</a:t>
            </a:r>
            <a:endParaRPr lang="en-US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2768427" y="3978130"/>
            <a:ext cx="41764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La </a:t>
            </a:r>
            <a:r>
              <a:rPr lang="en-US" dirty="0" err="1"/>
              <a:t>retta</a:t>
            </a:r>
            <a:r>
              <a:rPr lang="en-US" dirty="0"/>
              <a:t> di </a:t>
            </a:r>
            <a:r>
              <a:rPr lang="en-US" dirty="0" err="1"/>
              <a:t>bilancio</a:t>
            </a:r>
            <a:r>
              <a:rPr lang="en-US" dirty="0"/>
              <a:t> è </a:t>
            </a:r>
            <a:r>
              <a:rPr lang="en-US" dirty="0" err="1"/>
              <a:t>meno</a:t>
            </a:r>
            <a:r>
              <a:rPr lang="en-US" dirty="0"/>
              <a:t> </a:t>
            </a:r>
            <a:r>
              <a:rPr lang="en-US" dirty="0" err="1"/>
              <a:t>ripida</a:t>
            </a:r>
            <a:r>
              <a:rPr lang="en-US" dirty="0"/>
              <a:t> </a:t>
            </a:r>
            <a:r>
              <a:rPr lang="en-US" dirty="0" err="1"/>
              <a:t>delle</a:t>
            </a:r>
            <a:r>
              <a:rPr lang="en-US" dirty="0"/>
              <a:t> curve di </a:t>
            </a:r>
            <a:r>
              <a:rPr lang="en-US" dirty="0" err="1"/>
              <a:t>indifferenza</a:t>
            </a:r>
            <a:r>
              <a:rPr lang="en-US" dirty="0"/>
              <a:t>: la </a:t>
            </a:r>
            <a:r>
              <a:rPr lang="en-US" dirty="0" err="1"/>
              <a:t>scelta</a:t>
            </a:r>
            <a:r>
              <a:rPr lang="en-US" dirty="0"/>
              <a:t> </a:t>
            </a:r>
            <a:r>
              <a:rPr lang="en-US" dirty="0" err="1"/>
              <a:t>ottima</a:t>
            </a:r>
            <a:r>
              <a:rPr lang="en-US" dirty="0"/>
              <a:t> è </a:t>
            </a:r>
            <a:r>
              <a:rPr lang="en-US" dirty="0" err="1"/>
              <a:t>il</a:t>
            </a:r>
            <a:r>
              <a:rPr lang="en-US" dirty="0"/>
              <a:t>  </a:t>
            </a:r>
            <a:r>
              <a:rPr lang="en-US" dirty="0" err="1"/>
              <a:t>paniere</a:t>
            </a:r>
            <a:r>
              <a:rPr lang="en-US" dirty="0"/>
              <a:t> in cui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spende</a:t>
            </a:r>
            <a:r>
              <a:rPr lang="en-US" dirty="0"/>
              <a:t> </a:t>
            </a:r>
            <a:r>
              <a:rPr lang="en-US" dirty="0" err="1"/>
              <a:t>tutto</a:t>
            </a:r>
            <a:r>
              <a:rPr lang="en-US" dirty="0"/>
              <a:t> per </a:t>
            </a:r>
            <a:r>
              <a:rPr lang="en-US" dirty="0" err="1"/>
              <a:t>il</a:t>
            </a:r>
            <a:r>
              <a:rPr lang="en-US" dirty="0"/>
              <a:t> bene x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3008429" y="5048250"/>
            <a:ext cx="41764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La </a:t>
            </a:r>
            <a:r>
              <a:rPr lang="en-US" dirty="0" err="1"/>
              <a:t>retta</a:t>
            </a:r>
            <a:r>
              <a:rPr lang="en-US" dirty="0"/>
              <a:t> di </a:t>
            </a:r>
            <a:r>
              <a:rPr lang="en-US" dirty="0" err="1"/>
              <a:t>bilancio</a:t>
            </a:r>
            <a:r>
              <a:rPr lang="en-US" dirty="0"/>
              <a:t> è </a:t>
            </a:r>
            <a:r>
              <a:rPr lang="en-US" dirty="0" err="1"/>
              <a:t>più</a:t>
            </a:r>
            <a:r>
              <a:rPr lang="en-US" dirty="0"/>
              <a:t> </a:t>
            </a:r>
            <a:r>
              <a:rPr lang="en-US" dirty="0" err="1"/>
              <a:t>ripida</a:t>
            </a:r>
            <a:r>
              <a:rPr lang="en-US" dirty="0"/>
              <a:t> </a:t>
            </a:r>
            <a:r>
              <a:rPr lang="en-US" dirty="0" err="1"/>
              <a:t>delle</a:t>
            </a:r>
            <a:r>
              <a:rPr lang="en-US" dirty="0"/>
              <a:t> curve di </a:t>
            </a:r>
            <a:r>
              <a:rPr lang="en-US" dirty="0" err="1"/>
              <a:t>indifferenza</a:t>
            </a:r>
            <a:r>
              <a:rPr lang="en-US" dirty="0"/>
              <a:t>: la </a:t>
            </a:r>
            <a:r>
              <a:rPr lang="en-US" dirty="0" err="1"/>
              <a:t>scelta</a:t>
            </a:r>
            <a:r>
              <a:rPr lang="en-US" dirty="0"/>
              <a:t> </a:t>
            </a:r>
            <a:r>
              <a:rPr lang="en-US" dirty="0" err="1"/>
              <a:t>ottima</a:t>
            </a:r>
            <a:r>
              <a:rPr lang="en-US" dirty="0"/>
              <a:t> è </a:t>
            </a:r>
            <a:r>
              <a:rPr lang="en-US" dirty="0" err="1"/>
              <a:t>il</a:t>
            </a:r>
            <a:r>
              <a:rPr lang="en-US" dirty="0"/>
              <a:t>  </a:t>
            </a:r>
            <a:r>
              <a:rPr lang="en-US" dirty="0" err="1"/>
              <a:t>paniere</a:t>
            </a:r>
            <a:r>
              <a:rPr lang="en-US" dirty="0"/>
              <a:t> in cui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spende</a:t>
            </a:r>
            <a:r>
              <a:rPr lang="en-US" dirty="0"/>
              <a:t> </a:t>
            </a:r>
            <a:r>
              <a:rPr lang="en-US" dirty="0" err="1"/>
              <a:t>tutto</a:t>
            </a:r>
            <a:r>
              <a:rPr lang="en-US" dirty="0"/>
              <a:t> per </a:t>
            </a:r>
            <a:r>
              <a:rPr lang="en-US" dirty="0" err="1"/>
              <a:t>il</a:t>
            </a:r>
            <a:r>
              <a:rPr lang="en-US" dirty="0"/>
              <a:t> bene y</a:t>
            </a:r>
          </a:p>
        </p:txBody>
      </p:sp>
      <p:graphicFrame>
        <p:nvGraphicFramePr>
          <p:cNvPr id="1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9149200"/>
              </p:ext>
            </p:extLst>
          </p:nvPr>
        </p:nvGraphicFramePr>
        <p:xfrm>
          <a:off x="6883400" y="3978275"/>
          <a:ext cx="2260600" cy="1069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zione" r:id="rId8" imgW="990360" imgH="469800" progId="Equation.3">
                  <p:embed/>
                </p:oleObj>
              </mc:Choice>
              <mc:Fallback>
                <p:oleObj name="Equazione" r:id="rId8" imgW="990360" imgH="469800" progId="Equation.3">
                  <p:embed/>
                  <p:pic>
                    <p:nvPicPr>
                      <p:cNvPr id="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83400" y="3978275"/>
                        <a:ext cx="2260600" cy="1069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0391400"/>
              </p:ext>
            </p:extLst>
          </p:nvPr>
        </p:nvGraphicFramePr>
        <p:xfrm>
          <a:off x="6944891" y="5075456"/>
          <a:ext cx="2260600" cy="1069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zione" r:id="rId10" imgW="990360" imgH="469800" progId="Equation.3">
                  <p:embed/>
                </p:oleObj>
              </mc:Choice>
              <mc:Fallback>
                <p:oleObj name="Equazione" r:id="rId10" imgW="990360" imgH="469800" progId="Equation.3">
                  <p:embed/>
                  <p:pic>
                    <p:nvPicPr>
                      <p:cNvPr id="1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44891" y="5075456"/>
                        <a:ext cx="2260600" cy="1069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901266"/>
              </p:ext>
            </p:extLst>
          </p:nvPr>
        </p:nvGraphicFramePr>
        <p:xfrm>
          <a:off x="6778244" y="2651699"/>
          <a:ext cx="2260600" cy="1069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zione" r:id="rId12" imgW="990360" imgH="469800" progId="Equation.3">
                  <p:embed/>
                </p:oleObj>
              </mc:Choice>
              <mc:Fallback>
                <p:oleObj name="Equazione" r:id="rId12" imgW="990360" imgH="469800" progId="Equation.3">
                  <p:embed/>
                  <p:pic>
                    <p:nvPicPr>
                      <p:cNvPr id="1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78244" y="2651699"/>
                        <a:ext cx="2260600" cy="1069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7773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96646" indent="-514350">
              <a:buFont typeface="+mj-lt"/>
              <a:buAutoNum type="arabicPeriod"/>
            </a:pPr>
            <a:r>
              <a:rPr lang="it-IT" dirty="0"/>
              <a:t>Rappresentare graficamente ed analiticamente l’utilità associata al consumo di schede sim di taglio 10 € (bene X) e 5 € (bene Y).</a:t>
            </a:r>
          </a:p>
          <a:p>
            <a:pPr marL="596646" indent="-514350">
              <a:buFont typeface="+mj-lt"/>
              <a:buAutoNum type="arabicPeriod"/>
            </a:pPr>
            <a:r>
              <a:rPr lang="it-IT" dirty="0"/>
              <a:t>Una prof.ssa usa indifferentemente le matite rosse e quelle blu per correggere i compiti. Se il prezzo di una confezione di matite rosse è 2 euro, e quello delle matite blu è 4 euro, e la prof. spende ogni mese 20 euro per acquistare le matite, quale sarà la sua scelta ottima?</a:t>
            </a:r>
          </a:p>
        </p:txBody>
      </p:sp>
    </p:spTree>
    <p:extLst>
      <p:ext uri="{BB962C8B-B14F-4D97-AF65-F5344CB8AC3E}">
        <p14:creationId xmlns:p14="http://schemas.microsoft.com/office/powerpoint/2010/main" val="22387914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>
                <a:extLst>
                  <a:ext uri="{FF2B5EF4-FFF2-40B4-BE49-F238E27FC236}">
                    <a16:creationId xmlns:a16="http://schemas.microsoft.com/office/drawing/2014/main" id="{8BBD3F9D-4EC3-75BA-652F-6C5DCD874323}"/>
                  </a:ext>
                </a:extLst>
              </p14:cNvPr>
              <p14:cNvContentPartPr/>
              <p14:nvPr/>
            </p14:nvContentPartPr>
            <p14:xfrm>
              <a:off x="1287720" y="305640"/>
              <a:ext cx="7616880" cy="6264360"/>
            </p14:xfrm>
          </p:contentPart>
        </mc:Choice>
        <mc:Fallback>
          <p:pic>
            <p:nvPicPr>
              <p:cNvPr id="4" name="Input penna 3">
                <a:extLst>
                  <a:ext uri="{FF2B5EF4-FFF2-40B4-BE49-F238E27FC236}">
                    <a16:creationId xmlns:a16="http://schemas.microsoft.com/office/drawing/2014/main" id="{8BBD3F9D-4EC3-75BA-652F-6C5DCD87432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78360" y="296280"/>
                <a:ext cx="7635600" cy="6283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246312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>
                <a:extLst>
                  <a:ext uri="{FF2B5EF4-FFF2-40B4-BE49-F238E27FC236}">
                    <a16:creationId xmlns:a16="http://schemas.microsoft.com/office/drawing/2014/main" id="{810C8FDB-2C4D-0E6C-2DBD-5D639D0AF5CB}"/>
                  </a:ext>
                </a:extLst>
              </p14:cNvPr>
              <p14:cNvContentPartPr/>
              <p14:nvPr/>
            </p14:nvContentPartPr>
            <p14:xfrm>
              <a:off x="358200" y="39960"/>
              <a:ext cx="8608320" cy="6481440"/>
            </p14:xfrm>
          </p:contentPart>
        </mc:Choice>
        <mc:Fallback>
          <p:pic>
            <p:nvPicPr>
              <p:cNvPr id="4" name="Input penna 3">
                <a:extLst>
                  <a:ext uri="{FF2B5EF4-FFF2-40B4-BE49-F238E27FC236}">
                    <a16:creationId xmlns:a16="http://schemas.microsoft.com/office/drawing/2014/main" id="{810C8FDB-2C4D-0E6C-2DBD-5D639D0AF5C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48840" y="30600"/>
                <a:ext cx="8627040" cy="6500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475243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>
                <a:extLst>
                  <a:ext uri="{FF2B5EF4-FFF2-40B4-BE49-F238E27FC236}">
                    <a16:creationId xmlns:a16="http://schemas.microsoft.com/office/drawing/2014/main" id="{FB177F13-6CF2-78DB-BFD3-5165D9C0B7B8}"/>
                  </a:ext>
                </a:extLst>
              </p14:cNvPr>
              <p14:cNvContentPartPr/>
              <p14:nvPr/>
            </p14:nvContentPartPr>
            <p14:xfrm>
              <a:off x="1462320" y="393120"/>
              <a:ext cx="7582680" cy="6360480"/>
            </p14:xfrm>
          </p:contentPart>
        </mc:Choice>
        <mc:Fallback>
          <p:pic>
            <p:nvPicPr>
              <p:cNvPr id="4" name="Input penna 3">
                <a:extLst>
                  <a:ext uri="{FF2B5EF4-FFF2-40B4-BE49-F238E27FC236}">
                    <a16:creationId xmlns:a16="http://schemas.microsoft.com/office/drawing/2014/main" id="{FB177F13-6CF2-78DB-BFD3-5165D9C0B7B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52960" y="383760"/>
                <a:ext cx="7601400" cy="6379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888930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>
                <a:extLst>
                  <a:ext uri="{FF2B5EF4-FFF2-40B4-BE49-F238E27FC236}">
                    <a16:creationId xmlns:a16="http://schemas.microsoft.com/office/drawing/2014/main" id="{92AF1FFF-D4C4-A78C-224F-D64C8E6EC1B5}"/>
                  </a:ext>
                </a:extLst>
              </p14:cNvPr>
              <p14:cNvContentPartPr/>
              <p14:nvPr/>
            </p14:nvContentPartPr>
            <p14:xfrm>
              <a:off x="1184760" y="385920"/>
              <a:ext cx="8066160" cy="6348960"/>
            </p14:xfrm>
          </p:contentPart>
        </mc:Choice>
        <mc:Fallback>
          <p:pic>
            <p:nvPicPr>
              <p:cNvPr id="4" name="Input penna 3">
                <a:extLst>
                  <a:ext uri="{FF2B5EF4-FFF2-40B4-BE49-F238E27FC236}">
                    <a16:creationId xmlns:a16="http://schemas.microsoft.com/office/drawing/2014/main" id="{92AF1FFF-D4C4-A78C-224F-D64C8E6EC1B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75400" y="376560"/>
                <a:ext cx="8084880" cy="6367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868788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>
                <a:extLst>
                  <a:ext uri="{FF2B5EF4-FFF2-40B4-BE49-F238E27FC236}">
                    <a16:creationId xmlns:a16="http://schemas.microsoft.com/office/drawing/2014/main" id="{CAF0BEC8-F091-6AD7-1B9B-4EC3A2D19606}"/>
                  </a:ext>
                </a:extLst>
              </p14:cNvPr>
              <p14:cNvContentPartPr/>
              <p14:nvPr/>
            </p14:nvContentPartPr>
            <p14:xfrm>
              <a:off x="1344960" y="361080"/>
              <a:ext cx="7718760" cy="6077160"/>
            </p14:xfrm>
          </p:contentPart>
        </mc:Choice>
        <mc:Fallback>
          <p:pic>
            <p:nvPicPr>
              <p:cNvPr id="4" name="Input penna 3">
                <a:extLst>
                  <a:ext uri="{FF2B5EF4-FFF2-40B4-BE49-F238E27FC236}">
                    <a16:creationId xmlns:a16="http://schemas.microsoft.com/office/drawing/2014/main" id="{CAF0BEC8-F091-6AD7-1B9B-4EC3A2D1960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35600" y="351720"/>
                <a:ext cx="7737480" cy="6095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1259564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_ENCODE_TYPE" val="0"/>
  <p:tag name="ART_ENCODE_INDEX" val="1"/>
  <p:tag name="ARTICULATE_PRESENTER_VERSION" val="6"/>
  <p:tag name="ARTICULATE_PROJECT_OPEN" val="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Solstiz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z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z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1324</TotalTime>
  <Words>296</Words>
  <Application>Microsoft Office PowerPoint</Application>
  <PresentationFormat>Presentazione su schermo (4:3)</PresentationFormat>
  <Paragraphs>26</Paragraphs>
  <Slides>11</Slides>
  <Notes>1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7" baseType="lpstr">
      <vt:lpstr>Calibri</vt:lpstr>
      <vt:lpstr>Gill Sans MT</vt:lpstr>
      <vt:lpstr>Verdana</vt:lpstr>
      <vt:lpstr>Wingdings 2</vt:lpstr>
      <vt:lpstr>Solstizio</vt:lpstr>
      <vt:lpstr>Equazione</vt:lpstr>
      <vt:lpstr>Ottimi di frontiera: preferenze perfetti sostituti</vt:lpstr>
      <vt:lpstr>La scelta ottima nel caso dei perfetti sostituti</vt:lpstr>
      <vt:lpstr>La scelta ottima nel caso dei perfetti sostituti (segue)</vt:lpstr>
      <vt:lpstr>esercizi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Esercizio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L’utilizzo dei modelli economici</dc:title>
  <dc:creator>Elisabetta</dc:creator>
  <cp:lastModifiedBy>Elisabetta Marzano</cp:lastModifiedBy>
  <cp:revision>94</cp:revision>
  <dcterms:created xsi:type="dcterms:W3CDTF">2014-09-20T09:32:20Z</dcterms:created>
  <dcterms:modified xsi:type="dcterms:W3CDTF">2023-03-23T12:35:25Z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UseProject">
    <vt:lpwstr>1</vt:lpwstr>
  </property>
  <property fmtid="{D5CDD505-2E9C-101B-9397-08002B2CF9AE}" pid="3" name="ArticulatePath">
    <vt:lpwstr>la durata dell'istruzione</vt:lpwstr>
  </property>
  <property fmtid="{D5CDD505-2E9C-101B-9397-08002B2CF9AE}" pid="4" name="ArticulateGUID">
    <vt:lpwstr>CA0FDE9E-DB7A-4290-8556-D1AABE47D121</vt:lpwstr>
  </property>
  <property fmtid="{D5CDD505-2E9C-101B-9397-08002B2CF9AE}" pid="5" name="ArticulateProjectFull">
    <vt:lpwstr>C:\Documents and Settings\Administrator\Documenti\didattica\microeconomia\lucidi aa 2014_15\capitolo 2.ppta</vt:lpwstr>
  </property>
</Properties>
</file>